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3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1565 70 6447 0 0,'7'-5'182'0'0,"0"0"0"0"0,12-12 0 0 0,-14 12-151 0 0,1 0 1 0 0,0 0 0 0 0,13-8-1 0 0,-12 8 146 0 0,5-2 193 0 0,-4 5 4123 0 0,-11 12-3538 0 0,1-5-937 0 0,0 0 0 0 0,0-1 0 0 0,-1 0 0 0 0,0 1 0 0 0,0-1 0 0 0,0 0 0 0 0,0-1 0 0 0,-1 1 0 0 0,-6 5 0 0 0,-39 27-34 0 0,49-35 17 0 0,-35 20-1 0 0,0-1 0 0 0,-53 21 0 0 0,-80 18 0 0 0,132-49 0 0 0,-1-1 0 0 0,-60 7 0 0 0,72-15 0 0 0,-1 0 0 0 0,1-1 0 0 0,0-2 0 0 0,-49-8 0 0 0,-105-32-1976 0 0,142 35 1959 0 0,30 6 17 0 0,-1 0 0 0 0,1-1 1 0 0,0 1-1 0 0,0-1 0 0 0,0-1 0 0 0,-13-5 0 0 0,20 8-42 0 0,0 0 1 0 0,0 0-1 0 0,-1 0 0 0 0,1-1 0 0 0,0 1 0 0 0,-1 0 0 0 0,1 0 0 0 0,0 0 0 0 0,0 0 0 0 0,-1-1 0 0 0,1 1 1 0 0,0 0-1 0 0,0 0 0 0 0,0-1 0 0 0,-1 1 0 0 0,1 0 0 0 0,0 0 0 0 0,0-1 0 0 0,0 1 0 0 0,0 0 0 0 0,0-1 1 0 0,0 1-1 0 0,0 0 0 0 0,-1 0 0 0 0,1-1 0 0 0,0 1 0 0 0,0 0 0 0 0,0-1 0 0 0,0 1 0 0 0,0 0 0 0 0,0-1 0 0 0,0 1 1 0 0,1 0-1 0 0,-1-1 0 0 0,0 1 0 0 0,0 0 0 0 0,0 0 0 0 0,0-1 0 0 0,0 1 0 0 0,1-1 0 0 0,0 0-47 0 0,0 0-1 0 0,0 0 0 0 0,0-1 1 0 0,0 1-1 0 0,0 0 1 0 0,1 0-1 0 0,-1 0 0 0 0,1 1 1 0 0,1-2-1 0 0,1 0-108 0 0,1-1 0 0 0,0 1 0 0 0,-1 1 0 0 0,1-1 0 0 0,0 1 0 0 0,6-1 0 0 0,-7 1 156 0 0,-1 1 1 0 0,0 0-1 0 0,1 0 0 0 0,-1 0 0 0 0,0 1 0 0 0,0-1 0 0 0,1 1 0 0 0,-1 0 0 0 0,0-1 0 0 0,0 1 0 0 0,0 1 0 0 0,0-1 0 0 0,0 0 0 0 0,0 1 0 0 0,0 0 0 0 0,0 0 1 0 0,-1 0-1 0 0,1 0 0 0 0,-1 0 0 0 0,5 4 0 0 0,-6-4 138 0 0,1 1-1 0 0,0 0 1 0 0,-1 0 0 0 0,0-1-1 0 0,1 1 1 0 0,-1 0 0 0 0,0 0-1 0 0,0 0 1 0 0,-1 0 0 0 0,1 4-1 0 0,0-1-141 0 0,-1 0 0 0 0,0 1 0 0 0,0-1-1 0 0,-1 0 1 0 0,1 0 0 0 0,-3 8-1 0 0,-2 2 410 0 0,-1-1 0 0 0,0 1 0 0 0,-1-1 0 0 0,-9 15-1 0 0,-2 5-144 0 0,7-15-257 0 0,-126 233 1534 0 0,-1-26-887 0 0,89-154-608 0 0,-3-3 0 0 0,-67 70 0 0 0,-22 1 0 0 0,103-111 0 0 0,31-27 26 0 0,6-5 54 0 0,3-5 257 0 0,0 2-203 0 0,1 0-1 0 0,0 0 1 0 0,0 0 0 0 0,0 1 0 0 0,0-1-1 0 0,1 1 1 0 0,-1 0 0 0 0,1 0 0 0 0,0 0-1 0 0,0 0 1 0 0,10-5 0 0 0,2-1-149 0 0,0 1 1 0 0,23-8 0 0 0,10-6 57 0 0,-37 15 31 0 0,1 2 0 0 0,-1 0 0 0 0,1 1-1 0 0,1 0 1 0 0,16-4 0 0 0,12 0 319 0 0,-4 1 213 0 0,46-5 0 0 0,78-1-606 0 0,-144 13 0 0 0,-3 4-64 0 0,-7 0-38 0 0,-1-1-351 0 0,0 1 1 0 0,-1 0-1 0 0,0 1 0 0 0,1-1 0 0 0,9 8 1 0 0,-2-3-4002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17503 0 0,'15'12'399'0'0,"-12"-10"60"0"0,-4 1-350 0 0,0-1 1 0 0,0 0 0 0 0,0 0 0 0 0,0 0 0 0 0,0 0 0 0 0,0 1-1 0 0,0-1 1 0 0,-3 2 0 0 0,-1 3-52 0 0,-29 44-50 0 0,-44 52 1 0 0,5-10-10 0 0,23-14 1 0 0,48-77 3 0 0,1 0-1 0 0,1 0 0 0 0,-1 0 1 0 0,0 0-1 0 0,0 1 0 0 0,1-1 1 0 0,-1 0-1 0 0,1 0 0 0 0,0 1 1 0 0,0-1-1 0 0,0 0 0 0 0,0 1 1 0 0,0-1-1 0 0,1 5 0 0 0,1 0-111 0 0,-1 0 0 0 0,2 1 0 0 0,2 6 0 0 0,-5-12-366 0 0,0-2-1158 0 0,0 0-4506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0 522 17503 0 0,'0'0'399'0'0,"0"0"60"0"0,0 0 21 0 0,0 0-59 0 0,0 0-204 0 0,0 0 170 0 0,0 0 101 0 0,0 0 21 0 0,0 0-66 0 0,0 0-222 0 0,0 0 166 0 0,0-2 101 0 0,3-15-364 0 0,1 1 0 0 0,1-1 0 0 0,0 1 0 0 0,1 0 1 0 0,1 0-1 0 0,0 1 0 0 0,1 0 0 0 0,20-27 0 0 0,-27 40-124 0 0,22-31 0 0 0,2 2 0 0 0,1 0 0 0 0,53-47 0 0 0,-48 53-713 0 0,2 2 0 0 0,0 2-1 0 0,1 1 1 0 0,65-28 0 0 0,-52 29-4331 0 0,-2 1-1394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15663 0 0,'0'0'719'0'0,"0"0"-20"0"0,0 0-374 0 0,0 0 84 0 0,1 2 82 0 0,1 0-424 0 0,-1 0 0 0 0,1 0 0 0 0,0 0 0 0 0,0 0 0 0 0,0 0 0 0 0,0 0 0 0 0,0-1 0 0 0,0 1 1 0 0,1-1-1 0 0,-1 1 0 0 0,0-1 0 0 0,1 0 0 0 0,4 1 0 0 0,-2 0-11 0 0,0-1 0 0 0,0 0 0 0 0,1 0 1 0 0,-1-1-1 0 0,0 0 0 0 0,8 0 0 0 0,7-2 254 0 0,-1-1 0 0 0,35-11 1 0 0,-44 11-17 0 0,38-13 3 0 0,58-28 1 0 0,-44 17-285 0 0,-9 3-175 0 0,3-1-5582 0 0,-19 11-942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15663 0 0,'0'0'356'0'0,"-2"1"50"0"0,-9 1-220 0 0,-1 1 1 0 0,1 1 0 0 0,-16 7 0 0 0,-7 2 24 0 0,21-9-211 0 0,0 1 0 0 0,0 0 0 0 0,1 1 0 0 0,0 1 0 0 0,0 0 0 0 0,0 0 0 0 0,1 1 0 0 0,-13 12 0 0 0,14-11 0 0 0,1 1 0 0 0,0 0 0 0 0,1 0 0 0 0,0 0 0 0 0,0 1 0 0 0,-10 22 0 0 0,16-29 0 0 0,1 0 0 0 0,-1 0 0 0 0,1 0 0 0 0,0 0 0 0 0,0 0 0 0 0,0 0 0 0 0,1 0 0 0 0,0 0 0 0 0,-1 1 0 0 0,2 7 0 0 0,0-9 0 0 0,0 1 0 0 0,0-1 0 0 0,0 0 0 0 0,0 0 0 0 0,0 0 0 0 0,1 0 0 0 0,-1 0 0 0 0,1-1 0 0 0,0 1 0 0 0,0 0 0 0 0,0-1 0 0 0,0 1 0 0 0,0-1 0 0 0,1 1 0 0 0,4 2 0 0 0,-2-2 63 0 0,-1 0-1 0 0,1-1 1 0 0,-1 0-1 0 0,1 0 1 0 0,0 0-1 0 0,0 0 1 0 0,0-1-1 0 0,0 0 1 0 0,0 0-1 0 0,0 0 1 0 0,1-1-1 0 0,-1 0 1 0 0,0 0-1 0 0,0 0 1 0 0,0 0 0 0 0,0-1-1 0 0,10-2 1 0 0,-6 1 72 0 0,0-1 1 0 0,-1 0 0 0 0,0 0-1 0 0,1-1 1 0 0,-1 0 0 0 0,-1 0 0 0 0,1 0-1 0 0,-1-1 1 0 0,12-10 0 0 0,-13 10-154 0 0,-1-1 1 0 0,1 0-1 0 0,-1-1 1 0 0,-1 1-1 0 0,1-1 0 0 0,-1 0 1 0 0,0 0-1 0 0,0 0 1 0 0,-1 0-1 0 0,0-1 1 0 0,-1 1-1 0 0,1-1 0 0 0,-1 0 1 0 0,-1 0-1 0 0,0 0 1 0 0,0 0-1 0 0,0 0 1 0 0,-1 0-1 0 0,0 0 0 0 0,-1 0 1 0 0,-1-10-1 0 0,-1 6-415 0 0,-1 0-1 0 0,0 1 0 0 0,0 0 1 0 0,-12-21-1 0 0,15 30-3864 0 0,1 2-1316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163 450 13823 0 0,'0'0'315'0'0,"0"0"45"0"0,-6 0 353 0 0,0 0-552 0 0,0-1-1 0 0,0 0 1 0 0,0 0-1 0 0,0-1 1 0 0,0 1-1 0 0,0-1 1 0 0,1-1-1 0 0,-1 1 1 0 0,-5-4-1 0 0,-4-3 1544 0 0,-26-20-1 0 0,38 27-1534 0 0,0-1 1 0 0,0 1-1 0 0,0-1 0 0 0,1 0 0 0 0,-1 0 1 0 0,1 0-1 0 0,0 0 0 0 0,0 0 0 0 0,0 0 1 0 0,0-1-1 0 0,0 1 0 0 0,1-1 0 0 0,-1 1 1 0 0,1-1-1 0 0,0 0 0 0 0,0 1 0 0 0,0-8 1 0 0,1 6-156 0 0,0 1 0 0 0,0 0 0 0 0,1-1 0 0 0,0 1 0 0 0,0-1 0 0 0,0 1 0 0 0,0 0 0 0 0,1 0 0 0 0,-1-1 1 0 0,1 1-1 0 0,0 0 0 0 0,1 1 0 0 0,-1-1 0 0 0,1 0 0 0 0,3-3 0 0 0,8-10-13 0 0,2 2 0 0 0,0 0-1 0 0,0 1 1 0 0,2 0 0 0 0,-1 1 0 0 0,30-15 0 0 0,7 0-35 0 0,61-21 1 0 0,-13 13-1024 0 0,-32 17-5335 0 0,-24 8-490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18 13823 0 0,'0'0'630'0'0,"-2"-1"-13"0"0,-44-15-294 0 0,44 16 53 0 0,-5 2 622 0 0,4 0-959 0 0,-1 1 0 0 0,1-1-1 0 0,0 1 1 0 0,0-1-1 0 0,0 1 1 0 0,0 0 0 0 0,0 1-1 0 0,1-1 1 0 0,-1 0 0 0 0,-1 5-1 0 0,-19 37 145 0 0,22-43-183 0 0,-43 95 141 0 0,-171 346 1601 0 0,202-420-1691 0 0,-195 322-1 0 0,193-324-464 0 0,7-10-422 0 0,0 0 1 0 0,1 0 0 0 0,-8 17-1 0 0,15-26-1002 0 0,0-2-3280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 13823 0 0,'-4'-3'144'0'0,"0"1"-1"0"0,0 0 0 0 0,0 0 0 0 0,0 1 0 0 0,-1-1 1 0 0,1 1-1 0 0,0 0 0 0 0,-1 0 0 0 0,1 0 0 0 0,0 0 1 0 0,-1 1-1 0 0,1 0 0 0 0,-1 0 0 0 0,1 0 0 0 0,-1 1 1 0 0,-6 1-1 0 0,20 6 1390 0 0,2-5-1098 0 0,-1 1 0 0 0,1-1 0 0 0,0-1 0 0 0,0 0 0 0 0,16 1 0 0 0,61-2 716 0 0,-55-1-1232 0 0,82-2 1704 0 0,-66 0-3888 0 0,-29 1 753 0 0,1-3-22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8287 0 0,'-14'8'634'0'0,"-1"1"-547"0"0,0 1-1 0 0,0 0 1 0 0,1 1 0 0 0,1 1 0 0 0,0 0 0 0 0,0 1 0 0 0,-18 25-1 0 0,24-26 393 0 0,0 0-1 0 0,1 1 1 0 0,0-1-1 0 0,1 1 1 0 0,-5 22-1 0 0,5-18 95 0 0,-49 219 1360 0 0,20-71-307 0 0,24-124-1373 0 0,-3-1-1 0 0,-16 38 0 0 0,18-54-252 0 0,-1-1 0 0 0,0-1 0 0 0,-2 0 0 0 0,-17 22 0 0 0,25-38 0 0 0,0 0 0 0 0,0 0 0 0 0,0-1 0 0 0,0 1 0 0 0,-1-2 0 0 0,0 1 0 0 0,-11 5 0 0 0,15-8 0 0 0,0-1 0 0 0,0 1 0 0 0,0-1 0 0 0,0 0 0 0 0,0 0 0 0 0,0-1 0 0 0,0 1 0 0 0,0 0 0 0 0,0-1 0 0 0,0 0 0 0 0,0 0 0 0 0,-1 0 0 0 0,1 0 0 0 0,0 0 0 0 0,0-1 0 0 0,0 1 0 0 0,0-1 0 0 0,0 0 0 0 0,0 0 0 0 0,0 0 0 0 0,0 0 0 0 0,-4-3 0 0 0,6 3 0 0 0,0 0 0 0 0,0 0 0 0 0,0 0 0 0 0,1 1 0 0 0,-1-1 0 0 0,0 0 0 0 0,1 0 0 0 0,-1 0 0 0 0,1-1 0 0 0,-1 1 0 0 0,1 0 0 0 0,-1 0 0 0 0,1 0 0 0 0,0 0 0 0 0,0 0 0 0 0,0 0 0 0 0,-1-1 0 0 0,1 1 0 0 0,0 0 0 0 0,0 0 0 0 0,0 0 0 0 0,1-2 0 0 0,6-31 0 0 0,-3 19 0 0 0,-1 7 0 0 0,-1 1 0 0 0,1-1 0 0 0,0 0 0 0 0,1 1 0 0 0,0 0 0 0 0,0-1 0 0 0,1 2 0 0 0,0-1 0 0 0,11-12 0 0 0,5-2 0 0 0,33-25 0 0 0,-51 43 0 0 0,13-11 57 0 0,0 2-1 0 0,1 0 1 0 0,1 1-1 0 0,0 0 1 0 0,25-10 0 0 0,-38 19-27 0 0,1 0 0 0 0,0 0 1 0 0,0 1-1 0 0,0 0 1 0 0,1 0-1 0 0,-1 0 0 0 0,0 1 1 0 0,0 0-1 0 0,10 1 1 0 0,-11 0-11 0 0,0 0 1 0 0,-1 1-1 0 0,1-1 1 0 0,0 1-1 0 0,-1 0 1 0 0,1 0-1 0 0,-1 0 1 0 0,0 1-1 0 0,0 0 1 0 0,0-1-1 0 0,0 1 1 0 0,0 1-1 0 0,5 5 1 0 0,-3-2 227 0 0,-1-1-1 0 0,0 1 1 0 0,0 1 0 0 0,-1-1-1 0 0,0 1 1 0 0,0-1 0 0 0,0 1-1 0 0,-1 1 1 0 0,0-1 0 0 0,2 14-1 0 0,-3-8-184 0 0,0-1 0 0 0,-1 1 0 0 0,0-1 0 0 0,-1 1 0 0 0,-1 0 0 0 0,-2 14 0 0 0,0-18-63 0 0,-4 6-449 0 0,6-12-3304 0 0,1-4 2219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76 15663 0 0,'0'0'356'0'0,"0"0"50"0"0,0 0 20 0 0,0 0-42 0 0,0 2-250 0 0,1 7-142 0 0,-1-1 0 0 0,0 0 0 0 0,-1 0 0 0 0,-2 12 0 0 0,-1 18 985 0 0,4-37-468 0 0,0 1-66 0 0,2 5-294 0 0,4-1-133 0 0,-4-6-11 0 0,0 0-1 0 0,0 0 1 0 0,0 0 0 0 0,0 0-1 0 0,0 0 1 0 0,0-1-1 0 0,0 1 1 0 0,0-1 0 0 0,0 1-1 0 0,0-1 1 0 0,0 0-1 0 0,-1 1 1 0 0,1-1 0 0 0,0 0-1 0 0,0 0 1 0 0,-1 0 0 0 0,1-1-1 0 0,1-1 1 0 0,28-26 838 0 0,15-24 260 0 0,-42 47-1102 0 0,0 1 1 0 0,0-1 0 0 0,-1 0-1 0 0,0-1 1 0 0,0 1-1 0 0,0 0 1 0 0,-1-1 0 0 0,2-7-1 0 0,-4 13-8 0 0,0 0 0 0 0,1 0 0 0 0,-1 0 0 0 0,0-1 0 0 0,0 1 0 0 0,0 0 0 0 0,0 0 1 0 0,0 0-1 0 0,0 0 0 0 0,-1 0 0 0 0,1 0 0 0 0,0 0 0 0 0,0 0 0 0 0,-1 0 0 0 0,1 0 0 0 0,-1 0 0 0 0,1 0 0 0 0,-1-1 0 0 0,0 1-26 0 0,0 1 0 0 0,1-1 0 0 0,-1 1 0 0 0,1-1 0 0 0,-1 1 0 0 0,0 0-1 0 0,1-1 1 0 0,-1 1 0 0 0,0 0 0 0 0,0 0 0 0 0,1-1 0 0 0,-1 1 0 0 0,0 0 0 0 0,0 0 0 0 0,1 0 0 0 0,-1 0 0 0 0,0 0-1 0 0,0 0 1 0 0,-1 0 0 0 0,-3 1-139 0 0,0 0 0 0 0,0 1 0 0 0,0-1 0 0 0,1 1 0 0 0,-10 5 0 0 0,-38 24 88 0 0,-95 73 1 0 0,122-85 84 0 0,9-7-1 0 0,-80 66 0 0 0,86-68 0 0 0,0-1 0 0 0,1 2 0 0 0,0-1 0 0 0,1 1 0 0 0,1 0 0 0 0,-13 24 0 0 0,19-34 0 0 0,1 0 0 0 0,-1 0 0 0 0,1 0 0 0 0,0 0 0 0 0,-1 0 0 0 0,1 1 0 0 0,0-1 0 0 0,0 0 0 0 0,0 0 0 0 0,-1 0 0 0 0,1 1 0 0 0,1-1 0 0 0,-1 0 0 0 0,0 0 0 0 0,0 0 0 0 0,0 1 0 0 0,1-1 0 0 0,-1 0 0 0 0,0 0 0 0 0,1 0 0 0 0,-1 0 0 0 0,1 0 0 0 0,0 0 0 0 0,-1 0 0 0 0,1 0 0 0 0,0 0 0 0 0,-1 0 0 0 0,1 0 0 0 0,0 0 0 0 0,0 0 0 0 0,0 0 0 0 0,0-1 0 0 0,0 1 0 0 0,0 0 0 0 0,0-1 0 0 0,0 1 0 0 0,0-1 0 0 0,0 1 0 0 0,0-1 0 0 0,0 0 0 0 0,3 1 0 0 0,4 2 0 0 0,0-1 0 0 0,0-1 0 0 0,0 1 0 0 0,14-1 0 0 0,9 0-148 0 0,0-2 0 0 0,0-1 0 0 0,33-6 0 0 0,90-27-700 0 0,-119 26 336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11975 0 0,'0'0'267'0'0,"0"0"42"0"0,0 0 17 0 0,0 0-28 0 0,0 0-126 0 0,0 0 204 0 0,0 0 111 0 0,0 0 22 0 0,0 0 3 0 0,0 0 0 0 0,0 0 0 0 0,-7 6 1024 0 0,-184 107 154 0 0,63-41-1748 0 0,39-21 58 0 0,-77 50 0 0 0,136-79 0 0 0,30-22 0 0 0,-1 0 0 0 0,0 1 0 0 0,1-1 1 0 0,-1 0-1 0 0,1 1 0 0 0,-1-1 0 0 0,1 1 0 0 0,-1-1 0 0 0,1 1 0 0 0,0-1 0 0 0,-1 1 0 0 0,1-1 0 0 0,-1 1 1 0 0,1-1-1 0 0,0 1 0 0 0,0 0 0 0 0,-1-1 0 0 0,1 1 0 0 0,0 0 0 0 0,0-1 0 0 0,0 1 0 0 0,-1 0 0 0 0,1-1 0 0 0,0 1 1 0 0,0 1-1 0 0,6 5-36 0 0,-5-6 5 0 0,1 0-55 0 0,-1 1 0 0 0,1-1 0 0 0,0 1 0 0 0,0-1 0 0 0,0 0 0 0 0,0 0 0 0 0,0 0 0 0 0,0 0 0 0 0,0 0 0 0 0,0-1 0 0 0,0 1 0 0 0,3 0 0 0 0,31 3-622 0 0,-17-3 622 0 0,41 5 67 0 0,30 4 22 0 0,-39-1-3 0 0,80 25 0 0 0,-117-29 0 0 0,1 0 0 0 0,-1 1 0 0 0,0 1 0 0 0,0 1 0 0 0,-1 0 0 0 0,0 0 0 0 0,-1 1 0 0 0,1 1 0 0 0,20 21 0 0 0,-31-28 5 0 0,0-1-1 0 0,0 1 1 0 0,0 0 0 0 0,0 0-1 0 0,0-1 1 0 0,-1 1-1 0 0,1 0 1 0 0,-1 1-1 0 0,0-1 1 0 0,0 0 0 0 0,0 0-1 0 0,0 0 1 0 0,1 7-1 0 0,-3-9 54 0 0,1 0 0 0 0,0 0-1 0 0,0 0 1 0 0,-1 0 0 0 0,1 0-1 0 0,-1 0 1 0 0,1 0 0 0 0,-1 0-1 0 0,1 0 1 0 0,-1 0 0 0 0,0 0-1 0 0,1 0 1 0 0,-1-1 0 0 0,0 1-1 0 0,0 0 1 0 0,1 0 0 0 0,-1-1-1 0 0,0 1 1 0 0,-1 0 0 0 0,-18 9 551 0 0,9-7-587 0 0,-1 0 0 0 0,1-1 0 0 0,-1 0 0 0 0,0-1 0 0 0,1-1 0 0 0,-17 0 0 0 0,0 0-11 0 0,-103-2-11 0 0,31-1 0 0 0,0-1-64 0 0,93 2-2754 0 0,10-2 1464 0 0,17-5-117 0 0,-14 6 281 0 0,19-7-3585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255 116 11975 0 0,'-51'0'1079'0'0,"20"0"2949"0"0,60-7-2303 0 0,82-8-844 0 0,10-1 737 0 0,-95 11-1492 0 0,0 0-113 0 0,-1-1 0 0 0,34-12 0 0 0,-58 17-44 0 0,0 1 0 0 0,1-1 0 0 0,-1 1 0 0 0,0-1 0 0 0,0 0 0 0 0,0 1 0 0 0,0-1 0 0 0,0 0 0 0 0,0 0 0 0 0,0 0 0 0 0,0 0 0 0 0,0 0 0 0 0,0 0 0 0 0,0 0 0 0 0,0 0 0 0 0,0-1 0 0 0,-1 1-9 0 0,0 0 0 0 0,0 1 0 0 0,0-1-1 0 0,0 0 1 0 0,0 1 0 0 0,0-1-1 0 0,0 0 1 0 0,0 1 0 0 0,0-1 0 0 0,0 0-1 0 0,-1 1 1 0 0,1-1 0 0 0,0 0 0 0 0,0 1-1 0 0,-1-1 1 0 0,1 1 0 0 0,0-1-1 0 0,-1 0 1 0 0,1 1 0 0 0,-1-1 0 0 0,1 1-1 0 0,-1-1 1 0 0,1 1 0 0 0,-1-1 0 0 0,1 1-1 0 0,-1 0 1 0 0,1-1 0 0 0,-1 1 0 0 0,1 0-1 0 0,-1-1 1 0 0,0 1 0 0 0,1 0-1 0 0,-2-1 1 0 0,-2-1-50 0 0,0 1 0 0 0,0-1-1 0 0,-1 1 1 0 0,1 0 0 0 0,-1 0-1 0 0,1 0 1 0 0,-1 1 0 0 0,1-1-1 0 0,-1 1 1 0 0,-8 1 0 0 0,-5 1-438 0 0,-25 7 0 0 0,25-5 433 0 0,-12 2 95 0 0,1 2 0 0 0,0 1 0 0 0,0 1 0 0 0,1 2 0 0 0,0 1 0 0 0,1 1 0 0 0,1 1 0 0 0,0 1 0 0 0,1 2 0 0 0,-41 36 0 0 0,53-42 0 0 0,1 1 0 0 0,0 1 0 0 0,-14 18 0 0 0,22-25 0 0 0,-1 0 0 0 0,1 1 0 0 0,1 0 0 0 0,-1 0 0 0 0,1 0 0 0 0,1 0 0 0 0,-1 0 0 0 0,2 0 0 0 0,-2 10 0 0 0,2-14 29 0 0,1 0-1 0 0,-1 0 1 0 0,1 1-1 0 0,1-1 1 0 0,-1 0-1 0 0,0 0 0 0 0,1 1 1 0 0,0-1-1 0 0,0 0 1 0 0,2 5-1 0 0,-2-6 12 0 0,1 0 1 0 0,0-1-1 0 0,-1 1 0 0 0,1 0 0 0 0,0-1 1 0 0,1 1-1 0 0,-1-1 0 0 0,0 0 0 0 0,1 0 0 0 0,-1 0 1 0 0,1 0-1 0 0,0 0 0 0 0,5 2 0 0 0,4 2 82 0 0,-1-1 0 0 0,1-1 0 0 0,0 0 1 0 0,0-1-1 0 0,1 0 0 0 0,-1-1 0 0 0,1-1 0 0 0,-1 1 0 0 0,23-2 0 0 0,6-3-570 0 0,66-14 0 0 0,-98 15 363 0 0,38-8-1548 0 0,-1-3-4506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18 15663 0 0,'0'0'356'0'0,"0"0"50"0"0,0 0 20 0 0,0 0-42 0 0,0-2-250 0 0,0 2-111 0 0,-1-1 0 0 0,1 0 0 0 0,0 0 1 0 0,0 1-1 0 0,0-1 0 0 0,0 0 0 0 0,1 1 1 0 0,-1-1-1 0 0,0 0 0 0 0,0 1 0 0 0,0-1 1 0 0,0 0-1 0 0,1 1 0 0 0,-1-1 0 0 0,0 0 1 0 0,1 1-1 0 0,-1-1 0 0 0,1 0 0 0 0,2-1 2555 0 0,-2 2-1856 0 0,-1 0-716 0 0,0 0 0 0 0,0 0 0 0 0,0 0 0 0 0,0 0 0 0 0,1 0-1 0 0,-1-1 1 0 0,0 1 0 0 0,0 0 0 0 0,1 0 0 0 0,-1 0 0 0 0,0 0 0 0 0,0 0 0 0 0,0 0 0 0 0,1 0 0 0 0,-1 0 0 0 0,0 0 0 0 0,0 0 0 0 0,1 0 0 0 0,-1 0 0 0 0,0 1 0 0 0,0-1 0 0 0,0 0-1 0 0,1 0 1 0 0,-1 0 0 0 0,0 0 0 0 0,0 0 0 0 0,0 0 0 0 0,0 0 0 0 0,1 1 0 0 0,-1-1 0 0 0,0 0 0 0 0,0 0 0 0 0,0 0 0 0 0,0 0 0 0 0,1 1 0 0 0,-1-1 0 0 0,0 0 0 0 0,0 0 0 0 0,0 0-1 0 0,0 0 1 0 0,0 1 0 0 0,0-1 0 0 0,0 0 0 0 0,0 0 0 0 0,0 1 0 0 0,0-1 0 0 0,0 0 0 0 0,0 0 0 0 0,0 0 0 0 0,0 1 0 0 0,0-1 0 0 0,0 0 0 0 0,0 0 0 0 0,0 1 0 0 0,0-1 0 0 0,0 0-1 0 0,0 0 1 0 0,0 0 0 0 0,0 1 0 0 0,0-1 0 0 0,0 0 0 0 0,0 0 0 0 0,-1 0 0 0 0,1 0 0 0 0,0 1 0 0 0,0-1 0 0 0,0 0 8 0 0,-3 6 150 0 0,0-1 0 0 0,0 0 0 0 0,0 0 0 0 0,-1 0 0 0 0,0 0 0 0 0,0-1 0 0 0,0 1-1 0 0,-9 6 1 0 0,-5 7 193 0 0,-19 22-200 0 0,-70 72-149 0 0,9-2-8 0 0,95-107 1 0 0,0 1-1 0 0,1 0 1 0 0,-1 0-1 0 0,1 0 0 0 0,0 1 1 0 0,0-1-1 0 0,0 0 1 0 0,1 1-1 0 0,0-1 1 0 0,-1 1-1 0 0,1 6 1 0 0,1-9-3 0 0,0 0-1 0 0,0 0 1 0 0,0 0 0 0 0,0-1 0 0 0,0 1-1 0 0,0 0 1 0 0,1 0 0 0 0,-1 0 0 0 0,1 0-1 0 0,0-1 1 0 0,-1 1 0 0 0,1 0 0 0 0,0-1-1 0 0,0 1 1 0 0,0-1 0 0 0,0 1 0 0 0,0-1-1 0 0,1 1 1 0 0,-1-1 0 0 0,0 0 0 0 0,1 1-1 0 0,-1-1 1 0 0,1 0 0 0 0,-1 0 0 0 0,1 0-1 0 0,-1 0 1 0 0,1 0 0 0 0,0-1 0 0 0,-1 1-1 0 0,4 1 1 0 0,4 0-347 0 0,-1 0 0 0 0,1-1-1 0 0,0 1 1 0 0,0-2 0 0 0,0 1 0 0 0,15-2-1 0 0,-2-1-1395 0 0,33-8-1 0 0,-30 2-172 0 0,0 0 1 0 0,27-13-1 0 0,-9 1-129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44 150 13823 0 0,'0'0'315'0'0,"0"0"45"0"0,0 0 21 0 0,0 0-49 0 0,1 1-220 0 0,2 2 39 0 0,1-1-1 0 0,-1 1 0 0 0,1-1 1 0 0,0 0-1 0 0,0 0 0 0 0,0 0 1 0 0,0-1-1 0 0,0 1 1 0 0,0-1-1 0 0,0 0 0 0 0,1 0 1 0 0,-1 0-1 0 0,0-1 0 0 0,1 1 1 0 0,-1-1-1 0 0,7-1 0 0 0,10-1 700 0 0,0 0 0 0 0,24-7 0 0 0,-24 5-416 0 0,1 0-197 0 0,72-17 443 0 0,-79 17-335 0 0,-1-2-1 0 0,0 1 1 0 0,0-2-1 0 0,18-10 1 0 0,-25 13-466 0 0,0-1 1 0 0,0 0-1 0 0,-1 0 0 0 0,11-12 1 0 0,-15 16 35 0 0,-1 0-1 0 0,0 0 1 0 0,0 0 0 0 0,0 0 0 0 0,0-1-1 0 0,-1 1 1 0 0,1 0 0 0 0,0-1 0 0 0,-1 1-1 0 0,1 0 1 0 0,0-1 0 0 0,-1 1 0 0 0,0-1 0 0 0,1 1-1 0 0,-1-1 1 0 0,0 1 0 0 0,0-1 0 0 0,0 1-1 0 0,0-1 1 0 0,0 0 0 0 0,0 1 0 0 0,0-1-1 0 0,0 1 1 0 0,-1-1 0 0 0,1 1 0 0 0,0-1 0 0 0,-1 1-1 0 0,1 0 1 0 0,-1-1 0 0 0,0 1 0 0 0,0-1-1 0 0,-1-1 1 0 0,1 2 44 0 0,0 1 0 0 0,0-1 1 0 0,0 0-1 0 0,-1 0 0 0 0,1 0 0 0 0,0 1 0 0 0,0-1 0 0 0,-1 1 0 0 0,1-1 0 0 0,-1 1 1 0 0,1 0-1 0 0,0-1 0 0 0,-1 1 0 0 0,1 0 0 0 0,-3 0 0 0 0,-20 0 15 0 0,9 3-337 0 0,1 1 0 0 0,0 0 0 0 0,0 0 0 0 0,-21 11 0 0 0,8-4 218 0 0,-17 7 135 0 0,-66 36 0 0 0,95-45 11 0 0,0 0-1 0 0,1 2 1 0 0,0-1-1 0 0,0 2 1 0 0,2 0-1 0 0,-1 0 1 0 0,-16 23-1 0 0,24-28 100 0 0,1 0-1 0 0,-1 0 1 0 0,2 1 0 0 0,-1-1-1 0 0,1 1 1 0 0,1 0-1 0 0,-1 0 1 0 0,1 0 0 0 0,-1 9-1 0 0,2-13-46 0 0,1 1-1 0 0,0 0 0 0 0,0-1 1 0 0,0 1-1 0 0,0-1 1 0 0,1 1-1 0 0,-1-1 1 0 0,1 1-1 0 0,0-1 0 0 0,1 0 1 0 0,-1 1-1 0 0,1-1 1 0 0,0 0-1 0 0,0 0 1 0 0,0 0-1 0 0,1 0 0 0 0,-1 0 1 0 0,4 3-1 0 0,7 5-52 0 0,-8-10 0 0 0,-2-2 0 0 0,3 2 8 0 0,0 0 0 0 0,-1-1-1 0 0,1 0 1 0 0,0 0 0 0 0,0 0-1 0 0,0-1 1 0 0,0 0 0 0 0,0 0 0 0 0,0-1-1 0 0,0 1 1 0 0,11-4 0 0 0,4-2-464 0 0,39-17 0 0 0,-50 19 23 0 0,78-30-2517 0 0,-34 8 1416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84 13823 0 0,'8'-4'167'0'0,"1"-1"0"0"0,-1 0-1 0 0,0 0 1 0 0,0 0 0 0 0,0-1-1 0 0,-1-1 1 0 0,1 1 0 0 0,6-9-1 0 0,-11 12-152 0 0,0 0 0 0 0,0 0 0 0 0,1 0-1 0 0,-1 0 1 0 0,7-3 0 0 0,-8 5 351 0 0,3-2 1257 0 0,-8 10-975 0 0,-10 11 128 0 0,-82 72 618 0 0,-1 2-130 0 0,34-19-1263 0 0,56-63 0 0 0,0-1 0 0 0,0 1 0 0 0,1 0 0 0 0,1 0 0 0 0,-1 1 0 0 0,-3 15 0 0 0,7-24 2 0 0,1 0-1 0 0,-1 0 0 0 0,1 0 1 0 0,0 0-1 0 0,0 0 0 0 0,0 0 1 0 0,0 0-1 0 0,0 0 1 0 0,0 0-1 0 0,0 0 0 0 0,1 0 1 0 0,-1 0-1 0 0,1 0 1 0 0,-1-1-1 0 0,1 1 0 0 0,0 0 1 0 0,0 0-1 0 0,0 0 0 0 0,2 2 1 0 0,-1-2-8 0 0,0 1 0 0 0,0-1 1 0 0,1 0-1 0 0,-1 0 0 0 0,1 0 1 0 0,-1-1-1 0 0,1 1 0 0 0,0-1 1 0 0,0 1-1 0 0,0-1 0 0 0,4 1 1 0 0,2 1 190 0 0,0-2 0 0 0,0 1 0 0 0,1-1 0 0 0,-1 0 0 0 0,0-1 0 0 0,1 0 0 0 0,13-2 0 0 0,-16 1-130 0 0,0 0 0 0 0,-1-1 0 0 0,1 0 0 0 0,-1 0 0 0 0,1-1 1 0 0,-1 0-1 0 0,0 0 0 0 0,0 0 0 0 0,0-1 0 0 0,-1 1 0 0 0,8-7 0 0 0,-7 4-61 0 0,0-1 0 0 0,0 0 0 0 0,0 1 0 0 0,-1-2 1 0 0,0 1-1 0 0,0-1 0 0 0,-1 1 0 0 0,4-11 0 0 0,0-1-237 0 0,-1 1-1 0 0,-1-1 1 0 0,0 0 0 0 0,-2-1-1 0 0,0 1 1 0 0,-2-1 0 0 0,0 0 0 0 0,-1 1-1 0 0,0-1 1 0 0,-2 0 0 0 0,-3-22-1 0 0,2 39-322 0 0,1-1-1 0 0,0 1 0 0 0,-1 0 1 0 0,1-1-1 0 0,-1 1 0 0 0,0 0 1 0 0,0 0-1 0 0,-1 0 0 0 0,-1-2 1 0 0,-1-1-553 0 0,3 3-928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27 352 17503 0 0,'0'0'399'0'0,"0"0"60"0"0,-1 2 21 0 0,1 0-339 0 0,-1 1-6 0 0,-8 6 227 0 0,9-9-328 0 0,0 1-1 0 0,-1-1 0 0 0,1 0 0 0 0,0 1 1 0 0,0-1-1 0 0,0 0 0 0 0,-1 0 1 0 0,1 1-1 0 0,0-1 0 0 0,-1 0 1 0 0,1 0-1 0 0,0 0 0 0 0,0 1 0 0 0,-1-1 1 0 0,1 0-1 0 0,0 0 0 0 0,-1 0 1 0 0,1 0-1 0 0,0 0 0 0 0,-1 0 1 0 0,1 0-1 0 0,-1 0 0 0 0,1 1 1 0 0,0-1-1 0 0,-1 0 0 0 0,1-1 0 0 0,0 1 1 0 0,-1 0-1 0 0,1 0 0 0 0,0 0 1 0 0,-1 0-1 0 0,1 0 0 0 0,0 0 1 0 0,-1 0-1 0 0,1 0 0 0 0,0-1 1 0 0,-1 1-1 0 0,1 0 0 0 0,0 0 0 0 0,0 0 1 0 0,-1-1-1 0 0,1 1 0 0 0,0 0 1 0 0,0 0-1 0 0,-1-1 0 0 0,1 1 1 0 0,0 0-1 0 0,0-1 0 0 0,0 1 0 0 0,-1 0 1 0 0,1-1-1 0 0,0 1 0 0 0,0 0 1 0 0,0-1-1 0 0,0 1 0 0 0,0 0 1 0 0,0-1-1 0 0,0 1 0 0 0,0 0 1 0 0,0-1-1 0 0,0 1 0 0 0,0 0 0 0 0,0-1 1 0 0,0 0-1 0 0,0-2-58 0 0,-1 0 1 0 0,1 0-1 0 0,1 0 0 0 0,-1 0 1 0 0,0 0-1 0 0,2-5 0 0 0,2-8 129 0 0,2 1-1 0 0,0-1 0 0 0,1 1 1 0 0,0 1-1 0 0,1-1 1 0 0,1 1-1 0 0,0 1 0 0 0,14-17 1 0 0,-3 8-2 0 0,0 0 0 0 0,1 2 1 0 0,1 1-1 0 0,1 0 0 0 0,1 2 1 0 0,25-15-1 0 0,-41 28-319 0 0,3-2-88 0 0,0 0 0 0 0,0 1 0 0 0,23-7 0 0 0,-31 11 298 0 0,0 0 0 0 0,0 0-1 0 0,0 1 1 0 0,0 0 0 0 0,1-1-1 0 0,-1 1 1 0 0,0 0 0 0 0,0 1-1 0 0,0-1 1 0 0,0 0 0 0 0,1 1-1 0 0,-1 0 1 0 0,0 0 0 0 0,0 0-1 0 0,0 0 1 0 0,-1 0 0 0 0,1 1-1 0 0,0-1 1 0 0,0 1-1 0 0,4 3 1 0 0,-5-2 7 0 0,1-1 0 0 0,-1 1 0 0 0,0 0 0 0 0,0 0 0 0 0,0 0 0 0 0,0 1 0 0 0,-1-1 0 0 0,1 0 0 0 0,-1 1 0 0 0,0-1 0 0 0,0 1 0 0 0,0-1 0 0 0,-1 1 0 0 0,1-1 0 0 0,-1 1 0 0 0,0 0 0 0 0,0-1 0 0 0,0 7 0 0 0,-1 2 0 0 0,-1 0 0 0 0,0 0 0 0 0,-1 0 0 0 0,-5 15 0 0 0,-8 16 0 0 0,-34 59 0 0 0,48-99-98 0 0,1 0 0 0 0,-1 0 1 0 0,1 1-1 0 0,0-1 0 0 0,0 0 0 0 0,-1 7 0 0 0,2 2-6245 0 0,0-10 99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146 421 11975 0 0,'16'2'547'0'0,"-13"-2"-11"0"0,-3 0-203 0 0,0 0 419 0 0,0 1-554 0 0,0 1 0 0 0,0-1-1 0 0,0 0 1 0 0,0 1 0 0 0,0-1 0 0 0,-1 0-1 0 0,1 1 1 0 0,-1-1 0 0 0,1 0-1 0 0,-1 0 1 0 0,1 1 0 0 0,-1-1-1 0 0,0 0 1 0 0,1 0 0 0 0,-1 0 0 0 0,0 0-1 0 0,0 0 1 0 0,0 0 0 0 0,0 0-1 0 0,0 0 1 0 0,0 0 0 0 0,0 0 0 0 0,0-1-1 0 0,0 1 1 0 0,-1 0 0 0 0,1-1-1 0 0,0 1 1 0 0,0-1 0 0 0,-1 1 0 0 0,-1 0-1 0 0,-4 0 208 0 0,0 0-1 0 0,0 0 0 0 0,0 0 1 0 0,-12-2-1 0 0,10 1 205 0 0,5 0-574 0 0,1-1 1 0 0,0 1-1 0 0,0-1 0 0 0,0 0 0 0 0,-1 0 1 0 0,1-1-1 0 0,0 1 0 0 0,0-1 1 0 0,0 1-1 0 0,1-1 0 0 0,-1 0 0 0 0,0 0 1 0 0,1 0-1 0 0,-1 0 0 0 0,1-1 0 0 0,0 1 1 0 0,0-1-1 0 0,-3-3 0 0 0,2 2-40 0 0,-1-1-1 0 0,1 0 1 0 0,0 0 0 0 0,1 0-1 0 0,-1-1 1 0 0,1 1-1 0 0,0 0 1 0 0,0-1 0 0 0,-1-10-1 0 0,2 9 6 0 0,1 1 0 0 0,0-1 0 0 0,1 0 0 0 0,0 1 0 0 0,0-1 0 0 0,0 1 0 0 0,1-1 0 0 0,0 1 0 0 0,0-1 0 0 0,1 1 0 0 0,-1 0 0 0 0,1 0 0 0 0,1 0 0 0 0,3-5 0 0 0,8-9 0 0 0,1 0 0 0 0,25-24 0 0 0,-31 34 0 0 0,10-10 0 0 0,1 0 0 0 0,1 1 0 0 0,1 1 0 0 0,1 2 0 0 0,0 0 0 0 0,1 1 0 0 0,37-15 0 0 0,-57 27 0 0 0,1 1 0 0 0,0 0 0 0 0,0 1 0 0 0,0-1 0 0 0,0 1 0 0 0,0 0 0 0 0,0 1 0 0 0,0 0 0 0 0,1-1 0 0 0,7 2 0 0 0,-10 0 0 0 0,0 0 0 0 0,0 0 0 0 0,0 0 0 0 0,0 1 0 0 0,0 0 0 0 0,0-1 0 0 0,0 1 0 0 0,-1 0 0 0 0,1 1 0 0 0,-1-1 0 0 0,1 1 0 0 0,-1-1 0 0 0,0 1 0 0 0,0 0 0 0 0,4 6 0 0 0,0 0 0 0 0,-2 0 0 0 0,1 1 0 0 0,-1 0 0 0 0,4 12 0 0 0,1 0 0 0 0,-7-16 0 0 0,-1-1 0 0 0,0 0 0 0 0,0 0 0 0 0,-1 1 0 0 0,0-1 0 0 0,0 1 0 0 0,0-1 0 0 0,-1 1 0 0 0,1 0 0 0 0,-1-1 0 0 0,-1 1 0 0 0,0 8 0 0 0,-1-6 0 0 0,0-1 0 0 0,0 0 0 0 0,-1 0 0 0 0,0 0 0 0 0,0 0 0 0 0,-1 0 0 0 0,0-1 0 0 0,-6 10 0 0 0,-1-3 0 0 0,-1-1 0 0 0,0 0 0 0 0,0 0 0 0 0,-1-1 0 0 0,0-1 0 0 0,-1 0 0 0 0,-24 12 0 0 0,-2-2-292 0 0,0-1 0 0 0,-53 16 0 0 0,87-34 26 0 0,1 0 0 0 0,-1 0-1 0 0,0 0 1 0 0,0-1 0 0 0,-9 0-1 0 0,7 0-179 0 0,7 0 350 0 0,0 0 1 0 0,1 0-1 0 0,-1 0 0 0 0,0 0 1 0 0,1 0-1 0 0,-1 0 0 0 0,0-1 0 0 0,1 1 1 0 0,-1 0-1 0 0,0 0 0 0 0,1-1 1 0 0,-1 1-1 0 0,1 0 0 0 0,-1-1 0 0 0,0 1 1 0 0,1-1-1 0 0,-1 1 0 0 0,1-1 1 0 0,-1 1-1 0 0,1-1 0 0 0,0 1 0 0 0,-1-1 1 0 0,1 1-1 0 0,-1-1 0 0 0,1 1 1 0 0,0-1-1 0 0,-1 0 0 0 0,1 0 0 0 0,-1-1-164 0 0,1 1 0 0 0,0-1 0 0 0,-1 0 0 0 0,1 1 0 0 0,0-1 0 0 0,0 0-1 0 0,0 1 1 0 0,0-1 0 0 0,1-2 0 0 0,3-10-1275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27 17503 0 0,'1'-3'229'0'0,"-1"3"-133"0"0,1-1-1 0 0,-1 0 1 0 0,0 0 0 0 0,0 0-1 0 0,0 0 1 0 0,1 0-1 0 0,-1 1 1 0 0,0-1 0 0 0,0 0-1 0 0,0 0 1 0 0,0 0-1 0 0,-1 0 1 0 0,1 0 0 0 0,0 0-1 0 0,0 0 1 0 0,-1 0-91 0 0,1 1 1 0 0,0-1-1 0 0,0 0 1 0 0,-1 1 0 0 0,1-1-1 0 0,0 1 1 0 0,-1 0-1 0 0,1-1 1 0 0,0 1-1 0 0,-1-1 1 0 0,1 1-1 0 0,-1-1 1 0 0,1 1-1 0 0,-1 0 1 0 0,1-1-1 0 0,-1 1 1 0 0,1 0 0 0 0,-1 0-1 0 0,1-1 1 0 0,-1 1-1 0 0,1 0 1 0 0,-1 0-1 0 0,1 0 1 0 0,-1 0-1 0 0,0-1 1 0 0,1 1-1 0 0,-1 0 1 0 0,1 0-1 0 0,-1 0 1 0 0,1 0-1 0 0,-2 1 1 0 0,-12 6-36 0 0,12-5 44 0 0,-41 28-14 0 0,-77 71 0 0 0,84-70 0 0 0,-6 8 288 0 0,2 1 0 0 0,2 2 0 0 0,2 2 0 0 0,-43 66 0 0 0,47-61 52 0 0,-28 61 0 0 0,60-109-335 0 0,-10 17 323 0 0,2 1 1 0 0,0 1-1 0 0,1-1 1 0 0,1 2 0 0 0,-4 23-1 0 0,10-38-759 0 0,1 0-1 0 0,-1 0 1 0 0,1-1-1 0 0,0 1 0 0 0,0 0 1 0 0,1 0-1 0 0,0-1 1 0 0,3 8-1 0 0,-4-12-945 0 0,13 11-1658 0 0,-11-10 1499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97 464 11975 0 0,'0'0'547'0'0,"0"0"-11"0"0,1 2-271 0 0,5 4 133 0 0,-4-5 91 0 0,-2-1 20 0 0,0 0 3 0 0,0 0 0 0 0,0 0 0 0 0,-7 8 1024 0 0,5-7-1451 0 0,0-1 1 0 0,-1 1-1 0 0,1-1 0 0 0,0 1 0 0 0,0-1 0 0 0,-1 0 1 0 0,1 0-1 0 0,0 0 0 0 0,-1 0 0 0 0,1 0 0 0 0,0 0 1 0 0,0-1-1 0 0,-1 1 0 0 0,1-1 0 0 0,0 0 0 0 0,0 0 1 0 0,0 0-1 0 0,0 0 0 0 0,-3-1 0 0 0,4 1 286 0 0,-2 0-227 0 0,1-1 1 0 0,0 0-1 0 0,0 0 1 0 0,0 0-1 0 0,0 0 1 0 0,0 0-1 0 0,0 0 1 0 0,1 0-1 0 0,-1-1 1 0 0,-1-2-1 0 0,-1-1 7 0 0,1-1-1 0 0,-1 0 0 0 0,1 1 1 0 0,0-1-1 0 0,1 0 1 0 0,0 0-1 0 0,0-1 1 0 0,1 1-1 0 0,-1 0 0 0 0,2-1 1 0 0,-1-9-1 0 0,1 7-103 0 0,1-1 0 0 0,1 1 1 0 0,-1 0-1 0 0,2 0 0 0 0,-1 0 0 0 0,1 1 0 0 0,7-16 0 0 0,-1 9-60 0 0,0 0 0 0 0,0 1 0 0 0,1 0 0 0 0,1 0 0 0 0,1 1 0 0 0,0 1-1 0 0,1 0 1 0 0,28-22 0 0 0,-22 21 13 0 0,2 0 0 0 0,-1 2 0 0 0,2 1 0 0 0,0 0 0 0 0,0 2 0 0 0,0 0 0 0 0,1 2 0 0 0,43-9 0 0 0,-51 14 0 0 0,1 0 0 0 0,0 1 0 0 0,-1 1 0 0 0,1 0 0 0 0,0 1 0 0 0,18 4 0 0 0,-23-2 0 0 0,0 0 0 0 0,1 0 0 0 0,-1 1 0 0 0,-1 0 0 0 0,1 1 0 0 0,-1 1 0 0 0,1-1 0 0 0,-2 2 0 0 0,11 7 0 0 0,-16-11 0 0 0,0 0 0 0 0,0 1 0 0 0,-1 0 0 0 0,1 0 0 0 0,-1 0 0 0 0,1 0 0 0 0,-1 1 0 0 0,0-1 0 0 0,-1 1 0 0 0,1 0 0 0 0,-1 0 0 0 0,0-1 0 0 0,0 2 0 0 0,-1-1 0 0 0,1 0 0 0 0,-1 0 0 0 0,0 0 0 0 0,-1 1 0 0 0,1-1 0 0 0,-1 0 0 0 0,0 1 0 0 0,-1-1 0 0 0,1 0 0 0 0,-1 1 0 0 0,0-1 0 0 0,0 0 0 0 0,0 0 0 0 0,-1 0 0 0 0,0 0 0 0 0,-5 9 0 0 0,0-2 0 0 0,-2-1 0 0 0,1-1 0 0 0,-2 0 0 0 0,1 0 0 0 0,-2 0 0 0 0,1-2 0 0 0,-1 1 0 0 0,0-1 0 0 0,-1-1 0 0 0,-23 12 0 0 0,10-8 0 0 0,0-1 0 0 0,-1-1 0 0 0,0-1 0 0 0,-42 7 0 0 0,44-11-130 0 0,18-2-174 0 0,1-1 0 0 0,-1 1 0 0 0,0-2 1 0 0,0 1-1 0 0,0 0 0 0 0,0-1 0 0 0,0 0 0 0 0,0-1 0 0 0,0 1 1 0 0,0-1-1 0 0,1-1 0 0 0,-9-1 0 0 0,13 2-916 0 0,1 1-253 0 0,0-1-51 0 0,-2-8-11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302 115 13823 0 0,'17'-10'450'0'0,"-1"-1"0"0"0,29-26-1 0 0,-23 19-286 0 0,-16 13 46 0 0,0 0-1 0 0,0 0 0 0 0,1 1 0 0 0,0 0 1 0 0,0 0-1 0 0,0 1 0 0 0,0 0 1 0 0,8-2-1 0 0,-14 5-197 0 0,-1 0 1 0 0,1 1 0 0 0,-1-1-1 0 0,0 1 1 0 0,1-1-1 0 0,-1 1 1 0 0,0-1-1 0 0,1 1 1 0 0,-1-1-1 0 0,0 1 1 0 0,0 0-1 0 0,0-1 1 0 0,1 1-1 0 0,-1-1 1 0 0,0 1-1 0 0,0-1 1 0 0,0 2 0 0 0,0-2 17 0 0,1 4 69 0 0,-1-1 0 0 0,0 0 0 0 0,0 1-1 0 0,0-1 1 0 0,0 0 0 0 0,-1 0 0 0 0,1 1-1 0 0,-1-1 1 0 0,0 0 0 0 0,0 0 0 0 0,0 0-1 0 0,0 0 1 0 0,-1 0 0 0 0,-2 5 0 0 0,-4 4 87 0 0,0-1 1 0 0,-11 13-1 0 0,5-7-232 0 0,-15 17 47 0 0,-2-2 0 0 0,-43 35 0 0 0,42-39 0 0 0,1 0 0 0 0,-50 61 0 0 0,61-61 0 0 0,1 1 0 0 0,1 1 0 0 0,1 0 0 0 0,-14 40 0 0 0,24-54 0 0 0,1 1 0 0 0,1 1 0 0 0,1-1 0 0 0,1 1 0 0 0,0 0 0 0 0,1 0 0 0 0,1 0 0 0 0,1 0 0 0 0,3 34 0 0 0,-1-45 47 0 0,1 1-898 0 0,-3-5-2547 0 0,0-3 1864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19351 0 0,'0'0'439'0'0,"0"0"62"0"0,0 0 33 0 0,0 0-65 0 0,1 2-309 0 0,1 1-159 0 0,-1 0 0 0 0,1 1 0 0 0,-1-1 1 0 0,0 1-1 0 0,0-1 0 0 0,-1 1 0 0 0,1-1 0 0 0,-1 1 1 0 0,1 0-1 0 0,-1-1 0 0 0,0 1 0 0 0,-1 0 0 0 0,1-1 0 0 0,-1 1 1 0 0,0 3-1 0 0,-3 9-2 0 0,-1 0 0 0 0,-8 18 0 0 0,4-11 2 0 0,3-7 4 0 0,0 0-1 0 0,-12 21 0 0 0,15-32-120 0 0,0-1-1 0 0,0 1 1 0 0,-1-1 0 0 0,1 1-1 0 0,-1-1 1 0 0,0 0-1 0 0,0-1 1 0 0,-1 1-1 0 0,1-1 1 0 0,-1 1 0 0 0,-6 2-1 0 0,5-3-667 0 0,1 0 0 0 0,-1 0 0 0 0,0-1 0 0 0,0 0-1 0 0,0 0 1 0 0,-1 0 0 0 0,-7 1 0 0 0,10-3-1263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334 162 13823 0 0,'0'0'315'0'0,"6"-6"870"0"0,6-3-1140 0 0,107-84 3914 0 0,-101 74-2803 0 0,-18 18-1117 0 0,1 0 0 0 0,-1 0 0 0 0,1 1 0 0 0,-1-1-1 0 0,1 0 1 0 0,-1 0 0 0 0,0 0 0 0 0,1 1 0 0 0,-1-1 0 0 0,0 0 0 0 0,0 0 0 0 0,0 0 0 0 0,0 0-1 0 0,0 0 1 0 0,0 0 0 0 0,0 0 0 0 0,0 1 0 0 0,0-1 0 0 0,0 0 0 0 0,0 0 0 0 0,0 0-1 0 0,-1 0 1 0 0,1 0 0 0 0,-1-1 0 0 0,-6-4-23 0 0,3 5-16 0 0,0 0 0 0 0,0 0 0 0 0,0 0 0 0 0,-1 0 0 0 0,1 1 0 0 0,0 0 0 0 0,0 0 0 0 0,-1 0 0 0 0,1 0 0 0 0,0 1 0 0 0,-1-1 0 0 0,1 1 0 0 0,0 0 0 0 0,0 1 0 0 0,-8 2 0 0 0,-6 4 0 0 0,1 1 0 0 0,-19 11 0 0 0,30-16 0 0 0,-30 18 0 0 0,2 1 0 0 0,0 2 0 0 0,2 1 0 0 0,-33 35 0 0 0,41-31 0 0 0,24-30 0 0 0,0 0 0 0 0,-1 0 0 0 0,1 1 0 0 0,0-1 0 0 0,0 0 0 0 0,-1 1 0 0 0,1-1 0 0 0,0 0 0 0 0,0 1 0 0 0,0-1 0 0 0,-1 0 0 0 0,1 1 0 0 0,0-1 0 0 0,0 1 0 0 0,0-1 0 0 0,0 0 0 0 0,0 1 0 0 0,0-1 0 0 0,0 1 0 0 0,0-1 0 0 0,0 0 0 0 0,0 1 0 0 0,0-1 0 0 0,0 1 0 0 0,0-1 0 0 0,0 0 0 0 0,0 1 0 0 0,0-1 0 0 0,0 1 0 0 0,1-1 0 0 0,-1 0 0 0 0,0 1 0 0 0,6 1 0 0 0,-4-1 0 0 0,1 0 0 0 0,0 0 0 0 0,0-1 0 0 0,-1 1 0 0 0,1-1 0 0 0,0 0 0 0 0,0 0 0 0 0,0 0 0 0 0,0 0 0 0 0,-1 0 0 0 0,1-1 0 0 0,0 1 0 0 0,0-1 0 0 0,0 0 0 0 0,4-2 0 0 0,5-2 0 0 0,0 0 0 0 0,13-10 0 0 0,-9 6 0 0 0,33-20 0 0 0,-28 15 0 0 0,33-14 0 0 0,-43 25 0 0 0,-7 5 0 0 0,-5 4 0 0 0,-1 2 0 0 0,1-1 0 0 0,-1 1 0 0 0,-1-1 0 0 0,0 0 0 0 0,0 0 0 0 0,-7 13 0 0 0,-3 5 0 0 0,-2 11-380 0 0,2 1 0 0 0,1 1 0 0 0,-8 46 0 0 0,10-24-3609 0 0,-3 82 0 0 0,13-139 3938 0 0,-10 150-2246 0 0,-1-76 4084 0 0,-7-3 3755 0 0,16-65-5046 0 0,-1-1 1 0 0,-1 0 0 0 0,1 0-1 0 0,-1 0 1 0 0,0-1-1 0 0,-1 1 1 0 0,0-1-1 0 0,0 0 1 0 0,-1-1-1 0 0,0 1 1 0 0,0-1-1 0 0,0 0 1 0 0,-1 0-1 0 0,0-1 1 0 0,0 0 0 0 0,-15 8-1 0 0,14-9-341 0 0,6-4-154 0 0,0 1 0 0 0,0 0 0 0 0,0-1 1 0 0,0 1-1 0 0,0-1 0 0 0,-1 0 0 0 0,1 0 1 0 0,0 0-1 0 0,0 0 0 0 0,0 0 0 0 0,-1 0 1 0 0,1 0-1 0 0,0-1 0 0 0,-3 0 0 0 0,0 0-2 0 0,2 0-157 0 0,1 0 0 0 0,-1 0 0 0 0,1-1 0 0 0,-1 1 0 0 0,1 0 0 0 0,0-1 0 0 0,-1 1 0 0 0,1-1 0 0 0,0 0 0 0 0,0 0 0 0 0,0 0 0 0 0,0 0 0 0 0,0 0 0 0 0,1 0 0 0 0,-1 0 0 0 0,1-1 0 0 0,-1 1 0 0 0,1 0 0 0 0,0-1 0 0 0,-2-4 0 0 0,1-1-565 0 0,-1 0 0 0 0,1 1 0 0 0,1-1-1 0 0,0 0 1 0 0,-1-12 0 0 0,4-6-1324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 17503 0 0,'0'0'399'0'0,"0"0"60"0"0,0 0 21 0 0,6-5 86 0 0,-6 4-565 0 0,1 1 0 0 0,-1-1-1 0 0,1 1 1 0 0,0-1 0 0 0,-1 1 0 0 0,1-1-1 0 0,0 1 1 0 0,0-1 0 0 0,-1 1-1 0 0,1 0 1 0 0,0 0 0 0 0,0-1 0 0 0,0 1-1 0 0,-1 0 1 0 0,1 0 0 0 0,0 0 0 0 0,0 0-1 0 0,0 0 1 0 0,0 0 0 0 0,1 0-1 0 0,1 0 1 0 0,-1 0-1 0 0,0 0 0 0 0,1-1 0 0 0,-1 1 0 0 0,0 0 0 0 0,0 0 0 0 0,0 1 0 0 0,5 0 0 0 0,6 5 0 0 0,-11-1 0 0 0,-2-4 0 0 0,1 3-1 0 0,0 0-1 0 0,0-1 0 0 0,-1 1 1 0 0,0 0-1 0 0,0 0 0 0 0,0 0 1 0 0,0 0-1 0 0,0-1 1 0 0,-1 1-1 0 0,0 0 0 0 0,1 0 1 0 0,-1-1-1 0 0,-1 1 0 0 0,1-1 1 0 0,-4 8-1 0 0,-2 2 158 0 0,0 0 1 0 0,-15 21-1 0 0,1-8 640 0 0,-43 39-1 0 0,14-15-845 0 0,47-47-137 0 0,2-2 10 0 0,-1 0 0 0 0,1 1-1 0 0,0-1 1 0 0,0 0-1 0 0,0 0 1 0 0,0 1-1 0 0,0-1 1 0 0,0 1-1 0 0,0-1 1 0 0,0 3 0 0 0,2-4-4593 0 0,8 0-1474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17503 0 0,'0'0'399'0'0,"0"0"60"0"0,0 0 21 0 0,-14 2 102 0 0,11-1-493 0 0,0 0 0 0 0,-1 1 0 0 0,1-1 0 0 0,0 1 0 0 0,0 0 0 0 0,0-1 0 0 0,0 2 0 0 0,1-1 0 0 0,-1 0 0 0 0,0 0 0 0 0,1 1 0 0 0,0 0-1 0 0,-4 5 1 0 0,-3 4 366 0 0,-12 28-1 0 0,7-13-560 0 0,-101 192 69 0 0,-7 13 517 0 0,44-116 722 0 0,28-44-815 0 0,24-36-334 0 0,-59 60 0 0 0,9-10-335 0 0,63-70-272 0 0,1 1 0 0 0,1 0 0 0 0,-14 28 0 0 0,24-43 426 0 0,0 0 0 0 0,0 0 0 0 0,1 0 0 0 0,-1 1 0 0 0,1-1 0 0 0,0 0 0 0 0,-1 3 0 0 0,1-3-588 0 0,0-2-857 0 0,2 0-379 0 0,9-1-693 0 0,1 0-2469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155 340 11975 0 0,'0'0'547'0'0,"0"0"-11"0"0,1 0-344 0 0,6 0-97 0 0,-6 0-29 0 0,-1 0 1 0 0,1 0 0 0 0,0 1 0 0 0,-1-1 0 0 0,1 0 0 0 0,-1 0 0 0 0,1 0-1 0 0,-1 1 1 0 0,1-1 0 0 0,-1 0 0 0 0,1 0 0 0 0,-1 1 0 0 0,1-1-1 0 0,-1 0 1 0 0,0 1 0 0 0,1-1 0 0 0,-1 1 0 0 0,1-1 0 0 0,-1 1-1 0 0,0-1 1 0 0,0 1 0 0 0,1-1 0 0 0,-1 1 0 0 0,0-1 0 0 0,0 1 0 0 0,1-1-1 0 0,-1 1 1 0 0,0-1 0 0 0,0 1 0 0 0,0-1 0 0 0,0 1 0 0 0,0-1-1 0 0,0 1 1 0 0,0 0 0 0 0,0-1 0 0 0,0 1 0 0 0,0 0 0 0 0,-3 20 1327 0 0,1-16-1082 0 0,0 0 0 0 0,0 0 1 0 0,-1 0-1 0 0,0 0 0 0 0,0-1 0 0 0,0 1 0 0 0,0-1 0 0 0,-1 0 0 0 0,1 0 0 0 0,-1 0 1 0 0,0 0-1 0 0,0-1 0 0 0,-1 1 0 0 0,-7 4 0 0 0,7-6-208 0 0,1 1 0 0 0,-1 0 0 0 0,0-1 0 0 0,0 0-1 0 0,0 0 1 0 0,0 0 0 0 0,-1-1 0 0 0,1 0 0 0 0,0 0 0 0 0,-1 0 0 0 0,1-1 0 0 0,-1 1-1 0 0,1-1 1 0 0,-8-1 0 0 0,2-3-104 0 0,10 2 77 0 0,-1 1 0 0 0,1-1-1 0 0,-1 0 1 0 0,1 0 0 0 0,0 1 0 0 0,0-1-1 0 0,0 0 1 0 0,0 0 0 0 0,0 0 0 0 0,0 0-1 0 0,1-1 1 0 0,-1 1 0 0 0,1 0 0 0 0,-1-3-1 0 0,-2-35 844 0 0,3 32-959 0 0,-1-12 58 0 0,2 0 0 0 0,1 0-1 0 0,0 1 1 0 0,10-40 0 0 0,-8 45-202 0 0,1 0 0 0 0,0 0 1 0 0,1 0-1 0 0,1 1 0 0 0,0-1 1 0 0,1 2-1 0 0,11-16 0 0 0,-13 20 132 0 0,1 0 1 0 0,0 1-1 0 0,1-1 0 0 0,-1 2 1 0 0,1-1-1 0 0,1 1 0 0 0,-1 0 1 0 0,1 1-1 0 0,0 0 0 0 0,0 0 1 0 0,14-4-1 0 0,-7 4 51 0 0,1 0 0 0 0,-1 1 0 0 0,31-3 0 0 0,53 2 0 0 0,-12 0 0 0 0,-53 2 0 0 0,-3-1 0 0 0,59 1 0 0 0,-89 3 0 0 0,-1 0 0 0 0,0 0 0 0 0,1 0 0 0 0,-1 0 0 0 0,0 0 0 0 0,1 1 0 0 0,-1-1 0 0 0,0 0 0 0 0,1 1 0 0 0,-1-1 0 0 0,0 1 0 0 0,0-1 0 0 0,1 1 0 0 0,-1-1 0 0 0,0 1 0 0 0,0 0 0 0 0,0 0 0 0 0,0-1 0 0 0,0 1 0 0 0,0 0 0 0 0,0 0 0 0 0,0 0 0 0 0,0 0 0 0 0,-1 0 0 0 0,1 0 0 0 0,0 1 0 0 0,-1-1 0 0 0,1 0 0 0 0,0 0 0 0 0,-1 0 0 0 0,0 1 0 0 0,1-1 0 0 0,-1 0 0 0 0,0 1 0 0 0,1-1 0 0 0,-1 0 0 0 0,0 1 0 0 0,0-1 0 0 0,0 0 0 0 0,0 1 0 0 0,-1-1 0 0 0,1 0 0 0 0,0 1 0 0 0,-1 0 0 0 0,0 4 0 0 0,-1 1 0 0 0,0-1 0 0 0,-1-1 0 0 0,1 1 0 0 0,-1 0 0 0 0,0-1 0 0 0,-1 1 0 0 0,-3 4 0 0 0,-18 20 0 0 0,-2-1 0 0 0,-49 43 0 0 0,-69 40 0 0 0,142-110 0 0 0,-13 10 0 0 0,0-1 0 0 0,-1-1 0 0 0,-1 0 0 0 0,0-1 0 0 0,-27 9 0 0 0,25-14 329 0 0,18-5-4915 0 0,3-7 3051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104 133 15663 0 0,'-5'-4'108'0'0,"0"1"-1"0"0,0 0 1 0 0,1 0-1 0 0,-2 0 1 0 0,1 1-1 0 0,0 0 1 0 0,0 0-1 0 0,-1 0 1 0 0,0 0-1 0 0,1 1 1 0 0,-1 0-1 0 0,0 0 1 0 0,1 0-1 0 0,-1 1 1 0 0,-6 0-1 0 0,11 0-81 0 0,1 0-1 0 0,-1 0 0 0 0,1 0 0 0 0,0 0 1 0 0,-1 0-1 0 0,1 0 0 0 0,-1 0 0 0 0,1 0 1 0 0,-1 0-1 0 0,1 0 0 0 0,0 0 0 0 0,-1 0 1 0 0,1 0-1 0 0,-1 1 0 0 0,1-1 1 0 0,0 0-1 0 0,-1 0 0 0 0,1 0 0 0 0,0 0 1 0 0,-1 1-1 0 0,1-1 0 0 0,0 0 0 0 0,-1 1 1 0 0,1-1-1 0 0,0 0 0 0 0,-1 0 0 0 0,1 1 1 0 0,0 0-1 0 0,9 5 1613 0 0,23 4 995 0 0,-5-7-2086 0 0,0 0 0 0 0,0-2-1 0 0,1-1 1 0 0,31-4 0 0 0,109-22 464 0 0,-66 8 307 0 0,66-11-1397 0 0,-2-11-3880 0 0,-118 26 2426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44 10135 0 0,'2'0'231'0'0,"3"-1"-99"0"0,0-1 1 0 0,0 0-1 0 0,-1 0 0 0 0,1-1 0 0 0,8-4 1 0 0,17-9-24 0 0,-5 6 1293 0 0,-23 9-959 0 0,-2 1-222 0 0,0 0 166 0 0,0 0 101 0 0,0 0 21 0 0,0 0-66 0 0,0 6-325 0 0,-1 0 0 0 0,1 0 1 0 0,-1 0-1 0 0,0 0 0 0 0,0-1 1 0 0,-1 1-1 0 0,0 0 0 0 0,0-1 0 0 0,-5 11 1 0 0,2-8 28 0 0,0-1 0 0 0,0 0 0 0 0,0-1 1 0 0,-1 1-1 0 0,0-1 0 0 0,-10 7 0 0 0,-113 87-147 0 0,4-5 0 0 0,94-68 0 0 0,-51 54 0 0 0,64-59 0 0 0,2 1 0 0 0,0 0 0 0 0,2 1 0 0 0,-19 42 0 0 0,10-11 0 0 0,-17 63 0 0 0,34-96 35 0 0,0 1 0 0 0,-2 22 1 0 0,7-35 6 0 0,0 0 0 0 0,1 0 0 0 0,0 0 0 0 0,1 0 0 0 0,0 0 1 0 0,1 0-1 0 0,2 10 0 0 0,-2-16 57 0 0,-1 0 1 0 0,1 0 0 0 0,0-1-1 0 0,0 1 1 0 0,0-1-1 0 0,0 0 1 0 0,0 1-1 0 0,1-1 1 0 0,0 0-1 0 0,-1 0 1 0 0,1-1-1 0 0,0 1 1 0 0,0 0-1 0 0,1-1 1 0 0,3 3-1 0 0,7 2-111 0 0,0 0-1 0 0,24 8 0 0 0,-9-4 64 0 0,-11-3-51 0 0,-3-2 0 0 0,0 1 0 0 0,0 0 0 0 0,-1 1 0 0 0,13 9 0 0 0,11 9-2688 0 0,-37-25 1174 0 0,-1-1-20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20 8287 0 0,'0'0'191'0'0,"0"0"26"0"0,0-1 9 0 0,1 0-215 0 0,-1 1 1 0 0,0-1-1 0 0,1 1 0 0 0,-1-1 1 0 0,0 1-1 0 0,1 0 1 0 0,-1-1-1 0 0,0 1 0 0 0,0-1 1 0 0,0 1-1 0 0,1-1 1 0 0,-1 0-1 0 0,0 1 0 0 0,0-1 1 0 0,0 1-1 0 0,0-1 1 0 0,0 1-1 0 0,0-1 0 0 0,0 1 1 0 0,0-1-1 0 0,0 0 1 0 0,-1-1 43 0 0,1 1 333 0 0,0 1 110 0 0,-1-1 12 0 0,-2 0-370 0 0,0 1-1 0 0,-1-1 1 0 0,1 1 0 0 0,0 0-1 0 0,0 0 1 0 0,0 0-1 0 0,-1 0 1 0 0,1 0-1 0 0,0 1 1 0 0,0-1-1 0 0,0 1 1 0 0,0 0 0 0 0,0 0-1 0 0,0 0 1 0 0,0 0-1 0 0,-3 2 1 0 0,-10 5 265 0 0,-24 18 1 0 0,31-20-3 0 0,3-2-323 0 0,1 0 0 0 0,-1 1-1 0 0,1-1 1 0 0,0 1 0 0 0,0 1 0 0 0,1-1 0 0 0,-1 1-1 0 0,1-1 1 0 0,1 1 0 0 0,-1 0 0 0 0,1 1 0 0 0,0-1-1 0 0,-5 13 1 0 0,7-15-76 0 0,-6 15 526 0 0,-5 21 0 0 0,11-34-407 0 0,-1 0 0 0 0,1 1 0 0 0,1-1 0 0 0,-1 0 0 0 0,1 1 0 0 0,0-1 0 0 0,2 11 0 0 0,-2-16-123 0 0,1 0 0 0 0,-1 0 0 0 0,0-1 0 0 0,0 1 0 0 0,0 0 0 0 0,0-1 0 0 0,1 1 0 0 0,-1 0 0 0 0,0-1 0 0 0,0 1 0 0 0,1 0 0 0 0,-1-1 0 0 0,1 1 0 0 0,-1-1 0 0 0,1 1 0 0 0,-1-1 0 0 0,1 1 0 0 0,-1-1 0 0 0,1 1 0 0 0,-1-1 0 0 0,1 1 0 0 0,-1-1 0 0 0,1 0 0 0 0,0 1 0 0 0,-1-1 0 0 0,1 0 0 0 0,0 1 0 0 0,-1-1 0 0 0,1 0 0 0 0,0 0 0 0 0,-1 0 0 0 0,1 0 0 0 0,0 0 0 0 0,-1 0 0 0 0,1 0 0 0 0,0 0 0 0 0,0 0 0 0 0,0 0 0 0 0,1 0 0 0 0,2-1 0 0 0,0 1 0 0 0,0-1 0 0 0,-1 0 0 0 0,1 0 0 0 0,0 0 0 0 0,-1 0 0 0 0,1-1 0 0 0,4-2 0 0 0,28-18 0 0 0,-28 17 0 0 0,17-14 269 0 0,0 0 0 0 0,0-2 0 0 0,-2-1 0 0 0,-1-1 0 0 0,24-31 0 0 0,-38 44-620 0 0,-5 8 202 0 0,-1-1 1 0 0,0 1-1 0 0,0-1 0 0 0,0 0 0 0 0,0 0 0 0 0,0 0 0 0 0,1-4 0 0 0,-3 6 149 0 0,0 1-1 0 0,1-1 1 0 0,-1 1 0 0 0,0-1-1 0 0,0 1 1 0 0,0-1-1 0 0,0 1 1 0 0,0-1 0 0 0,0 1-1 0 0,0-1 1 0 0,0 1-1 0 0,0-1 1 0 0,0 1 0 0 0,0-1-1 0 0,0 1 1 0 0,0-1-1 0 0,0 1 1 0 0,0-1 0 0 0,-1 1-1 0 0,1-1 1 0 0,0 1-1 0 0,0-1 1 0 0,-1 1 0 0 0,1-1-1 0 0,0 1 1 0 0,-1-1-1 0 0,1 1 1 0 0,0 0 0 0 0,-1-1-1 0 0,1 1 1 0 0,0 0-1 0 0,-1-1 1 0 0,1 1 0 0 0,-1 0-1 0 0,1-1 1 0 0,-1 1-1 0 0,1 0 1 0 0,-1 0 0 0 0,1 0-1 0 0,-1 0 1 0 0,0-1-1 0 0,-1 1 2 0 0,-2-2-1 0 0,-1 1 0 0 0,1 0 0 0 0,0 0 0 0 0,-1 0 0 0 0,1 1 0 0 0,-1-1 0 0 0,1 1 0 0 0,-1 0 0 0 0,1 1 0 0 0,-6 0 0 0 0,-13 0 0 0 0,15-1-116 0 0,0 1 0 0 0,1-1-1 0 0,-1 1 1 0 0,0 1 0 0 0,1-1-1 0 0,-1 2 1 0 0,-10 3 0 0 0,17-6-394 0 0,1 0 68 0 0,0 2 292 0 0,3 7-894 0 0,3 0-4096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83 291 11975 0 0,'0'0'267'0'0,"-2"0"42"0"0,-11 1 176 0 0,9 0-453 0 0,0 0-1 0 0,0-1 0 0 0,0 0 1 0 0,0 0-1 0 0,-1 0 1 0 0,1 0-1 0 0,-8-2 0 0 0,11 2-15 0 0,0 0 0 0 0,0-1 0 0 0,-1 1 0 0 0,1-1 0 0 0,0 1 0 0 0,0-1 0 0 0,-1 0 0 0 0,1 1 0 0 0,0-1 0 0 0,0 0 0 0 0,0 0 0 0 0,0 1-1 0 0,0-1 1 0 0,0 0 0 0 0,0 0 0 0 0,0 0 0 0 0,1 0 0 0 0,-1-1 0 0 0,-1-1 0 0 0,1 1 48 0 0,0 0 0 0 0,1-1-1 0 0,-1 1 1 0 0,1 0 0 0 0,-1-1 0 0 0,1 1-1 0 0,0 0 1 0 0,0 0 0 0 0,0-1 0 0 0,1-4-1 0 0,0 2 30 0 0,0 0 0 0 0,0 0-1 0 0,1 0 1 0 0,0 0 0 0 0,0 0 0 0 0,0 1-1 0 0,0-1 1 0 0,1 0 0 0 0,0 1 0 0 0,3-5-1 0 0,14-10 63 0 0,0 1 0 0 0,1 1 1 0 0,0 1-1 0 0,2 1 0 0 0,27-15 0 0 0,-45 27-131 0 0,22-12 315 0 0,57-24-1 0 0,-75 35-300 0 0,0 1 0 0 0,1 1 0 0 0,0 0 0 0 0,-1 0-1 0 0,1 1 1 0 0,0 0 0 0 0,-1 1 0 0 0,1 0 0 0 0,0 0-1 0 0,15 3 1 0 0,-21-2-38 0 0,0 0 0 0 0,0 0 0 0 0,-1 1 0 0 0,1-1 0 0 0,0 1 0 0 0,-1 0 0 0 0,1 0 0 0 0,-1 0 0 0 0,1 0 0 0 0,-1 1 0 0 0,0 0 0 0 0,0-1 0 0 0,0 1 0 0 0,-1 0 0 0 0,1 0 0 0 0,-1 0 0 0 0,1 1 0 0 0,-1-1 0 0 0,0 1 0 0 0,0-1 0 0 0,-1 1 0 0 0,1 0 0 0 0,-1-1 0 0 0,1 1 0 0 0,-1 0 0 0 0,-1 0 0 0 0,2 6 0 0 0,-1-1 0 0 0,0 0 0 0 0,-1-1 0 0 0,0 1 0 0 0,-1 0 0 0 0,1 0 0 0 0,-2 0 0 0 0,1 0 0 0 0,-1 0 0 0 0,-1 0 0 0 0,1-1 0 0 0,-6 12 0 0 0,1-8 36 0 0,0 0 1 0 0,0 0-1 0 0,-2-1 0 0 0,1 0 0 0 0,-1 0 0 0 0,-1-1 0 0 0,-12 11 1 0 0,5-7-399 0 0,-1-1 0 0 0,0-1 1 0 0,-34 18-1 0 0,50-29-5425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5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285 218 13823 0 0,'0'0'315'0'0,"0"0"45"0"0,0 0 21 0 0,0 0-49 0 0,9-14 1224 0 0,-4 9-1270 0 0,0 0-1 0 0,0 0 0 0 0,1 1 1 0 0,-1 0-1 0 0,1 0 1 0 0,0 0-1 0 0,0 1 1 0 0,10-4-1 0 0,-3 0-214 0 0,99-67-53 0 0,-1 1-20 0 0,-105 68 2 0 0,-7 3 0 0 0,-3 1 0 0 0,1 1 0 0 0,-1 0 0 0 0,1 0 0 0 0,0 0 0 0 0,0 0 0 0 0,0 0 0 0 0,0 1 0 0 0,-1 0 0 0 0,1 0 0 0 0,0 0 0 0 0,-5 2 0 0 0,-32 18 0 0 0,28-13 0 0 0,-219 135 0 0 0,137-82 0 0 0,68-45 0 0 0,4-3 0 0 0,1 1 0 0 0,0 0 0 0 0,1 2 0 0 0,-32 31 0 0 0,51-46 0 0 0,0 0 0 0 0,0 0 0 0 0,0 1 0 0 0,0-1 0 0 0,0 0 0 0 0,0 0 0 0 0,1 1 0 0 0,-1-1 0 0 0,0 0 0 0 0,1 1 0 0 0,-1-1 0 0 0,1 1 0 0 0,0-1 0 0 0,-1 1 0 0 0,1-1 0 0 0,0 0 0 0 0,0 1 0 0 0,0-1 0 0 0,0 1 0 0 0,0-1 0 0 0,0 1 0 0 0,0-1 0 0 0,1 1 0 0 0,0 2 0 0 0,0-2 0 0 0,0-1 0 0 0,0 1 0 0 0,0-1 0 0 0,0 1 0 0 0,1-1 0 0 0,-1 0 0 0 0,0 1 0 0 0,1-1 0 0 0,-1 0 0 0 0,1 0 0 0 0,0 0 0 0 0,-1 0 0 0 0,1 0 0 0 0,0 0 0 0 0,0-1 0 0 0,-1 1 0 0 0,1-1 0 0 0,0 1 0 0 0,2 0 0 0 0,12 1 0 0 0,-1 0 0 0 0,0-1 0 0 0,28-1 0 0 0,50-9 0 0 0,-78 7 0 0 0,48-9-2805 0 0,118-37 0 0 0,-97 21 759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305 139 10135 0 0,'0'0'231'0'0,"0"0"29"0"0,0 0 19 0 0,2 0-41 0 0,-1-1-188 0 0,-8 1-54 0 0,-8 3 84 0 0,13-3 313 0 0,-1 1 303 0 0,-3 1-388 0 0,5 0 3281 0 0,3 2-3282 0 0,1 1 1 0 0,0-1-1 0 0,0 0 0 0 0,0 0 0 0 0,0 0 0 0 0,0-1 1 0 0,1 1-1 0 0,0-1 0 0 0,-1 0 0 0 0,1 0 0 0 0,0 0 1 0 0,1 0-1 0 0,-1-1 0 0 0,8 4 0 0 0,1-2-266 0 0,0 0-1 0 0,1 0 1 0 0,-1-1-1 0 0,1-1 1 0 0,0 0-1 0 0,0-1 1 0 0,0-1-1 0 0,0 0 1 0 0,0-1 0 0 0,0 0-1 0 0,-1-1 1 0 0,1-1-1 0 0,0 0 1 0 0,13-5-1 0 0,-18 3-39 0 0,0 1 0 0 0,0-1 0 0 0,0-1 0 0 0,-1 0 0 0 0,10-7 0 0 0,36-38-68 0 0,-54 51 64 0 0,6-7-250 0 0,0 1 0 0 0,0-1 0 0 0,6-10 0 0 0,-11 14 192 0 0,1 1 0 0 0,-1-1 0 0 0,1 1 0 0 0,-1-1 0 0 0,0 0 0 0 0,0 1 0 0 0,-1-1 0 0 0,1 0 0 0 0,0 0 0 0 0,-1 0-1 0 0,0 1 1 0 0,1-1 0 0 0,-1 0 0 0 0,-1-4 0 0 0,0 5 24 0 0,1 1 0 0 0,-1-1-1 0 0,0 1 1 0 0,0 0 0 0 0,0-1-1 0 0,0 1 1 0 0,0 0 0 0 0,0-1 0 0 0,-1 1-1 0 0,1 0 1 0 0,0 0 0 0 0,-1 0-1 0 0,1 0 1 0 0,0 0 0 0 0,-1 0 0 0 0,0 1-1 0 0,1-1 1 0 0,-1 0 0 0 0,1 1-1 0 0,-1-1 1 0 0,0 1 0 0 0,-2-1 0 0 0,-6-1-304 0 0,-1 0 1 0 0,-11 0-1 0 0,21 2 338 0 0,-28 0-30 0 0,0 1-1 0 0,0 2 1 0 0,1 1 0 0 0,-45 12 0 0 0,35-7 228 0 0,1 2 1 0 0,0 1-1 0 0,0 3 0 0 0,-37 19 0 0 0,54-23-84 0 0,0 1 0 0 0,1 1 1 0 0,0 0-1 0 0,1 2 0 0 0,0 0 0 0 0,1 1 0 0 0,1 0 0 0 0,-17 24 0 0 0,27-33-109 0 0,1 1 0 0 0,1-1-1 0 0,-1 1 1 0 0,1 0 0 0 0,0 1 0 0 0,1-1-1 0 0,0 1 1 0 0,1-1 0 0 0,-3 15 0 0 0,4-18-2 0 0,1-1-1 0 0,0 0 1 0 0,0 1 0 0 0,0-1 0 0 0,1 1 0 0 0,0-1 0 0 0,-1 1 0 0 0,1-1 0 0 0,1 0 0 0 0,-1 1 0 0 0,1-1 0 0 0,0 0 0 0 0,0 0 0 0 0,0 0 0 0 0,0 0 0 0 0,0-1-1 0 0,1 1 1 0 0,0 0 0 0 0,0-1 0 0 0,5 5 0 0 0,-1-2 6 0 0,0-1-1 0 0,0-1 1 0 0,1 1 0 0 0,-1-1-1 0 0,1 0 1 0 0,0-1 0 0 0,0 0-1 0 0,0 0 1 0 0,0-1-1 0 0,0 0 1 0 0,14 2 0 0 0,2-2-305 0 0,1-1 0 0 0,43-2 0 0 0,-36-2-683 0 0,52-12 0 0 0,-19-1-41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46 15663 0 0,'-12'-7'1572'0'0,"10"7"-1562"0"0,0 1 0 0 0,0-1 0 0 0,-1 1 0 0 0,1-1 0 0 0,0 1 0 0 0,0 0 0 0 0,0 0 0 0 0,0 0 0 0 0,-1 0 0 0 0,1 0 0 0 0,1 0 0 0 0,-1 0-1 0 0,0 1 1 0 0,0-1 0 0 0,-2 3 0 0 0,-4 4-14 0 0,1 1 0 0 0,-7 9 0 0 0,1-1 76 0 0,4-4-69 0 0,0 0 0 0 0,1 0 0 0 0,0 1 1 0 0,1 0-1 0 0,0 0 0 0 0,1 1 0 0 0,1 0 0 0 0,0 0 1 0 0,1 0-1 0 0,1 0 0 0 0,0 1 0 0 0,0 20 0 0 0,-8 23 1221 0 0,2-7-536 0 0,8-43-685 0 0,-1 0-1 0 0,0-1 1 0 0,-5 11 0 0 0,-7 32 74 0 0,14-49 294 0 0,0-4 117 0 0,0-8-354 0 0,1 0 0 0 0,0 0 1 0 0,0 1-1 0 0,1-1 0 0 0,1 0 0 0 0,0 1 1 0 0,0 0-1 0 0,5-10 0 0 0,-1 5 108 0 0,1 0 0 0 0,0 1 0 0 0,1 0 0 0 0,15-17-1 0 0,8-3 9 0 0,1 2-1 0 0,55-41 0 0 0,-34 31-710 0 0,3 2-1 0 0,109-55 1 0 0,-151 87-201 0 0,0 2 0 0 0,1 0 0 0 0,0 0 0 0 0,28-3 0 0 0,-21 5-6164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43 13823 0 0,'-1'2'315'0'0,"-9"21"629"0"0,6-13-876 0 0,0 0 1 0 0,-4 12 0 0 0,8-20-12 0 0,-1 0 0 0 0,1 0 0 0 0,-1 0 0 0 0,1 0 0 0 0,0 0 0 0 0,0 1 1 0 0,0-1-1 0 0,0 0 0 0 0,0 0 0 0 0,0 0 0 0 0,1 0 0 0 0,-1 0 0 0 0,1 0 0 0 0,-1 0 0 0 0,1 0 0 0 0,1 3 0 0 0,0-4 76 0 0,-1 1 1 0 0,1 0-1 0 0,-1-1 0 0 0,1 1 1 0 0,0-1-1 0 0,0 0 0 0 0,0 1 1 0 0,0-1-1 0 0,0 0 0 0 0,0 0 1 0 0,0 0-1 0 0,0 0 0 0 0,1-1 1 0 0,-1 1-1 0 0,0-1 0 0 0,0 1 1 0 0,1-1-1 0 0,-1 0 0 0 0,0 0 1 0 0,1 0-1 0 0,-1 0 0 0 0,0 0 1 0 0,5-1-1 0 0,1 0-138 0 0,-1-1 0 0 0,0 1 0 0 0,1-1 0 0 0,-1-1 0 0 0,0 1 0 0 0,7-5 0 0 0,-4 2 5 0 0,0-1 0 0 0,0 0 0 0 0,-1-1 0 0 0,0 0 0 0 0,11-13 0 0 0,-17 17 0 0 0,1-1 0 0 0,-2 0 0 0 0,1 0 0 0 0,0 0 0 0 0,-1 0 0 0 0,0 0 0 0 0,2-5 0 0 0,-3 7 0 0 0,0-1 0 0 0,-1 1 0 0 0,1 0 0 0 0,-1-1 0 0 0,0 1 0 0 0,1 0 0 0 0,-1-1 0 0 0,0 1 0 0 0,-1 0 0 0 0,1-1 0 0 0,0 1 0 0 0,-1 0 0 0 0,1-1 0 0 0,-1 1 0 0 0,0-2 0 0 0,0 2-21 0 0,1 1 0 0 0,-1 0-1 0 0,0-1 1 0 0,0 1 0 0 0,1 0-1 0 0,-1 0 1 0 0,0 0 0 0 0,0 0 0 0 0,0 0-1 0 0,0 0 1 0 0,0 0 0 0 0,0 0-1 0 0,0 0 1 0 0,0 0 0 0 0,-1 1 0 0 0,1-1-1 0 0,0 0 1 0 0,-3 0 0 0 0,2 1-56 0 0,-1-1 0 0 0,1 1 0 0 0,-1-1 1 0 0,1 1-1 0 0,-1 0 0 0 0,1 0 0 0 0,-1 0 0 0 0,0 0 1 0 0,-3 2-1 0 0,-4 0-124 0 0,-1 2 0 0 0,1-1 0 0 0,-18 10 0 0 0,8-1 197 0 0,1 0 0 0 0,0 0 0 0 0,0 2 0 0 0,-26 25 0 0 0,-58 73 8 0 0,88-94-4 0 0,1 0 0 0 0,0 0 0 0 0,2 2 0 0 0,0-1 0 0 0,-11 29 0 0 0,22-46-21 0 0,0 1 0 0 0,0-1 0 0 0,0 0-1 0 0,1 0 1 0 0,-1 0 0 0 0,1 1 0 0 0,0-1 0 0 0,0 0-1 0 0,0 0 1 0 0,0 1 0 0 0,0-1 0 0 0,0 0 0 0 0,0 1-1 0 0,1-1 1 0 0,0 3 0 0 0,0-4-6 0 0,0 0 0 0 0,0 1 0 0 0,0-1 0 0 0,0 0 1 0 0,0 1-1 0 0,0-1 0 0 0,0 0 0 0 0,0 0 0 0 0,0 0 0 0 0,1 0 0 0 0,-1 0 0 0 0,0 0 0 0 0,1 0 1 0 0,-1-1-1 0 0,1 1 0 0 0,-1 0 0 0 0,1-1 0 0 0,-1 1 0 0 0,1-1 0 0 0,-1 0 0 0 0,4 1 1 0 0,17 1-484 0 0,5-4-2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24 259 6447 0 0,'-1'1'298'0'0,"-17"30"959"0"0,13-25 3880 0 0,11-14-2789 0 0,89-76 3097 0 0,55-37-4930 0 0,-136 109-515 0 0,1 1 0 0 0,0 0 0 0 0,0 2 0 0 0,1-1 0 0 0,0 2 0 0 0,29-11 0 0 0,-31 16 0 0 0,-1 4 0 0 0,-12-1 0 0 0,1 1 0 0 0,0 0 0 0 0,-1 0 0 0 0,0 0 0 0 0,1 0 0 0 0,-1 0 0 0 0,1 0 0 0 0,-1 0 0 0 0,0 1 0 0 0,0-1 0 0 0,0 0 0 0 0,0 1 0 0 0,0-1 0 0 0,0 1 0 0 0,0-1 0 0 0,0 1 0 0 0,-1-1 0 0 0,1 1 0 0 0,0 0 0 0 0,-1-1 0 0 0,1 1 0 0 0,-1 0 0 0 0,0 0 0 0 0,0-1 0 0 0,0 1 0 0 0,0 0 0 0 0,0 3 0 0 0,0 6 0 0 0,-1 0 0 0 0,0 0 0 0 0,-4 13 0 0 0,4-17 0 0 0,-19 147 0 0 0,19-141-77 0 0,0 0 0 0 0,-1 0-1 0 0,-1-1 1 0 0,-7 22 0 0 0,8-25-2159 0 0,2-9-4590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10135 0 0,'0'0'231'0'0,"0"0"29"0"0,0 0 19 0 0,0 0 37 0 0,0 0 125 0 0,1 0 58 0 0,3 2-251 0 0,0 0 0 0 0,0-1-1 0 0,0 2 1 0 0,0-1 0 0 0,0 0 0 0 0,-1 1 0 0 0,0-1 0 0 0,1 1 0 0 0,-1 0 0 0 0,3 4 0 0 0,-4-5-193 0 0,0 1 0 0 0,-1 0 0 0 0,1 0 1 0 0,-1-1-1 0 0,0 1 0 0 0,1 0 0 0 0,-1 0 0 0 0,-1 0 0 0 0,1 1 0 0 0,0-1 0 0 0,-1 0 0 0 0,0 0 1 0 0,1 0-1 0 0,-1 0 0 0 0,-1 5 0 0 0,-1 6 195 0 0,-1 0-1 0 0,0 0 1 0 0,-1 0 0 0 0,0 0-1 0 0,-7 13 1 0 0,4-8-143 0 0,5-14-14 0 0,1 0 0 0 0,-1 0 1 0 0,2-1-1 0 0,-1 1 0 0 0,0 0 0 0 0,1 0 0 0 0,0 0 0 0 0,0 0 0 0 0,0 0 0 0 0,1 0 0 0 0,0 0 0 0 0,0 0 0 0 0,0 0 0 0 0,0-1 1 0 0,1 1-1 0 0,0 0 0 0 0,0-1 0 0 0,0 1 0 0 0,0-1 0 0 0,1 0 0 0 0,4 6 0 0 0,36 40-93 0 0,-31-35 0 0 0,-12-12 0 0 0,0 7 0 0 0,-1-8 0 0 0,0 0 0 0 0,-1 0 0 0 0,1-1 0 0 0,-1 1 0 0 0,1 0 0 0 0,-1-1 0 0 0,0 1 0 0 0,1-1 0 0 0,-1 1 0 0 0,-4 1 0 0 0,-23 12 0 0 0,21-11-92 0 0,-21 9-331 0 0,-1-1 1 0 0,1-1-1 0 0,-53 11 1 0 0,71-22-589 0 0,2-3-12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13823 0 0,'0'0'315'0'0,"0"0"45"0"0,-1 2 21 0 0,-12 21-229 0 0,-1-1 0 0 0,-30 38 0 0 0,-3-8-68 0 0,-239 297 1707 0 0,60 17 257 0 0,204-327-1877 0 0,-39 63 266 0 0,44-78 366 0 0,-22 22-1 0 0,32-39-866 0 0,6-6-273 0 0,1-1-138 0 0,15-2-5621 0 0,2-2-148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95 10135 0 0,'1'-2'231'0'0,"2"-2"-66"0"0,-2 3-121 0 0,0 0-1 0 0,0-1 0 0 0,0 1 1 0 0,0 0-1 0 0,-1-1 0 0 0,1 1 1 0 0,0-1-1 0 0,-1 1 1 0 0,1-1-1 0 0,-1 0 0 0 0,0 1 1 0 0,1-1-1 0 0,-1 1 1 0 0,0-1-1 0 0,0 0 0 0 0,0-2 1 0 0,0 3 349 0 0,0 1 106 0 0,-10 3 523 0 0,-69 35 82 0 0,-11 4-64 0 0,-42 15-16 0 0,109-45-768 0 0,1 1 0 0 0,0 1 0 0 0,-30 24 0 0 0,46-32-218 0 0,-1 0 0 0 0,1 1-1 0 0,1-1 1 0 0,-1 1 0 0 0,1 0-1 0 0,0 0 1 0 0,1 1 0 0 0,-6 12 0 0 0,9-18-23 0 0,0 0 0 0 0,0 0 0 0 0,0 0 0 0 0,1 0 0 0 0,-1 0 1 0 0,1 0-1 0 0,-1 0 0 0 0,1 1 0 0 0,0-1 0 0 0,0 0 0 0 0,0 0 1 0 0,0 0-1 0 0,0 1 0 0 0,1-1 0 0 0,-1 0 0 0 0,1 0 0 0 0,-1 0 0 0 0,1 0 1 0 0,0 0-1 0 0,0 0 0 0 0,0 0 0 0 0,0 0 0 0 0,0 0 0 0 0,0 0 1 0 0,0 0-1 0 0,1 0 0 0 0,-1-1 0 0 0,1 1 0 0 0,-1-1 0 0 0,1 1 1 0 0,0-1-1 0 0,-1 1 0 0 0,1-1 0 0 0,0 0 0 0 0,0 0 0 0 0,0 0 1 0 0,0 0-1 0 0,2 0 0 0 0,8 4 116 0 0,0-1-1 0 0,0-1 1 0 0,0 0-1 0 0,0-1 1 0 0,1-1 0 0 0,-1 0-1 0 0,1 0 1 0 0,22-2 0 0 0,-2-3 159 0 0,1-1 1 0 0,33-10 0 0 0,-50 11-72 0 0,-1-1 0 0 0,1-1 0 0 0,-1 0 0 0 0,30-17 0 0 0,-41 20-217 0 0,1-1-1 0 0,-1 1 0 0 0,1-1 1 0 0,-1-1-1 0 0,-1 1 0 0 0,1-1 1 0 0,0 0-1 0 0,-1 0 1 0 0,0 0-1 0 0,0-1 0 0 0,-1 1 1 0 0,0-1-1 0 0,0 0 0 0 0,0 0 1 0 0,4-13-1 0 0,-3 3-436 0 0,0-1 0 0 0,-2-1 1 0 0,0 1-1 0 0,0 0 0 0 0,-2-1 0 0 0,-1-23 0 0 0,0 33 256 0 0,0 0 0 0 0,-1 1 0 0 0,1 0 0 0 0,-2-1 0 0 0,1 1 0 0 0,-1 0 0 0 0,0 0 0 0 0,0 0 0 0 0,-1 0 0 0 0,0 1 0 0 0,0-1 0 0 0,0 1-1 0 0,-1 0 1 0 0,0 0 0 0 0,0 1 0 0 0,-12-10 0 0 0,14 13-105 0 0,1 0 1 0 0,-1 1-1 0 0,0 0 0 0 0,0-1 0 0 0,1 1 0 0 0,-1 0 1 0 0,0 0-1 0 0,0 0 0 0 0,0 1 0 0 0,0-1 0 0 0,0 1 0 0 0,-1 0 1 0 0,1 0-1 0 0,-5 0 0 0 0,8 0-1251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65 317 11975 0 0,'-1'2'267'0'0,"-16"38"692"0"0,15-33-833 0 0,-1 0 0 0 0,0 0 0 0 0,0 0 0 0 0,-1-1 1 0 0,1 1-1 0 0,-1-1 0 0 0,-6 7 0 0 0,9-12 383 0 0,1-1 3 0 0,0 0 0 0 0,0 0 0 0 0,-1 0-454 0 0,1 0 0 0 0,-1 0 0 0 0,0-1 0 0 0,1 1 0 0 0,-1 0 0 0 0,0-1 0 0 0,1 1 0 0 0,-1 0 0 0 0,1-1 0 0 0,-1 1 0 0 0,1-1 0 0 0,-1 1 0 0 0,1-1 0 0 0,-1 1 0 0 0,1-1 0 0 0,-1 1 0 0 0,1-1 0 0 0,0 0 0 0 0,-1 1 0 0 0,1-1 0 0 0,0 0 0 0 0,0 1 0 0 0,-1-1 0 0 0,1 0 0 0 0,0 1 0 0 0,0-1 0 0 0,0 0 0 0 0,0 0 0 0 0,-2-21 820 0 0,3 12-572 0 0,1 0 0 0 0,0 0-1 0 0,1 1 1 0 0,0-1 0 0 0,0 1-1 0 0,7-14 1 0 0,0 3-48 0 0,24-33 0 0 0,-8 18-258 0 0,3 2 0 0 0,62-58 0 0 0,-78 79 0 0 0,0 2 0 0 0,20-13 0 0 0,-28 20 0 0 0,1-1 0 0 0,1 1 0 0 0,-1 0 0 0 0,0 1 0 0 0,1-1 0 0 0,-1 1 0 0 0,1 1 0 0 0,11-2 0 0 0,-6 4 0 0 0,-3 5 0 0 0,-7-3 0 0 0,-1-1 0 0 0,1 0 0 0 0,-1 1 0 0 0,0-1 0 0 0,0 1 0 0 0,0 0 0 0 0,0-1 0 0 0,-1 1 0 0 0,1 0 0 0 0,-1 0 0 0 0,1-1 0 0 0,-1 6 0 0 0,-1 2 0 0 0,0-1 0 0 0,-3 14 0 0 0,0 7 0 0 0,-2 19 0 0 0,3-28 0 0 0,1 0 0 0 0,1 28 0 0 0,1-39 0 0 0,0-6 0 0 0,0-1 0 0 0,0 1 0 0 0,1-1 0 0 0,-1 0 0 0 0,1 1 0 0 0,0-1 0 0 0,0 0 0 0 0,0 1 0 0 0,1 3 0 0 0,0-5-2 0 0,-1-2-1 0 0,0 1 0 0 0,-1 0 0 0 0,0-1 0 0 0,1 1 0 0 0,-1-1 0 0 0,1 1 0 0 0,-1 0 0 0 0,0 0 0 0 0,1-1 0 0 0,-1 1 0 0 0,0 0 1 0 0,0 0-1 0 0,0-1 0 0 0,0 1 0 0 0,0 0 0 0 0,1 0 0 0 0,-1-1 0 0 0,-1 1 0 0 0,1 0 0 0 0,0 1 0 0 0,0 0-474 0 0,1 1-1 0 0,-1 0 0 0 0,0 0 1 0 0,-1-1-1 0 0,1 1 1 0 0,0 0-1 0 0,-1 0 0 0 0,0-1 1 0 0,-1 6-1 0 0,1-7-546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203 122 11975 0 0,'0'0'267'0'0,"0"0"42"0"0,0 0 17 0 0,0 0-28 0 0,0 2-196 0 0,0 5-266 0 0,0-2 388 0 0,-1-1 1 0 0,1 1-1 0 0,1-1 1 0 0,-1 1-1 0 0,0-1 1 0 0,1 1-1 0 0,0-1 1 0 0,0 1-1 0 0,0-1 0 0 0,1 0 1 0 0,0 1-1 0 0,-1-1 1 0 0,5 6-1 0 0,-4-8-82 0 0,1-1-1 0 0,-1 1 0 0 0,0-1 0 0 0,1 0 1 0 0,0 0-1 0 0,-1 0 0 0 0,1 0 0 0 0,0 0 1 0 0,-1-1-1 0 0,1 1 0 0 0,0-1 0 0 0,4 1 1 0 0,-2-1 69 0 0,7 1-73 0 0,0-1 0 0 0,0-1-1 0 0,1 0 1 0 0,-1-1 0 0 0,0 0 0 0 0,0 0-1 0 0,15-7 1 0 0,-4 3-120 0 0,-10 2-18 0 0,0-1 0 0 0,0 0 0 0 0,-1-1 0 0 0,0-1 0 0 0,0 0 0 0 0,-1 0 0 0 0,22-18 0 0 0,-31 23-34 0 0,0 1 1 0 0,0-1-1 0 0,0 0 0 0 0,-1 0 0 0 0,1 0 1 0 0,0 0-1 0 0,-1 0 0 0 0,1-1 0 0 0,-1 1 1 0 0,0 0-1 0 0,0-1 0 0 0,0 1 0 0 0,0-1 0 0 0,0 1 1 0 0,0-1-1 0 0,-1 1 0 0 0,1-1 0 0 0,-1-3 1 0 0,0 4-46 0 0,-1-1 1 0 0,1 0-1 0 0,-1 0 1 0 0,0 0-1 0 0,0 0 1 0 0,0 1-1 0 0,0-1 1 0 0,0 1-1 0 0,-1-1 1 0 0,1 1-1 0 0,-1-1 1 0 0,1 1-1 0 0,-1 0 1 0 0,0-1-1 0 0,0 1 1 0 0,-4-3-1 0 0,2 2 42 0 0,-1-1 1 0 0,0 1-1 0 0,0 0 0 0 0,0 0 0 0 0,0 1 0 0 0,0 0 1 0 0,0-1-1 0 0,-1 2 0 0 0,1-1 0 0 0,-1 1 0 0 0,0 0 0 0 0,-6-1 1 0 0,0 1-248 0 0,0 0 0 0 0,0 1 0 0 0,0 1 0 0 0,-23 3 0 0 0,22-1 266 0 0,0 1 0 0 0,0 0 1 0 0,0 1-1 0 0,0 0 0 0 0,1 1 1 0 0,-1 0-1 0 0,2 1 1 0 0,-14 10-1 0 0,5-2 16 0 0,1 2 1 0 0,1 0-1 0 0,-25 29 0 0 0,27-25 222 0 0,0 0-1 0 0,2 1 1 0 0,0 0-1 0 0,2 1 1 0 0,0 0 0 0 0,1 1-1 0 0,2 1 1 0 0,-13 49-1 0 0,21-67-185 0 0,0-1 1 0 0,0 1-1 0 0,0-1 0 0 0,1 1 0 0 0,0 0 0 0 0,0-1 0 0 0,1 1 0 0 0,1 10 1 0 0,-1-15 28 0 0,0 1 0 0 0,0 0 0 0 0,0-1 1 0 0,0 1-1 0 0,0-1 0 0 0,1 0 0 0 0,-1 1 1 0 0,1-1-1 0 0,-1 0 0 0 0,1 0 1 0 0,0 0-1 0 0,0 0 0 0 0,0 0 0 0 0,0 0 1 0 0,0-1-1 0 0,0 1 0 0 0,0 0 0 0 0,1-1 1 0 0,-1 0-1 0 0,1 0 0 0 0,-1 0 1 0 0,6 2-1 0 0,-1-1-340 0 0,1-1 0 0 0,0 1 0 0 0,0-1 0 0 0,0-1 0 0 0,0 0 1 0 0,0 0-1 0 0,0 0 0 0 0,14-3 0 0 0,16-5-746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85 8287 0 0,'0'0'191'0'0,"2"-1"26"0"0,5-3 13 0 0,12-7 141 0 0,0 1-1 0 0,31-12 1 0 0,-37 17 1544 0 0,-1-1 0 0 0,12-7 1 0 0,-20 10 84 0 0,-34 21-916 0 0,3-2-806 0 0,-45 20 0 0 0,24-16-278 0 0,-85 46 0 0 0,118-57 0 0 0,-1 1 0 0 0,2 1 0 0 0,-1 0 0 0 0,2 1 0 0 0,0 0 0 0 0,0 1 0 0 0,1 0 0 0 0,0 1 0 0 0,-9 16 0 0 0,19-26 0 0 0,-1 0 0 0 0,1 0 0 0 0,0 0 0 0 0,1 0 0 0 0,-1 1 0 0 0,1-1 0 0 0,0 0 0 0 0,0 1 0 0 0,0-1 0 0 0,1 1 0 0 0,-1 6 0 0 0,1-9 0 0 0,1 1 0 0 0,-1-1 0 0 0,1 0 0 0 0,-1 1 0 0 0,1-1 0 0 0,0 0 0 0 0,0 0 0 0 0,0 0 0 0 0,0 1 0 0 0,0-1 0 0 0,0 0 0 0 0,0 0 0 0 0,1-1 0 0 0,-1 1 0 0 0,1 0 0 0 0,0 0 0 0 0,-1-1 0 0 0,1 1 0 0 0,0-1 0 0 0,0 1 0 0 0,0-1 0 0 0,0 0 0 0 0,3 2 0 0 0,3 0 90 0 0,1 1-1 0 0,0-2 1 0 0,0 1-1 0 0,0-1 1 0 0,0 0-1 0 0,17 0 1 0 0,57-2 1166 0 0,-68-1-1234 0 0,1-1 1 0 0,-1 0-1 0 0,0 0 1 0 0,-1-2-1 0 0,1 0 1 0 0,0-1-1 0 0,14-6 1 0 0,-22 7-24 0 0,0 0 0 0 0,0 0 0 0 0,0 0 0 0 0,-1-1 0 0 0,0 0 0 0 0,0 0 0 0 0,0 0 0 0 0,0-1 1 0 0,-1 0-1 0 0,0 0 0 0 0,0-1 0 0 0,-1 1 0 0 0,0-1 0 0 0,0 0 0 0 0,4-9 0 0 0,2-12 1 0 0,-2 0 0 0 0,0 0 0 0 0,-2-1 0 0 0,2-32 0 0 0,-7 57-22 0 0,1-12-251 0 0,0-1 1 0 0,-2 0 0 0 0,0 0-1 0 0,-2-22 1 0 0,2 38 26 0 0,-1 0 225 0 0,1 1 0 0 0,0-1 0 0 0,0 1 0 0 0,0-1 0 0 0,-1 1 0 0 0,1-1 0 0 0,0 1-1 0 0,0-1 1 0 0,-1 1 0 0 0,1-1 0 0 0,0 1 0 0 0,-1 0 0 0 0,1-1 0 0 0,-1 1 0 0 0,1-1-1 0 0,-1 1 1 0 0,1 0 0 0 0,-1 0 0 0 0,1-1 0 0 0,-1 1 0 0 0,1 0 0 0 0,-1 0 0 0 0,1-1 0 0 0,-1 1-1 0 0,1 0 1 0 0,-2 0 0 0 0,1-1-1057 0 0,1 2 869 0 0,0 1 1 0 0,0-1 0 0 0,-1 0 0 0 0,1 0-1 0 0,0 0 1 0 0,-1 0 0 0 0,1 0 0 0 0,-1 0-1 0 0,1 0 1 0 0,-1 0 0 0 0,-1 2 0 0 0,1 0-264 0 0,-1 0-1063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173 246 8287 0 0,'0'0'382'0'0,"0"0"-8"0"0,1 2-240 0 0,3 5-123 0 0,1-1 0 0 0,-1 1 0 0 0,1-1 0 0 0,0 0 0 0 0,1 0 0 0 0,8 7 0 0 0,3 2 1358 0 0,-16-14-857 0 0,-1-1 0 0 0,0 0 0 0 0,0 0 0 0 0,0 0 68 0 0,0 0 286 0 0,0 0 124 0 0,0 0 30 0 0,0 1-934 0 0,0 0 0 0 0,-1-1 0 0 0,1 1 0 0 0,0-1 0 0 0,-1 1 0 0 0,1-1 0 0 0,0 1 0 0 0,-1-1 0 0 0,1 1 0 0 0,-1-1 0 0 0,1 1 0 0 0,-1-1-1 0 0,1 1 1 0 0,-1-1 0 0 0,1 0 0 0 0,-1 1 0 0 0,1-1 0 0 0,-1 0 0 0 0,0 0 0 0 0,1 1 0 0 0,-2-1 0 0 0,-14 5 703 0 0,6-4-649 0 0,0 0 1 0 0,1-1-1 0 0,-1 0 0 0 0,0 0 0 0 0,0-1 0 0 0,0 0 1 0 0,0-1-1 0 0,1 0 0 0 0,-1 0 0 0 0,1-1 1 0 0,0-1-1 0 0,-1 1 0 0 0,2-2 0 0 0,-1 1 0 0 0,0-1 1 0 0,1 0-1 0 0,0-1 0 0 0,-9-7 0 0 0,15 11-140 0 0,0 0 0 0 0,0 0 0 0 0,0-1 0 0 0,0 1 0 0 0,1-1 0 0 0,-1 1 0 0 0,1-1 0 0 0,-1 1 0 0 0,1-1 0 0 0,0 0 0 0 0,0 0 0 0 0,0 0 0 0 0,0 1 0 0 0,1-1 0 0 0,-1 0 0 0 0,1 0 0 0 0,0 0 0 0 0,-1 0 0 0 0,1 0 0 0 0,1 0 0 0 0,-1 0 0 0 0,0 0 0 0 0,1 0 0 0 0,0 0 0 0 0,-1 0 0 0 0,1 0 0 0 0,0 0 0 0 0,0 0 0 0 0,1 1 0 0 0,2-6 0 0 0,2-1 0 0 0,0 1 0 0 0,1 0 0 0 0,0 0 0 0 0,0 0 0 0 0,1 1 0 0 0,0 0 0 0 0,13-9 0 0 0,0 1-219 0 0,2 0-1 0 0,0 1 1 0 0,1 1-1 0 0,0 2 0 0 0,0 0 1 0 0,2 2-1 0 0,-1 0 1 0 0,39-7-1 0 0,-46 15 216 0 0,0 0-1 0 0,0 1 0 0 0,25 3 1 0 0,-8 0 6 0 0,-14-2-2 0 0,33 7 0 0 0,-45-6 0 0 0,0 0 0 0 0,0 1 0 0 0,0 0 0 0 0,-1 0 0 0 0,17 10 0 0 0,-23-11 0 0 0,1-1 0 0 0,-1 1 0 0 0,0 0 0 0 0,0 0 0 0 0,0 1 0 0 0,0-1 0 0 0,-1 0 0 0 0,1 1 0 0 0,0-1 0 0 0,-1 1 0 0 0,0-1 0 0 0,1 1 0 0 0,-1 0 0 0 0,0 0 0 0 0,-1-1 0 0 0,1 1 0 0 0,0 0 0 0 0,-1 0 0 0 0,0 0 0 0 0,1 0 0 0 0,-1 0 0 0 0,0 0 0 0 0,-1 0 0 0 0,1 0 0 0 0,0 0 0 0 0,-1-1 0 0 0,0 1 0 0 0,1 0 0 0 0,-1 0 0 0 0,0 0 0 0 0,-1-1 0 0 0,0 4 0 0 0,-6 8 0 0 0,-1 0 0 0 0,-1 0 0 0 0,0-1 0 0 0,0-1 0 0 0,-1 1 0 0 0,-1-2 0 0 0,0 1 0 0 0,-16 10 0 0 0,-14 10 7 0 0,-40 28 1 0 0,67-50-29 0 0,-1-1-1 0 0,1-1 0 0 0,-27 10 0 0 0,35-15-249 0 0,0-1-1 0 0,0 0 0 0 0,0-1 0 0 0,-10 1 1 0 0,15-1 19 0 0,0-1 1 0 0,1 0 0 0 0,-1 0 0 0 0,0 0-1 0 0,1 0 1 0 0,-1 0 0 0 0,0-1-1 0 0,1 1 1 0 0,-1 0 0 0 0,1-1-1 0 0,-1 1 1 0 0,1-1 0 0 0,-1 0-1 0 0,1 1 1 0 0,-1-1 0 0 0,1 0-1 0 0,-1 0 1 0 0,1 0 0 0 0,0 0 0 0 0,0 0-1 0 0,-1 0 1 0 0,1 0 0 0 0,0-1-1 0 0,-1-1 1 0 0,-4-9-1796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13823 0 0,'0'0'315'0'0,"0"0"45"0"0,0 0 21 0 0,0 0-49 0 0,1 1-220 0 0,0 4-34 0 0,0 0-1 0 0,-1 0 0 0 0,1 0 1 0 0,-1 0-1 0 0,0 0 1 0 0,0 0-1 0 0,-1-1 1 0 0,1 1-1 0 0,-1 0 0 0 0,-3 8 1 0 0,0 2 461 0 0,-2 0-1 0 0,-7 16 1 0 0,4-14-229 0 0,-1 0-1 0 0,-1-1 0 0 0,0 0 1 0 0,-21 22-1 0 0,-59 51-224 0 0,-78 54-85 0 0,154-131 0 0 0,0 1 0 0 0,0 0 0 0 0,1 1 0 0 0,1 1 0 0 0,1 0 0 0 0,0 1 0 0 0,-18 31 0 0 0,29-45-24 0 0,0-1-1 0 0,0 1 0 0 0,1 0 1 0 0,-1 0-1 0 0,1 0 1 0 0,-1-1-1 0 0,1 1 0 0 0,-1 0 1 0 0,1 3-1 0 0,0-4-293 0 0,0 0-1 0 0,0 0 0 0 0,1-1 1 0 0,-1 1-1 0 0,0 0 1 0 0,0 0-1 0 0,1 0 0 0 0,-1-1 1 0 0,0 1-1 0 0,1 0 0 0 0,-1-1 1 0 0,1 1-1 0 0,-1 0 1 0 0,1 0-1 0 0,0 0 0 0 0,9 6-5729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65 442 13823 0 0,'0'0'630'0'0,"2"0"-13"0"0,35-13-226 0 0,-35 12 339 0 0,-2 1 242 0 0,0 0 42 0 0,0 0-61 0 0,0 0-288 0 0,0 0-121 0 0,0 0-28 0 0,0 0-72 0 0,-1 1-289 0 0,-6 3-138 0 0,6-3 45 0 0,-1 0 1 0 0,1 0-1 0 0,-1 0 0 0 0,0-1 1 0 0,1 1-1 0 0,-1 0 0 0 0,0-1 0 0 0,0 1 1 0 0,0-1-1 0 0,1 0 0 0 0,-1 0 0 0 0,0 0 1 0 0,0 0-1 0 0,0 0 0 0 0,0 0 1 0 0,-3 0-1 0 0,-2-1 319 0 0,5 0-346 0 0,0 1 0 0 0,0-1 0 0 0,0 1-1 0 0,0-1 1 0 0,0 0 0 0 0,0 0 0 0 0,0 0-1 0 0,0 0 1 0 0,0 0 0 0 0,0 0 0 0 0,0 0 0 0 0,0-1-1 0 0,1 1 1 0 0,-1-1 0 0 0,1 1 0 0 0,-1-1 0 0 0,1 0-1 0 0,-3-3 1 0 0,1 1-41 0 0,0-1-1 0 0,1 1 0 0 0,-1-1 1 0 0,1 0-1 0 0,0 1 0 0 0,1-1 1 0 0,-2-6-1 0 0,2 7 7 0 0,1-1 0 0 0,-1 0 0 0 0,2 1 0 0 0,-1-1 0 0 0,0 1 0 0 0,1-1 0 0 0,0 1 0 0 0,0-1 0 0 0,0 1 0 0 0,0 0 0 0 0,4-7 0 0 0,2-5 0 0 0,16-24 0 0 0,-18 31 0 0 0,3-2 4 0 0,0 0 0 0 0,0 1 0 0 0,1 0 0 0 0,0 1 0 0 0,0-1-1 0 0,20-12 1 0 0,69-41-749 0 0,-90 58 587 0 0,18-10 19 0 0,2 1-1 0 0,0 1 1 0 0,1 2-1 0 0,0 1 1 0 0,0 1-1 0 0,1 1 1 0 0,52-6-1 0 0,-77 14 140 0 0,0 0 0 0 0,1 0 0 0 0,-1 0 0 0 0,0 0 0 0 0,0 1 0 0 0,0 0 0 0 0,1 0 0 0 0,-1 0 0 0 0,0 1 0 0 0,0-1 0 0 0,-1 1 0 0 0,9 5 0 0 0,-9-5 0 0 0,-1 0 0 0 0,0 0 0 0 0,0 1 0 0 0,0-1 0 0 0,0 1 0 0 0,-1 0 0 0 0,1 0 0 0 0,-1 0 0 0 0,1 0 0 0 0,-1 0 0 0 0,0 0 0 0 0,0 1 0 0 0,-1-1 0 0 0,1 1 0 0 0,-1-1 0 0 0,1 1 0 0 0,0 7 0 0 0,0 3-8 0 0,-1 1-1 0 0,0-1 1 0 0,-2 1 0 0 0,1-1-1 0 0,-2 1 1 0 0,0-1-1 0 0,0 0 1 0 0,-9 24 0 0 0,0-3 325 0 0,-3-1 0 0 0,-21 41 0 0 0,28-63-268 0 0,-1 0 1 0 0,0 0-1 0 0,0 0 0 0 0,-1-1 0 0 0,-1 0 1 0 0,1-1-1 0 0,-2 0 0 0 0,0 0 0 0 0,-13 8 1 0 0,17-13-131 0 0,0 0 1 0 0,-1-1-1 0 0,1 0 1 0 0,-1 0-1 0 0,0-1 1 0 0,0 0-1 0 0,0 0 1 0 0,-1-1-1 0 0,1 0 1 0 0,-1-1-1 0 0,1 0 1 0 0,-1 0-1 0 0,0-1 1 0 0,1 0-1 0 0,-1 0 1 0 0,-11-2-1 0 0,11 0-52 0 0,-1 0 0 0 0,1-1 0 0 0,0 1 0 0 0,0-2 0 0 0,0 1 0 0 0,-11-8 1 0 0,18 10-33 0 0,0-1 1 0 0,1 0-1 0 0,0 1 1 0 0,-1-1-1 0 0,1 0 1 0 0,0 0-1 0 0,0 0 1 0 0,0 1-1 0 0,0-1 1 0 0,0-1-1 0 0,0 1 1 0 0,0 0-1 0 0,1 0 1 0 0,-1 0 0 0 0,1 0-1 0 0,-1-5 1 0 0,1 2-205 0 0,0 1 1 0 0,0-1-1 0 0,0 0 1 0 0,1 0 0 0 0,-1 1-1 0 0,3-8 1 0 0,9-15-1167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15663 0 0,'0'0'356'0'0,"0"0"50"0"0,0 0 20 0 0,0 0-42 0 0,0 2-250 0 0,1 1-117 0 0,-1-1 1 0 0,0 1 0 0 0,0 0-1 0 0,0-1 1 0 0,0 1 0 0 0,0 0-1 0 0,-1-1 1 0 0,1 1 0 0 0,-1 0-1 0 0,0-1 1 0 0,0 1 0 0 0,0-1 0 0 0,0 1-1 0 0,0-1 1 0 0,0 0 0 0 0,-1 1-1 0 0,1-1 1 0 0,-3 3 0 0 0,-6 8 460 0 0,-21 21 1 0 0,23-27-326 0 0,-234 232 455 0 0,86-80-608 0 0,126-124 0 0 0,2 2 0 0 0,-43 73 0 0 0,-2 13 2032 0 0,67-114-2028 0 0,0 0 0 0 0,-1 0 0 0 0,-11 12 0 0 0,2-4-4 0 0,16-17-2 0 0,1 0-1 0 0,-1 0 0 0 0,0 0 1 0 0,0 0-1 0 0,0 0 0 0 0,0 0 1 0 0,0 0-1 0 0,0 0 0 0 0,0 0 1 0 0,0 0-1 0 0,1 0 1 0 0,-1 0-1 0 0,0 0 0 0 0,0 0 1 0 0,0 0-1 0 0,0 0 0 0 0,0 0 1 0 0,0 0-1 0 0,0 0 0 0 0,0 0 1 0 0,0 1-1 0 0,1-1 1 0 0,-1 0-1 0 0,0 0 0 0 0,0 0 1 0 0,0 0-1 0 0,0 0 0 0 0,0 0 1 0 0,0 0-1 0 0,0 0 1 0 0,0 0-1 0 0,0 0 0 0 0,0 0 1 0 0,0 0-1 0 0,0 1 0 0 0,0-1 1 0 0,0 0-1 0 0,1 0 0 0 0,-1 0 1 0 0,0 0-1 0 0,0 0 1 0 0,0 0-1 0 0,0 0 0 0 0,0 0 1 0 0,0 1-1 0 0,0-1 0 0 0,0 0 1 0 0,0 0-1 0 0,0 0 0 0 0,0 0 1 0 0,0 0-1 0 0,0 0 1 0 0,-1 0-1 0 0,1 0 0 0 0,0 0 1 0 0,0 1-1 0 0,0-1 0 0 0,0 0 1 0 0,0 0-1 0 0,0 0 0 0 0,0 0 1 0 0,0 0-1 0 0,0 0 1 0 0,0 0-1 0 0,0 0 0 0 0,0 0 1 0 0,0 0-1 0 0,7-1-1247 0 0,8-3-5897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0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25 10135 0 0,'0'0'464'0'0,"3"-16"168"0"0,-3 10-560 0 0,0 4 299 0 0,-1 2-245 0 0,0 0 0 0 0,0 0-1 0 0,-1 0 1 0 0,1 0 0 0 0,0 0 0 0 0,0 0-1 0 0,-1 0 1 0 0,1 0 0 0 0,0 0 0 0 0,0 0 0 0 0,-3 1-1 0 0,-1 2 60 0 0,0 0 0 0 0,0 0 0 0 0,1 0 1 0 0,-1 0-1 0 0,1 1 0 0 0,-1-1 0 0 0,1 1 0 0 0,-6 7 0 0 0,-1 3 518 0 0,-15 24 0 0 0,20-28-590 0 0,0 1 0 0 0,1 0 0 0 0,0 0 0 0 0,1 0 0 0 0,0 1 0 0 0,1 0 0 0 0,0-1-1 0 0,-2 23 1 0 0,4-17 78 0 0,0 0 0 0 0,2 0 0 0 0,0 0 0 0 0,1 0 0 0 0,7 28 0 0 0,2-9 10 0 0,2 1 0 0 0,2-1 1 0 0,1-1-1 0 0,38 61 0 0 0,-29-59-201 0 0,57 63 0 0 0,-57-72 0 0 0,-1 1 0 0 0,-1 1 0 0 0,25 44 0 0 0,-44-67 100 0 0,-1 0 0 0 0,0 0-1 0 0,0 1 1 0 0,0-1-1 0 0,-1 1 1 0 0,0 0 0 0 0,-1 0-1 0 0,0-1 1 0 0,0 1 0 0 0,-1 0-1 0 0,0 15 1 0 0,-2-14 78 0 0,0 1 0 0 0,0-1 0 0 0,-1 1 0 0 0,0-1 0 0 0,0 0 0 0 0,-1 0 0 0 0,0-1 0 0 0,-1 1 0 0 0,-8 11 0 0 0,-10 11 73 0 0,-1-1 1 0 0,-2-1-1 0 0,-1-2 0 0 0,-1 0 1 0 0,-1-2-1 0 0,-1-1 0 0 0,-50 30 1 0 0,3-11 112 0 0,-1-2 1 0 0,-97 34-1 0 0,35-9-2276 0 0,136-65 1899 0 0,3 0 9 0 0,0-1-1 0 0,0 1 1 0 0,0-1-1 0 0,0 1 1 0 0,0-1 0 0 0,0 1-1 0 0,0 0 1 0 0,0 0-1 0 0,0-1 1 0 0,1 1 0 0 0,-1 0-1 0 0,0 0 1 0 0,0 0-1 0 0,1 0 1 0 0,-1 0 0 0 0,0 1-1 0 0,1-2-33 0 0,0 1-1 0 0,1-1 1 0 0,-1 1 0 0 0,0-1-1 0 0,0 1 1 0 0,1-1-1 0 0,-1 1 1 0 0,0-1 0 0 0,1 0-1 0 0,-1 1 1 0 0,0-1 0 0 0,1 0-1 0 0,-1 1 1 0 0,1-1-1 0 0,-1 0 1 0 0,0 1 0 0 0,1-1-1 0 0,-1 0 1 0 0,1 0 0 0 0,0 1-1 0 0,-1-1-14 0 0,3 1-687 0 0,0 1 0 0 0,0-1 1 0 0,0 0-1 0 0,0 0 0 0 0,1 0 0 0 0,-1-1 0 0 0,0 1 0 0 0,4 0 0 0 0,16-1-6142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 11975 0 0,'0'0'267'0'0,"0"0"42"0"0,0 0 17 0 0,2-1-28 0 0,6-3-126 0 0,-6 2 204 0 0,-2 2 111 0 0,0 0 22 0 0,0 0-66 0 0,0 3-294 0 0,-7 13 330 0 0,0 0 1 0 0,0 0-1 0 0,-19 27 0 0 0,-10 20 111 0 0,-74 155 1015 0 0,94-193-1605 0 0,-24 31 0 0 0,13-19 0 0 0,-40 45 0 0 0,56-69 0 0 0,3-8-474 0 0,7-7 121 0 0,4-5-358 0 0,-3 7 576 0 0,4-6-698 0 0,1 0-1 0 0,0 0 1 0 0,8-7 0 0 0,-5 6 229 0 0,18-20-1442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39 10135 0 0,'0'0'231'0'0,"0"0"29"0"0,0 0 19 0 0,-1-1-41 0 0,-4-8 174 0 0,4 6 688 0 0,1-1-1 0 0,0 1 1 0 0,-1 0-1 0 0,1 0 1 0 0,0 0-1 0 0,1 0 1 0 0,-1-4-1 0 0,-1 10-922 0 0,0 0 0 0 0,0 0 1 0 0,-1 0-1 0 0,1 0 0 0 0,-1 0 0 0 0,0 0 0 0 0,0-1 0 0 0,0 1 0 0 0,-3 2 1 0 0,-1 2 98 0 0,3-4-156 0 0,-18 25 213 0 0,-2-1 1 0 0,-34 30-1 0 0,-109 89-397 0 0,125-106-421 0 0,27-25-416 0 0,-1 0 0 0 0,-32 23 0 0 0,45-37-572 0 0,2-3-51 0 0,3-9-11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132 477 11975 0 0,'-6'3'144'0'0,"1"0"0"0"0,-1 0 0 0 0,0-1-1 0 0,0 0 1 0 0,-10 3 0 0 0,8-4-94 0 0,1 2 0 0 0,-1-1 0 0 0,1 1 0 0 0,0 0 0 0 0,0 0 0 0 0,0 1-1 0 0,0 0 1 0 0,-11 8 0 0 0,9-4 21 0 0,7-7 294 0 0,2-1 122 0 0,0 0 22 0 0,0 0 3 0 0,3 1 0 0 0,10 0-300 0 0,0 0 0 0 0,0-1-1 0 0,0-1 1 0 0,0 0 0 0 0,0-1 0 0 0,22-5-1 0 0,-5 1-61 0 0,133-15 796 0 0,-21 3 60 0 0,266-52 1122 0 0,-75 0-2112 0 0,-230 43 39 0 0,132-54 0 0 0,88-66-1417 0 0,-266 114-1143 0 0,5-3-1072 0 0,-19 19-1585 0 0,-29 13 1274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13823 0 0,'0'0'315'0'0,"0"0"45"0"0,0 0 21 0 0,0 0-49 0 0,0 0-149 0 0,0 0 194 0 0,0 0 110 0 0,-1 2 22 0 0,-11 10-370 0 0,2 1 0 0 0,0 0-1 0 0,0 1 1 0 0,-7 15 0 0 0,-29 64 706 0 0,-6 33 241 0 0,-3 6-1055 0 0,29-78-31 0 0,-3-2 0 0 0,-2-1 0 0 0,-40 50 0 0 0,-9-4 0 0 0,-104 95 0 0 0,140-143 35 0 0,26-29-744 0 0,-37 34-1 0 0,53-53 198 0 0,2-1 0 0 0,0 0 0 0 0,2-1 0 0 0,111-127-184 0 0,17-17 1186 0 0,-98 115-189 0 0,1 1 0 0 0,51-34 1 0 0,-68 53-226 0 0,1 0 0 0 0,-1 2 1 0 0,2-1-1 0 0,-1 2 0 0 0,1 1 0 0 0,0 0 1 0 0,1 1-1 0 0,20-3 0 0 0,-35 8-76 0 0,0-1 0 0 0,-1 1 0 0 0,1 0 0 0 0,0 0 0 0 0,0 0 0 0 0,0 1 0 0 0,0-1 0 0 0,-1 1 0 0 0,1 0 0 0 0,0 0 0 0 0,-1 0 0 0 0,1 1 0 0 0,-1-1 0 0 0,1 1 0 0 0,-1 0 0 0 0,0 0 0 0 0,1 0 0 0 0,-1 0 0 0 0,0 0 0 0 0,0 1 0 0 0,-1 0 0 0 0,1-1 0 0 0,0 1 0 0 0,-1 0 0 0 0,0 0 0 0 0,0 1 0 0 0,0-1 0 0 0,0 0 0 0 0,2 7 0 0 0,-1-2 0 0 0,0 0 0 0 0,0 0 0 0 0,-1 0 0 0 0,-1 0 0 0 0,1 1 0 0 0,-2-1 0 0 0,1 1 0 0 0,-1-1 0 0 0,0 1 0 0 0,0-1 0 0 0,-1 1 0 0 0,-3 12 0 0 0,-1-5 171 0 0,-1 1 0 0 0,0-1-1 0 0,-1-1 1 0 0,0 1 0 0 0,-2-1-1 0 0,0 0 1 0 0,0-1 0 0 0,-1 0-1 0 0,-1-1 1 0 0,0 0 0 0 0,-16 14-1 0 0,24-25-174 0 0,1 1 0 0 0,-1-1 0 0 0,0 1 0 0 0,1 0 0 0 0,0 0 0 0 0,-1 0 0 0 0,-2 5-1 0 0,-3 4-95 0 0,7-10-596 0 0,1-2-257 0 0,0 0-1013 0 0,0 0-3830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55 13823 0 0,'0'0'315'0'0,"0"0"45"0"0,0 0 21 0 0,0 0-49 0 0,0 0-149 0 0,0 0 194 0 0,0 0 110 0 0,0 0 22 0 0,0 0-66 0 0,0-2-294 0 0,0-1-5 0 0,0 0 0 0 0,0 0-1 0 0,0 1 1 0 0,-1-1 0 0 0,1 0-1 0 0,-1 0 1 0 0,0 0 0 0 0,0 0 0 0 0,0 1-1 0 0,0-1 1 0 0,0 1 0 0 0,-3-5-1 0 0,0 0 469 0 0,3 7-527 0 0,1-1 0 0 0,-1 1 1 0 0,0-1-1 0 0,0 1 0 0 0,0-1 0 0 0,0 1 0 0 0,0 0 0 0 0,1 0 0 0 0,-1-1 0 0 0,0 1 0 0 0,0 0 1 0 0,0 0-1 0 0,0 0 0 0 0,-1 0 0 0 0,-1 0 37 0 0,-2-1-165 0 0,0 1-1 0 0,0 0 1 0 0,0 0 0 0 0,0 0-1 0 0,-1 1 1 0 0,1-1 0 0 0,0 1-1 0 0,0 1 1 0 0,0-1 0 0 0,0 1-1 0 0,1 0 1 0 0,-1 0 0 0 0,0 0-1 0 0,-5 4 1 0 0,-8 5-288 0 0,1 2 0 0 0,-19 16 0 0 0,14-10 215 0 0,7-6 116 0 0,0 0 0 0 0,2 1 0 0 0,-1 1 0 0 0,-13 19 0 0 0,19-22 0 0 0,1 0 0 0 0,0 0 0 0 0,0 1 0 0 0,1 0 0 0 0,1 0 0 0 0,-7 23 0 0 0,11-32 0 0 0,1-1 0 0 0,-1 1 0 0 0,1 0 0 0 0,0 0 0 0 0,0 3 0 0 0,3 4 0 0 0,-3-10 27 0 0,1-1 0 0 0,0 1 0 0 0,-1 0 0 0 0,1-1 0 0 0,0 1 0 0 0,0 0 0 0 0,0-1 0 0 0,0 1 0 0 0,0-1 0 0 0,0 1 0 0 0,0-1 0 0 0,0 1 0 0 0,-1-1 0 0 0,2 0 0 0 0,-1 0 0 0 0,0 1 0 0 0,0-1 0 0 0,0 0 0 0 0,0 0 0 0 0,0 0 0 0 0,0 0 0 0 0,0 0 0 0 0,0 0 0 0 0,0 0 0 0 0,0-1 0 0 0,0 1 0 0 0,0 0 1 0 0,0 0-1 0 0,0-1 0 0 0,1 0 0 0 0,4-1 220 0 0,0-1 0 0 0,0 0 1 0 0,9-6-1 0 0,36-28-73 0 0,-32 22-176 0 0,1 1 0 0 0,0 1-1 0 0,28-14 1 0 0,-21 13 2 0 0,-18 9 0 0 0,-8 5 0 0 0,-1 0 0 0 0,0 0 0 0 0,1 0 0 0 0,-1 0 0 0 0,1 1 0 0 0,-1-1 0 0 0,1 0 0 0 0,-1 0 0 0 0,1 0 0 0 0,-1 0 0 0 0,0 1 0 0 0,1-1 0 0 0,-1 0 0 0 0,0 0 0 0 0,1 1 0 0 0,-1-1 0 0 0,0 0 0 0 0,1 1 0 0 0,-1-1 0 0 0,1 2-49 0 0,0 0 0 0 0,0-1 0 0 0,0 1 0 0 0,0 0 0 0 0,-1-1 0 0 0,1 1 0 0 0,-1 0 0 0 0,1 0 0 0 0,-1 0 0 0 0,0 0 0 0 0,0 0 0 0 0,0-1 0 0 0,0 1 0 0 0,0 0 0 0 0,0 0 0 0 0,-1 3 0 0 0,-8 33-1043 0 0,7-31 1025 0 0,0 1-73 0 0,1-7-585 0 0,1-1-246 0 0,0 0-634 0 0,2-1-2495 0 0,7-3-1063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66 17503 0 0,'32'-33'1229'0'0,"-1"2"-466"0"0,-30 29-392 0 0,-1 2 117 0 0,0 0 21 0 0,-1 3-66 0 0,-24 61-362 0 0,-53 95 1 0 0,49-101-8 0 0,-70 130 1429 0 0,-52 106-1030 0 0,81-160-1165 0 0,-98 139 0 0 0,143-230-362 0 0,15-24-5462 0 0,10-19 6450 0 0,0 0-6178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19351 0 0,'0'0'439'0'0,"0"0"62"0"0,0 0 33 0 0,0 0-65 0 0,2 0-309 0 0,170-24-143 0 0,-75 13-17 0 0,-56 6 54 0 0,121-22 1332 0 0,-147 23-1319 0 0,162-38 594 0 0,-123 32-2117 0 0,69-4-1 0 0,-95 13 434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17503 0 0,'0'0'399'0'0,"0"0"60"0"0,0 0 21 0 0,0 0-59 0 0,-2 1-276 0 0,-184 116-129 0 0,102-67-16 0 0,54-35 0 0 0,1 2 0 0 0,-40 31 0 0 0,62-39 0 0 0,7-8 0 0 0,1-1 0 0 0,-1 1 0 0 0,0 0 0 0 0,0 0 0 0 0,1-1 0 0 0,-1 1 0 0 0,0 0 0 0 0,1-1 0 0 0,-1 1 0 0 0,0 0 0 0 0,1-1 0 0 0,-1 1 0 0 0,1 0 0 0 0,-1-1 0 0 0,1 1 0 0 0,0-1 0 0 0,-1 1 0 0 0,1-1 0 0 0,-1 1 0 0 0,1-1 0 0 0,0 0 0 0 0,-1 1 0 0 0,1-1 0 0 0,1 1 0 0 0,23 8 0 0 0,-16-6 0 0 0,28 11 0 0 0,-13-5 0 0 0,0 1 0 0 0,-1 0 0 0 0,29 19 0 0 0,-41-21 0 0 0,1 0 0 0 0,-1 1 0 0 0,-1 1 0 0 0,0-1 0 0 0,0 2 0 0 0,15 21 0 0 0,-19-23 0 0 0,0 0 0 0 0,-1 1 0 0 0,-1-1 0 0 0,0 1 0 0 0,0 0 0 0 0,-1 0 0 0 0,0 1 0 0 0,0-1 0 0 0,1 18 0 0 0,-3-16 38 0 0,0-6-49 0 0,0 1-1 0 0,-1-1 0 0 0,0 1 1 0 0,-1 11-1 0 0,0-16 65 0 0,0 0 0 0 0,1 1 0 0 0,-1-1 0 0 0,0 0-1 0 0,0 0 1 0 0,0 0 0 0 0,0 0 0 0 0,-1 0 0 0 0,1 0-1 0 0,0 0 1 0 0,-1 0 0 0 0,1-1 0 0 0,-1 1 0 0 0,0 0-1 0 0,0-1 1 0 0,0 1 0 0 0,-1 0 0 0 0,-13 7 385 0 0,-1-1 1 0 0,0-1-1 0 0,0 0 0 0 0,0-1 1 0 0,-29 6-1 0 0,22-6-68 0 0,0 0-337 0 0,0 0 0 0 0,0-1 0 0 0,0-2 0 0 0,-48 2 0 0 0,68-6-671 0 0,-1 0 0 0 0,1 0 0 0 0,0 0-1 0 0,-1-1 1 0 0,1 1 0 0 0,0-1 0 0 0,0 0 0 0 0,0 0 0 0 0,0-1-1 0 0,-3-2 1 0 0,4 3-1918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93 8287 0 0,'0'0'191'0'0,"0"0"26"0"0,0 0 9 0 0,5 0-34 0 0,15 0-154 0 0,-12 1 400 0 0,-13 2 593 0 0,-16 2 1118 0 0,19-4-1932 0 0,-6 1 385 0 0,-1 0 1 0 0,0 1-1 0 0,1 0 1 0 0,0 1-1 0 0,0 0 1 0 0,-11 6-1 0 0,16-8-447 0 0,-2-1-66 0 0,3-1 282 0 0,2 0 117 0 0,0 0 21 0 0,0 0-66 0 0,0 0-222 0 0,2-1 166 0 0,11-8-65 0 0,1 1 1 0 0,0 0 0 0 0,0 1-1 0 0,18-6 1 0 0,-3 1-331 0 0,23-9 8 0 0,102-27 0 0 0,-139 46 0 0 0,0 0 0 0 0,0 0 0 0 0,0 2 0 0 0,0 0 0 0 0,26 3 0 0 0,-36-2 0 0 0,-1 0 0 0 0,1 0 0 0 0,-1 0 0 0 0,1 1 0 0 0,-1 0 0 0 0,0 0 0 0 0,0 0 0 0 0,0 0 0 0 0,0 1 0 0 0,0-1 0 0 0,0 1 0 0 0,-1 0 0 0 0,1 0 0 0 0,-1 0 0 0 0,0 1 0 0 0,3 3 0 0 0,-3-2 0 0 0,1 0 0 0 0,-1-1 0 0 0,0 2 0 0 0,0-1 0 0 0,-1 0 0 0 0,1 1 0 0 0,-1-1 0 0 0,0 1 0 0 0,-1-1 0 0 0,1 1 0 0 0,-1 0 0 0 0,0 6 0 0 0,-1-4 0 0 0,-1 0 0 0 0,0 0 0 0 0,0-1 0 0 0,0 1 0 0 0,-1 0 0 0 0,-1 0 0 0 0,1-1 0 0 0,-1 1 0 0 0,0-1 0 0 0,-5 7 0 0 0,3-4 0 0 0,-1 0 0 0 0,-1-1 0 0 0,1 0 0 0 0,-2-1 0 0 0,1 1 0 0 0,-14 11 0 0 0,9-12 0 0 0,-1 0 0 0 0,0-1 0 0 0,0 0 0 0 0,-26 8 0 0 0,11-3 0 0 0,6-4 0 0 0,0-2 0 0 0,-1 0 0 0 0,1-1 0 0 0,-32 2 0 0 0,-16 3 0 0 0,33-3 0 0 0,13-4 0 0 0,-38 12 0 0 0,53-10 0 0 0,9-5 0 0 0,0 0 0 0 0,0 0 0 0 0,0 0 0 0 0,0 1 0 0 0,-1-1 0 0 0,1 0 0 0 0,0 0 0 0 0,0 1 0 0 0,0-1 0 0 0,0 0 0 0 0,0 0 0 0 0,0 1 0 0 0,0-1 0 0 0,0 0 0 0 0,0 0 0 0 0,0 1 0 0 0,0-1 0 0 0,0 0 0 0 0,0 0 0 0 0,0 1 0 0 0,0-1 0 0 0,0 0 0 0 0,0 0 0 0 0,0 1 0 0 0,0-1 0 0 0,0 0 0 0 0,0 0 0 0 0,0 0 0 0 0,1 1 0 0 0,2 1 0 0 0,-1 0 0 0 0,1-1 0 0 0,0 1 0 0 0,0-1 0 0 0,0 0 0 0 0,0 0 0 0 0,0 0 0 0 0,1 0 0 0 0,-1 0 0 0 0,0-1 0 0 0,4 1 0 0 0,9 2 0 0 0,107 21 0 0 0,-37-9 0 0 0,-69-12 0 0 0,64 16 0 0 0,-68-16 0 0 0,-1 2 0 0 0,1 0 0 0 0,-1 0 0 0 0,12 8 0 0 0,-22-12 0 0 0,0 1 0 0 0,0-1 0 0 0,0 0 0 0 0,-1 1 0 0 0,1 0 0 0 0,-1-1 0 0 0,1 1 0 0 0,-1 0 0 0 0,1 0 0 0 0,-1 0 0 0 0,0 0 0 0 0,0 0 0 0 0,0 0 0 0 0,0 0 0 0 0,-1 0 0 0 0,1 0 0 0 0,0 0 0 0 0,-1 1 0 0 0,0-1 0 0 0,1 0 0 0 0,-1 0 0 0 0,0 1 0 0 0,0-1 0 0 0,0 0 0 0 0,0 1 0 0 0,-1-1 0 0 0,1 0 0 0 0,-1 0 0 0 0,1 0 0 0 0,-2 4 0 0 0,-2 4 0 0 0,0-1 0 0 0,0 1 0 0 0,-1-1 0 0 0,0 0 0 0 0,-9 12 0 0 0,4-10 0 0 0,0 0 0 0 0,0 0 0 0 0,-22 16 0 0 0,-3 3 0 0 0,23-19 0 0 0,-1 0 0 0 0,-1-1 0 0 0,0-1 0 0 0,0 0 0 0 0,-1-1 0 0 0,0 0 0 0 0,-1-1 0 0 0,1-1 0 0 0,-1-1 0 0 0,-1 0 0 0 0,1-1 0 0 0,-22 3 0 0 0,-7-3 0 0 0,0-1 0 0 0,-1-3 0 0 0,-59-6 0 0 0,84 6 2 0 0,13 0-19 0 0,0 0 1 0 0,0-1 0 0 0,-10-1-1 0 0,16 1-320 0 0,2 1-138 0 0,12-2-5621 0 0,5-3-148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1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19351 0 0,'0'0'439'0'0,"0"0"62"0"0,0 0 33 0 0,0 0-65 0 0,0 3-309 0 0,3 8-71 0 0,-2-7 117 0 0,-1 7 1278 0 0,-5 4-3294 0 0,5-14 1613 0 0,-2 6-5044 0 0,1-6-1641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6447 0 0,'0'0'142'0'0,"0"0"22"0"0,0 0 13 0 0,0 0 55 0 0,0 0 181 0 0,0 0 78 0 0,0 0 18 0 0,0 0 71 0 0,0 0 286 0 0,0 0 124 0 0,0 0 30 0 0,0 0-65 0 0,0 0-290 0 0,0 0-121 0 0,0 0-28 0 0,0 0-4 0 0,0 0 0 0 0,0 0 0 0 0,0 0 0 0 0,0 0 0 0 0,5 7 512 0 0,-4-4-955 0 0,-1-1-1 0 0,1 0 0 0 0,0 0 1 0 0,0 1-1 0 0,-1-1 0 0 0,0 1 1 0 0,1-1-1 0 0,-1 0 0 0 0,0 1 1 0 0,0-1-1 0 0,0 1 0 0 0,0-1 1 0 0,-1 0-1 0 0,1 1 0 0 0,-1-1 1 0 0,1 0-1 0 0,-3 5 0 0 0,-2 5-133 0 0,0 0-1 0 0,-7 12 1 0 0,4-8 159 0 0,-75 136-94 0 0,68-127 0 0 0,-41 61 0 0 0,42-64 0 0 0,14-21 0 0 0,-1-1 0 0 0,1 0 0 0 0,0 0 0 0 0,0 1 0 0 0,0-1 0 0 0,0 0 0 0 0,0 0 0 0 0,0 1 0 0 0,0-1 0 0 0,-1 0 0 0 0,1 1 0 0 0,0-1 0 0 0,0 0 0 0 0,0 0 0 0 0,0 1 0 0 0,0-1 0 0 0,0 0 0 0 0,0 1 0 0 0,1-1 0 0 0,-1 0 0 0 0,0 0 0 0 0,0 1 0 0 0,0-1 0 0 0,0 0 0 0 0,0 0 0 0 0,0 1 0 0 0,0-1 0 0 0,1 0 0 0 0,-1 0 0 0 0,0 1 0 0 0,0-1 0 0 0,0 0 0 0 0,1 0 0 0 0,-1 0 0 0 0,0 1 0 0 0,0-1 0 0 0,0 0 0 0 0,1 0 0 0 0,8 3 0 0 0,-8-3 0 0 0,34 5 0 0 0,-34-4 0 0 0,0-1 0 0 0,-1 0 0 0 0,1 1 0 0 0,0-1 0 0 0,-1 0 0 0 0,1 0 0 0 0,0 0 0 0 0,-1 0 0 0 0,1 0 0 0 0,0 0 0 0 0,-1 0 0 0 0,1 0 0 0 0,0 0 0 0 0,0 0 0 0 0,-1 0 0 0 0,1 0 0 0 0,0 0 0 0 0,-1-1 0 0 0,1 1 0 0 0,0 0 0 0 0,-1 0 0 0 0,1-1 0 0 0,-1 1 0 0 0,2-1 0 0 0,0-1 0 0 0,12-2 0 0 0,-2 1 0 0 0,3 2 0 0 0,5 0 0 0 0,0 1 0 0 0,1 1 0 0 0,20 4 0 0 0,-19-2 0 0 0,45 1 0 0 0,19-3 0 0 0,3 0 0 0 0,-53-5-269 0 0,-35 4-1135 0 0,-1 0-511 0 0,0 0-107 0 0,0 0-24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11975 0 0,'0'0'547'0'0,"0"0"-11"0"0,1 1-271 0 0,5 7 14 0 0,-5-7-201 0 0,1 0 0 0 0,-1 0 1 0 0,0 0-1 0 0,0 0 1 0 0,-1 1-1 0 0,1-1 1 0 0,0 0-1 0 0,0 1 1 0 0,-1-1-1 0 0,1 1 0 0 0,-1-1 1 0 0,1 1-1 0 0,-1-1 1 0 0,1 1-1 0 0,-1-1 1 0 0,0 1-1 0 0,0-1 1 0 0,0 1-1 0 0,0-1 0 0 0,0 1 1 0 0,0 1-1 0 0,-2 13 181 0 0,-1 1-1 0 0,-1-1 1 0 0,-6 18-1 0 0,2-4 148 0 0,-5 10 388 0 0,-2-2-1 0 0,-34 66 0 0 0,18-41-533 0 0,-82 152-244 0 0,-4-1-59 0 0,29-56 529 0 0,17-13 1119 0 0,68-135-1806 0 0,19-19-2286 0 0,12-16 973 0 0,-2-7-20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15663 0 0,'0'0'344'0'0,"0"0"72"0"0,-10 5 8 0 0,-1 1 24 0 0,2-3-360 0 0,2 4-88 0 0,2 2 0 0 0,0 4 0 0 0,3-1 0 0 0,0 2 0 0 0,0 2 0 0 0,2 4-4624 0 0,4 3-944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19351 0 0,'0'0'439'0'0,"0"0"62"0"0,0 0 33 0 0,0 0-65 0 0,1 2-309 0 0,1 2-147 0 0,4 21-9 0 0,-3 5 1003 0 0,-3-28-932 0 0,-1 0-1 0 0,1 0 0 0 0,0 0 1 0 0,-1 0-1 0 0,1 0 0 0 0,-1 0 1 0 0,1 0-1 0 0,-1 0 0 0 0,0 0 1 0 0,0 0-1 0 0,0 0 0 0 0,0 0 1 0 0,-1 1-1 0 0,-4 4-74 0 0,12-1 0 0 0,-2-5-200 0 0,-1-1 0 0 0,0 1 0 0 0,1 0 0 0 0,-1-1 0 0 0,0 0-1 0 0,1 0 1 0 0,-1 0 0 0 0,1 0 0 0 0,-1 0 0 0 0,0-1 0 0 0,1 0 0 0 0,-1 1 0 0 0,0-1-1 0 0,0-1 1 0 0,1 1 0 0 0,-1 0 0 0 0,0-1 0 0 0,0 1 0 0 0,0-1 0 0 0,4-4 0 0 0,7-4-1334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2759 0 0,'0'0'0'0'0,"0"0"112"0"0,0 0-32 0 0,-14 0 16 0 0,-9 1-96 0 0,5 1 0 0 0,8 0 0 0 0,1 2 0 0 0,2-1 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374 102 2759 0 0,'0'0'126'0'0,"-2"1"-5"0"0,-23 11 49 0 0,17-8 2543 0 0,5 1-1884 0 0,-3 3-406 0 0,1-1 0 0 0,-1-1 0 0 0,-1 1 0 0 0,1-1-1 0 0,-11 8 1 0 0,15-13-52 0 0,-3 5 270 0 0,4-6 2981 0 0,1 0 3944 0 0,2-3-7461 0 0,0 0 0 0 0,0 0 0 0 0,1 1 1 0 0,-1-1-1 0 0,1 1 0 0 0,-1-1 0 0 0,1 1 0 0 0,0 0 0 0 0,4-2 0 0 0,32-14 793 0 0,-16 7-799 0 0,155-66-81 0 0,-145 66-19 0 0,-1 1 1 0 0,1 2-1 0 0,58-7 1 0 0,-83 14 0 0 0,1 0 0 0 0,0 1 0 0 0,-1 0 0 0 0,1 1 0 0 0,-1 0 0 0 0,1 0 0 0 0,-1 1 0 0 0,17 5 0 0 0,-21-5 0 0 0,-1 0 0 0 0,1-1 0 0 0,0 2 0 0 0,-1-1 0 0 0,1 0 0 0 0,-1 1 0 0 0,0-1 0 0 0,1 1 0 0 0,-1 0 0 0 0,-1 0 0 0 0,1 1 0 0 0,0-1 0 0 0,-1 0 0 0 0,0 1 0 0 0,1 0 0 0 0,-1-1 0 0 0,-1 1 0 0 0,1 0 0 0 0,-1 0 0 0 0,2 5 0 0 0,-2-5 0 0 0,0 1 0 0 0,0 0 0 0 0,0 0 0 0 0,-1 0 0 0 0,0 0 0 0 0,0 1 0 0 0,0-1 0 0 0,-1 0 0 0 0,1 0 0 0 0,-1 0 0 0 0,-1-1 0 0 0,1 1 0 0 0,-1 0 0 0 0,-3 7 0 0 0,0-1 0 0 0,-2-1 0 0 0,1 0 0 0 0,-1 0 0 0 0,-1-1 0 0 0,-10 10 0 0 0,-5 2 0 0 0,-1-1 0 0 0,-1-1 0 0 0,-1-1 0 0 0,-32 17 0 0 0,-76 42 0 0 0,-11 6 0 0 0,-30 21 0 0 0,-1 13-1384 0 0,171-114 1266 0 0,-1 0-1 0 0,0 0 1 0 0,0 0 0 0 0,-8 2-1 0 0,6-4 357 0 0,11-5-21 0 0,8-5 188 0 0,2 1-203 0 0,0 1 0 0 0,1 0 1 0 0,0 1-1 0 0,1 1 0 0 0,27-8 0 0 0,80-8-390 0 0,-85 16 279 0 0,11-2-91 0 0,-1 3 0 0 0,75 2 0 0 0,-87 4 0 0 0,-1 2 0 0 0,0 1 0 0 0,0 2 0 0 0,43 14 0 0 0,-77-21 0 0 0,13 5 0 0 0,1-1 0 0 0,-1 0 0 0 0,1-1 0 0 0,22 2 0 0 0,-31-5-9 0 0,0-1 0 0 0,0 1-1 0 0,0-1 1 0 0,0 0 0 0 0,-1-1 0 0 0,1 1-1 0 0,0-1 1 0 0,8-4 0 0 0,2-3-438 0 0,18-13 0 0 0,-21 13-901 0 0,21-11 0 0 0,-25 16 128 0 0,-1-1 1 0 0,13-9-1 0 0,-18 12 895 0 0,2-1-1722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13823 0 0,'0'0'630'0'0,"0"0"-13"0"0,2-1-393 0 0,12-6-269 0 0,0-1-228 0 0,0 1-1 0 0,1 0 1 0 0,0 1-1 0 0,0 1 1 0 0,0 0 0 0 0,31-5-1 0 0,-1 6 718 0 0,-34 3-189 0 0,-1 0 0 0 0,0 0 1 0 0,0 1-1 0 0,1 0 1 0 0,11 2-1 0 0,141 16-239 0 0,-132-18-16 0 0,39-5 0 0 0,-21 1 0 0 0,214-26 1608 0 0,-150 14-1168 0 0,408-37 1608 0 0,4 46 0 0 0,-422 12-2231 0 0,195 7 886 0 0,-202-13 61 0 0,104-13 0 0 0,62-15-764 0 0,-256 29-4 0 0,37-2 14 0 0,-39 2-18 0 0,-1 0 1 0 0,1 1-1 0 0,0-1 0 0 0,-1 1 0 0 0,1 0 1 0 0,-1 0-1 0 0,1 0 0 0 0,6 3 0 0 0,-9-3-329 0 0,-1-1-138 0 0,0 0-33 0 0,-7 15-1928 0 0,-3-9 1416 0 0,-5-1-4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11975 0 0,'0'0'267'0'0,"0"0"42"0"0,0 0 17 0 0,0 0-28 0 0,0 0-126 0 0,0 0 204 0 0,0 0 111 0 0,0 0 22 0 0,0 0 71 0 0,0 0 286 0 0,1 1 124 0 0,1 1-789 0 0,1-1-1 0 0,-1 1 1 0 0,0-1-1 0 0,0 0 1 0 0,1 0-1 0 0,-1 0 1 0 0,1 0-1 0 0,-1 0 1 0 0,1 0-1 0 0,-1-1 1 0 0,1 1 0 0 0,-1-1-1 0 0,1 0 1 0 0,3 0-1 0 0,45-3 535 0 0,-29 1-266 0 0,234-25 1741 0 0,-153 13-2268 0 0,-89 13 58 0 0,29-5 0 0 0,0 2 0 0 0,55 3 0 0 0,-79 2 0 0 0,-6-1 0 0 0,-1 2 0 0 0,0-1 0 0 0,0 2 0 0 0,21 6 0 0 0,-32-9 0 0 0,0 0 0 0 0,-1 0 0 0 0,1 0 0 0 0,0 0 0 0 0,0 1 0 0 0,0-1 0 0 0,-1 0 0 0 0,1 1 0 0 0,0-1 0 0 0,-1 0 0 0 0,1 1 0 0 0,0-1 0 0 0,-1 1 0 0 0,2 0 0 0 0,-1 1 0 0 0,-1-1 0 0 0,0 0 0 0 0,1 0 0 0 0,-1 0 0 0 0,0 0 0 0 0,0 0 0 0 0,0 0 0 0 0,0 1 0 0 0,0-1 0 0 0,0 0 0 0 0,0 0 0 0 0,0 0 0 0 0,0 0 0 0 0,-1 1 0 0 0,1-1 0 0 0,0 0 0 0 0,-1 0 0 0 0,1 0 0 0 0,-1 0 0 0 0,1 0 0 0 0,-2 2 0 0 0,-16 23 0 0 0,15-21 0 0 0,-20 25 0 0 0,6-6 0 0 0,-33 35 0 0 0,-65 63-518 0 0,16-17-774 0 0,50-57 1302 0 0,-3-3 1 0 0,-2-2 0 0 0,-74 46-1 0 0,124-87-118 0 0,0 0-1 0 0,0 1 1 0 0,-1-1-1 0 0,-5 2 1 0 0,8-4-312 0 0,2 0-1310 0 0,0 0-5170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433 112 15663 0 0,'0'0'356'0'0,"2"0"50"0"0,0 1-263 0 0,1-2-54 0 0,8-5 693 0 0,-9 5-402 0 0,-2-4 663 0 0,0 3-452 0 0,-5 1-593 0 0,4 1-26 0 0,-7-2 388 0 0,-1 0 0 0 0,1-1 0 0 0,-15-6 0 0 0,22 9 152 0 0,1 0 0 0 0,-1-1-409 0 0,1 1-1 0 0,0 0 0 0 0,0 0 1 0 0,-1 0-1 0 0,1 0 1 0 0,0-1-1 0 0,0 1 0 0 0,-1 0 1 0 0,1 0-1 0 0,0-1 1 0 0,0 1-1 0 0,0 0 0 0 0,-1 0 1 0 0,1-1-1 0 0,0 1 1 0 0,0 0-1 0 0,0-1 0 0 0,0 1 1 0 0,0 0-1 0 0,-1-1 1 0 0,1 1-1 0 0,0 0 0 0 0,0-1 1 0 0,0 1-1 0 0,2-3-76 0 0,1 0-1 0 0,-1 1 1 0 0,0-1-1 0 0,1 1 1 0 0,-1 0-1 0 0,1 0 1 0 0,0 0 0 0 0,0 0-1 0 0,0 0 1 0 0,0 1-1 0 0,0-1 1 0 0,6-2-1 0 0,7-1-692 0 0,24-5-1 0 0,-15 5 799 0 0,-2-2-131 0 0,2 2 0 0 0,-1 0 0 0 0,0 2 0 0 0,1 0 0 0 0,0 2 0 0 0,-1 1 0 0 0,41 5 0 0 0,-61-5 0 0 0,1 0 0 0 0,13 9 0 0 0,3 4 0 0 0,-12-2 0 0 0,-9-7 0 0 0,0-2 0 0 0,0 0 0 0 0,-1 0 0 0 0,1 1 0 0 0,0-1 0 0 0,-1 1 0 0 0,0-1 0 0 0,1 0 0 0 0,-1 1 0 0 0,0-1 0 0 0,0 0 0 0 0,0 0 0 0 0,0 0 0 0 0,-1 0 0 0 0,1 0 0 0 0,-1 0 0 0 0,1 0 0 0 0,-1 0 0 0 0,1-1 0 0 0,-1 1 0 0 0,-2 1 0 0 0,-6 6 0 0 0,-1-2 0 0 0,-14 9 0 0 0,16-10 0 0 0,-41 29 0 0 0,3 1 0 0 0,-46 45 0 0 0,70-59 90 0 0,-97 84-1042 0 0,83-76-65 0 0,-55 34 0 0 0,66-48 655 0 0,-5 3 80 0 0,-1 0 1 0 0,0-2 0 0 0,-50 18-1 0 0,30-15 300 0 0,50-19 80 0 0,-4-1 49 0 0,3 0 92 0 0,4 1 1194 0 0,7 0-1412 0 0,0-1 0 0 0,1 1 0 0 0,-1-2 0 0 0,0 1 0 0 0,16-3 0 0 0,15-1 14 0 0,54-7-41 0 0,-15 1 38 0 0,165-8 1533 0 0,-26 0-563 0 0,-188 17-943 0 0,1 0-1 0 0,49 7 0 0 0,-58-3-216 0 0,-6 0-324 0 0,-1-1 1 0 0,1 0-1 0 0,0-1 0 0 0,0-1 1 0 0,0 0-1 0 0,25-4 1 0 0,-26 0-766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57 10135 0 0,'0'0'231'0'0,"0"0"29"0"0,0 0 19 0 0,0 0 37 0 0,0 0 125 0 0,0 0 58 0 0,-9-1 523 0 0,-6 1 856 0 0,-1 2-1 0 0,-17 2 0 0 0,32-4-1434 0 0,1 0-222 0 0,0 0 166 0 0,55 4 1218 0 0,-33-7-1617 0 0,-1 0 0 0 0,23-6 0 0 0,23-4 491 0 0,30-1 847 0 0,-34 4-1827 0 0,0 3 0 0 0,105 1 0 0 0,-145 9-1601 0 0,-21-3 725 0 0,-2 0-126 0 0,0 0-483 0 0,0 0-1916 0 0,0 0-822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13823 0 0,'0'0'315'0'0,"0"0"45"0"0,0 0 21 0 0,0 0-49 0 0,1 3-149 0 0,1 2 175 0 0,0 1-1 0 0,0-1 1 0 0,1 1-1 0 0,0-1 1 0 0,0 0-1 0 0,0 0 1 0 0,1 0 0 0 0,0-1-1 0 0,0 1 1 0 0,5 4-1 0 0,-8-8 155 0 0,11 7 512 0 0,10 1 0 0 0,-21-8-512 0 0,2-1 0 0 0,21-1-390 0 0,0 0-1 0 0,-1-1 1 0 0,1-2 0 0 0,43-11-1 0 0,74-18-121 0 0,-70 18 0 0 0,-45 9 0 0 0,0 1 0 0 0,0 2 0 0 0,1 0 0 0 0,-1 2 0 0 0,47 3 0 0 0,-68-1-21 0 0,-1 0 0 0 0,1 0-1 0 0,0 1 1 0 0,-1-1 0 0 0,7 4-1 0 0,5 5-1512 0 0,-6 3-4338 0 0,-9-5-1010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3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195 147 8287 0 0,'-10'0'826'0'0,"3"1"-788"0"0,0 1 38 0 0,6-2 312 0 0,1 0 110 0 0,0 0 12 0 0,0 0-67 0 0,6-1-334 0 0,1-1 0 0 0,-1 0 1 0 0,0 0-1 0 0,-1-1 0 0 0,8-3 0 0 0,1-1 332 0 0,73-32 2083 0 0,113-35 0 0 0,-186 70-2484 0 0,0 1-1 0 0,0 0 1 0 0,28-1 0 0 0,-35 4-40 0 0,-1 0 1 0 0,0 0-1 0 0,1 1 1 0 0,-1 0-1 0 0,1 0 1 0 0,-1 1-1 0 0,0-1 1 0 0,0 1 0 0 0,0 1-1 0 0,0-1 1 0 0,7 5-1 0 0,-10-5 0 0 0,0 1 0 0 0,0-1 0 0 0,0 1 0 0 0,-1 0 0 0 0,1 0 0 0 0,0 0 0 0 0,-1 1 0 0 0,0-1 0 0 0,0 0 0 0 0,0 1 0 0 0,0-1 0 0 0,-1 1 0 0 0,1 0 0 0 0,-1 0 0 0 0,0 0 0 0 0,0-1 0 0 0,0 1 0 0 0,-1 0 0 0 0,0 0 0 0 0,1 0 0 0 0,-1 0 0 0 0,-1 8 0 0 0,0-2 0 0 0,0 0 0 0 0,-1 0 0 0 0,0 0 0 0 0,-1 0 0 0 0,0-1 0 0 0,0 1 0 0 0,-10 17 0 0 0,5-14 0 0 0,-1 0 0 0 0,0-1 0 0 0,0 0 0 0 0,-2 0 0 0 0,1-1 0 0 0,-1-1 0 0 0,-1 0 0 0 0,0 0 0 0 0,-14 8 0 0 0,-16 7 0 0 0,-69 29 0 0 0,-26 16 0 0 0,-130 125-1826 0 0,259-188 1676 0 0,2-3 198 0 0,5-3 290 0 0,1-1 136 0 0,0 0 34 0 0,0 0-65 0 0,10-1-410 0 0,1 0 1 0 0,-1-1 0 0 0,0 0-1 0 0,17-7 1 0 0,2 1-37 0 0,11-2 259 0 0,1 3 0 0 0,0 1 0 0 0,54 0 0 0 0,124 16 768 0 0,-140 2-1024 0 0,4 0 0 0 0,-77-11-272 0 0,-1 0-1 0 0,1-1 0 0 0,0 0 0 0 0,0-1 1 0 0,7-1-1 0 0,-10 1-769 0 0,1 0 0 0 0,0 0 0 0 0,-1 0 0 0 0,0-1 0 0 0,5-2 0 0 0,-6 3-3926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3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13823 0 0,'0'0'315'0'0,"0"0"45"0"0,0 0 21 0 0,0 0-49 0 0,0 2-220 0 0,-2 2-110 0 0,1 0 1 0 0,-1-1-1 0 0,0 1 0 0 0,-1 0 0 0 0,1-1 1 0 0,0 0-1 0 0,-1 1 0 0 0,-4 3 0 0 0,-3 5 913 0 0,9-10-406 0 0,0 0-240 0 0,0 0 1 0 0,0 1-1 0 0,0-1 0 0 0,-1 0 0 0 0,1 1 1 0 0,-3 2-1 0 0,-1 4 337 0 0,-6 13-185 0 0,-2 1 0 0 0,0-1-1 0 0,-1-1 1 0 0,-34 38 0 0 0,21-30-385 0 0,-2-2 1 0 0,-46 36-1 0 0,61-53-36 0 0,1 1 0 0 0,0 0 0 0 0,1 1 0 0 0,-17 21 0 0 0,17-19 0 0 0,8-8 0 0 0,5-4 0 0 0,7-3 0 0 0,-6 1 0 0 0,22-5 0 0 0,0-1 0 0 0,-1-1 0 0 0,45-20 0 0 0,-6 2 0 0 0,-4 3 0 0 0,-10 3 0 0 0,0 3 0 0 0,91-19 0 0 0,-120 31-9 0 0,-14 3-1 0 0,0-1 1 0 0,1 1-1 0 0,-1 1 1 0 0,1-1-1 0 0,-1 1 1 0 0,0 0-1 0 0,1 0 0 0 0,-1 1 1 0 0,1-1-1 0 0,-1 1 1 0 0,1 0-1 0 0,5 2 1 0 0,-10-2-687 0 0,-1-1-257 0 0,0 0-58 0 0,0 0-80 0 0,0 0-286 0 0,0 0-126 0 0,0 0-29 0 0,0 0-4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125 386 15663 0 0,'-2'1'356'0'0,"-29"10"617"0"0,3-2-1473 0 0,-34 9-1 0 0,61-18 59 0 0,2-2 429 0 0,0 0 0 0 0,0 0 0 0 0,0 0 0 0 0,0 0 1 0 0,1 0-1 0 0,-1 1 0 0 0,1-1 0 0 0,-1 0 0 0 0,1 1 1 0 0,0-1-1 0 0,0 1 0 0 0,3-2 0 0 0,-2 1 14 0 0,44-31 592 0 0,57-30 0 0 0,11-7 197 0 0,-32 19-564 0 0,1 3 1 0 0,136-55-1 0 0,-207 97-52 0 0,1 0 0 0 0,1 2 1 0 0,-1 0-1 0 0,1 0 0 0 0,-1 2 1 0 0,25-2-1 0 0,-38 3-170 0 0,0 1 0 0 0,0 0 0 0 0,0 0 0 0 0,0 0 0 0 0,0 1 0 0 0,0-1 0 0 0,0 0 1 0 0,0 0-1 0 0,1 0 0 0 0,-1 1 0 0 0,0-1 0 0 0,0 1 0 0 0,0-1 0 0 0,0 1 0 0 0,0-1 0 0 0,-1 1 0 0 0,1-1 0 0 0,0 1 1 0 0,0 0-1 0 0,0 0 0 0 0,0-1 0 0 0,-1 1 0 0 0,1 0 0 0 0,0 0 0 0 0,-1 0 0 0 0,1 0 0 0 0,-1 0 0 0 0,1 0 0 0 0,-1 0 1 0 0,1 0-1 0 0,-1 0 0 0 0,0 0 0 0 0,1 0 0 0 0,-1 0 0 0 0,0 0 0 0 0,0 0 0 0 0,0 0 0 0 0,0 0 0 0 0,0 1 0 0 0,0-1 0 0 0,0 0 1 0 0,0 0-1 0 0,-1 1 0 0 0,0 4-6 0 0,0 1 0 0 0,-1-1-1 0 0,1 0 1 0 0,-2-1 0 0 0,1 1 0 0 0,-5 8 0 0 0,-13 17 2 0 0,-1-1 0 0 0,-1 0 0 0 0,-53 50 0 0 0,30-32 0 0 0,40-41-99 0 0,-1-1 0 0 0,1 2 0 0 0,1-1 0 0 0,-1 1 0 0 0,1-1 0 0 0,0 1 0 0 0,1 1 0 0 0,0-1 0 0 0,0 0 0 0 0,1 1 0 0 0,0-1 0 0 0,1 1 0 0 0,-1 0 0 0 0,2-1 0 0 0,-1 1 0 0 0,1 0 0 0 0,1 9 0 0 0,1-13-1867 0 0,4 3-3830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3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531 131 10135 0 0,'1'-7'132'0'0,"1"1"-1"0"0,-1-1 1 0 0,1 0-1 0 0,1 1 1 0 0,-1-1-1 0 0,1 1 1 0 0,4-7-1 0 0,-2 3-87 0 0,-4 7 342 0 0,1-1 0 0 0,-1 1 0 0 0,0-1 0 0 0,-1 0 0 0 0,2-6 0 0 0,0-8 1101 0 0,1 5-271 0 0,-3 13-1189 0 0,0 0 0 0 0,0 0-1 0 0,0-1 1 0 0,0 1 0 0 0,0 0 0 0 0,0 0 0 0 0,0 0 0 0 0,0 0 0 0 0,0 0-1 0 0,0 0 1 0 0,0 0 0 0 0,0 0 0 0 0,0 0 0 0 0,0 0 0 0 0,0 0 0 0 0,0 0 0 0 0,0-1-1 0 0,0 1 1 0 0,0 0 0 0 0,0 0 0 0 0,0 0 0 0 0,-1 0 0 0 0,1 0 0 0 0,0 0-1 0 0,0 0 1 0 0,0 0 0 0 0,0 0 0 0 0,0 0 0 0 0,0 0 0 0 0,0 0 0 0 0,0 0 0 0 0,0 0-1 0 0,0 0 1 0 0,0 0 0 0 0,0 0 0 0 0,0 0 0 0 0,0 0 0 0 0,0-1 0 0 0,-1 1-1 0 0,1 0 1 0 0,0 0 0 0 0,0 0 0 0 0,0 0 0 0 0,0 0 0 0 0,0 0 0 0 0,0 0 0 0 0,0 0-1 0 0,0 0 1 0 0,0 0 0 0 0,0 0 0 0 0,0 1 0 0 0,0-1 0 0 0,-1 0 0 0 0,1 0-1 0 0,0 0 1 0 0,0 0 0 0 0,0 0 0 0 0,0 0 0 0 0,0 0 0 0 0,-14 16 1949 0 0,9-9-2408 0 0,-21 29 438 0 0,2 2 0 0 0,-32 67-1 0 0,-3 8 926 0 0,-42 57 224 0 0,-109 181-1193 0 0,197-331 38 0 0,2 1 0 0 0,1 0 0 0 0,0 0 0 0 0,1 1 0 0 0,-6 26 0 0 0,12-32 0 0 0,3-2 0 0 0,1-12-221 0 0,0 0 0 0 0,0 0 0 0 0,0-1-1 0 0,1 1 1 0 0,-1 0 0 0 0,0 0 0 0 0,1-1 0 0 0,-1 1-1 0 0,1-1 1 0 0,-1 1 0 0 0,1-1 0 0 0,0 1 0 0 0,0-1 0 0 0,-1 0-1 0 0,1 0 1 0 0,0 0 0 0 0,0 0 0 0 0,3 1 0 0 0,7 1-1313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218 128 2759 0 0,'-26'8'-43'0'0,"-54"10"-1"0"0,13-4 1758 0 0,24 0 3245 0 0,41-13-3425 0 0,2-1 2 0 0,0 0 0 0 0,0 0 0 0 0,0 0-137 0 0,0 0-576 0 0,2 0-250 0 0,85-8 3040 0 0,-14 0-2046 0 0,373-11 522 0 0,156-18-460 0 0,-543 32-2095 0 0,-18 3-507 0 0,-1-3 0 0 0,68-15 0 0 0,100-48-8368 0 0,-175 57 6782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100 100 10135 0 0,'0'0'231'0'0,"-8"4"546"0"0,3-2-423 0 0,1-1-1 0 0,0 0 1 0 0,0 0-1 0 0,-1 0 0 0 0,1-1 1 0 0,0 1-1 0 0,-1-1 0 0 0,1 0 1 0 0,-1 0-1 0 0,1-1 1 0 0,0 1-1 0 0,-1-1 0 0 0,1 0 1 0 0,0 0-1 0 0,-1-1 1 0 0,1 1-1 0 0,0-1 0 0 0,0 0 1 0 0,-4-2-1 0 0,7 3 639 0 0,1 1 28 0 0,0 0-65 0 0,0 0-290 0 0,0 0-121 0 0,0 0-28 0 0,0 0-72 0 0,83-6-272 0 0,108-15-172 0 0,-4-10 0 0 0,-23 3 0 0 0,-144 24 269 0 0,1 2 0 0 0,0 0 0 0 0,0 1 0 0 0,-1 1 0 0 0,31 5-1 0 0,-50-5-330 0 0,0 0 0 0 0,0 0-1 0 0,0 0 1 0 0,0 1 0 0 0,0-1-1 0 0,0 1 1 0 0,0-1 0 0 0,0 0-1 0 0,0 1 1 0 0,0 0 0 0 0,0-1-1 0 0,0 1 1 0 0,0-1 0 0 0,-1 1 0 0 0,1 0-1 0 0,0 0 1 0 0,0 0 0 0 0,-1-1-1 0 0,1 1 1 0 0,0 0 0 0 0,-1 0-1 0 0,2 2 1 0 0,-2-2 44 0 0,0 1 1 0 0,0-1-1 0 0,1 1 1 0 0,-1 0-1 0 0,0-1 0 0 0,0 1 1 0 0,-1-1-1 0 0,1 1 1 0 0,0 0-1 0 0,0-1 1 0 0,-1 1-1 0 0,1-1 0 0 0,-2 3 1 0 0,-2 4 41 0 0,0-1 1 0 0,0 0-1 0 0,0 0 1 0 0,-10 11-1 0 0,3-7-24 0 0,0 0 0 0 0,0 0 0 0 0,-21 13 0 0 0,22-17 0 0 0,0 1 0 0 0,0 0 0 0 0,1 0 0 0 0,0 1 0 0 0,0 1 0 0 0,-11 15 0 0 0,-201 291 0 0 0,135-217 2 0 0,47-56-76 0 0,35-37-540 0 0,7-7-1351 0 0,14-8-1065 0 0,10-9 998 0 0,3-4-15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4:3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74 11975 0 0,'0'0'547'0'0,"0"0"-11"0"0,0 0-203 0 0,0 0 419 0 0,0 0 220 0 0,0 0 42 0 0,-1 1-129 0 0,-46 12 398 0 0,0-1 0 0 0,-82 8 0 0 0,129-20-1229 0 0,0 0-1 0 0,0 0 1 0 0,0 0-1 0 0,0 0 1 0 0,0 0-1 0 0,0 0 1 0 0,0 0-1 0 0,0 0 1 0 0,0 0-1 0 0,0 0 1 0 0,0-1-1 0 0,0 1 1 0 0,0 0-1 0 0,0 0 1 0 0,0 0-1 0 0,0 0 1 0 0,0 0-1 0 0,0 0 1 0 0,0 0-1 0 0,0 0 1 0 0,0 0-1 0 0,0 0 1 0 0,0 0-1 0 0,0 0 1 0 0,0 0-1 0 0,0 0 1 0 0,0 0-1 0 0,0-1 1 0 0,0 1-1 0 0,0 0 1 0 0,0 0 0 0 0,0 0-1 0 0,0 0 1 0 0,0 0-1 0 0,0 0 1 0 0,0 0-1 0 0,0 0 1 0 0,0 0-1 0 0,0 0 1 0 0,0 0-1 0 0,0 0 1 0 0,0 0-1 0 0,0 0 1 0 0,0 0-1 0 0,0 0 1 0 0,11-7 356 0 0,17-7-626 0 0,36-10 526 0 0,2 2 1 0 0,117-24-1 0 0,-173 45-196 0 0,-1-1 0 0 0,1 1 0 0 0,1 1 0 0 0,-1 0 0 0 0,19 2 0 0 0,-27-2-92 0 0,0 1 0 0 0,0-1 0 0 0,0 1 0 0 0,1 0 0 0 0,-1-1-1 0 0,0 1 1 0 0,0 0 0 0 0,0 0 0 0 0,0 1 0 0 0,0-1-1 0 0,-1 0 1 0 0,1 1 0 0 0,3 2 0 0 0,-4-2-16 0 0,0-1 0 0 0,0 1 0 0 0,-1-1 0 0 0,1 1 0 0 0,0-1 0 0 0,-1 1 0 0 0,1 0 0 0 0,-1 0 0 0 0,1-1 0 0 0,-1 1 0 0 0,0 0 1 0 0,0 0-1 0 0,0-1 0 0 0,0 1 0 0 0,0 0 0 0 0,0 0 0 0 0,0-1 0 0 0,-1 1 0 0 0,1 0 0 0 0,-1 2 0 0 0,-1 4-6 0 0,-1-1 0 0 0,1 1 0 0 0,-1-1 0 0 0,-1 1 0 0 0,1-1 0 0 0,-1 0 0 0 0,0 0 0 0 0,-1 0 0 0 0,0-1 0 0 0,0 0 0 0 0,0 0 0 0 0,-12 11 0 0 0,-63 56-524 0 0,36-32-210 0 0,-74 55 0 0 0,97-82 734 0 0,-90 62 0 0 0,-119 105 0 0 0,221-174 0 0 0,9-7 0 0 0,0 0 0 0 0,0 0 0 0 0,0 0 0 0 0,0 0 0 0 0,0 0 0 0 0,0 0 0 0 0,0 0 0 0 0,0 0 0 0 0,0 0 0 0 0,0 0 0 0 0,0 0 0 0 0,0 0 0 0 0,0 0 0 0 0,0 0 0 0 0,-1 0 0 0 0,1 1 0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0 0 0,0 0 0 0 0,0 0 0 0 0,0 0 0 0 0,1 0 0 0 0,-1 0 0 0 0,0 0 0 0 0,0 0 0 0 0,0 0 0 0 0,7 1 0 0 0,8-3 0 0 0,-15 2 0 0 0,47-7 68 0 0,7-3 201 0 0,1 4 1 0 0,100-1-1 0 0,-79 14 132 0 0,100 24 0 0 0,1 0-87 0 0,88-1-583 0 0,-233-28-1135 0 0,-5-2-499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1137 56 5983 0 0,'2'-2'274'0'0,"38"-27"-193"0"0,-10 6 3324 0 0,-28 22-1674 0 0,-2 1-136 0 0,0 0-647 0 0,0 0-284 0 0,0 0-59 0 0,0 0-37 0 0,0 0-108 0 0,0 0-48 0 0,0 0-11 0 0,-52 20 359 0 0,22-7-680 0 0,-70 36-64 0 0,43-18-20 0 0,-278 159-56 0 0,258-143 60 0 0,-87 38 0 0 0,128-67-5 0 0,-37 24 0 0 0,61-33-38 0 0,11-8 42 0 0,1-1 0 0 0,-1 1 1 0 0,1-1-1 0 0,-1 1 0 0 0,1 0 1 0 0,-1 0-1 0 0,1-1 0 0 0,-1 1 0 0 0,1 0 1 0 0,0 0-1 0 0,0-1 0 0 0,-1 1 1 0 0,1 0-1 0 0,0 1 0 0 0,0 0-3 0 0,0 0 0 0 0,1 0 0 0 0,-1 0 0 0 0,1-1 0 0 0,0 1-1 0 0,-1 0 1 0 0,1 0 0 0 0,0 0 0 0 0,0-1 0 0 0,0 1 0 0 0,0 0 0 0 0,0-1-1 0 0,0 1 1 0 0,1-1 0 0 0,-1 1 0 0 0,1-1 0 0 0,-1 0 0 0 0,1 1 0 0 0,-1-1 0 0 0,1 0-1 0 0,2 1 1 0 0,3 2-22 0 0,-1 0-1 0 0,1-1 0 0 0,-1 0 1 0 0,12 3-1 0 0,-5-3-26 0 0,0-1 0 0 0,0 0 0 0 0,1 0-1 0 0,-1-2 1 0 0,18 0 0 0 0,68-11-293 0 0,-21 1-46 0 0,-62 9 297 0 0,-1 0 0 0 0,1 1 0 0 0,0 0 0 0 0,-1 2 0 0 0,1-1 1 0 0,18 6-1 0 0,-28-5 81 0 0,0 0 1 0 0,-1 0-1 0 0,1 1 1 0 0,0-1 0 0 0,-1 1-1 0 0,0 1 1 0 0,1-1 0 0 0,-1 1-1 0 0,-1 0 1 0 0,1 0-1 0 0,0 0 1 0 0,-1 1 0 0 0,0-1-1 0 0,0 1 1 0 0,0 0-1 0 0,-1 1 1 0 0,0-1 0 0 0,4 9-1 0 0,-4-7 56 0 0,0-1-1 0 0,-1 1 1 0 0,0 0-1 0 0,-1 0 1 0 0,0 0-1 0 0,0 0 1 0 0,0 0-1 0 0,-1 0 1 0 0,0 1-1 0 0,0-1 1 0 0,-1 0-1 0 0,0 0 0 0 0,0 0 1 0 0,-1 0-1 0 0,1 0 1 0 0,-2 0-1 0 0,-5 12 1 0 0,2-6 62 0 0,-1-1-1 0 0,0 0 1 0 0,-1-1 0 0 0,0 1-1 0 0,-1-1 1 0 0,0-1 0 0 0,-1 0 0 0 0,-15 12-1 0 0,-33 26 44 0 0,-3-3 0 0 0,-70 40 0 0 0,104-70-111 0 0,0-1-1 0 0,-2-1 1 0 0,0-1-1 0 0,0-2 1 0 0,-1-1-1 0 0,0-1 1 0 0,-57 7 0 0 0,75-13 45 0 0,0-1 1 0 0,0-1 0 0 0,0 0-1 0 0,-1-1 1 0 0,1 0 0 0 0,0-1-1 0 0,0 0 1 0 0,0-1 0 0 0,1 0 0 0 0,-19-8-1 0 0,26 9-25 0 0,0 0 1 0 0,0-1-1 0 0,0 1 0 0 0,1 0 0 0 0,-1-1 0 0 0,1 0 0 0 0,-7-6 0 0 0,9 6-43 0 0,-1 1-1 0 0,0-1 0 0 0,1 0 1 0 0,-1 0-1 0 0,1 0 0 0 0,0 0 1 0 0,0 0-1 0 0,0 0 0 0 0,0 0 1 0 0,1-1-1 0 0,-1-3 1 0 0,0 4-202 0 0,1 0 1 0 0,-1 0-1 0 0,1 0 1 0 0,0 1-1 0 0,-1-1 1 0 0,1 0-1 0 0,1 0 1 0 0,-1 0 0 0 0,0 0-1 0 0,1 0 1 0 0,0 0-1 0 0,-1 0 1 0 0,1 1-1 0 0,0-1 1 0 0,0 0-1 0 0,1 0 1 0 0,-1 1 0 0 0,1-1-1 0 0,-1 1 1 0 0,3-3-1 0 0,-1 3-3727 0 0,9 1-1120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52 8951 0 0,'-2'1'407'0'0,"-60"21"187"0"0,38-15 31 0 0,-30 14 0 0 0,11-1 567 0 0,27-14-795 0 0,1 1 0 0 0,-1 0 1 0 0,1 1-1 0 0,1 1 0 0 0,-1 1 1 0 0,-13 12-1 0 0,12-7-148 0 0,1 0 1 0 0,1 2-1 0 0,-22 32 0 0 0,31-41-221 0 0,0 0 1 0 0,1 1-1 0 0,0 0 1 0 0,0 0-1 0 0,1 0 1 0 0,0 0-1 0 0,1 0 0 0 0,0 0 1 0 0,0 1-1 0 0,0 16 1 0 0,2-25-25 0 0,0 0 0 0 0,0 0 0 0 0,0 0 0 0 0,0 0 0 0 0,0 0 0 0 0,0 0 0 0 0,1 0 0 0 0,-1 0 0 0 0,0 0 0 0 0,1 0-1 0 0,-1 0 1 0 0,1-1 0 0 0,-1 1 0 0 0,1 0 0 0 0,0 0 0 0 0,0 1 0 0 0,2 2 6 0 0,-1-1 2 0 0,0 0-1 0 0,1 1 1 0 0,-1-1 0 0 0,1 0-1 0 0,-1 0 1 0 0,1 0 0 0 0,0-1-1 0 0,0 1 1 0 0,0-1 0 0 0,1 1-1 0 0,-1-1 1 0 0,1 0 0 0 0,-1-1-1 0 0,1 1 1 0 0,0 0 0 0 0,-1-1-1 0 0,1 0 1 0 0,5 1 0 0 0,-2-1 36 0 0,0 0 0 0 0,0-1 0 0 0,1 0 0 0 0,-1-1 0 0 0,0 1-1 0 0,0-1 1 0 0,0-1 0 0 0,0 1 0 0 0,10-5 0 0 0,-1 0 114 0 0,1-1 1 0 0,-2 0-1 0 0,24-15 0 0 0,40-34 406 0 0,-60 42-461 0 0,-6 4-56 0 0,0-1 0 0 0,-2 0 0 0 0,1 0 0 0 0,-1-1 0 0 0,13-19 0 0 0,-20 24-68 0 0,1 0-1 0 0,-1 0 1 0 0,0 0-1 0 0,-1 0 0 0 0,1-1 1 0 0,-2 1-1 0 0,1-1 1 0 0,-1 0-1 0 0,0 0 0 0 0,-1 0 1 0 0,1 0-1 0 0,-1-13 1 0 0,-2 13-31 0 0,1 0 1 0 0,-2 1 0 0 0,1-1-1 0 0,-1 1 1 0 0,0-1 0 0 0,-1 1 0 0 0,0 0-1 0 0,-5-11 1 0 0,1 7-188 0 0,0 1 0 0 0,0 0 0 0 0,-1 0-1 0 0,-13-13 1 0 0,19 22 120 0 0,1 0 0 0 0,0 0 0 0 0,-1 0-1 0 0,1 1 1 0 0,-1-1 0 0 0,1 0 0 0 0,-1 1-1 0 0,1-1 1 0 0,-1 1 0 0 0,1-1 0 0 0,-1 1-1 0 0,1 0 1 0 0,-1-1 0 0 0,0 1 0 0 0,1 0-1 0 0,-1 0 1 0 0,0 0 0 0 0,1 0 0 0 0,-1 1-1 0 0,1-1 1 0 0,-1 0 0 0 0,-1 1 0 0 0,-12 4-5131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 6447 0 0,'0'0'499'0'0,"-2"1"-328"0"0,-8 4 390 0 0,0 0 0 0 0,0 1 0 0 0,1 0 0 0 0,0 1 0 0 0,0 0 0 0 0,0 1 0 0 0,-12 14 0 0 0,-50 70 661 0 0,55-69-1074 0 0,-57 83 139 0 0,4 4-1 0 0,-72 156 0 0 0,101-180-238 0 0,-42 93 40 0 0,44-97-18 0 0,-11 28-12 0 0,38-81-120 0 0,-1-1 0 0 0,-2 0 1 0 0,-1-1-1 0 0,-1 0 0 0 0,-24 30 0 0 0,39-56-32 0 0,0 1 1 0 0,0-1-1 0 0,0 0 0 0 0,0 1 0 0 0,-1-1 0 0 0,1 0 1 0 0,0 0-1 0 0,-1 0 0 0 0,1 0 0 0 0,-1 0 0 0 0,1 0 1 0 0,-1 0-1 0 0,-2 1 0 0 0,4-2-513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 3679 0 0,'0'0'284'0'0,"-1"2"-186"0"0,0 17 329 0 0,1-14 633 0 0,0 1 0 0 0,1-1 1 0 0,0 0-1 0 0,-1 1 0 0 0,2-1 1 0 0,2 9-1 0 0,-3-12-403 0 0,0-1-509 0 0,1 0 0 0 0,0 0 0 0 0,-1 0-1 0 0,1 0 1 0 0,-1 0 0 0 0,1 0 0 0 0,-1 1 0 0 0,2 1-1 0 0,3 2 151 0 0,-3-3-111 0 0,0 0 0 0 0,0-1 0 0 0,1 1 0 0 0,-1-1 0 0 0,0 0 0 0 0,1 0 0 0 0,-1 0 0 0 0,1 0 0 0 0,-1-1 0 0 0,6 1 0 0 0,40-2 859 0 0,-39 1-911 0 0,121-1 583 0 0,-110 0-718 0 0,-16-2 0 0 0,-1 0 0 0 0,-1 2-27 0 0,1 0 1 0 0,-1-1-1 0 0,1 0 0 0 0,-1 0 1 0 0,0 0-1 0 0,0 0 0 0 0,0 0 0 0 0,4-4 1 0 0,-5 4-4 0 0,-1 0 1 0 0,0 0 0 0 0,1 0 0 0 0,-1-1 0 0 0,0 1 0 0 0,0 0 0 0 0,0 0 0 0 0,0-3-1 0 0,4-8-268 0 0,-4 12 246 0 0,-1-1 0 0 0,1 1 0 0 0,0-1 0 0 0,-1 0 0 0 0,1 1 0 0 0,-1-1 0 0 0,1 1 0 0 0,-1-1 0 0 0,0 0 1 0 0,0 1-1 0 0,0-1 0 0 0,0 0 0 0 0,0 1 0 0 0,0-1 0 0 0,0 0 0 0 0,0 1 0 0 0,-1-1 0 0 0,1 1 0 0 0,0-1 0 0 0,-1 0 0 0 0,0 1 0 0 0,1-1 0 0 0,-1 1 0 0 0,0-1 0 0 0,0 1 0 0 0,0 0 1 0 0,0-1-1 0 0,0 1 0 0 0,0 0 0 0 0,0 0 0 0 0,0-1 0 0 0,-1 1 0 0 0,1 0 0 0 0,0 0 0 0 0,-1 1 0 0 0,1-1 0 0 0,-1 0 0 0 0,1 0 0 0 0,-1 1 0 0 0,1-1 0 0 0,-1 0 0 0 0,1 1 0 0 0,-1 0 1 0 0,-2-1-1 0 0,-5-1-56 0 0,-1 1 1 0 0,1-1 0 0 0,-1 2-1 0 0,0 0 1 0 0,0 0 0 0 0,1 0-1 0 0,-1 1 1 0 0,0 1 0 0 0,-11 2-1 0 0,-12 6-442 0 0,-40 16 0 0 0,53-18 502 0 0,1 0 204 0 0,0 1 0 0 0,1 0-1 0 0,0 1 1 0 0,0 1-1 0 0,1 1 1 0 0,1 0-1 0 0,0 2 1 0 0,1 0 0 0 0,-25 28-1 0 0,37-38-65 0 0,0 0-1 0 0,1 0 1 0 0,-1 1-1 0 0,1-1 0 0 0,0 1 1 0 0,0 0-1 0 0,0-1 1 0 0,1 1-1 0 0,0 0 0 0 0,-1 0 1 0 0,2 0-1 0 0,-1 0 1 0 0,1 0-1 0 0,-1 0 0 0 0,2 0 1 0 0,-1 0-1 0 0,0 0 1 0 0,2 6-1 0 0,-1-6-42 0 0,1-1 1 0 0,-1 0-1 0 0,1 0 1 0 0,0 0-1 0 0,0 0 0 0 0,0 0 1 0 0,1 0-1 0 0,-1 0 0 0 0,1 0 1 0 0,0-1-1 0 0,0 0 0 0 0,0 1 1 0 0,1-1-1 0 0,-1 0 0 0 0,1-1 1 0 0,0 1-1 0 0,0-1 0 0 0,-1 1 1 0 0,1-1-1 0 0,5 2 1 0 0,8 1 113 0 0,0 1 1 0 0,-1-2 0 0 0,1 0-1 0 0,1-1 1 0 0,-1-1 0 0 0,27 0 0 0 0,-6-3-159 0 0,-1-2 0 0 0,37-6 0 0 0,4 0-3040 0 0,-53 10 1435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23 6447 0 0,'1'-2'298'0'0,"1"0"-192"0"0,4-15 406 0 0,-6 15 696 0 0,0 2 404 0 0,0 0 79 0 0,0 1-1525 0 0,0 0-1 0 0,0 0 1 0 0,-1 0-1 0 0,1 0 1 0 0,0 0-1 0 0,-1 0 1 0 0,1 0-1 0 0,-1 0 1 0 0,1 0 0 0 0,-1 0-1 0 0,-1 2 1 0 0,-1 1 12 0 0,-54 92 660 0 0,-86 162 228 0 0,27-44-282 0 0,57-79-466 0 0,-5 11-121 0 0,-42 66 8 0 0,31-90-237 0 0,60-102-585 0 0,-1-1-1 0 0,-1-1 0 0 0,0 0 1 0 0,-29 22-1 0 0,24-24-838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40 138 3679 0 0,'-11'-3'-26'0'0,"-1"0"756"0"0,-5-4 8424 0 0,24 10-8943 0 0,0-1 1 0 0,-1-1-1 0 0,1 1 1 0 0,0-1-1 0 0,0 0 1 0 0,0-1 0 0 0,0 0-1 0 0,0 0 1 0 0,8-1-1 0 0,68-13 992 0 0,-74 12-1067 0 0,136-36 1176 0 0,-6 1-456 0 0,-79 22-628 0 0,-15 4-53 0 0,47-5 0 0 0,-43 15-2194 0 0,-49 1 1228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26 11975 0 0,'0'0'267'0'0,"1"-9"368"0"0,0 9-618 0 0,-1-1 1 0 0,1 0-1 0 0,0 0 1 0 0,-1 1 0 0 0,1-1-1 0 0,0 1 1 0 0,0-1 0 0 0,-1 1-1 0 0,1-1 1 0 0,0 1-1 0 0,0-1 1 0 0,0 1 0 0 0,0 0-1 0 0,-1-1 1 0 0,1 1-1 0 0,0 0 1 0 0,0 0 0 0 0,0-1-1 0 0,0 1 1 0 0,0 0-1 0 0,1 0 1 0 0,2 0-5 0 0,7-4 68 0 0,-10 3-69 0 0,3-2 961 0 0,-5 7 387 0 0,-2 5-1293 0 0,-1 6 246 0 0,0-1 0 0 0,-2 1-1 0 0,0-1 1 0 0,-10 17 0 0 0,-36 54 662 0 0,20-37-469 0 0,-111 200 156 0 0,-92 138-716 0 0,102-203 1177 0 0,94-132-363 0 0,7-3-590 0 0,24-35-317 0 0,-1 1 0 0 0,0-2 0 0 0,-1 1 1 0 0,0-1-1 0 0,-23 20 0 0 0,-17 8-969 0 0,37-35 670 0 0,8-8-776 0 0,4 2 851 0 0,1-1 0 0 0,0 1 1 0 0,-1 0-1 0 0,1 0 0 0 0,0-1 0 0 0,0 1 0 0 0,0 0 1 0 0,0 0-1 0 0,0-1 0 0 0,0 0 0 0 0,0 0-348 0 0,2-13-4895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 2759 0 0,'2'-1'207'0'0,"1"1"-176"0"0,2-2-32 0 0,11-8 139 0 0,-14 8 513 0 0,-2 2 198 0 0,0 0 30 0 0,0 0 35 0 0,0 0 121 0 0,-1 4-707 0 0,0-1 0 0 0,0 1-1 0 0,0-1 1 0 0,-1 1 0 0 0,1-1 0 0 0,-1 0-1 0 0,0 0 1 0 0,0 0 0 0 0,0 0-1 0 0,0 0 1 0 0,0 0 0 0 0,-5 3 0 0 0,-4 9 651 0 0,-14 23 672 0 0,2 2 0 0 0,-32 77 0 0 0,44-88-2581 0 0,6-17 340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44 5063 0 0,'0'0'390'0'0,"-1"-1"-252"0"0,-12-16 334 0 0,9 12 626 0 0,0 1 0 0 0,0 1 0 0 0,-1-1 0 0 0,-5-3 0 0 0,9 6-998 0 0,-1 1 0 0 0,0-1 0 0 0,1 1 1 0 0,-1 0-1 0 0,0 0 0 0 0,0 0 0 0 0,1 0 1 0 0,-1 0-1 0 0,0 0 0 0 0,0 0 0 0 0,1 0 1 0 0,-1 1-1 0 0,-2 0 0 0 0,0 0 95 0 0,-2 1-41 0 0,0 0 0 0 0,0 0-1 0 0,0 1 1 0 0,1 0 0 0 0,-1 0-1 0 0,1 0 1 0 0,-1 1 0 0 0,-7 7 0 0 0,-13 7 226 0 0,5-5-263 0 0,1 1-1 0 0,0 0 1 0 0,1 2-1 0 0,0 0 1 0 0,1 1-1 0 0,1 0 1 0 0,-23 33-1 0 0,38-48-114 0 0,1-1 1 0 0,0 1-1 0 0,0 0 0 0 0,0 0 0 0 0,0 0 0 0 0,0 0 1 0 0,1 0-1 0 0,-1 0 0 0 0,0 0 0 0 0,1 0 0 0 0,0 0 1 0 0,-1 0-1 0 0,1 0 0 0 0,0 0 0 0 0,0 1 0 0 0,0-1 1 0 0,0 0-1 0 0,1 0 0 0 0,-1 0 0 0 0,0 0 0 0 0,1 0 1 0 0,0 0-1 0 0,-1 0 0 0 0,1 0 0 0 0,0 0 0 0 0,0 0 1 0 0,0 0-1 0 0,0-1 0 0 0,1 1 0 0 0,-1 0 0 0 0,0-1 1 0 0,3 3-1 0 0,4 4-7 0 0,1-2 0 0 0,-1 1 0 0 0,1-1 0 0 0,1 0 0 0 0,10 4 0 0 0,-5-1-8 0 0,10 4-209 0 0,-1 1 1 0 0,0 2 0 0 0,25 22-1 0 0,-36-27 273 0 0,-1 0 0 0 0,-1 1 1 0 0,0 0-1 0 0,-1 1 0 0 0,10 15 0 0 0,-17-23 95 0 0,0 0 0 0 0,-1 1 0 0 0,1 0 0 0 0,-1-1 0 0 0,0 1 0 0 0,-1 0 0 0 0,1 0 0 0 0,-1 0 0 0 0,0 0 0 0 0,-1 0 0 0 0,0 0 0 0 0,1 0 0 0 0,-2 0 0 0 0,1 0 0 0 0,-1 0 0 0 0,0 0 0 0 0,-2 6 0 0 0,2-8-86 0 0,0 0 1 0 0,-1 0-1 0 0,1-1 1 0 0,-1 1-1 0 0,0-1 1 0 0,0 0-1 0 0,0 1 1 0 0,-1-1-1 0 0,1 0 1 0 0,-1 0-1 0 0,0 0 1 0 0,0-1-1 0 0,0 1 1 0 0,0-1-1 0 0,0 1 1 0 0,0-1-1 0 0,0 0 1 0 0,-1 0-1 0 0,0-1 1 0 0,1 1-1 0 0,-1-1 1 0 0,0 1-1 0 0,1-1 1 0 0,-9 1-1 0 0,-5 0 95 0 0,-1 0 0 0 0,1-2 0 0 0,-1 0 1 0 0,-22-3-1 0 0,26 2-36 0 0,-35-3-4 0 0,1-3 0 0 0,0-1 1 0 0,-52-17-1 0 0,97 24-301 0 0,1 0 0 0 0,0 1 0 0 0,0-1 0 0 0,0 0-1 0 0,-1 0 1 0 0,1 0 0 0 0,0-1 0 0 0,-3-2 0 0 0,4 3-854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49 7367 0 0,'0'-3'568'0'0,"0"0"-462"0"0,0-1-60 0 0,4-14 210 0 0,-2 14 60 0 0,-2 3-169 0 0,0 1 0 0 0,1-1 0 0 0,-1 0 0 0 0,0 1 0 0 0,0-1 0 0 0,0 1 0 0 0,0-1 0 0 0,1 0 0 0 0,-1 1 0 0 0,0-1 0 0 0,0 1 0 0 0,0-1 0 0 0,0 0 0 0 0,0 1 0 0 0,-1-1 0 0 0,1 1 0 0 0,0-1 0 0 0,0 0 0 0 0,0 1 0 0 0,0-1 1 0 0,-1 1-1 0 0,1-1 0 0 0,-1-1 1154 0 0,1 2-406 0 0,-4 0-664 0 0,1 1 1 0 0,-1 0-1 0 0,1 0 1 0 0,0 0 0 0 0,-1 0-1 0 0,1 0 1 0 0,0 1-1 0 0,-5 3 1 0 0,-5 1-24 0 0,-27 11-103 0 0,1 1 1 0 0,2 2 0 0 0,-63 42-1 0 0,-29 39-105 0 0,95-74 1 0 0,9-6-95 0 0,-47 29-1 0 0,70-49 21 0 0,1 0 56 0 0,1 0 1 0 0,-1 0 0 0 0,1 0 0 0 0,-1-1 0 0 0,1 1 0 0 0,0 0-1 0 0,-1 0 1 0 0,1 0 0 0 0,0 0 0 0 0,0 0 0 0 0,0-1 0 0 0,0 1 0 0 0,0 0-1 0 0,0 2 1 0 0,3 1 2 0 0,0 0-1 0 0,1 0 0 0 0,0 0 0 0 0,0 0 1 0 0,0 0-1 0 0,0-1 0 0 0,0 1 0 0 0,1-1 1 0 0,0 0-1 0 0,-1-1 0 0 0,1 1 0 0 0,0-1 1 0 0,0 0-1 0 0,0 0 0 0 0,10 1 0 0 0,135 48 4 0 0,-124-43 12 0 0,35 14 0 0 0,-51-18 0 0 0,0 1 0 0 0,0 1 0 0 0,-1-1 0 0 0,0 1 0 0 0,0 1 0 0 0,10 10 0 0 0,-8-4 0 0 0,-9-10 0 0 0,-1-1 0 0 0,0 1 0 0 0,0-1 0 0 0,0 1 0 0 0,0-1 0 0 0,0 1 0 0 0,-1 0 0 0 0,1 0 0 0 0,-1-1 0 0 0,1 1 0 0 0,-1 0 0 0 0,0 0 0 0 0,0-1 0 0 0,0 1 0 0 0,-2 5 0 0 0,2-6 0 0 0,-2 0 0 0 0,1 1 0 0 0,0-1 0 0 0,0 0 0 0 0,-1 1 0 0 0,1-1 0 0 0,-1 0 0 0 0,0 0 0 0 0,1 0 0 0 0,-1-1 0 0 0,0 1 0 0 0,0 0 0 0 0,0-1 0 0 0,0 1 0 0 0,-1-1 0 0 0,-4 3 0 0 0,-10 3 60 0 0,-1 0 0 0 0,0-2 0 0 0,0 0-1 0 0,-1-1 1 0 0,0 0 0 0 0,-19 0 0 0 0,-9 2 115 0 0,-342 26 607 0 0,383-32-856 0 0,0 0-1 0 0,0 0 1 0 0,0 0-1 0 0,0-1 1 0 0,0 0-1 0 0,-6-2 1 0 0,11 3 15 0 0,0-1 0 0 0,0 0 1 0 0,0 1-1 0 0,0-1 0 0 0,1 0 1 0 0,-1 0-1 0 0,0 0 0 0 0,0 0 0 0 0,1 1 1 0 0,-1-1-1 0 0,1 0 0 0 0,-1 0 0 0 0,0-2 1 0 0,1-2-2637 0 0,9-7-2275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16 4607 0 0,'0'0'208'0'0,"-1"-1"-9"0"0,-7-5-158 0 0,1-1 269 0 0,7 7-274 0 0,0 0 1 0 0,0 0-1 0 0,0 0 0 0 0,0 0 1 0 0,0-1-1 0 0,0 1 1 0 0,-1 0-1 0 0,1 0 0 0 0,0 0 1 0 0,0 0-1 0 0,0 0 0 0 0,0 0 1 0 0,0 0-1 0 0,0 0 1 0 0,0 0-1 0 0,0 0 0 0 0,0 0 1 0 0,-1 0-1 0 0,1 0 1 0 0,0 0-1 0 0,0 0 0 0 0,0 0 1 0 0,0 0-1 0 0,0 0 1 0 0,0 0-1 0 0,0 0 0 0 0,0 0 1 0 0,-1 0-1 0 0,1 0 1 0 0,0 0-1 0 0,0 0 0 0 0,0 0 1 0 0,0 0-1 0 0,0 0 1 0 0,0 0-1 0 0,0 0 0 0 0,0 0 1 0 0,0 0-1 0 0,-1 0 0 0 0,1 0 1 0 0,0 0-1 0 0,0 0 1 0 0,0 1-1 0 0,-6 2 856 0 0,0 1 0 0 0,0 0 0 0 0,1 0-1 0 0,-1 1 1 0 0,1-1 0 0 0,0 1 0 0 0,-8 11 0 0 0,-29 46-376 0 0,25-34-166 0 0,-113 188 292 0 0,18-18 39 0 0,55-90-352 0 0,14-18-206 0 0,26-53-66 0 0,-23 36-1 0 0,17-32-107 0 0,8-16-1233 0 0,-17 24 1 0 0,21-36 309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6911 0 0,'0'0'528'0'0,"0"0"-150"0"0,0 0 630 0 0,4 0 310 0 0,100-12 2568 0 0,145-33-1876 0 0,189-41-591 0 0,-402 79-1590 0 0,18-2 82 0 0,-20 7-4762 0 0,-31 2-465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4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9271 0 0,'-30'40'935'0'0,"-44"53"-427"0"0,-7-6 1271 0 0,-108 90-1 0 0,181-171-1570 0 0,0 1 0 0 0,1 0 0 0 0,0 1 0 0 0,1-1 0 0 0,-9 15 0 0 0,13-20 108 0 0,4 0-52 0 0,0 2-199 0 0,1 0 0 0 0,0-1 0 0 0,0 0 0 0 0,0 0 0 0 0,0 1 0 0 0,0-2 0 0 0,0 1 0 0 0,1 0 0 0 0,0-1 0 0 0,-1 0 0 0 0,1 1 0 0 0,0-1 0 0 0,0-1 0 0 0,0 1 0 0 0,0-1 0 0 0,0 1 0 0 0,6 0 0 0 0,0 0 48 0 0,1-1 0 0 0,-1 0 0 0 0,0 0 0 0 0,0-1 0 0 0,0-1 0 0 0,18-2 1 0 0,-24 3-85 0 0,34-6 210 0 0,-1-1 0 0 0,0-2 0 0 0,58-22 0 0 0,-83 26-201 0 0,-1-1 0 0 0,0 0 0 0 0,-1 0 1 0 0,1-1-1 0 0,-1-1 0 0 0,12-11 0 0 0,-16 12-20 0 0,1 0 1 0 0,-1 0-1 0 0,-1 0 0 0 0,1-1 0 0 0,-2 0 0 0 0,1 0 1 0 0,-1-1-1 0 0,0 1 0 0 0,4-15 0 0 0,-6 13-90 0 0,0 0 0 0 0,-1 0 0 0 0,-1 0 0 0 0,1 0 0 0 0,-2 0 0 0 0,1-1 0 0 0,-1 1 0 0 0,-1 0 0 0 0,0 0-1 0 0,0 0 1 0 0,-1 1 0 0 0,-1-1 0 0 0,1 1 0 0 0,-1-1 0 0 0,-1 1 0 0 0,-9-14 0 0 0,-4 6-1827 0 0,18 17 543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 11719 0 0,'3'0'532'0'0,"-2"-1"-504"0"0,0 1-1 0 0,0 0 1 0 0,1 0-1 0 0,-1 0 0 0 0,0 0 1 0 0,1 0-1 0 0,-1 0 1 0 0,0 0-1 0 0,0 0 0 0 0,1 0 1 0 0,-1 0-1 0 0,0 1 1 0 0,0-1-1 0 0,1 1 0 0 0,-1-1 1 0 0,0 1-1 0 0,0-1 1 0 0,0 1-1 0 0,0 0 0 0 0,0-1 1 0 0,0 1-1 0 0,0 0 1 0 0,0 0-1 0 0,0 0 0 0 0,0 0 1 0 0,1 1-1 0 0,0 1-33 0 0,-1 0-1 0 0,0-1 1 0 0,0 1-1 0 0,1 0 1 0 0,-2 0-1 0 0,1 0 1 0 0,0 0-1 0 0,-1 0 1 0 0,1-1-1 0 0,-1 1 1 0 0,0 0-1 0 0,0 0 1 0 0,0 0-1 0 0,0 0 1 0 0,0 0-1 0 0,-1 0 1 0 0,0 0-1 0 0,-1 6 1 0 0,-3 2-31 0 0,1 1 1 0 0,-2-1-1 0 0,-8 13 1 0 0,11-17 33 0 0,-19 25 602 0 0,0-2 0 0 0,-2 0 0 0 0,-41 40 0 0 0,-6 5 477 0 0,38-36-441 0 0,-190 234 728 0 0,180-217-1389 0 0,-2-2 1 0 0,-62 59 0 0 0,96-103-360 0 0,1 1 1 0 0,0 0 0 0 0,0 1 0 0 0,-13 21-1 0 0,21-30-983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3 454 10103 0 0,'0'0'464'0'0,"0"0"-9"0"0,-1-3-295 0 0,1-1-31 0 0,-1 0 0 0 0,1 0 1 0 0,0 0-1 0 0,0 0 0 0 0,0 0 0 0 0,0 0 0 0 0,1 0 1 0 0,-1 1-1 0 0,1-1 0 0 0,0 0 0 0 0,0 0 0 0 0,1 0 1 0 0,-1 1-1 0 0,1-1 0 0 0,0 1 0 0 0,3-6 0 0 0,5-7 345 0 0,1 1 0 0 0,15-18-1 0 0,27-31 353 0 0,32-37-107 0 0,-68 83-617 0 0,1 1 0 0 0,1 0-1 0 0,24-16 1 0 0,-25 22 8 0 0,1 1-1 0 0,0 2 0 0 0,0-1 1 0 0,1 2-1 0 0,30-7 0 0 0,-42 12-58 0 0,1 0-1 0 0,-1 1 1 0 0,0 0-1 0 0,0 0 1 0 0,1 0-1 0 0,-1 1 1 0 0,0 1-1 0 0,1-1 1 0 0,-1 2-1 0 0,11 1 1 0 0,-12 0-13 0 0,0-1-1 0 0,0 1 1 0 0,0 0 0 0 0,-1 1-1 0 0,1-1 1 0 0,-1 1 0 0 0,0 1-1 0 0,0-1 1 0 0,-1 1 0 0 0,1 0 0 0 0,8 11-1 0 0,9 12 5 0 0,-2 2-1 0 0,-1 0 1 0 0,-1 1 0 0 0,28 65-1 0 0,-46-93-23 0 0,0 1-1 0 0,0-1 0 0 0,0 1 1 0 0,0-1-1 0 0,0 1 0 0 0,-1-1 1 0 0,1 1-1 0 0,-1 0 0 0 0,0-1 0 0 0,0 1 1 0 0,-1-1-1 0 0,1 1 0 0 0,-2 6 1 0 0,0-5 44 0 0,0 0 0 0 0,0 0 1 0 0,0-1-1 0 0,-1 1 0 0 0,0 0 0 0 0,0-1 0 0 0,0 1 1 0 0,-5 4-1 0 0,-6 5 205 0 0,-1 0 0 0 0,0-2 0 0 0,-34 22 0 0 0,36-26-210 0 0,-175 109 593 0 0,146-94-600 0 0,-2-1 0 0 0,-71 24 0 0 0,96-41-189 0 0,-1 0-1 0 0,1-1 1 0 0,-1-1-1 0 0,1-1 1 0 0,-1-1 0 0 0,-36-3-1 0 0,52 2-25 0 0,0 0 0 0 0,0-1 0 0 0,0 0 0 0 0,0 0 0 0 0,0 0 0 0 0,0 0 0 0 0,-3-2 0 0 0,-3-3-947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31 3223 0 0,'1'-3'240'0'0,"11"-22"146"0"0,-11 23 1359 0 0,-1 2 584 0 0,0 0 110 0 0,0 0-223 0 0,0 0-1028 0 0,0 0-452 0 0,0 0-89 0 0,-9 6 111 0 0,4-3-695 0 0,-5 6-3 0 0,1 0 0 0 0,0 0 0 0 0,0 1 0 0 0,1 0 0 0 0,-10 17 0 0 0,-29 59-87 0 0,21-33 43 0 0,-13 18-19 0 0,-130 222 81 0 0,-61 28 39 0 0,159-232-62 0 0,-19 26 26 0 0,78-98-114 0 0,0-1-1 0 0,2 2 0 0 0,0 0 1 0 0,-9 22-1 0 0,18-38-230 0 0,1-2-772 0 0,0 0-328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13823 0 0,'0'0'630'0'0,"0"0"-13"0"0,1 2-393 0 0,0 0-167 0 0,0 1-1 0 0,0 0 1 0 0,0-1 0 0 0,0 1-1 0 0,1-1 1 0 0,-1 0 0 0 0,1 1-1 0 0,0-1 1 0 0,0 0 0 0 0,0 0-1 0 0,0 0 1 0 0,0 0 0 0 0,0-1-1 0 0,0 1 1 0 0,1 0 0 0 0,-1-1-1 0 0,1 0 1 0 0,-1 1 0 0 0,1-1-1 0 0,-1 0 1 0 0,1 0 0 0 0,0-1-1 0 0,0 1 1 0 0,-1 0 0 0 0,5-1-1 0 0,9 3 320 0 0,1-1 0 0 0,0-1 0 0 0,0-1 0 0 0,0-1 0 0 0,30-4 0 0 0,83-26 1852 0 0,201-95 0 0 0,-185 64-2212 0 0,1 1-866 0 0,66-25-7356 0 0,-186 75 2750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8751 0 0,'0'0'674'0'0,"-3"1"-438"0"0,-2 0-39 0 0,0 0 0 0 0,0 0 1 0 0,1 1-1 0 0,-1 0 0 0 0,0 0 1 0 0,1 0-1 0 0,-1 1 1 0 0,-5 4-1 0 0,-5 3 2087 0 0,-15 16 1 0 0,6-5-1695 0 0,0 2 0 0 0,2 0 0 0 0,1 2 0 0 0,-28 42 1 0 0,42-54-586 0 0,-8 21 0 0 0,7-12-6 0 0,8-17-9 0 0,0 0-11 0 0,2 23-431 0 0,-2-26 144 0 0,0-2-181 0 0,2 2-744 0 0,7 7-317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39 8751 0 0,'5'-3'303'0'0,"-4"2"-266"0"0,0 1 0 0 0,0-1-1 0 0,0 0 1 0 0,0 0 0 0 0,0 0 0 0 0,0 0 0 0 0,0 1 0 0 0,0-1 0 0 0,0-1 0 0 0,0 1 0 0 0,0 0 0 0 0,-1 0 0 0 0,1 0 0 0 0,-1 0 0 0 0,1 0 0 0 0,-1-1 0 0 0,1 1 0 0 0,-1 0 0 0 0,1-1 0 0 0,-1 1 0 0 0,0 0 0 0 0,0 0 0 0 0,0-2 0 0 0,1 1 1275 0 0,-1 2 445 0 0,-17-3 1863 0 0,-2 0-3040 0 0,13 4-511 0 0,1 0 0 0 0,0 0 0 0 0,0 0 0 0 0,0 1 0 0 0,0 0 0 0 0,0 0 0 0 0,-6 4 0 0 0,-33 22 131 0 0,31-18-203 0 0,-216 168 3 0 0,212-163 1 0 0,-21 24-1 0 0,32-32-2 0 0,1 0 0 0 0,-1 1 0 0 0,1 0 0 0 0,1 0 0 0 0,-1 1 0 0 0,-3 9 0 0 0,3 0-172 0 0,7-14 102 0 0,-1-3 11 0 0,-1 0 41 0 0,0-1 0 0 0,1 1-1 0 0,-1-1 1 0 0,0 1 0 0 0,1-1-1 0 0,-1 1 1 0 0,0-1 0 0 0,1 0-1 0 0,-1 1 1 0 0,1-1 0 0 0,-1 1-1 0 0,1-1 1 0 0,-1 0 0 0 0,0 1-1 0 0,1-1 1 0 0,0 0 0 0 0,-1 0-1 0 0,1 1 1 0 0,0-1 0 0 0,2 1-54 0 0,35 23-500 0 0,-20-14 392 0 0,0 2-1 0 0,0 0 1 0 0,18 17-1 0 0,-33-26 175 0 0,19 18-62 0 0,23 27-1 0 0,-39-41 70 0 0,-1 0 0 0 0,0 0 0 0 0,-1 0 0 0 0,1 1 0 0 0,-1 0 0 0 0,-1 0 0 0 0,1 0-1 0 0,-1 0 1 0 0,2 10 0 0 0,-2 3 30 0 0,-5-15 0 0 0,0-2 4 0 0,1-1 31 0 0,0 0 1 0 0,-1 0-1 0 0,1 0 0 0 0,-1 0 1 0 0,0-1-1 0 0,0 1 1 0 0,0 0-1 0 0,0-1 0 0 0,0 1 1 0 0,0-1-1 0 0,-1 0 1 0 0,1 0-1 0 0,-1 0 0 0 0,1 0 1 0 0,-1 0-1 0 0,0-1 1 0 0,0 1-1 0 0,0-1 0 0 0,0 1 1 0 0,0-1-1 0 0,-6 1 0 0 0,-6 2 258 0 0,0-1-1 0 0,0-1 0 0 0,-21 0 0 0 0,29-1-253 0 0,-188-3 899 0 0,70-2-1118 0 0,110 5-291 0 0,-1-2 0 0 0,1 0 1 0 0,0-1-1 0 0,-18-4 0 0 0,18 1-609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10855 0 0,'-1'2'496'0'0,"-53"66"184"0"0,-82 145 2114 0 0,-68 206-292 0 0,75-131-2002 0 0,88-192-445 0 0,-5 9 107 0 0,37-88-520 0 0,-1 0 0 0 0,0 0 0 0 0,-23 27 1 0 0,21-32-3715 0 0,-1-3-1326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8751 0 0,'0'0'399'0'0,"0"0"-4"0"0,1-2-253 0 0,1-8-24 0 0,-1 8 407 0 0,-1 2 179 0 0,10 4 705 0 0,-4-1-1177 0 0,0 0-1 0 0,-1 1 0 0 0,1-1 0 0 0,-1 1 0 0 0,0 0 0 0 0,8 9 1 0 0,-8-8 68 0 0,0 0 0 0 0,0-1 1 0 0,0 1-1 0 0,11 5 0 0 0,-4-5-100 0 0,-1 0 0 0 0,1-1 0 0 0,-1 0 0 0 0,1-1 0 0 0,0-1 0 0 0,1 0 0 0 0,-1 0 0 0 0,0-1 0 0 0,0-1 0 0 0,1 0 0 0 0,-1 0 0 0 0,13-3 0 0 0,19-5 147 0 0,-2-1 0 0 0,44-16 0 0 0,-51 14-144 0 0,30-11 74 0 0,-39 12-442 0 0,-1 2 0 0 0,1 1 0 0 0,27-4 1 0 0,-4 3-2824 0 0,-28 3-2946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3679 0 0,'0'0'284'0'0,"-1"2"-186"0"0,-14 41 2828 0 0,-1 3 2568 0 0,-17 35-2565 0 0,5-11-1765 0 0,18-40-787 0 0,-5 19-65 0 0,5-28-3509 0 0,8-19 1661 0 0,1 0-3843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34 441 2759 0 0,'0'0'126'0'0,"-2"1"-5"0"0,1 0-71 0 0,-1 0-1 0 0,0 0 1 0 0,1 0 0 0 0,-1 0-1 0 0,1 0 1 0 0,-1 0-1 0 0,1 1 1 0 0,-3 2 0 0 0,2-3 2975 0 0,-1 0 7219 0 0,3-1-10174 0 0,-1-1 1 0 0,1 1-1 0 0,-1 0 0 0 0,0-1 0 0 0,1 1 1 0 0,-1 0-1 0 0,1-1 0 0 0,-1 1 1 0 0,1-1-1 0 0,-1 1 0 0 0,1-1 0 0 0,-1 1 1 0 0,1-1-1 0 0,0 1 0 0 0,-1-1 1 0 0,1 0-1 0 0,0 1 0 0 0,-1-1 1 0 0,1 1-1 0 0,0-1 0 0 0,0 0 0 0 0,-1 1 1 0 0,1-1-1 0 0,0 0 0 0 0,0 1 1 0 0,0-1-1 0 0,0 0 0 0 0,0 1 1 0 0,0-2-1 0 0,1-22 370 0 0,0 19-379 0 0,1 1 0 0 0,0-1 1 0 0,0 1-1 0 0,0-1 0 0 0,1 1 0 0 0,-1 0 0 0 0,1 0 0 0 0,4-5 0 0 0,5-8 60 0 0,21-30-90 0 0,2 0 0 0 0,75-74 0 0 0,-97 109-102 0 0,1 1 0 0 0,0 1 0 0 0,1 0 0 0 0,23-11-1 0 0,24-16-40 0 0,-55 32 95 0 0,-1 0 0 0 0,1 1 0 0 0,0 0 0 0 0,0 0 0 0 0,1 1 0 0 0,-1 0 0 0 0,1 0 0 0 0,0 1 0 0 0,11-2 0 0 0,-18 4 13 0 0,0-1 0 0 0,0 1 1 0 0,0 0-1 0 0,1 0 1 0 0,-1 0-1 0 0,0 0 1 0 0,0 0-1 0 0,0 0 1 0 0,0 0-1 0 0,0 1 0 0 0,2-1 1 0 0,-2 1 2 0 0,0 0-1 0 0,0-1 1 0 0,0 1 0 0 0,0 0-1 0 0,0-1 1 0 0,0 1 0 0 0,0 0-1 0 0,0 0 1 0 0,0 0 0 0 0,0 0 0 0 0,0 0-1 0 0,-1 0 1 0 0,1 0 0 0 0,-1 0-1 0 0,1 0 1 0 0,0 0 0 0 0,-1 0-1 0 0,1 3 1 0 0,0-2 9 0 0,-1 1 0 0 0,0 0 0 0 0,1 0 0 0 0,-1 0 0 0 0,0 0 0 0 0,-1-1 0 0 0,0 7 0 0 0,-1 0 80 0 0,0 0-1 0 0,-1 0 1 0 0,-8 17-1 0 0,-36 87 648 0 0,36-86-668 0 0,-9 34 1 0 0,5-15-34 0 0,-16 23-1884 0 0,30-67 852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770 297 9671 0 0,'1'-14'734'0'0,"0"0"-1"0"0,1 1 0 0 0,0-1 1 0 0,5-13-1 0 0,-1 4 2115 0 0,-4 7-2023 0 0,0 0 0 0 0,-1 0 0 0 0,-1-1 0 0 0,0 1 0 0 0,-4-22 1 0 0,1 0-165 0 0,3 34-597 0 0,-1 0 18 0 0,-4-10 75 0 0,3 4-170 0 0,2 8-100 0 0,-5 2 43 0 0,0 1 0 0 0,0 0 1 0 0,0 0-1 0 0,0 0 0 0 0,0 0 0 0 0,0 1 0 0 0,0 0 0 0 0,1 0 0 0 0,-1 0 0 0 0,-6 5 1 0 0,-5 4-125 0 0,-20 18 1 0 0,33-27 172 0 0,-23 21-86 0 0,-70 61-116 0 0,74-63 158 0 0,2 1 0 0 0,-23 31 0 0 0,33-40 53 0 0,3-5 4 0 0,1 0 0 0 0,1 0 0 0 0,0 0 1 0 0,0 1-1 0 0,0 0 0 0 0,1-1 0 0 0,0 2 0 0 0,-4 16 0 0 0,7-10 8 0 0,2-15 0 0 0,-1 0 0 0 0,1 1 0 0 0,-1-1 0 0 0,1 1 0 0 0,-1-1 0 0 0,1 0 0 0 0,-1 0 0 0 0,1 1 0 0 0,0-1 0 0 0,1 1 0 0 0,0 1 4 0 0,1-1 1 0 0,-1 0-1 0 0,1 0 0 0 0,0 0 1 0 0,0 0-1 0 0,-1 0 0 0 0,1-1 1 0 0,0 1-1 0 0,1-1 0 0 0,-1 0 0 0 0,0 0 1 0 0,0 0-1 0 0,0 0 0 0 0,1 0 1 0 0,-1-1-1 0 0,0 0 0 0 0,1 1 0 0 0,-1-1 1 0 0,1 0-1 0 0,-1-1 0 0 0,4 0 1 0 0,8-1 41 0 0,-1-1 0 0 0,1-1 1 0 0,19-7-1 0 0,70-32 114 0 0,-92 37-188 0 0,-1 0-1 0 0,-1-1 1 0 0,1 0-1 0 0,-1-1 0 0 0,0 0 1 0 0,16-17-1 0 0,-22 19-52 0 0,-1 1 0 0 0,1-1 0 0 0,3-9 0 0 0,-4 10 37 0 0,-2 3-36 0 0,-1 2 0 0 0,-3-1 14 0 0,-1 0 55 0 0,0 0 1 0 0,1 1 0 0 0,-1-1 0 0 0,0 1 0 0 0,0 0 0 0 0,0 1-1 0 0,0-1 1 0 0,0 1 0 0 0,0-1 0 0 0,0 1 0 0 0,1 0 0 0 0,-1 0-1 0 0,0 1 1 0 0,1-1 0 0 0,-1 1 0 0 0,-3 2 0 0 0,-10 6 5 0 0,-30 23 1 0 0,40-28 4 0 0,-6 6 0 0 0,1 0 0 0 0,0 2 0 0 0,0-1 0 0 0,1 1 0 0 0,1 1 0 0 0,0 0 0 0 0,1 0 0 0 0,0 1 0 0 0,-8 21 0 0 0,-4 16 0 0 0,-21 80 0 0 0,31-94 0 0 0,-7 31 254 0 0,3 1-1 0 0,-11 121 0 0 0,22-138 106 0 0,-13 127 839 0 0,9-128-691 0 0,-18 71 0 0 0,22-109-423 0 0,0-1 0 0 0,0 1 0 0 0,-2-1 0 0 0,1-1 0 0 0,-2 1 0 0 0,0-1 0 0 0,0 0 1 0 0,-1 0-1 0 0,-1-1 0 0 0,1 0 0 0 0,-2-1 0 0 0,0 0 0 0 0,0 0 0 0 0,-13 9 0 0 0,19-16-47 0 0,-7 4 196 0 0,-22 13 1 0 0,30-19-172 0 0,-1 1 1 0 0,1-1 0 0 0,-1 0-1 0 0,1 0 1 0 0,-1 0 0 0 0,1 0 0 0 0,-1 0-1 0 0,0-1 1 0 0,1 0 0 0 0,-1 0-1 0 0,-4 0 1 0 0,7-1-54 0 0,-1 1 0 0 0,1-1-1 0 0,0 1 1 0 0,-1-1 0 0 0,1 1 0 0 0,0-1 0 0 0,0 0-1 0 0,0 0 1 0 0,0 0 0 0 0,0 0 0 0 0,0 0 0 0 0,0 0-1 0 0,0 0 1 0 0,0 0 0 0 0,0 0 0 0 0,1 0 0 0 0,-1 0-1 0 0,0-1 1 0 0,1 1 0 0 0,-1 0 0 0 0,1-1 0 0 0,-1 1-1 0 0,0-3 1 0 0,-2-5 25 0 0,-5-8-335 0 0,1 0 0 0 0,1-1-1 0 0,-8-33 1 0 0,-3-59-2043 0 0,11 63 1762 0 0,-13-146-3100 0 0,15 158 2818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380 390 4607 0 0,'0'0'354'0'0,"-2"2"-69"0"0,2-2-136 0 0,0 0 0 0 0,0 0 0 0 0,0 1-1 0 0,0-1 1 0 0,0 0 0 0 0,0 0 0 0 0,0 0 0 0 0,0 0 0 0 0,0 0 0 0 0,0 1-1 0 0,-1-1 1 0 0,1 0 0 0 0,0 0 0 0 0,0 0 0 0 0,0 0 0 0 0,0 0 0 0 0,0 0-1 0 0,0 1 1 0 0,0-1 0 0 0,-1 0 0 0 0,1 0 0 0 0,0 0 0 0 0,0 0-1 0 0,0 0 1 0 0,0 0 0 0 0,0 0 0 0 0,-1 0 0 0 0,1 0 0 0 0,0 0 0 0 0,0 0-1 0 0,0 0 1 0 0,0 0 0 0 0,-1 0 0 0 0,1 0 0 0 0,0 0 0 0 0,0 0-1 0 0,0 0 1 0 0,0 0 0 0 0,0 0 0 0 0,-1 0 0 0 0,1 0 0 0 0,0 0 0 0 0,0 0-1 0 0,0 0 1 0 0,0 0 0 0 0,-1 0 0 0 0,1 0 0 0 0,0 0 0 0 0,0-1-1 0 0,0 1 1 0 0,0 0 0 0 0,0 0 0 0 0,1-12 1498 0 0,11-19-1450 0 0,67-108 1769 0 0,-57 99-1865 0 0,-8 14-108 0 0,0 0-1 0 0,-2-1 1 0 0,15-45 0 0 0,-27 69-91 0 0,-1 1 4 0 0,1 1 83 0 0,-1 0 0 0 0,1 0 0 0 0,-1 1 0 0 0,1-1 0 0 0,-1 0 1 0 0,0 0-1 0 0,1 0 0 0 0,-1 0 0 0 0,0 1 0 0 0,0-1 0 0 0,0 0 0 0 0,1 1 1 0 0,-1-1-1 0 0,0 0 0 0 0,0 1 0 0 0,0-1 0 0 0,0 1 0 0 0,0 0 1 0 0,0-1-1 0 0,0 1 0 0 0,-1-1 0 0 0,-1 1-12 0 0,0 0 0 0 0,0 0 0 0 0,0 0 0 0 0,0 0 0 0 0,0 0 0 0 0,0 0 1 0 0,-5 2-1 0 0,-4 2-68 0 0,0 0-1 0 0,-21 10 1 0 0,32-13 81 0 0,-22 11-97 0 0,2 1-1 0 0,-40 30 0 0 0,-34 39-21 0 0,83-71 125 0 0,-107 118 38 0 0,98-104 16 0 0,7-9-4 0 0,0 2-1 0 0,1 0 1 0 0,1 0-1 0 0,-11 22 1 0 0,20-34-5 0 0,0 0 0 0 0,1 0 0 0 0,-1 1 0 0 0,1-1 0 0 0,1 1 0 0 0,-1 0 0 0 0,1-1 0 0 0,0 1 0 0 0,1 0 0 0 0,0 0 0 0 0,0 0 0 0 0,0 0 0 0 0,1-1 0 0 0,0 1 0 0 0,0 0 0 0 0,0 0 0 0 0,4 6 0 0 0,-4-10 16 0 0,1 0 0 0 0,-1 0 1 0 0,1-1-1 0 0,0 1 0 0 0,0-1 0 0 0,0 1 1 0 0,0-1-1 0 0,1 0 0 0 0,-1 1 1 0 0,1-1-1 0 0,-1-1 0 0 0,1 1 1 0 0,0 0-1 0 0,-1-1 0 0 0,1 1 1 0 0,0-1-1 0 0,0 0 0 0 0,0 0 1 0 0,6 2-1 0 0,0-1 108 0 0,0-1 1 0 0,-1 0-1 0 0,1 0 0 0 0,0-1 1 0 0,17-1-1 0 0,-13 0-77 0 0,-1-2-1 0 0,0 1 1 0 0,0-2 0 0 0,-1 0-1 0 0,1 0 1 0 0,-1-1-1 0 0,1 0 1 0 0,14-10 0 0 0,-13 6-135 0 0,0 0-1 0 0,-1-1 1 0 0,0 0 0 0 0,0-1 0 0 0,-1-1 0 0 0,11-14 0 0 0,-13 12-283 0 0,1-1 0 0 0,-2 0 0 0 0,11-28 0 0 0,10-18-1125 0 0,-23 50 873 0 0,-9 13-383 0 0,-14 21-329 0 0,11-14 1809 0 0,-24 34 351 0 0,2 0 0 0 0,-35 76 0 0 0,53-99-592 0 0,2 2 0 0 0,0-1 0 0 0,2 1 0 0 0,-6 27 0 0 0,12-42-265 0 0,0 0 1 0 0,0-1-1 0 0,1 1 1 0 0,2 12 0 0 0,-3-17-157 0 0,2 0-785 0 0,11 2-3249 0 0,2-3-1393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71 204 8783 0 0,'0'0'399'0'0,"-1"2"-4"0"0,0 1-272 0 0,-8 17-88 0 0,0-6 1383 0 0,-19 26-1 0 0,27-40-1350 0 0,0 1 0 0 0,0 0 0 0 0,0 0 0 0 0,1-1 0 0 0,-1 1 1 0 0,0 0-1 0 0,0-1 0 0 0,0 1 0 0 0,0-1 0 0 0,0 1 0 0 0,0-1 0 0 0,-2 1 0 0 0,-6 4 3332 0 0,12-17-2637 0 0,-2 6-616 0 0,4-6 46 0 0,0 1 1 0 0,1-1-1 0 0,0 1 1 0 0,1 0-1 0 0,0 0 1 0 0,11-11-1 0 0,-3 1-97 0 0,6-5-144 0 0,2 1-1 0 0,0 2 0 0 0,51-41 1 0 0,-70 60 20 0 0,-1 1 0 0 0,1 0 0 0 0,0 1 0 0 0,1-1 1 0 0,-1 1-1 0 0,0-1 0 0 0,1 1 0 0 0,0 1 1 0 0,-1-1-1 0 0,1 1 0 0 0,6-2 0 0 0,0 4-31 0 0,-9 1 59 0 0,-1-1 1 0 0,1 1-1 0 0,-1-1 0 0 0,1 1 0 0 0,-1 0 0 0 0,1-1 0 0 0,-1 1 0 0 0,0 0 1 0 0,0 0-1 0 0,0 0 0 0 0,0 0 0 0 0,0 0 0 0 0,-1 0 0 0 0,1 0 1 0 0,-1 0-1 0 0,1 0 0 0 0,-1 1 0 0 0,1 2 0 0 0,0 6 24 0 0,0 0 0 0 0,-1 14-1 0 0,-8 60 313 0 0,0 46-2220 0 0,8-129 795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150 538 8287 0 0,'0'0'382'0'0,"3"0"-8"0"0,19 3 683 0 0,-20-3 764 0 0,-4 0 301 0 0,-10-1 1675 0 0,5 0-4526 0 0,-6-4 1445 0 0,0-1-1 0 0,1 0 0 0 0,0 0 1 0 0,-21-16-1 0 0,9 7-652 0 0,21 13-53 0 0,-1-1-1 0 0,0 1 1 0 0,1-1 0 0 0,-1 0-1 0 0,1 0 1 0 0,0-1 0 0 0,0 1-1 0 0,0 0 1 0 0,0-1-1 0 0,1 0 1 0 0,-1 0 0 0 0,1 0-1 0 0,0 0 1 0 0,-2-5 0 0 0,4 6-12 0 0,-1 0 0 0 0,0-1 0 0 0,1 1 1 0 0,0 0-1 0 0,0 0 0 0 0,0 0 0 0 0,0-1 1 0 0,0 1-1 0 0,0 0 0 0 0,1 0 1 0 0,0-1-1 0 0,-1 1 0 0 0,1 0 0 0 0,0 0 1 0 0,1 0-1 0 0,-1 0 0 0 0,1 0 0 0 0,-1 1 1 0 0,1-1-1 0 0,4-5 0 0 0,11-11-289 0 0,2 0 0 0 0,1 1 0 0 0,0 1 1 0 0,44-28-1 0 0,32-27-1244 0 0,-72 50 1115 0 0,1 1 0 0 0,1 2 0 0 0,1 1 1 0 0,1 1-1 0 0,0 1 0 0 0,59-23 0 0 0,-78 36 473 0 0,-1 1-1 0 0,1 0 1 0 0,0 0 0 0 0,-1 1-1 0 0,1 0 1 0 0,0 1-1 0 0,0 0 1 0 0,12 1 0 0 0,-19 0 3 0 0,-1 0 0 0 0,1 0 0 0 0,0 0 0 0 0,-1 0 0 0 0,1 0 0 0 0,0 0 0 0 0,-1 0 0 0 0,0 0 0 0 0,1 1 0 0 0,-1-1 0 0 0,0 1 0 0 0,3 2 0 0 0,-2-2 73 0 0,-1 0-91 0 0,0-1 0 0 0,0 1 0 0 0,0-1 0 0 0,0 1 1 0 0,0-1-1 0 0,-1 1 0 0 0,1 0 0 0 0,0-1 0 0 0,-1 1 0 0 0,1 0 0 0 0,-1 0 0 0 0,0-1 1 0 0,1 1-1 0 0,-1 0 0 0 0,0 3 0 0 0,0-1 27 0 0,0 1 1 0 0,-1-1-1 0 0,0 1 1 0 0,-1 6-1 0 0,-4 4 163 0 0,0 0-1 0 0,-2-1 1 0 0,1 1-1 0 0,-2-1 1 0 0,-19 25-1 0 0,13-18-100 0 0,-93 117 468 0 0,91-119-545 0 0,-1-1 1 0 0,-1 0-1 0 0,-1-1 0 0 0,-39 24 1 0 0,5-5 50 0 0,30-19-1180 0 0,-31 16 1 0 0,53-32-923 0 0,2-1-3745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11975 0 0,'0'0'267'0'0,"0"0"42"0"0,0 0 17 0 0,0 0-28 0 0,1 2-196 0 0,1 2-17 0 0,-1-1 1 0 0,-1 0-1 0 0,1 1 1 0 0,0-1-1 0 0,-1 1 1 0 0,1-1-1 0 0,-1 1 1 0 0,0 0-1 0 0,0-1 1 0 0,-1 1-1 0 0,1-1 1 0 0,-1 1-1 0 0,0-1 1 0 0,0 1-1 0 0,-2 5 1 0 0,-3 7 457 0 0,-16 28-1 0 0,21-43-529 0 0,-195 327 3502 0 0,71-126-3346 0 0,-19 30-172 0 0,98-165 2 0 0,-74 82 1 0 0,35-68 0 0 0,60-59 0 0 0,22-20 0 0 0,6-7 0 0 0,4-6 0 0 0,111-99-610 0 0,-55 54-606 0 0,-42 37 1143 0 0,16-17 27 0 0,60-43-1 0 0,-94 77 47 0 0,0 1 0 0 0,0-1 0 0 0,0 0 0 0 0,1 1 0 0 0,-1 0 0 0 0,0 0 0 0 0,7-2 0 0 0,7 1-14 0 0,-13 5 31 0 0,-2-2 44 0 0,0 1 6 0 0,-1-1 0 0 0,0 0 1 0 0,1 0-1 0 0,-1 1 0 0 0,0-1 0 0 0,0 1 0 0 0,0-1 0 0 0,0 1 0 0 0,0-1 0 0 0,0 1 1 0 0,0 0-1 0 0,0-1 0 0 0,-1 1 0 0 0,1 0 0 0 0,-1 0 0 0 0,1-1 0 0 0,-1 1 0 0 0,0 0 0 0 0,0 0 1 0 0,0 0-1 0 0,0 0 0 0 0,0 2 0 0 0,0 6 361 0 0,-1 1-1 0 0,-4 15 1 0 0,5-25-399 0 0,-3 12 167 0 0,-1-1 0 0 0,0 0 0 0 0,-1 0-1 0 0,0 0 1 0 0,-8 12 0 0 0,-3 2-224 0 0,-20 24 1 0 0,32-45-22 0 0,0-1 1 0 0,0 0-1 0 0,0 0 0 0 0,-5 3 0 0 0,-8 7-583 0 0,17-14 590 0 0,0 1 1 0 0,0-1-1 0 0,0 1 0 0 0,0-1 0 0 0,-1 1 0 0 0,1-1 0 0 0,0 1 0 0 0,0-1 1 0 0,0 1-1 0 0,0-1 0 0 0,0 0 0 0 0,0 1 0 0 0,0-1 0 0 0,0 1 1 0 0,1-1-1 0 0,-1 1 0 0 0,0-1 0 0 0,0 1 0 0 0,0-1 0 0 0,0 1 1 0 0,1-1-1 0 0,-1 1 0 0 0,1 0-152 0 0,-1 29-4807 0 0,0-28-454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 1375 0 0,'-3'0'107'0'0,"0"-1"348"0"0,-1 1 1 0 0,1 0-1 0 0,-1 0 0 0 0,1 0 1 0 0,-1 0-1 0 0,1 1 0 0 0,-1 0 1 0 0,1-1-1 0 0,-1 1 0 0 0,1 0 1 0 0,0 1-1 0 0,0-1 0 0 0,-1 1 1 0 0,1-1-1 0 0,0 1 0 0 0,0 0 1 0 0,-5 4-1 0 0,-5 5 1410 0 0,0 1 0 0 0,-15 18 1 0 0,16-17-1930 0 0,-61 74 1205 0 0,-89 138 1 0 0,88-116-709 0 0,37-57-387 0 0,3 2-1 0 0,2 2 1 0 0,2 1 0 0 0,3 1 0 0 0,-33 105 0 0 0,54-144-174 0 0,4-13 2 0 0,0 1 0 0 0,0-1 0 0 0,0 0 0 0 0,1 1 0 0 0,0 0 0 0 0,0-1 0 0 0,1 1 0 0 0,-1 0 0 0 0,3 12 0 0 0,-2-18 32 0 0,0 0 0 0 0,1 1 1 0 0,0-1-1 0 0,-1 0 1 0 0,1 0-1 0 0,0 0 1 0 0,-1 0-1 0 0,1 0 1 0 0,0 0-1 0 0,0 0 0 0 0,0 0 1 0 0,0 0-1 0 0,0 0 1 0 0,0 0-1 0 0,0-1 1 0 0,0 1-1 0 0,0 0 1 0 0,0-1-1 0 0,1 1 0 0 0,-1-1 1 0 0,0 1-1 0 0,0-1 1 0 0,1 0-1 0 0,1 1 1 0 0,-3-1 82 0 0,18 3-725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 9671 0 0,'0'0'748'0'0,"-2"2"-382"0"0,-3 4-22 0 0,0 0 1 0 0,-1 0 0 0 0,0 0 0 0 0,0 0-1 0 0,0-1 1 0 0,-1 0 0 0 0,0-1-1 0 0,-7 5 1 0 0,-63 29 742 0 0,-298 135 1185 0 0,316-143-2067 0 0,-99 72-1 0 0,146-93-151 0 0,1 0 0 0 0,0 1 0 0 0,1 0 0 0 0,0 1-1 0 0,0 0 1 0 0,1 0 0 0 0,-14 25 0 0 0,20-32-24 0 0,1 1 1 0 0,0-1-1 0 0,0 1 0 0 0,1 0 1 0 0,-1-1-1 0 0,1 1 1 0 0,0 0-1 0 0,0 0 0 0 0,1 0 1 0 0,-1 0-1 0 0,1 0 1 0 0,0 0-1 0 0,1 0 0 0 0,-1 0 1 0 0,1-1-1 0 0,0 1 0 0 0,0 0 1 0 0,0 0-1 0 0,1 0 1 0 0,0-1-1 0 0,0 1 0 0 0,0-1 1 0 0,0 1-1 0 0,1-1 0 0 0,-1 0 1 0 0,7 6-1 0 0,-4-4-228 0 0,0 0 1 0 0,1-1-1 0 0,-1 1 0 0 0,2-2 0 0 0,-1 1 0 0 0,0-1 0 0 0,12 6 1 0 0,-1-2-6012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88 6911 0 0,'3'-10'714'0'0,"-5"6"2381"0"0,-16 6 1616 0 0,15-1-4963 0 0,-8 3 445 0 0,1-1-1 0 0,0 2 0 0 0,-1 0 1 0 0,2 0-1 0 0,-1 0 1 0 0,1 1-1 0 0,-1 1 0 0 0,2 0 1 0 0,-10 8-1 0 0,-25 18 15 0 0,21-17-142 0 0,1 0 0 0 0,0 1 0 0 0,1 1 0 0 0,-21 25 0 0 0,33-34-60 0 0,1 0 1 0 0,0 1-1 0 0,1 0 0 0 0,0 0 0 0 0,0 0 1 0 0,1 1-1 0 0,1 0 0 0 0,-1 0 0 0 0,2 0 1 0 0,0 0-1 0 0,0 1 0 0 0,-1 12 0 0 0,4-21 2 0 0,0 0 1 0 0,0 0-1 0 0,0 1 0 0 0,0-1 0 0 0,0 0 0 0 0,1 1 1 0 0,-1-1-1 0 0,1 0 0 0 0,0 0 0 0 0,0 0 0 0 0,0 0 1 0 0,1 0-1 0 0,-1 0 0 0 0,1 0 0 0 0,0 0 0 0 0,3 4 1 0 0,-2-4 26 0 0,0 1 1 0 0,1-1 0 0 0,0 0-1 0 0,0 0 1 0 0,-1-1 0 0 0,2 1-1 0 0,-1-1 1 0 0,0 0 0 0 0,0 0-1 0 0,7 2 1 0 0,5 0 64 0 0,-1 0-1 0 0,1-1 1 0 0,0-1 0 0 0,1-1 0 0 0,26-1-1 0 0,-23 0-72 0 0,-1-2 0 0 0,0-1-1 0 0,0 0 1 0 0,0-1 0 0 0,0-1 0 0 0,0-1-1 0 0,18-9 1 0 0,-25 10-12 0 0,0-2 0 0 0,0 1 0 0 0,0-1 0 0 0,-1-1 0 0 0,0 0 0 0 0,-1-1 0 0 0,0 0 0 0 0,0 0 0 0 0,-1-1 0 0 0,16-22 0 0 0,-16 16-9 0 0,1 0 0 0 0,-2-1 0 0 0,0 0 0 0 0,-1 0 0 0 0,-1-1 0 0 0,-1 0 0 0 0,0 0 0 0 0,-2 0 0 0 0,0 0 0 0 0,0-1 0 0 0,-2 0 0 0 0,0 1 0 0 0,-2-1 0 0 0,0 0 0 0 0,-6-33 0 0 0,6 48-50 0 0,0 0 0 0 0,0 1 0 0 0,0-1 1 0 0,0 0-1 0 0,0 1 0 0 0,-1-1 0 0 0,0 1 0 0 0,0-1 0 0 0,0 1 0 0 0,0 0 0 0 0,0 0 0 0 0,-1 0 0 0 0,1 0 0 0 0,-1 0 1 0 0,0 1-1 0 0,0-1 0 0 0,0 1 0 0 0,-6-4 0 0 0,9 6 10 0 0,-1-1 0 0 0,0 1 1 0 0,1 0-1 0 0,-1 0 0 0 0,0 0 0 0 0,1-1 0 0 0,-1 1 1 0 0,0 0-1 0 0,1 0 0 0 0,-1 0 0 0 0,1 0 1 0 0,-1 0-1 0 0,0 0 0 0 0,1 1 0 0 0,-1-1 0 0 0,-1 0 1 0 0,-3 2-4058 0 0,4-1 3199 0 0,-9 3-4622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215 185 7831 0 0,'0'0'603'0'0,"2"-2"-396"0"0,2-5-34 0 0,-2 5 606 0 0,-2 2 257 0 0,0 0 48 0 0,0 0-84 0 0,0 0-396 0 0,-2 3-175 0 0,-5 5-145 0 0,0 0 1 0 0,0 0-1 0 0,-14 11 0 0 0,12-11-85 0 0,0 0 1 0 0,0 1-1 0 0,-11 14 1 0 0,-68 112 733 0 0,82-128-806 0 0,0 2 1 0 0,1-1-1 0 0,0 1 0 0 0,0 0 1 0 0,1 0-1 0 0,-5 17 0 0 0,8-23-38 0 0,0 1-1 0 0,1 0 1 0 0,-1-1-1 0 0,1 1 0 0 0,0-1 1 0 0,0 1-1 0 0,0 0 0 0 0,0-1 1 0 0,1 1-1 0 0,0-1 1 0 0,-1 1-1 0 0,1 0 0 0 0,1-1 1 0 0,-1 0-1 0 0,0 1 1 0 0,1-1-1 0 0,0 0 0 0 0,-1 0 1 0 0,1 0-1 0 0,1 0 0 0 0,3 5 1 0 0,0-1 33 0 0,0-1 0 0 0,1-1 0 0 0,0 1 0 0 0,-1-1 1 0 0,1 0-1 0 0,15 7 0 0 0,-17-10-73 0 0,0 0 0 0 0,1 0 0 0 0,-1 0 1 0 0,0-1-1 0 0,1 0 0 0 0,-1 0 0 0 0,1 0 0 0 0,-1-1 1 0 0,1 0-1 0 0,-1 0 0 0 0,12-1 0 0 0,-6-2 40 0 0,0 0-1 0 0,0 0 0 0 0,0-1 1 0 0,0 0-1 0 0,-1-1 1 0 0,1 0-1 0 0,-1-1 0 0 0,0 0 1 0 0,-1 0-1 0 0,0-1 1 0 0,0 0-1 0 0,0-1 0 0 0,-1 0 1 0 0,10-12-1 0 0,-2 0-25 0 0,-2-1 0 0 0,0 0 0 0 0,-2 0 0 0 0,0-1 0 0 0,13-37 0 0 0,-8 13-46 0 0,-1 0-1 0 0,10-58 0 0 0,-7 14-494 0 0,-5 30-2922 0 0,-12 48 1837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73 398 12959 0 0,'0'0'595'0'0,"0"0"-18"0"0,-1 2-371 0 0,-1 2 12 0 0,-1 0 1 0 0,1-1 0 0 0,-1 1-1 0 0,1-1 1 0 0,-1 0 0 0 0,0 0-1 0 0,0 0 1 0 0,-1 0 0 0 0,1-1-1 0 0,0 1 1 0 0,-1-1 0 0 0,0 0-1 0 0,0 0 1 0 0,-5 3 0 0 0,7-5 154 0 0,0 1-12 0 0,1-1-317 0 0,1 0 0 0 0,0 0 0 0 0,-1 1 1 0 0,1-1-1 0 0,-1 0 0 0 0,1 0 0 0 0,0 0 0 0 0,-1 0 0 0 0,1 0 0 0 0,-1 0 0 0 0,1 0 0 0 0,0 0 0 0 0,-1 0 0 0 0,1 0 1 0 0,-1 0-1 0 0,1 0 0 0 0,-1 0 0 0 0,1 0 0 0 0,0 0 0 0 0,-1 0 0 0 0,1 0 0 0 0,-1 0 0 0 0,1 0 0 0 0,0-1 0 0 0,-1 1 1 0 0,1 0-1 0 0,0 0 0 0 0,-1-1 0 0 0,1 1 0 0 0,0 0 0 0 0,-1 0 0 0 0,1-1 0 0 0,0 1 0 0 0,-1 0 0 0 0,1-1 0 0 0,0 1 0 0 0,0 0 1 0 0,0-1-1 0 0,-1 1 0 0 0,1 0 0 0 0,0-1 0 0 0,0 1 0 0 0,0-1 0 0 0,0 1 0 0 0,0 0 0 0 0,0-1 0 0 0,-1 1 0 0 0,1-1 1 0 0,0 1-1 0 0,0-1 0 0 0,0 1 0 0 0,1 0 0 0 0,-1-1 0 0 0,0 1 0 0 0,0-1 0 0 0,0 1 0 0 0,0 0 0 0 0,0-1 0 0 0,0 1 1 0 0,1-1-1 0 0,0-3 5 0 0,1 0-1 0 0,-1 1 1 0 0,1-1 0 0 0,0 1 0 0 0,0 0 0 0 0,3-5 0 0 0,18-19 185 0 0,1 1-1 0 0,31-27 1 0 0,61-41-106 0 0,-36 30-61 0 0,-28 23-67 0 0,71-46 0 0 0,-108 79 0 0 0,-6 4-11 0 0,-9 3 11 0 0,0 1-1 0 0,0 0 0 0 0,0 0 1 0 0,0 0-1 0 0,0 0 0 0 0,0 0 0 0 0,1 0 1 0 0,-1 0-1 0 0,0 0 0 0 0,0 0 1 0 0,0 0-1 0 0,0 0 0 0 0,0 0 0 0 0,0 0 1 0 0,0 0-1 0 0,0 0 0 0 0,0 0 0 0 0,0 0 1 0 0,0 0-1 0 0,1 0 0 0 0,-1 0 1 0 0,0 0-1 0 0,0 0 0 0 0,0 0 0 0 0,0 0 1 0 0,0 0-1 0 0,0 0 0 0 0,0 0 1 0 0,0 0-1 0 0,0 0 0 0 0,0 0 0 0 0,0 0 1 0 0,0 0-1 0 0,0 1 0 0 0,1-1 0 0 0,-1 0 1 0 0,0 0-1 0 0,0 0 0 0 0,0 0 1 0 0,0 0-1 0 0,0 0 0 0 0,0 0 0 0 0,0 0 1 0 0,0 0-1 0 0,0 0 0 0 0,0 0 1 0 0,0 0-1 0 0,0 0 0 0 0,0 1 0 0 0,0-1 1 0 0,0 0-1 0 0,0 0 0 0 0,0 0 0 0 0,0 0 1 0 0,0 0-1 0 0,0 0 0 0 0,0 0 1 0 0,0 0-1 0 0,1 5 9 0 0,1-1 1 0 0,-1 0-1 0 0,-1 1 1 0 0,1-1-1 0 0,0 0 0 0 0,-1 1 1 0 0,0-1-1 0 0,0 1 1 0 0,-1-1-1 0 0,1 1 1 0 0,-1-1-1 0 0,0 0 1 0 0,-2 9-1 0 0,-5 8 89 0 0,-15 32-1 0 0,8-20-39 0 0,9-18-32 0 0,-24 57 58 0 0,-25 93-1 0 0,54-162-175 0 0,1-3-94 0 0,1 2-14 0 0,2 10-1605 0 0,1-13 238 0 0,14-4-68 0 0,2-3-18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11975 0 0,'0'0'547'0'0,"0"0"-11"0"0,-2 3-344 0 0,-9 25 1348 0 0,-16 54 0 0 0,8-22-759 0 0,16-50-756 0 0,-65 177 373 0 0,49-143-258 0 0,-1 0-1 0 0,-31 45 1 0 0,-112 138 443 0 0,98-144-175 0 0,-85 148-1 0 0,91-99-424 0 0,59-130-181 0 0,-1 0-1 0 0,0 0 1 0 0,1-1 0 0 0,-1 1 0 0 0,0-1 0 0 0,0 1 0 0 0,0 0-1 0 0,0-1 1 0 0,-1 0 0 0 0,1 1 0 0 0,0-1 0 0 0,-1 0-1 0 0,-1 2 1 0 0,-6 3-1226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5 117 10591 0 0,'0'0'819'0'0,"0"0"-232"0"0,0 0 1006 0 0,-1 2 499 0 0,0-1-1893 0 0,1 0 0 0 0,-1 0 1 0 0,1 0-1 0 0,0-1 0 0 0,-1 1 0 0 0,1 0 1 0 0,0 0-1 0 0,-1 0 0 0 0,1 0 0 0 0,0 0 0 0 0,0 0 1 0 0,0 0-1 0 0,0 0 0 0 0,0 0 0 0 0,0 0 1 0 0,0 0-1 0 0,1 0 0 0 0,-1 0 0 0 0,0 0 1 0 0,0 0-1 0 0,1-1 0 0 0,0 3 0 0 0,0-1-101 0 0,0-1 0 0 0,0 1 0 0 0,1 0 0 0 0,-1-1 0 0 0,1 1 0 0 0,-1-1 0 0 0,1 0 0 0 0,0 1 0 0 0,0-1 0 0 0,2 1 0 0 0,2 1-57 0 0,1 1 0 0 0,0-2 0 0 0,0 1 0 0 0,0-1 0 0 0,12 2 1 0 0,-1-2 153 0 0,1 0 1 0 0,-1-1 0 0 0,1-1-1 0 0,0-1 1 0 0,-1-1 0 0 0,36-8 0 0 0,107-41 446 0 0,-29 8-327 0 0,-40 16-208 0 0,61-13-1335 0 0,-138 37 45 0 0,0 1 0 0 0,28-1 0 0 0,-25 3-1040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5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10135 0 0,'0'0'778'0'0,"0"3"-506"0"0,0 5 349 0 0,-1 1 0 0 0,-1-1 0 0 0,0 1 0 0 0,0-1 0 0 0,0 0 0 0 0,-1 0 0 0 0,0 0 0 0 0,-1 0 0 0 0,0-1 0 0 0,0 1 0 0 0,-1-1 0 0 0,-6 9 0 0 0,-3 2 37 0 0,-1-1 1 0 0,-1-1-1 0 0,-27 24 0 0 0,32-31-553 0 0,-1-1 1 0 0,-22 13-1 0 0,21-13-68 0 0,-7 10-55 0 0,18-17-90 0 0,2-1-11 0 0,0 0-178 0 0,0 0-747 0 0,0 0-332 0 0,0 0-59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1:0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0 456 919 0 0,'0'0'636'0'0,"0"0"2335"0"0,0 0 1021 0 0,0 0 205 0 0,0 0-522 0 0,2 1-2354 0 0,9 3-1031 0 0,-10-4-285 0 0,0 1 0 0 0,-1-1 1 0 0,1 0-1 0 0,0 0 1 0 0,0 1-1 0 0,0-1 1 0 0,0 0-1 0 0,0 0 0 0 0,0 0 1 0 0,-1 0-1 0 0,1 0 1 0 0,0 0-1 0 0,2-1 1 0 0,1-1-3 0 0,0-1 1 0 0,-1 0-1 0 0,1 0 1 0 0,-1 0-1 0 0,0 0 1 0 0,1-1-1 0 0,-1 1 1 0 0,3-6-1 0 0,3-2 30 0 0,185-211 425 0 0,-186 213-424 0 0,76-80 195 0 0,-69 75-223 0 0,1 0 0 0 0,0 1 1 0 0,33-20-1 0 0,-41 29-18 0 0,1-1 0 0 0,17-5 0 0 0,-23 9 8 0 0,1 0 0 0 0,-1 0 0 0 0,1 1 0 0 0,0-1 0 0 0,-1 1 1 0 0,1 0-1 0 0,-1 0 0 0 0,1 0 0 0 0,0 0 0 0 0,3 1 1 0 0,-6-1 11 0 0,0 1 1 0 0,-1-1-1 0 0,1 0 0 0 0,0 1 1 0 0,0-1-1 0 0,-1 1 1 0 0,1-1-1 0 0,-1 1 1 0 0,1-1-1 0 0,0 1 1 0 0,-1 0-1 0 0,1-1 1 0 0,-1 1-1 0 0,1 0 1 0 0,-1-1-1 0 0,0 1 1 0 0,1 0-1 0 0,0 1 1 0 0,0 1 20 0 0,1 0-12 0 0,0 0-1 0 0,0 1 1 0 0,0-1-1 0 0,0 1 1 0 0,-1-1-1 0 0,1 1 1 0 0,-1-1-1 0 0,0 1 1 0 0,0 0 0 0 0,-1 0-1 0 0,1 0 1 0 0,-1 0-1 0 0,0 0 1 0 0,0-1-1 0 0,0 1 1 0 0,0 0-1 0 0,-1 0 1 0 0,1 0-1 0 0,-3 6 1 0 0,-1 2 46 0 0,-1-1 1 0 0,-1 0-1 0 0,0 0 0 0 0,-12 18 1 0 0,1-4 63 0 0,-12 21 62 0 0,-31 54 109 0 0,55-89-279 0 0,0 0 0 0 0,1 1 1 0 0,0-1-1 0 0,0 1 0 0 0,1 0 1 0 0,1 0-1 0 0,-2 17 0 0 0,4-24-139 0 0,0-1-1 0 0,1 0 1 0 0,-1 1-1 0 0,0-1 1 0 0,1 0 0 0 0,0 1-1 0 0,0-1 1 0 0,1 0-1 0 0,-1 0 1 0 0,1 0-1 0 0,4 8 1 0 0,-2-9-740 0 0,11 3-11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1:0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75 12895 0 0,'-1'-4'595'0'0,"1"1"-544"0"0,-1-1 1 0 0,0 1-1 0 0,0 0 1 0 0,0 0-1 0 0,0 0 1 0 0,0 0-1 0 0,-1-1 0 0 0,0 2 1 0 0,1-1-1 0 0,-1 0 1 0 0,0 0-1 0 0,0 0 1 0 0,-1 1-1 0 0,-3-4 0 0 0,2 3 37 0 0,1 0-1 0 0,-1 1 0 0 0,0 0 0 0 0,0 0 0 0 0,0 0 0 0 0,-1 0 0 0 0,1 1 1 0 0,0 0-1 0 0,-1 0 0 0 0,1 0 0 0 0,-8-1 0 0 0,0 2 440 0 0,0-1 0 0 0,1 2 0 0 0,-1 0-1 0 0,-14 3 1 0 0,-45 12 555 0 0,49-9-1072 0 0,0 0-1 0 0,1 1 1 0 0,0 0 0 0 0,0 2-1 0 0,1 1 1 0 0,0 1-1 0 0,1 0 1 0 0,1 1 0 0 0,-26 24-1 0 0,38-31-14 0 0,-16 14 117 0 0,-26 32-1 0 0,43-46-73 0 0,0 0-1 0 0,1 1 1 0 0,0 0 0 0 0,0 0-1 0 0,0 0 1 0 0,1 0 0 0 0,0 1-1 0 0,0 0 1 0 0,1-1 0 0 0,-2 10-1 0 0,3-15-24 0 0,1 1 1 0 0,0-1-1 0 0,0 0 0 0 0,0 1 0 0 0,0-1 1 0 0,1 0-1 0 0,-1 1 0 0 0,1-1 0 0 0,-1 0 1 0 0,1 0-1 0 0,0 0 0 0 0,0 1 0 0 0,0-1 1 0 0,0 0-1 0 0,0 0 0 0 0,2 3 0 0 0,0-2 17 0 0,0 0 0 0 0,-1 0-1 0 0,1-1 1 0 0,1 1 0 0 0,-1-1-1 0 0,0 1 1 0 0,1-1 0 0 0,6 3-1 0 0,0-1 30 0 0,0 0 0 0 0,0-1-1 0 0,0 0 1 0 0,0-1 0 0 0,1 0-1 0 0,15 1 1 0 0,1-2 14 0 0,0-2 0 0 0,-1-1 1 0 0,47-9-1 0 0,73-28-318 0 0,-131 34 234 0 0,-1 0 0 0 0,0-1 0 0 0,0 0 0 0 0,21-14 1 0 0,-28 15 6 0 0,0 0 1 0 0,-1 0 0 0 0,1-1 0 0 0,-1 0-1 0 0,0 0 1 0 0,-1 0 0 0 0,1-1 0 0 0,-1 0-1 0 0,6-12 1 0 0,-5 7 1 0 0,-3 8-5 0 0,-1 0 0 0 0,0 0 0 0 0,0 0 1 0 0,0 0-1 0 0,2-10 0 0 0,-4 12 3 0 0,0 0-1 0 0,0 0 0 0 0,0 0 1 0 0,0 0-1 0 0,0 0 1 0 0,0 0-1 0 0,-1 0 0 0 0,1 0 1 0 0,-1 0-1 0 0,0 0 1 0 0,1 0-1 0 0,-1 0 0 0 0,0 0 1 0 0,0 0-1 0 0,0 0 0 0 0,-3-3 1 0 0,2 3-16 0 0,-1 0 1 0 0,1-1 0 0 0,0 1-1 0 0,-1 0 1 0 0,0 1 0 0 0,1-1-1 0 0,-1 0 1 0 0,0 1-1 0 0,0-1 1 0 0,0 1 0 0 0,0 0-1 0 0,0 0 1 0 0,0 0-1 0 0,0 1 1 0 0,-1-1 0 0 0,1 1-1 0 0,0-1 1 0 0,0 1 0 0 0,-5 1-1 0 0,0-1-9 0 0,1 0 0 0 0,-1 1 0 0 0,1 0 0 0 0,-1 1 0 0 0,1 0 0 0 0,-1 0 0 0 0,-8 4 0 0 0,7-1 13 0 0,1 0-1 0 0,-1 0 1 0 0,1 1 0 0 0,0 1-1 0 0,1-1 1 0 0,-1 1 0 0 0,1 0 0 0 0,-12 16-1 0 0,6-4-7 0 0,0 0 0 0 0,-18 38 0 0 0,16-23 16 0 0,1 0 0 0 0,-17 59 0 0 0,26-73 1 0 0,2 1 1 0 0,0-1-1 0 0,1 1 0 0 0,1-1 0 0 0,0 1 0 0 0,4 28 0 0 0,19 85 3 0 0,2 24 211 0 0,-20-82 374 0 0,-11 130 1 0 0,0 5 139 0 0,51 266-288 0 0,-32-412-374 0 0,35 105-1 0 0,-44-161-79 0 0,10 24-142 0 0,-12-31 40 0 0,-1-2 9 0 0,0 0 10 0 0,-1-2 26 0 0,-15-24-5966 0 0,4 4-650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195 444 11975 0 0,'-1'1'267'0'0,"-37"28"680"0"0,-52 50 1 0 0,78-68-366 0 0,-40 31 98 0 0,51-41-309 0 0,1-1 117 0 0,0 0 21 0 0,0-2-451 0 0,1 0 0 0 0,-1 0-1 0 0,1 0 1 0 0,0 0-1 0 0,0 0 1 0 0,0 0 0 0 0,0 1-1 0 0,1-1 1 0 0,1-2 0 0 0,0 0-27 0 0,236-302-31 0 0,-184 238 0 0 0,-49 61-6 0 0,81-95-1013 0 0,-72 87 829 0 0,1 0 0 0 0,0 1 0 0 0,1 0-1 0 0,22-13 1 0 0,-35 25 204 0 0,-1 1 0 0 0,0-1 1 0 0,0 0-1 0 0,1 1 0 0 0,-1 0 0 0 0,1 0 0 0 0,-1 0 0 0 0,1 0 0 0 0,0 0 0 0 0,-1 1 0 0 0,1 0 0 0 0,0 0 0 0 0,-1 0 1 0 0,1 0-1 0 0,0 0 0 0 0,4 2 0 0 0,-3-1 117 0 0,-1 1 0 0 0,1 0 0 0 0,0 0 0 0 0,-1 0-1 0 0,1 1 1 0 0,-1-1 0 0 0,0 1 0 0 0,0 0 0 0 0,0 1 0 0 0,0-1 0 0 0,4 6 0 0 0,-3-3-111 0 0,1 0 0 0 0,-1 1-1 0 0,0 0 1 0 0,-1 1 0 0 0,0-1 0 0 0,0 1 0 0 0,5 13 0 0 0,-4-3-18 0 0,0 0 0 0 0,3 28 0 0 0,-8-38 41 0 0,1 1-1 0 0,-1-1 0 0 0,-1 1 1 0 0,0-1-1 0 0,0 1 1 0 0,0-1-1 0 0,-5 12 1 0 0,2-6 104 0 0,-1 0 1 0 0,-1-1 0 0 0,-11 20 0 0 0,12-26-9 0 0,0-1-1 0 0,0 1 1 0 0,-1-1 0 0 0,0 0 0 0 0,0-1 0 0 0,-1 0-1 0 0,-12 9 1 0 0,-19 15-132 0 0,20-13-7 0 0,-1 0 0 0 0,-1-2 0 0 0,-35 20 0 0 0,-68 26 0 0 0,119-58 0 0 0,2-1-185 0 0,-4 2 265 0 0,1-1 0 0 0,-1 0 0 0 0,0 0 0 0 0,-8 2 0 0 0,13-4-206 0 0,0 0 1 0 0,-1 0-1 0 0,1 0 0 0 0,-1 0 1 0 0,1 0-1 0 0,0 0 0 0 0,-1 0 1 0 0,1 0-1 0 0,0-1 0 0 0,-3 0 0 0 0,3 1-150 0 0,0-1 1 0 0,0 1-1 0 0,1-1 0 0 0,-1 1 0 0 0,0-1 0 0 0,1 0 0 0 0,-1 1 0 0 0,0-1 0 0 0,1 0 0 0 0,-1 1 0 0 0,1-1 0 0 0,-1 0 0 0 0,1 0 0 0 0,-1 1 0 0 0,1-1 0 0 0,0 0 1 0 0,-1 0-1 0 0,1-1 0 0 0,-2-8-5338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244 162 11975 0 0,'0'0'547'0'0,"-1"2"-11"0"0,-1 7-441 0 0,0-1-1 0 0,1 0 1 0 0,-1 17 0 0 0,2-20 68 0 0,0-1 0 0 0,0 0 0 0 0,0 0 0 0 0,1 0 1 0 0,0 0-1 0 0,0 0 0 0 0,0 0 0 0 0,0 0 0 0 0,1 0 0 0 0,1 4 0 0 0,-2-6-64 0 0,0-1 0 0 0,0 0 0 0 0,1 0-1 0 0,-1 1 1 0 0,0-1 0 0 0,0 0 0 0 0,1 0-1 0 0,-1 0 1 0 0,0-1 0 0 0,1 1 0 0 0,-1 0-1 0 0,1 0 1 0 0,-1-1 0 0 0,1 1 0 0 0,0-1-1 0 0,-1 1 1 0 0,1-1 0 0 0,0 0 0 0 0,-1 0 0 0 0,4 0-1 0 0,1 0 102 0 0,-1 0-1 0 0,0 0 1 0 0,1-1 0 0 0,8-2-1 0 0,16-7 254 0 0,0 0-1 0 0,0-2 1 0 0,-2-2-1 0 0,1 0 1 0 0,-2-2 0 0 0,51-39-1 0 0,-69 49-573 0 0,-1-1 0 0 0,0-1 0 0 0,-1 1-1 0 0,8-10 1 0 0,-12 13-29 0 0,-1 0 0 0 0,1 0 0 0 0,-1 0-1 0 0,1 0 1 0 0,-1-1 0 0 0,0 1 0 0 0,-1-1 0 0 0,1 1 0 0 0,-1-1 0 0 0,0 1-1 0 0,1-8 1 0 0,-2 11 98 0 0,0-1-1 0 0,0 1 1 0 0,0-1-1 0 0,0 1 1 0 0,0 0-1 0 0,0-1 1 0 0,0 1 0 0 0,0-1-1 0 0,-1 1 1 0 0,1-1-1 0 0,-1 1 1 0 0,1 0-1 0 0,-1-1 1 0 0,1 1-1 0 0,-1 0 1 0 0,0 0-1 0 0,0-1 1 0 0,1 1-1 0 0,-1 0 1 0 0,0 0-1 0 0,0 0 1 0 0,0 0 0 0 0,0 0-1 0 0,-1 0 1 0 0,1 0-1 0 0,0 0 1 0 0,0 1-1 0 0,-1-1 1 0 0,1 0-1 0 0,0 1 1 0 0,0-1-1 0 0,-1 1 1 0 0,1-1-1 0 0,-1 1 1 0 0,1 0 0 0 0,-1-1-1 0 0,-1 1 1 0 0,-5 0-178 0 0,-1 0 1 0 0,0 0 0 0 0,0 0-1 0 0,1 2 1 0 0,-10 1-1 0 0,6-1 86 0 0,-7 2 120 0 0,0 1 1 0 0,0 0 0 0 0,1 2 0 0 0,0 0 0 0 0,0 1-1 0 0,0 1 1 0 0,-25 17 0 0 0,-106 90 104 0 0,144-112-78 0 0,-106 99 1009 0 0,98-90-881 0 0,1 1 0 0 0,1 1 0 0 0,1 0 0 0 0,0 0 0 0 0,0 1-1 0 0,-8 20 1 0 0,16-31-90 0 0,0 0 1 0 0,0 1-1 0 0,1-1 0 0 0,-1 0 0 0 0,1 1 0 0 0,0-1 0 0 0,1 1 0 0 0,-1 0 1 0 0,1-1-1 0 0,0 1 0 0 0,0-1 0 0 0,1 1 0 0 0,0-1 0 0 0,0 1 0 0 0,0-1 0 0 0,1 1 1 0 0,-1-1-1 0 0,1 0 0 0 0,1 0 0 0 0,-1 0 0 0 0,1 0 0 0 0,0 0 0 0 0,0 0 1 0 0,0-1-1 0 0,0 1 0 0 0,1-1 0 0 0,0 0 0 0 0,0 0 0 0 0,0-1 0 0 0,0 1 1 0 0,1-1-1 0 0,-1 0 0 0 0,1 0 0 0 0,6 3 0 0 0,-1-1 33 0 0,1-1 0 0 0,-1 0-1 0 0,1-1 1 0 0,0 0 0 0 0,0-1-1 0 0,0 0 1 0 0,18 1 0 0 0,-13-3-537 0 0,-1 0 1 0 0,1-2-1 0 0,-1 1 1 0 0,1-2-1 0 0,14-4 1 0 0,0-2-561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1:0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14279 0 0,'3'-11'1272'0'0,"2"-1"-1016"0"0,2-4-256 0 0,-1 5 0 0 0,-6 11 1344 0 0,9-7 224 0 0,-9 7 48 0 0,0 0 8 0 0,0 0-1184 0 0,10-3-240 0 0,-10 3-40 0 0,0 0-9248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4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23639 0 0,'0'0'2104'0'0,"-9"3"-1688"0"0,2 13-328 0 0,-2 0-88 0 0,-1 4-768 0 0,-1-1-176 0 0,-1 0-32 0 0,1 1-8552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13 10135 0 0,'0'0'231'0'0,"0"0"29"0"0,0 0 19 0 0,0 0 37 0 0,0 0 125 0 0,-6-6 1080 0 0,2 5-1431 0 0,1 0-1 0 0,-1 0 1 0 0,1 0-1 0 0,0 0 1 0 0,-1 0-1 0 0,0 1 1 0 0,1-1-1 0 0,-1 1 1 0 0,1 0-1 0 0,-1 0 1 0 0,1 1-1 0 0,-1-1 1 0 0,1 1-1 0 0,-1-1 1 0 0,1 1-1 0 0,-1 0 1 0 0,-4 2-1 0 0,-6 4 632 0 0,0 0 0 0 0,-24 16 0 0 0,8-4-303 0 0,-54 31-1406 0 0,-112 88 0 0 0,177-123 984 0 0,1 1 0 0 0,0 1 0 0 0,-15 19 0 0 0,24-23 4 0 0,6-1 0 0 0,3-10 24 0 0,0 0-1 0 0,0-1 1 0 0,0 1 0 0 0,0 0-1 0 0,1-1 1 0 0,-1 1-1 0 0,1-1 1 0 0,-1 1-1 0 0,1-1 1 0 0,-1 1 0 0 0,1-1-1 0 0,0 1 1 0 0,0-1-1 0 0,0 1 1 0 0,0-1-1 0 0,0 0 1 0 0,0 0 0 0 0,0 1-1 0 0,0-1 1 0 0,0 0-1 0 0,1 0 1 0 0,-1 0-1 0 0,0 0 1 0 0,3 1 0 0 0,4 2 220 0 0,1 0 0 0 0,-1-1 0 0 0,14 4 1 0 0,-2 0 15 0 0,33 10-219 0 0,0-2 1 0 0,1-2-1 0 0,94 9 0 0 0,-132-21-881 0 0,-1 0-1 0 0,1-1 1 0 0,0 0-1 0 0,22-5 1 0 0,-10-3-694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41 11975 0 0,'1'-2'267'0'0,"33"-30"768"0"0,-30 27-1026 0 0,-8 4-7 0 0,-8 3-3 0 0,12-1 1 0 0,-22 6 0 0 0,0 1 0 0 0,-34 19 0 0 0,18-9 0 0 0,19-8 7 0 0,-24 16 1 0 0,11-5 413 0 0,8-5 423 0 0,1 1 0 0 0,-22 22 0 0 0,41-35-767 0 0,-1 0-1 0 0,1 0 1 0 0,0 0-1 0 0,1 1 0 0 0,-1-1 1 0 0,1 1-1 0 0,0 0 1 0 0,-4 8-1 0 0,7-12-62 0 0,-1 1 0 0 0,0 0 0 0 0,1-1 0 0 0,0 1 0 0 0,-1 0 0 0 0,1 0 0 0 0,0 0 0 0 0,0-1 0 0 0,0 1 0 0 0,0 0 0 0 0,0 0-1 0 0,0 0 1 0 0,0-1 0 0 0,1 1 0 0 0,-1 0 0 0 0,1 0 0 0 0,-1-1 0 0 0,1 1 0 0 0,0 0 0 0 0,0-1 0 0 0,-1 1 0 0 0,1-1 0 0 0,0 1 0 0 0,1-1 0 0 0,-1 1 0 0 0,0-1 0 0 0,0 0-1 0 0,1 0 1 0 0,-1 1 0 0 0,3 1 0 0 0,4 2 226 0 0,-1 0 0 0 0,1 0 0 0 0,0-1 0 0 0,1 0 0 0 0,13 5 0 0 0,-13-5-84 0 0,0 1-1 0 0,0 0 1 0 0,14 9-1 0 0,13 8-169 0 0,-31-19 14 0 0,0-1 0 0 0,0 0 0 0 0,0 0 0 0 0,0 0 0 0 0,1-1 0 0 0,-1 0 0 0 0,0 0 0 0 0,1 0 0 0 0,-1-1 0 0 0,9 0 0 0 0,-11 0 0 0 0,0 0 0 0 0,0-1 0 0 0,0 0 0 0 0,0 0 0 0 0,0 0 0 0 0,0 0 0 0 0,0 0 0 0 0,-1 0 0 0 0,1-1 0 0 0,0 1 0 0 0,-1-1 0 0 0,1 0 0 0 0,-1 0 0 0 0,0 0 0 0 0,1 0 0 0 0,-1 0 0 0 0,0 0 0 0 0,0-1 0 0 0,2-4 0 0 0,1 1 0 0 0,-2 0 0 0 0,1 0 0 0 0,-1 0 0 0 0,0-1 0 0 0,0 0 0 0 0,-1 1 0 0 0,0-1 0 0 0,0 0 0 0 0,-1 0 0 0 0,1 0 0 0 0,-2 0 0 0 0,1-13 0 0 0,-1 9 0 0 0,1 0 0 0 0,1-11 0 0 0,-1 14 0 0 0,0 1 0 0 0,0-1 0 0 0,-1 0 0 0 0,0 1 0 0 0,0-1 0 0 0,-3-8 0 0 0,2 10-58 0 0,0 1-1 0 0,0 0 1 0 0,-1 0 0 0 0,0 0-1 0 0,0 0 1 0 0,0 0-1 0 0,-1 0 1 0 0,1 1 0 0 0,-1-1-1 0 0,0 1 1 0 0,-1 0-1 0 0,1 0 1 0 0,-1 0 0 0 0,-4-4-1 0 0,7 7-449 0 0,-4 1-776 0 0,5 0 1233 0 0,-1 0-1 0 0,1 0 1 0 0,0-1 0 0 0,0 1 0 0 0,-1 0 0 0 0,1 0 0 0 0,0 0 0 0 0,0 0 0 0 0,0 1 0 0 0,-1-1 0 0 0,1 0-1 0 0,0 0 1 0 0,0 0 0 0 0,-1 0 0 0 0,1 0 0 0 0,0 0 0 0 0,0 0 0 0 0,0 0 0 0 0,-1 0 0 0 0,1 0 0 0 0,0 1 0 0 0,0-1-1 0 0,0 0 1 0 0,0 0 0 0 0,-1 0 0 0 0,1 0 0 0 0,0 1 0 0 0,0-1 0 0 0,0 0 0 0 0,0 0 0 0 0,0 0 0 0 0,-1 1-1 0 0,1-1 1 0 0,0 0 0 0 0,0 0 0 0 0,0 1 0 0 0,0-1 0 0 0,0 0 0 0 0,0 0 0 0 0,0 0 0 0 0,0 1 0 0 0,0-1-1 0 0,0 0 1 0 0,0 1 0 0 0,0 0-71 0 0,-1 1-1 0 0,1 0 0 0 0,0-1 0 0 0,0 1 1 0 0,0 0-1 0 0,0-1 0 0 0,0 1 1 0 0,0 0-1 0 0,0-1 0 0 0,1 1 1 0 0,-1 0-1 0 0,0-1 0 0 0,1 1 0 0 0,0-1 1 0 0,-1 1-1 0 0,1-1 0 0 0,0 1 1 0 0,0-1-1 0 0,0 1 0 0 0,0-1 0 0 0,0 0 1 0 0,2 3-1 0 0,2 1-516 0 0,0 0 1 0 0,0 0-1 0 0,11 6 0 0 0,11 6-896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159 323 11975 0 0,'0'0'267'0'0,"-4"2"368"0"0,-18 9-533 0 0,0-1 1 0 0,-1-1 0 0 0,-24 7-1 0 0,44-16-1 0 0,1 1 0 0 0,-1 0 1 0 0,0-1-1 0 0,0 0 0 0 0,0 0 0 0 0,1 0 0 0 0,-7 0 0 0 0,8 0-60 0 0,1-1 0 0 0,-1 1 1 0 0,1 0-1 0 0,-1 0 0 0 0,0-1 0 0 0,1 1 0 0 0,-1 0 0 0 0,1-1 1 0 0,-1 1-1 0 0,0-1 0 0 0,1 1 0 0 0,-1 0 0 0 0,1-1 1 0 0,-1 0-1 0 0,1 1 0 0 0,0-1 0 0 0,-1 1 0 0 0,1-1 0 0 0,0 1 1 0 0,-1-1-1 0 0,1 0 0 0 0,0 1 0 0 0,0-1 0 0 0,-1 0 1 0 0,1 1-1 0 0,0-1 0 0 0,0 0 0 0 0,0 1 0 0 0,0-1 0 0 0,0 0 1 0 0,0 1-1 0 0,0-1 0 0 0,0 0 0 0 0,0 1 0 0 0,0-1 1 0 0,0 0-1 0 0,1 1 0 0 0,-1-1 0 0 0,1-1 0 0 0,1-5 182 0 0,0 0 0 0 0,1 0 0 0 0,0 1-1 0 0,0-1 1 0 0,1 1 0 0 0,5-9 0 0 0,29-33 777 0 0,-22 32-799 0 0,0 0-1 0 0,0 0 0 0 0,2 2 1 0 0,0 0-1 0 0,24-13 1 0 0,103-50-328 0 0,-133 71 171 0 0,-5 3-44 0 0,86-38 0 0 0,-83 37 0 0 0,0 1 0 0 0,0 0 0 0 0,1 1 0 0 0,-1 0 0 0 0,1 1 0 0 0,-1 0 0 0 0,16 1 0 0 0,-23 0 12 0 0,-1 0 1 0 0,0 1-1 0 0,0-1 0 0 0,1 1 1 0 0,-1 0-1 0 0,0-1 0 0 0,0 1 1 0 0,0 0-1 0 0,0 0 0 0 0,0 1 0 0 0,0-1 1 0 0,0 0-1 0 0,0 0 0 0 0,-1 1 1 0 0,1 0-1 0 0,0-1 0 0 0,-1 1 0 0 0,1 0 1 0 0,-1-1-1 0 0,0 1 0 0 0,1 0 1 0 0,-1 0-1 0 0,0 0 0 0 0,0 0 1 0 0,0 0-1 0 0,-1 1 0 0 0,1-1 0 0 0,0 0 1 0 0,-1 0-1 0 0,1 0 0 0 0,-1 1 1 0 0,0 4-1 0 0,0 1 173 0 0,0 1-1 0 0,0 0 1 0 0,-1 0-1 0 0,0 0 1 0 0,0 0 0 0 0,-1 0-1 0 0,-4 10 1 0 0,-8 14-147 0 0,-1-1 1 0 0,-1 0 0 0 0,-37 51-1 0 0,19-31-27 0 0,31-48-11 0 0,1 0 0 0 0,0 0 0 0 0,0 0 0 0 0,0 1 0 0 0,1-1 0 0 0,-3 8 0 0 0,4-2-201 0 0,1-9 58 0 0,-1 0 0 0 0,1 0 0 0 0,-1 0 0 0 0,1 0 0 0 0,-1 0 0 0 0,1 0 1 0 0,-1 0-1 0 0,1 0 0 0 0,0 0 0 0 0,0 0 0 0 0,0 0 0 0 0,-1 0 0 0 0,1-1 0 0 0,0 1 0 0 0,0 0 0 0 0,0-1 1 0 0,0 1-1 0 0,0-1 0 0 0,0 1 0 0 0,0-1 0 0 0,0 1 0 0 0,0-1 0 0 0,1 0 0 0 0,-1 1 0 0 0,0-1 0 0 0,0 0 0 0 0,2 0 1 0 0,9 0-1392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21 11975 0 0,'0'0'267'0'0,"0"-1"-223"0"0,0 1 1 0 0,0-1-1 0 0,0 0 1 0 0,0 1-1 0 0,0-1 1 0 0,0 1-1 0 0,0-1 1 0 0,0 0-1 0 0,1 1 0 0 0,-1-1 1 0 0,0 1-1 0 0,0-1 1 0 0,0 0-1 0 0,1 1 1 0 0,-1-1-1 0 0,0 1 1 0 0,1-1-1 0 0,-1 1 0 0 0,1-1 1 0 0,0 0-1 0 0,10-5 58 0 0,-6 5-93 0 0,-6 5-7 0 0,-7 7-4 0 0,6-9 3 0 0,-33 53 371 0 0,-34 71 0 0 0,-19 65 746 0 0,51-107-940 0 0,-75 193 1156 0 0,41-93-620 0 0,59-158-1321 0 0,-1 0 1 0 0,-1-1-1 0 0,-31 43 0 0 0,23-40-1099 0 0,-29 28-1 0 0,43-49-3261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8 169 15663 0 0,'0'0'356'0'0,"-8"0"860"0"0,47 4-145 0 0,46-9-219 0 0,0-3 1 0 0,89-21-1 0 0,39-14-174 0 0,161-24-2844 0 0,-286 53-2758 0 0,-52 8 2368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7 13823 0 0,'0'0'315'0'0,"0"0"45"0"0,0 0 21 0 0,0 0-49 0 0,-7-3-208 0 0,3 2-124 0 0,0 0 0 0 0,0 0 0 0 0,-1 1 0 0 0,1 0 0 0 0,0 0 0 0 0,0 0 0 0 0,0 0 0 0 0,0 0 0 0 0,-1 1 0 0 0,-5 1 0 0 0,-42 16 0 0 0,41-13 0 0 0,-214 98 0 0 0,190-83 106 0 0,0 2-1 0 0,-40 34 1 0 0,53-39 13 0 0,-6 10 625 0 0,23-22-425 0 0,0 0 0 0 0,0 0 0 0 0,-8 6 0 0 0,12-10-281 0 0,1-1 0 0 0,0 0 0 0 0,-1 1 0 0 0,1-1 0 0 0,0 0 0 0 0,0 1 0 0 0,-1-1-1 0 0,1 1 1 0 0,0-1 0 0 0,0 0 0 0 0,0 1 0 0 0,-1-1 0 0 0,1 1 0 0 0,0-1 0 0 0,0 1 0 0 0,0-1 0 0 0,0 1-1 0 0,0-1 1 0 0,0 1 0 0 0,0-1 0 0 0,0 1 0 0 0,0-1 0 0 0,0 1 0 0 0,0-1 0 0 0,0 1 0 0 0,0-1 0 0 0,1 1-1 0 0,4 10 369 0 0,-4-10-398 0 0,0 0 0 0 0,0 1 0 0 0,1-1 0 0 0,-1 0 1 0 0,0 0-1 0 0,0-1 0 0 0,1 1 0 0 0,-1 0 0 0 0,1 0 0 0 0,-1-1 1 0 0,1 1-1 0 0,-1-1 0 0 0,1 1 0 0 0,-1-1 0 0 0,1 0 0 0 0,-1 1 0 0 0,1-1 1 0 0,-1 0-1 0 0,1 0 0 0 0,2 0 0 0 0,5-1 31 0 0,0 0 0 0 0,14-4-1 0 0,-6 1 283 0 0,38-7-266 0 0,-1-2 1 0 0,-1-2-1 0 0,85-38 0 0 0,-125 47-332 0 0,19-13-1 0 0,-16 9 225 0 0,-11 9 53 0 0,-9 7 0 0 0,-8 8 0 0 0,10-11 0 0 0,-1-1 0 0 0,0 1 0 0 0,0 0 0 0 0,0-1 0 0 0,0 1 0 0 0,1 1 0 0 0,-1-1 0 0 0,1 0 0 0 0,0 1 0 0 0,0-1 0 0 0,0 1 0 0 0,1 0 0 0 0,-1-1 0 0 0,1 1 0 0 0,0 0 0 0 0,0 0 0 0 0,0 0 0 0 0,0 0 0 0 0,1 5 0 0 0,-2 24 4 0 0,2-9-148 0 0,0-20-243 0 0,0 1 0 0 0,1-1 0 0 0,-1 1 0 0 0,1-1 0 0 0,0 0 0 0 0,2 5 0 0 0,-2-7-636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 19351 0 0,'0'0'439'0'0,"6"-6"1065"0"0,-26 23-1327 0 0,-44 56-177 0 0,55-61-120 0 0,0 0 0 0 0,1 0 0 0 0,0 1 0 0 0,1 0 0 0 0,-8 21 0 0 0,8-20-942 0 0,0 3-81 0 0,4-8-633 0 0,5-5-3868 0 0,21-7 4109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11975 0 0,'0'0'267'0'0,"0"0"42"0"0,0 0 17 0 0,0 0-28 0 0,0 0-58 0 0,2 0 491 0 0,0 1-455 0 0,1-1 0 0 0,-1 1 0 0 0,1-1 0 0 0,0 0 0 0 0,-1 0 0 0 0,1 0 0 0 0,-1-1 0 0 0,1 1 0 0 0,-1-1-1 0 0,1 1 1 0 0,-1-1 0 0 0,1 0 0 0 0,3-1 0 0 0,0-1-69 0 0,0 1 0 0 0,0-1 0 0 0,-1 0 0 0 0,1 0 0 0 0,5-5 0 0 0,-3 1-161 0 0,-1-1 0 0 0,-1 0-1 0 0,7-10 1 0 0,15-16-57 0 0,-7 11 11 0 0,-16 16 0 0 0,0 1 0 0 0,1 0 0 0 0,0 0 0 0 0,0 0 0 0 0,1 1 0 0 0,0 0 0 0 0,0 0 0 0 0,12-6 0 0 0,-10 8 0 0 0,-9 2 0 0 0,1 1 0 0 0,-1 0 0 0 0,0 0 0 0 0,1-1 0 0 0,-1 1 0 0 0,0 0 0 0 0,1 0 0 0 0,-1 0 0 0 0,1 0 0 0 0,-1 0 0 0 0,1 0 0 0 0,-1 0 0 0 0,0-1 0 0 0,1 1 0 0 0,-1 0 0 0 0,1 0 0 0 0,-1 1 0 0 0,1-1 0 0 0,-1 0 0 0 0,0 0 0 0 0,1 0 0 0 0,-1 0 0 0 0,1 0 0 0 0,-1 0 0 0 0,0 0 0 0 0,1 1 0 0 0,-1-1 0 0 0,0 0 0 0 0,1 0 0 0 0,-1 1 0 0 0,1-1 0 0 0,-1 0 0 0 0,0 0 0 0 0,0 1 0 0 0,1-1 0 0 0,-1 0 0 0 0,0 1 0 0 0,0-1 0 0 0,1 1 0 0 0,-1-1 0 0 0,0 0 0 0 0,0 1 0 0 0,1 0 0 0 0,0 0 0 0 0,0 0 0 0 0,0 0 0 0 0,0 0 0 0 0,0 0 0 0 0,0 1 0 0 0,-1-1 0 0 0,1 0 0 0 0,0 1 0 0 0,-1-1 0 0 0,1 1 0 0 0,0-1 0 0 0,-1 1 0 0 0,0-1 0 0 0,1 1 0 0 0,-1 2 0 0 0,2 4 0 0 0,10 24 0 0 0,-2-5 0 0 0,12 48 0 0 0,-7-31-2509 0 0,-13-33-3630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13823 0 0,'0'0'315'0'0,"0"0"45"0"0,-2 1 21 0 0,-33 20-46 0 0,1 0-214 0 0,-39 30 278 0 0,-107 83 1242 0 0,-28 24-1641 0 0,204-154 0 0 0,-9 6 0 0 0,1 0 0 0 0,-18 21 0 0 0,25-22 0 0 0,4-7 35 0 0,1 1 1 0 0,-1-1-1 0 0,1 0 0 0 0,0 0 0 0 0,0 0 1 0 0,0 0-1 0 0,0 0 0 0 0,0 0 0 0 0,1 0 0 0 0,-1 1 1 0 0,1-1-1 0 0,-1 0 0 0 0,1 0 0 0 0,0 0 0 0 0,0 0 1 0 0,-1 0-1 0 0,1-1 0 0 0,1 1 0 0 0,0 2 1 0 0,4 3 241 0 0,1 0 0 0 0,-1-1 0 0 0,13 10 0 0 0,6 5-42 0 0,-21-17-369 0 0,1 0-1 0 0,0-1 1 0 0,0 0 0 0 0,0 0-1 0 0,0 0 1 0 0,0-1-1 0 0,0 1 1 0 0,1-1 0 0 0,-1-1-1 0 0,1 1 1 0 0,0-1-1 0 0,-1 0 1 0 0,1 0 0 0 0,0 0-1 0 0,0-1 1 0 0,0 0-1 0 0,-1 0 1 0 0,1 0 0 0 0,9-3-1 0 0,20-6-1379 0 0,1-2-20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75 15663 0 0,'14'-12'768'0'0,"21"-22"0"0"0,-22 21-584 0 0,-11 11-41 0 0,0 1 1 0 0,0-1-1 0 0,0 0 0 0 0,0 1 0 0 0,1-1 0 0 0,-1 1 1 0 0,0 0-1 0 0,1 0 0 0 0,2-1 0 0 0,-3 1 300 0 0,-3 3-431 0 0,1 0 0 0 0,0-1 0 0 0,-1 1 0 0 0,0 0 0 0 0,1-1 0 0 0,-1 1 0 0 0,0-1 0 0 0,0 1 0 0 0,0-1 0 0 0,0 1 1 0 0,0-1-1 0 0,0 1 0 0 0,0-1 0 0 0,-2 2 0 0 0,-21 17-36 0 0,23-19 32 0 0,-16 11-8 0 0,1-1 0 0 0,-1 0 0 0 0,-1-1 0 0 0,0-1 0 0 0,-20 7 0 0 0,-29 12 0 0 0,61-26 0 0 0,1 1 0 0 0,0 0 0 0 0,0 0 0 0 0,1 0 0 0 0,-1 1 0 0 0,-6 6 0 0 0,7-7 0 0 0,-5 9 0 0 0,9-7 0 0 0,1-3 0 0 0,2 7 0 0 0,-2-5 0 0 0,1-2 0 0 0,14 12 0 0 0,-2 0 0 0 0,-9-9 0 0 0,-1-1 0 0 0,0 0 0 0 0,10 7 0 0 0,1-3 0 0 0,-9-8 0 0 0,-2 0 0 0 0,19 1 0 0 0,23 0 0 0 0,16 0 0 0 0,-50 0 0 0 0,-3 0 0 0 0,-1 0 0 0 0,1 0 0 0 0,15 4 0 0 0,-21-3 0 0 0,0-1 0 0 0,0 0 0 0 0,0 1 0 0 0,0 0 0 0 0,0 0 0 0 0,0 0 0 0 0,0 0 0 0 0,0 0 0 0 0,-1 1 0 0 0,1-1 0 0 0,-1 1 0 0 0,0-1 0 0 0,2 4 0 0 0,0 2 0 0 0,0-1 0 0 0,-1 1 0 0 0,0 0 0 0 0,0 0 0 0 0,-1 0 0 0 0,0 0 0 0 0,-1 0 0 0 0,1 1 0 0 0,-2-1 0 0 0,1 0 0 0 0,-1 1 0 0 0,0-1 0 0 0,-1 0 0 0 0,-3 17 0 0 0,3-22 4 0 0,-1 1-1 0 0,1 0 1 0 0,-1-1 0 0 0,0 1-1 0 0,0-1 1 0 0,0 1-1 0 0,0-1 1 0 0,-1 0 0 0 0,1 0-1 0 0,-1 0 1 0 0,0 0-1 0 0,0 0 1 0 0,0-1 0 0 0,0 1-1 0 0,0-1 1 0 0,-1 0-1 0 0,-4 3 1 0 0,2-2 121 0 0,0-1 0 0 0,0 0 0 0 0,0 0 0 0 0,0 0 0 0 0,0 0 0 0 0,0-1 0 0 0,-1 0 0 0 0,1 0 0 0 0,0-1 0 0 0,-8 0 0 0 0,-151-9 483 0 0,113 6-608 0 0,26 2 0 0 0,-47-8 0 0 0,70 9-12 0 0,1-1 1 0 0,-1 0-1 0 0,0 0 0 0 0,1 0 0 0 0,-1 0 0 0 0,1 0 1 0 0,-4-3-1 0 0,-6-8-5800 0 0,8 3-874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118 6447 0 0,'1'-2'298'0'0,"43"-47"827"0"0,-3-5 4060 0 0,-35 44-3553 0 0,-7 7 1292 0 0,-13 10 2078 0 0,2-1-6144 0 0,-22 7 1142 0 0,-41 10 0 0 0,4-2 0 0 0,-119 29 0 0 0,95-28 0 0 0,-29 3 0 0 0,102-23 0 0 0,0 0 0 0 0,0-1 0 0 0,-38-4 0 0 0,56 2 0 0 0,0 1 0 0 0,-1-1 0 0 0,1 0 0 0 0,0 0 0 0 0,0-1 0 0 0,0 1 0 0 0,0-1 0 0 0,0 0 0 0 0,-5-3 0 0 0,8 4 0 0 0,0 0 0 0 0,-1 0 0 0 0,1 0 0 0 0,0 0 0 0 0,0 0 0 0 0,1 0 0 0 0,-1-1 0 0 0,0 1 0 0 0,0 0 0 0 0,0 0 0 0 0,1-1 0 0 0,-1 1 0 0 0,1 0 0 0 0,-1-1 0 0 0,1 1 0 0 0,0-1 0 0 0,-1 1 0 0 0,1 0 0 0 0,0-1 0 0 0,0 1 0 0 0,0-1 0 0 0,0 1 0 0 0,0-1 0 0 0,0 1 0 0 0,0-1 0 0 0,1 1 0 0 0,-1 0 0 0 0,0-1 0 0 0,1 1 0 0 0,-1 0 0 0 0,2-3 0 0 0,-1 2 0 0 0,1 0 0 0 0,-1-1 0 0 0,1 1 0 0 0,0 0 0 0 0,-1 0 0 0 0,1 0 0 0 0,0 0 0 0 0,0 0 0 0 0,0 0 0 0 0,5-2 0 0 0,26-15 0 0 0,-23 15 0 0 0,107-54 0 0 0,-112 58 0 0 0,-7 6 0 0 0,-6 6 0 0 0,-25 27 0 0 0,-1-2 0 0 0,-64 54 0 0 0,67-64 0 0 0,-28 21 0 0 0,-97 61 0 0 0,103-75 72 0 0,52-34 299 0 0,18 0 61 0 0,-1-1-1 0 0,1-1 1 0 0,31-8 0 0 0,46-21-633 0 0,-26 8 280 0 0,-2 2-79 0 0,47-13 0 0 0,-89 28 0 0 0,1 1 0 0 0,43-3 0 0 0,-51 7 0 0 0,0 1 0 0 0,0 1 0 0 0,0 1 0 0 0,0 0 0 0 0,30 8 0 0 0,-41-9 0 0 0,0 1 0 0 0,0 1 0 0 0,0-1 0 0 0,0 1 0 0 0,-1 0 0 0 0,1 0 0 0 0,-1 1 0 0 0,1 0 0 0 0,-1 0 0 0 0,-1 0 0 0 0,1 0 0 0 0,0 1 0 0 0,-1 0 0 0 0,0 0 0 0 0,0 0 0 0 0,-1 0 0 0 0,1 1 0 0 0,3 7 0 0 0,-4-4 0 0 0,1 1 0 0 0,-2-1 0 0 0,1 1 0 0 0,-1-1 0 0 0,-1 1 0 0 0,1 14 0 0 0,-4 58 0 0 0,1-75 0 0 0,0 4 0 0 0,1-10 0 0 0,0-1 0 0 0,0 1 0 0 0,0 0 0 0 0,0 0 0 0 0,-1 0 0 0 0,1 0 0 0 0,0-1 0 0 0,0 1 0 0 0,-1 0 0 0 0,1 0 0 0 0,0 0 0 0 0,-1-1 0 0 0,1 1 0 0 0,-1 0 0 0 0,1-1 0 0 0,-1 1 0 0 0,1 0 0 0 0,-1-1 0 0 0,0 1 0 0 0,0 0 0 0 0,-1 1 0 0 0,-4 3 27 0 0,0-1 1 0 0,0 1-1 0 0,0-1 0 0 0,0 0 1 0 0,0 0-1 0 0,-1-1 0 0 0,0 0 0 0 0,0 0 1 0 0,-10 2-1 0 0,8-1 143 0 0,-25 7 540 0 0,-51 9 0 0 0,37-10-541 0 0,-41 10-161 0 0,-100 8 0 0 0,70-12-8 0 0,-44 3 0 0 0,151-19-219 0 0,1 0 0 0 0,0-1 0 0 0,-13-3 0 0 0,22 4-289 0 0,4-2 65 0 0,1-1 426 0 0,0 0 0 0 0,0 0-1 0 0,0 0 1 0 0,1 0 0 0 0,0 1-1 0 0,-1-1 1 0 0,1 1 0 0 0,0 0-1 0 0,7-3 1 0 0,43-11-1052 0 0,-22 8-590 0 0,0-3-919 0 0,1 1-4244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10135 0 0,'-19'10'197'0'0,"1"-1"-1"0"0,-2-1 0 0 0,-23 8 1 0 0,-14 4 73 0 0,-115 45 641 0 0,55-22 48 0 0,-11 1 3321 0 0,120-42-3410 0 0,7-1 122 0 0,1-1 28 0 0,0 0-921 0 0,-1 0 1 0 0,1-1-1 0 0,0 1 0 0 0,-1 0 0 0 0,1 0 1 0 0,0 0-1 0 0,0 0 0 0 0,-1 0 1 0 0,1 0-1 0 0,0 0 0 0 0,-1-1 0 0 0,1 1 1 0 0,0 0-1 0 0,0 0 0 0 0,-1 0 0 0 0,1-1 1 0 0,0 1-1 0 0,0 0 0 0 0,0 0 0 0 0,-1-1 1 0 0,1 1-1 0 0,0 0 0 0 0,0-1 0 0 0,0 1 1 0 0,0 0-1 0 0,-1-1 0 0 0,3-2-55 0 0,0 0 0 0 0,0 0-1 0 0,0 1 1 0 0,0-1 0 0 0,0 0 0 0 0,0 1-1 0 0,1-1 1 0 0,-1 1 0 0 0,1 0-1 0 0,0 0 1 0 0,-1 0 0 0 0,1 0 0 0 0,0 0-1 0 0,4-1 1 0 0,4-2 90 0 0,-1 0 1 0 0,23-6-1 0 0,143-27 752 0 0,-85 19-1994 0 0,-66 14 1019 0 0,43-4 0 0 0,-60 9 91 0 0,-1-1-1 0 0,0 1 0 0 0,1 1 0 0 0,-1-1 0 0 0,0 1 0 0 0,1 1 1 0 0,-1-1-1 0 0,0 1 0 0 0,0 1 0 0 0,11 4 0 0 0,-15-5 32 0 0,0-1 1 0 0,-1 1-1 0 0,1 0 0 0 0,-1 0 0 0 0,1 0 0 0 0,-1 0 1 0 0,1 1-1 0 0,-1-1 0 0 0,0 0 0 0 0,0 1 0 0 0,0 0 1 0 0,-1-1-1 0 0,1 1 0 0 0,-1 0 0 0 0,1 0 0 0 0,-1 0 1 0 0,0 0-1 0 0,0 0 0 0 0,0 0 0 0 0,-1 1 0 0 0,1-1 1 0 0,-1 0-1 0 0,0 0 0 0 0,1 0 0 0 0,-1 1 0 0 0,-1-1 1 0 0,1 0-1 0 0,0 0 0 0 0,-2 5 0 0 0,0 0 58 0 0,-1-1-1 0 0,1 1 1 0 0,-2 0-1 0 0,1-1 1 0 0,-1 0-1 0 0,0 0 1 0 0,0 0-1 0 0,-1 0 1 0 0,0-1 0 0 0,-9 10-1 0 0,-10 6-257 0 0,0-1-1 0 0,-51 33 1 0 0,-63 26-461 0 0,78-47 651 0 0,-45 22 405 0 0,0-1 35 0 0,83-41-391 0 0,0 2 0 0 0,-31 25 0 0 0,-18 28-72 0 0,67-62 0 0 0,7-3 0 0 0,5-4 0 0 0,-8 1 0 0 0,19-2 0 0 0,0-1 0 0 0,32-9 0 0 0,-2 0 0 0 0,-9 3 0 0 0,143-24 0 0 0,-140 27 0 0 0,-21 3 0 0 0,0 0 0 0 0,29 0 0 0 0,-18 4 0 0 0,88 6 0 0 0,-82-3-3252 0 0,-40-4 3054 0 0,0 1-1 0 0,0-1 1 0 0,0 0 0 0 0,0 1-1 0 0,0-1 1 0 0,0 1 0 0 0,0-1-1 0 0,0 1 1 0 0,1-1 0 0 0,-1 1-1 0 0,0 0 1 0 0,-1 1 0 0 0,0-1-221 0 0,-1 1-1116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 6447 0 0,'18'-2'282'0'0,"-8"1"1300"0"0,1 0-1 0 0,-1 0 1 0 0,19 2-1 0 0,-27 0-557 0 0,-2-1-69 0 0,0 0-290 0 0,0 0-121 0 0,-1 2-505 0 0,1-1 0 0 0,-1 1-1 0 0,1 0 1 0 0,-1 0 0 0 0,1 0 0 0 0,-1-1-1 0 0,0 1 1 0 0,0 0 0 0 0,0-1-1 0 0,0 1 1 0 0,0-1 0 0 0,0 1 0 0 0,0-1-1 0 0,-1 1 1 0 0,1-1 0 0 0,-1 0 0 0 0,-2 2-1 0 0,-29 18 397 0 0,-133 54-435 0 0,-21 10 0 0 0,170-75 0 0 0,1 1 0 0 0,-1 1 0 0 0,2 0 0 0 0,-1 1 0 0 0,2 1 0 0 0,0 0 0 0 0,-16 21 0 0 0,29-33 23 0 0,-1-1 0 0 0,1 0 0 0 0,0 1-1 0 0,0-1 1 0 0,0 1 0 0 0,1 0 0 0 0,-1-1-1 0 0,0 1 1 0 0,1-1 0 0 0,-1 1 0 0 0,1 0-1 0 0,-1 0 1 0 0,1-1 0 0 0,0 1 0 0 0,-1 0 0 0 0,1 0-1 0 0,0-1 1 0 0,0 1 0 0 0,1 0 0 0 0,-1 0-1 0 0,0-1 1 0 0,0 1 0 0 0,1 0 0 0 0,-1-1-1 0 0,2 4 1 0 0,0-2 42 0 0,0 0 1 0 0,0 0-1 0 0,1-1 0 0 0,-1 1 0 0 0,0-1 1 0 0,1 0-1 0 0,0 0 0 0 0,0 1 0 0 0,-1-2 1 0 0,1 1-1 0 0,0 0 0 0 0,4 1 0 0 0,19 9 155 0 0,-1-1 0 0 0,32 8 0 0 0,-42-15-228 0 0,0-1-1 0 0,0 0 0 0 0,1-1 1 0 0,-1-1-1 0 0,24-1 0 0 0,-13-2-187 0 0,7 1-585 0 0,35-7 0 0 0,-53 5-508 0 0,-1-1 0 0 0,26-9 0 0 0,5-7-743 0 0,-6 2-15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44 11975 0 0,'0'0'267'0'0,"2"-1"42"0"0,9-9 239 0 0,-4 4-392 0 0,0 0 0 0 0,0 1 0 0 0,9-6 0 0 0,-15 11 331 0 0,-1 0 22 0 0,6-5 562 0 0,-6 5-239 0 0,-8 4-79 0 0,-52 18-753 0 0,-29 12 0 0 0,72-26 0 0 0,-31 12 0 0 0,1 3 0 0 0,-56 37 0 0 0,78-43 183 0 0,7-5 446 0 0,-33 28-1 0 0,6 3-20 0 0,38-32-608 0 0,7-10 0 0 0,-1 0 0 0 0,1 0 0 0 0,0 1 0 0 0,0-1 0 0 0,0 0 0 0 0,0 0 0 0 0,0 1 0 0 0,0-1 0 0 0,0 0 0 0 0,0 1 0 0 0,1-1 0 0 0,-1 0 0 0 0,0 0 0 0 0,1 0 0 0 0,-1 1 0 0 0,1-1 0 0 0,0 0 0 0 0,-1 0 0 0 0,1 0 0 0 0,0 0 0 0 0,-1 0 0 0 0,1 0 0 0 0,0 0 0 0 0,0 0 0 0 0,2 1 0 0 0,-1 0 0 0 0,1 0 0 0 0,-1 0 0 0 0,1 0 0 0 0,0-1 0 0 0,-1 1 0 0 0,1-1 0 0 0,0 0 0 0 0,0 0 0 0 0,4 1 0 0 0,9 1 0 0 0,0-1 0 0 0,0-1 0 0 0,1 0 0 0 0,17-2 0 0 0,64-12 0 0 0,-77 8 0 0 0,0-1 0 0 0,0 0 0 0 0,-1-2 0 0 0,20-11 0 0 0,-5 3 0 0 0,-6-2-876 0 0,-28 17 368 0 0,-1 1 134 0 0,0 0 575 0 0,0 0 250 0 0,0 0 49 0 0,0 0-59 0 0,-7 6-263 0 0,-6 3-255 0 0,12-8-260 0 0,-5 0-460 0 0,-4 0 218 0 0,7 2-2612 0 0,4-1 2941 0 0,0 0-1 0 0,0 0 0 0 0,0 0 0 0 0,0 0 0 0 0,0 0 1 0 0,0 0-1 0 0,1 0 0 0 0,-1-1 0 0 0,1 1 1 0 0,-1 0-1 0 0,1-1 0 0 0,0 1 0 0 0,0-1 1 0 0,0 0-1 0 0,0 1 0 0 0,3 0 0 0 0,-3 0 1 0 0,12 7-3501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32 418 8287 0 0,'0'0'382'0'0,"0"0"-8"0"0,2 1-240 0 0,16 6 88 0 0,-16-6 856 0 0,4 0 1156 0 0,-3-1 1518 0 0,-7-7-1920 0 0,-5-7-1407 0 0,1 0 0 0 0,1-1 0 0 0,0 0 0 0 0,1 0 0 0 0,1-1 0 0 0,0 1 0 0 0,-4-26 0 0 0,8 32-348 0 0,0 1 0 0 0,0 0 0 0 0,1 0 0 0 0,0 0 1 0 0,1 0-1 0 0,-1 0 0 0 0,2-1 0 0 0,-1 1 1 0 0,1 0-1 0 0,0 1 0 0 0,1-1 0 0 0,0 0 0 0 0,0 1 1 0 0,0-1-1 0 0,1 1 0 0 0,0 0 0 0 0,6-7 0 0 0,-3 6-180 0 0,0 1-1 0 0,0 0 0 0 0,1 1 0 0 0,0-1 0 0 0,0 2 1 0 0,0-1-1 0 0,1 1 0 0 0,0 0 0 0 0,0 1 0 0 0,0 0 0 0 0,0 0 1 0 0,1 1-1 0 0,-1 0 0 0 0,13-1 0 0 0,75-14-1760 0 0,116-5-1 0 0,-156 16-2119 0 0,-34 5 1937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300 295 8287 0 0,'0'0'191'0'0,"0"0"26"0"0,0 0 9 0 0,1 2-34 0 0,-1 2-43 0 0,2 2 143 0 0,-1 1 0 0 0,-1-1-1 0 0,1 0 1 0 0,-1 1 0 0 0,-1 9 0 0 0,1-15-135 0 0,-1 1 0 0 0,1-1 0 0 0,-1 1 0 0 0,0-1 0 0 0,0 1 0 0 0,0-1 0 0 0,0 0 1 0 0,1 1-1 0 0,-2-1 0 0 0,1 0 0 0 0,0 0 0 0 0,0 0 0 0 0,0 0 0 0 0,-1 0 0 0 0,1 0 0 0 0,0 0 0 0 0,-1 0 1 0 0,1 0-1 0 0,-1-1 0 0 0,1 1 0 0 0,-3 0 0 0 0,-3 1 53 0 0,1 0 0 0 0,-1 0 1 0 0,-9 0-1 0 0,5-1-79 0 0,1-1-1 0 0,-1 0 1 0 0,1-1 0 0 0,-1 0-1 0 0,1-1 1 0 0,-1 0 0 0 0,-16-5 0 0 0,3-2 208 0 0,1 0 1 0 0,-24-14 0 0 0,44 21-272 0 0,-1 0 0 0 0,1 0 0 0 0,0 0 0 0 0,0 0 0 0 0,0-1-1 0 0,0 0 1 0 0,0 1 0 0 0,0-1 0 0 0,0 0 0 0 0,1 0 0 0 0,0 0 0 0 0,-3-5 0 0 0,4 5-17 0 0,0 1 1 0 0,0-1 0 0 0,0 0 0 0 0,0 1 0 0 0,1-1-1 0 0,-1 0 1 0 0,1 0 0 0 0,0 1 0 0 0,0-1 0 0 0,0 0-1 0 0,0 0 1 0 0,1 0 0 0 0,-1 1 0 0 0,1-1-1 0 0,-1 0 1 0 0,1 0 0 0 0,2-4 0 0 0,-1 2-166 0 0,1-1 0 0 0,0 1 1 0 0,0 0-1 0 0,1 1 0 0 0,-1-1 1 0 0,1 1-1 0 0,5-5 0 0 0,33-28-721 0 0,-33 30 837 0 0,18-12-4 0 0,0 0 0 0 0,2 2-1 0 0,0 1 1 0 0,1 2 0 0 0,1 1 0 0 0,46-14-1 0 0,-53 20 3 0 0,1 1 0 0 0,0 2 0 0 0,1 0 0 0 0,-1 2 0 0 0,38 0 0 0 0,-56 3-1 0 0,-1-1-1 0 0,1 1 1 0 0,0 0-1 0 0,0 0 1 0 0,-1 1 0 0 0,1 0-1 0 0,-1 0 1 0 0,0 1-1 0 0,1-1 1 0 0,8 7-1 0 0,-12-7 6 0 0,0 0-1 0 0,-1 0 1 0 0,1 0-1 0 0,0 0 1 0 0,-1 1-1 0 0,0 0 1 0 0,0-1-1 0 0,1 1 1 0 0,-2 0-1 0 0,1 0 0 0 0,0 0 1 0 0,0 0-1 0 0,-1 0 1 0 0,0 0-1 0 0,0 1 1 0 0,0-1-1 0 0,0 0 1 0 0,0 1-1 0 0,-1-1 1 0 0,1 1-1 0 0,-1-1 1 0 0,0 6-1 0 0,-1 2 159 0 0,-1-1 0 0 0,0 1 1 0 0,0 0-1 0 0,-1-1 0 0 0,-1 0 0 0 0,1 0 0 0 0,-2 0 0 0 0,1 0 0 0 0,-1 0 0 0 0,-11 14 1 0 0,-5 4-91 0 0,-47 50 0 0 0,60-70-226 0 0,0 0 1 0 0,0-1-1 0 0,-1 0 0 0 0,0-1 0 0 0,0 0 1 0 0,-1 0-1 0 0,1-1 0 0 0,-20 8 0 0 0,-74 29-454 0 0,84-34 588 0 0,4-2-461 0 0,0 0-1 0 0,-1-1 0 0 0,1-1 0 0 0,-26 4 0 0 0,30-8-4977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11975 0 0,'0'0'267'0'0,"0"0"42"0"0,0 0 17 0 0,2 2-28 0 0,0 1-261 0 0,1 0-1 0 0,-1 1 1 0 0,0-1-1 0 0,0 1 1 0 0,0 0-1 0 0,0 0 1 0 0,-1-1-1 0 0,0 1 1 0 0,1 0-1 0 0,-1 0 1 0 0,-1 1-1 0 0,1-1 1 0 0,-1 0-1 0 0,1 0 1 0 0,-1 0-1 0 0,0 0 1 0 0,-2 8-1 0 0,0 7 431 0 0,-2 0-1 0 0,-8 28 0 0 0,2-19-263 0 0,-1-1 0 0 0,-1 1-1 0 0,-1-2 1 0 0,-23 35 0 0 0,-76 94 849 0 0,80-112-974 0 0,-33 37-78 0 0,-20 29 0 0 0,71-88 130 0 0,-13 31 0 0 0,0-2-1547 0 0,26-49-4370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5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55 8287 0 0,'10'-6'132'0'0,"1"0"-1"0"0,-1 1 1 0 0,1 0-1 0 0,0 1 0 0 0,1 0 1 0 0,-1 1-1 0 0,23-4 0 0 0,23-7 1734 0 0,-55 13-999 0 0,-2 1 124 0 0,0 0 30 0 0,0 0-65 0 0,0 0-290 0 0,-2 1-121 0 0,-131 40-200 0 0,-53 19 186 0 0,140-43-401 0 0,-86 47 0 0 0,90-37-147 0 0,39-24 27 0 0,0-1 0 0 0,0 1 0 0 0,0 0 0 0 0,0 0 0 0 0,1 0 0 0 0,-1 1 0 0 0,1-1 0 0 0,-1 1 0 0 0,-1 5 0 0 0,3-8 362 0 0,1-1 117 0 0,11 9 464 0 0,-3-6-937 0 0,-1 0 0 0 0,0 0 0 0 0,1-1 0 0 0,0 0 0 0 0,-1 0 0 0 0,1 0 0 0 0,0-1 0 0 0,0-1 0 0 0,0 1 0 0 0,9-2 0 0 0,33 5-15 0 0,-24 0 0 0 0,84 18 0 0 0,-103-20 0 0 0,-1 0 0 0 0,1 0 0 0 0,-1 0 0 0 0,0 1 0 0 0,0 0 0 0 0,0 1 0 0 0,0-1 0 0 0,-1 1 0 0 0,1 0 0 0 0,-1 0 0 0 0,0 1 0 0 0,0-1 0 0 0,-1 1 0 0 0,1 0 0 0 0,-1 1 0 0 0,0-1 0 0 0,0 1 0 0 0,-1 0 0 0 0,0 0 0 0 0,0 0 0 0 0,4 12 0 0 0,-4-9 0 0 0,0 0 0 0 0,0 0 0 0 0,-1 0 0 0 0,0 1 0 0 0,-1-1 0 0 0,0 1 0 0 0,-1-1 0 0 0,0 1 0 0 0,-1 11 0 0 0,1-20 0 0 0,-2 13 0 0 0,0 1 0 0 0,-1-1 0 0 0,-5 18 0 0 0,7-28 0 0 0,-1-1 0 0 0,1 1 0 0 0,-1-1 0 0 0,0 1 0 0 0,0-1 0 0 0,0 0 0 0 0,0 0 0 0 0,0 0 0 0 0,-1 0 0 0 0,1 0 0 0 0,-1 0 0 0 0,0-1 0 0 0,0 1 0 0 0,0-1 0 0 0,0 0 0 0 0,0 0 0 0 0,-7 3 0 0 0,-4 0 92 0 0,-1 0-1 0 0,0-2 0 0 0,0 0 1 0 0,0 0-1 0 0,0-2 1 0 0,0 1-1 0 0,0-2 0 0 0,0 0 1 0 0,-20-3-1 0 0,7-2 109 0 0,1 0 0 0 0,0-1 1 0 0,0-2-1 0 0,-31-13 0 0 0,51 18-951 0 0,0 0 1 0 0,0-1 0 0 0,0 1-1 0 0,-9-7 1 0 0,8 1-5733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0 998 11975 0 0,'0'0'267'0'0,"0"0"42"0"0,0 0 17 0 0,0 0-28 0 0,1-3-196 0 0,2-5-101 0 0,0-1 0 0 0,0 1 0 0 0,1 0 0 0 0,0 0 1 0 0,1 0-1 0 0,-1 1 0 0 0,2-1 0 0 0,10-11 0 0 0,129-145 435 0 0,-29 35 859 0 0,76-79-914 0 0,-85 106 507 0 0,121-128 272 0 0,-206 200-698 0 0,-15 20-104 0 0,0 0 1 0 0,1 1 0 0 0,8-10-1 0 0,-14 18-679 0 0,-11 7-662 0 0,-3 3 820 0 0,1 1 0 0 0,-16 18-1 0 0,-6 6 46 0 0,29-32 118 0 0,-11 17 0 0 0,13-16 40 0 0,0 0 1 0 0,1 1-1 0 0,-1-1 0 0 0,1 0 0 0 0,0 1 1 0 0,0 0-1 0 0,0-1 0 0 0,0 1 0 0 0,1 0 1 0 0,0-1-1 0 0,-1 1 0 0 0,2 5 0 0 0,-3 15 313 0 0,-37 145 841 0 0,3-16-1272 0 0,35-146 78 0 0,-43 317 0 0 0,44-317-5 0 0,0-3-2 0 0,0 1-1 0 0,0-1 1 0 0,0 0 0 0 0,1 0-1 0 0,0 0 1 0 0,0 0 0 0 0,2 6-1 0 0,-2-6 133 0 0,1-1-974 0 0,-2-1-4773 0 0,0-2 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13823 0 0,'0'0'630'0'0,"0"0"-13"0"0,0 0-320 0 0,-1 0 105 0 0,-4 1-182 0 0,0 0 0 0 0,0 1 0 0 0,0 0 0 0 0,0 0 0 0 0,1 0 0 0 0,-1 1 0 0 0,1-1 1 0 0,0 1-1 0 0,-6 4 0 0 0,-35 35 974 0 0,26-22-951 0 0,-24 20-231 0 0,-68 69-7 0 0,88-85-5 0 0,2 1-1 0 0,-30 47 1 0 0,49-67 0 0 0,0-1 0 0 0,0 1 0 0 0,0-1 0 0 0,1 1 0 0 0,0-1 0 0 0,0 1 0 0 0,-1 6 0 0 0,-2 12 0 0 0,4-22 0 0 0,-1 1-1 0 0,1-1 1 0 0,0 1-1 0 0,0-1 1 0 0,0 1-1 0 0,1-1 1 0 0,-1 1-1 0 0,0-1 1 0 0,0 1-1 0 0,1-1 1 0 0,-1 1-1 0 0,1-1 1 0 0,0 1-1 0 0,-1-1 1 0 0,1 0-1 0 0,0 1 1 0 0,0-1-1 0 0,0 0 1 0 0,0 0-1 0 0,0 0 1 0 0,0 1-1 0 0,2 0 1 0 0,0 1 65 0 0,0 0 0 0 0,0-1-1 0 0,1 1 1 0 0,-1-1 0 0 0,1 0 0 0 0,6 3 0 0 0,10 2 269 0 0,-1-1 0 0 0,1 0-1 0 0,-1-2 1 0 0,22 2 0 0 0,-32-5-339 0 0,-1 0 0 0 0,1-1 0 0 0,-1 0 0 0 0,1 0 0 0 0,-1-1 1 0 0,0 0-1 0 0,1-1 0 0 0,-1 0 0 0 0,0 0 0 0 0,0-1 0 0 0,0 0 0 0 0,10-5 0 0 0,-11 3 5 0 0,-1 0 0 0 0,0 0 0 0 0,0 0 0 0 0,-1-1 0 0 0,0 1 0 0 0,0-1 0 0 0,0-1 0 0 0,0 1 0 0 0,-1-1 0 0 0,0 1 0 0 0,-1-1 0 0 0,0-1 0 0 0,0 1 0 0 0,0 0 0 0 0,3-15 0 0 0,-1-5 0 0 0,0 0 0 0 0,-2 0 0 0 0,0-31 0 0 0,-2 41-87 0 0,0-7-172 0 0,0 0 0 0 0,-2-1-1 0 0,0 1 1 0 0,-7-28-1 0 0,8 51 249 0 0,0 0 1 0 0,0 0-1 0 0,0 0 0 0 0,-1 0 0 0 0,1 0 0 0 0,0 0 1 0 0,-1 0-1 0 0,1 0 0 0 0,0 0 0 0 0,-1 1 1 0 0,1-1-1 0 0,-1 0 0 0 0,0 0 0 0 0,1 0 0 0 0,-1 1 1 0 0,0-1-1 0 0,1 0 0 0 0,-1 1 0 0 0,0-1 0 0 0,0 0 1 0 0,0 1-1 0 0,1-1 0 0 0,-1 1 0 0 0,0 0 0 0 0,0-1 1 0 0,0 1-1 0 0,0 0 0 0 0,0-1 0 0 0,0 1 1 0 0,0 0-1 0 0,0 0 0 0 0,0 0 0 0 0,0 0 0 0 0,0 0 1 0 0,0 0-1 0 0,-1 0 0 0 0,-3 1-23 0 0,0 1 1 0 0,0-1-1 0 0,0 1 1 0 0,1 0-1 0 0,-9 6 0 0 0,6-5 27 0 0,4-1-191 0 0,0 0 1 0 0,1 0-1 0 0,-1 0 0 0 0,1 0 0 0 0,-1 1 0 0 0,1-1 0 0 0,0 1 1 0 0,0-1-1 0 0,0 1 0 0 0,0 0 0 0 0,1 0 0 0 0,-1 0 0 0 0,-1 4 1 0 0,2-5 36 0 0,0 0 0 0 0,0 0 0 0 0,1 0 1 0 0,-1 0-1 0 0,1 0 0 0 0,-1 1 1 0 0,1-1-1 0 0,0 0 0 0 0,0 0 0 0 0,0 0 1 0 0,0 0-1 0 0,1 0 0 0 0,-1 0 1 0 0,0 1-1 0 0,1-1 0 0 0,-1 0 1 0 0,1 0-1 0 0,0 0 0 0 0,0 0 0 0 0,0 0 1 0 0,2 3-1 0 0,3 2-1374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10135 0 0,'0'0'464'0'0,"3"0"-9"0"0,15-5-339 0 0,-1 0 0 0 0,1-1-1 0 0,17-8 1 0 0,53-30 1354 0 0,-26 11-1178 0 0,111-40 1740 0 0,-151 67-3036 0 0,-20 6-4096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17 11975 0 0,'15'-4'237'0'0,"1"0"336"0"0,24-4 0 0 0,-38 8-208 0 0,-2 0 122 0 0,-8 12 534 0 0,3-5-887 0 0,-1-1 0 0 0,0 0 0 0 0,0 0 0 0 0,-1 0 0 0 0,1-1-1 0 0,-14 8 1 0 0,-49 24 923 0 0,43-24-907 0 0,-176 109-150 0 0,150-88 0 0 0,-57 40 0 0 0,97-65 0 0 0,5-4 0 0 0,0 0 0 0 0,-10 10 0 0 0,12-6 0 0 0,5-7 0 0 0,1-1 0 0 0,-1 0 0 0 0,1 0 0 0 0,-1 0 0 0 0,1 0 0 0 0,-1 0 0 0 0,1 0 0 0 0,0 0 0 0 0,0 0 0 0 0,-1 0 0 0 0,1 0 0 0 0,0 0 0 0 0,0 0 0 0 0,0-1 0 0 0,0 1 0 0 0,0 0 0 0 0,0-1 0 0 0,0 1 0 0 0,0 0 0 0 0,0-1 0 0 0,2 1 0 0 0,26 9 0 0 0,2-4 0 0 0,95 21 0 0 0,-108-21 0 0 0,0 1 0 0 0,-1 0 0 0 0,0 2 0 0 0,0 0 0 0 0,-1 0 0 0 0,17 14 0 0 0,-30-20 0 0 0,0-1 0 0 0,1 1 0 0 0,-1 0 0 0 0,-1 0 0 0 0,1 0 0 0 0,0 0 0 0 0,-1 0 0 0 0,4 5 0 0 0,-6-6 0 0 0,1-1 0 0 0,-1 0 0 0 0,1 0 0 0 0,-1 1 0 0 0,0-1 0 0 0,1 0 0 0 0,-1 1 0 0 0,0-1 0 0 0,0 0 0 0 0,0 1 0 0 0,0-1 0 0 0,0 0 0 0 0,0 1 0 0 0,0-1 0 0 0,-1 0 0 0 0,1 1 0 0 0,0-1 0 0 0,-1 0 0 0 0,1 0 0 0 0,-1 1 0 0 0,1-1 0 0 0,-1 0 0 0 0,0 0 0 0 0,1 0 0 0 0,-1 0 0 0 0,0 0 0 0 0,0 0 0 0 0,0 0 0 0 0,-1 1 0 0 0,-3 3 0 0 0,0-2 0 0 0,0 1 0 0 0,0 0 0 0 0,-1-1 0 0 0,0 0 0 0 0,0 0 0 0 0,1-1 0 0 0,-2 0 0 0 0,-7 3 0 0 0,-59 9 0 0 0,64-12 0 0 0,-39 5 0 0 0,-1-1 0 0 0,-82-2 0 0 0,124-4-108 0 0,1-1 0 0 0,-1-1 0 0 0,-8-2 0 0 0,4 1-289 0 0,11 3 332 0 0,0 0 0 0 0,0 0 1 0 0,0 0-1 0 0,-1 0 0 0 0,1 0 0 0 0,0 0 1 0 0,0 0-1 0 0,0 0 0 0 0,0 0 0 0 0,0-1 1 0 0,0 1-1 0 0,-1 0 0 0 0,1 0 0 0 0,0 0 1 0 0,0 0-1 0 0,0 0 0 0 0,0 0 0 0 0,0-1 0 0 0,0 1 1 0 0,0 0-1 0 0,0 0 0 0 0,0 0 0 0 0,-1 0 1 0 0,1-1-1 0 0,0 1 0 0 0,0 0 0 0 0,0 0 1 0 0,0 0-1 0 0,0 0 0 0 0,0-1 0 0 0,0 1 1 0 0,0 0-1 0 0,0 0 0 0 0,0 0 0 0 0,0 0 1 0 0,1-1-1 0 0,-1 1 0 0 0,0 0 0 0 0,0 0 0 0 0,0 0 1 0 0,0 0-1 0 0,0-1 0 0 0,0 1 0 0 0,0 0 1 0 0,0 0-1 0 0,1 0 0 0 0,3-7-1310 0 0,-4 7 1362 0 0,26-27-3022 0 0,-8 14 1499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15663 0 0,'-1'6'139'0'0,"-1"-1"0"0"0,0 0-1 0 0,-1 1 1 0 0,1-1 0 0 0,-1 0-1 0 0,0 0 1 0 0,-1-1 0 0 0,1 1 0 0 0,-7 6-1 0 0,-8 12 195 0 0,-26 45-281 0 0,-64 139-1 0 0,-11 85 282 0 0,86-203 700 0 0,-44 109-462 0 0,63-166-497 0 0,-27 46-1 0 0,31-63-376 0 0,0 0-1 0 0,0-1 1 0 0,-2-1 0 0 0,0 0-1 0 0,-14 12 1 0 0,20-20-485 0 0,0 0 1 0 0,0 0 0 0 0,-1 0-1 0 0,-7 3 1 0 0,-7-2-1259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15663 0 0,'0'0'356'0'0,"1"-2"50"0"0,1 0-316 0 0,0-1 1 0 0,0 1 0 0 0,0-1 0 0 0,0 1 0 0 0,1 0 0 0 0,-1 0 0 0 0,1 0 0 0 0,0 0-1 0 0,-1 1 1 0 0,5-3 0 0 0,35-13-174 0 0,-24 11 196 0 0,561-184 4021 0 0,-458 154-4251 0 0,-120 36 90 0 0,74-20-540 0 0,-65 19-1564 0 0,-1 0 0 0 0,0 0 0 0 0,15 2 0 0 0,-13-1-3231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244 103 11975 0 0,'0'0'267'0'0,"0"0"42"0"0,0 0 17 0 0,0 0-28 0 0,1-2-196 0 0,1-1-102 0 0,0 0 1 0 0,0-1-1 0 0,-1 1 1 0 0,0-1-1 0 0,1 1 1 0 0,-1-1-1 0 0,0 1 1 0 0,-1-1-1 0 0,1 0 0 0 0,-1 1 1 0 0,1-1-1 0 0,-1 0 1 0 0,0 0-1 0 0,-1 1 1 0 0,1-1-1 0 0,-1 0 1 0 0,1 1-1 0 0,-1-1 1 0 0,0 0-1 0 0,0 1 1 0 0,-3-7-1 0 0,3 9 33 0 0,0 0 1 0 0,1 0-1 0 0,-1 0 0 0 0,0 0 0 0 0,0 0 0 0 0,1 0 1 0 0,-1 0-1 0 0,0 1 0 0 0,0-1 0 0 0,0 0 0 0 0,0 0 0 0 0,0 1 1 0 0,0-1-1 0 0,0 0 0 0 0,0 1 0 0 0,-1-1 0 0 0,1 1 1 0 0,0 0-1 0 0,0-1 0 0 0,0 1 0 0 0,0 0 0 0 0,-1 0 0 0 0,1-1 1 0 0,0 1-1 0 0,0 0 0 0 0,-1 0 0 0 0,1 1 0 0 0,0-1 1 0 0,0 0-1 0 0,-1 0 0 0 0,1 0 0 0 0,0 1 0 0 0,0-1 0 0 0,0 1 1 0 0,0-1-1 0 0,0 1 0 0 0,-2 0 0 0 0,-3 3 94 0 0,0-1 1 0 0,0 1-1 0 0,1 0 0 0 0,-1 0 0 0 0,-5 6 0 0 0,-8 8 164 0 0,1 0 1 0 0,1 1-1 0 0,1 1 0 0 0,-23 35 0 0 0,31-41-163 0 0,0-2-60 0 0,1 1 1 0 0,0 0 0 0 0,0 0-1 0 0,2 0 1 0 0,0 1 0 0 0,-5 20-1 0 0,8-19-8 0 0,4-13 127 0 0,-1-1 9 0 0,-1 1 292 0 0,2-2 21 0 0,8 0-462 0 0,-1 0 0 0 0,0 0 0 0 0,0-1-1 0 0,0 0 1 0 0,0-1 0 0 0,0 0 0 0 0,0 0-1 0 0,0-1 1 0 0,-1 0 0 0 0,1-1 0 0 0,-1 0-1 0 0,10-6 1 0 0,-4 2-47 0 0,-6 1 0 0 0,-8 7-7 0 0,0 0 0 0 0,0 0-1 0 0,1 0 1 0 0,-1 0 0 0 0,0 0 0 0 0,0 0-1 0 0,0 0 1 0 0,0-1 0 0 0,0 1 0 0 0,0 0-1 0 0,1 0 1 0 0,-1 0 0 0 0,0 0 0 0 0,0 0-1 0 0,0 0 1 0 0,0 0 0 0 0,1 0 0 0 0,-1 0-1 0 0,0 0 1 0 0,0 0 0 0 0,0 0 0 0 0,0 0-1 0 0,1 0 1 0 0,-1 0 0 0 0,0 0 0 0 0,0 0-1 0 0,0 0 1 0 0,0 0 0 0 0,1 0 0 0 0,-1 0-1 0 0,0 0 1 0 0,0 0 0 0 0,0 1 0 0 0,0-1-1 0 0,0 0 1 0 0,0 0 0 0 0,1 0-1 0 0,-1 0 1 0 0,0 0 0 0 0,0 0 0 0 0,0 0-1 0 0,0 1 1 0 0,0-1 0 0 0,0 0 0 0 0,0 0-1 0 0,0 0 1 0 0,1 0 0 0 0,-1 0 0 0 0,0 1-1 0 0,0-1 1 0 0,0 0 0 0 0,0 0 0 0 0,0 0-1 0 0,0 0 1 0 0,0 1 0 0 0,0-1 0 0 0,0 0-1 0 0,0 0 1 0 0,0 0 0 0 0,0 0 0 0 0,0 1-1 0 0,0-1 1 0 0,0 0 0 0 0,0 0 0 0 0,0 0-1 0 0,-1 1 1 0 0,1 14-600 0 0,-1-11 316 0 0,1 2-69 0 0,-1 7-3554 0 0,2-6-1204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8287 0 0,'0'0'191'0'0,"0"0"26"0"0,0 0 9 0 0,0 2-34 0 0,0 4-10 0 0,0-5 560 0 0,0-1 234 0 0,0 0 42 0 0,0 0-63 0 0,0 0-290 0 0,0 0-121 0 0,0 0-28 0 0,0-1-4 0 0,6-12-118 0 0,1 1 0 0 0,-1 1 1 0 0,2-1-1 0 0,0 1 0 0 0,0 0 0 0 0,1 1 0 0 0,0 0 0 0 0,1 1 0 0 0,20-17 0 0 0,7-1-264 0 0,64-34-1 0 0,-92 56-129 0 0,0 1 0 0 0,1-1 0 0 0,-1 2 0 0 0,1-1 0 0 0,0 1 0 0 0,0 1 0 0 0,0 0 0 0 0,12-1 0 0 0,-18 2 0 0 0,1 1 0 0 0,0 0 0 0 0,0 0 0 0 0,-1 1 0 0 0,1-1 0 0 0,-1 1 0 0 0,1 0 0 0 0,0 1 0 0 0,-1-1 0 0 0,0 1 0 0 0,1-1 0 0 0,-1 2 0 0 0,0-1 0 0 0,0 0 0 0 0,0 1 0 0 0,0-1 0 0 0,0 1 0 0 0,-1 0 0 0 0,7 7 0 0 0,-8-7 0 0 0,0 1 0 0 0,0-1 0 0 0,0 1 0 0 0,0 0 0 0 0,0 0 0 0 0,-1-1 0 0 0,0 1 0 0 0,0 0 0 0 0,0 0 0 0 0,0 0 0 0 0,-1 1 0 0 0,1-1 0 0 0,-1 0 0 0 0,0 0 0 0 0,-1 5 0 0 0,1-1 0 0 0,-1 0 0 0 0,-1-1 0 0 0,1 1 0 0 0,-1-1 0 0 0,-1 1 0 0 0,1-1 0 0 0,-5 9 0 0 0,1-5-204 0 0,0-1 1 0 0,-12 15-1 0 0,3-9-5595 0 0,13-16 185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238 259 13823 0 0,'0'0'630'0'0,"0"0"-13"0"0,0 0-320 0 0,0 0 105 0 0,-1 1 87 0 0,-4 4-443 0 0,0 0-1 0 0,0-1 1 0 0,-1 1-1 0 0,1-2 1 0 0,-1 1 0 0 0,0 0-1 0 0,0-1 1 0 0,0 0 0 0 0,0-1-1 0 0,0 1 1 0 0,-1-1 0 0 0,1 0-1 0 0,-1-1 1 0 0,-8 2 0 0 0,4-2 2 0 0,0 0 0 0 0,0 0 0 0 0,0-1 0 0 0,0 0 0 0 0,0-1 0 0 0,0 0 0 0 0,0-1 0 0 0,-12-3 0 0 0,22 5-48 0 0,-1 0 0 0 0,0-1 0 0 0,1 1 0 0 0,-1-1 0 0 0,1 0 0 0 0,0 1 0 0 0,-1-1 0 0 0,1 0 0 0 0,0 0 0 0 0,-1 0 0 0 0,1 0 0 0 0,0 0 0 0 0,0 0 0 0 0,0 0 0 0 0,0 0 0 0 0,0-1 0 0 0,0 1 0 0 0,0 0 0 0 0,0-1 0 0 0,0 1 0 0 0,0-3 0 0 0,0 2 0 0 0,1 0 0 0 0,0 0 0 0 0,0-1 0 0 0,0 1 0 0 0,0 0 0 0 0,0 0 0 0 0,0 0 0 0 0,0 0 0 0 0,1 0 0 0 0,-1 0 0 0 0,1 0 0 0 0,0 0 0 0 0,0 0 0 0 0,1-2 0 0 0,2-5 0 0 0,1 1 0 0 0,0 1 0 0 0,1-1 0 0 0,0 1 0 0 0,0 0 0 0 0,9-8 0 0 0,125-95 0 0 0,-139 109 0 0 0,15-9 0 0 0,0 1 0 0 0,1 0 0 0 0,25-9 0 0 0,-9 4 0 0 0,-27 11 0 0 0,0 1 0 0 0,-1 0 0 0 0,1 0 0 0 0,0 1 0 0 0,0-1 0 0 0,0 1 0 0 0,0 1 0 0 0,0-1 0 0 0,0 1 0 0 0,1 0 0 0 0,-1 0 0 0 0,0 1 0 0 0,0 0 0 0 0,0 0 0 0 0,0 0 0 0 0,0 1 0 0 0,0 0 0 0 0,-1 0 0 0 0,1 0 0 0 0,-1 1 0 0 0,1 0 0 0 0,-1 0 0 0 0,0 0 0 0 0,0 0 0 0 0,0 1 0 0 0,0 0 0 0 0,-1 0 0 0 0,0 1 0 0 0,8 9 0 0 0,-10-12 0 0 0,-1 1 0 0 0,1-1 0 0 0,-1 1 0 0 0,0 0 0 0 0,0-1 0 0 0,0 1 0 0 0,0 0 0 0 0,-1 0 0 0 0,1 0 0 0 0,-1-1 0 0 0,1 1 0 0 0,-1 0 0 0 0,0 0 0 0 0,0 0 0 0 0,-1 0 0 0 0,1 0 0 0 0,0 0 0 0 0,-1 0 0 0 0,0-1 0 0 0,0 1 0 0 0,0 0 0 0 0,0 0 0 0 0,0-1 0 0 0,0 1 0 0 0,-1-1 0 0 0,-2 5 0 0 0,-2 1 0 0 0,0 0 0 0 0,0-1 0 0 0,-1 1 0 0 0,0-1 0 0 0,0-1 0 0 0,-13 10 0 0 0,-92 65-401 0 0,77-60-1571 0 0,19-11-3487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10135 0 0,'-1'1'464'0'0,"-65"71"918"0"0,-68 98 1 0 0,39-47-1468 0 0,79-100 354 0 0,0 1 0 0 0,1 1 0 0 0,2 0 0 0 0,1 0 0 0 0,0 2 0 0 0,-10 37 0 0 0,19-55-285 0 0,1 1 1 0 0,-1 0-1 0 0,2-1 1 0 0,-2 16-1 0 0,4 2-3953 0 0,1-12-803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440 204 11975 0 0,'1'0'46'0'0,"0"0"0"0"0,1-1-1 0 0,-1 1 1 0 0,0 0-1 0 0,1 0 1 0 0,-1-1 0 0 0,0 1-1 0 0,0-1 1 0 0,0 1 0 0 0,1-1-1 0 0,-1 0 1 0 0,0 1 0 0 0,0-1-1 0 0,0 0 1 0 0,0 0-1 0 0,0 1 1 0 0,0-1 0 0 0,0 0-1 0 0,1-2 1 0 0,0-1 13 0 0,1 1-1 0 0,-1-1 1 0 0,0 0 0 0 0,0-1 0 0 0,-1 1-1 0 0,1 0 1 0 0,0-5 0 0 0,-1 7-4 0 0,-1 1-1 0 0,1-1 1 0 0,-1 1-1 0 0,0-1 1 0 0,0 1 0 0 0,0-1-1 0 0,1 1 1 0 0,-2-1 0 0 0,1 1-1 0 0,0-1 1 0 0,0 1-1 0 0,0-1 1 0 0,-1 1 0 0 0,1-1-1 0 0,-1 1 1 0 0,1-1 0 0 0,-1 1-1 0 0,1-1 1 0 0,-1 1-1 0 0,0 0 1 0 0,0-1 0 0 0,0 1-1 0 0,0 0 1 0 0,0 0 0 0 0,0 0-1 0 0,0 0 1 0 0,0-1-1 0 0,0 2 1 0 0,0-1 0 0 0,-1 0-1 0 0,1 0 1 0 0,0 0 0 0 0,-1 0-1 0 0,1 1 1 0 0,-3-1-1 0 0,0-1-90 0 0,-1 1 0 0 0,0 0 0 0 0,1 0-1 0 0,-1 0 1 0 0,0 0 0 0 0,0 1 0 0 0,0 0 0 0 0,1 0-1 0 0,-1 1 1 0 0,-6 0 0 0 0,-7 3-115 0 0,1 1 1 0 0,0 1-1 0 0,0 0 0 0 0,0 1 0 0 0,-28 17 1 0 0,13-3-194 0 0,-51 41 1 0 0,61-42 620 0 0,0 1 0 0 0,2 1 0 0 0,0 1-1 0 0,-32 49 1 0 0,50-68-225 0 0,0 0-1 0 0,0 0 1 0 0,0 0-1 0 0,0 0 1 0 0,1 0 0 0 0,-1 1-1 0 0,1-1 1 0 0,0 0-1 0 0,1 1 1 0 0,-1-1-1 0 0,1 1 1 0 0,0 7-1 0 0,0-10-9 0 0,0-1 0 0 0,1 1 0 0 0,-1 0-1 0 0,1 0 1 0 0,-1 0 0 0 0,1-1 0 0 0,0 1-1 0 0,-1 0 1 0 0,1-1 0 0 0,0 1 0 0 0,0-1-1 0 0,0 1 1 0 0,1-1 0 0 0,-1 1 0 0 0,0-1-1 0 0,0 0 1 0 0,1 0 0 0 0,-1 1 0 0 0,1-1-1 0 0,-1 0 1 0 0,1 0 0 0 0,-1 0 0 0 0,1-1-1 0 0,0 1 1 0 0,-1 0 0 0 0,1-1 0 0 0,0 1-1 0 0,0-1 1 0 0,0 1 0 0 0,-1-1 0 0 0,1 0-1 0 0,3 0 1 0 0,4 1-3 0 0,1-1 0 0 0,0-1-1 0 0,0 0 1 0 0,0 0 0 0 0,-1-1-1 0 0,1 0 1 0 0,-1-1 0 0 0,1 0-1 0 0,14-7 1 0 0,7-6 65 0 0,40-26 0 0 0,-42 24-91 0 0,23-15-13 0 0,67-39 0 0 0,-107 65 0 0 0,-9 5 0 0 0,-3 4 0 0 0,-4 5 0 0 0,-10 11 0 0 0,7-11-59 0 0,-3 2-420 0 0,1 1 0 0 0,0 0-1 0 0,-14 21 1 0 0,23-31 462 0 0,0 0 0 0 0,-1 0 0 0 0,1 1-1 0 0,0-1 1 0 0,0 0 0 0 0,-1 1 0 0 0,1-1 0 0 0,0 0-1 0 0,0 1 1 0 0,0-1 0 0 0,-1 1 0 0 0,1-1 0 0 0,0 0-1 0 0,0 1 1 0 0,0-1 0 0 0,0 1 0 0 0,0-1 0 0 0,0 0-1 0 0,0 1 1 0 0,0-1 0 0 0,0 1 0 0 0,0-1 0 0 0,0 0-1 0 0,0 1 1 0 0,0-1 0 0 0,0 1 0 0 0,1-1 0 0 0,-1 0-1 0 0,0 1 1 0 0,0-1 0 0 0,0 0 0 0 0,0 1 0 0 0,1-1-1 0 0,-1 0 1 0 0,0 1 0 0 0,1-1 0 0 0,-1 0 0 0 0,0 1-1 0 0,0-1 1 0 0,1 0 0 0 0,-1 0 0 0 0,0 1 0 0 0,1-1-1 0 0,-1 0 1 0 0,0 0 0 0 0,2 0 0 0 0,-2 1-56 0 0,4 1-321 0 0,1 0-1 0 0,-1 0 1 0 0,1 0 0 0 0,-1-1-1 0 0,1 0 1 0 0,0 1 0 0 0,0-2-1 0 0,0 1 1 0 0,0 0 0 0 0,-1-1-1 0 0,8 0 1 0 0,4 0-829 0 0,1 2-39 0 0,59 6-2031 0 0,-68-6 3179 0 0,0-1 0 0 0,0 2 0 0 0,0-1 0 0 0,0 1 0 0 0,-1 0 0 0 0,1 1 0 0 0,7 4-1 0 0,-13-7 207 0 0,-1 0-1 0 0,1 1 0 0 0,-1-1 0 0 0,1 0 0 0 0,-1 1 0 0 0,1-1 0 0 0,-1 1 0 0 0,0-1 0 0 0,0 1 0 0 0,1-1 0 0 0,-1 1 0 0 0,0 0 0 0 0,-1 0 0 0 0,1 0 0 0 0,0-1 1 0 0,0 1-1 0 0,-1 0 0 0 0,1 0 0 0 0,-1 0 0 0 0,0 0 0 0 0,1 0 0 0 0,-1 0 0 0 0,0 0 0 0 0,0 0 0 0 0,0 0 0 0 0,-1 0 0 0 0,1 0 0 0 0,0 0 0 0 0,-1 0 1 0 0,1 0-1 0 0,-1 0 0 0 0,0 0 0 0 0,-1 2 0 0 0,1-1 204 0 0,-2 1 0 0 0,1 0 0 0 0,0-1-1 0 0,-1 1 1 0 0,1-1 0 0 0,-1 0 0 0 0,0 0 0 0 0,0 0 0 0 0,0 0 0 0 0,-1-1 0 0 0,1 1 0 0 0,-1-1 0 0 0,1 0-1 0 0,-9 4 1 0 0,8-4 196 0 0,0-1 0 0 0,-1 1 0 0 0,1-1 0 0 0,-1 0 0 0 0,1 0 0 0 0,-1-1 0 0 0,0 1 0 0 0,-5-1 0 0 0,9 0-388 0 0,0 0 0 0 0,0 0-1 0 0,1 0 1 0 0,-1 0 0 0 0,0 0 0 0 0,0 0-1 0 0,0 0 1 0 0,0-1 0 0 0,1 1 0 0 0,-1 0 0 0 0,0-1-1 0 0,0 1 1 0 0,0 0 0 0 0,1-1 0 0 0,-1 1-1 0 0,0-1 1 0 0,0 1 0 0 0,1-1 0 0 0,-1 1 0 0 0,1-1-1 0 0,-1 0 1 0 0,-1-1 0 0 0,2 1-13 0 0,-1 0 0 0 0,1-1 0 0 0,-1 1 1 0 0,1 0-1 0 0,0-1 0 0 0,-1 1 0 0 0,1-1 0 0 0,0 1 0 0 0,0-1 1 0 0,0 1-1 0 0,0 0 0 0 0,1-3 0 0 0,0-3 120 0 0,0 1 0 0 0,1 0 1 0 0,0-1-1 0 0,0 1 0 0 0,4-7 0 0 0,8-14 588 0 0,28-41 0 0 0,-32 55-789 0 0,0 1-1 0 0,0 0 1 0 0,2 0 0 0 0,22-18 0 0 0,184-126-9 0 0,-170 123-52 0 0,-20 13-1356 0 0,1 0 0 0 0,2 2 0 0 0,35-15 0 0 0,-10 7-2613 0 0,-30 16 1974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234 356 13823 0 0,'0'0'315'0'0,"0"0"45"0"0,1 2 21 0 0,0 0-354 0 0,-1 1-1 0 0,1-1 0 0 0,0 0 0 0 0,-1 1 1 0 0,0-1-1 0 0,1 1 0 0 0,-1-1 1 0 0,0 1-1 0 0,0-1 0 0 0,0 1 0 0 0,-1-1 1 0 0,1 1-1 0 0,-1-1 0 0 0,1 1 0 0 0,-1-1 1 0 0,0 0-1 0 0,0 1 0 0 0,-2 2 1 0 0,1-2-36 0 0,0 0 0 0 0,0 0 0 0 0,-1 0 0 0 0,1-1 0 0 0,-1 1 0 0 0,0-1 0 0 0,0 0 0 0 0,0 0 0 0 0,0 0-1 0 0,0 0 1 0 0,-6 2 0 0 0,0 0 176 0 0,0-1-1 0 0,0 0 0 0 0,0-1 1 0 0,-1 0-1 0 0,0-1 0 0 0,1 1 1 0 0,-1-2-1 0 0,-19 0 0 0 0,25 0-36 0 0,1-1 0 0 0,-1 1 0 0 0,0-1 0 0 0,0 0 0 0 0,0 0 0 0 0,1-1 0 0 0,-1 1-1 0 0,1-1 1 0 0,-1 1 0 0 0,1-1 0 0 0,-1 0 0 0 0,1 0 0 0 0,0-1 0 0 0,0 1 0 0 0,0-1 0 0 0,0 1 0 0 0,1-1 0 0 0,-1 0-1 0 0,1 0 1 0 0,-4-6 0 0 0,3 4 54 0 0,1-1 0 0 0,-1 0 0 0 0,1 1 0 0 0,1-1 0 0 0,-1 0 0 0 0,1 0 0 0 0,0 0 0 0 0,0 0 0 0 0,1 0 0 0 0,0 0 0 0 0,0-1 0 0 0,1-7 0 0 0,2-1-27 0 0,0 1 0 0 0,0 0 0 0 0,1 0 1 0 0,1 1-1 0 0,0-1 0 0 0,1 1 0 0 0,1 0 0 0 0,0 1 0 0 0,0-1 0 0 0,18-21 0 0 0,-11 18-397 0 0,0 1-1 0 0,1 0 1 0 0,0 1 0 0 0,1 1-1 0 0,1 1 1 0 0,0 0 0 0 0,19-10 0 0 0,-20 14 153 0 0,32-13 1 0 0,-43 19-33 0 0,0 0 0 0 0,0 1-1 0 0,0 0 1 0 0,0 0-1 0 0,0 1 1 0 0,0-1-1 0 0,0 1 1 0 0,1 0-1 0 0,-1 0 1 0 0,0 1 0 0 0,7 1-1 0 0,-9-2 90 0 0,0 1-1 0 0,0 0 1 0 0,0 0 0 0 0,0 1-1 0 0,0-1 1 0 0,-1 1-1 0 0,1-1 1 0 0,0 1 0 0 0,-1 0-1 0 0,1 0 1 0 0,-1 0-1 0 0,1 0 1 0 0,-1 1 0 0 0,0-1-1 0 0,0 0 1 0 0,0 1-1 0 0,0 0 1 0 0,-1-1 0 0 0,3 6-1 0 0,0-1 98 0 0,-1 0-1 0 0,0 0 0 0 0,-1 0 1 0 0,0 0-1 0 0,0 0 1 0 0,0 0-1 0 0,-1 1 0 0 0,0-1 1 0 0,0 1-1 0 0,-1-1 1 0 0,0 1-1 0 0,-1-1 0 0 0,1 1 1 0 0,-4 12-1 0 0,-1 1 183 0 0,0 1 0 0 0,-2-2 0 0 0,-16 38 0 0 0,15-43-225 0 0,1 0 1 0 0,-2-1-1 0 0,0 0 0 0 0,-19 23 1 0 0,21-30-193 0 0,0 1 1 0 0,-1-1 0 0 0,-1 0-1 0 0,1 0 1 0 0,-1-1 0 0 0,0 0 0 0 0,0-1-1 0 0,-14 6 1 0 0,20-10-15 0 0,1 0 0 0 0,-1-1 0 0 0,1 1-1 0 0,-1-1 1 0 0,1 1 0 0 0,-1-1 0 0 0,0 0 0 0 0,1 0 0 0 0,-1 0-1 0 0,1 0 1 0 0,-1-1 0 0 0,1 1 0 0 0,-1-1 0 0 0,1 1 0 0 0,-1-1-1 0 0,1 0 1 0 0,-1 0 0 0 0,-2-2 0 0 0,-1 0-509 0 0,0-1 1 0 0,0 0 0 0 0,0 0-1 0 0,-9-9 1 0 0,1-3-845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 6447 0 0,'0'0'298'0'0,"2"2"-10"0"0,4 5-188 0 0,-1 1 49 0 0,-1-3 10552 0 0,-3-5-5282 0 0,-5-12-4373 0 0,-1-4-2986 0 0,3 8 3880 0 0,2 3-1900 0 0,0 0 0 0 0,1 0 0 0 0,-1 1 0 0 0,1-1 0 0 0,0 0 0 0 0,0 1 0 0 0,0-1 0 0 0,1 1-1 0 0,0-1 1 0 0,-1 1 0 0 0,2 0 0 0 0,3-7 0 0 0,5-5 124 0 0,0 2 0 0 0,14-15 0 0 0,2-2-56 0 0,176-220-108 0 0,-190 235-157 0 0,2 1-1 0 0,0 1 1 0 0,0 0 0 0 0,1 1-1 0 0,1 1 1 0 0,23-14 0 0 0,-32 22 78 0 0,1 0 1 0 0,-1 0 0 0 0,1 1-1 0 0,0 0 1 0 0,0 0-1 0 0,0 1 1 0 0,0 0-1 0 0,1 1 1 0 0,-1 0-1 0 0,0 0 1 0 0,1 1 0 0 0,-1 0-1 0 0,0 1 1 0 0,1 0-1 0 0,-1 0 1 0 0,10 4-1 0 0,-13-4-122 0 0,-1 1-1 0 0,0 1 0 0 0,0-1 0 0 0,0 1 0 0 0,0 0 0 0 0,-1 0 0 0 0,1 0 0 0 0,6 8 0 0 0,-5-6-706 0 0,0 1-1 0 0,-1 1 0 0 0,0-1 0 0 0,0 1 0 0 0,4 9 0 0 0,-1-1-1138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45 15663 0 0,'17'-18'797'0'0,"-15"15"-683"0"0,0 0-1 0 0,1 1 1 0 0,-1-1-1 0 0,0 1 1 0 0,1-1 0 0 0,0 1-1 0 0,4-3 1 0 0,1 2-29 0 0,-8 3-42 0 0,0 1-1 0 0,0-1 1 0 0,1 0-1 0 0,-1 1 1 0 0,0-1 0 0 0,0 1-1 0 0,0-1 1 0 0,1 0-1 0 0,-1 1 1 0 0,0-1 0 0 0,0 1-1 0 0,0-1 1 0 0,0 1-1 0 0,0-1 1 0 0,0 0 0 0 0,0 1-1 0 0,0-1 1 0 0,0 1-1 0 0,0 0 1 0 0,0 6 10 0 0,-1-1 0 0 0,0 1 0 0 0,-1 0 0 0 0,1-1 0 0 0,-1 1 0 0 0,0-1-1 0 0,-1 1 1 0 0,-3 6 0 0 0,-30 48-1295 0 0,33-58 1229 0 0,-66 97-1523 0 0,33-52 1925 0 0,-32 59 0 0 0,-11 31 222 0 0,29-53-544 0 0,-48 70 1813 0 0,27-45-2136 0 0,28-35-3140 0 0,37-64-2400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1 513 8287 0 0,'0'0'191'0'0,"7"4"252"0"0,-3-3-346 0 0,-2 0-81 0 0,1 0 0 0 0,-1 0 0 0 0,1 0 0 0 0,-1-1 0 0 0,1 1 0 0 0,0-1 1 0 0,-1 0-1 0 0,1 0 0 0 0,0 0 0 0 0,-1 0 0 0 0,1 0 0 0 0,4-1 0 0 0,2-1 545 0 0,0-1-1 0 0,0 0 0 0 0,-1 0 0 0 0,1-1 1 0 0,-1 0-1 0 0,0 0 0 0 0,0-1 0 0 0,0 0 1 0 0,6-6-1 0 0,-7 6-120 0 0,2-4-399 0 0,-10 4-46 0 0,1 4 2 0 0,0 1 3 0 0,-1-4 0 0 0,1 1 0 0 0,-1 0 0 0 0,1 0 0 0 0,-1-1 0 0 0,-2-4 0 0 0,-1 4 98 0 0,0 0 0 0 0,0 0 0 0 0,-1 0 0 0 0,1 0-1 0 0,-1 1 1 0 0,0 0 0 0 0,0 0 0 0 0,0 0 0 0 0,0 1 0 0 0,-1-1 0 0 0,-6-1-1 0 0,5 2 16 0 0,1-1-1 0 0,-1 0 0 0 0,1 0 0 0 0,0 0 1 0 0,0-1-1 0 0,0 0 0 0 0,-6-5 0 0 0,11 7-112 0 0,-1 0 0 0 0,1 1 0 0 0,-1-1 0 0 0,1 0 0 0 0,0 0 0 0 0,0 0 0 0 0,-1 0 0 0 0,1 0 0 0 0,1 0 0 0 0,-1 0 0 0 0,0 0 0 0 0,0 0 0 0 0,1 0 0 0 0,0 0 0 0 0,-1-1 0 0 0,1 1 0 0 0,0 0 0 0 0,0 0 0 0 0,0-1 0 0 0,0 1 0 0 0,0 0 0 0 0,1 0 0 0 0,-1 0 0 0 0,1-1 0 0 0,-1 1 0 0 0,1 0 0 0 0,0 0 0 0 0,0 0 0 0 0,0 0 0 0 0,1-2 0 0 0,4-6 0 0 0,1 1 0 0 0,0-1 0 0 0,0 1 0 0 0,15-13 0 0 0,-8 7 0 0 0,17-15 0 0 0,1 1 0 0 0,1 1 0 0 0,57-36 0 0 0,-77 55 0 0 0,10-5 0 0 0,24-13 0 0 0,-41 24 0 0 0,0 0 0 0 0,1 1 0 0 0,-1-1 0 0 0,1 1 0 0 0,-1 1 0 0 0,1-1 0 0 0,0 1 0 0 0,-1 0 0 0 0,10 0 0 0 0,-13 2 0 0 0,0-1 0 0 0,0 1 0 0 0,0-1 0 0 0,0 1 0 0 0,0 0 0 0 0,0 0 0 0 0,0 0 0 0 0,-1 0 0 0 0,1 1 0 0 0,0-1 0 0 0,-1 1 0 0 0,1 0 0 0 0,-1-1 0 0 0,0 1 0 0 0,1 0 0 0 0,-1 0 0 0 0,0 1 0 0 0,0-1 0 0 0,0 0 0 0 0,-1 1 0 0 0,1-1 0 0 0,2 6 0 0 0,2 4 0 0 0,-1 1 0 0 0,-1 0 0 0 0,6 25 0 0 0,-3-10 0 0 0,-4-19 182 0 0,-1 0-1 0 0,0 1 1 0 0,-1-1-1 0 0,0 0 1 0 0,0 1-1 0 0,-1-1 0 0 0,0 1 1 0 0,-1-1-1 0 0,-3 15 1 0 0,3-20-270 0 0,0-1-1 0 0,-1 1 1 0 0,0-1 0 0 0,0 1 0 0 0,0-1-1 0 0,0 0 1 0 0,-1 0 0 0 0,1 0-1 0 0,-1 0 1 0 0,0 0 0 0 0,0-1 0 0 0,0 1-1 0 0,0-1 1 0 0,-4 3 0 0 0,-108 55 1680 0 0,105-55-1627 0 0,-80 33-1 0 0,62-26-329 0 0,17-9-142 0 0,-1 1 0 0 0,0-2 0 0 0,0 1 1 0 0,-1-2-1 0 0,1 0 0 0 0,0 0 0 0 0,-22-2 0 0 0,32 1 363 0 0,0 0-1 0 0,0-1 1 0 0,0 1-1 0 0,0 0 1 0 0,0-1-1 0 0,0 0 1 0 0,0 1-1 0 0,1-1 1 0 0,-1 0-1 0 0,0 0 1 0 0,0 0-1 0 0,1 0 1 0 0,-1 0-1 0 0,1 0 1 0 0,-1 0-1 0 0,1-1 1 0 0,-1 1-1 0 0,1 0 1 0 0,0-1-1 0 0,-1 0 0 0 0,1 1 1 0 0,0-1-1 0 0,0 0 1 0 0,0 1-1 0 0,1-1 1 0 0,-1 0-1 0 0,0 0 1 0 0,1 0-1 0 0,-1 1 1 0 0,0-4-1 0 0,1 2-879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11975 0 0,'-25'-1'310'0'0,"23"2"98"0"0,15 3 74 0 0,-12-4-310 0 0,-1 10 691 0 0,-2-3-798 0 0,0-1 0 0 0,1 0-1 0 0,-2 0 1 0 0,1 0 0 0 0,-1 0 0 0 0,0-1 0 0 0,-4 7-1 0 0,-30 38 429 0 0,16-24-387 0 0,-20 26-106 0 0,-1-2 0 0 0,-50 46 0 0 0,69-73 0 0 0,1 1 0 0 0,1 1 0 0 0,-22 35 0 0 0,-44 87 0 0 0,61-100 0 0 0,-12 21-133 0 0,37-67-563 0 0,1-1-257 0 0,0 0-58 0 0,0 0-12 0 0,0 0-1 0 0,0 0 0 0 0,5-3 0 0 0,18-13 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215 121 13823 0 0,'0'0'315'0'0,"0"0"45"0"0,0 0 21 0 0,0 0-49 0 0,2 1-220 0 0,39 8 336 0 0,-35-8-187 0 0,0-1 0 0 0,0 0 0 0 0,0 0-1 0 0,0 0 1 0 0,1-1 0 0 0,-1 0 0 0 0,0 0 0 0 0,0 0 0 0 0,8-4-1 0 0,1 1 176 0 0,-3 1-292 0 0,-1-1 0 0 0,0 0 0 0 0,0 0 0 0 0,0-1 0 0 0,13-9 0 0 0,-2-1 744 0 0,25-20 0 0 0,-46 34-889 0 0,1 0 0 0 0,-1-1 0 0 0,0 1 0 0 0,0 0-1 0 0,1 0 1 0 0,-1-1 0 0 0,0 1 0 0 0,2-3 0 0 0,-4-3-218 0 0,0 5 63 0 0,1 1-319 0 0,-2 0-33 0 0,-1 0 365 0 0,-1-1 0 0 0,0 1 0 0 0,0-1-1 0 0,0 1 1 0 0,0 0 0 0 0,0 0 0 0 0,0 1-1 0 0,0-1 1 0 0,0 1 0 0 0,0 0 0 0 0,0 0-1 0 0,0 1 1 0 0,0-1 0 0 0,0 1 0 0 0,-5 1 0 0 0,-10 3-319 0 0,1 1 1 0 0,-18 8-1 0 0,12-5 42 0 0,-1 3 303 0 0,1 0 0 0 0,1 1-1 0 0,0 2 1 0 0,-28 22 0 0 0,24-17 95 0 0,13-9 22 0 0,0 0 0 0 0,1 0 0 0 0,0 2 0 0 0,1-1 0 0 0,1 1 0 0 0,0 1 0 0 0,1 0 0 0 0,0 1 0 0 0,1 0 0 0 0,1 0 0 0 0,-12 31 0 0 0,14-32 102 0 0,4-8 57 0 0,-1 0 1 0 0,2 0 0 0 0,-3 8 0 0 0,4-12-123 0 0,0-1 1 0 0,-1 1 0 0 0,1 0 0 0 0,0 0 0 0 0,0-1 0 0 0,1 1 0 0 0,-1 0-1 0 0,0-1 1 0 0,1 1 0 0 0,-1 0 0 0 0,1-1 0 0 0,-1 1 0 0 0,1-1 0 0 0,0 1 0 0 0,-1-1-1 0 0,3 3 1 0 0,-2-2-20 0 0,1 1-1 0 0,-1-1 1 0 0,1 0 0 0 0,-1 0-1 0 0,1 0 1 0 0,0 0-1 0 0,0 0 1 0 0,0 0-1 0 0,0-1 1 0 0,0 1 0 0 0,0-1-1 0 0,1 1 1 0 0,-1-1-1 0 0,0 0 1 0 0,1 0 0 0 0,-1 0-1 0 0,1 0 1 0 0,-1 0-1 0 0,1-1 1 0 0,0 1-1 0 0,-1-1 1 0 0,1 0 0 0 0,0 1-1 0 0,-1-1 1 0 0,1 0-1 0 0,5-1 1 0 0,9-2-568 0 0,-1 0 0 0 0,19-7 1 0 0,27-11-462 0 0,-1-2-12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25 17503 0 0,'0'0'399'0'0,"2"-1"60"0"0,26-16 587 0 0,-15 11-507 0 0,-16 9 509 0 0,-21 14-541 0 0,23-16-537 0 0,-67 43 30 0 0,-52 39 0 0 0,107-72 0 0 0,-1 1 0 0 0,2 0 0 0 0,0 1 0 0 0,0 0 0 0 0,1 1 0 0 0,-11 19 0 0 0,11-14 0 0 0,1-4 0 0 0,2 0 0 0 0,0 1 0 0 0,-9 23 0 0 0,14-25 0 0 0,3-14 0 0 0,0 1 0 0 0,0-1 0 0 0,0 0 0 0 0,0 1 0 0 0,0-1 0 0 0,-1 0 0 0 0,1 1 0 0 0,0-1 0 0 0,0 1 0 0 0,0-1 0 0 0,0 0 0 0 0,0 1 0 0 0,1-1 0 0 0,-1 1 0 0 0,0-1 0 0 0,0 0 0 0 0,0 1 0 0 0,0-1 0 0 0,0 1 0 0 0,0-1 0 0 0,1 0 0 0 0,-1 1 0 0 0,0-1 0 0 0,0 0 0 0 0,1 1 0 0 0,-1-1 0 0 0,0 0 0 0 0,0 0 0 0 0,1 1 0 0 0,-1-1 0 0 0,0 0 0 0 0,1 0 0 0 0,-1 1 0 0 0,0-1 0 0 0,1 0 0 0 0,-1 0 0 0 0,0 0 0 0 0,1 0 0 0 0,-1 1 0 0 0,1-1 0 0 0,-1 0 0 0 0,0 0 0 0 0,1 0 0 0 0,-1 0 0 0 0,1 0 0 0 0,-1 0 0 0 0,0 0 0 0 0,1 0 0 0 0,-1 0 0 0 0,1 0 0 0 0,-1-1 0 0 0,13 2-226 0 0,-1-1 0 0 0,0-1-1 0 0,1-1 1 0 0,-1 1 0 0 0,0-2 0 0 0,0 0-1 0 0,15-5 1 0 0,10-3-793 0 0,186-53-4454 0 0,-221 63 5402 0 0,34-9-4708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15663 0 0,'0'0'356'0'0,"0"0"50"0"0,0 0 20 0 0,0 0-42 0 0,-1 1-250 0 0,-4 9 183 0 0,0-1 0 0 0,0 0 1 0 0,-11 13-1 0 0,-4 7 303 0 0,-134 217-455 0 0,138-222-165 0 0,-33 37 0 0 0,-20 31 0 0 0,33-42 0 0 0,-30 45 0 0 0,-7 11 0 0 0,59-87 0 0 0,-2-2 0 0 0,0 1 0 0 0,-27 21 0 0 0,31-30-118 0 0,4-2-1099 0 0,-1 0 0 0 0,1-1 0 0 0,-13 7 0 0 0,11-8-4237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3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0 624 13823 0 0,'5'-8'215'0'0,"-1"0"-1"0"0,2 1 0 0 0,-1 0 0 0 0,1 0 1 0 0,0 0-1 0 0,10-9 0 0 0,11-10-214 0 0,-23 20 104 0 0,1 1 0 0 0,0 0-1 0 0,0 0 1 0 0,1 0 0 0 0,-1 1 0 0 0,1 0 0 0 0,0 0 0 0 0,10-5 0 0 0,189-67 4501 0 0,-118 47-3970 0 0,38-13-662 0 0,-35 2 27 0 0,160-97 0 0 0,-228 124-239 0 0,-1-1 0 0 0,-1 0 0 0 0,0-2 0 0 0,-1 0 0 0 0,-1-2 0 0 0,20-22 0 0 0,-35 36-542 0 0,-1 1-1 0 0,1-1 1 0 0,-1 0 0 0 0,0 0-1 0 0,2-5 1 0 0,-1 1-5018 0 0</inkml:trace>
  <inkml:trace contextRef="#ctx0" brushRef="#br0" timeOffset="1">283 556 15663 0 0,'20'34'810'0'0,"3"9"100"0"0,-20-39-776 0 0,-1 0-1 0 0,1 0 1 0 0,0-1-1 0 0,0 1 0 0 0,0 0 1 0 0,0-1-1 0 0,1 0 1 0 0,-1 0-1 0 0,1 0 0 0 0,0 0 1 0 0,0 0-1 0 0,0-1 1 0 0,6 3-1 0 0,6 2 575 0 0,-1-1 0 0 0,26 7 0 0 0,9-1 479 0 0,-30-8-995 0 0,-1 0-1 0 0,1 2 0 0 0,-1 0 1 0 0,29 15-1 0 0,-40-17-191 0 0,-1 0 0 0 0,-1-1 0 0 0,1 1 0 0 0,-1 1 0 0 0,0-1 0 0 0,0 1 0 0 0,-1 0 0 0 0,0 1 0 0 0,1-1 0 0 0,-2 1 0 0 0,8 10 0 0 0,-3-5-384 0 0,-7-7-5481 0 0,-2-4 4330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8287 0 0,'-2'0'191'0'0,"-34"9"167"0"0,27-7-279 0 0,1 0 0 0 0,0 0-1 0 0,-11 4 1 0 0,-29 11 369 0 0,33-13-107 0 0,1 1 1 0 0,-24 12-1 0 0,-77 58 146 0 0,36-21-366 0 0,50-36-121 0 0,1 1 0 0 0,0 1 0 0 0,-46 47 0 0 0,70-64-3 0 0,2 0 13 0 0,-1-1-1 0 0,1 1 0 0 0,0 0 1 0 0,0 0-1 0 0,0 1 1 0 0,0-1-1 0 0,-1 4 0 0 0,4-7 37 0 0,-1 1-1 0 0,0 0 0 0 0,0-1 0 0 0,1 1 1 0 0,-1-1-1 0 0,1 1 0 0 0,-1-1 0 0 0,0 1 1 0 0,1 0-1 0 0,-1-1 0 0 0,1 1 0 0 0,-1-1 1 0 0,1 0-1 0 0,0 1 0 0 0,-1-1 0 0 0,2 1 1 0 0,-2 0 43 0 0,5 1 59 0 0,-1 1 0 0 0,1-1 1 0 0,0 0-1 0 0,0 0 0 0 0,-1 0 0 0 0,1 0 0 0 0,0-1 1 0 0,0 0-1 0 0,1 0 0 0 0,-1-1 0 0 0,0 1 1 0 0,0-1-1 0 0,9-1 0 0 0,9-1 512 0 0,39-9 0 0 0,-49 9-474 0 0,42-11 286 0 0,64-24 0 0 0,51-30 216 0 0,-152 60-957 0 0,0-1 0 0 0,-1-1 0 0 0,27-18 0 0 0,-38 23 174 0 0,0-1 0 0 0,-1 1 0 0 0,0-1 0 0 0,0 0 0 0 0,0 0-1 0 0,-1-1 1 0 0,0 1 0 0 0,0-1 0 0 0,0 0 0 0 0,0 0 0 0 0,-1 0 0 0 0,0-1-1 0 0,3-10 1 0 0,-6 15 8 0 0,1 0 0 0 0,-1 1 0 0 0,0-1 0 0 0,0 0 0 0 0,0 1 0 0 0,0-1-1 0 0,0 0 1 0 0,0 0 0 0 0,0 1 0 0 0,-1-1 0 0 0,1 0 0 0 0,0 1 0 0 0,-1-1 0 0 0,0 0-1 0 0,1 1 1 0 0,-1-1 0 0 0,0 1 0 0 0,0-1 0 0 0,0 1 0 0 0,-1-2 0 0 0,-1 0-364 0 0,0 0 0 0 0,0 0-1 0 0,0 1 1 0 0,0-1 0 0 0,0 1 0 0 0,0 0 0 0 0,-1 0 0 0 0,-3-2 0 0 0,-7-2-1084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445 913 10135 0 0,'0'0'464'0'0,"0"0"-9"0"0,0 0-155 0 0,0 0 443 0 0,6-6 1241 0 0,11-12-1100 0 0,0-2 1 0 0,-1 0-1 0 0,-2-1 1 0 0,14-24-1 0 0,42-96-94 0 0,-42 84-660 0 0,28-62-130 0 0,80-154 0 0 0,-117 239 0 0 0,-2-1 0 0 0,14-41 0 0 0,-30 73 0 0 0,0 0 0 0 0,-1 0 0 0 0,1 1 0 0 0,-1-1 0 0 0,1 0 0 0 0,-1 0 0 0 0,0 0 0 0 0,0 0 0 0 0,-1-5 0 0 0,1 8 0 0 0,0-1 0 0 0,0 0 0 0 0,-1 1 0 0 0,1-1 0 0 0,0 0 0 0 0,0 1 0 0 0,-1-1 0 0 0,1 0 0 0 0,-1 1 0 0 0,1-1 0 0 0,0 1 0 0 0,-1-1 0 0 0,1 1 0 0 0,-1-1 0 0 0,1 1 0 0 0,-1-1 0 0 0,0 1 0 0 0,1-1 0 0 0,-1 1 0 0 0,1 0 0 0 0,-1-1 0 0 0,0 1 0 0 0,1 0 0 0 0,-1 0 0 0 0,0-1 0 0 0,1 1 0 0 0,-1 0 0 0 0,0 0 0 0 0,0 0 0 0 0,1 0 0 0 0,-1 0 0 0 0,0 0 0 0 0,1 0 0 0 0,-1 0 0 0 0,0 0 0 0 0,0 0 0 0 0,1 0 0 0 0,-1 1 0 0 0,0-1 0 0 0,1 0 0 0 0,-1 0 0 0 0,0 1 0 0 0,0 0 0 0 0,-3 1 0 0 0,0 0 0 0 0,0 1 0 0 0,1-1 0 0 0,-1 1 0 0 0,1 0 0 0 0,0 0 0 0 0,0 0 0 0 0,0 1 0 0 0,0-1 0 0 0,-4 8 0 0 0,-1-1 0 0 0,-33 41 0 0 0,9-12 0 0 0,-49 77 0 0 0,-152 352-1992 0 0,195-384 1992 0 0,12-29 0 0 0,-20 61 0 0 0,33-80 0 0 0,-19 37 0 0 0,-6 14 0 0 0,0-4 0 0 0,10-26 0 0 0,20-42 0 0 0,-1-1 0 0 0,0 0 0 0 0,0-1 0 0 0,-1 0 0 0 0,-1-1 0 0 0,0 0 0 0 0,-1 0 0 0 0,-1-1 0 0 0,1-1 0 0 0,-20 13 0 0 0,9-10-1164 0 0,0-3-4656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17503 0 0,'0'0'399'0'0,"0"0"60"0"0,0 0 21 0 0,0 0-59 0 0,2 1-276 0 0,14 0-142 0 0,1 1 0 0 0,0-2 0 0 0,0-1 0 0 0,20-2 0 0 0,-20 1-2 0 0,36-4 14 0 0,0-3-1 0 0,72-21 1 0 0,99-44-74 0 0,-47 14-5270 0 0,-142 50-719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38 562 11975 0 0,'-1'1'547'0'0,"-10"21"204"0"0,8-16-383 0 0,0-1 1 0 0,0 1-1 0 0,0 0 1 0 0,-2 10-1 0 0,4-11-622 0 0,-3 6 3993 0 0,2-7 89 0 0,0-11-2329 0 0,3-13-1420 0 0,1-1 0 0 0,0 1 0 0 0,1 0 0 0 0,2 0 0 0 0,0 0 0 0 0,1 0 0 0 0,1 1 0 0 0,0 0 0 0 0,2 0 0 0 0,0 1 0 0 0,14-21 0 0 0,-10 20-10 0 0,2 0 1 0 0,0 0-1 0 0,0 2 0 0 0,2 0 0 0 0,0 1 0 0 0,1 0 1 0 0,1 2-1 0 0,0 0 0 0 0,31-17 0 0 0,282-142-2061 0 0,-280 147-857 0 0,-50 25 1690 0 0,-2 1-573 0 0,0 0-253 0 0,0 0-51 0 0,0 0-11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 11975 0 0,'16'-2'940'0'0,"-23"6"1179"0"0,-25 7-386 0 0,11-4-1586 0 0,0 2-1 0 0,0 0 0 0 0,-23 15 0 0 0,23-13-123 0 0,-118 71-23 0 0,71-40 0 0 0,21-11 0 0 0,1 2 0 0 0,2 2 0 0 0,2 3 0 0 0,1 0 0 0 0,-37 46 0 0 0,76-82-83 0 0,1 0 0 0 0,-1 0 0 0 0,1 0 0 0 0,0 0 0 0 0,0 0 0 0 0,0 0 0 0 0,0 0 0 0 0,0 0 0 0 0,0 0 0 0 0,1 0 0 0 0,-2 4 0 0 0,2-5 54 0 0,0 0 0 0 0,0 0-1 0 0,0 0 1 0 0,0 0 0 0 0,1 0-1 0 0,-1-1 1 0 0,0 1 0 0 0,0 0 0 0 0,0 0-1 0 0,1 0 1 0 0,-1-1 0 0 0,0 1-1 0 0,1 0 1 0 0,-1 0 0 0 0,1-1 0 0 0,-1 1-1 0 0,1 0 1 0 0,-1-1 0 0 0,1 1-1 0 0,-1 0 1 0 0,1-1 0 0 0,0 1-1 0 0,-1-1 1 0 0,1 1 0 0 0,0-1 0 0 0,0 1-1 0 0,-1-1 1 0 0,1 0 0 0 0,0 1-1 0 0,0-1 1 0 0,-1 0 0 0 0,1 0 0 0 0,1 1-1 0 0,7 1 93 0 0,0-1 0 0 0,-1 0 0 0 0,1 0 1 0 0,0-1-1 0 0,0 0 0 0 0,13-1 0 0 0,54-14 572 0 0,-28 5-605 0 0,-12 4-1519 0 0,3 0-3969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9 11975 0 0,'0'0'267'0'0,"0"0"42"0"0,0 0 17 0 0,1-1-28 0 0,8-2-196 0 0,-14 3 549 0 0,-2-2-342 0 0,0 1-1 0 0,-1 0 1 0 0,-8 0-1 0 0,-97 15-143 0 0,47-3-165 0 0,-8 1 0 0 0,62-11 128 0 0,-1 1 0 0 0,1 0 0 0 0,1 1 0 0 0,-1 1 0 0 0,0 0 0 0 0,1 0 0 0 0,-13 7 0 0 0,16-6-35 0 0,0-1 0 0 0,0 2 1 0 0,1-1-1 0 0,-1 1 0 0 0,1 0 0 0 0,0 1 0 0 0,1-1 0 0 0,0 1 0 0 0,0 1 0 0 0,-5 7 0 0 0,6-7 112 0 0,0 1 0 0 0,1-1 0 0 0,0 1-1 0 0,-4 13 1 0 0,7-18-141 0 0,0-1 0 0 0,0 1 0 0 0,0-1 0 0 0,1 1 0 0 0,0 0 0 0 0,0-1 0 0 0,0 1 0 0 0,0-1 0 0 0,0 1 0 0 0,1 0 0 0 0,0-1 0 0 0,-1 1 0 0 0,1-1 0 0 0,0 1 0 0 0,2 3 0 0 0,-1-5-64 0 0,-1 0 1 0 0,1 0-1 0 0,0 1 0 0 0,0-1 0 0 0,0 0 0 0 0,0-1 0 0 0,0 1 0 0 0,1 0 1 0 0,-1 0-1 0 0,0-1 0 0 0,1 0 0 0 0,-1 1 0 0 0,1-1 0 0 0,0 0 0 0 0,-1 0 1 0 0,1 0-1 0 0,0-1 0 0 0,0 1 0 0 0,-1-1 0 0 0,1 1 0 0 0,0-1 1 0 0,5 0-1 0 0,0 0 116 0 0,0-1-1 0 0,0 1 1 0 0,0-1 0 0 0,0-1 0 0 0,-1 1 0 0 0,1-1 0 0 0,7-4 0 0 0,92-42 1001 0 0,-90 39-1578 0 0,-1-1 0 0 0,28-21-1 0 0,-41 28 368 0 0,0 0 0 0 0,0 0-1 0 0,-1-1 1 0 0,1 1 0 0 0,3-7-1 0 0,-4 7 47 0 0,-1 0-1 0 0,1 0 1 0 0,0 0-1 0 0,0 1 1 0 0,0-1-1 0 0,0 1 1 0 0,0 0 0 0 0,1-1-1 0 0,3-1 1 0 0,-5 3-440 0 0,-1 1-22 0 0,0 0 68 0 0,-1 1 427 0 0,0 1 0 0 0,0-1-1 0 0,0 1 1 0 0,0-1 0 0 0,0 0 0 0 0,0 1 0 0 0,-1-1 0 0 0,1 0 0 0 0,0 0 0 0 0,-2 1 0 0 0,3-2 15 0 0,-3 3 0 0 0,0-1 0 0 0,0 0 0 0 0,0 1 0 0 0,1 0 0 0 0,-1 0 0 0 0,1 0 0 0 0,-1 0 0 0 0,-2 6 0 0 0,2-5 42 0 0,1-1 0 0 0,-1 1-1 0 0,-1-1 1 0 0,1 0 0 0 0,0 1 0 0 0,-5 2-1 0 0,6-5-25 0 0,-1 1 0 0 0,1-1 0 0 0,0 1-1 0 0,0 0 1 0 0,0 0 0 0 0,0 0-1 0 0,0 0 1 0 0,0 1 0 0 0,0-1 0 0 0,1 0-1 0 0,-1 1 1 0 0,1-1 0 0 0,0 1 0 0 0,0-1-1 0 0,0 1 1 0 0,0 0 0 0 0,0-1-1 0 0,0 1 1 0 0,0 4 0 0 0,2 0-402 0 0,-2 9-1663 0 0,10-12-3095 0 0,-7-3 620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17 428 15663 0 0,'0'0'356'0'0,"-1"-2"50"0"0,-1-1-333 0 0,0-1 1 0 0,0 0 0 0 0,0 0 0 0 0,0-1-1 0 0,1 1 1 0 0,0 0 0 0 0,0 0 0 0 0,0-1-1 0 0,0 1 1 0 0,1-1 0 0 0,0 1-1 0 0,0-6 1 0 0,2-17 141 0 0,-1 16 91 0 0,0-1 0 0 0,0 0 0 0 0,1 1 0 0 0,1-1 0 0 0,0 1 0 0 0,0-1-1 0 0,1 1 1 0 0,9-17 0 0 0,-3 12-165 0 0,2 0-1 0 0,0 0 0 0 0,1 1 1 0 0,1 1-1 0 0,0 1 1 0 0,0 0-1 0 0,2 0 1 0 0,-1 1-1 0 0,35-18 0 0 0,-32 20-535 0 0,1 1-1 0 0,1 1 0 0 0,-1 1 0 0 0,1 0 1 0 0,0 2-1 0 0,1 0 0 0 0,-1 1 0 0 0,1 1 1 0 0,27 0-1 0 0,-31 4-815 0 0,-1 0 0 0 0,29 6 0 0 0,-37-6 860 0 0,30 8-1696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205 277 10135 0 0,'5'1'147'0'0,"-4"-1"-95"0"0,0 1-1 0 0,0-1 1 0 0,1 0-1 0 0,-1 1 0 0 0,0-1 1 0 0,0 1-1 0 0,-1-1 1 0 0,1 1-1 0 0,0-1 1 0 0,0 1-1 0 0,0 0 1 0 0,0-1-1 0 0,0 1 1 0 0,1 1-1 0 0,20 29 3861 0 0,-22-31-3899 0 0,0 1 1 0 0,1-1-1 0 0,-1 1 1 0 0,0-1-1 0 0,0 0 1 0 0,0 1-1 0 0,-1-1 1 0 0,1 1-1 0 0,0-1 1 0 0,0 1-1 0 0,0-1 1 0 0,0 0-1 0 0,0 1 1 0 0,0-1-1 0 0,0 1 1 0 0,-1-1-1 0 0,1 0 1 0 0,0 1-1 0 0,0-1 1 0 0,-1 0-1 0 0,1 1 1 0 0,0-1-1 0 0,0 0 1 0 0,-1 1-1 0 0,1-1 1 0 0,0 0-1 0 0,-1 0 1 0 0,0 1-1 0 0,-10 6 391 0 0,8-6-301 0 0,-1 0-1 0 0,0-1 1 0 0,0 0 0 0 0,1 1 0 0 0,-1-1 0 0 0,0-1 0 0 0,0 1 0 0 0,-4-1 0 0 0,-33-8 585 0 0,22 3-328 0 0,-1-1 0 0 0,1-1 0 0 0,-23-12 0 0 0,38 18-308 0 0,0-1 0 0 0,0 0 0 0 0,1 0 0 0 0,-1 0 0 0 0,1 0 0 0 0,-1 0 1 0 0,1-1-1 0 0,0 1 0 0 0,0-1 0 0 0,1 0 0 0 0,-1 0 0 0 0,1 0 0 0 0,0 0 0 0 0,-3-6 0 0 0,5 7 9 0 0,-1 1 0 0 0,0-1 0 0 0,1 1 0 0 0,-1-1 0 0 0,1 1 0 0 0,0-1 0 0 0,-1 1 0 0 0,1-1 1 0 0,1 0-1 0 0,-1 1 0 0 0,0-1 0 0 0,1 1 0 0 0,-1-1 0 0 0,1 1 0 0 0,0-1 0 0 0,0 1 0 0 0,0-1 0 0 0,0 1 0 0 0,0 0 0 0 0,0 0 0 0 0,0-1 0 0 0,1 1 0 0 0,0 0 1 0 0,-1 0-1 0 0,1 0 0 0 0,0 1 0 0 0,3-4 0 0 0,26-17-393 0 0,0 2-1 0 0,2 1 1 0 0,0 1 0 0 0,57-21 0 0 0,-69 31 304 0 0,0 0 0 0 0,1 1 1 0 0,0 2-1 0 0,0 0 1 0 0,38-3-1 0 0,-56 8 28 0 0,17-1 0 0 0,24 2 0 0 0,-38 0 0 0 0,1 0 0 0 0,-1 1 0 0 0,1 0 0 0 0,-1 0 0 0 0,1 0 0 0 0,10 6 0 0 0,-17-7 0 0 0,1 0 0 0 0,0 0 0 0 0,0 0 0 0 0,-1 1 0 0 0,1-1 0 0 0,-1 0 0 0 0,1 1 0 0 0,-1-1 0 0 0,3 4 0 0 0,-4-5 0 0 0,1 1 0 0 0,0 0 0 0 0,-1-1 0 0 0,1 1 0 0 0,-1 0 0 0 0,1-1 0 0 0,-1 1 0 0 0,0 0 0 0 0,1 0 0 0 0,-1-1 0 0 0,0 1 0 0 0,1 0 0 0 0,-1 0 0 0 0,0 0 0 0 0,0 0 0 0 0,0 0 0 0 0,0-1 0 0 0,0 1 0 0 0,0 0 0 0 0,0 0 0 0 0,0 0 0 0 0,0 0 0 0 0,0 0 0 0 0,0-1 0 0 0,0 1 0 0 0,-1 0 0 0 0,1 0 0 0 0,0 0 0 0 0,-1-1 0 0 0,1 1 0 0 0,0 0 0 0 0,-1 0 0 0 0,1-1 0 0 0,-1 1 0 0 0,1 0 0 0 0,-2 0 0 0 0,0 2 0 0 0,-13 15 0 0 0,0-1 0 0 0,-1 0 0 0 0,-33 27 0 0 0,10-10 0 0 0,18-17-342 0 0,1-2-1 0 0,-33 19 1 0 0,-18 14-651 0 0,64-43-1883 0 0,7-5 1852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15663 0 0,'0'0'356'0'0,"0"0"50"0"0,0 0 20 0 0,-2 1-42 0 0,-6 6-359 0 0,1 1 0 0 0,0 0 0 0 0,0 1 0 0 0,0 0 0 0 0,-6 12 0 0 0,-9 11-27 0 0,-208 267 2 0 0,115-155 0 0 0,-34 49 0 0 0,132-170 0 0 0,-24 25 0 0 0,7-9 0 0 0,29-32 0 0 0,-1 1 0 0 0,1-1 0 0 0,0 1 0 0 0,0 0 0 0 0,1 0 0 0 0,0 0 0 0 0,1 1 0 0 0,0-1 0 0 0,-3 11 0 0 0,7-9-770 0 0,5-4-3241 0 0,4-4-1400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5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35 15663 0 0,'23'-20'1668'0'0,"-21"19"-1475"0"0,0-1 0 0 0,1 0-1 0 0,-1 1 1 0 0,1-1 0 0 0,-1 1-1 0 0,1 0 1 0 0,0 0 0 0 0,0 0-1 0 0,4-1 1 0 0,-7 3-181 0 0,0 0-1 0 0,0 0 1 0 0,0 0 0 0 0,0 0 0 0 0,-1 1 0 0 0,1-1 0 0 0,0 0-1 0 0,-1 0 1 0 0,1 0 0 0 0,-1 0 0 0 0,1 0 0 0 0,-1 0-1 0 0,-1 1 1 0 0,-15 12-12 0 0,-1 0 0 0 0,0-2 0 0 0,-1 0 0 0 0,-30 13 0 0 0,45-23 0 0 0,-49 24 0 0 0,28-15 0 0 0,0 2 0 0 0,-24 15 0 0 0,43-24 0 0 0,2-2 0 0 0,1 1 0 0 0,-1-1 0 0 0,0 1 0 0 0,1 0 0 0 0,0 0 0 0 0,0 0 0 0 0,0 0 0 0 0,0 0 0 0 0,0 1 0 0 0,0-1 0 0 0,-3 8 0 0 0,6-10 0 0 0,-1 0 0 0 0,0 0 0 0 0,1 1 0 0 0,-1-1 0 0 0,1 0 0 0 0,-1 1 0 0 0,1-1 0 0 0,-1 0 0 0 0,1 1 0 0 0,0-1 0 0 0,0 1 0 0 0,0-1 0 0 0,0 0 0 0 0,0 1 0 0 0,0-1 0 0 0,0 1 0 0 0,1-1 0 0 0,-1 0 0 0 0,0 1 0 0 0,1-1 0 0 0,-1 0 0 0 0,1 2 0 0 0,1 2 0 0 0,13 39 0 0 0,-8-25 0 0 0,0 0 0 0 0,-2 0 0 0 0,5 32 0 0 0,-6-24 0 0 0,-2 0 0 0 0,-1 0 0 0 0,-1 1 0 0 0,-5 28 0 0 0,4-48 0 0 0,0-1 0 0 0,0 1 0 0 0,0-1 0 0 0,-1 0 0 0 0,0 0 0 0 0,-5 11 0 0 0,6-16 0 0 0,0 0 0 0 0,0 0 0 0 0,0 0 0 0 0,-1-1 0 0 0,1 1 0 0 0,-1 0 0 0 0,0-1 0 0 0,1 1 0 0 0,-1-1 0 0 0,0 1 0 0 0,0-1 0 0 0,0 0 0 0 0,0 0 0 0 0,0 0 0 0 0,0 0 0 0 0,0 0 0 0 0,0 0 0 0 0,0-1 0 0 0,-1 1 0 0 0,1-1 0 0 0,0 0 0 0 0,-4 1 0 0 0,-5-1-9 0 0,1 0 1 0 0,-1-1-1 0 0,1 0 0 0 0,0-1 1 0 0,0 0-1 0 0,0 0 0 0 0,0-1 0 0 0,-12-5 1 0 0,-75-40-2634 0 0,96 47 2569 0 0,-24-14-950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8287 0 0,'0'0'191'0'0,"0"0"26"0"0,0 0 9 0 0,0 0 42 0 0,0 0 158 0 0,0 0 72 0 0,0 0 12 0 0,0 0-67 0 0,1 1-294 0 0,1 1-91 0 0,-1 0-1 0 0,0-1 0 0 0,0 1 1 0 0,0 0-1 0 0,1 0 1 0 0,-2 0-1 0 0,1 0 0 0 0,0 0 1 0 0,0 1-1 0 0,-1-1 0 0 0,1 0 1 0 0,-1 0-1 0 0,0 0 0 0 0,1 1 1 0 0,-1-1-1 0 0,0 0 1 0 0,0 0-1 0 0,-1 1 0 0 0,1-1 1 0 0,0 0-1 0 0,-2 3 0 0 0,1 0 137 0 0,-21 85 1630 0 0,7-30-992 0 0,-3 7-832 0 0,9-35 0 0 0,-10 59 0 0 0,16-73-12 0 0,1-7 33 0 0,1 0 0 0 0,0 0 0 0 0,1 17 0 0 0,0-26 350 0 0,0-2 117 0 0,7-13 464 0 0,2-7-843 0 0,23-43-53 0 0,0-1-56 0 0,-23 42 0 0 0,1 2 0 0 0,21-31 0 0 0,-27 44 0 0 0,1 0 0 0 0,0 1 0 0 0,1-1 0 0 0,-1 1 0 0 0,1 1 0 0 0,0-1 0 0 0,1 1 0 0 0,-1 0 0 0 0,1 0 0 0 0,0 1 0 0 0,0 0 0 0 0,1 0 0 0 0,8-3 0 0 0,19-2 0 0 0,-34 9 0 0 0,0-1 0 0 0,1 1 0 0 0,-1 0 0 0 0,0 0 0 0 0,0 0 0 0 0,0 0 0 0 0,0-1 0 0 0,0 2 0 0 0,0-1 0 0 0,0 0 0 0 0,0 0 0 0 0,0 0 0 0 0,1 0 0 0 0,-1 1 0 0 0,0-1 0 0 0,0 0 0 0 0,0 1 0 0 0,0-1 0 0 0,0 1 0 0 0,0-1 0 0 0,0 1 0 0 0,-1 0 0 0 0,1-1 0 0 0,0 1 0 0 0,0 0 0 0 0,0 0 0 0 0,-1-1 0 0 0,1 1 0 0 0,0 0 0 0 0,-1 0 0 0 0,1 0 0 0 0,0 1 0 0 0,0 0 0 0 0,-1 0 0 0 0,1 1 0 0 0,-1-1 0 0 0,1 0 0 0 0,-1 0 0 0 0,0 0 0 0 0,0 1 0 0 0,0-1 0 0 0,0 0 0 0 0,-1 4 0 0 0,-7 26 0 0 0,-18 47 0 0 0,-7 22 0 0 0,29-84 0 0 0,2-9 0 0 0,0-1 0 0 0,0 1 0 0 0,1 0 0 0 0,0-1 0 0 0,1 1 0 0 0,0 12 0 0 0,2-7 0 0 0,2-2 0 0 0,-3-10 32 0 0,1 0 0 0 0,-1 0 0 0 0,0 0 0 0 0,1 0 0 0 0,-1 0 1 0 0,1 0-1 0 0,-1 0 0 0 0,1-1 0 0 0,-1 1 0 0 0,1-1 0 0 0,-1 1 0 0 0,1-1 0 0 0,0 0 0 0 0,-1 1 0 0 0,1-1 0 0 0,0 0 0 0 0,-1 0 0 0 0,1 0 0 0 0,0 0 0 0 0,-1-1 0 0 0,1 1 0 0 0,0 0 0 0 0,-1-1 0 0 0,1 1 0 0 0,-1-1 1 0 0,4-1-1 0 0,4-1 222 0 0,0-2 0 0 0,0 1 1 0 0,9-7-1 0 0,1-3-227 0 0,-1-1 1 0 0,0-1 0 0 0,0-1-1 0 0,-2-1 1 0 0,29-38-1 0 0,17-33-27 0 0,62-75 0 0 0,-110 148-4 0 0,38-47-56 0 0,-51 62-277 0 0,4-1-166 0 0,-1-1-3014 0 0,-4 3-1942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10135 0 0,'-1'2'231'0'0,"-10"15"-97"0"0,-1-1 0 0 0,-15 16-1 0 0,15-20-48 0 0,2 1 0 0 0,0 0 0 0 0,0 1 0 0 0,-12 23-1 0 0,6-9-84 0 0,3-4 0 0 0,12-21 0 0 0,0 0 0 0 0,-1 0 0 0 0,1 0 0 0 0,-1-1 0 0 0,0 1 0 0 0,0 0 0 0 0,0-1 0 0 0,0 1 0 0 0,0-1 0 0 0,-5 4 0 0 0,0-1 0 0 0,-2 1 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0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1 919 0 0,'0'0'0'0'0,"0"0"0"0"0,0 0 0 0 0,-2 10 80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1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10135 0 0,'0'0'231'0'0,"-1"1"29"0"0,-63 72 383 0 0,51-56-199 0 0,1 1 0 0 0,0-1 1 0 0,-17 37-1 0 0,9-17-227 0 0,-34 70-199 0 0,-14 26-20 0 0,31-71 2 0 0,-106 198 0 0 0,134-236 75 0 0,5-13-694 0 0,0 0 0 0 0,-6 11 0 0 0,13-24-937 0 0,13-9-2194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283 229 15663 0 0,'0'0'719'0'0,"0"0"-20"0"0,0 0-374 0 0,0 0 84 0 0,0 0 82 0 0,0 0 18 0 0,0 0 3 0 0,0 0 0 0 0,0 0 0 0 0,0 0 0 0 0,2 0-69 0 0,31-3-268 0 0,-18 1-178 0 0,0 1 0 0 0,21-6-1 0 0,1 0 393 0 0,-30 7-253 0 0,-1-1 0 0 0,0 0 0 0 0,0 0 0 0 0,0-1 0 0 0,1 1 0 0 0,-1-1 0 0 0,0-1 0 0 0,7-3 0 0 0,-5 2-387 0 0,0 0 0 0 0,0 1-1 0 0,0 0 1 0 0,16-4-1 0 0,9-2 387 0 0,-9 0-195 0 0,-2-1 0 0 0,1-1 0 0 0,-1-1 1 0 0,-1-1-1 0 0,0-1 0 0 0,25-22 0 0 0,-43 33 58 0 0,1-1 0 0 0,-1 1 0 0 0,0-1 0 0 0,0 0 0 0 0,0 0 0 0 0,0 0 0 0 0,3-8 0 0 0,-4 2 2 0 0,-2 9-20 0 0,-1 0 1 0 0,0 1-1 0 0,1-1 0 0 0,-1 0 1 0 0,1 1-1 0 0,-1-1 0 0 0,0 1 0 0 0,0-1 1 0 0,1 1-1 0 0,-1-1 0 0 0,0 1 1 0 0,0 0-1 0 0,1-1 0 0 0,-1 1 1 0 0,0 0-1 0 0,0 0 0 0 0,0-1 0 0 0,0 1 1 0 0,0 0-1 0 0,1 0 0 0 0,-1 0 1 0 0,0 0-1 0 0,-2 0 0 0 0,-22 3-947 0 0,-4 6 704 0 0,-57 27-1 0 0,32-12 183 0 0,-55 16 81 0 0,-95 44 0 0 0,191-78 0 0 0,-108 60 0 0 0,107-57 0 0 0,0 1 0 0 0,1 0 0 0 0,1 0 0 0 0,0 2 0 0 0,0-1 0 0 0,-13 18 0 0 0,23-26 34 0 0,0 0-1 0 0,0 0 1 0 0,0 0-1 0 0,1 0 1 0 0,-1 0-1 0 0,1 1 1 0 0,-1-1-1 0 0,1 1 1 0 0,0-1-1 0 0,1 1 1 0 0,-1-1-1 0 0,0 1 1 0 0,1 0-1 0 0,0-1 1 0 0,0 1-1 0 0,0-1 1 0 0,0 1-1 0 0,1 0 1 0 0,-1-1-1 0 0,1 1 1 0 0,0-1-1 0 0,0 1 1 0 0,0-1-1 0 0,4 7 1 0 0,-2-5 31 0 0,0 0 1 0 0,1 0 0 0 0,0 0 0 0 0,0 0 0 0 0,0 0 0 0 0,1-1 0 0 0,-1 0 0 0 0,1 0 0 0 0,0 0 0 0 0,0-1 0 0 0,1 0 0 0 0,-1 1 0 0 0,1-2 0 0 0,5 3 0 0 0,17 4-43 0 0,0-2 1 0 0,0 0 0 0 0,0-2-1 0 0,1-1 1 0 0,0-2 0 0 0,33-1-1 0 0,-29-1-285 0 0,0-2 1 0 0,58-11-1 0 0,-26-5-5925 0 0,-34 6-57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11975 0 0,'0'0'547'0'0,"0"0"-11"0"0,0 0-271 0 0,0 0 133 0 0,2-1 91 0 0,2-2-417 0 0,1 0 0 0 0,0 0 0 0 0,-1 1-1 0 0,1-1 1 0 0,0 1 0 0 0,10-2 0 0 0,37-8 417 0 0,-20 6-364 0 0,249-54 1176 0 0,-137 31-787 0 0,-6 7-2655 0 0,-102 18-3317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10135 0 0,'-1'2'231'0'0,"-51"74"288"0"0,6-10-213 0 0,-118 239 855 0 0,25-41-234 0 0,109-209-927 0 0,-23 36 0 0 0,38-68-1 0 0,9-12 26 0 0,-1-1-1 0 0,-14 17 0 0 0,20-26 347 0 0,1-1 117 0 0,0 0 21 0 0,1-1-66 0 0,5-10-421 0 0,1 1 1 0 0,0 0-1 0 0,0 1 0 0 0,1-1 0 0 0,0 1 1 0 0,17-14-1 0 0,64-43-12 0 0,-81 60-11 0 0,26-18 1 0 0,-14 8 0 0 0,1 2 0 0 0,1 0 0 0 0,37-17 0 0 0,-46 27 0 0 0,-3 5 0 0 0,-7 0 0 0 0,0 0 0 0 0,-1 0 0 0 0,1 1 0 0 0,-1-1 0 0 0,1 1 0 0 0,-1 0 0 0 0,0 0 0 0 0,0 0 0 0 0,0 0 0 0 0,0 0 0 0 0,0 0 0 0 0,0 0 0 0 0,-1 1 0 0 0,1-1 0 0 0,-1 1 0 0 0,1-1 0 0 0,-1 1 0 0 0,0-1 0 0 0,1 6 0 0 0,1 0 0 0 0,0 1 0 0 0,-2-1 0 0 0,1 1 0 0 0,-1-1 0 0 0,1 14 0 0 0,-3-4 0 0 0,-5 33 0 0 0,2-28 0 0 0,1 1 0 0 0,1 25 0 0 0,2-34 0 0 0,3-3 0 0 0,-2-10-78 0 0,-1-1-1 0 0,1 1 1 0 0,0-1-1 0 0,0 1 1 0 0,0-1 0 0 0,0 0-1 0 0,1 0 1 0 0,-1 0-1 0 0,0 0 1 0 0,0 0-1 0 0,1 0 1 0 0,2 2-1 0 0,6-1-5021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57 4607 0 0,'3'0'208'0'0,"11"-2"-36"0"0,1 1 0 0 0,-1-2-1 0 0,0 0 1 0 0,0-1 0 0 0,0 0-1 0 0,16-8 1 0 0,-30 11-52 0 0,1 1 0 0 0,0-1 0 0 0,-1 0 1 0 0,1 1-1 0 0,-1-1 0 0 0,1 0 0 0 0,-1 0 1 0 0,1 1-1 0 0,-1-1 0 0 0,1 0 0 0 0,-1 0 1 0 0,0 0-1 0 0,1 0 0 0 0,-1 0 0 0 0,0-1 0 0 0,1-1 3 0 0,4-6 389 0 0,-5 7 0 0 0,0 2 0 0 0,0 0 0 0 0,0 0 0 0 0,0 0 0 0 0,0 0 0 0 0,0 0 0 0 0,0 0 0 0 0,0 0-69 0 0,-7 6-278 0 0,-4 5-165 0 0,1 1 0 0 0,-14 19 0 0 0,15-19 0 0 0,-58 83 0 0 0,37-42-2 0 0,19-32-131 0 0,-1 0 0 0 0,-28 37 0 0 0,21-31-961 0 0,15-21 1011 0 0,0 0 0 0 0,0 0 1 0 0,-1-1-1 0 0,0 1 0 0 0,-5 5 0 0 0,-29 24 87 0 0,-11 9-80 0 0,45-40-523 0 0,-8 6 444 0 0,13-7 501 0 0,8-2 62 0 0,2-3-401 0 0,1 0-1 0 0,17-6 1 0 0,0 0-11 0 0,5 0 346 0 0,0 2-1 0 0,1 1 0 0 0,-1 1 1 0 0,1 2-1 0 0,66 5 0 0 0,-95-4-340 0 0,21 5-66 0 0,-24-4-272 0 0,-2 0-138 0 0,0 0-33 0 0,0 0 66 0 0,0 2 292 0 0,3 5 134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8287 0 0,'0'0'382'0'0,"0"0"-8"0"0,0 0-170 0 0,0 0 176 0 0,-1 1 107 0 0,-148 217 763 0 0,40-64-688 0 0,76-103 106 0 0,-29 61 1 0 0,41-67-654 0 0,-50 94-14 0 0,45-89-1 0 0,-20 55 0 0 0,30-64 0 0 0,-2 10 657 0 0,4-7 670 0 0,13-42-1664 0 0,1-2-138 0 0,0 0-578 0 0,0 0-2296 0 0,0 0-989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290 206 6447 0 0,'0'0'142'0'0,"0"0"22"0"0,0 0 13 0 0,0 0 55 0 0,0 0 181 0 0,0 0 78 0 0,0 0 18 0 0,0 0 3 0 0,0 0 0 0 0,0 0 0 0 0,0 0 0 0 0,0 0-69 0 0,-1 3-294 0 0,-2 9-61 0 0,2-9 283 0 0,1-3 117 0 0,0 0 21 0 0,0 0-66 0 0,0 0-222 0 0,32 6 1606 0 0,-20-6-1808 0 0,0-1-1 0 0,0 0 1 0 0,0-1 0 0 0,-1 0-1 0 0,1-1 1 0 0,0 0 0 0 0,-1-1-1 0 0,17-7 1 0 0,13-4-22 0 0,-25 8 301 0 0,24-12 0 0 0,-25 11 124 0 0,26-10 0 0 0,-38 17-544 0 0,1 0 1 0 0,-1-1-1 0 0,0 0 0 0 0,1 1 0 0 0,-1-1 0 0 0,0 0 0 0 0,0-1 0 0 0,-1 1 0 0 0,4-4 1 0 0,-1 0-29 0 0,-4 5 150 0 0,-1 1-1 0 0,1-1 0 0 0,-1 0 0 0 0,1 0 1 0 0,0 0-1 0 0,-1 0 0 0 0,0 1 1 0 0,1-1-1 0 0,-1 0 0 0 0,0 0 1 0 0,1 0-1 0 0,-1 0 0 0 0,0 0 1 0 0,0 0-1 0 0,0 0 0 0 0,0 0 0 0 0,0 0 1 0 0,0 0-1 0 0,0 0 0 0 0,0 0 1 0 0,0 0-1 0 0,0 0 0 0 0,-1-2 1 0 0,0 1 0 0 0,1 1 0 0 0,-1 0 0 0 0,1 1 0 0 0,0-1 0 0 0,-1 0 0 0 0,1 0 0 0 0,-1 0 0 0 0,1 0 0 0 0,-1 0 0 0 0,0 0 0 0 0,1 1 0 0 0,-1-1 0 0 0,0 0 0 0 0,0 0 0 0 0,1 1 0 0 0,-1-1 0 0 0,0 1 0 0 0,-1-2 0 0 0,-3-1 0 0 0,4 0 0 0 0,0 0 0 0 0,-13-12 0 0 0,5 5 0 0 0,6 7 0 0 0,0-1 0 0 0,-1 1 0 0 0,1 0 0 0 0,-1 0 0 0 0,1 0 0 0 0,-1 0 0 0 0,0 0 0 0 0,-7-3 0 0 0,10 6 0 0 0,-1-1 0 0 0,1 1 0 0 0,0 0 0 0 0,-1-1 0 0 0,1 1 0 0 0,0 0 0 0 0,-1 0 0 0 0,1 0 0 0 0,0 0 0 0 0,-1 0 0 0 0,1 1 0 0 0,0-1 0 0 0,-1 0 0 0 0,1 1 0 0 0,0-1 0 0 0,-3 1 0 0 0,-1 1 0 0 0,-13 4-321 0 0,1 0-1 0 0,1 1 1 0 0,-1 0 0 0 0,1 1-1 0 0,-29 20 1 0 0,25-15 201 0 0,10-6 120 0 0,-17 15 0 0 0,-5 4 0 0 0,18-16 0 0 0,1 1 0 0 0,-19 20 0 0 0,8-7 0 0 0,-81 80 0 0 0,-6 3 0 0 0,105-99 0 0 0,6 1 64 0 0,0-8-26 0 0,1-1-1 0 0,-1 1 0 0 0,1-1 1 0 0,0 1-1 0 0,-1-1 0 0 0,1 1 1 0 0,-1-1-1 0 0,1 0 0 0 0,0 1 1 0 0,-1-1-1 0 0,1 0 0 0 0,0 0 0 0 0,0 1 1 0 0,-1-1-1 0 0,1 0 0 0 0,0 0 1 0 0,-1 0-1 0 0,2 0 0 0 0,0 0 66 0 0,13 3 134 0 0,0-1-1 0 0,0-1 1 0 0,0 0 0 0 0,20-1-1 0 0,61-11 628 0 0,49-3 253 0 0,-84 7-2094 0 0,-41 4 261 0 0,30-1 1 0 0,-27 3-309 0 0,-21 0 512 0 0,-2 1 0 0 0,3 0 0 0 0,9-1 0 0 0,-9 1 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61 6447 0 0,'0'0'298'0'0,"0"0"-10"0"0,8-16-178 0 0,-8 14-50 0 0,1 1 0 0 0,-1-1 0 0 0,1 0 0 0 0,-1 1 0 0 0,1-1 0 0 0,-1 0 0 0 0,0 1 0 0 0,0-1 0 0 0,0 0 0 0 0,0 0 0 0 0,0 1 0 0 0,0-1 0 0 0,0 0 0 0 0,0 1 0 0 0,-1-1 0 0 0,0-2 0 0 0,0 3-11 0 0,0 0 0 0 0,0 0-1 0 0,0 0 1 0 0,0 0-1 0 0,0 0 1 0 0,0 0-1 0 0,-1 0 1 0 0,1 0 0 0 0,0 1-1 0 0,0-1 1 0 0,-1 0-1 0 0,1 1 1 0 0,0-1-1 0 0,-1 1 1 0 0,1 0 0 0 0,-1-1-1 0 0,1 1 1 0 0,0 0-1 0 0,-1 0 1 0 0,-1 0-1 0 0,-5 0-48 0 0,1 0 0 0 0,0 0 0 0 0,0 1 0 0 0,-1 0 0 0 0,1 1 0 0 0,0-1 0 0 0,0 1 0 0 0,0 1 0 0 0,-6 2 0 0 0,-12 7 0 0 0,-23 15 0 0 0,38-21 0 0 0,-10 5 291 0 0,0 1-1 0 0,1 1 0 0 0,1 1 0 0 0,0 0 1 0 0,1 1-1 0 0,-16 19 0 0 0,16-14-274 0 0,14-11-16 0 0,7 1 0 0 0,-2-8 31 0 0,0-1 1 0 0,1 1-1 0 0,-1 0 0 0 0,0-1 0 0 0,1 1 0 0 0,-1-1 0 0 0,1 0 1 0 0,-1 0-1 0 0,1 0 0 0 0,0 0 0 0 0,-1 0 0 0 0,1-1 0 0 0,0 1 1 0 0,0-1-1 0 0,-1 0 0 0 0,1 1 0 0 0,0-1 0 0 0,4-1 0 0 0,5 0 252 0 0,1 0 0 0 0,20-5-1 0 0,-22 2-124 0 0,1 1-1 0 0,-1-2 1 0 0,11-5 0 0 0,23-8-181 0 0,-11 3 23 0 0,-34 16 0 0 0,-1-1 0 0 0,1 0 0 0 0,0 0 0 0 0,0 0 0 0 0,0 0 0 0 0,0 0 0 0 0,-1 1 0 0 0,1-1 0 0 0,0 0 0 0 0,0 0 0 0 0,0 0 0 0 0,0 0 0 0 0,0 1 0 0 0,0-1 0 0 0,0 0 0 0 0,0 0 0 0 0,0 0 0 0 0,0 1 0 0 0,0-1 0 0 0,-1 0 0 0 0,1 0 0 0 0,0 0 0 0 0,0 1 0 0 0,0-1 0 0 0,0 0 0 0 0,1 0 0 0 0,-1 1 0 0 0,0-1 0 0 0,0 0 0 0 0,0 0 0 0 0,0 0 0 0 0,0 1 0 0 0,0-1 0 0 0,0 0 0 0 0,0 0 0 0 0,0 0 0 0 0,0 0 0 0 0,1 1 0 0 0,-1-1 0 0 0,0 0 0 0 0,0 0 0 0 0,0 0 0 0 0,0 0 0 0 0,0 0 0 0 0,1 1 0 0 0,-1-1 0 0 0,0 0 0 0 0,0 0 0 0 0,0 0 0 0 0,1 0 0 0 0,-1 0 0 0 0,0 0 0 0 0,0 0 0 0 0,0 0 0 0 0,1 0 0 0 0,-1 0 0 0 0,0 0 0 0 0,0 0 0 0 0,0 0 0 0 0,1 0 0 0 0,-1 0 0 0 0,0 0 0 0 0,0 0 0 0 0,0 0 0 0 0,1 0 0 0 0,-1 0 0 0 0,0 0 0 0 0,0 0 0 0 0,1 0 0 0 0,-21 32-588 0 0,19-30-2473 0 0,1-2-1074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 8287 0 0,'0'-9'756'0'0,"0"8"-750"0"0,1 0 0 0 0,-1-1 0 0 0,0 1 0 0 0,1 0 0 0 0,-1 0 0 0 0,1 0 0 0 0,0 0 0 0 0,-1 0 0 0 0,1 0 0 0 0,0 0 0 0 0,0 0 0 0 0,-1 0 0 0 0,1 0 0 0 0,0 0 0 0 0,0 1 0 0 0,0-1 0 0 0,0 0 0 0 0,0 1 1 0 0,0-1-1 0 0,0 0 0 0 0,1 1 0 0 0,-1 0 0 0 0,0-1 0 0 0,1 0 0 0 0,7-3 130 0 0,-8 3 584 0 0,-8-2 2695 0 0,6 2-3345 0 0,1 1 1 0 0,-1 0-1 0 0,1-1 0 0 0,-1 1 1 0 0,1 0-1 0 0,-1-1 1 0 0,1 1-1 0 0,-1 0 1 0 0,1 0-1 0 0,-1 0 1 0 0,1-1-1 0 0,-1 1 0 0 0,0 0 1 0 0,1 0-1 0 0,-1 0 1 0 0,1 0-1 0 0,-1 0 1 0 0,1 0-1 0 0,-1 0 1 0 0,0 0-1 0 0,1 0 0 0 0,-1 0 1 0 0,0 1-1 0 0,-3 0 59 0 0,-15 10-86 0 0,-8 3 374 0 0,21-11-212 0 0,0 0-1 0 0,-1 1 1 0 0,1 0 0 0 0,-6 5-1 0 0,7-6-138 0 0,0 1 0 0 0,0-1-1 0 0,-1 0 1 0 0,1 0 0 0 0,-8 2-1 0 0,9-4-43 0 0,-1 1-1 0 0,1 0 1 0 0,0 0-1 0 0,-1 1 0 0 0,1-1 1 0 0,0 1-1 0 0,0 0 0 0 0,1 0 1 0 0,-6 4-1 0 0,-6 9-21 0 0,12-13 0 0 0,0 0 0 0 0,0-1 0 0 0,1 1 0 0 0,-1 0 0 0 0,1 0 0 0 0,-1 1 0 0 0,1-1 0 0 0,0 0 0 0 0,-2 8 0 0 0,2-8 0 0 0,0 0 0 0 0,1 1 0 0 0,0-1 0 0 0,0 1 0 0 0,-1 4 0 0 0,6 31 0 0 0,-4-37 0 0 0,1 1 0 0 0,0-1 0 0 0,-1 1 0 0 0,1-1 0 0 0,0 0 0 0 0,0 1 0 0 0,0-1 0 0 0,1 0 0 0 0,-1 0 0 0 0,1 0 0 0 0,-1 0 0 0 0,4 4 0 0 0,8 10 0 0 0,-10-13-145 0 0,0 0 0 0 0,0 1 0 0 0,1-2 0 0 0,-1 1-1 0 0,1 0 1 0 0,0 0 0 0 0,0-1 0 0 0,0 0 0 0 0,0 0 0 0 0,0 0-1 0 0,7 2 1 0 0,-4-2-440 0 0,0 0-1 0 0,0-1 1 0 0,1 0 0 0 0,-1 0-1 0 0,0-1 1 0 0,12 0-1 0 0,2-3-4382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11975 0 0,'0'0'267'0'0,"0"0"42"0"0,0 0 17 0 0,1 2-28 0 0,0 3-288 0 0,0-1 1 0 0,0 1-1 0 0,0 0 0 0 0,0 0 0 0 0,-1-1 0 0 0,0 1 0 0 0,0 0 0 0 0,0 0 1 0 0,-1 0-1 0 0,1 0 0 0 0,-3 7 0 0 0,-2 3-16 0 0,0-1 0 0 0,-11 19 1 0 0,-1 5 12 0 0,2-6-7 0 0,-25 40 0 0 0,9-17 0 0 0,1-3 510 0 0,-55 73 0 0 0,-48 36 510 0 0,43-46-1020 0 0,87-109 201 0 0,-1 0 0 0 0,1 1 0 0 0,-3 8 0 0 0,4-10-47 0 0,0 0-1 0 0,0 0 1 0 0,0-1-1 0 0,0 1 1 0 0,-1-1-1 0 0,0 0 1 0 0,-5 6-1 0 0,7-6-137 0 0,6-5-12 0 0,6-4-8 0 0,52-39 4 0 0,2 2 0 0 0,80-37 0 0 0,-142 77 0 0 0,29-14 0 0 0,0 2 0 0 0,37-13 0 0 0,-67 27 0 0 0,-1-1 0 0 0,0 1 0 0 0,0 0 0 0 0,1-1 0 0 0,-1 1 0 0 0,0 0 0 0 0,0 0 0 0 0,1 0 0 0 0,-1 0 0 0 0,0 0 0 0 0,0 0 0 0 0,1 0 0 0 0,-1 0 0 0 0,0 0 0 0 0,1 1 0 0 0,-1-1 0 0 0,0 0 0 0 0,0 1 0 0 0,0-1 0 0 0,1 1 0 0 0,-1 0 0 0 0,0-1 0 0 0,0 1 0 0 0,0 0 0 0 0,0 0 0 0 0,0-1 0 0 0,0 1 0 0 0,0 0 0 0 0,-1 0 0 0 0,1 0 0 0 0,0 0 0 0 0,0 0 0 0 0,-1 0 0 0 0,1 0 0 0 0,0 1 0 0 0,-1-1 0 0 0,1 0 0 0 0,-1 0 0 0 0,0 0 0 0 0,1 1 0 0 0,-1-1 0 0 0,0 0 0 0 0,0 1 0 0 0,0 1 0 0 0,1 4 0 0 0,-1 0 0 0 0,0 0 0 0 0,0 0 0 0 0,-1 0 0 0 0,0 0 0 0 0,-3 13 0 0 0,-7 13 0 0 0,-24 51 0 0 0,27-66-287 0 0,2-4-1957 0 0,-13 20 1 0 0,18-32-3167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 8287 0 0,'0'0'382'0'0,"-16"-2"140"0"0,12 2-409 0 0,-1 0-1 0 0,0-1 1 0 0,1 2-1 0 0,-1-1 1 0 0,0 0-1 0 0,1 1 0 0 0,-1 0 1 0 0,0 0-1 0 0,1 1 1 0 0,-1-1-1 0 0,1 1 1 0 0,0 0-1 0 0,-1 0 1 0 0,1 0-1 0 0,0 1 0 0 0,0-1 1 0 0,-5 6-1 0 0,-85 58-85 0 0,-10 9-65 0 0,94-66 97 0 0,0 1-1 0 0,0-1 1 0 0,1 2 0 0 0,0-1 0 0 0,1 1-1 0 0,0 1 1 0 0,-7 14 0 0 0,14-23 20 0 0,-1 0 0 0 0,1 0 0 0 0,0 0 0 0 0,0 0 0 0 0,0 0 0 0 0,0 1 0 0 0,1-1 0 0 0,-1 0 0 0 0,1 1 0 0 0,0-1 0 0 0,0 0 0 0 0,0 1 0 0 0,0-1 0 0 0,1 0 0 0 0,-1 0 0 0 0,1 1 0 0 0,2 4 0 0 0,-2-6-52 0 0,0 1 0 0 0,0-1 0 0 0,1 0 0 0 0,-1 0 1 0 0,1 0-1 0 0,-1 0 0 0 0,1 0 0 0 0,0 0 1 0 0,0 0-1 0 0,0 0 0 0 0,0-1 0 0 0,0 1 1 0 0,0-1-1 0 0,0 0 0 0 0,1 1 0 0 0,-1-1 1 0 0,0 0-1 0 0,1 0 0 0 0,-1-1 0 0 0,1 1 0 0 0,-1 0 1 0 0,6 0-1 0 0,7 0 167 0 0,1-1 0 0 0,-1 0 1 0 0,1-1-1 0 0,0 0 0 0 0,-1-2 1 0 0,0 1-1 0 0,1-2 0 0 0,-1 0 0 0 0,25-11 1 0 0,-20 6 49 0 0,0-1 0 0 0,0-1 1 0 0,-1-1-1 0 0,0 0 0 0 0,-1-2 1 0 0,20-18-1 0 0,-34 27-300 0 0,1 0-1 0 0,-1 0 1 0 0,0-1 0 0 0,-1 1-1 0 0,1-1 1 0 0,-1 0-1 0 0,0 0 1 0 0,-1 0 0 0 0,4-10-1 0 0,-5 11 3 0 0,0 1-1 0 0,0-1 0 0 0,0 1 1 0 0,0 0-1 0 0,-1-1 0 0 0,0 0 1 0 0,0 1-1 0 0,0-1 0 0 0,0 1 1 0 0,-1-1-1 0 0,1 1 0 0 0,-1-1 1 0 0,0 1-1 0 0,-3-7 0 0 0,-14-9-2846 0 0,13 13-1878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624 474 10135 0 0,'0'0'464'0'0,"-2"0"-9"0"0,-4 2-425 0 0,1 0 0 0 0,0 1 0 0 0,0 0 0 0 0,0 0 0 0 0,-5 3 0 0 0,-3 3-33 0 0,7-3 3 0 0,2-1 0 0 0,6-3 0 0 0,6-3 0 0 0,-8 1 0 0 0,10-3 265 0 0,0-1-1 0 0,0 0 1 0 0,-1 0-1 0 0,1-1 1 0 0,-1 0-1 0 0,0 0 0 0 0,-1-1 1 0 0,1-1-1 0 0,-1 1 1 0 0,13-15-1 0 0,-4 2 502 0 0,0-1 0 0 0,-1 0 0 0 0,17-30-1 0 0,-24 34-743 0 0,0 0-1 0 0,-1 0 1 0 0,-1-1-1 0 0,0 0 1 0 0,-2 0-1 0 0,0-1 1 0 0,4-21-1 0 0,-4 11-187 0 0,-2 13-191 0 0,0-1 0 0 0,0-27 0 0 0,-3 39 315 0 0,0 1 1 0 0,0-1 0 0 0,0 0 0 0 0,-1 1 0 0 0,1-1 0 0 0,-1 1 0 0 0,0-1 0 0 0,0 1 0 0 0,0-1 0 0 0,-1 1 0 0 0,1 0 0 0 0,-1 0 0 0 0,0-1 0 0 0,0 1 0 0 0,0 0 0 0 0,0 0 0 0 0,-4-2 0 0 0,4 3 40 0 0,-1 0 0 0 0,0 1 1 0 0,1-1-1 0 0,-1 1 0 0 0,0 0 0 0 0,0 0 0 0 0,0 0 0 0 0,0 0 0 0 0,0 0 0 0 0,0 1 0 0 0,0-1 0 0 0,0 1 0 0 0,0 0 1 0 0,0 0-1 0 0,0 0 0 0 0,0 0 0 0 0,0 1 0 0 0,0-1 0 0 0,0 1 0 0 0,0 0 0 0 0,-4 1 0 0 0,-8 3 3 0 0,1 1-1 0 0,-25 13 0 0 0,21-9-1 0 0,1 2 0 0 0,0 0 0 0 0,0 1 0 0 0,2 0 0 0 0,-1 1 0 0 0,-22 28 0 0 0,-69 107 0 0 0,83-114 0 0 0,-42 71 0 0 0,-75 162 0 0 0,119-215 593 0 0,-24 87 0 0 0,-3 11 213 0 0,36-112-806 0 0,12-32 0 0 0,-1 0 0 0 0,0 0 0 0 0,-1 0 0 0 0,0 0 0 0 0,0-1 0 0 0,0 1 0 0 0,-1-1 0 0 0,0 0 0 0 0,-6 9 0 0 0,-24 23-4850 0 0,27-32 76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15663 0 0,'0'0'356'0'0,"0"0"50"0"0,0 0 20 0 0,0 0-42 0 0,-2 0-180 0 0,-17 3 242 0 0,1 2 1 0 0,-1 0-1 0 0,1 1 0 0 0,0 1 0 0 0,1 0 1 0 0,0 1-1 0 0,0 1 0 0 0,-23 17 0 0 0,-2 3-437 0 0,-115 87-1 0 0,133-96-8 0 0,1 1 0 0 0,1 1 0 0 0,1 1-1 0 0,-22 31 1 0 0,40-51 0 0 0,1 1 0 0 0,-1 0 0 0 0,1 0 0 0 0,0 0 0 0 0,0 1 0 0 0,1-1 0 0 0,-1 0 0 0 0,1 1 0 0 0,-1 4 0 0 0,2-7 0 0 0,0-1 0 0 0,0 1 0 0 0,0-1 0 0 0,0 1 0 0 0,0-1 0 0 0,0 0 0 0 0,1 1 0 0 0,-1-1 0 0 0,0 1 0 0 0,1-1 0 0 0,-1 0 0 0 0,1 1 0 0 0,0-1 0 0 0,0 0 0 0 0,-1 1 0 0 0,1-1 0 0 0,0 0 0 0 0,0 0 0 0 0,0 0 0 0 0,0 0 0 0 0,0 0 0 0 0,0 0 0 0 0,0 0 0 0 0,0 0 0 0 0,1 0 0 0 0,-1-1 0 0 0,0 1 0 0 0,1 0 0 0 0,-1-1 0 0 0,0 1 0 0 0,1-1 0 0 0,2 1 0 0 0,7 2-3 0 0,1 0 1 0 0,0-1-1 0 0,1-1 0 0 0,18 1 0 0 0,52-6 240 0 0,-23 1 471 0 0,1 2-15 0 0,156-7-1098 0 0,-149-4-3198 0 0,-46 8-575 0 0,5-1-2260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36 13823 0 0,'-19'1'103'0'0,"7"-2"154"0"0,1 2 0 0 0,0-1 0 0 0,0 1 0 0 0,-21 6 0 0 0,31-7-250 0 0,1 1-1 0 0,-1 0 1 0 0,0 0-1 0 0,1 0 1 0 0,-1 0-1 0 0,1 0 1 0 0,-1 0-1 0 0,1 0 1 0 0,0 0 0 0 0,-1 0-1 0 0,1 0 1 0 0,0 0-1 0 0,0 0 1 0 0,0 0-1 0 0,0 0 1 0 0,0 1-1 0 0,0-1 1 0 0,0 2-1 0 0,0-2 30 0 0,1 1-1 0 0,-1-1 0 0 0,1 0 1 0 0,-1 0-1 0 0,1 1 1 0 0,-1-1-1 0 0,1 0 0 0 0,0 0 1 0 0,0 1-1 0 0,-1-1 1 0 0,1 0-1 0 0,0 0 1 0 0,0 0-1 0 0,0 0 0 0 0,0 0 1 0 0,1-1-1 0 0,-1 1 1 0 0,0 0-1 0 0,0 0 0 0 0,0-1 1 0 0,1 1-1 0 0,1 0 1 0 0,32 9 1068 0 0,-34-10-1079 0 0,17 4 241 0 0,0-1 0 0 0,0-1 0 0 0,0-1 0 0 0,0-1 0 0 0,0 0 0 0 0,0-2 0 0 0,27-4 0 0 0,171-48-169 0 0,-126 23-5522 0 0,-50 15-623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42 8287 0 0,'0'0'191'0'0,"1"-2"26"0"0,7-8 90 0 0,-5 7-262 0 0,0-1 0 0 0,0 0 0 0 0,-1 0 0 0 0,4-7 0 0 0,-5 10 343 0 0,7-1 405 0 0,-6 2 2134 0 0,-5 10-2694 0 0,0-1 1 0 0,-1 0-1 0 0,0 0 0 0 0,-1 0 0 0 0,0 0 0 0 0,-9 13 0 0 0,-4 7 127 0 0,-45 80-360 0 0,-53 131 0 0 0,6 0 0 0 0,77-178 0 0 0,-74 100 0 0 0,94-144-346 0 0,-1-1 0 0 0,-1-1 0 0 0,-26 23 0 0 0,41-39 261 0 0,0 1 0 0 0,-1-1-1 0 0,1 0 1 0 0,0 0 0 0 0,0 0-1 0 0,-1 1 1 0 0,1-1 0 0 0,0 0-1 0 0,0 0 1 0 0,-1 0 0 0 0,1 0-1 0 0,0 0 1 0 0,-1 1 0 0 0,1-1-1 0 0,0 0 1 0 0,-1 0 0 0 0,1 0-1 0 0,0 0 1 0 0,-1 0 0 0 0,1 0-1 0 0,0 0 1 0 0,-1 0 0 0 0,0 0-1 0 0,0-9-426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10135 0 0,'0'0'231'0'0,"0"0"29"0"0,0 0 19 0 0,3-1-41 0 0,36-15 866 0 0,0 2 0 0 0,53-11 0 0 0,88-9 2426 0 0,-150 29-3224 0 0,37-6 260 0 0,126-5 0 0 0,-149 18-566 0 0,-28 0-13 0 0,0-1 0 0 0,0-1 1 0 0,0-1-1 0 0,18-3 0 0 0,-32 4-324 0 0,-2 0-138 0 0,0 0-33 0 0,0 0-72 0 0,0 0-285 0 0,0 0-126 0 0,0 0-847 0 0,0 0-3280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8287 0 0,'0'0'191'0'0,"0"1"26"0"0,-4 7-111 0 0,1 0 0 0 0,-3 16 0 0 0,-4 9 32 0 0,-158 325 3459 0 0,119-260-3082 0 0,-5 2 509 0 0,-131 183 0 0 0,169-261-1016 0 0,-25 45 0 0 0,37-60-8 0 0,17-23 0 0 0,0 0 0 0 0,1 2 0 0 0,1-1 0 0 0,22-16 0 0 0,27-22 0 0 0,9-6 0 0 0,-63 50 0 0 0,-8 7 0 0 0,0 0 0 0 0,0 0 0 0 0,0 0 0 0 0,0 1 0 0 0,1-1 0 0 0,-1 1 0 0 0,1-1 0 0 0,-1 1 0 0 0,1 0 0 0 0,-1 0 0 0 0,1 0 0 0 0,0 0 0 0 0,-1 0 0 0 0,1 0 0 0 0,0 1 0 0 0,0 0 0 0 0,0-1 0 0 0,4 1 0 0 0,8 2 0 0 0,-11 2 0 0 0,-2-3 0 0 0,0 1 12 0 0,0 0-1 0 0,0 0 1 0 0,0 0-1 0 0,0 1 1 0 0,0-1-1 0 0,0 0 1 0 0,-1 1 0 0 0,1-1-1 0 0,-1 1 1 0 0,1 0-1 0 0,-1-1 1 0 0,0 1-1 0 0,0 0 1 0 0,0 0-1 0 0,-1 0 1 0 0,1 0-1 0 0,-1-1 1 0 0,1 1-1 0 0,-1 0 1 0 0,0 0-1 0 0,0 0 1 0 0,-1 6-1 0 0,-1 4 119 0 0,-1 1 0 0 0,0-1-1 0 0,-9 22 1 0 0,5-15 17 0 0,-2 7 380 0 0,-21 42-1 0 0,27-65-847 0 0,-3 7 146 0 0,5-5-3550 0 0,1-6-1054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279 108 13823 0 0,'0'0'315'0'0,"0"0"45"0"0,0 0 21 0 0,1 1-49 0 0,7 4-220 0 0,-2 4-100 0 0,5 9-12 0 0,-11-18 0 0 0,0 1 0 0 0,0-1 0 0 0,0 0 0 0 0,1 1 0 0 0,-1-1 0 0 0,0 0 0 0 0,0 1 0 0 0,0-1 0 0 0,0 0 0 0 0,1 1 0 0 0,-1-1 0 0 0,0 0 0 0 0,0 0 0 0 0,1 1 0 0 0,-1-1 0 0 0,0 0 0 0 0,0 0 0 0 0,1 0 0 0 0,-1 1 0 0 0,0-1 0 0 0,1 0 0 0 0,-1 0 0 0 0,0 0 0 0 0,1 0 0 0 0,-1 0 0 0 0,0 1 0 0 0,1-1 0 0 0,-1 0 0 0 0,0 0 0 0 0,1 0 0 0 0,-1 0 0 0 0,0 0 0 0 0,1 0 0 0 0,-1 0 0 0 0,0 0 0 0 0,1 0 0 0 0,-1 0 0 0 0,0-1 0 0 0,1 1 0 0 0,-1 0 0 0 0,0 0 0 0 0,1 0 0 0 0,-1 0 0 0 0,0 0 0 0 0,1-1 0 0 0,-1 1 0 0 0,0 0 0 0 0,0 0 0 0 0,1-1 0 0 0,-1 1 0 0 0,15-5 43 0 0,-12 4 1 0 0,0 1 0 0 0,0-1-1 0 0,-1 0 1 0 0,1-1 0 0 0,0 1-1 0 0,-1 0 1 0 0,1-1 0 0 0,3-2-1 0 0,53-45 1561 0 0,-53 43-1604 0 0,0 0 0 0 0,-1 0 0 0 0,0 0 0 0 0,7-11 0 0 0,-10 14 0 0 0,-2 2-26 0 0,1 0 0 0 0,-1 1 0 0 0,0-1-1 0 0,1 0 1 0 0,-1 1 0 0 0,0-1 0 0 0,0 0 0 0 0,1 1-1 0 0,-1-1 1 0 0,0 0 0 0 0,0 1 0 0 0,0-1 0 0 0,0 0-1 0 0,0 1 1 0 0,0-1 0 0 0,0 0 0 0 0,0 0-1 0 0,0 1 1 0 0,0-1 0 0 0,-1 0 0 0 0,1 1 0 0 0,0-1-1 0 0,0 0 1 0 0,-1 1 0 0 0,1-1 0 0 0,0 0 0 0 0,-1 1-1 0 0,1-1 1 0 0,-1 1 0 0 0,1-1 0 0 0,0 1 0 0 0,-1-1-1 0 0,1 1 1 0 0,-1-1 0 0 0,0 1 0 0 0,1-1-1 0 0,-2 0 1 0 0,0 0-64 0 0,0 0-1 0 0,0 0 1 0 0,0 0-1 0 0,0 0 1 0 0,0 0-1 0 0,0 0 0 0 0,-1 1 1 0 0,1-1-1 0 0,0 1 1 0 0,-4-1-1 0 0,0 2 91 0 0,0-1 0 0 0,1 1 0 0 0,-1 0 0 0 0,1 0 0 0 0,-1 1 0 0 0,1 0 0 0 0,-9 3 0 0 0,-37 24 0 0 0,13-8 0 0 0,-5 2 0 0 0,1 2 0 0 0,1 2 0 0 0,-48 42 0 0 0,81-63 0 0 0,1 0 0 0 0,0 1 0 0 0,0-1 0 0 0,1 2 0 0 0,-1-1 0 0 0,2 1 0 0 0,-10 14 0 0 0,14-20 8 0 0,1-1 0 0 0,-1 0-1 0 0,1 1 1 0 0,-1-1 0 0 0,1 0-1 0 0,0 1 1 0 0,-1-1-1 0 0,1 1 1 0 0,0-1 0 0 0,0 0-1 0 0,0 1 1 0 0,0-1 0 0 0,0 1-1 0 0,0-1 1 0 0,0 0 0 0 0,1 1-1 0 0,-1-1 1 0 0,0 1 0 0 0,1-1-1 0 0,-1 0 1 0 0,2 2 0 0 0,-1-1 22 0 0,0 0 0 0 0,1 0 1 0 0,-1-1-1 0 0,1 1 1 0 0,0 0-1 0 0,0-1 1 0 0,-1 0-1 0 0,1 1 0 0 0,0-1 1 0 0,0 0-1 0 0,0 0 1 0 0,3 1-1 0 0,3 1 87 0 0,0 0 1 0 0,0-1-1 0 0,0 0 0 0 0,1 0 0 0 0,-1-1 0 0 0,10 0 0 0 0,60-3-508 0 0,-1-2-1 0 0,115-23 1 0 0,-171 23-620 0 0,-2-3-12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2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10135 0 0,'2'0'464'0'0,"7"-2"-161"0"0,11-2-102 0 0,32-12-1 0 0,-50 15 171 0 0,-2 1 117 0 0,0 0 21 0 0,0 0-66 0 0,-20 8-278 0 0,15-6-79 0 0,0 1-1 0 0,0 0 0 0 0,0 1 1 0 0,0-1-1 0 0,1 1 0 0 0,0 0 1 0 0,0 0-1 0 0,0 0 0 0 0,0 1 1 0 0,0-1-1 0 0,-4 10 0 0 0,1-3 120 0 0,1 0 0 0 0,0 1 0 0 0,1 0-1 0 0,-4 15 1 0 0,7-21-1047 0 0,1-1-1 0 0,0 1 1 0 0,0 0 0 0 0,0 6-1 0 0,1-10-3929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13823 0 0,'0'0'315'0'0,"0"0"45"0"0,0 0 21 0 0,0 2-49 0 0,-16 31-236 0 0,12-24-92 0 0,-1 0 0 0 0,1 0 0 0 0,1 0 0 0 0,0 0 0 0 0,0 1 0 0 0,-1 12 0 0 0,-2 104 1428 0 0,6-123-1391 0 0,-1 0-1 0 0,1 0 1 0 0,-1 0-1 0 0,1 0 1 0 0,-1 0-1 0 0,0-1 1 0 0,0 1 0 0 0,-1 0-1 0 0,1 0 1 0 0,-1 0-1 0 0,1-1 1 0 0,-1 1-1 0 0,0-1 1 0 0,-2 3-1 0 0,2-2-179 0 0,0-1-1 0 0,-1 1 1 0 0,2 0-1 0 0,-1 0 1 0 0,0-1-1 0 0,-2 7 1 0 0,1-3-269 0 0,2-5-104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124 184 6447 0 0,'0'0'298'0'0,"0"0"-10"0"0,-1 1-188 0 0,-2 0-99 0 0,1 1 119 0 0,-1-1 1 0 0,1 1-1 0 0,-1-1 0 0 0,1 1 0 0 0,-1 0 0 0 0,1 0 0 0 0,0 0 0 0 0,0 0 0 0 0,0 1 0 0 0,0-1 0 0 0,-3 5 0 0 0,-6 15 448 0 0,1 1-1 0 0,1 0 0 0 0,0 1 1 0 0,2 0-1 0 0,1 0 0 0 0,1 0 1 0 0,-4 49-1 0 0,8-60-293 0 0,2 0 0 0 0,-1 0 0 0 0,4 18 0 0 0,-3-30 235 0 0,-1-1-66 0 0,0 0-222 0 0,0 0 166 0 0,0 0 101 0 0,0 0 21 0 0,0 0-66 0 0,-5-13-278 0 0,-2-10-165 0 0,2-1 0 0 0,1 1 0 0 0,0-1 0 0 0,2-1 0 0 0,1 1 0 0 0,1 0 0 0 0,3-33 0 0 0,-2 50 0 0 0,0 1 0 0 0,1-1 0 0 0,0 0 0 0 0,0 0 0 0 0,0 1 0 0 0,1-1 0 0 0,0 1 0 0 0,0 0 0 0 0,1 0 0 0 0,0 0 0 0 0,0 0 0 0 0,0 1 0 0 0,1-1 0 0 0,5-5 0 0 0,-3 5 0 0 0,1 0 0 0 0,0 0 0 0 0,0 1 0 0 0,0 0 0 0 0,0 0 0 0 0,1 1 0 0 0,-1 0 0 0 0,1 1 0 0 0,18-5 0 0 0,135-36 0 0 0,-47 16 0 0 0,93-20 0 0 0,-181 41 0 0 0,-1 1 0 0 0,-21 5 0 0 0,-8 3 0 0 0,-36 20-1233 0 0,4-1-222 0 0,-17 7-59 0 0,5-2-20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310 168 10135 0 0,'2'-1'231'0'0,"1"0"-190"0"0,-1-1-1 0 0,0 1 1 0 0,1-1-1 0 0,-1 0 1 0 0,0 0 0 0 0,0 0-1 0 0,0 0 1 0 0,0-1-1 0 0,0 1 1 0 0,-1 0 0 0 0,1-1-1 0 0,-1 1 1 0 0,0-1-1 0 0,1 0 1 0 0,-1 1 0 0 0,1-6-1 0 0,8-14 95 0 0,7-17 1345 0 0,-16 38-1451 0 0,-1 0 0 0 0,1 0 0 0 0,-1 0 0 0 0,0 0-1 0 0,1 0 1 0 0,-1 0 0 0 0,0 0 0 0 0,0 0 0 0 0,1 0-1 0 0,-1 0 1 0 0,0 0 0 0 0,0 0 0 0 0,0 0 0 0 0,-1 0-1 0 0,1 0 1 0 0,0-1 0 0 0,0 1 0 0 0,-1 0 0 0 0,0-1-1 0 0,0-1-20 0 0,0 1 0 0 0,0 1 0 0 0,0-1 0 0 0,-1 0 0 0 0,1 0 0 0 0,-1 0 0 0 0,0 1 0 0 0,1-1-1 0 0,-3-1 1 0 0,0 0-5 0 0,0 1 0 0 0,0-1 0 0 0,0 1-1 0 0,0 0 1 0 0,0 0 0 0 0,-1 0 0 0 0,1 1 0 0 0,-9-2-1 0 0,3 2 50 0 0,0 1 0 0 0,0 0 1 0 0,0 0-1 0 0,0 1 0 0 0,0 0 0 0 0,0 1 0 0 0,0 0 0 0 0,0 1 0 0 0,0 0 0 0 0,1 1 0 0 0,0 0 0 0 0,0 0 1 0 0,0 1-1 0 0,0 0 0 0 0,0 0 0 0 0,1 1 0 0 0,0 0 0 0 0,0 1 0 0 0,-10 11 0 0 0,5-4 42 0 0,1 1-1 0 0,0 1 0 0 0,0 0 1 0 0,2 0-1 0 0,0 1 1 0 0,1 1-1 0 0,1 0 0 0 0,1 0 1 0 0,-7 22-1 0 0,13-36-89 0 0,-1 0 0 0 0,1 0 0 0 0,0 0-1 0 0,1 0 1 0 0,-1 0 0 0 0,1 0 0 0 0,0 0 0 0 0,0 1-1 0 0,0-1 1 0 0,0 0 0 0 0,1 0 0 0 0,0 0 0 0 0,0 0-1 0 0,0 0 1 0 0,0 0 0 0 0,0 0 0 0 0,1-1-1 0 0,2 6 1 0 0,-2-8 81 0 0,-1-1-1 0 0,1 1 1 0 0,-1-1 0 0 0,1 1-1 0 0,0-1 1 0 0,-1 0-1 0 0,1 1 1 0 0,0-1 0 0 0,-1 0-1 0 0,1 0 1 0 0,0 0-1 0 0,-1 0 1 0 0,1-1 0 0 0,2 1-1 0 0,-3-1 15 0 0,6 0-73 0 0,-1 0 0 0 0,1-1 0 0 0,-1 0 1 0 0,1 0-1 0 0,-1-1 0 0 0,0 1 0 0 0,1-1 0 0 0,-2-1 0 0 0,1 1 0 0 0,0-1 0 0 0,-1 0 0 0 0,1-1 0 0 0,4-4 0 0 0,6-9 46 0 0,0 0 0 0 0,18-28 0 0 0,-6 8-45 0 0,-22 31-27 0 0,-6 7 0 0 0,0 0 0 0 0,0 0 0 0 0,0 0 0 0 0,0 0 0 0 0,0 0 0 0 0,0 0 0 0 0,0 1 0 0 0,0-1 0 0 0,0 0 0 0 0,0 0 0 0 0,0 0 0 0 0,0 0 0 0 0,0 0 0 0 0,0 0 0 0 0,0 0 0 0 0,0 0 0 0 0,0 1 0 0 0,1-1 0 0 0,-1 0 0 0 0,0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0,0-1 0 0 0,0 1 0 0 0,0 0 0 0 0,0 0 0 0 0,1 0 0 0 0,-1 0 0 0 0,0 0 0 0 0,0 0 0 0 0,0 0 0 0 0,0 0 0 0 0,0-1 0 0 0,0 1 0 0 0,0 0 0 0 0,0 0 0 0 0,0 0 0 0 0,0 0 0 0 0,-1 7 0 0 0,1-7 0 0 0,-13 47-154 0 0,10-39 82 0 0,0 1 0 0 0,0-1 0 0 0,1 1-1 0 0,0 0 1 0 0,1 0 0 0 0,0 0 0 0 0,0-1 0 0 0,1 1-1 0 0,1 9 1 0 0,-1-16-436 0 0,0-2-208 0 0,21 10-4841 0 0,-10-8 3510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8287 0 0,'0'0'382'0'0,"0"0"-8"0"0,2-1-240 0 0,3 1 228 0 0,0-1 0 0 0,-1 0 1 0 0,1 0-1 0 0,0-1 1 0 0,-1 0-1 0 0,1 1 0 0 0,-1-1 1 0 0,0-1-1 0 0,0 1 0 0 0,1-1 1 0 0,-2 1-1 0 0,1-1 0 0 0,0 0 1 0 0,0-1-1 0 0,-1 1 1 0 0,0-1-1 0 0,4-5 0 0 0,29-40 1314 0 0,-31 40-1408 0 0,1 0 0 0 0,1 0 0 0 0,0 1 0 0 0,14-14-1 0 0,3-3 277 0 0,-15 16-529 0 0,0 0 0 0 0,0 0 0 0 0,1 1 0 0 0,0 0 0 0 0,0 0 0 0 0,1 2 0 0 0,0-1 0 0 0,0 1 0 0 0,1 1 0 0 0,19-8 0 0 0,-19 11-15 0 0,-1 4-64 0 0,-9-1-3 0 0,0 1 0 0 0,0-1-1 0 0,-1 1 1 0 0,1 0 0 0 0,0-1 0 0 0,-1 1-1 0 0,0 0 1 0 0,1 0 0 0 0,-1 0 0 0 0,0 0-1 0 0,0 0 1 0 0,0 0 0 0 0,0 1-1 0 0,-1-1 1 0 0,1 0 0 0 0,0 4 0 0 0,1 4-189 0 0,0 0-1 0 0,0 16 1 0 0,-2-8 492 0 0,0 0 0 0 0,-2 0 1 0 0,0 0-1 0 0,-1-1 0 0 0,-1 1 0 0 0,0-1 0 0 0,-1 1 0 0 0,-9 17 0 0 0,9-24-619 0 0,-1 1 0 0 0,0-1-1 0 0,-15 19 1 0 0,19-28 60 0 0,-8 9-2391 0 0,10-11-2745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1046 1 15663 0 0,'0'0'356'0'0,"-2"1"50"0"0,-10 5-96 0 0,-1 2 1 0 0,-20 15 0 0 0,-44 50 303 0 0,36-33 230 0 0,-6 8-517 0 0,-50 64-1 0 0,-33 62-299 0 0,-70 132 1982 0 0,100-150-2042 0 0,38-67 33 0 0,-7 9 0 0 0,50-59 0 0 0,15-29 0 0 0,-1-1 0 0 0,1 0 0 0 0,-1 0 0 0 0,-7 9 0 0 0,-30 26 1 0 0,33-36-26 0 0,0 0 0 0 0,0 1-1 0 0,1 1 1 0 0,0-1 0 0 0,1 1-1 0 0,0 0 1 0 0,-7 15 0 0 0,14-24-1026 0 0,18-5-1899 0 0,1-4 1416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 8287 0 0,'1'0'31'0'0,"-1"0"1"0"0,0 0-1 0 0,0 0 0 0 0,0-1 0 0 0,0 1 0 0 0,0 0 0 0 0,0 0 0 0 0,0 0 0 0 0,1 0 0 0 0,-1-1 0 0 0,0 1 0 0 0,0 0 0 0 0,0 0 0 0 0,0 0 1 0 0,1 0-1 0 0,-1 0 0 0 0,0-1 0 0 0,0 1 0 0 0,0 0 0 0 0,1 0 0 0 0,-1 0 0 0 0,0 0 0 0 0,0 0 0 0 0,0 0 0 0 0,1 0 0 0 0,-1 0 1 0 0,0 0-1 0 0,1 0 0 0 0,-6 20 464 0 0,0 1 1 0 0,-1-1-1 0 0,0 0 1 0 0,-2-1-1 0 0,-19 35 1 0 0,2-3 990 0 0,-27 76 1 0 0,-15 30 753 0 0,-5-30-2240 0 0,66-118-148 0 0,0-1-1 0 0,-1 1 1 0 0,0-2-1 0 0,0 1 0 0 0,-1-1 1 0 0,0 0-1 0 0,0 0 1 0 0,-1-1-1 0 0,0 0 1 0 0,0-1-1 0 0,-17 8 1 0 0,14-9-1682 0 0,-1-2-3286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11975 0 0,'46'-11'687'0'0,"-1"-3"-1"0"0,55-24 0 0 0,-41 14 511 0 0,136-56 2387 0 0,-111 37-2950 0 0,-18 9-660 0 0,40-15-243 0 0,-104 48-1135 0 0,-2 1-511 0 0,-1 0-107 0 0,-6-1-24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0,'0'0'547'0'0,"0"0"-11"0"0,0 2-271 0 0,-1 0-188 0 0,1 1 0 0 0,-1 0-1 0 0,1 0 1 0 0,0 0 0 0 0,0 0-1 0 0,1 0 1 0 0,-1 0-1 0 0,0-1 1 0 0,1 1 0 0 0,0 0-1 0 0,0 0 1 0 0,0-1 0 0 0,1 5-1 0 0,1-3 57 0 0,0 1 0 0 0,1-1 0 0 0,-1 1 0 0 0,1-1 0 0 0,0 0 0 0 0,6 5 0 0 0,3 2 255 0 0,0 0-1 0 0,1-1 1 0 0,0-1-1 0 0,1 0 1 0 0,-1-1 0 0 0,2-1-1 0 0,-1 0 1 0 0,27 7-1 0 0,-17-6 124 0 0,-18-5-562 0 0,0-1 1 0 0,0 0-1 0 0,0 0 0 0 0,0-1 1 0 0,10 1-1 0 0,-15-2-424 0 0,-2 0-33 0 0,1 0 66 0 0,7-1 292 0 0,2-2 134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13823 0 0,'0'0'315'0'0,"0"0"45"0"0,-8 0 353 0 0,0 1-698 0 0,-1-1 0 0 0,0 2 1 0 0,1-1-1 0 0,-1 1 0 0 0,1 0 0 0 0,-11 5 0 0 0,-51 26 5 0 0,25-11-22 0 0,-151 75 2 0 0,174-83 0 0 0,-29 23 0 0 0,51-37 0 0 0,-1 0 0 0 0,1 1 0 0 0,-1-1 0 0 0,1 1 0 0 0,-1-1 0 0 0,1 1 0 0 0,-1-1 0 0 0,1 1 0 0 0,-1-1 0 0 0,1 1 0 0 0,-1-1 0 0 0,1 1 0 0 0,0 0 0 0 0,-1-1 0 0 0,1 2 0 0 0,0-1 0 0 0,1-1 0 0 0,-1 1 0 0 0,0 0 0 0 0,1 0 0 0 0,-1-1 0 0 0,1 1 0 0 0,-1 0 0 0 0,1-1 0 0 0,0 1 0 0 0,-1-1 0 0 0,1 1 0 0 0,0 0 0 0 0,-1-1 0 0 0,1 0 0 0 0,0 1 0 0 0,0-1 0 0 0,-1 1 0 0 0,1-1 0 0 0,0 0 0 0 0,1 1 0 0 0,23 7 0 0 0,-21-7 0 0 0,10 2 0 0 0,0-1 0 0 0,0 0 0 0 0,0-1 0 0 0,0-1 0 0 0,0 0 0 0 0,18-2 0 0 0,-13 0 0 0 0,-1 1 0 0 0,35 4 0 0 0,-33 0 246 0 0,0 0-1 0 0,-1 2 1 0 0,1 0 0 0 0,-1 2-1 0 0,0 0 1 0 0,-1 1-1 0 0,0 0 1 0 0,0 2 0 0 0,19 13-1 0 0,-26-15-184 0 0,1 1-90 0 0,0 1 0 0 0,0 0 1 0 0,-1 0-1 0 0,15 17 0 0 0,-24-24 19 0 0,0-1 1 0 0,-1 1-1 0 0,1-1 0 0 0,0 1 0 0 0,-1 0 0 0 0,1 0 0 0 0,-1 0 0 0 0,0 0 0 0 0,0 0 0 0 0,0 0 0 0 0,0 0 1 0 0,-1 0-1 0 0,1 0 0 0 0,-1 0 0 0 0,0 0 0 0 0,0 1 0 0 0,0-1 0 0 0,0 0 0 0 0,0 0 0 0 0,-1 0 0 0 0,0 0 1 0 0,1 1-1 0 0,-1-1 0 0 0,0 0 0 0 0,0 0 0 0 0,-1-1 0 0 0,-1 5 0 0 0,0-3 10 0 0,0 0 0 0 0,0-1 0 0 0,-1 1 0 0 0,1-1 0 0 0,-1 0 0 0 0,0 0 0 0 0,0 0 0 0 0,0 0 0 0 0,0 0 0 0 0,-5 2 0 0 0,-9 3 0 0 0,-20 7 0 0 0,37-15 0 0 0,-23 7 0 0 0,-1-1 0 0 0,0 0 0 0 0,0-2 0 0 0,0-1 0 0 0,0-1 0 0 0,-1-1 0 0 0,1-1 0 0 0,-46-7 0 0 0,66 7-55 0 0,0-1-1 0 0,0 0 1 0 0,0 0-1 0 0,0 0 1 0 0,0-1-1 0 0,0 1 1 0 0,1-1-1 0 0,-1 0 1 0 0,1-1-1 0 0,-1 1 0 0 0,1-1 1 0 0,0 0-1 0 0,-8-6 1 0 0,7-1-3982 0 0,4-1-1381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11975 0 0,'0'0'547'0'0,"0"0"-11"0"0,0 0-271 0 0,0 0 133 0 0,0 0 91 0 0,0 0 20 0 0,-1 13 1539 0 0,0 27-1299 0 0,1-34-602 0 0,1-1-1 0 0,-1 1 1 0 0,0 0 0 0 0,-1-1 0 0 0,1 1-1 0 0,-1 0 1 0 0,0-1 0 0 0,-1 1-1 0 0,1-1 1 0 0,-1 0 0 0 0,0 1 0 0 0,-3 4-1 0 0,2-4-146 0 0,-10 14 0 0 0,6-13 54 0 0,3-3-1179 0 0,-1 2-3414 0 0,-6 6 2493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3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13823 0 0,'0'0'315'0'0,"0"0"45"0"0,0 0 21 0 0,-2 1-49 0 0,-34 27-235 0 0,-43 37-70 0 0,49-36 483 0 0,0 1 0 0 0,3 2 0 0 0,-41 59 0 0 0,66-89-405 0 0,1 0-1 0 0,0 0 1 0 0,-1 0 0 0 0,1 0-1 0 0,0 0 1 0 0,0 0-1 0 0,1 0 1 0 0,-1 0 0 0 0,0 1-1 0 0,1-1 1 0 0,-1 0-1 0 0,1 1 1 0 0,0-1 0 0 0,0 0-1 0 0,0 1 1 0 0,0-1-1 0 0,0 4 1 0 0,0-5-180 0 0,1 0 0 0 0,-1 0 0 0 0,0 0 1 0 0,0 0-1 0 0,0 0 0 0 0,1 0 0 0 0,-1 1 0 0 0,0-1 0 0 0,1 0 0 0 0,-1 0 1 0 0,1 0-1 0 0,-1-1 0 0 0,1 1 0 0 0,0 0 0 0 0,-1 0 0 0 0,1 0 1 0 0,0 0-1 0 0,0 0 0 0 0,0-1 0 0 0,-1 1 0 0 0,1 0 0 0 0,0-1 1 0 0,0 1-1 0 0,0-1 0 0 0,0 1 0 0 0,0-1 0 0 0,0 1 0 0 0,0-1 0 0 0,0 0 1 0 0,2 1-1 0 0,1 0-128 0 0,19 4-1311 0 0,1-5-20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4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0,'0'0'0'0'0,"0"0"80"0"0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0 889 4607 0 0,'0'0'102'0'0,"0"0"20"0"0,0 0 6 0 0,0 0 51 0 0,0 0 213 0 0,0 0 96 0 0,0 0 21 0 0,0 0-66 0 0,0 0-222 0 0,0 0 166 0 0,0 0 101 0 0,0 0 21 0 0,0 0-66 0 0,0 0-222 0 0,0 0 166 0 0,0 0 101 0 0,0 0 21 0 0,0 0-66 0 0,2-1-294 0 0,0 0-147 0 0,-1-1 0 0 0,1 1 0 0 0,0 0 0 0 0,-1 0 1 0 0,1-1-1 0 0,-1 1 0 0 0,1-1 0 0 0,0-1 0 0 0,10-11-5 0 0,28-28 271 0 0,55-45 1 0 0,51-30 722 0 0,-2 4-471 0 0,-85 62-520 0 0,-3-2 0 0 0,86-102 0 0 0,20-26 0 0 0,-142 158-7 0 0,-17 19 112 0 0,0 0-1 0 0,0 0 0 0 0,0 0 0 0 0,1 1 0 0 0,0-1 0 0 0,0 1 1 0 0,0 0-1 0 0,6-4 0 0 0,-9 6 405 0 0,-1 1 3 0 0,0 0 0 0 0,-1 6-374 0 0,0 0 1 0 0,-1 0-1 0 0,1 0 0 0 0,-2 0 0 0 0,1 0 0 0 0,-1 0 1 0 0,1 0-1 0 0,-2-1 0 0 0,1 0 0 0 0,-7 9 0 0 0,1-1-26 0 0,-137 221-112 0 0,138-220 0 0 0,0 0 0 0 0,0 1 0 0 0,2 0 0 0 0,0 0 0 0 0,0 1 0 0 0,-5 32 0 0 0,9-38 0 0 0,1 1 0 0 0,1-1 0 0 0,0 1 0 0 0,0-1 0 0 0,1 1 0 0 0,0-1 0 0 0,1 1 0 0 0,0-1 0 0 0,1 0 0 0 0,0 0 0 0 0,9 19 0 0 0,-3-11 0 0 0,0 0 0 0 0,2-1 0 0 0,0 0 0 0 0,1-1 0 0 0,1 0 0 0 0,0-1 0 0 0,19 17 0 0 0,-25-23 0 0 0,-7-9-10 0 0,0 1-1 0 0,0-1 0 0 0,0 1 1 0 0,0-1-1 0 0,0 1 1 0 0,0-1-1 0 0,0 1 0 0 0,0 0 1 0 0,0-1-1 0 0,0 1 1 0 0,0-1-1 0 0,0 1 0 0 0,0-1 1 0 0,0 0-1 0 0,-1 1 1 0 0,1-1-1 0 0,0 1 1 0 0,-1 0-1 0 0,1-1-143 0 0,-1 1 0 0 0,1-1 0 0 0,-1 0 0 0 0,1 1 0 0 0,-1-1 1 0 0,1 0-1 0 0,-1 0 0 0 0,0 1 0 0 0,1-1 0 0 0,-1 0 0 0 0,1 0 0 0 0,-1 0 0 0 0,0 0 0 0 0,1 0 0 0 0,-1 0 1 0 0,0 0-1 0 0,1 0 0 0 0,-1 0 0 0 0,1 0 0 0 0,-1 0 0 0 0,0 0 0 0 0,1-1 0 0 0,-1 1 0 0 0,1 0 1 0 0,-2-1-1 0 0,-5-3-1380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10135 0 0,'0'0'231'0'0,"0"0"29"0"0,3 1 19 0 0,1 0-247 0 0,0 0 0 0 0,0-1 0 0 0,0 1 0 0 0,0-1 0 0 0,-1 0 1 0 0,1 0-1 0 0,0 0 0 0 0,5-2 0 0 0,37-7 404 0 0,-18 2 605 0 0,-12 4-70 0 0,1 0-772 0 0,21-6 0 0 0,-33 7-594 0 0,-1 1 0 0 0,1-1 1 0 0,-1 0-1 0 0,1-1 0 0 0,-1 1 0 0 0,0-1 1 0 0,0 0-1 0 0,6-6 0 0 0,-7 7-629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6447 0 0,'0'0'298'0'0,"0"0"-10"0"0,0 0-50 0 0,0 0 493 0 0,0 0 238 0 0,0 0 45 0 0,0 0-129 0 0,0 0-506 0 0,0 0 37 0 0,-1 2 80 0 0,0 1-338 0 0,0 0 1 0 0,0 0-1 0 0,0 0 0 0 0,0-1 1 0 0,-1 1-1 0 0,1 0 1 0 0,-1 0-1 0 0,0-1 1 0 0,0 1-1 0 0,0-1 1 0 0,-3 3-1 0 0,-30 26 966 0 0,22-21-999 0 0,-13 12-202 0 0,2-3 785 0 0,0 1 1 0 0,-31 36-1 0 0,48-48-698 0 0,2-2-10 0 0,0 0 1 0 0,1 0 0 0 0,-1 1-1 0 0,1-1 1 0 0,0 1 0 0 0,1 0-1 0 0,0 0 1 0 0,0 0 0 0 0,-3 11-1 0 0,3 6 0 0 0,5-13 0 0 0,-1-9-7 0 0,0 0-1 0 0,0 0 0 0 0,1 0 1 0 0,-1-1-1 0 0,1 1 0 0 0,-1 0 1 0 0,1-1-1 0 0,-1 1 0 0 0,1-1 1 0 0,0 1-1 0 0,2 0 1 0 0,1 0-38 0 0,0 1 1 0 0,0-1 0 0 0,0-1 0 0 0,0 1-1 0 0,0-1 1 0 0,8 1 0 0 0,-9-1-397 0 0,5 1 158 0 0,-1-1-4432 0 0,2-1-253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214 155 17503 0 0,'-14'3'126'0'0,"-8"2"233"0"0,1 1 0 0 0,-1 1 0 0 0,1 0-1 0 0,-26 15 1 0 0,33-15-363 0 0,8-4 184 0 0,0 1 1 0 0,-1-1-1 0 0,1 1 1 0 0,1 1 0 0 0,-1-1-1 0 0,1 1 1 0 0,-7 6-1 0 0,13-10-120 0 0,-1-1 1 0 0,0 1-1 0 0,1-1 0 0 0,-1 1 0 0 0,1-1 1 0 0,-1 0-1 0 0,1 1 0 0 0,-1-1 0 0 0,1 1 1 0 0,-1-1-1 0 0,1 0 0 0 0,-1 0 0 0 0,1 1 0 0 0,-1-1 1 0 0,1 0-1 0 0,0 0 0 0 0,7 2 162 0 0,0 0 0 0 0,-1-1 0 0 0,1 0 0 0 0,0 0 0 0 0,0-1 0 0 0,0 0 0 0 0,12-2 1 0 0,0 1 48 0 0,248-34 2356 0 0,-160 17-1739 0 0,252-41-723 0 0,-307 50-1100 0 0,0-3 0 0 0,-1-2 0 0 0,-1-2 0 0 0,0-2 0 0 0,74-40-1 0 0,-86 37-1109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62 10135 0 0,'0'0'464'0'0,"-1"1"-9"0"0,-4 3-356 0 0,-6 5-49 0 0,0 0 0 0 0,-13 15 0 0 0,23-23 321 0 0,1-1 117 0 0,0 0 21 0 0,2 0 3 0 0,9 0 0 0 0,0 0 0 0 0,0-1 0 0 0,0 0 0 0 0,20-6 0 0 0,16-5 32 0 0,0 1 0 0 0,62-5 0 0 0,-105 16-546 0 0,0-1 0 0 0,0 1 0 0 0,0-1 0 0 0,1 0 0 0 0,5-3 0 0 0,4 0-50 0 0,-13 3-285 0 0,-1 1-138 0 0,8-9-625 0 0,-7 9 1099 0 0,-1-1-1 0 0,0 0 1 0 0,1 1-1 0 0,-1-1 0 0 0,0 0 1 0 0,1 1-1 0 0,-1-1 1 0 0,0 0-1 0 0,0 1 1 0 0,0-1-1 0 0,1 0 1 0 0,-1 0-1 0 0,0 1 0 0 0,0-1 1 0 0,0 0-1 0 0,0 0 1 0 0,-1 1-1 0 0,1-1 1 0 0,0 0-1 0 0,0 0 1 0 0,0 1-1 0 0,0-1 0 0 0,-1 0 1 0 0,1 1-1 0 0,0-1 1 0 0,-1 0-1 0 0,1 1 1 0 0,-1-1-1 0 0,1 0 1 0 0,-1 1-1 0 0,1-1 0 0 0,-1 1 1 0 0,1-1-1 0 0,-1 1 1 0 0,1-1-1 0 0,-1 1 1 0 0,-1-1-1 0 0,1 0-27 0 0,-16-9-829 0 0,16 9 348 0 0,-2 1 68 0 0,-7-2 427 0 0,0 1 0 0 0,-1 0 0 0 0,1 1 0 0 0,-1 1-1 0 0,1-1 1 0 0,0 2 0 0 0,-1-1 0 0 0,1 1 0 0 0,0 1 0 0 0,-17 6 0 0 0,2 3 15 0 0,1 0 0 0 0,1 1 0 0 0,-33 24 0 0 0,28-13 0 0 0,1 1 0 0 0,1 1 0 0 0,-40 53 0 0 0,60-70 11 0 0,0-1 0 0 0,0 1-1 0 0,0 0 1 0 0,1 0 0 0 0,-8 20-1 0 0,13-27 328 0 0,0-2 136 0 0,1 1 34 0 0,3 1-446 0 0,0 1 0 0 0,0-2-1 0 0,0 1 1 0 0,0 0 0 0 0,0-1 0 0 0,1 0-1 0 0,-1 0 1 0 0,0 0 0 0 0,1 0 0 0 0,7-1-1 0 0,5 0 232 0 0,26-4 0 0 0,-11 1 490 0 0,101-3 95 0 0,-46 5-6988 0 0,-84 1 1142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0-28 0 0,1 8-186 0 0,0-4-109 0 0,0-1-1 0 0,0 1 1 0 0,0-1-1 0 0,1 1 0 0 0,0-1 1 0 0,-1 0-1 0 0,1 0 1 0 0,0 0-1 0 0,1 0 0 0 0,-1 0 1 0 0,0-1-1 0 0,1 1 1 0 0,0-1-1 0 0,-1 1 0 0 0,5 1 1 0 0,5 5 323 0 0,1-2 0 0 0,20 10 0 0 0,-3-2 601 0 0,-18-8-687 0 0,1 0 0 0 0,-1 2 0 0 0,0-1 0 0 0,16 17 0 0 0,-25-22-199 0 0,0-1 0 0 0,-1 1 0 0 0,0 0 0 0 0,1 0 0 0 0,-1 0 1 0 0,0 0-1 0 0,0 1 0 0 0,-1-1 0 0 0,1 1 0 0 0,-1-1 0 0 0,0 1 0 0 0,0-1 0 0 0,0 1 0 0 0,0 0 0 0 0,0-1 0 0 0,-1 1 0 0 0,0 0 0 0 0,0 0 0 0 0,0 0 0 0 0,0-1 0 0 0,0 1 0 0 0,-3 7 0 0 0,1-4 87 0 0,0 0 0 0 0,-1 0 0 0 0,0-1 0 0 0,0 1 0 0 0,-1-1 0 0 0,0 1 0 0 0,0-1 0 0 0,0 0 0 0 0,-1 0 0 0 0,0-1 0 0 0,0 0 0 0 0,0 1 0 0 0,-1-2 0 0 0,0 1 0 0 0,-12 7 0 0 0,-9 6-130 0 0,-41 25-60 0 0,34-24-1986 0 0,32-19-2250 0 0,2 0-1316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146 204 8287 0 0,'0'0'191'0'0,"0"0"26"0"0,0 0 9 0 0,2 0-34 0 0,-1 0-183 0 0,0 0 1 0 0,0 0 0 0 0,1-1 0 0 0,-1 1-1 0 0,0 0 1 0 0,0-1 0 0 0,0 1-1 0 0,0-1 1 0 0,0 1 0 0 0,0-1 0 0 0,0 0-1 0 0,0 0 1 0 0,0 1 0 0 0,0-1-1 0 0,1-1 1 0 0,16-18 746 0 0,-15 16-533 0 0,0 0-1 0 0,1 0 0 0 0,-1 0 0 0 0,8-6 0 0 0,28-14 551 0 0,1 1-1 0 0,1 2 1 0 0,0 2-1 0 0,2 2 0 0 0,72-20 1 0 0,-106 35-533 0 0,0 0 0 0 0,-1 0 0 0 0,2 1 0 0 0,-1 1 0 0 0,17 0 0 0 0,-25 0-229 0 0,0 0-1 0 0,0 0 1 0 0,-1 0 0 0 0,1 0-1 0 0,0 1 1 0 0,0-1 0 0 0,0 0-1 0 0,0 0 1 0 0,0 1 0 0 0,-1-1-1 0 0,1 1 1 0 0,0-1 0 0 0,1 1-1 0 0,-2 1-9 0 0,1-1 1 0 0,-1 0-1 0 0,1 0 0 0 0,-1 0 0 0 0,0 0 1 0 0,0 0-1 0 0,1 0 0 0 0,-1 0 0 0 0,0 1 1 0 0,0-1-1 0 0,0 0 0 0 0,0 0 0 0 0,-1 0 1 0 0,1 0-1 0 0,-1 3 0 0 0,-5 19-4 0 0,5-20 2 0 0,-2 7 1 0 0,-2 0 0 0 0,1 0 0 0 0,-1-1 0 0 0,-1 1 0 0 0,0-1 0 0 0,0 0 0 0 0,-10 10 0 0 0,-56 53 0 0 0,65-66 0 0 0,-4 5 0 0 0,-10 9 0 0 0,0-1 0 0 0,-1 0 0 0 0,-1-2 0 0 0,-44 25 0 0 0,43-31 0 0 0,0-1 0 0 0,-48 12 0 0 0,56-17 0 0 0,0 1 0 0 0,0 1 0 0 0,-16 9 0 0 0,2-1 0 0 0,12-6 0 0 0,1 1 0 0 0,-22 14 0 0 0,39-24 0 0 0,0 0 0 0 0,-1 1 0 0 0,1-1 0 0 0,0 0 0 0 0,-1 0 0 0 0,1 0 0 0 0,0 1 0 0 0,-1-1 0 0 0,1 0 0 0 0,0 1 0 0 0,0-1 0 0 0,-1 0 0 0 0,1 0 0 0 0,0 1 0 0 0,0-1 0 0 0,0 0 0 0 0,0 1 0 0 0,-1-1 0 0 0,1 1 0 0 0,0-1 0 0 0,0 0 0 0 0,0 1 0 0 0,0-1 0 0 0,0 0 0 0 0,0 1 0 0 0,0 0 0 0 0,1 0 0 0 0,0 0 0 0 0,0 0 0 0 0,0 0 0 0 0,0 0 0 0 0,1 0 0 0 0,-1 0 0 0 0,0-1 0 0 0,1 1 0 0 0,-1 0 0 0 0,0-1 0 0 0,1 1 0 0 0,-1-1 0 0 0,1 1 0 0 0,-1-1 0 0 0,1 0 0 0 0,-1 1 0 0 0,3-1 0 0 0,30 3 0 0 0,-17-3 56 0 0,1 0-1 0 0,0-2 1 0 0,-1 0 0 0 0,19-4-1 0 0,69-24 348 0 0,-24 7-421 0 0,-57 16-338 0 0,-10 3 640 0 0,1 1 0 0 0,-1 0-1 0 0,22-2 1 0 0,-16 4-13 0 0,36-6 0 0 0,-54 7-608 0 0,-2 0-138 0 0,0 0-33 0 0,0 0-140 0 0,0 0-572 0 0,-4 2-253 0 0,-12 7-699 0 0,13-6-2603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10135 0 0,'0'0'231'0'0,"0"0"29"0"0,0 0 19 0 0,0 0 37 0 0,0 0 125 0 0,0 0 58 0 0,0 0 11 0 0,0 0 2 0 0,0 0 0 0 0,0 0 0 0 0,0 0 0 0 0,0 0 0 0 0,0 0 0 0 0,0 0 0 0 0,2 1 0 0 0,1 1-352 0 0,-1 0-1 0 0,1-1 0 0 0,0 1 0 0 0,-1-1 1 0 0,1 0-1 0 0,0 0 0 0 0,0 0 0 0 0,0 0 1 0 0,0 0-1 0 0,0-1 0 0 0,0 1 0 0 0,1-1 1 0 0,-1 0-1 0 0,0 0 0 0 0,5-1 0 0 0,9 0-105 0 0,25-5-1 0 0,-41 6-52 0 0,198-42-1 0 0,-190 40-439 0 0,-1 2 1 0 0,14 0-1 0 0,2-1-2447 0 0,-12 0 1352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11975 0 0,'0'0'267'0'0,"0"0"42"0"0,0 0 17 0 0,1 2-28 0 0,0 1-264 0 0,-1 1 0 0 0,1-1 1 0 0,-1 0-1 0 0,0 1 0 0 0,0-1 0 0 0,0 0 0 0 0,-1 1 0 0 0,1-1 0 0 0,-1 0 0 0 0,0 0 0 0 0,0 1 0 0 0,0-1 0 0 0,0 0 0 0 0,0 0 0 0 0,-1 0 1 0 0,1 0-1 0 0,-3 3 0 0 0,-5 8 447 0 0,-1 0-1 0 0,-12 13 1 0 0,-70 75 525 0 0,-25 32 132 0 0,114-131-1230 0 0,0 0 0 0 0,1 1 0 0 0,-1 0 0 0 0,1-1 0 0 0,0 1-1 0 0,0 0 1 0 0,1 0 0 0 0,-3 8 0 0 0,4-11-861 0 0,2-1-877 0 0,8 0-3286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94 13823 0 0,'0'0'315'0'0,"0"0"45"0"0,0 0 21 0 0,0 0-49 0 0,-6 8-208 0 0,-10 12-124 0 0,-1 1 0 0 0,-1-2 0 0 0,-40 35 0 0 0,-1 0 0 0 0,42-38 0 0 0,4-4 0 0 0,1 1 0 0 0,0 0 0 0 0,1 0 0 0 0,-14 22 0 0 0,21-29 0 0 0,1 1 0 0 0,-1-1 0 0 0,1 1 0 0 0,1 0 0 0 0,-1 0 0 0 0,-2 13 0 0 0,5-17 0 0 0,0-1 0 0 0,0 1 0 0 0,0 0 0 0 0,0-1 0 0 0,0 1 0 0 0,0 0 0 0 0,1-1 0 0 0,0 1 0 0 0,-1-1 0 0 0,1 1 0 0 0,0-1 0 0 0,0 1 0 0 0,0-1 0 0 0,1 0 0 0 0,-1 1 0 0 0,0-1 0 0 0,1 0 0 0 0,0 0 0 0 0,-1 0 0 0 0,1 0 0 0 0,0 0 0 0 0,3 2 0 0 0,-1-1 68 0 0,1 1 1 0 0,0-1-1 0 0,-1 0 0 0 0,1 0 0 0 0,0-1 0 0 0,1 0 0 0 0,-1 0 0 0 0,0 0 1 0 0,1 0-1 0 0,-1-1 0 0 0,1 0 0 0 0,-1 0 0 0 0,7 0 0 0 0,5-1 286 0 0,1-1 0 0 0,31-5 0 0 0,-43 6-346 0 0,7-3-4 0 0,0 0 0 0 0,1-1 0 0 0,-1 0 0 0 0,16-8 0 0 0,48-29-7 0 0,-62 33 2 0 0,-2 1 47 0 0,-1-1 0 0 0,0 0 0 0 0,-1 0 0 0 0,0-2-1 0 0,0 1 1 0 0,-1-1 0 0 0,0-1 0 0 0,0 0 0 0 0,11-18 0 0 0,-17 22-36 0 0,0 0 0 0 0,0 0 0 0 0,-1 0 0 0 0,0 0 1 0 0,-1 0-1 0 0,1-1 0 0 0,-1 1 0 0 0,-1-1 1 0 0,0 1-1 0 0,0-1 0 0 0,0 0 0 0 0,-1 1 0 0 0,0-1 1 0 0,0 0-1 0 0,-1 0 0 0 0,0 1 0 0 0,-1-1 0 0 0,1 1 1 0 0,-5-13-1 0 0,2 12-64 0 0,0 0 0 0 0,-1 0 1 0 0,0 0-1 0 0,0 1 0 0 0,-1-1 0 0 0,1 1 0 0 0,-12-10 1 0 0,3 4-6 0 0,0 1 0 0 0,-27-17 0 0 0,30 22-531 0 0,0 0 0 0 0,-25-9 0 0 0,31 14 178 0 0,-1 0-1 0 0,1 1 0 0 0,0-1 1 0 0,0 1-1 0 0,-1 1 1 0 0,1-1-1 0 0,-1 1 1 0 0,1 0-1 0 0,-9 1 0 0 0,12-1-4555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6:5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10135 0 0,'0'0'231'0'0,"2"1"29"0"0,7 3 19 0 0,-1 4-41 0 0,2 4-74 0 0,16 16-1 0 0,-19-22 228 0 0,1 1 0 0 0,-2 0 0 0 0,1 1 0 0 0,-1 0 0 0 0,-1 0 0 0 0,10 17 0 0 0,-14-21-338 0 0,0-1 0 0 0,0 0 0 0 0,0 1 0 0 0,-1-1 0 0 0,1 1 0 0 0,-1-1 0 0 0,0 1 0 0 0,0-1 0 0 0,0 1 0 0 0,-1-1-1 0 0,1 0 1 0 0,-2 5 0 0 0,-1 2 91 0 0,0 0 0 0 0,-9 16 0 0 0,11-23-144 0 0,-1 1 0 0 0,0-2 0 0 0,0 1 0 0 0,0 0 0 0 0,-1 0 0 0 0,1-1 0 0 0,-1 1 0 0 0,0-1 0 0 0,1 0 0 0 0,-5 3 0 0 0,-34 17 0 0 0,30-17 0 0 0,-12 6-115 0 0,1-2 0 0 0,-45 12 0 0 0,-49 3-1744 0 0,115-24 1826 0 0,-21 4-4746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 6447 0 0,'0'0'142'0'0,"9"-6"356"0"0,-4 3-391 0 0,-3 3 274 0 0,-2 0 110 0 0,0 0 18 0 0,0 0 3 0 0,0 0 0 0 0,0 0 0 0 0,0 0 0 0 0,0 0-69 0 0,0 0-222 0 0,0 0 166 0 0,0 2 101 0 0,0 0-415 0 0,-1 0 0 0 0,1 0 0 0 0,-1 0 0 0 0,1 0 0 0 0,-1-1 0 0 0,0 1 0 0 0,0 0 0 0 0,0 0 0 0 0,0 0 0 0 0,0 0-1 0 0,0-1 1 0 0,0 1 0 0 0,-1-1 0 0 0,1 1 0 0 0,-3 1 0 0 0,-29 25-171 0 0,12-12 146 0 0,21-16-48 0 0,-31 27 720 0 0,-50 58 0 0 0,66-66-482 0 0,8-13-186 0 0,1 1 1 0 0,0 1 0 0 0,1-1 0 0 0,0 1 0 0 0,0 0 0 0 0,-4 10 0 0 0,0 6-53 0 0,1 0 0 0 0,0 1 0 0 0,2 0 0 0 0,-5 49 0 0 0,7-17 931 0 0,4-54-388 0 0,-1 1-280 0 0,-7 8 32 0 0,3-6-279 0 0,3-3-16 0 0,0 0 0 0 0,-1 0 0 0 0,1 0 0 0 0,-1-1 0 0 0,0 1 0 0 0,0-1 0 0 0,-3 3 0 0 0,0 0 67 0 0,3-2 41 0 0,-1 0 0 0 0,0-1 0 0 0,0 1 0 0 0,0-1 0 0 0,0 0 0 0 0,0 0 0 0 0,-6 2 0 0 0,-22 12 1009 0 0,24-12-1117 0 0,0-2 0 0 0,-1 0 0 0 0,2-5 0 0 0,5 2 63 0 0,1-1 1 0 0,0 1-1 0 0,-1-1 0 0 0,1 1 0 0 0,0-1 0 0 0,0 0 0 0 0,0 0 0 0 0,0 0 1 0 0,0 0-1 0 0,0 0 0 0 0,1 0 0 0 0,-1 0 0 0 0,0 0 0 0 0,1 0 0 0 0,0 0 1 0 0,-1-4-1 0 0,1-3 273 0 0,1 0 1 0 0,2-16 0 0 0,-2 18-346 0 0,0 0 0 0 0,0 0 0 0 0,-1-13 0 0 0,-1 13 9 0 0,1 2 0 0 0,-1 0 0 0 0,0 0 0 0 0,0 0 0 0 0,0 0 0 0 0,0 0 0 0 0,-1 1 0 0 0,0-1 0 0 0,0 0 0 0 0,0 1 0 0 0,0 0 0 0 0,-4-5 0 0 0,-4-3 0 0 0,9 12-8 0 0,1-1 1 0 0,0 1-1 0 0,0 0 0 0 0,-1-1 1 0 0,1 1-1 0 0,0 0 0 0 0,-1 0 1 0 0,1-1-1 0 0,0 1 0 0 0,-1 0 1 0 0,1 0-1 0 0,-1-1 0 0 0,1 1 1 0 0,0 0-1 0 0,-1 0 0 0 0,1 0 1 0 0,-1 0-1 0 0,1 0 0 0 0,0 0 0 0 0,-1 0 1 0 0,1 0-1 0 0,-1 0 0 0 0,1 0 1 0 0,-1 0-1 0 0,1 0 0 0 0,0 0 1 0 0,-1 0-1 0 0,1 0 0 0 0,-1 0 1 0 0,1 0-1 0 0,-1 1 0 0 0,-4 0-622 0 0,3-1 419 0 0,1 0 150 0 0,0 0 0 0 0,0 0 0 0 0,0 0 0 0 0,-1 0 0 0 0,1 0 0 0 0,0 0-1 0 0,0 0 1 0 0,0 1 0 0 0,0-1 0 0 0,0 0 0 0 0,0 1 0 0 0,0-1 0 0 0,0 1 0 0 0,0-1 0 0 0,-1 2 0 0 0,1-2-309 0 0,1 0 308 0 0,-1 0 1 0 0,1 0 0 0 0,0 0 0 0 0,-1 0-1 0 0,1 0 1 0 0,0 0 0 0 0,-1 0 0 0 0,1 0-1 0 0,0 0 1 0 0,-1 0 0 0 0,1 0 0 0 0,0 0-1 0 0,-1 0 1 0 0,1 0 0 0 0,0 0 0 0 0,-1 1 0 0 0,1-1-1 0 0,0 0 1 0 0,-1 0 0 0 0,1 0 0 0 0,0 0-1 0 0,0 1 1 0 0,-1-1 0 0 0,1 0 0 0 0,0 0-1 0 0,0 1 1 0 0,-1-1 0 0 0,1 0 0 0 0,0 0 0 0 0,0 1-1 0 0,0-1 1 0 0,-1 0 0 0 0,1 1 0 0 0,0-1-1 0 0,-6 9-1829 0 0,1 0-3568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10135 0 0,'0'0'231'0'0,"0"0"29"0"0,0 0 19 0 0,1-1-41 0 0,29-5 925 0 0,41-16-1 0 0,-1 1 601 0 0,-19 9-837 0 0,68-6 0 0 0,55 4-178 0 0,-4 1-248 0 0,-117 7 46 0 0,61-16 0 0 0,-71 11-646 0 0,0 2 0 0 0,1 2-1 0 0,69-3 1 0 0,-77 8-1325 0 0,-35 2 1067 0 0,-10 8-2186 0 0,-10 4 1023 0 0,-2 0-14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0,'0'0'191'0'0,"0"0"26"0"0,0 0 9 0 0,0 0 42 0 0,0 0 158 0 0,0 0 72 0 0,0 0 12 0 0,0 0-67 0 0,0 0-222 0 0,0 0 166 0 0,0 0 101 0 0,0 0 21 0 0,0 0 3 0 0,1 2 0 0 0,4 3-282 0 0,0-1 0 0 0,0 0-1 0 0,0 0 1 0 0,8 4-1 0 0,12 9 255 0 0,-16-9-484 0 0,0-1 0 0 0,0 0 0 0 0,0 1 0 0 0,-1 1 0 0 0,9 11 0 0 0,4 7 0 0 0,-17-23 0 0 0,8 18 0 0 0,-8-11 0 0 0,3 11 0 0 0,-5-7 0 0 0,-4-11 0 0 0,0-3 0 0 0,0 4 0 0 0,-1-1 0 0 0,0 1 0 0 0,0-1 0 0 0,0 0 0 0 0,0 0 0 0 0,-1 0 0 0 0,0-1 0 0 0,0 1 0 0 0,0-1 0 0 0,0 0 0 0 0,0 0 0 0 0,0 0 0 0 0,-1 0 0 0 0,-7 2 0 0 0,-7 5 807 0 0,-37 23 0 0 0,56-33-832 0 0,0 1 1 0 0,0-1 0 0 0,0 0 0 0 0,-1 0 0 0 0,1 0-1 0 0,0 0 1 0 0,0 0 0 0 0,-1 0 0 0 0,1 0-1 0 0,0 0 1 0 0,0 0 0 0 0,0 0 0 0 0,-1 0 0 0 0,1 0-1 0 0,0 0 1 0 0,0 0 0 0 0,-1 0 0 0 0,1 0 0 0 0,0 0-1 0 0,0 0 1 0 0,0 0 0 0 0,-1 0 0 0 0,1-1 0 0 0,0 1-1 0 0,0 0 1 0 0,0 0 0 0 0,-1 0 0 0 0,1 0 0 0 0,0-1-1 0 0,-1 0-3588 0 0,5-5-1797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13823 0 0,'0'0'608'0'0,"0"0"128"0"0,0 0-584 0 0,0 0-152 0 0,0 0 0 0 0,0 0 0 0 0,0 0 0 0 0,-7 13 0 0 0,-5-1 0 0 0,1 2 0 0 0,0 2 0 0 0,4 2 0 0 0,0 3 0 0 0,0 0 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46 10135 0 0,'0'0'231'0'0,"0"0"29"0"0,0 0 19 0 0,1 3-41 0 0,-1-2-236 0 0,0-1 0 0 0,0 1 0 0 0,0 0 0 0 0,0-1 0 0 0,0 1 0 0 0,0 0 0 0 0,-1-1 0 0 0,1 1 0 0 0,0-1 0 0 0,0 1 0 0 0,0 0 0 0 0,-1-1 0 0 0,1 1 0 0 0,0-1 0 0 0,0 1 0 0 0,-1-1 0 0 0,1 1 0 0 0,-1-1 0 0 0,1 1 0 0 0,-1 0 0 0 0,-15 11 15 0 0,-30 9-23 0 0,27-13 1 0 0,-24 8 5 0 0,39-14 0 0 0,-6 1 0 0 0,-1 5 0 0 0,-8 2 0 0 0,9-5 0 0 0,0 1 0 0 0,0 0 0 0 0,-18 15 0 0 0,18-13 185 0 0,1 2 0 0 0,0 0 0 0 0,1 0 0 0 0,0 0 0 0 0,1 1 0 0 0,0 0 0 0 0,-6 14 0 0 0,-14 36 473 0 0,24-55-664 0 0,1 1-1 0 0,0 0 1 0 0,0 0 0 0 0,1 0 0 0 0,0 0 0 0 0,1 0-1 0 0,-1 9 1 0 0,4-4 6 0 0,-2-10 30 0 0,0 0 0 0 0,0-1-1 0 0,1 1 1 0 0,-1-1-1 0 0,1 0 1 0 0,-1 1 0 0 0,1-1-1 0 0,-1 0 1 0 0,1 0-1 0 0,0 0 1 0 0,-1 0 0 0 0,1 0-1 0 0,0 0 1 0 0,0 0-1 0 0,0 0 1 0 0,0-1 0 0 0,3 1-1 0 0,4 1 425 0 0,0-1 0 0 0,15 0 0 0 0,-11 0-317 0 0,-1-1 182 0 0,-1 0-1 0 0,1 0 0 0 0,0-1 1 0 0,-1 0-1 0 0,0-1 0 0 0,1-1 1 0 0,-1 0-1 0 0,12-4 1 0 0,0-1-399 0 0,1 2 0 0 0,36-5 0 0 0,19-6-426 0 0,-54 10 506 0 0,42-18 0 0 0,-57 20 0 0 0,-1 0 0 0 0,0 0 0 0 0,0-1 0 0 0,0 0 0 0 0,0-1 0 0 0,-1 0 0 0 0,8-9 0 0 0,28-29 0 0 0,16-19 0 0 0,-52 55 0 0 0,-1 0 0 0 0,0-1 0 0 0,-1 0 0 0 0,0 0 0 0 0,6-16 0 0 0,-11 24 0 0 0,0 0 0 0 0,-1 0 0 0 0,1-1 0 0 0,0 1 0 0 0,-1 0 0 0 0,0 0 0 0 0,1-1 0 0 0,-1 1 0 0 0,0 0 0 0 0,0-1 0 0 0,0 1 0 0 0,-1 0 0 0 0,1 0 0 0 0,0-1 0 0 0,-1 1 0 0 0,1 0 0 0 0,-1 0 0 0 0,0 0 0 0 0,-1-3 0 0 0,0 3 0 0 0,1 0 0 0 0,-1 0 0 0 0,1 1 0 0 0,-1-1 0 0 0,0 0 0 0 0,0 1 0 0 0,0-1 0 0 0,0 1 0 0 0,0 0 0 0 0,0-1 0 0 0,0 1 0 0 0,0 0 0 0 0,0 0 0 0 0,-1 0 0 0 0,1 1 0 0 0,0-1 0 0 0,-5 0 0 0 0,-21-3-341 0 0,0 2 0 0 0,-35 1 0 0 0,35 1 0 0 0,-1-1-1 0 0,-34-6 0 0 0,60 7 342 0 0,0-1 0 0 0,0 0 0 0 0,0 0 0 0 0,-1 0 0 0 0,-4-3 0 0 0,8 4-1 0 0,0 0-1 0 0,-1 0 0 0 0,1 0 1 0 0,0 0-1 0 0,0 0 1 0 0,0 0-1 0 0,0 0 1 0 0,0 0-1 0 0,-1 0 0 0 0,1 0 1 0 0,0-1-1 0 0,0 1 1 0 0,0 0-1 0 0,0 0 0 0 0,0 0 1 0 0,-1 0-1 0 0,1 0 1 0 0,0 0-1 0 0,0 0 0 0 0,0 0 1 0 0,0 0-1 0 0,0 0 1 0 0,0-1-1 0 0,0 1 0 0 0,-1 0 1 0 0,1 0-1 0 0,0 0 1 0 0,0 0-1 0 0,0 0 0 0 0,0-1 1 0 0,0 1-1 0 0,0 0 1 0 0,0 0-1 0 0,0 0 0 0 0,0 0 1 0 0,0 0-1 0 0,0-1 1 0 0,0 1-1 0 0,0 0 0 0 0,0 0 1 0 0,0 0-1 0 0,0 0 1 0 0,0-1-1 0 0,0 1 0 0 0,0 0 1 0 0,0 0-1 0 0,0 0 1 0 0,0 0-1 0 0,0 0 0 0 0,0-1 1 0 0,0 1-1 0 0,0 0 1 0 0,1 0-1 0 0,-1 0 1 0 0,0 0-1 0 0,0 0 0 0 0,0 0 1 0 0,0 0-1 0 0,0-1 1 0 0,0 1-1 0 0,0 0 0 0 0,1 0 1 0 0,-1 0-1 0 0,0 0 1 0 0,0 0-1 0 0,7-2-335 0 0,19-1-661 0 0,-13 4 486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0,'0'0'298'0'0,"0"0"-10"0"0,0 0-118 0 0,0 0 206 0 0,3 7 620 0 0,3 1-426 0 0,0 0-1 0 0,0 0 0 0 0,15 14 0 0 0,0 1 226 0 0,-5-7-283 0 0,0 0 0 0 0,0-2 0 0 0,2 1 0 0 0,0-2 0 0 0,0 0 0 0 0,25 12 0 0 0,-21-11 179 0 0,-1 1 0 0 0,26 25 0 0 0,-36-30-620 0 0,-11-10-71 0 0,2 2 0 0 0,0-1 0 0 0,0 0 0 0 0,-1 1 0 0 0,1 0 0 0 0,-1-1 0 0 0,1 1 0 0 0,-1 0 0 0 0,0 0 0 0 0,0-1 0 0 0,0 1 0 0 0,0 0 0 0 0,0 0 0 0 0,0 0 0 0 0,0 0 0 0 0,-1 0 0 0 0,1 1 0 0 0,-1-1 0 0 0,0 0 0 0 0,1 4 0 0 0,-1-5 0 0 0,0 0 0 0 0,0 0 0 0 0,0 0 0 0 0,1 0 0 0 0,-1 0 0 0 0,0 0 0 0 0,-1-1 0 0 0,1 1 0 0 0,0 0 0 0 0,0 0 0 0 0,0 0 0 0 0,0 0 0 0 0,-1 0 0 0 0,1 0 0 0 0,0-1 0 0 0,-1 1 0 0 0,1 0 0 0 0,-1 0 0 0 0,1 0 0 0 0,-1-1 0 0 0,1 1 0 0 0,-1 0 0 0 0,0-1 0 0 0,1 1 0 0 0,-1 0 0 0 0,0-1 0 0 0,1 1 0 0 0,-1-1 0 0 0,0 1 0 0 0,0-1 0 0 0,0 1 0 0 0,-3 1 0 0 0,-46 32-3816 0 0,49-33 2792 0 0,1-1 0 0 0,-2 1 0 0 0,-5 3 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0,'0'0'464'0'0,"0"0"-9"0"0,0 0-223 0 0,0 0 156 0 0,0 0 100 0 0,1 1 21 0 0,30 10 1286 0 0,-17-7-1484 0 0,0 1 0 0 0,18 10 0 0 0,-12-3 286 0 0,-1 2-1 0 0,29 25 0 0 0,-27-21-409 0 0,-17-14-187 0 0,1 0 0 0 0,-1 1 0 0 0,0 0 0 0 0,0 0 0 0 0,0 0 0 0 0,-1 0 0 0 0,1 1 0 0 0,-1-1 0 0 0,-1 1 0 0 0,1 0 0 0 0,-1 0 0 0 0,0 0 0 0 0,0 0 0 0 0,-1 0 0 0 0,1 0 0 0 0,-2 0 0 0 0,1 1 0 0 0,-1-1 0 0 0,1 0 0 0 0,-2 1 0 0 0,1-1 0 0 0,-1 0 0 0 0,0 1 0 0 0,0-1 0 0 0,-1 0 0 0 0,0 0 0 0 0,-4 11 0 0 0,-2-2 0 0 0,6-9 0 0 0,-1 0 0 0 0,0 0 0 0 0,0 0 0 0 0,0 0 0 0 0,-1-1 0 0 0,0 1 0 0 0,0-1 0 0 0,-1 0 0 0 0,-9 8 0 0 0,-15 10-200 0 0,23-17 82 0 0,0-1-1 0 0,-1 0 1 0 0,0 0 0 0 0,0-1-1 0 0,0 1 1 0 0,0-1-1 0 0,-1-1 1 0 0,0 0 0 0 0,-10 3-1 0 0,18-5-14 0 0,0-1 0 0 0,0 0 0 0 0,-1 0 0 0 0,1 0 1 0 0,0 0-1 0 0,0 0 0 0 0,-1 0 0 0 0,1 0 0 0 0,0 0 0 0 0,-1 0 0 0 0,1 0 0 0 0,0-1 0 0 0,0 1 0 0 0,-1 0 0 0 0,1 0 0 0 0,0 0 0 0 0,0 0 0 0 0,-1 0 0 0 0,1 0 0 0 0,0-1 1 0 0,0 1-1 0 0,0 0 0 0 0,-1 0 0 0 0,1 0 0 0 0,0-1 0 0 0,0 1 0 0 0,0 0 0 0 0,-1 0 0 0 0,1 0 0 0 0,0-1 0 0 0,0 1 0 0 0,0 0 0 0 0,0 0 0 0 0,0-1 0 0 0,0 1 0 0 0,0 0 0 0 0,0-1 1 0 0,0 1-1 0 0,-1 0 0 0 0,1 0 0 0 0,0-1 0 0 0,0 1 0 0 0,0 0 0 0 0,1 0 0 0 0,-1-1 0 0 0,0 1 0 0 0,0 0 0 0 0,0-1 0 0 0,0 1 0 0 0,0 0 0 0 0,0 0 0 0 0,0-1 0 0 0,0 1 1 0 0,0 0-1 0 0,1 0 0 0 0,-1-1 0 0 0,1-1 797 0 0,-1-1-2199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20 11975 0 0,'1'-1'267'0'0,"17"-16"666"0"0,-17 16-761 0 0,-1 1 204 0 0,0 0 111 0 0,0 0 22 0 0,0 0-66 0 0,-4 14-278 0 0,-49 108 1883 0 0,-22 43-2048 0 0,65-146 0 0 0,-19 31 0 0 0,18-33 0 0 0,-13 30 0 0 0,16-31-50 0 0,-9 21-301 0 0,9-18-971 0 0,2-7-2795 0 0,-1-2-851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8287 0 0,'0'0'382'0'0,"0"0"-8"0"0,0 0-102 0 0,0 0 463 0 0,0 0 234 0 0,0 0 45 0 0,9 12 4224 0 0,-6-10-5099 0 0,-1-1 0 0 0,0 0 0 0 0,1 0 0 0 0,0 0 0 0 0,-1 0 0 0 0,1 0 0 0 0,-1 0 0 0 0,1-1 0 0 0,0 1 0 0 0,0-1 0 0 0,-1 0 0 0 0,1 1 0 0 0,0-1 0 0 0,0-1 0 0 0,4 0 0 0 0,5 0-16 0 0,0-2 1 0 0,15-4 0 0 0,167-58 1481 0 0,-129 41-1605 0 0,111-56 0 0 0,-166 75 0 0 0,6-4 50 0 0,-1-1 0 0 0,18-14 1 0 0,3-2-1377 0 0,-28 21-517 0 0,0 1 0 0 0,14-7 0 0 0,-21 10-2057 0 0,-1 1-824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0,1 1-41 0 0,1 19-130 0 0,-2-16 123 0 0,1 1 0 0 0,-1-1 0 0 0,1 1 1 0 0,0-1-1 0 0,0 1 0 0 0,0-1 0 0 0,1 0 1 0 0,-1 1-1 0 0,1-1 0 0 0,0 0 0 0 0,0 0 1 0 0,1 0-1 0 0,-1 0 0 0 0,5 5 0 0 0,-2-4 108 0 0,0-1 0 0 0,1 0 0 0 0,-1 0-1 0 0,1-1 1 0 0,0 1 0 0 0,11 4 0 0 0,41 11 1663 0 0,-27-9-1729 0 0,13 3-362 0 0,67 25 703 0 0,-97-32-354 0 0,-1 1 1 0 0,1 0 0 0 0,-1 0 0 0 0,-1 1-1 0 0,21 17 1 0 0,-27-19-254 0 0,5 3-5 0 0,0 1 0 0 0,-1 1-1 0 0,-1 0 1 0 0,10 13 0 0 0,-11-13 21 0 0,2 6 187 0 0,12 22 0 0 0,9 10 1379 0 0,-31-48-1588 0 0,0 0 0 0 0,1 0 0 0 0,-1 0 0 0 0,0 0 0 0 0,1 0 0 0 0,-1-1 0 0 0,1 1 0 0 0,0 0 0 0 0,-1 0 0 0 0,1-1 0 0 0,0 1 0 0 0,-1 0 0 0 0,1 0 0 0 0,2 0 1 0 0,-1 1-2 0 0,7 2 0 0 0,0-3-133 0 0,-7-2-133 0 0,1 0 0 0 0,0 1 0 0 0,-1-1 0 0 0,1 0 0 0 0,-1 0 0 0 0,1-1 0 0 0,-1 1 0 0 0,1 0 0 0 0,2-3 0 0 0,2-4-757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 6447 0 0,'0'0'142'0'0,"5"-1"67"0"0,-5 1-197 0 0,0 0 0 0 0,0 0 1 0 0,0 0-1 0 0,0 0 0 0 0,0 0 1 0 0,0 0-1 0 0,0 0 0 0 0,0 0 1 0 0,0 0-1 0 0,0 0 0 0 0,0 0 1 0 0,0 1-1 0 0,0-1 1 0 0,0 0-1 0 0,0 0 0 0 0,0 0 1 0 0,0 0-1 0 0,0 0 0 0 0,0 0 1 0 0,0 0-1 0 0,0 0 0 0 0,0 0 1 0 0,0 0-1 0 0,0 0 0 0 0,1 0 1 0 0,-1 0-1 0 0,0 0 0 0 0,0 0 1 0 0,0 0-1 0 0,0 0 0 0 0,0 0 1 0 0,0 0-1 0 0,0 0 0 0 0,0 0 1 0 0,0 0-1 0 0,0 0 0 0 0,0 0 1 0 0,0 0-1 0 0,0 0 0 0 0,0 0 1 0 0,0 0-1 0 0,1 0 0 0 0,-1 0 1 0 0,0 0-1 0 0,0 0 1 0 0,0 0-1 0 0,0 0 0 0 0,0 0 1 0 0,0 0-1 0 0,0 0 0 0 0,0 0 1 0 0,0 0-1 0 0,0 0 0 0 0,0 0 1 0 0,0 0-1 0 0,0 0 0 0 0,0 0 1 0 0,0 0-1 0 0,0 0 0 0 0,0 0 1 0 0,0 0-1 0 0,1 0 0 0 0,-7 5 212 0 0,0 0 0 0 0,0-1 1 0 0,-1 1-1 0 0,1-1 0 0 0,-14 5 0 0 0,-41 15 1632 0 0,27-11-1401 0 0,-15 8-45 0 0,2 2 0 0 0,0 2-1 0 0,1 2 1 0 0,-59 47-1 0 0,82-55-427 0 0,1 0-1 0 0,-24 26 0 0 0,37-35 233 0 0,0 1 0 0 0,1 0-1 0 0,0 1 1 0 0,1 0 0 0 0,0 0 0 0 0,-9 23-1 0 0,13-28-131 0 0,1 0 0 0 0,1 0 0 0 0,-1 0 0 0 0,1 1 0 0 0,1-1 0 0 0,-1 0 0 0 0,1 1 0 0 0,0-1 0 0 0,1 0-1 0 0,0 0 1 0 0,0 1 0 0 0,0-1 0 0 0,1 0 0 0 0,0 0 0 0 0,1 0 0 0 0,-1-1 0 0 0,2 1 0 0 0,-1 0 0 0 0,0-1 0 0 0,1 0 0 0 0,0 0-1 0 0,1 0 1 0 0,-1 0 0 0 0,8 6 0 0 0,13 9 456 0 0,1-2-1 0 0,0 0 1 0 0,1-2-1 0 0,41 19 0 0 0,-43-22-568 0 0,-8-6-87 0 0,0-1-1 0 0,1 0 1 0 0,0-1-1 0 0,0-1 1 0 0,0 0-1 0 0,33 3 1 0 0,-47-8-275 0 0,1 0 0 0 0,0 0 1 0 0,0 0-1 0 0,8-2 0 0 0,1-1-630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 10135 0 0,'0'0'464'0'0,"1"-1"-9"0"0,2-2-155 0 0,-2 2 443 0 0,-1 1 227 0 0,-9 7 929 0 0,-14 13-1586 0 0,1 1 0 0 0,1 0-1 0 0,2 2 1 0 0,-29 40 0 0 0,7-9 367 0 0,3-6-618 0 0,-238 316 41 0 0,179-217-103 0 0,31-44 0 0 0,48-80-294 0 0,13-17 112 0 0,1-1 1 0 0,-1 1-1 0 0,1 0 0 0 0,1 1 1 0 0,-6 9-1 0 0,9-14-466 0 0,0-2-572 0 0,0 0-253 0 0,3 0-51 0 0,11-2-11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13823 0 0,'0'0'630'0'0,"1"-1"-13"0"0,35-20-317 0 0,-23 13 144 0 0,22-12 0 0 0,100-33 1175 0 0,174-46-1 0 0,-233 77-1063 0 0,44-13 513 0 0,-92 29-1605 0 0,1 1 0 0 0,38-3 0 0 0,-38 10-1319 0 0,-27-2-118 0 0,-2 0-3824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13823 0 0,'0'0'630'0'0,"0"0"-13"0"0,0 2-393 0 0,1 5-218 0 0,-1 0 0 0 0,0 0 0 0 0,0 0 0 0 0,-1 0 0 0 0,0 0 0 0 0,0 0 0 0 0,0 0 0 0 0,-1 0 0 0 0,-4 9-1 0 0,-30 63 587 0 0,26-59-279 0 0,-23 47 34 0 0,-61 111 423 0 0,-105 136-770 0 0,157-250 0 0 0,-4-3 0 0 0,-74 79 0 0 0,114-136 0 0 0,5-10 0 0 0,3-8 0 0 0,1 5 0 0 0,0-1 0 0 0,1 0 0 0 0,0 1 0 0 0,0 0 0 0 0,1 0 0 0 0,8-10 0 0 0,-2 4 0 0 0,0 1 0 0 0,21-21 0 0 0,-23 28 0 0 0,1-1 0 0 0,0 1 0 0 0,0 1 0 0 0,20-10 0 0 0,1 0 0 0 0,-23 11 0 0 0,-1 2 0 0 0,1-1 0 0 0,0 1 0 0 0,0 0 0 0 0,0 0 0 0 0,1 1 0 0 0,-1 0 0 0 0,13-1 0 0 0,-18 3 0 0 0,0 0 0 0 0,0 0 0 0 0,0 0 0 0 0,0 0 0 0 0,0 0 0 0 0,0 1 0 0 0,0 0 0 0 0,0-1 0 0 0,0 1 0 0 0,0 0 0 0 0,-1 0 0 0 0,1 1 0 0 0,0-1 0 0 0,-1 1 0 0 0,1-1 0 0 0,-1 1 0 0 0,1 0 0 0 0,-1 0 0 0 0,0 0 0 0 0,0 0 0 0 0,0 0 0 0 0,0 0 0 0 0,0 1 0 0 0,0-1 0 0 0,-1 1 0 0 0,1-1 0 0 0,1 5 0 0 0,0 1 42 0 0,0 0 0 0 0,0 0 0 0 0,-1 0 0 0 0,-1 0-1 0 0,1 1 1 0 0,-1-1 0 0 0,0 0 0 0 0,-1 1 0 0 0,0-1-1 0 0,-2 14 1 0 0,-1-8-8 0 0,0 1 0 0 0,0-1 0 0 0,-2 1 0 0 0,0-1 0 0 0,-7 15 0 0 0,7-17-465 0 0,2-5-530 0 0,-1-1 0 0 0,1 1 0 0 0,-7 9 1 0 0,4-9-4158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0 11975 0 0,'0'0'547'0'0,"-2"1"-11"0"0,-1 1-506 0 0,-1 0-1 0 0,0 0 1 0 0,0 1-1 0 0,1-1 1 0 0,0 1-1 0 0,-1 0 1 0 0,1 0 0 0 0,-5 7-1 0 0,-22 32 503 0 0,21-29-178 0 0,-49 75 758 0 0,-48 68-664 0 0,-116 178 1157 0 0,39-74-1605 0 0,164-235 0 0 0,1 0 0 0 0,1 1 0 0 0,-16 33 0 0 0,32-57-111 0 0,0 1-1 0 0,1-1 1 0 0,-1 0 0 0 0,0 0-1 0 0,1 1 1 0 0,-1-1-1 0 0,1 0 1 0 0,0 1 0 0 0,0-1-1 0 0,-1 1 1 0 0,2-1-1 0 0,-1 0 1 0 0,0 1-1 0 0,0-1 1 0 0,2 4 0 0 0,0-3-900 0 0,7 2-12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17503 0 0,'0'0'399'0'0,"0"0"60"0"0,-1 2 21 0 0,-11 33 102 0 0,9-28-1875 0 0,3-5-5174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97 11975 0 0,'0'0'267'0'0,"0"0"42"0"0,0 0 17 0 0,0 0-28 0 0,2 0-196 0 0,5 4 156 0 0,1-1 0 0 0,-1 0 1 0 0,13 4-1 0 0,-17-7-180 0 0,0 1 0 0 0,1-1 1 0 0,-1 1-1 0 0,0-1 0 0 0,1 0 0 0 0,-1 0 1 0 0,0-1-1 0 0,1 1 0 0 0,-1-1 1 0 0,0 1-1 0 0,0-1 0 0 0,4-1 0 0 0,25-9 354 0 0,13-6 576 0 0,28-13 718 0 0,9-4-796 0 0,-73 28-930 0 0,-9 5 0 0 0,0 1 0 0 0,0 0 0 0 0,0 0 0 0 0,0 0 0 0 0,1-1 0 0 0,-1 1 0 0 0,0 0 0 0 0,0 0 0 0 0,0-1 0 0 0,0 1 0 0 0,0 0 0 0 0,0 0 0 0 0,0-1 0 0 0,0 1 0 0 0,0 0 0 0 0,0-1 0 0 0,0 1 0 0 0,0 0 0 0 0,0 0 0 0 0,0-1 0 0 0,0 1 0 0 0,0 0 0 0 0,0 0 0 0 0,0-1 0 0 0,0 1 0 0 0,-1-1 0 0 0,1 1 0 0 0,-1-1 0 0 0,0 1 0 0 0,0-1 0 0 0,0 1 0 0 0,0-1 0 0 0,1 1 0 0 0,-1 0 0 0 0,0 0 0 0 0,0-1 0 0 0,0 1 0 0 0,0 0 0 0 0,0 0 0 0 0,0 0 0 0 0,0 0 0 0 0,0 0 0 0 0,0 0 0 0 0,0 0 0 0 0,-1 0 0 0 0,-20 4 0 0 0,8 1-19 0 0,0 0-1 0 0,-21 11 1 0 0,6-3-324 0 0,-8 4-55 0 0,0 1 1 0 0,2 2-1 0 0,-40 28 0 0 0,67-41 398 0 0,0 0 0 0 0,0 1 0 0 0,0 0 0 0 0,-9 13 0 0 0,-24 40 0 0 0,32-47 0 0 0,4-6 0 0 0,1-1 0 0 0,0 1 0 0 0,1-1 0 0 0,0 1 0 0 0,0 0 0 0 0,0 0 0 0 0,-1 10 0 0 0,3-16 0 0 0,1 0 0 0 0,0 0 0 0 0,0 0 0 0 0,-1 0 0 0 0,1 0 0 0 0,0 0 0 0 0,0 0 0 0 0,1 0 0 0 0,-1 0 0 0 0,0 0 0 0 0,1 0 0 0 0,-1 0 0 0 0,1 0 0 0 0,0 0 0 0 0,-1-1 0 0 0,1 1 0 0 0,0 0 0 0 0,0 0 0 0 0,0-1 0 0 0,1 1 0 0 0,-1 0 0 0 0,0-1 0 0 0,0 1 0 0 0,1-1 0 0 0,-1 0 0 0 0,1 0 0 0 0,0 1 0 0 0,-1-1 0 0 0,1 0 0 0 0,0 0 0 0 0,-1 0 0 0 0,1-1 0 0 0,0 1 0 0 0,0 0 0 0 0,0-1 0 0 0,2 1 0 0 0,5 0 0 0 0,-1 0 0 0 0,1-1 0 0 0,-1-1 0 0 0,0 0 0 0 0,1 0 0 0 0,-1 0 0 0 0,0-1 0 0 0,9-3 0 0 0,2 1 0 0 0,105-34-4814 0 0,-75 21-604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 11975 0 0,'2'0'547'0'0,"6"-2"-96"0"0,-5 1-414 0 0,1 1 0 0 0,-1-1 0 0 0,0 1 0 0 0,0 0 1 0 0,1 0-1 0 0,-1 0 0 0 0,0 0 0 0 0,0 1 0 0 0,4 0 1 0 0,-7-1-6 0 0,0 1 0 0 0,0-1 0 0 0,0 0 0 0 0,0 1 0 0 0,0-1 0 0 0,0 0 0 0 0,0 1 0 0 0,0-1 0 0 0,0 0 0 0 0,-1 0 0 0 0,1 1 0 0 0,0-1 0 0 0,0 0 0 0 0,0 1 0 0 0,0-1 0 0 0,0 0 0 0 0,-1 0 1 0 0,1 1-1 0 0,0-1 0 0 0,0 0 0 0 0,-1 0 0 0 0,1 1 0 0 0,0-1 0 0 0,0 0 0 0 0,-1 0 0 0 0,1 1 0 0 0,-201 183 1085 0 0,161-140-1117 0 0,11-10 0 0 0,19-24 0 0 0,-136 150 0 0 0,141-154 0 0 0,-4 4 0 0 0,0 1 0 0 0,1 0 0 0 0,-10 18 0 0 0,17-29 0 0 0,1 0 0 0 0,0 1 0 0 0,0-1 0 0 0,0 0 0 0 0,0 0 0 0 0,0 1 0 0 0,0-1 0 0 0,-1 0 0 0 0,1 1 0 0 0,0-1 0 0 0,0 0 0 0 0,0 0 0 0 0,0 1 0 0 0,0-1 0 0 0,0 0 0 0 0,0 1 0 0 0,0-1 0 0 0,0 0 0 0 0,0 1 0 0 0,1-1 0 0 0,-1 0 0 0 0,0 0 0 0 0,0 1 0 0 0,0-1 0 0 0,0 0 0 0 0,0 1 0 0 0,0-1 0 0 0,1 0 0 0 0,-1 0 0 0 0,0 1 0 0 0,0-1 0 0 0,0 0 0 0 0,1 0 0 0 0,-1 0 0 0 0,0 1 0 0 0,0-1 0 0 0,1 0 0 0 0,-1 0 0 0 0,0 0 0 0 0,0 0 0 0 0,1 0 0 0 0,-1 1 0 0 0,0-1 0 0 0,0 0 0 0 0,1 0 0 0 0,-1 0 0 0 0,0 0 0 0 0,1 0 0 0 0,-1 0 0 0 0,0 0 0 0 0,1 0 0 0 0,-1 0 0 0 0,0 0 0 0 0,0 0 0 0 0,1 0 0 0 0,-1 0 0 0 0,0 0 0 0 0,1-1 0 0 0,-1 1 0 0 0,7 0 0 0 0,-1 0 0 0 0,1-1 0 0 0,-1 0 0 0 0,1-1 0 0 0,-1 1 0 0 0,1-1 0 0 0,-1 0 0 0 0,11-6 0 0 0,18-5 0 0 0,67-18 0 0 0,-44 12 0 0 0,77-14 0 0 0,-34 20 883 0 0,-86 12-697 0 0,0 0 1 0 0,0 2-1 0 0,0 0 0 0 0,27 5 1 0 0,-39-6-263 0 0,-1 1 0 0 0,1 0 1 0 0,-1 0-1 0 0,0 0 0 0 0,1 0 1 0 0,-1 0-1 0 0,0 1 0 0 0,0-1 0 0 0,0 1 1 0 0,0-1-1 0 0,0 1 0 0 0,2 2 1 0 0,-3-3 15 0 0,-1-1 1 0 0,1 1 0 0 0,-1-1 0 0 0,0 1 0 0 0,1 0 0 0 0,-1-1 0 0 0,0 1 0 0 0,0 0 0 0 0,1 0-1 0 0,-1-1 1 0 0,0 1 0 0 0,0 0 0 0 0,0 0 0 0 0,0-1 0 0 0,0 1 0 0 0,0 0 0 0 0,0-1 0 0 0,0 1 0 0 0,0 1-1 0 0,-1 0-34 0 0,0-1-1 0 0,1 0 0 0 0,-1 1 1 0 0,0-1-1 0 0,0 0 0 0 0,0 0 1 0 0,0 1-1 0 0,0-1 0 0 0,0 0 1 0 0,0 0-1 0 0,0 0 0 0 0,0 0 1 0 0,0-1-1 0 0,-2 2 0 0 0,-28 16-925 0 0,-1-2-4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25 11975 0 0,'0'0'267'0'0,"1"-1"42"0"0,12-14 315 0 0,-7 9-522 0 0,1 4-21 0 0,-6 1 284 0 0,-1 1 122 0 0,0 0 22 0 0,0 0 3 0 0,1 13 512 0 0,-3-7-774 0 0,0 1 0 0 0,-1-1 0 0 0,-5 11-1 0 0,-2 3-144 0 0,-1 3-98 0 0,-2 0-1 0 0,-15 23 0 0 0,-2 1-9 0 0,-1 3 505 0 0,-72 87 0 0 0,-53 32 526 0 0,121-135-1013 0 0,0-1-15 0 0,-40 52 1 0 0,51-56-1 0 0,14-17 0 0 0,0 1 0 0 0,0 0 0 0 0,1 0 0 0 0,0 1 0 0 0,-12 28 0 0 0,17-22-401 0 0,4-18-74 0 0,2-1-1158 0 0,5 7-4506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10135 0 0,'0'0'464'0'0,"0"0"-9"0"0,-1 1-295 0 0,-16 5-147 0 0,6-1-12 0 0,-1-1 0 0 0,1 1-1 0 0,0 1 1 0 0,1 0 0 0 0,-14 9-1 0 0,3 0 0 0 0,16-12 0 0 0,-1 0 0 0 0,1 1 0 0 0,0 0 0 0 0,-4 5 0 0 0,1-1 308 0 0,1 1-1 0 0,0 0 0 0 0,1 1 0 0 0,0-1 0 0 0,1 1 1 0 0,0 0-1 0 0,0 1 0 0 0,1-1 0 0 0,-3 12 0 0 0,6-16-153 0 0,-1-1-1 0 0,1 1 1 0 0,0 0 0 0 0,1-1-1 0 0,-1 1 1 0 0,1 0-1 0 0,0 0 1 0 0,1-1 0 0 0,-1 1-1 0 0,1 0 1 0 0,0-1-1 0 0,0 1 1 0 0,1-1 0 0 0,0 1-1 0 0,0-1 1 0 0,0 1-1 0 0,1-1 1 0 0,-1 0 0 0 0,6 6-1 0 0,-6-8-132 0 0,0-1 0 0 0,0 0 0 0 0,0 0 0 0 0,0 0 0 0 0,1 0-1 0 0,-1 0 1 0 0,1-1 0 0 0,-1 1 0 0 0,1-1 0 0 0,0 1 0 0 0,-1-1 0 0 0,1 0 0 0 0,0 0-1 0 0,5 1 1 0 0,-3-2 66 0 0,0 1-1 0 0,1-1 0 0 0,-1 0 1 0 0,0 0-1 0 0,1 0 0 0 0,-1-1 1 0 0,9-2-1 0 0,1-1 120 0 0,0-2-1 0 0,0 1 1 0 0,-1-2 0 0 0,22-13-1 0 0,-7 4-194 0 0,-1 0-8 0 0,36-27 0 0 0,-57 38-3 0 0,-1-1 0 0 0,1 1 0 0 0,-1-2 0 0 0,0 1 0 0 0,0-1 0 0 0,-1 0 0 0 0,0 0-1 0 0,0 0 1 0 0,-1-1 0 0 0,4-7 0 0 0,-5 6-17 0 0,-2 1 1 0 0,1 0-1 0 0,-1-1 0 0 0,0 1 0 0 0,0-13 0 0 0,-1 6-283 0 0,0 14 250 0 0,0-1 0 0 0,0 0 1 0 0,0 0-1 0 0,0 0 0 0 0,0 0 0 0 0,-1 0 0 0 0,1 0 1 0 0,-1 0-1 0 0,1 0 0 0 0,-1 0 0 0 0,0 0 1 0 0,0 1-1 0 0,0-1 0 0 0,0 0 0 0 0,0 1 1 0 0,0-1-1 0 0,0 0 0 0 0,-1 1 0 0 0,1 0 0 0 0,0-1 1 0 0,-1 1-1 0 0,0 0 0 0 0,1-1 0 0 0,-1 1 1 0 0,0 0-1 0 0,1 0 0 0 0,-1 1 0 0 0,0-1 1 0 0,-2-1-1 0 0,-4 0-540 0 0,-1-1 0 0 0,0 1 0 0 0,0 1 0 0 0,-16-2 0 0 0,17 3-815 0 0,5-1-130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596 538 2759 0 0,'-28'13'133'0'0,"22"-10"-105"0"0,-1 1 0 0 0,0-1 0 0 0,1-1 0 0 0,-9 3-1 0 0,-23 5 912 0 0,37-9-430 0 0,1-1 3 0 0,4-9 512 0 0,-3 6-914 0 0,0 1 0 0 0,0-1 0 0 0,0 0-1 0 0,1 0 1 0 0,-1 1 0 0 0,1-1-1 0 0,-1 1 1 0 0,1-1 0 0 0,0 1 0 0 0,0 0-1 0 0,0 0 1 0 0,0-1 0 0 0,4-2-1 0 0,11-9 618 0 0,-2-2-1 0 0,0 1 0 0 0,16-23 0 0 0,23-24 1736 0 0,-40 49-2349 0 0,-1-1 1 0 0,0 0 0 0 0,-1-1-1 0 0,-1-1 1 0 0,0 1-1 0 0,9-21 1 0 0,-12 18 116 0 0,0 1 1 0 0,-2-1 0 0 0,0 0-1 0 0,-1-1 1 0 0,-1 1 0 0 0,2-28-1 0 0,-3 21-251 0 0,-2 17-21 0 0,0 1-1 0 0,0 0 1 0 0,-1-1 0 0 0,1 1 0 0 0,-2-1 0 0 0,1 1-1 0 0,-1-1 1 0 0,-3-13 0 0 0,3 21 6 0 0,1 0 1 0 0,0-1-1 0 0,0 1 0 0 0,-1 0 0 0 0,1 0 1 0 0,0-1-1 0 0,-1 1 0 0 0,1 0 1 0 0,0 0-1 0 0,-1 0 0 0 0,1-1 1 0 0,0 1-1 0 0,-1 0 0 0 0,1 0 1 0 0,-1 0-1 0 0,1 0 0 0 0,0 0 1 0 0,-1 0-1 0 0,1 0 0 0 0,-1 0 0 0 0,1 0 1 0 0,0 0-1 0 0,-1 0 0 0 0,1 0 1 0 0,-1 0-1 0 0,1 0 0 0 0,0 0 1 0 0,-1 1-1 0 0,-10 2-354 0 0,4 2 362 0 0,1 0 0 0 0,0 0 0 0 0,0 1 0 0 0,0-1 0 0 0,-8 12 0 0 0,-2 0 30 0 0,-2 3-2 0 0,-85 91 0 0 0,82-84 0 0 0,0 0 0 0 0,-24 44 0 0 0,-27 70 387 0 0,17-31 102 0 0,45-91-397 0 0,-24 45 420 0 0,-33 89 0 0 0,48-106-512 0 0,-3-2 0 0 0,-35 57 0 0 0,19-35 0 0 0,27-48-50 0 0,-1-1 0 0 0,-1-1-1 0 0,-29 32 1 0 0,7-8-3951 0 0,26-29 2467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15663 0 0,'0'0'356'0'0,"0"0"50"0"0,0 0 20 0 0,0 0-42 0 0,2-1-250 0 0,15-8-131 0 0,0 1 0 0 0,0 0 0 0 0,1 2 1 0 0,31-9-1 0 0,-10 4-5 0 0,213-64 73 0 0,24-1 1430 0 0,-245 68-1918 0 0,35-12-4122 0 0,-61 18 3553 0 0,23-7-4628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305 262 10135 0 0,'0'0'464'0'0,"0"0"-9"0"0,0 0-223 0 0,0 0 156 0 0,8 16 1201 0 0,-7-14-1469 0 0,0 0-1 0 0,1 0 1 0 0,-1-1-1 0 0,1 1 1 0 0,-1-1-1 0 0,1 1 1 0 0,0-1-1 0 0,0 1 0 0 0,-1-1 1 0 0,1 0-1 0 0,0 0 1 0 0,0 0-1 0 0,0 0 1 0 0,0 0-1 0 0,0-1 1 0 0,0 1-1 0 0,1-1 1 0 0,-1 1-1 0 0,0-1 1 0 0,0 0-1 0 0,0 1 0 0 0,1-1 1 0 0,-1 0-1 0 0,0-1 1 0 0,0 1-1 0 0,0 0 1 0 0,1-1-1 0 0,2 0 1 0 0,3 0 234 0 0,11-2 92 0 0,0-1 0 0 0,0 0-1 0 0,-1-1 1 0 0,34-14 0 0 0,66-40-334 0 0,-98 48-112 0 0,35-27 0 0 0,-46 31 0 0 0,0-1 0 0 0,-1 1 0 0 0,0-2 0 0 0,-1 1 0 0 0,12-17 0 0 0,-17 22-75 0 0,-1 1-1 0 0,0 0 1 0 0,0 0-1 0 0,1-1 1 0 0,-1 1 0 0 0,-1-1-1 0 0,1 1 1 0 0,0-1-1 0 0,-1 1 1 0 0,1-1-1 0 0,-1 1 1 0 0,0-1-1 0 0,1 1 1 0 0,-1-1-1 0 0,-1 0 1 0 0,1 1 0 0 0,0-1-1 0 0,-1 1 1 0 0,1-1-1 0 0,-1 1 1 0 0,-1-5-1 0 0,1 5-68 0 0,-1 0-1 0 0,0-1 1 0 0,1 1-1 0 0,-1 0 1 0 0,0 0-1 0 0,0 0 0 0 0,0 1 1 0 0,0-1-1 0 0,0 0 1 0 0,0 1-1 0 0,0-1 1 0 0,-1 1-1 0 0,1 0 1 0 0,-1 0-1 0 0,1 0 1 0 0,-1 0-1 0 0,1 0 0 0 0,-1 1 1 0 0,1-1-1 0 0,-1 1 1 0 0,-3-1-1 0 0,-4 1 61 0 0,0 0 0 0 0,0 0 0 0 0,0 1 0 0 0,0 0 0 0 0,0 1 0 0 0,1 0 1 0 0,-1 0-1 0 0,1 1 0 0 0,-15 7 0 0 0,-9 5-107 0 0,-37 25 0 0 0,62-35 188 0 0,-4 2 3 0 0,-176 109 0 0 0,138-81 0 0 0,-75 65 0 0 0,109-85 0 0 0,1 1 0 0 0,0 0 0 0 0,1 0 0 0 0,-20 32 0 0 0,30-42 0 0 0,1 1 0 0 0,0 0 0 0 0,0-1 0 0 0,0 1 0 0 0,1 0 0 0 0,0 0 0 0 0,-1 13 0 0 0,2-15 0 0 0,1-1 0 0 0,0 1 0 0 0,1 0 0 0 0,-1-1 0 0 0,1 1 0 0 0,-1-1 0 0 0,2 1 0 0 0,-1-1 0 0 0,0 1 0 0 0,1-1 0 0 0,0 0 0 0 0,0 1 0 0 0,3 4 0 0 0,-2-5 64 0 0,-1-1 0 0 0,1 0 0 0 0,0 0 0 0 0,0 0-1 0 0,0 0 1 0 0,0-1 0 0 0,0 1 0 0 0,0-1 0 0 0,1 0-1 0 0,-1 0 1 0 0,1 0 0 0 0,0 0 0 0 0,0-1 0 0 0,0 1-1 0 0,6 1 1 0 0,6 0 467 0 0,0-1-1 0 0,28 1 1 0 0,-19-1-248 0 0,10-2-899 0 0,1-1-1 0 0,-1-2 1 0 0,1-2-1 0 0,55-14 1 0 0,-27 3-918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26 13823 0 0,'-6'-4'129'0'0,"6"4"-112"0"0,-1 0 0 0 0,1 0 0 0 0,0 0-1 0 0,0 0 1 0 0,0 0 0 0 0,0 0 0 0 0,0 0-1 0 0,0 0 1 0 0,-1 0 0 0 0,1 0 0 0 0,0 0-1 0 0,0 0 1 0 0,0-1 0 0 0,0 1 0 0 0,0 0 0 0 0,0 0-1 0 0,0 0 1 0 0,-1 0 0 0 0,1 0 0 0 0,0 0-1 0 0,0 0 1 0 0,0 0 0 0 0,0 0 0 0 0,0 0-1 0 0,0-1 1 0 0,0 1 0 0 0,0 0 0 0 0,0 0-1 0 0,0 0 1 0 0,0 0 0 0 0,0 0 0 0 0,0 0-1 0 0,0-1 1 0 0,-1 1 0 0 0,1 0 0 0 0,0 0-1 0 0,0 0 1 0 0,0 0 0 0 0,0 0 0 0 0,0 0-1 0 0,0-1 1 0 0,1 1 0 0 0,-1 0 0 0 0,0 0-1 0 0,0 0 1 0 0,0 0 0 0 0,0 0 0 0 0,0 0-1 0 0,0 0 1 0 0,0-1 0 0 0,18-8 569 0 0,-17 8-210 0 0,-1 1 113 0 0,0 0 20 0 0,0-1-489 0 0,-1 0 0 0 0,1 1-1 0 0,-1-1 1 0 0,0 1-1 0 0,1 0 1 0 0,-1-1 0 0 0,0 1-1 0 0,0-1 1 0 0,1 1 0 0 0,-1 0-1 0 0,0-1 1 0 0,0 1 0 0 0,0 0-1 0 0,1 0 1 0 0,-1 0-1 0 0,0 0 1 0 0,0 0 0 0 0,0 0-1 0 0,1 0 1 0 0,-1 0 0 0 0,-1 0-1 0 0,-18 3 157 0 0,-12 6-635 0 0,0 2-1 0 0,2 1 1 0 0,-38 20-1 0 0,36-17 306 0 0,-19 10 431 0 0,0 3 0 0 0,2 1 0 0 0,1 3-1 0 0,-52 45 1 0 0,94-71-209 0 0,0-1-1 0 0,0 1 1 0 0,0 1-1 0 0,1-1 1 0 0,0 1 0 0 0,1 0-1 0 0,0 0 1 0 0,-7 14-1 0 0,9-7-67 0 0,3-13 0 0 0,-1 0 0 0 0,1 1 0 0 0,0-1 0 0 0,-1 0 0 0 0,1 0 0 0 0,0 0 0 0 0,-1 0 0 0 0,1 0 0 0 0,0 0 0 0 0,0 0 0 0 0,0 0 0 0 0,0 0 0 0 0,0 0 0 0 0,0-1 0 0 0,0 1 0 0 0,0 0 0 0 0,0-1 0 0 0,1 1 0 0 0,-1-1 0 0 0,0 1 0 0 0,0-1 0 0 0,1 0 0 0 0,-1 1 0 0 0,0-1 0 0 0,0 0 0 0 0,1 0 0 0 0,1 0 0 0 0,5 1 0 0 0,-1-1 0 0 0,1-1 0 0 0,9-1 0 0 0,-17 2 0 0 0,20-3 0 0 0,-1-2 0 0 0,1 0 0 0 0,-2-1 0 0 0,20-9 0 0 0,72-40 0 0 0,-10 5 0 0 0,-87 44 0 0 0,-8 3 0 0 0,0 1 0 0 0,1 0 0 0 0,-1 0 0 0 0,0 0 0 0 0,1 0 0 0 0,8 0 0 0 0,-7 3 0 0 0,-7 3 0 0 0,-5 1 0 0 0,-10 20-35 0 0,13-20-1 0 0,-1 0-1 0 0,1 0 0 0 0,-1-1 1 0 0,0 1-1 0 0,-1-1 0 0 0,1 0 1 0 0,-1 0-1 0 0,0 0 1 0 0,-6 4-1 0 0,3-2-438 0 0,5-5-33 0 0,2-1-72 0 0,0 0-285 0 0,0 0-126 0 0,0 0-29 0 0,0 0-4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15663 0 0,'0'0'719'0'0,"0"0"-20"0"0,-2 1-374 0 0,-8 3-22 0 0,0 0 0 0 0,1 1 0 0 0,0 0-1 0 0,0 1 1 0 0,-8 6 0 0 0,-10 7-119 0 0,-231 162-168 0 0,238-165-16 0 0,7-7 0 0 0,1 1 0 0 0,-20 20 0 0 0,29-28 0 0 0,1 1 0 0 0,0-1 0 0 0,0 1 0 0 0,0 0 0 0 0,0 0 0 0 0,1 0 0 0 0,-1 0 0 0 0,1 0 0 0 0,-1 0 0 0 0,1 0 0 0 0,0 0 0 0 0,0 1 0 0 0,1-1 0 0 0,-1 0 0 0 0,1 1 0 0 0,-1-1 0 0 0,1 1 0 0 0,0 3 0 0 0,1-5-2 0 0,-1-1 0 0 0,1 1-1 0 0,0-1 1 0 0,-1 1 0 0 0,1-1-1 0 0,0 1 1 0 0,0-1 0 0 0,0 0-1 0 0,0 0 1 0 0,0 1 0 0 0,0-1-1 0 0,0 0 1 0 0,1 0 0 0 0,-1 0 0 0 0,0 0-1 0 0,0 0 1 0 0,1-1 0 0 0,-1 1-1 0 0,1 0 1 0 0,-1-1 0 0 0,1 1-1 0 0,-1-1 1 0 0,1 1 0 0 0,-1-1-1 0 0,1 1 1 0 0,-1-1 0 0 0,3 0-1 0 0,6 1-240 0 0,0 0 0 0 0,20-1 0 0 0,-28 0 161 0 0,14-1-449 0 0,-1-2-1 0 0,1 0 1 0 0,0 0 0 0 0,-1-1-1 0 0,0-1 1 0 0,0-1-1 0 0,-1 0 1 0 0,20-11 0 0 0,-1-2-4587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13823 0 0,'0'0'630'0'0,"-2"1"-13"0"0,-4 1-530 0 0,1 1 0 0 0,0 0 0 0 0,0 0 0 0 0,0 0-1 0 0,0 0 1 0 0,1 1 0 0 0,-1 0 0 0 0,1 0 0 0 0,0 0 0 0 0,0 0 0 0 0,-5 8 0 0 0,-3 5 536 0 0,-18 35 0 0 0,-15 46-615 0 0,-42 132 1 0 0,75-196-10 0 0,-16 40 343 0 0,-2-2-1 0 0,-60 101 0 0 0,58-121-85 0 0,-2-1 0 0 0,-2-2 0 0 0,-75 77 0 0 0,51-69-256 0 0,74-69 0 0 0,92-78 0 0 0,-84 73 0 0 0,1 1 0 0 0,0 1 0 0 0,31-14 0 0 0,-48 26 75 0 0,0 1 0 0 0,0 0 0 0 0,0 0-1 0 0,1 0 1 0 0,-1 1 0 0 0,8-1 0 0 0,-12 2-13 0 0,0 0 1 0 0,0 0 0 0 0,0 0 0 0 0,0 0 0 0 0,0 0 0 0 0,-1 0 0 0 0,1 1-1 0 0,0-1 1 0 0,0 0 0 0 0,0 1 0 0 0,0 0 0 0 0,0-1 0 0 0,0 1 0 0 0,-1 0-1 0 0,1 0 1 0 0,0 0 0 0 0,-1 0 0 0 0,1 1 0 0 0,-1-1 0 0 0,1 0 0 0 0,-1 0-1 0 0,0 1 1 0 0,3 2 0 0 0,1 7 115 0 0,0 0-1 0 0,-1 1 1 0 0,0-1 0 0 0,-1 1-1 0 0,0 0 1 0 0,-1 0-1 0 0,1 15 1 0 0,3 12 449 0 0,-1-7-593 0 0,4 17-928 0 0,-9-47 386 0 0,0-2-140 0 0,0 0-572 0 0,0 0-253 0 0,2 0-51 0 0,9 0-11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56 10135 0 0,'57'-43'1236'0'0,"-32"30"2359"0"0,-25 13-3566 0 0,1 1-1 0 0,-1-1 1 0 0,0 0 0 0 0,0 0-1 0 0,1 0 1 0 0,-1 0-1 0 0,0 0 1 0 0,1 1 0 0 0,-1-1-1 0 0,0 0 1 0 0,0 0 0 0 0,1 1-1 0 0,-1-1 1 0 0,0 0 0 0 0,0 0-1 0 0,0 1 1 0 0,0-1-1 0 0,1 0 1 0 0,-1 1 0 0 0,0-1-1 0 0,0 0 1 0 0,0 0 0 0 0,0 1-1 0 0,0-1 1 0 0,0 0 0 0 0,0 1-1 0 0,0 0 1 0 0,3 9 460 0 0,-4-5-321 0 0,1 0 0 0 0,-1-1 0 0 0,0 1 0 0 0,-1 0-1 0 0,1 0 1 0 0,-1-1 0 0 0,0 1 0 0 0,0 0 0 0 0,0-1 0 0 0,-6 8 0 0 0,3-4 31 0 0,-6 10-12 0 0,0-1 0 0 0,-1 0-1 0 0,-1-1 1 0 0,0-1 0 0 0,-20 18-1 0 0,15-17-186 0 0,0 1 0 0 0,1 1 0 0 0,1 1 0 0 0,-27 40 0 0 0,29-35 0 0 0,-169 280 0 0 0,-15-8 0 0 0,176-265 0 0 0,-9 10 0 0 0,-31 57 0 0 0,8-10-861 0 0,53-87-3622 0 0,1-1-1565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1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50 10135 0 0,'1'-1'231'0'0,"36"-46"672"0"0,-36 46-510 0 0,-1 1 106 0 0,0 0 11 0 0,0 0 2 0 0,0 0 0 0 0,0 0 0 0 0,-2 0-417 0 0,0 1 0 0 0,0 0 0 0 0,0 0 0 0 0,0 0-1 0 0,1 0 1 0 0,-1 0 0 0 0,0 0 0 0 0,0 1 0 0 0,1-1-1 0 0,-2 2 1 0 0,-3 2-34 0 0,-24 14-55 0 0,0-2 1 0 0,-48 21-1 0 0,18-10-9 0 0,30-13 3 0 0,13-8 0 0 0,1 1 0 0 0,0 1 0 0 0,1 0 0 0 0,0 1 0 0 0,-18 15 0 0 0,3 0 512 0 0,24-21-343 0 0,0 1 0 0 0,0-1 0 0 0,1 1 0 0 0,-1 1 0 0 0,1-1-1 0 0,0 1 1 0 0,1 0 0 0 0,-6 8 0 0 0,10-14-168 0 0,-5 8 4 0 0,1 1-1 0 0,1-1 1 0 0,-6 16 0 0 0,8-20-5 0 0,1-1 0 0 0,-1 1-1 0 0,1-1 1 0 0,0 1 0 0 0,0-1-1 0 0,0 1 1 0 0,0 0 0 0 0,1-1-1 0 0,0 0 1 0 0,-1 1 0 0 0,1-1 0 0 0,3 7-1 0 0,-3-7 51 0 0,1 0-1 0 0,-1 0 0 0 0,1 0 1 0 0,0 0-1 0 0,-1 0 0 0 0,1-1 1 0 0,0 1-1 0 0,0-1 0 0 0,1 1 1 0 0,-1-1-1 0 0,6 4 0 0 0,-4-4 57 0 0,1 1 0 0 0,-1-1 0 0 0,1 0 0 0 0,0-1 0 0 0,-1 1 0 0 0,1-1 0 0 0,7 1 0 0 0,3 0-139 0 0,0 0 0 0 0,0-2 0 0 0,0 1 0 0 0,19-4-1 0 0,29-5-4835 0 0,-58 8 4102 0 0,32-6-4847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 13823 0 0,'0'0'315'0'0,"0"0"45"0"0,0 0 21 0 0,0 0-49 0 0,-7-5-208 0 0,5 4-95 0 0,0 1 0 0 0,0-1 0 0 0,0 0-1 0 0,0 1 1 0 0,0-1 0 0 0,0 1 0 0 0,0 0 0 0 0,0-1-1 0 0,0 1 1 0 0,0 0 0 0 0,-1 0 0 0 0,1 0 0 0 0,0 1 0 0 0,-3 0-1 0 0,-31 9 742 0 0,24-6-540 0 0,5-1-153 0 0,-1 1-1 0 0,0-1 1 0 0,1 2-1 0 0,0-1 0 0 0,0 1 1 0 0,-9 8-1 0 0,-11 6-3 0 0,-75 56-73 0 0,97-71 0 0 0,3-3 0 0 0,0 1 0 0 0,0-1 0 0 0,1 1 0 0 0,-1-1 0 0 0,0 1 0 0 0,1 0 0 0 0,-1 0 0 0 0,1 0 0 0 0,0 0 0 0 0,-1 0 0 0 0,1 0 0 0 0,0 0 0 0 0,0 0 0 0 0,1 0 0 0 0,-2 4 0 0 0,1 3 0 0 0,2-6 43 0 0,0 0-1 0 0,1-1 1 0 0,-1 1-1 0 0,1-1 1 0 0,-1 1-1 0 0,1-1 1 0 0,0 0-1 0 0,0 0 1 0 0,0 1-1 0 0,0-1 1 0 0,1-1-1 0 0,-1 1 1 0 0,0 0-1 0 0,1 0 1 0 0,0-1-1 0 0,-1 0 1 0 0,1 1-1 0 0,0-1 1 0 0,-1 0-1 0 0,1 0 1 0 0,4 0-1 0 0,8 3 323 0 0,0-1-1 0 0,27 2 0 0 0,-35-4-344 0 0,-5-1-20 0 0,30 3 0 0 0,32-1 0 0 0,-54-2 0 0 0,0-1 0 0 0,0 0 0 0 0,0-1 0 0 0,-1 0 0 0 0,1 0 0 0 0,-1-1 0 0 0,17-7 0 0 0,-23 8 0 0 0,0 0 0 0 0,-1 1 0 0 0,1-1 0 0 0,0 0 0 0 0,-1 0 0 0 0,0-1 0 0 0,1 1 0 0 0,-1 0 0 0 0,0-1 0 0 0,0 1 0 0 0,0-1 0 0 0,-1 0 0 0 0,1 0 0 0 0,-1 0 0 0 0,1 0 0 0 0,-1 0 0 0 0,0 0 0 0 0,0 0 0 0 0,0 0 0 0 0,-1 0 0 0 0,1 0 0 0 0,-1 0 0 0 0,0-1 0 0 0,0 1 0 0 0,0-6 0 0 0,-1-10-64 0 0,1 12-17 0 0,0 0 0 0 0,-1 0 0 0 0,1 0-1 0 0,-2 0 1 0 0,1 0 0 0 0,-1 1 0 0 0,1-1 0 0 0,-2 1-1 0 0,-5-12 1 0 0,8 17 36 0 0,-1 0-1 0 0,1 0 1 0 0,-1 0-1 0 0,0 1 0 0 0,0-1 1 0 0,1 0-1 0 0,-1 1 1 0 0,0-1-1 0 0,0 1 1 0 0,0-1-1 0 0,0 1 1 0 0,0-1-1 0 0,0 1 0 0 0,1-1 1 0 0,-1 1-1 0 0,0 0 1 0 0,0 0-1 0 0,0-1 1 0 0,0 1-1 0 0,0 0 1 0 0,0 0-1 0 0,0 0 1 0 0,0 0-1 0 0,0 0 0 0 0,-2 1 1 0 0,-2 0-77 0 0,0 0-1 0 0,0 1 1 0 0,-10 4-1 0 0,-1 0-1155 0 0,-12 3-3858 0 0,17-4 612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120 168 10135 0 0,'-3'12'195'0'0,"-2"-1"0"0"0,1 0 1 0 0,-1 0-1 0 0,-1-1 0 0 0,0 1 0 0 0,0-1 0 0 0,-1-1 0 0 0,0 1 0 0 0,-1-1 0 0 0,0 0 0 0 0,0-1 0 0 0,-14 11 0 0 0,20-18 24 0 0,1 1-1 0 0,-1-1 0 0 0,1 0 0 0 0,-1 0 1 0 0,1 0-1 0 0,-1 0 0 0 0,0 0 0 0 0,0 0 0 0 0,0 0 1 0 0,-2 0-1 0 0,4-1-156 0 0,-1 0-1 0 0,1 0 1 0 0,0 0 0 0 0,0 0-1 0 0,0 0 1 0 0,0 0 0 0 0,-1 0 0 0 0,1 0-1 0 0,0 0 1 0 0,0 0 0 0 0,0-1-1 0 0,0 1 1 0 0,0 0 0 0 0,-1 0-1 0 0,1 0 1 0 0,0 0 0 0 0,0 0-1 0 0,0 0 1 0 0,0 0 0 0 0,0-1 0 0 0,0 1-1 0 0,0 0 1 0 0,0 0 0 0 0,-1 0-1 0 0,1 0 1 0 0,0-1 0 0 0,0 1-1 0 0,0 0 1 0 0,0 0 0 0 0,0 0 0 0 0,0 0-1 0 0,0-1 1 0 0,0 1 0 0 0,0 0-1 0 0,0 0 1 0 0,0 0 0 0 0,0-1-1 0 0,4-13 826 0 0,1 2-530 0 0,0 1 1 0 0,1 0-1 0 0,0 1 0 0 0,1-1 1 0 0,0 1-1 0 0,16-16 0 0 0,2 1-23 0 0,31-24-1 0 0,-34 32-333 0 0,1 1 0 0 0,1 0 0 0 0,0 2 0 0 0,1 1 0 0 0,0 1 0 0 0,1 1 0 0 0,1 1 0 0 0,45-11 0 0 0,-63 19 0 0 0,0 1 0 0 0,0-1 0 0 0,0 2 0 0 0,1-1 0 0 0,-1 1 0 0 0,15 2 0 0 0,-21-2 0 0 0,0 1 0 0 0,0 0 0 0 0,0-1 0 0 0,0 1 0 0 0,0 0 0 0 0,0 0 0 0 0,-1 0 0 0 0,1 1 0 0 0,0-1 0 0 0,-1 1 0 0 0,1 0 0 0 0,-1-1 0 0 0,1 1 0 0 0,-1 0 0 0 0,0 0 0 0 0,0 1 0 0 0,0-1 0 0 0,0 0 0 0 0,0 1 0 0 0,0-1 0 0 0,-1 1 0 0 0,1 0 0 0 0,1 4 0 0 0,-1 0 0 0 0,0 0 0 0 0,-1 1 0 0 0,0-1 0 0 0,0 1 0 0 0,0-1 0 0 0,-1 0 0 0 0,-1 1 0 0 0,1-1 0 0 0,-3 12 0 0 0,-2 6 0 0 0,-12 33 0 0 0,16-55 0 0 0,-2 4-109 0 0,0 1 0 0 0,0-1 0 0 0,-1 0 0 0 0,0 0 0 0 0,0 0 1 0 0,0-1-1 0 0,-9 9 0 0 0,-3 2-432 0 0,-22 18 1 0 0,27-26 500 0 0,-4 2-2196 0 0,14-11 2114 0 0,1 0-1 0 0,0 0 1 0 0,0 0-1 0 0,-1 0 1 0 0,1 0-1 0 0,0 1 1 0 0,-1-1-1 0 0,1 0 1 0 0,0 0-1 0 0,0 0 1 0 0,0 0-1 0 0,-1 1 1 0 0,1-1-1 0 0,0 0 1 0 0,0 0-1 0 0,0 0 0 0 0,-1 1 1 0 0,1-1-1 0 0,0 0 1 0 0,0 0-1 0 0,0 1 1 0 0,0-1-1 0 0,0 0 1 0 0,-1 0-1 0 0,1 1 1 0 0,0-1-1 0 0,0 1 1 0 0,0-1-1924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27 13823 0 0,'3'-6'211'0'0,"9"-13"1122"0"0,-11 18-931 0 0,-1 1 87 0 0,-9 1-378 0 0,0 1 1 0 0,1 0-1 0 0,-1 0 0 0 0,1 1 0 0 0,-1 0 1 0 0,1 0-1 0 0,0 1 0 0 0,0 0 1 0 0,-8 6-1 0 0,13-8-107 0 0,-128 65-4 0 0,3-1 0 0 0,-30 15 0 0 0,91-48 0 0 0,62-30 0 0 0,0-1 0 0 0,0 1 0 0 0,0 0 0 0 0,-5 5 0 0 0,10-8 0 0 0,0 0 0 0 0,-1 1 0 0 0,1-1 0 0 0,0 0 0 0 0,-1 0 0 0 0,1 0 0 0 0,0 1 0 0 0,-1-1 0 0 0,1 0 0 0 0,0 0 0 0 0,0 0 0 0 0,-1 1 0 0 0,1-1 0 0 0,0 0 0 0 0,0 1 0 0 0,0-1 0 0 0,0 0 0 0 0,-1 0 0 0 0,1 1 0 0 0,0-1 0 0 0,0 0 0 0 0,0 1 0 0 0,0-1 0 0 0,0 0 0 0 0,0 1 0 0 0,0-1 0 0 0,0 1 0 0 0,0-1 0 0 0,0 0 0 0 0,0 1 0 0 0,0-1 0 0 0,0 0 0 0 0,0 1 0 0 0,0-1 0 0 0,0 0 0 0 0,0 1 0 0 0,5 1 0 0 0,1 0 0 0 0,0-1 0 0 0,0 0 0 0 0,0 0 0 0 0,0 0 0 0 0,0-1 0 0 0,0 0 0 0 0,6-1 0 0 0,8 1 0 0 0,25 1 0 0 0,-29-2 0 0 0,-1 1 0 0 0,0 1 0 0 0,1 0 0 0 0,-1 1 0 0 0,0 1 0 0 0,30 9 0 0 0,-37-9 0 0 0,0 1 0 0 0,1 0 0 0 0,-1 1 0 0 0,-1 0 0 0 0,1 0 0 0 0,-1 1 0 0 0,0 0 0 0 0,0 0 0 0 0,12 14 0 0 0,-16-16 0 0 0,0-1 0 0 0,-1 1 0 0 0,1 0 0 0 0,-1 0 0 0 0,0 1 0 0 0,0-1 0 0 0,0 0 0 0 0,-1 1 0 0 0,1-1 0 0 0,-1 1 0 0 0,0-1 0 0 0,-1 1 0 0 0,1-1 0 0 0,-1 1 0 0 0,0 0 0 0 0,0-1 0 0 0,0 1 0 0 0,0 0 0 0 0,-1-1 0 0 0,0 1 0 0 0,-1 4 0 0 0,1-5 0 0 0,-1-1 0 0 0,1 0 0 0 0,0 1 0 0 0,-1-1 0 0 0,0 0 0 0 0,1 0 0 0 0,-1 0 0 0 0,0-1 0 0 0,-1 1 0 0 0,1 0 0 0 0,0-1 0 0 0,-1 1 0 0 0,0-1 0 0 0,1 0 0 0 0,-1 0 0 0 0,0 0 0 0 0,0 0 0 0 0,-4 1 0 0 0,0 0 0 0 0,0-1 0 0 0,-1 0 0 0 0,1-1 0 0 0,-1 0 0 0 0,1 0 0 0 0,-1 0 0 0 0,-9-1 0 0 0,-12 0-143 0 0,-76-2-1496 0 0,94 0-191 0 0,4-1-3286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19351 0 0,'0'0'439'0'0,"0"0"62"0"0,-1 1 33 0 0,-3 22-417 0 0,-2-1 0 0 0,-1 0 0 0 0,0 0 1 0 0,-2 0-1 0 0,-15 27 0 0 0,-66 97-176 0 0,89-145 61 0 0,-32 55-62 0 0,20-31-4836 0 0,15-26 3390 0 0,6-3-3960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 11975 0 0,'0'0'267'0'0,"2"0"42"0"0,14-1 233 0 0,-11 1-452 0 0,1-1 0 0 0,-1 1 0 0 0,0-1 0 0 0,0 0 0 0 0,0 0 0 0 0,6-2 0 0 0,-9 2 397 0 0,-2 1 22 0 0,0 0 3 0 0,0 0 0 0 0,0 0 0 0 0,-2 2 0 0 0,-3 6-269 0 0,-1-1 1 0 0,0 0-1 0 0,0 0 0 0 0,-1-1 0 0 0,1 1 1 0 0,-1-2-1 0 0,-13 9 0 0 0,-61 32 510 0 0,55-32-796 0 0,-36 19 43 0 0,-99 50 0 0 0,63-39 0 0 0,85-36 0 0 0,9-4 0 0 0,7-2 0 0 0,7-1 0 0 0,-10-1 0 0 0,32 0 0 0 0,6-1 0 0 0,72 8 0 0 0,-99-5 0 0 0,0 0 0 0 0,0 1 0 0 0,0 0 0 0 0,-1 0 0 0 0,1 1 0 0 0,-1 1 0 0 0,0 0 0 0 0,0 0 0 0 0,0 1 0 0 0,17 13 0 0 0,-23-15 0 0 0,0 0 0 0 0,-1 0 0 0 0,1 1 0 0 0,-1-1 0 0 0,0 0 0 0 0,0 1 0 0 0,0 0 0 0 0,-1 0 0 0 0,0 0 0 0 0,0 0 0 0 0,3 10 0 0 0,-4-11 0 0 0,0 1 0 0 0,-1-1 0 0 0,1 1 0 0 0,-1-1 0 0 0,0 1 0 0 0,0-1 0 0 0,0 1 0 0 0,-1-1 0 0 0,1 1 0 0 0,-1-1 0 0 0,0 0 0 0 0,0 1 0 0 0,-1-1 0 0 0,-3 7 0 0 0,3-7 0 0 0,-1-1 0 0 0,1 0 0 0 0,-1-1-1 0 0,1 1 1 0 0,-1 0 0 0 0,0-1 0 0 0,0 1-1 0 0,-1-1 1 0 0,1 0 0 0 0,0 0 0 0 0,-1 0 0 0 0,1-1-1 0 0,-1 1 1 0 0,0-1 0 0 0,1 0 0 0 0,-6 1 0 0 0,2 0-198 0 0,-2 0 1 0 0,1-1 0 0 0,0 0 0 0 0,0-1 0 0 0,0 0-1 0 0,-15-1 1 0 0,-79-22-2363 0 0,93 21 1963 0 0,0 0 0 0 0,-1-1-1 0 0,-10-4 1 0 0,9 2-4182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27 17503 0 0,'1'-2'399'0'0,"15"-22"961"0"0,-15 23-1143 0 0,2 10 658 0 0,-2-8-838 0 0,-1 0-1 0 0,1-1 0 0 0,-1 1 1 0 0,1 0-1 0 0,-1 0 0 0 0,0 0 1 0 0,1 0-1 0 0,-1 0 0 0 0,0-1 1 0 0,0 1-1 0 0,0 0 0 0 0,1 0 1 0 0,-1 1-1 0 0,-1 4 45 0 0,0 0 0 0 0,0 0 0 0 0,-1 0-1 0 0,0-1 1 0 0,0 1 0 0 0,0 0 0 0 0,-4 6-1 0 0,-25 39-160 0 0,19-33 122 0 0,-152 278-42 0 0,142-254 0 0 0,-84 163 0 0 0,88-174 3 0 0,-1-1 0 0 0,-36 42-1 0 0,-53 48-68 0 0,79-89-9 0 0,27-28-342 0 0,-1 0 0 0 0,-1 0 0 0 0,1 0 0 0 0,0 0 0 0 0,-1 0 1 0 0,1-1-1 0 0,-1 1 0 0 0,-7 2 0 0 0,1-1-6066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19351 0 0,'0'0'439'0'0,"-3"-8"1065"0"0,1 8-1315 0 0,15 12-201 0 0,-5-7 12 0 0,-1 1 0 0 0,0-2 0 0 0,1 1 0 0 0,0-1 0 0 0,0 0 0 0 0,0 0 0 0 0,1-1 0 0 0,-1 0 0 0 0,1-1 0 0 0,0 0 0 0 0,-1 0 0 0 0,1-1 0 0 0,0 0 0 0 0,0 0 0 0 0,10-1 0 0 0,22-4 895 0 0,80-16 1 0 0,-20 2-639 0 0,-82 15-188 0 0,1 2-1 0 0,38 1 1 0 0,-50 0-492 0 0,1 1 0 0 0,-1 1 1 0 0,1-1-1 0 0,-1 2 0 0 0,0-1 1 0 0,0 1-1 0 0,0 0 0 0 0,0 1 1 0 0,9 5-1 0 0,-3 0-6740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 17503 0 0,'0'0'803'0'0,"0"0"-18"0"0,0-6 1579 0 0,-23 24-2539 0 0,-20 14-1018 0 0,36-27 1155 0 0,-45 25-247 0 0,-79 64 0 0 0,126-89 303 0 0,-3 1 162 0 0,2 0-1 0 0,-1 1 1 0 0,0-1 0 0 0,-10 15 0 0 0,16-19-148 0 0,0 0 1 0 0,0 0-1 0 0,0 0 1 0 0,0 0-1 0 0,0 0 1 0 0,1 0-1 0 0,-1 0 1 0 0,0 0-1 0 0,1 0 1 0 0,0 0-1 0 0,-1 0 1 0 0,1 1-1 0 0,0-1 1 0 0,0 0-1 0 0,0 0 1 0 0,0 0-1 0 0,1 0 1 0 0,-1 0-1 0 0,1 1 1 0 0,-1-1-1 0 0,1 0 1 0 0,0 0-1 0 0,-1 0 1 0 0,1 0-1 0 0,0 0 1 0 0,1-1-1 0 0,0 3 1 0 0,4 2-15 0 0,-1 0 0 0 0,1 0 0 0 0,0-1 0 0 0,1 0 0 0 0,-1 0 0 0 0,1 0 0 0 0,0-1 0 0 0,9 4 0 0 0,17 12-15 0 0,11 13-3 0 0,-40-29 0 0 0,0 0 0 0 0,1 0 0 0 0,-2 0 0 0 0,1 1 0 0 0,-1-1 0 0 0,1 1 0 0 0,3 8 0 0 0,-7-11 0 0 0,1-1 0 0 0,-1 1 0 0 0,1 0 0 0 0,-1 0 0 0 0,0-1 0 0 0,1 1 0 0 0,-1 0 0 0 0,0 0 0 0 0,0 0 0 0 0,-1-1 0 0 0,1 1 0 0 0,0 0 0 0 0,0 0 0 0 0,-1 0 0 0 0,1-1 0 0 0,-1 1 0 0 0,0 0 0 0 0,0-1 0 0 0,1 1 0 0 0,-1 0 0 0 0,0-1 0 0 0,0 1 0 0 0,0-1 0 0 0,-1 0 0 0 0,1 1 0 0 0,-2 1 0 0 0,-2 2 0 0 0,0-1 0 0 0,0 0 0 0 0,0-1 0 0 0,0 1 0 0 0,-1-1 0 0 0,-9 4 0 0 0,-5 2 0 0 0,-1-2 0 0 0,-1-1 0 0 0,0 0 0 0 0,-33 3 0 0 0,-91 1 0 0 0,138-10 0 0 0,-29 3-9 0 0,25-2-519 0 0,0 0 1 0 0,1 0 0 0 0,-1-1-1 0 0,-16-3 1 0 0,26 3-6299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21 10135 0 0,'0'0'231'0'0,"1"-8"308"0"0,-2 7-527 0 0,1 1-1 0 0,0-1 1 0 0,0 1 0 0 0,0-1 0 0 0,-1 1 0 0 0,1 0 0 0 0,0-1 0 0 0,0 1-1 0 0,-1-1 1 0 0,1 1 0 0 0,0 0 0 0 0,-1-1 0 0 0,1 1 0 0 0,-1 0 0 0 0,1-1-1 0 0,0 1 1 0 0,-1 0 0 0 0,1 0 0 0 0,-1-1 0 0 0,1 1 0 0 0,-1 0 0 0 0,-19-3 49 0 0,8 1 49 0 0,10 2 51 0 0,-1 0 0 0 0,0 1 0 0 0,1-1 0 0 0,-1 0 0 0 0,1 1 0 0 0,-1 0 0 0 0,1-1 0 0 0,-1 1-1 0 0,1 0 1 0 0,0 0 0 0 0,-5 3 0 0 0,-23 16 1841 0 0,27-18-1969 0 0,-30 23 485 0 0,-30 30 0 0 0,48-40-259 0 0,0 1 0 0 0,2 0 0 0 0,-23 34 0 0 0,34-48-259 0 0,1 1 0 0 0,-1 0 0 0 0,1 0 0 0 0,0-1 0 0 0,-1 1 0 0 0,1 4 0 0 0,1 2 0 0 0,1-7 27 0 0,0 0 0 0 0,0-1 0 0 0,0 1 0 0 0,1-1 0 0 0,-1 1 0 0 0,0-1 0 0 0,1 1 0 0 0,-1-1-1 0 0,1 0 1 0 0,-1 0 0 0 0,1 0 0 0 0,0 0 0 0 0,0 0 0 0 0,-1 0 0 0 0,1 0 0 0 0,0 0 0 0 0,0-1 0 0 0,0 1 0 0 0,0-1-1 0 0,0 1 1 0 0,3-1 0 0 0,6 1 256 0 0,0 0 0 0 0,17-1-1 0 0,-8-2 22 0 0,32-6 0 0 0,-22 2-304 0 0,-14 3 295 0 0,0-1 0 0 0,0 0 1 0 0,24-11-1 0 0,-31 11-187 0 0,-1 0 1 0 0,0 0-1 0 0,0-1 0 0 0,-1 0 1 0 0,1 0-1 0 0,-1-1 1 0 0,13-12-1 0 0,-19 16-141 0 0,1 0 0 0 0,-1 0 0 0 0,1 0-1 0 0,-1 0 1 0 0,1 0 0 0 0,-1 0 0 0 0,0 0 0 0 0,0 0-1 0 0,0-1 1 0 0,0 1 0 0 0,-1 0 0 0 0,1-1 0 0 0,-1 1-1 0 0,1 0 1 0 0,-1-1 0 0 0,0 1 0 0 0,0-1 0 0 0,0 1-1 0 0,0 0 1 0 0,0-1 0 0 0,-1 1 0 0 0,1-1 0 0 0,-1 1-1 0 0,1 0 1 0 0,-1-1 0 0 0,0 1 0 0 0,0 0 0 0 0,0 0-1 0 0,-2-3 1 0 0,0 0-50 0 0,0 1 0 0 0,-1 0 0 0 0,0 0 0 0 0,1 0 0 0 0,-2 0 0 0 0,1 1 0 0 0,0-1 0 0 0,-1 1 0 0 0,0 0 0 0 0,1 0 0 0 0,-10-3 0 0 0,10 4-678 0 0,0 0 1 0 0,0 0-1 0 0,1 0 0 0 0,-7-5 0 0 0,5 2-5035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75 13823 0 0,'0'0'315'0'0,"0"0"45"0"0,0 0 21 0 0,-1 3-49 0 0,-2 2-308 0 0,1 0 0 0 0,-1 0 0 0 0,0 0 0 0 0,-1 0 0 0 0,1-1 0 0 0,-6 6 1 0 0,-13 19 853 0 0,-16 23-357 0 0,28-40-421 0 0,1-1-1 0 0,1 1 0 0 0,0 0 1 0 0,1 1-1 0 0,-6 13 0 0 0,10-19-96 0 0,1-3 34 0 0,0 1-1 0 0,0 0 1 0 0,0 0 0 0 0,1 0-1 0 0,0 0 1 0 0,0 0 0 0 0,0 1-1 0 0,1-1 1 0 0,-1 0 0 0 0,1 0-1 0 0,1 10 1 0 0,0-14 35 0 0,-1 1 0 0 0,0 0-1 0 0,1-1 1 0 0,-1 1 0 0 0,1 0 0 0 0,-1-1 0 0 0,1 1 0 0 0,0-1 0 0 0,-1 1-1 0 0,1-1 1 0 0,0 1 0 0 0,0-1 0 0 0,0 0 0 0 0,0 1 0 0 0,1-1 0 0 0,-1 0-1 0 0,0 0 1 0 0,0 0 0 0 0,3 1 0 0 0,-2 0-10 0 0,0-1 0 0 0,1 0 0 0 0,0 0 0 0 0,-1 0 0 0 0,1-1 0 0 0,0 1 0 0 0,-1-1 0 0 0,1 1 0 0 0,0-1 1 0 0,5 0-1 0 0,2-1 166 0 0,0-1 0 0 0,0 0 0 0 0,0 0 0 0 0,-1 0 0 0 0,17-8 0 0 0,-1-1-187 0 0,0-2 1 0 0,-1 0-1 0 0,41-31 0 0 0,-55 36-41 0 0,-1 0 0 0 0,0 0 0 0 0,-1-1 0 0 0,9-11 0 0 0,-13 15 0 0 0,-1 0 0 0 0,1 0 0 0 0,-2 0 0 0 0,1-1 0 0 0,0 1 0 0 0,-1 0 0 0 0,0-1 0 0 0,0 0 0 0 0,-1 1 0 0 0,2-10 0 0 0,-3 12 0 0 0,0 1 0 0 0,0 0 0 0 0,-1 0 0 0 0,1-1 0 0 0,0 1 0 0 0,-1 0 0 0 0,1 0 0 0 0,-1-1 0 0 0,0 1 0 0 0,0 0 0 0 0,0 0 0 0 0,0 0 0 0 0,0 0 0 0 0,0 0 0 0 0,-1 0 0 0 0,1 1 0 0 0,-1-1 0 0 0,1 0 0 0 0,-1 1 0 0 0,0-1 0 0 0,1 1 0 0 0,-1-1 0 0 0,0 1 0 0 0,0 0 0 0 0,-4-2 0 0 0,-1 0 0 0 0,-1-1 0 0 0,1 1 0 0 0,-1 1 0 0 0,0 0 0 0 0,-14-3 0 0 0,-22 3 1 0 0,37 3-8 0 0,-1-1 0 0 0,1-1 0 0 0,0 1-1 0 0,0-1 1 0 0,0 0 0 0 0,0 0 0 0 0,0-1-1 0 0,-8-3 1 0 0,14 5-330 0 0,-3-8-646 0 0,3 7 935 0 0,1-1-1 0 0,0 1 1 0 0,0 0-1 0 0,0 0 1 0 0,0-1-1 0 0,0 1 1 0 0,0 0 0 0 0,1 0-1 0 0,-1-1 1 0 0,0 1-1 0 0,1 0 1 0 0,-1 0-1 0 0,1 0 1 0 0,-1-1-1 0 0,1 1 1 0 0,-1 0-1 0 0,1 0 1 0 0,0 0-1 0 0,-1 0 1 0 0,1 0 0 0 0,0 0-1 0 0,0 0 1 0 0,2-1-1 0 0,26-19-1077 0 0,-24 18 639 0 0,20-13-3811 0 0,-1-1-1316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666 529 11975 0 0,'-1'1'267'0'0,"-30"16"622"0"0,8-5-743 0 0,7-3-132 0 0,10-6-7 0 0,-1 0 0 0 0,2 1-1 0 0,-1-1 1 0 0,0 1 0 0 0,1 1-1 0 0,0-1 1 0 0,0 1 0 0 0,0 0-1 0 0,-6 7 1 0 0,11-11 358 0 0,0-1 122 0 0,1 0-348 0 0,1-1-1 0 0,0 1 1 0 0,0-1 0 0 0,0 0 0 0 0,0 0-1 0 0,-1 0 1 0 0,1 0 0 0 0,0 0-1 0 0,1-2 1 0 0,-1 2 7 0 0,9-7 132 0 0,0-1 1 0 0,0 0-1 0 0,-1 0 0 0 0,0-1 0 0 0,-1-1 0 0 0,0 1 0 0 0,-1-2 0 0 0,0 1 0 0 0,-1-1 1 0 0,0 0-1 0 0,5-14 0 0 0,-2 1-210 0 0,-1-1 1 0 0,-1 0-1 0 0,-1-1 1 0 0,5-44-1 0 0,-10 33-68 0 0,-1 0 0 0 0,-2 0 0 0 0,-6-43 0 0 0,3 44 0 0 0,4 32 0 0 0,-1 0 0 0 0,1 1 0 0 0,-1-1 0 0 0,0 0 0 0 0,-1 0 0 0 0,1 1 0 0 0,-5-9 0 0 0,5 12 0 0 0,1 0 0 0 0,-1 0 0 0 0,0 0 0 0 0,1 0 0 0 0,-1 1 0 0 0,0-1 0 0 0,0 0 0 0 0,0 0 0 0 0,1 1 0 0 0,-1-1 0 0 0,0 0 0 0 0,0 1 0 0 0,0-1 0 0 0,0 1 0 0 0,0-1 0 0 0,0 1 0 0 0,0 0 0 0 0,0-1 0 0 0,0 1 0 0 0,0 0 0 0 0,-1 0 0 0 0,1 0 0 0 0,0 0 0 0 0,0 0 0 0 0,0 0 0 0 0,0 0 0 0 0,0 0 0 0 0,0 0 0 0 0,0 0 0 0 0,0 1 0 0 0,0-1 0 0 0,0 0 0 0 0,0 1 0 0 0,0-1 0 0 0,0 1 0 0 0,0-1 0 0 0,0 1 0 0 0,0-1 0 0 0,-1 2 0 0 0,-6 4-12 0 0,0 0 1 0 0,0 1-1 0 0,1-1 0 0 0,-11 14 0 0 0,-2 2-330 0 0,-3 2-85 0 0,1 2 0 0 0,2 0 1 0 0,-33 56-1 0 0,-36 94 1419 0 0,3 50 124 0 0,47-114-1116 0 0,16-45 0 0 0,-26 65 0 0 0,9-54-269 0 0,-58 85 0 0 0,68-115-1305 0 0,23-34-2724 0 0,1 0-1316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23 102 17503 0 0,'0'-4'174'0'0,"-1"0"-23"0"0,0 1-1 0 0,0-1 0 0 0,0 0 0 0 0,0 0 0 0 0,-1 0 0 0 0,0 1 0 0 0,1-1 1 0 0,-1 1-1 0 0,0-1 0 0 0,-1 1 0 0 0,-2-3 0 0 0,4 5 237 0 0,1 1 101 0 0,0 0 21 0 0,0 0-66 0 0,25 9-278 0 0,-6-3-165 0 0,-1-1 0 0 0,1-1 0 0 0,-1 0 0 0 0,1-2 0 0 0,0 0 0 0 0,34-1 0 0 0,5-7-193 0 0,-1-3 1 0 0,62-17-1 0 0,-23-4-6201 0 0,-61 18 150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58 6447 0 0,'0'0'142'0'0,"0"0"22"0"0,0 2 13 0 0,0 2-161 0 0,-1 1-1 0 0,0 0 1 0 0,0-1 0 0 0,0 1 0 0 0,0-1-1 0 0,0 0 1 0 0,-1 1 0 0 0,0-1-1 0 0,0 0 1 0 0,-4 6 0 0 0,-5 6 217 0 0,-15 18 1 0 0,8-13 771 0 0,7-9-383 0 0,8-9-312 0 0,0 0-1 0 0,0 0 1 0 0,0 0-1 0 0,1 1 1 0 0,0-1 0 0 0,-1 1-1 0 0,-2 6 1 0 0,26-14 1130 0 0,-12 1-1249 0 0,0 0 1 0 0,0 0-1 0 0,0-2 0 0 0,-1 1 1 0 0,1-1-1 0 0,-1 0 0 0 0,10-8 1 0 0,-17 12-118 0 0,9-6 48 0 0,-1 0-1 0 0,0-1 1 0 0,0 0 0 0 0,10-11-1 0 0,-5 4-121 0 0,-12 13 0 0 0,0 1 0 0 0,-1 0 0 0 0,1-1 0 0 0,-1 1 0 0 0,0-1 0 0 0,1 0 0 0 0,-1 0 0 0 0,0 1 0 0 0,0-1 0 0 0,0 0 0 0 0,0 0 0 0 0,0 0 0 0 0,0 0 0 0 0,-1 0 0 0 0,1 0 0 0 0,-1 0 0 0 0,1 0 0 0 0,-1-1 0 0 0,0-2 0 0 0,0-45 1883 0 0,-1 47-1734 0 0,0 1-148 0 0,0 0 0 0 0,-1 1 1 0 0,0-1-1 0 0,1 1 0 0 0,-1-1 0 0 0,0 1 0 0 0,0-1 0 0 0,0 1 0 0 0,1 0 0 0 0,-1 0 1 0 0,0 0-1 0 0,-1 0 0 0 0,1 1 0 0 0,0-1 0 0 0,-4-1 0 0 0,-3 0-3 0 0,6 1-64 0 0,-1 0-1 0 0,0 0 1 0 0,0 1 0 0 0,0 0-1 0 0,0-1 1 0 0,0 1-1 0 0,0 0 1 0 0,0 1 0 0 0,0-1-1 0 0,1 1 1 0 0,-1 0-1 0 0,0 0 1 0 0,0 0 0 0 0,-3 2-1 0 0,-5 1-182 0 0,1 2 0 0 0,0-1 0 0 0,-12 9 0 0 0,-97 72 249 0 0,99-68 0 0 0,0 1 0 0 0,2 1 0 0 0,-23 28 0 0 0,35-39 198 0 0,1 1-1 0 0,0-1 1 0 0,0 1 0 0 0,0 0-1 0 0,2 0 1 0 0,-1 0-1 0 0,1 1 1 0 0,1 0 0 0 0,-3 12-1 0 0,4-1-177 0 0,5-14-22 0 0,-1-4 0 0 0,4 4 2 0 0,-4-6 6 0 0,0-1-1 0 0,0 0 0 0 0,0 0 0 0 0,0 0 1 0 0,0-1-1 0 0,1 1 0 0 0,-1 0 0 0 0,0-1 1 0 0,0 0-1 0 0,0 1 0 0 0,1-1 0 0 0,-1 0 1 0 0,0 0-1 0 0,0 0 0 0 0,1 0 1 0 0,-1-1-1 0 0,0 1 0 0 0,0 0 0 0 0,2-2 1 0 0,8-1 106 0 0,-1 0 0 0 0,13-7 1 0 0,17-8 288 0 0,-2-2 1 0 0,0-2-1 0 0,36-27 0 0 0,-67 45-401 0 0,-6 13 0 0 0,-2-2 0 0 0,0-4 0 0 0,0 0 0 0 0,1 0 0 0 0,-1 0 0 0 0,1 0 0 0 0,0 0 0 0 0,0 0 0 0 0,1 4 0 0 0,2 4 0 0 0,0-1 0 0 0,0 0 0 0 0,8 14 0 0 0,-7-15 0 0 0,5 7 0 0 0,-4-9 0 0 0,1-2-269 0 0,-7-5 91 0 0,1 0 0 0 0,-1 0 0 0 0,1 0 0 0 0,-1 1 0 0 0,1-1 0 0 0,-1 0 0 0 0,0 0 0 0 0,1 0 0 0 0,-1 0-1 0 0,1 0 1 0 0,-1 0 0 0 0,1 0 0 0 0,-1 1 0 0 0,1-1 0 0 0,-1-1 0 0 0,0 1 0 0 0,1 0 0 0 0,-1 0 0 0 0,1 0 0 0 0,-1 0 0 0 0,1 0 0 0 0,-1 0 0 0 0,1 0 0 0 0,-1-1 0 0 0,0 1 0 0 0,1 0 0 0 0,-1 0 0 0 0,0-1 0 0 0,1 1 0 0 0,14-9-1868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9 10135 0 0,'0'0'231'0'0,"1"0"29"0"0,3-2-216 0 0,-1 1 0 0 0,1 0-1 0 0,0 0 1 0 0,-1 0 0 0 0,1 0 0 0 0,0 0-1 0 0,0 1 1 0 0,0 0 0 0 0,-1 0 0 0 0,1 0-1 0 0,5 1 1 0 0,1-1-4 0 0,-1 0-53 0 0,-5-1 26 0 0,-1 1 0 0 0,1 0 0 0 0,-1 1 0 0 0,0-1 0 0 0,1 0 0 0 0,3 2 0 0 0,-6-2 380 0 0,-1 0 106 0 0,0 2 11 0 0,-25 58 148 0 0,-45 80-1 0 0,-45 51 646 0 0,95-160-1265 0 0,-85 158 409 0 0,-4 7-231 0 0,82-154-368 0 0,-2 0 1 0 0,-1-2-1 0 0,-43 42 0 0 0,55-64 152 0 0,11-9 0 0 0,-1-1 0 0 0,-1 0 0 0 0,-11 9 0 0 0,19-17 0 0 0,1 0 0 0 0,0 1 0 0 0,0-1 0 0 0,-1 0 0 0 0,1 0 0 0 0,0 1 0 0 0,-1-1 0 0 0,1 0 0 0 0,0 0 0 0 0,-1 0 0 0 0,1 0 0 0 0,0 0 0 0 0,-1 1 0 0 0,1-1 0 0 0,0 0 0 0 0,-1 0 0 0 0,1 0 0 0 0,-1 0 0 0 0,1 0 0 0 0,0 0 0 0 0,-1 0 0 0 0,1 0 0 0 0,0 0 0 0 0,-1 0 0 0 0,1 0 0 0 0,0-1 0 0 0,-1 1 0 0 0,1 0 0 0 0,-1 0 0 0 0,-1-4 0 0 0,1 0 1 0 0,0 1 0 0 0,0-1 0 0 0,0 1 0 0 0,0-1 1 0 0,0 1-1 0 0,1-1 0 0 0,-1 1 0 0 0,1-1 0 0 0,0 0 0 0 0,0 1 0 0 0,1-1 0 0 0,-1 0 0 0 0,1 1 0 0 0,0-1 0 0 0,0 1 0 0 0,2-5 0 0 0,1-5-31 0 0,2 0 0 0 0,13-23 0 0 0,9-10-464 0 0,3 1 0 0 0,1 1 0 0 0,68-69 0 0 0,-84 98 534 0 0,0 0 1 0 0,1 1-1 0 0,1 0 0 0 0,0 2 0 0 0,1 0 0 0 0,0 1 0 0 0,1 1 0 0 0,0 0 0 0 0,27-7 1 0 0,-38 14 103 0 0,0 1 1 0 0,0 0-1 0 0,1 1 1 0 0,-1 0 0 0 0,0 0-1 0 0,0 1 1 0 0,1 1-1 0 0,-1-1 1 0 0,0 1 0 0 0,17 5-1 0 0,-23-5-106 0 0,0 0 0 0 0,0 1 0 0 0,0 0 0 0 0,0 0 0 0 0,0 0 0 0 0,-1 0 0 0 0,1 0 0 0 0,-1 1 0 0 0,1-1 0 0 0,-1 1-1 0 0,0-1 1 0 0,0 1 0 0 0,0 0 0 0 0,0 0 0 0 0,-1 0 0 0 0,1 0 0 0 0,-1 0 0 0 0,0 0 0 0 0,0 1 0 0 0,0-1 0 0 0,0 0 0 0 0,0 1 0 0 0,-1-1-1 0 0,1 0 1 0 0,-1 1 0 0 0,0 3 0 0 0,-1 4 90 0 0,1-1 0 0 0,-1 1 0 0 0,-1-1 0 0 0,0 0 0 0 0,0 1 0 0 0,-1-1 0 0 0,-5 12 0 0 0,-5 6-128 0 0,-1 0 0 0 0,-2-1 0 0 0,-33 46 0 0 0,-69 65 0 0 0,95-117 15 0 0,17-16-41 0 0,-1 1 0 0 0,-8 11-1 0 0,14-16-310 0 0,1-1-138 0 0,0 0-33 0 0,0 0-140 0 0,14-12-2045 0 0,14-10 1169 0 0,5-1-11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160 162 11975 0 0,'0'0'267'0'0,"0"0"42"0"0,0 0 17 0 0,0 0-28 0 0,0 0-126 0 0,0 0 204 0 0,0 0 111 0 0,2-1 22 0 0,6-4-344 0 0,0 1 0 0 0,14-5-1 0 0,5-2-50 0 0,8-6 140 0 0,86-37 1524 0 0,-89 42-1794 0 0,0-1 0 0 0,34-20 0 0 0,-65 32-321 0 0,-1 1-138 0 0,0 0-33 0 0,0 0 66 0 0,-3 0 429 0 0,0-1 0 0 0,0 1 0 0 0,0 0 0 0 0,0 0 0 0 0,0 0 0 0 0,0 0 0 0 0,0 1 0 0 0,0-1 0 0 0,0 1 1 0 0,0 0-1 0 0,0 0 0 0 0,-2 1 0 0 0,-5 1 15 0 0,-16 4-297 0 0,2 2-1 0 0,-1 1 1 0 0,2 1-1 0 0,-25 15 0 0 0,-28 13-274 0 0,44-22 586 0 0,0 1 0 0 0,1 1 0 0 0,-29 25 0 0 0,50-37 248 0 0,1 1-1 0 0,0 1 0 0 0,0-1 0 0 0,-9 13 1 0 0,14-16-78 0 0,0 1 1 0 0,1-1-1 0 0,0 0 1 0 0,0 1-1 0 0,0 0 1 0 0,1 0-1 0 0,0 0 1 0 0,0 0-1 0 0,1 0 1 0 0,-2 7-1 0 0,3-10-167 0 0,0-1 0 0 0,0 1 0 0 0,0-1-1 0 0,1 1 1 0 0,-1-1 0 0 0,1 1 0 0 0,-1-1 0 0 0,1 1-1 0 0,0-1 1 0 0,0 0 0 0 0,0 1 0 0 0,0-1-1 0 0,0 0 1 0 0,1 0 0 0 0,-1 0 0 0 0,1 0 0 0 0,-1 0-1 0 0,1 0 1 0 0,0 0 0 0 0,0-1 0 0 0,0 1-1 0 0,3 2 1 0 0,1 0 3 0 0,-1-1 0 0 0,1 0 0 0 0,0 0 0 0 0,0 0 0 0 0,0 0 0 0 0,0-1 0 0 0,10 2 0 0 0,2 0-580 0 0,0 0-1 0 0,0-2 0 0 0,-1 0 1 0 0,36-1-1 0 0,-26-5-464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21 11975 0 0,'0'0'267'0'0,"0"0"42"0"0,0 0 17 0 0,0 0-28 0 0,-1-1-196 0 0,-2-1-137 0 0,1 0 0 0 0,0 0-1 0 0,-1 0 1 0 0,1 1 0 0 0,-1-1 0 0 0,0 1 0 0 0,1-1 0 0 0,-1 1 0 0 0,0 0 0 0 0,0 0 0 0 0,0 1 0 0 0,0-1 0 0 0,0 0 0 0 0,-3 1 0 0 0,-6-1-424 0 0,1 1 0 0 0,-18 3 0 0 0,21-2 388 0 0,-3 1 68 0 0,1 1 0 0 0,-1 0 1 0 0,1 0-1 0 0,-18 9 0 0 0,13-5 1 0 0,2 0 17 0 0,-1 0 0 0 0,1 1 0 0 0,-17 15 0 0 0,5-5 327 0 0,9-6 140 0 0,0 1 0 0 0,1 0 0 0 0,-25 29 0 0 0,31-32-238 0 0,1 1 1 0 0,0 0-1 0 0,1 1 0 0 0,0 0 1 0 0,1 0-1 0 0,-7 20 0 0 0,11-26-244 0 0,0 1 0 0 0,1 0 0 0 0,0 0 0 0 0,0 0 0 0 0,0 12 0 0 0,1-18 0 0 0,0-1 0 0 0,0 1 0 0 0,0-1 0 0 0,0 1 0 0 0,0-1 0 0 0,0 1 0 0 0,0-1 0 0 0,0 1 0 0 0,0-1 0 0 0,0 1 0 0 0,0-1 0 0 0,1 1 0 0 0,-1-1 0 0 0,0 1 0 0 0,0-1 0 0 0,1 1 0 0 0,-1-1 0 0 0,0 1 0 0 0,0-1 0 0 0,1 0 0 0 0,-1 1 0 0 0,0-1 0 0 0,1 0 0 0 0,0 1 0 0 0,5-1 0 0 0,-6 0 0 0 0,5-1 73 0 0,1 0-1 0 0,-1 0 1 0 0,0 0-1 0 0,1-1 1 0 0,-1 0 0 0 0,0 0-1 0 0,7-4 1 0 0,8-4 277 0 0,68-31 850 0 0,-57 25-1933 0 0,50-18-1 0 0,-41 16 126 0 0,-39 18 608 0 0,-1 0 0 0 0,0 0 0 0 0,0-1 0 0 0,1 1 0 0 0,-1 0 0 0 0,0 0 0 0 0,1 0 0 0 0,-1 0 0 0 0,0-1 0 0 0,0 1 0 0 0,1 0 0 0 0,-1 0 0 0 0,0 0 0 0 0,1 0 0 0 0,-1 0 0 0 0,0 0 0 0 0,1 0 0 0 0,-1 0 0 0 0,0 0 0 0 0,1 0 0 0 0,-1 0 0 0 0,0 0 0 0 0,1 0 0 0 0,-1 0 0 0 0,0 0 0 0 0,1 1 0 0 0,-1-1 0 0 0,0 0 0 0 0,0 0 0 0 0,1 0 0 0 0,-1 1 0 0 0,0 0 0 0 0,1 0 0 0 0,-1 0 0 0 0,-1 0 0 0 0,1 1 0 0 0,0-1 0 0 0,0 0 0 0 0,0 0 0 0 0,-1 0 0 0 0,1 0 0 0 0,0 0 0 0 0,-1 1 0 0 0,0 0 0 0 0,-4 8 0 0 0,0-1 0 0 0,-1 1 0 0 0,-1-1 0 0 0,-10 13 0 0 0,12-17 0 0 0,1 1 6 0 0,2-3-13 0 0,-1-1-1 0 0,1 1 0 0 0,0-1 0 0 0,-1 0 0 0 0,1 0 1 0 0,-1 1-1 0 0,0-2 0 0 0,1 1 0 0 0,-4 2 0 0 0,4-3-362 0 0,2-1-118 0 0,0 0-22 0 0,0 0-138 0 0,1 1-572 0 0,2 1 721 0 0,0 1-1 0 0,0-1 1 0 0,0 0-1 0 0,0 0 1 0 0,4 2-1 0 0,11 3-1035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10135 0 0,'0'0'231'0'0,"0"0"29"0"0,0 0 19 0 0,2-1-41 0 0,2-1 35 0 0,0 0-1 0 0,0 0 0 0 0,0-1 0 0 0,-1 0 0 0 0,1 1 1 0 0,-1-1-1 0 0,0-1 0 0 0,0 1 0 0 0,0 0 0 0 0,0-1 1 0 0,0 1-1 0 0,3-7 0 0 0,3-6 1883 0 0,12-31 0 0 0,-11 25-1352 0 0,20-47 781 0 0,45-90-1492 0 0,-71 151-292 0 0,1 1-1 0 0,1 0 0 0 0,-1 0 1 0 0,1 0-1 0 0,0 1 0 0 0,0 0 1 0 0,1 0-1 0 0,0 0 0 0 0,0 1 1 0 0,0 0-1 0 0,15-7 0 0 0,-7 6-402 0 0,16-6-1686 0 0,-6 4-708 0 0,-13 4 1462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62 11975 0 0,'14'-7'457'0'0,"25"-15"-1"0"0,-28 15-356 0 0,0 0 0 0 0,1 1-1 0 0,14-5 1 0 0,-26 11-68 0 0,0 0-1 0 0,1-1 1 0 0,-1 1-1 0 0,0 0 1 0 0,0 0-1 0 0,1 0 1 0 0,-1 0-1 0 0,0 0 1 0 0,0 0-1 0 0,1 0 1 0 0,-1 0-1 0 0,0-1 1 0 0,1 1-1 0 0,-1 0 1 0 0,0 0-1 0 0,0 0 1 0 0,1 0-1 0 0,-1 1 1 0 0,0-1-1 0 0,1 0 1 0 0,-1 0-1 0 0,0 0 1 0 0,0 0-1 0 0,1 0 1 0 0,-1 0-1 0 0,0 0 1 0 0,0 0-1 0 0,1 1 1 0 0,-1-1-1 0 0,0 0 1 0 0,0 0-1 0 0,0 0 1 0 0,1 1-1 0 0,-3 8 602 0 0,-12 12 119 0 0,-7 1-104 0 0,0-1 0 0 0,-1-1 0 0 0,-42 29 0 0 0,-9 8 275 0 0,44-34-890 0 0,2 1 0 0 0,1 2 0 0 0,1 0 0 0 0,-30 42 0 0 0,-178 316-33 0 0,218-357-134 0 0,-32 42-1 0 0,46-68-1269 0 0,1-1-511 0 0,0 0-107 0 0,0 0-24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17503 0 0,'0'0'399'0'0,"0"0"60"0"0,0 0 21 0 0,0 0-59 0 0,3 1-276 0 0,14 2-118 0 0,0-1 1 0 0,0-1-1 0 0,1 0 0 0 0,-1-1 0 0 0,22-3 0 0 0,90-18 1288 0 0,-55 7-745 0 0,-6 4-592 0 0,112-20 1500 0 0,-123 22-1327 0 0,-42 6-972 0 0,0 0 0 0 0,30-8 0 0 0,-44 10 309 0 0,-1 0 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10135 0 0,'0'0'231'0'0,"0"0"29"0"0,2 0 19 0 0,63 10 153 0 0,-62-10 314 0 0,-3 0 232 0 0,0 0 40 0 0,8 18 1146 0 0,11 8-140 0 0,-16-22-1796 0 0,1 1-1 0 0,0 0 1 0 0,-1-1 0 0 0,4 9 0 0 0,-3-3-227 0 0,-1 0-1 0 0,-1 0 1 0 0,1 1 0 0 0,-2-1-1 0 0,1 1 1 0 0,-1-1 0 0 0,-1 1 0 0 0,0 0-1 0 0,0-1 1 0 0,-1 1 0 0 0,-1-1 0 0 0,0 1-1 0 0,0-1 1 0 0,-1 1 0 0 0,0-1-1 0 0,-1 0 1 0 0,0 0 0 0 0,-1-1 0 0 0,1 1-1 0 0,-2-1 1 0 0,0 0 0 0 0,0 0 0 0 0,-14 14-1 0 0,-78 81 0 0 0,86-92-200 0 0,-25 20-1 0 0,36-31-274 0 0,-8 1-475 0 0,9-2 933 0 0,-1 0 0 0 0,1 0 0 0 0,0 0 0 0 0,-1 0 0 0 0,1 1 1 0 0,0-1-1 0 0,-1 0 0 0 0,1 0 0 0 0,0 0 0 0 0,-1 0 0 0 0,1 0 1 0 0,0 0-1 0 0,-1 0 0 0 0,1 0 0 0 0,-1-1 0 0 0,1 1 0 0 0,0 0 1 0 0,0 0-1 0 0,-1 0 0 0 0,1 0 0 0 0,0 0 0 0 0,-1 0 0 0 0,1-1 1 0 0,0 1-1 0 0,-1 0 0 0 0,1 0 0 0 0,0 0 0 0 0,0-1 0 0 0,-1 1 1 0 0,1 0-1 0 0,0 0 0 0 0,0-1 0 0 0,0 1 0 0 0,-1 0 0 0 0,1-1 1 0 0,0 1-1 0 0,0 0 0 0 0,0-1 0 0 0,0 1 0 0 0,0 0 0 0 0,0-1 1 0 0,-1 1-1 0 0,1 0 0 0 0,0-1 0 0 0,0 1 0 0 0,0 0 0 0 0,0-1 1 0 0,0 1-1 0 0,0 0 0 0 0,1-1 0 0 0,-1 1 0 0 0,0 0 0 0 0,0-1 1 0 0,0 1-1 0 0,0-1 0 0 0,-2-11-4020 0 0,-1 1-1381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17503 0 0,'0'0'803'0'0,"0"0"-18"0"0,0 0-426 0 0,0 0 54 0 0,-1 0 78 0 0,-119 83 698 0 0,23-14-1261 0 0,26-26 72 0 0,-61 44 0 0 0,119-77 0 0 0,0 0 0 0 0,1 1 0 0 0,1 1 0 0 0,-1 0 0 0 0,2 1 0 0 0,0 0 0 0 0,-12 20 0 0 0,19-27 0 0 0,0 0 0 0 0,1 0 0 0 0,-1 1 0 0 0,1-1 0 0 0,0 0 0 0 0,1 1 0 0 0,0-1 0 0 0,0 1 0 0 0,0 0 0 0 0,0 6 0 0 0,3 6 0 0 0,1-15 0 0 0,-1-1 0 0 0,0 0 32 0 0,-1-1 0 0 0,1 1 1 0 0,0-1-1 0 0,-1 1 0 0 0,1-1 0 0 0,0 0 0 0 0,1 1 0 0 0,-1-1 0 0 0,0 0 1 0 0,1 0-1 0 0,-1-1 0 0 0,1 1 0 0 0,-1 0 0 0 0,1-1 0 0 0,0 0 0 0 0,0 1 0 0 0,0-1 1 0 0,0 0-1 0 0,0-1 0 0 0,0 1 0 0 0,0 0 0 0 0,5 0 0 0 0,6-1 330 0 0,0 0 0 0 0,0 0 1 0 0,25-5-1 0 0,-19 2-502 0 0,31-4-1435 0 0,-1-2 0 0 0,94-30 0 0 0,-118 28 51 0 0,-2-1-11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116 294 10135 0 0,'0'0'231'0'0,"0"0"29"0"0,0 0 19 0 0,-1 2-41 0 0,-5 6-112 0 0,1-1 629 0 0,0 0-417 0 0,-5-2 2699 0 0,9-4-2666 0 0,-1-2-144 0 0,0-1 0 0 0,0 0 0 0 0,0 1 0 0 0,0-1 0 0 0,0 0 0 0 0,-2-4 0 0 0,-9-14-219 0 0,-15-28 0 0 0,22 35-8 0 0,0-1 0 0 0,1 0 0 0 0,-6-27 0 0 0,10 39 0 0 0,1 1 0 0 0,-1-1 0 0 0,1 0 0 0 0,0 1 0 0 0,0-1 0 0 0,0 1 0 0 0,0-1 0 0 0,0 0 0 0 0,0 1 0 0 0,0-1 0 0 0,1 0 0 0 0,-1 1 0 0 0,0-1 0 0 0,1 1 0 0 0,-1-1 0 0 0,1 1 0 0 0,1-4 0 0 0,-1 5 0 0 0,2-5 0 0 0,1 1 0 0 0,1-1 0 0 0,-1 1 0 0 0,0 0 0 0 0,1 1 0 0 0,0-1 0 0 0,0 1 0 0 0,0 0 0 0 0,1 0 0 0 0,8-4 0 0 0,11-5 0 0 0,-1-2 0 0 0,1 1 0 0 0,27-10 0 0 0,-40 19 0 0 0,0 0 0 0 0,0 1 0 0 0,1 0 0 0 0,-1 1 0 0 0,1 1 0 0 0,24-1 0 0 0,-11 3 0 0 0,39 2 0 0 0,-58-2 0 0 0,-1 0 0 0 0,1 0 0 0 0,-1 0 0 0 0,0 1 0 0 0,0 0 0 0 0,1 1 0 0 0,7 3 0 0 0,-13-5-1 0 0,1 0-1 0 0,-1 0 1 0 0,0 0-1 0 0,1 1 0 0 0,-1-1 1 0 0,0 0-1 0 0,0 0 1 0 0,0 1-1 0 0,2 1 0 0 0,-1 0 10 0 0,0 0-1 0 0,1 0 0 0 0,-1-1 1 0 0,1 1-1 0 0,0-1 0 0 0,-1 0 1 0 0,1 0-1 0 0,0 0 0 0 0,1 0 1 0 0,-1 0-1 0 0,5 2 0 0 0,-6-4 364 0 0,-4 2 117 0 0,-33 26 401 0 0,-127 95-661 0 0,132-101-228 0 0,17-12 0 0 0,1-2 0 0 0,-17 10 0 0 0,10-6-242 0 0,16-10 44 0 0,0 0 0 0 0,-1 0 0 0 0,1 0 0 0 0,-1 0 0 0 0,1 0 0 0 0,-1-1 0 0 0,-5 2 0 0 0,8-3 193 0 0,1 0 0 0 0,-1 1 1 0 0,1-1-1 0 0,0 0 0 0 0,-1 0 1 0 0,1 0-1 0 0,-1 0 0 0 0,1 0 1 0 0,-1 1-1 0 0,1-1 1 0 0,-1 0-1 0 0,1 0 0 0 0,-1 0 1 0 0,1 0-1 0 0,-1 0 0 0 0,1-1 1 0 0,-1 1-1 0 0,1 0 0 0 0,0 0 1 0 0,-1 0-1 0 0,1 0 1 0 0,-1 0-1 0 0,1-1 0 0 0,-1 1 1 0 0,1 0-1 0 0,0 0 0 0 0,-1-1 1 0 0,1 1-1 0 0,-1 0 0 0 0,1-1 1 0 0,0 1-1 0 0,-1 0 1 0 0,1-1-1 0 0,0 1 0 0 0,-1-1 1 0 0,1 0 5 0 0,-2 0-220 0 0,1-1 0 0 0,0 1 0 0 0,0-1-1 0 0,0 0 1 0 0,0 1 0 0 0,0-1 0 0 0,0 0-1 0 0,0 1 1 0 0,0-1 0 0 0,1 0 0 0 0,-1 0 0 0 0,1 0-1 0 0,-1 0 1 0 0,1-3 0 0 0,0-24-4160 0 0,0 29 4333 0 0,0-4-2001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10135 0 0,'0'0'231'0'0,"0"0"29"0"0,0 0 19 0 0,-1 2-41 0 0,-80 107 1881 0 0,-39 46-1171 0 0,38-63-646 0 0,-168 207 513 0 0,225-264-815 0 0,2 0 0 0 0,-31 63 0 0 0,34-56-133 0 0,19-41-563 0 0,1-1-257 0 0,0 0-467 0 0,0 0-1731 0 0,0 0-736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14 13823 0 0,'4'-2'136'0'0,"1"0"0"0"0,-1 0 0 0 0,1 0 0 0 0,0 1 0 0 0,0 0 0 0 0,-1-1 0 0 0,1 2 0 0 0,0-1 0 0 0,0 1 0 0 0,6-1 0 0 0,-10 1-136 0 0,0 0 0 0 0,-1 1 0 0 0,1-1 0 0 0,0 0 0 0 0,-1 0 0 0 0,1 0 0 0 0,0 1 0 0 0,-1-1 0 0 0,1 0 0 0 0,0 0 0 0 0,-1 1 0 0 0,1-1 0 0 0,-1 1 0 0 0,1-1 0 0 0,0 1 0 0 0,-1-1 0 0 0,1 1 0 0 0,-1-1 0 0 0,0 1 0 0 0,1-1 0 0 0,-1 1 0 0 0,1-1 0 0 0,-1 1 0 0 0,0 0 0 0 0,1-1 0 0 0,-1 1 0 0 0,0 0 0 0 0,0-1 0 0 0,0 1 0 0 0,1 0 0 0 0,-1-1 0 0 0,0 1 0 0 0,0 1 0 0 0,0 0 0 0 0,1 6 87 0 0,0 1-1 0 0,-1-1 0 0 0,1 1 1 0 0,-2-1-1 0 0,0 1 1 0 0,0-1-1 0 0,0 0 0 0 0,-1 1 1 0 0,0-1-1 0 0,0 0 1 0 0,-8 15-1 0 0,-3 4 563 0 0,-1-1 0 0 0,-18 26 0 0 0,7-18-280 0 0,-2 0 1 0 0,-55 51-1 0 0,75-77-357 0 0,-21 15-841 0 0,27-23-124 0 0,1 0-58 0 0,0 0-12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2759 0 0,'0'0'0'0'0,"-3"8"112"0"0,3-8-32 0 0,-4 11 16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60 13823 0 0,'0'0'315'0'0,"1"-3"45"0"0,0-9 21 0 0,-1 9-49 0 0,2 2-318 0 0,-1 0 0 0 0,0-1 0 0 0,0 1 0 0 0,0-1 0 0 0,0 1 0 0 0,0-1 0 0 0,0 1 0 0 0,1-3 0 0 0,0 1-16 0 0,2-4-63 0 0,-3 5-278 0 0,-1 2-133 0 0,0 0-32 0 0,-13-11-100 0 0,11 10 644 0 0,0 0 0 0 0,-1 1 0 0 0,1-1 0 0 0,-1 1 0 0 0,1 0 0 0 0,0 0 0 0 0,-1 0 0 0 0,1 0 0 0 0,-1 0 0 0 0,1 1-1 0 0,0-1 1 0 0,-1 1 0 0 0,-2 0 0 0 0,-31 13 767 0 0,32-12-725 0 0,-11 5 96 0 0,1 1 0 0 0,-22 16 0 0 0,4-2-88 0 0,-3 2-86 0 0,-39 35 0 0 0,24-18 0 0 0,30-24 0 0 0,-26 30 0 0 0,38-38 0 0 0,6-7 62 0 0,0 0 0 0 0,0 0 0 0 0,1 1-1 0 0,-1-1 1 0 0,1 1 0 0 0,-1 0 0 0 0,1-1 0 0 0,0 1 0 0 0,0 0-1 0 0,0-1 1 0 0,0 1 0 0 0,1 0 0 0 0,-1 3 0 0 0,1-4-31 0 0,0-1 1 0 0,0 0 0 0 0,0 0 0 0 0,0 1 0 0 0,0-1-1 0 0,0 0 1 0 0,1 1 0 0 0,-1-1 0 0 0,0 0-1 0 0,1 0 1 0 0,-1 0 0 0 0,1 1 0 0 0,-1-1 0 0 0,1 0-1 0 0,0 0 1 0 0,-1 0 0 0 0,1 0 0 0 0,0 0 0 0 0,0 0-1 0 0,0 0 1 0 0,0 0 0 0 0,0 0 0 0 0,0-1 0 0 0,0 1-1 0 0,0 0 1 0 0,0-1 0 0 0,0 1 0 0 0,0 0 0 0 0,1-1-1 0 0,-1 1 1 0 0,2-1 0 0 0,8 2-5 0 0,-1 0 1 0 0,0-1-1 0 0,1-1 1 0 0,-1 0-1 0 0,14-1 1 0 0,-5 0 44 0 0,2 0 211 0 0,0-1-1 0 0,0 0 0 0 0,0-2 0 0 0,-1 0 1 0 0,1-1-1 0 0,24-10 0 0 0,-30 9-262 0 0,-7 3-241 0 0,-1 0-1 0 0,1 0 0 0 0,-1 0 0 0 0,0-1 0 0 0,0 0 1 0 0,-1-1-1 0 0,1 0 0 0 0,6-5 0 0 0,-4 1 204 0 0,-4 4 249 0 0,1 0 0 0 0,-1-1 0 0 0,0 0 0 0 0,-1 0 0 0 0,6-8 0 0 0,-10 13 212 0 0,0 1-358 0 0,0 0-406 0 0,0 0-154 0 0,0 0-33 0 0,0 6 485 0 0,-2 0 0 0 0,1 0 0 0 0,-1 0 0 0 0,0 0 0 0 0,0 0 0 0 0,0-1 0 0 0,-1 1 1 0 0,-6 8-1 0 0,-12 20 1592 0 0,4-6-1843 0 0,5-10-3019 0 0,11-17 1271 0 0,1-1-24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2 309 11975 0 0,'0'0'267'0'0,"0"0"42"0"0,0 0 17 0 0,0 0-28 0 0,0 0-126 0 0,0 0 204 0 0,0 0 111 0 0,0 0 22 0 0,0 0-66 0 0,-1-16 653 0 0,1 13-1051 0 0,1 1 0 0 0,0-1-1 0 0,0 0 1 0 0,0 1 0 0 0,0-1 0 0 0,0 1 0 0 0,0 0 0 0 0,1-1 0 0 0,-1 1-1 0 0,1 0 1 0 0,0 0 0 0 0,0 0 0 0 0,3-3 0 0 0,31-23 430 0 0,-31 24-461 0 0,21-13-14 0 0,0 0 0 0 0,43-18 0 0 0,-51 27 0 0 0,0 1 0 0 0,1 1 0 0 0,0 0 0 0 0,0 2 0 0 0,20-3 0 0 0,-34 7 29 0 0,-1-1-1 0 0,0 1 0 0 0,0 0 0 0 0,1 1 1 0 0,-1-1-1 0 0,0 1 0 0 0,0 0 0 0 0,0 0 1 0 0,0 0-1 0 0,0 0 0 0 0,5 3 1 0 0,-7-3 0 0 0,0 0 1 0 0,1 1-1 0 0,-1-1 1 0 0,0 1-1 0 0,0-1 1 0 0,-1 1 0 0 0,1 0-1 0 0,0 0 1 0 0,-1 0-1 0 0,1 0 1 0 0,-1 0-1 0 0,1 0 1 0 0,-1 0-1 0 0,0 0 1 0 0,0 1 0 0 0,0-1-1 0 0,0 0 1 0 0,0 1-1 0 0,0 3 1 0 0,1 4 363 0 0,0-1-235 0 0,0 0-1 0 0,-1 1 1 0 0,0-1 0 0 0,-1 19 0 0 0,-1-23-163 0 0,0 0 0 0 0,0 0 0 0 0,0 0 0 0 0,-1 0 0 0 0,0 0 0 0 0,0-1 0 0 0,0 1 0 0 0,-1 0 0 0 0,0-1 0 0 0,0 0 0 0 0,0 1 0 0 0,-5 5 0 0 0,2-5 5 0 0,-2-5 0 0 0,7-1 0 0 0,1 1 0 0 0,-1 0 0 0 0,1 0 0 0 0,-1 0 0 0 0,1 0 0 0 0,0 0 0 0 0,-1 0 0 0 0,1-1 0 0 0,-1 1 0 0 0,1 0 0 0 0,0 0 0 0 0,-1-1 0 0 0,1 1 0 0 0,0 0 0 0 0,-1 0 0 0 0,1-1 0 0 0,0 1 0 0 0,-1-1 0 0 0,1 1 0 0 0,0 0 0 0 0,0-1 0 0 0,-1 1 0 0 0,1 0 0 0 0,0-1 0 0 0,0 1 0 0 0,0-1 0 0 0,0 1 0 0 0,-1-1 0 0 0,1 1 0 0 0,0-1 0 0 0,0 1 0 0 0,0 0 0 0 0,0-1 0 0 0,0 1 0 0 0,0-1 0 0 0,0 1 0 0 0,0-1 0 0 0,0 1 0 0 0,1-1 0 0 0,-1 0 0 0 0,0-3 0 0 0,0 0 0 0 0,1 0 0 0 0,-1 0 0 0 0,1 0 0 0 0,0 1 0 0 0,0-1 0 0 0,0 0 0 0 0,1 0 0 0 0,-1 0 0 0 0,1 1 0 0 0,0-1 0 0 0,0 1 0 0 0,0 0 0 0 0,1-1 0 0 0,2-2 0 0 0,6-7 0 0 0,1 0 0 0 0,16-11 0 0 0,-22 18 0 0 0,148-120 0 0 0,-139 118 0 0 0,0-1 0 0 0,0 2 0 0 0,1 0 0 0 0,0 1 0 0 0,23-6 0 0 0,-38 12 0 0 0,8-2 0 0 0,-1 0 0 0 0,1 0 0 0 0,0 1 0 0 0,0 1 0 0 0,0 0 0 0 0,0 0 0 0 0,14 2 0 0 0,-19-1 0 0 0,1 1 0 0 0,0 0 0 0 0,-1 0 0 0 0,0 0 0 0 0,1 1 0 0 0,-1-1 0 0 0,0 1 0 0 0,6 6 0 0 0,0-2 0 0 0,-8-6 0 0 0,0 1 0 0 0,-1-1 0 0 0,1 1 0 0 0,0-1 0 0 0,-1 1 0 0 0,1 0 0 0 0,-1-1 0 0 0,1 1 0 0 0,-1 0 0 0 0,0 0 0 0 0,0 0 0 0 0,0 0 0 0 0,0 0 0 0 0,0 0 0 0 0,0 1 0 0 0,0-1 0 0 0,-1 0 0 0 0,1 0 0 0 0,-1 1 0 0 0,1 4 0 0 0,-2-4 0 0 0,1 0 0 0 0,-1 1 0 0 0,0-1 0 0 0,0 0 0 0 0,0 0 0 0 0,0 1 0 0 0,0-1 0 0 0,-1 0 0 0 0,1 0 0 0 0,-1 0 0 0 0,0 0 0 0 0,0-1 0 0 0,-4 6 0 0 0,-18 19 2 0 0,-33 37 68 0 0,30-36 492 0 0,-78 73-533 0 0,96-93-406 0 0,1-1-967 0 0,-1 0 0 0 0,-10 8 0 0 0,17-14-4454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15663 0 0,'0'0'356'0'0,"0"0"50"0"0,0 0 20 0 0,0 2-42 0 0,0-1-298 0 0,0 4-24 0 0,-11 7-62 0 0,3-4 0 0 0,1 1 0 0 0,-11 13 0 0 0,-11 13 0 0 0,6-9 0 0 0,18-19 0 0 0,-1-1 0 0 0,1 0 0 0 0,-1 0 0 0 0,-1 0 0 0 0,1-1 0 0 0,-8 5 0 0 0,-11 4 0 0 0,15-9 0 0 0,0 0 0 0 0,1 1 0 0 0,-1 0 0 0 0,1 1 0 0 0,0 0 0 0 0,-15 16 0 0 0,19-14 0 0 0,4-8 0 0 0,1-1 0 0 0,-1 1 0 0 0,1 0 0 0 0,-1 0 0 0 0,1-1 0 0 0,0 1 0 0 0,-1 0 0 0 0,1 0 0 0 0,0 0 0 0 0,0-1 0 0 0,-1 1 0 0 0,1 0 0 0 0,0 0 0 0 0,0 0 0 0 0,0 0 0 0 0,0 0 0 0 0,0-1 0 0 0,0 1 0 0 0,1 0 0 0 0,-1 0 0 0 0,0 0 0 0 0,0 0 0 0 0,1-1 0 0 0,-1 1 0 0 0,0 0 0 0 0,1 0 0 0 0,-1-1 0 0 0,1 1 0 0 0,-1 0 0 0 0,1-1 0 0 0,-1 1 0 0 0,1 0 0 0 0,1 1 0 0 0,20 21 0 0 0,-5-7 0 0 0,-15-14 54 0 0,1 0 0 0 0,-1 0-1 0 0,1 0 1 0 0,-1 0 0 0 0,1-1-1 0 0,0 1 1 0 0,0-1 0 0 0,0 0-1 0 0,0 0 1 0 0,0 0 0 0 0,0 0-1 0 0,0-1 1 0 0,0 1 0 0 0,0-1-1 0 0,0 1 1 0 0,0-1 0 0 0,1 0 0 0 0,3-1-1 0 0,1 0 93 0 0,0 0 0 0 0,0 0-1 0 0,0-1 1 0 0,0 0 0 0 0,0 0-1 0 0,7-4 1 0 0,5-4-83 0 0,-1 0 0 0 0,0 0 0 0 0,-1-2 0 0 0,0-1 0 0 0,-1 0 0 0 0,-1-1 0 0 0,18-18 0 0 0,-24 21 60 0 0,0-1 0 0 0,0-1 1 0 0,-2 0-1 0 0,1 0 1 0 0,-2 0-1 0 0,0-1 0 0 0,0 0 1 0 0,-1 0-1 0 0,-1-1 0 0 0,0 0 1 0 0,3-22-1 0 0,-8 36-460 0 0,0 1-138 0 0,-17 14-1901 0 0,-11 12-621 0 0,11-8 1462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15663 0 0,'0'0'356'0'0,"0"0"50"0"0,0 0 20 0 0,0 0-42 0 0,0 0-180 0 0,0 0 176 0 0,0 0 107 0 0,0 0 22 0 0,0 0 3 0 0,0 0 0 0 0,0 0 0 0 0,0 0 0 0 0,2-1-69 0 0,52-51-262 0 0,-37 34-189 0 0,31-24 0 0 0,-14 17 8 0 0,1 2 0 0 0,1 1 0 0 0,1 2 0 0 0,1 2 0 0 0,1 1 0 0 0,62-17 0 0 0,-99 33 0 0 0,0 0 0 0 0,0 1 0 0 0,0-1 0 0 0,0 1 0 0 0,1 0 0 0 0,-1 0 0 0 0,0 0 0 0 0,0 0 0 0 0,1 0 0 0 0,-1 0 0 0 0,0 0 0 0 0,0 1 0 0 0,0-1 0 0 0,0 1 0 0 0,1 0 0 0 0,2 1 0 0 0,-4-1 0 0 0,1 0 0 0 0,-1 0 0 0 0,0 1 0 0 0,0-1 0 0 0,0 0 0 0 0,0 0 0 0 0,0 1 0 0 0,0-1 0 0 0,0 1 0 0 0,0-1 0 0 0,-1 1 0 0 0,1-1 0 0 0,0 1 0 0 0,-1-1 0 0 0,0 1 0 0 0,1 0 0 0 0,-1-1 0 0 0,0 1 0 0 0,0 0 0 0 0,0-1 0 0 0,0 1 0 0 0,0 0 0 0 0,0 1 0 0 0,-1 12 0 0 0,-2 0 0 0 0,1 0 0 0 0,-2-1 0 0 0,0 1 0 0 0,-10 24 0 0 0,-1-7 0 0 0,-24 41 0 0 0,34-66-87 0 0,0 0-1 0 0,-1 0 0 0 0,1 0 1 0 0,-1-1-1 0 0,0 0 1 0 0,-1 0-1 0 0,1-1 0 0 0,-1 0 1 0 0,-14 8-1 0 0,20-12-1238 0 0,1-1-3444 0 0,0 0-1474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30 283 13823 0 0,'0'0'315'0'0,"0"0"45"0"0,0 0 21 0 0,0 0-49 0 0,0 0-81 0 0,0 0 481 0 0,0 0 237 0 0,0 0 45 0 0,2 1-129 0 0,8 2-506 0 0,-8-2 37 0 0,-2-1 80 0 0,0 0 14 0 0,0 0-67 0 0,-10-16-278 0 0,1 3-165 0 0,5 7 0 0 0,0-1 0 0 0,0 0 0 0 0,1 0 0 0 0,-3-8 0 0 0,5 13 0 0 0,0 0 0 0 0,1 0 0 0 0,-1 0 0 0 0,1 0 0 0 0,0-1 0 0 0,0 1 0 0 0,0 0 0 0 0,0 0 0 0 0,0 0 0 0 0,0-1 0 0 0,1 1 0 0 0,-1 0 0 0 0,1 0 0 0 0,-1 0 0 0 0,1 0 0 0 0,0 0 0 0 0,0 0 0 0 0,0 0 0 0 0,1-2 0 0 0,5-7 0 0 0,1 1 0 0 0,1 1 0 0 0,-1 0 0 0 0,1 0 0 0 0,1 0 0 0 0,10-7 0 0 0,-1 3 0 0 0,0 1 0 0 0,32-15 0 0 0,-33 20 0 0 0,0 2 0 0 0,0 0 0 0 0,1 0 0 0 0,37-2 0 0 0,-5 0 0 0 0,-19 2 0 0 0,37-1 0 0 0,-55 5 0 0 0,0 1 0 0 0,0 1 0 0 0,0 1 0 0 0,0 0 0 0 0,16 4 0 0 0,-30-6 0 0 0,12 6 0 0 0,-11-4 36 0 0,0 0 0 0 0,0-1 1 0 0,-1 1-1 0 0,1 0 0 0 0,0 0 0 0 0,-1 0 0 0 0,1 0 0 0 0,-1 0 0 0 0,0 0 0 0 0,1 0 0 0 0,-1 0 1 0 0,0 0-1 0 0,0 0 0 0 0,0 0 0 0 0,-1 0 0 0 0,1 0 0 0 0,0 0 0 0 0,-1 0 0 0 0,0 0 0 0 0,1 0 1 0 0,-1 0-1 0 0,0-1 0 0 0,-2 5 0 0 0,-1 1 167 0 0,0 0 0 0 0,0 0 0 0 0,-1 0 1 0 0,-8 9-1 0 0,-5 1-173 0 0,-1-1 1 0 0,-1-1-1 0 0,0-1 0 0 0,-35 19 1 0 0,37-22-18 0 0,-71 37-13 0 0,36-21 0 0 0,-15 4-10 0 0,13-6-856 0 0,49-23 560 0 0,0 1-1 0 0,1-1 1 0 0,-1 1 0 0 0,-11 1-1 0 0,15-4-205 0 0,2 0-818 0 0,0 0-3440 0 0,0 0-1474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13823 0 0,'0'0'630'0'0,"0"0"-13"0"0,0 2-320 0 0,-3 8 79 0 0,-1 0 0 0 0,0 0 0 0 0,0 0 0 0 0,0-1 0 0 0,-1 1-1 0 0,-7 8 1 0 0,-7 15 441 0 0,-26 62-176 0 0,25-50-652 0 0,-2-1 0 0 0,-31 46 0 0 0,25-54 11 0 0,-2-2 0 0 0,-1-1 0 0 0,-42 35 0 0 0,9-8 0 0 0,39-37-22 0 0,7-7 113 0 0,-22 26 0 0 0,35-36 54 0 0,1 0 0 0 0,0 0 0 0 0,0 0 0 0 0,1 0 0 0 0,-1 1 0 0 0,1-1 1 0 0,1 1-1 0 0,-1 0 0 0 0,-1 8 0 0 0,4-14-248 0 0,-1 0 0 0 0,1-1 0 0 0,0 1 0 0 0,0 0 0 0 0,0 0 0 0 0,0-1 0 0 0,0 1 0 0 0,0 0 1 0 0,0 0-1 0 0,0-1 0 0 0,0 1 0 0 0,0 0 0 0 0,0 0 0 0 0,1-1 0 0 0,-1 1 0 0 0,0 0 0 0 0,1 0 0 0 0,-1-1 0 0 0,0 1 0 0 0,1 0 0 0 0,-1-1 1 0 0,1 1-1 0 0,-1-1 0 0 0,1 1 0 0 0,-1-1 0 0 0,1 1 0 0 0,-1 0 0 0 0,2-1 0 0 0,-1 1-171 0 0,1 0 1 0 0,0 0-1 0 0,0 0 0 0 0,1-1 0 0 0,-1 1 1 0 0,0-1-1 0 0,4 1 0 0 0,14 0-1770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43 15663 0 0,'0'0'719'0'0,"0"0"-20"0"0,1-1-449 0 0,2-4-147 0 0,-2 4 278 0 0,-1 1 110 0 0,1 0-401 0 0,-1-1 0 0 0,1 1 1 0 0,-1 0-1 0 0,1-1 0 0 0,-1 1 0 0 0,1-1 1 0 0,-1 1-1 0 0,1-1 0 0 0,-1 1 0 0 0,1-1 1 0 0,-1 1-1 0 0,0-1 0 0 0,1 1 0 0 0,-1-1 1 0 0,0 0-1 0 0,0 1 0 0 0,1-1 0 0 0,-1 0 1 0 0,0 1-1 0 0,0-1 0 0 0,0 0 0 0 0,0 1 1 0 0,0-1-1 0 0,0 0 0 0 0,0 1 0 0 0,0-1 1 0 0,0 1-1 0 0,0-1 0 0 0,0 0 0 0 0,0 1 1 0 0,-1-1-1 0 0,1 0 0 0 0,0 1 0 0 0,0-1 1 0 0,-1 1-1 0 0,1-1 0 0 0,0 0 0 0 0,-1 1 1 0 0,1-1-1 0 0,-1 1 0 0 0,1-1 0 0 0,-2-1 0 0 0,-1 1 0 0 0,1 0 0 0 0,0 0 0 0 0,0 0 0 0 0,0 0-1 0 0,0 0 1 0 0,-1 0 0 0 0,1 1 0 0 0,0-1 0 0 0,-5 0-1 0 0,0 1-269 0 0,1 0 0 0 0,-1 0-1 0 0,0 0 1 0 0,1 1 0 0 0,-1 0-1 0 0,0 0 1 0 0,-8 3 0 0 0,-44 18 57 0 0,51-19 131 0 0,-23 12-8 0 0,0 1 0 0 0,1 1 0 0 0,1 1 0 0 0,-42 35 0 0 0,62-46 229 0 0,0 1-1 0 0,1-1 0 0 0,0 1 0 0 0,0 1 1 0 0,1 0-1 0 0,0 0 0 0 0,-9 14 1 0 0,16-22-222 0 0,0-1 0 0 0,-1 1 0 0 0,1-1 0 0 0,0 0 0 0 0,0 1 0 0 0,-1-1 0 0 0,1 1 1 0 0,0-1-1 0 0,0 1 0 0 0,0-1 0 0 0,0 0 0 0 0,0 1 0 0 0,-1-1 0 0 0,1 1 0 0 0,0-1 0 0 0,0 1 0 0 0,0-1 0 0 0,0 1 1 0 0,0-1-1 0 0,1 1 0 0 0,-1-1 0 0 0,0 1 0 0 0,0-1 0 0 0,0 1 0 0 0,6 2-31 0 0,-6-3 36 0 0,4 1-12 0 0,0 0 0 0 0,0 0 0 0 0,1-1 0 0 0,-1 1 0 0 0,0-1 0 0 0,0 0 0 0 0,0 0 0 0 0,0 0 0 0 0,0 0 0 0 0,1-1 0 0 0,-1 0 0 0 0,0 0 0 0 0,4-1 0 0 0,10-4 0 0 0,27-13 0 0 0,-32 13 0 0 0,38-19 0 0 0,34-13 0 0 0,-74 34 0 0 0,-11 4 0 0 0,1 0 0 0 0,-1 0 0 0 0,1 0 0 0 0,-1 0 0 0 0,1 0 0 0 0,-1 0 0 0 0,1 0 0 0 0,-1 0 0 0 0,1 0 0 0 0,-1 0 0 0 0,1 0 0 0 0,-1 0 0 0 0,1 0 0 0 0,-1 1 0 0 0,1-1 0 0 0,-1 0 0 0 0,1 1 0 0 0,4 6 0 0 0,-2 18 0 0 0,-2-17-35 0 0,-1-3-17 0 0,0 1-1 0 0,1-1 1 0 0,0 1 0 0 0,0-1-1 0 0,0 1 1 0 0,4 7 0 0 0,-5-12-80 0 0,1 0 0 0 0,-1 0 0 0 0,1-1 0 0 0,0 1 0 0 0,-1 0 0 0 0,1 0 0 0 0,0-1 0 0 0,0 1 0 0 0,0-1 0 0 0,-1 1 0 0 0,1-1 1 0 0,0 1-1 0 0,0-1 0 0 0,0 1 0 0 0,0-1 0 0 0,0 0 0 0 0,0 1 0 0 0,0-1 0 0 0,0 0 0 0 0,0 0 0 0 0,0 0 0 0 0,1 0 0 0 0,22-2-2681 0 0,-10-3 1278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13823 0 0,'0'0'315'0'0,"0"2"45"0"0,-1 7-168 0 0,0 1 1 0 0,-1-1-1 0 0,0 0 0 0 0,0 0 1 0 0,-1 0-1 0 0,-4 10 0 0 0,4-12 203 0 0,0 1 1 0 0,0 0-1 0 0,1-1 0 0 0,0 1 0 0 0,0 1 0 0 0,1-1 0 0 0,0 0 0 0 0,0 0 0 0 0,2 12 0 0 0,3 7 414 0 0,13 37 0 0 0,4 18-308 0 0,-19-70-204 0 0,0-1 0 0 0,-1 1 0 0 0,-1-1 0 0 0,0 20 0 0 0,-1-27-290 0 0,0 1 1 0 0,0-1-1 0 0,0 1 1 0 0,0-1-1 0 0,-1 0 1 0 0,0 1-1 0 0,0-1 1 0 0,0 0-1 0 0,0 0 1 0 0,-1-1 0 0 0,0 1-1 0 0,0 0 1 0 0,0-1-1 0 0,0 1 1 0 0,-4 2-1 0 0,-1 1-1 0 0,-1-1 0 0 0,0 0 0 0 0,0 0-1 0 0,-1-1 1 0 0,1 0 0 0 0,-1 0 0 0 0,-11 2 0 0 0,-77 19-302 0 0,59-16-498 0 0,-19 2-4631 0 0,-2-3-1891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78 10135 0 0,'46'-16'846'0'0,"0"2"-1"0"0,77-11 0 0 0,-82 14 245 0 0,-35 8-840 0 0,-1 1-1 0 0,1 1 0 0 0,0-1 1 0 0,-1 1-1 0 0,1 0 1 0 0,0 0-1 0 0,0 1 0 0 0,0 0 1 0 0,7 0-1 0 0,-12 0 263 0 0,-1 0 0 0 0,0 0 0 0 0,0 0 0 0 0,0 0 0 0 0,0 0 0 0 0,0 0 0 0 0,-1 2 0 0 0,-27 22-240 0 0,-2 0 0 0 0,0-2 0 0 0,-56 30 0 0 0,6-4-240 0 0,68-40-32 0 0,-45 29 0 0 0,2 2 0 0 0,-52 47 0 0 0,87-63 0 0 0,19-22 0 0 0,1-1 0 0 0,0 1 0 0 0,-1 0 0 0 0,1-1 0 0 0,-1 1 0 0 0,1 0 0 0 0,0-1 0 0 0,0 1 0 0 0,-1 0 0 0 0,1 0 0 0 0,0-1 0 0 0,0 1 0 0 0,0 0 0 0 0,0 0 0 0 0,0-1 0 0 0,0 2 0 0 0,4 3 0 0 0,-3-5 0 0 0,1 2 5 0 0,0 0-1 0 0,0 0 0 0 0,1 0 1 0 0,-1 0-1 0 0,1-1 1 0 0,-1 1-1 0 0,1-1 0 0 0,0 0 1 0 0,-1 0-1 0 0,1 0 1 0 0,0 0-1 0 0,5 1 1 0 0,3 0 162 0 0,1-1 0 0 0,11 0 0 0 0,-2 0 205 0 0,204 9 745 0 0,-187-10-1433 0 0,66-5 637 0 0,-53-4-2667 0 0,-39 6 256 0 0,0-1 0 0 0,13-5 1 0 0,-1-3-4349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3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19 13823 0 0,'0'0'630'0'0,"1"-2"-13"0"0,0 1-513 0 0,1-1 1 0 0,0 1-1 0 0,0-1 0 0 0,0 1 0 0 0,0 0 1 0 0,0-1-1 0 0,0 1 0 0 0,0 0 1 0 0,0 0-1 0 0,0 1 0 0 0,0-1 1 0 0,0 0-1 0 0,1 1 0 0 0,-1-1 0 0 0,0 1 1 0 0,1 0-1 0 0,-1 0 0 0 0,0 0 1 0 0,1 0-1 0 0,-1 0 0 0 0,0 0 1 0 0,1 1-1 0 0,-1-1 0 0 0,0 1 0 0 0,0-1 1 0 0,1 1-1 0 0,-1 0 0 0 0,0 0 1 0 0,0 0-1 0 0,4 3 0 0 0,-4-3-24 0 0,0 1-1 0 0,0 0 0 0 0,0-1 1 0 0,0 1-1 0 0,0 0 0 0 0,-1 0 1 0 0,1 1-1 0 0,-1-1 0 0 0,1 0 1 0 0,-1 0-1 0 0,0 1 0 0 0,1-1 1 0 0,-1 1-1 0 0,0 2 1 0 0,1 1-80 0 0,-1 0 0 0 0,1 0 0 0 0,-2-1 1 0 0,1 1-1 0 0,0 6 0 0 0,-3 7 327 0 0,-1 0 0 0 0,0 0-1 0 0,-2-1 1 0 0,0 0 0 0 0,-12 28 0 0 0,11-29-328 0 0,-16 38 6 0 0,-2-1-1 0 0,-3-2 0 0 0,-46 69 1 0 0,-116 137-7 0 0,186-255 2 0 0,-112 135-1384 0 0,107-130 1075 0 0,0 0-693 0 0,5-2-2552 0 0,3-6 2019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44 11975 0 0,'0'0'267'0'0,"0"0"42"0"0,0 0 17 0 0,0 0-28 0 0,0 0-126 0 0,0 0 204 0 0,0 0 111 0 0,0 0 22 0 0,0 0 3 0 0,-1 2 0 0 0,-3 14 335 0 0,2-10-505 0 0,1 0 1 0 0,-1 0 0 0 0,-1 0 0 0 0,-4 9-1 0 0,-31 40 1735 0 0,-2 1-989 0 0,35-49-1088 0 0,1 1 1 0 0,0 0-1 0 0,1 0 1 0 0,0 0 0 0 0,-4 14-1 0 0,5-1 72 0 0,2-19 299 0 0,0-2 117 0 0,2 1 21 0 0,0 2-453 0 0,1-1-1 0 0,0 0 0 0 0,0 0 1 0 0,0 0-1 0 0,0 0 0 0 0,0 0 1 0 0,0-1-1 0 0,1 1 0 0 0,-1-1 1 0 0,0 0-1 0 0,6 1 1 0 0,4 0-111 0 0,26 0 1 0 0,-21-1 106 0 0,-2-1-52 0 0,1 0 0 0 0,0-1 0 0 0,-1 0 0 0 0,1-2 0 0 0,-1 0 0 0 0,0-1 0 0 0,0 0 0 0 0,0-2 0 0 0,-1 0 0 0 0,24-12 0 0 0,-31 13 157 0 0,0 0-1 0 0,-1-1 1 0 0,0 0-1 0 0,0-1 1 0 0,0 1-1 0 0,0-1 1 0 0,10-16-1 0 0,32-59-817 0 0,-45 75 291 0 0,21-42 287 0 0,-5 12-1902 0 0,-7 12-2665 0 0,-6 12-1829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96 11975 0 0,'32'-18'547'0'0,"-29"16"-462"0"0,0 0 0 0 0,0 0-1 0 0,0-1 1 0 0,0 1 0 0 0,-1-1 0 0 0,1 0 0 0 0,-1 0 0 0 0,4-4 0 0 0,-4 4-70 0 0,0 0 1 0 0,0 1 0 0 0,0-1 0 0 0,0 1 0 0 0,1 0 0 0 0,-1-1 0 0 0,5-2 0 0 0,41-22 4318 0 0,-47 26-3790 0 0,-1 1-28 0 0,0 0-4 0 0,0 0 0 0 0,0 3 0 0 0,-3 7-310 0 0,0 0 0 0 0,-1-1 0 0 0,0 1-1 0 0,-1-1 1 0 0,-10 16 0 0 0,-35 45-369 0 0,33-49 251 0 0,-71 114-84 0 0,54-78 0 0 0,-61 121 0 0 0,20-35 0 0 0,38-74-2 0 0,17-32-19 0 0,0-1 1 0 0,-43 55-1 0 0,53-78-169 0 0,0-2-241 0 0,1 0 1 0 0,1 1 0 0 0,-12 20-1 0 0,19-30 410 0 0,-9 8-182 0 0,9-9-875 0 0,1-1-372 0 0,1-1-855 0 0,7-2-3150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288 214 17503 0 0,'0'0'399'0'0,"0"0"60"0"0,0 0 21 0 0,0 0-59 0 0,5-7-260 0 0,4-3-416 0 0,0 1-1 0 0,0-2 1 0 0,7-12-1 0 0,7-7-480 0 0,-10 12 932 0 0,-7 10-25 0 0,0 0 1 0 0,1 0 0 0 0,0 0 0 0 0,1 0 0 0 0,-1 1 0 0 0,1 1-1 0 0,0-1 1 0 0,11-5 0 0 0,-12 8-167 0 0,2-1-2 0 0,1 0-1 0 0,-1 0 1 0 0,1 1-1 0 0,16-4 0 0 0,-24 7-2 0 0,0 1 0 0 0,0-1 0 0 0,1 1 0 0 0,-1 0 0 0 0,0 0 0 0 0,0 0 0 0 0,0 0 0 0 0,1 0 0 0 0,-1 0 0 0 0,0 1 0 0 0,0-1 0 0 0,0 1 0 0 0,0-1 0 0 0,1 1 0 0 0,-1 0 0 0 0,0 0 0 0 0,0 0 0 0 0,0 0 0 0 0,-1 0 0 0 0,1 0 0 0 0,0 1-1 0 0,0-1 1 0 0,-1 1 0 0 0,1-1 0 0 0,0 1 0 0 0,-1 0 0 0 0,3 3 0 0 0,5 8 0 0 0,-6-8 0 0 0,1 0 0 0 0,-1 0 0 0 0,0 0 0 0 0,0 1 0 0 0,-1-1 0 0 0,0 1 0 0 0,0-1 0 0 0,2 8 0 0 0,3 21 0 0 0,-4-21 0 0 0,-1 1 0 0 0,0 0 0 0 0,0 0 0 0 0,-1 0 0 0 0,-2 23 0 0 0,0-29 16 0 0,-5 25-39 0 0,5-31 55 0 0,1 0 1 0 0,-1 0-1 0 0,0 0 0 0 0,0-1 0 0 0,0 1 0 0 0,0 0 0 0 0,-1-1 0 0 0,1 1 0 0 0,0-1 0 0 0,-1 1 1 0 0,1-1-1 0 0,-1 0 0 0 0,-2 3 0 0 0,-6 2 358 0 0,-1 1-147 0 0,1 0 0 0 0,-1-1 0 0 0,0 0 0 0 0,-22 8 0 0 0,-34 5-243 0 0,-115 40 0 0 0,-27 19 0 0 0,192-71-125 0 0,13-5-535 0 0,0 0-1 0 0,-1 0 1 0 0,1 0-1 0 0,-1-1 1 0 0,0 0 0 0 0,-8 1-1 0 0,13-2 576 0 0,0 0-1 0 0,0 0 0 0 0,0 0 0 0 0,0 0 1 0 0,0 0-1 0 0,0 0 0 0 0,0 0 1 0 0,0 0-1 0 0,0 0 0 0 0,0 0 1 0 0,0 0-1 0 0,0 0 0 0 0,0 0 0 0 0,0 0 1 0 0,0 0-1 0 0,0 0 0 0 0,0 0 1 0 0,0 0-1 0 0,0 0 0 0 0,0 0 1 0 0,0 0-1 0 0,0 0 0 0 0,0 0 1 0 0,0 0-1 0 0,0 0 0 0 0,0 0 0 0 0,0-1 1 0 0,0 1-1 0 0,0 0 0 0 0,0 0 1 0 0,0 0-1 0 0,0 0 0 0 0,0 0 1 0 0,0 0-1 0 0,0 0 0 0 0,0 0 0 0 0,0 0 1 0 0,0 0-1 0 0,0 0 0 0 0,0 0 1 0 0,0 0-1 0 0,0 0 0 0 0,-1 0 1 0 0,1 0-1 0 0,0 0 0 0 0,0 0 0 0 0,0 0 1 0 0,0 0-1 0 0,0 0 0 0 0,0 0 1 0 0,6-7-5277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11975 0 0,'0'0'267'0'0,"0"0"42"0"0,0 0 17 0 0,0 0-28 0 0,1 2-196 0 0,0-1-73 0 0,0 1 1 0 0,1 0 0 0 0,-1-1-1 0 0,0 1 1 0 0,-1 0-1 0 0,1 0 1 0 0,0-1 0 0 0,0 1-1 0 0,-1 0 1 0 0,1 0 0 0 0,-1 0-1 0 0,0 0 1 0 0,1 0 0 0 0,-1 3-1 0 0,1 4 396 0 0,15 39 2405 0 0,-3-13-1515 0 0,8 17-455 0 0,-14-38-507 0 0,-2 1 0 0 0,1 0 0 0 0,3 17 1 0 0,-8-27-290 0 0,-1 1 1 0 0,1-1 0 0 0,-1 0 0 0 0,0 1 0 0 0,0-1 0 0 0,0 0-1 0 0,-1 1 1 0 0,0-1 0 0 0,0 0 0 0 0,0 0 0 0 0,-1 0 0 0 0,0 0-1 0 0,-3 7 1 0 0,0-4-56 0 0,0-1 1 0 0,0 0-1 0 0,-1 0 0 0 0,0 0 0 0 0,0-1 1 0 0,-1 0-1 0 0,-14 11 0 0 0,10-8-484 0 0,-19 19 0 0 0,28-26 204 0 0,-2 1 98 0 0,3-1-4756 0 0,1-2 3394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574 150 11975 0 0,'2'0'547'0'0,"35"2"1650"0"0,-40-1-2249 0 0,1-1-1 0 0,-1 0 0 0 0,0 1 0 0 0,0 0 0 0 0,1 0 1 0 0,-6 2-1 0 0,-9 3-796 0 0,-3-3 649 0 0,13-2 554 0 0,0 0 1 0 0,1 0 0 0 0,-9 3-1 0 0,15-4-300 0 0,-1 0 0 0 0,1 0 0 0 0,-1 0 0 0 0,1 0 0 0 0,0 0 0 0 0,-1 0 0 0 0,1 0 0 0 0,-1 0 0 0 0,1 0 0 0 0,-1-1-1 0 0,1 1 1 0 0,0 0 0 0 0,-1 0 0 0 0,1 0 0 0 0,-1 0 0 0 0,1-1 0 0 0,0 1 0 0 0,-1 0 0 0 0,1 0 0 0 0,-1-1 0 0 0,1 1 0 0 0,0 0 0 0 0,-1-1-1 0 0,1 1 1 0 0,0 0 0 0 0,-1-1 0 0 0,-5-10 1146 0 0,5 7-1095 0 0,0-1-1 0 0,0 1 1 0 0,1 0-1 0 0,-1 0 0 0 0,1-1 1 0 0,0 1-1 0 0,0 0 1 0 0,1 0-1 0 0,-1-1 1 0 0,1 1-1 0 0,0 0 1 0 0,2-6-1 0 0,-1 3 69 0 0,0 0-1 0 0,-1 0 1 0 0,1-12-1 0 0,-6-27-1556 0 0,4 46 1370 0 0,0-1 0 0 0,0 0 0 0 0,0 1 0 0 0,0-1 1 0 0,0 1-1 0 0,-1 0 0 0 0,1-1 0 0 0,0 1 0 0 0,0-1 0 0 0,-1 1 0 0 0,1-1 0 0 0,0 1 0 0 0,-1-1 0 0 0,1 1 0 0 0,0 0 0 0 0,-1-1 0 0 0,1 1 0 0 0,0 0 0 0 0,-1-1 1 0 0,1 1-1 0 0,-1 0 0 0 0,1 0 0 0 0,-1-1 0 0 0,1 1 0 0 0,-1 0 0 0 0,1 0 0 0 0,-1 0 0 0 0,1-1 0 0 0,-1 1 0 0 0,0 0 0 0 0,-15 0-162 0 0,4 2 176 0 0,0 0 0 0 0,1 2 0 0 0,-1-1 0 0 0,1 1 0 0 0,0 1 0 0 0,0 0 0 0 0,-16 11 0 0 0,-69 53 0 0 0,83-59 0 0 0,-18 14 0 0 0,2 1 0 0 0,0 1 0 0 0,2 2 0 0 0,0 1 0 0 0,2 0 0 0 0,2 2 0 0 0,-30 50 0 0 0,50-75 0 0 0,1-1 0 0 0,0 0 0 0 0,-1 1 0 0 0,2-1 0 0 0,-1 1 0 0 0,1 0 0 0 0,-2 7 0 0 0,3-12 0 0 0,0 0 0 0 0,0 1 0 0 0,0-1 0 0 0,0 1 0 0 0,0-1 0 0 0,0 0 0 0 0,0 1 0 0 0,1-1 0 0 0,-1 1 0 0 0,0-1 0 0 0,1 0 0 0 0,-1 1 0 0 0,1-1 0 0 0,-1 0 0 0 0,1 0 0 0 0,0 1 0 0 0,0-1 0 0 0,-1 0 0 0 0,1 0 0 0 0,0 0 0 0 0,0 0 0 0 0,0 0 0 0 0,0 0 0 0 0,0 0 0 0 0,0 0 0 0 0,1-1 0 0 0,-1 1 0 0 0,0 0 0 0 0,0-1 0 0 0,1 1 0 0 0,-1 0 0 0 0,0-1 0 0 0,1 0 0 0 0,-1 1 0 0 0,2-1 0 0 0,3 1 82 0 0,1 0 0 0 0,-1-1 0 0 0,0 0 0 0 0,1-1 0 0 0,-1 1 0 0 0,0-1 0 0 0,1 0 0 0 0,-1-1-1 0 0,11-4 1 0 0,8-3 466 0 0,23-14-1 0 0,-30 14-469 0 0,61-32-78 0 0,-68 34 0 0 0,0 0 0 0 0,0-1 0 0 0,-1-1 0 0 0,16-14 0 0 0,5-4 0 0 0,-25 22 0 0 0,0 0 0 0 0,0 0 0 0 0,10-11 0 0 0,-15 14 0 0 0,-5 4 0 0 0,-4 7 0 0 0,-55 100 0 0 0,48-74 0 0 0,13-21 0 0 0,4-9 0 0 0,-1-4 0 0 0,-1-1 38 0 0,11 18-4278 0 0,-11-18 2706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15663 0 0,'0'0'356'0'0,"0"0"50"0"0,0 0 20 0 0,0 0-42 0 0,0 0-180 0 0,0 0 176 0 0,0 0 107 0 0,0 0 22 0 0,0 0-66 0 0,1-1-294 0 0,22-30-132 0 0,-10 13-17 0 0,1 1-1 0 0,15-15 1 0 0,3 2 0 0 0,64-48 0 0 0,-84 70 0 0 0,0 0 0 0 0,0 1 0 0 0,1 1 0 0 0,0 0 0 0 0,0 0 0 0 0,0 2 0 0 0,1 0 0 0 0,-1 0 0 0 0,26-3 0 0 0,-36 7 11 0 0,1 0 0 0 0,0-1 1 0 0,-1 2-1 0 0,1-1 0 0 0,-1 0 0 0 0,1 1 0 0 0,-1-1 0 0 0,1 1 0 0 0,-1 0 0 0 0,1 0 0 0 0,-1 0 1 0 0,1 1-1 0 0,-1-1 0 0 0,0 1 0 0 0,0 0 0 0 0,0 0 0 0 0,0 0 0 0 0,0 0 0 0 0,0 1 1 0 0,-1-1-1 0 0,1 1 0 0 0,2 3 0 0 0,-2-1 105 0 0,0 0 0 0 0,-1-1 0 0 0,1 1 1 0 0,-1 0-1 0 0,0 1 0 0 0,-1-1 0 0 0,1 0 1 0 0,-1 0-1 0 0,0 1 0 0 0,0-1 0 0 0,-1 1 0 0 0,1-1 1 0 0,-2 11-1 0 0,-1 4-62 0 0,0-1-1 0 0,-2 0 1 0 0,-9 33 0 0 0,9-41-111 0 0,0-1 1 0 0,-1 1 0 0 0,0-1-1 0 0,0 0 1 0 0,-1 0 0 0 0,0-1-1 0 0,-14 16 1 0 0,14-18-304 0 0,-1 0 0 0 0,-1-1 0 0 0,1 0 1 0 0,-1-1-1 0 0,0 0 0 0 0,-9 5 0 0 0,10-9-1277 0 0,6-1-4502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325 352 13823 0 0,'0'0'630'0'0,"1"2"-13"0"0,3 4-320 0 0,-4-5 105 0 0,0-1 87 0 0,0 1 20 0 0,-3 2-486 0 0,1-1-1 0 0,-1 0 1 0 0,1 0-1 0 0,-1 0 1 0 0,1 0-1 0 0,-1 0 1 0 0,0-1-1 0 0,0 1 1 0 0,0-1-1 0 0,0 0 1 0 0,0 0-1 0 0,0 0 1 0 0,-1 0-1 0 0,1 0 1 0 0,0-1-1 0 0,0 1 0 0 0,-6-1 1 0 0,-7 0 43 0 0,-1 0 0 0 0,-20-4 0 0 0,27 3-61 0 0,-12-1-5 0 0,4 1 0 0 0,0-1 0 0 0,0-1 0 0 0,0 0 0 0 0,1-2 0 0 0,-31-11 0 0 0,45 16 24 0 0,1-1 0 0 0,0 0-1 0 0,1-1 1 0 0,-1 1 0 0 0,0 0-1 0 0,0 0 1 0 0,0-1 0 0 0,1 1-1 0 0,-1-1 1 0 0,1 0 0 0 0,-1 1-1 0 0,1-1 1 0 0,0 0 0 0 0,0 0-1 0 0,-1 0 1 0 0,1 0 0 0 0,1 0-1 0 0,-1 0 1 0 0,0 0 0 0 0,0 0-1 0 0,1 0 1 0 0,-1 0 0 0 0,1-1 0 0 0,-1-3-1 0 0,2 2 42 0 0,-1 0 1 0 0,0 0-1 0 0,1 0 0 0 0,0 0 0 0 0,0 0 1 0 0,0 0-1 0 0,1 0 0 0 0,-1 0 0 0 0,1 0 1 0 0,0 1-1 0 0,0-1 0 0 0,3-4 0 0 0,4-3 46 0 0,0 0 0 0 0,1 0-1 0 0,0 0 1 0 0,1 1-1 0 0,13-9 1 0 0,63-38-216 0 0,-45 30 154 0 0,-13 10-49 0 0,54-22 0 0 0,-71 34 0 0 0,3-2 0 0 0,0 2 0 0 0,1 0 0 0 0,28-6 0 0 0,-36 10 0 0 0,0 0 0 0 0,0 0 0 0 0,0 1 0 0 0,0 0 0 0 0,0 0 0 0 0,-1 1 0 0 0,1 0 0 0 0,0 1 0 0 0,14 3 0 0 0,-19-3 52 0 0,-1-1-1 0 0,1 0 0 0 0,0 1 1 0 0,0 0-1 0 0,-1-1 1 0 0,1 1-1 0 0,-1 0 1 0 0,0 0-1 0 0,1 1 0 0 0,-1-1 1 0 0,0 0-1 0 0,0 1 1 0 0,-1-1-1 0 0,1 1 1 0 0,0 0-1 0 0,-1-1 0 0 0,1 1 1 0 0,-1 0-1 0 0,0 0 1 0 0,0 0-1 0 0,0 0 1 0 0,-1 0-1 0 0,1 0 0 0 0,-1 0 1 0 0,1 0-1 0 0,-1 1 1 0 0,-1 4-1 0 0,-1 33 533 0 0,2-31-574 0 0,0 0 0 0 0,-4 17-1 0 0,3-23-9 0 0,0 0-1 0 0,-1 0 1 0 0,1 1-1 0 0,-1-2 1 0 0,0 1-1 0 0,0 0 1 0 0,0 0-1 0 0,-1 0 1 0 0,-4 5-1 0 0,-10 9-10 0 0,-24 18 0 0 0,13-11-368 0 0,12-12 74 0 0,1-1 0 0 0,-2 0 0 0 0,1-2 0 0 0,-31 15 0 0 0,-77 25-330 0 0,110-44 335 0 0,-5 0-4216 0 0,4-3-1547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571 176 10135 0 0,'8'-7'118'0'0,"-1"0"-1"0"0,-1-1 0 0 0,1 1 1 0 0,-1-1-1 0 0,-1-1 0 0 0,0 1 1 0 0,0-1-1 0 0,5-11 0 0 0,25-58-39 0 0,-32 64 1740 0 0,-10 22 619 0 0,-12 21-751 0 0,-77 159-149 0 0,-19 31 1091 0 0,-68 35-542 0 0,32-48-2028 0 0,92-108-43 0 0,25-41-299 0 0,33-55-1120 0 0,1-2-511 0 0,-1-4-107 0 0,0-12-24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63 13823 0 0,'0'-2'54'0'0,"0"-2"68"0"0,0 1-1 0 0,0-1 0 0 0,0 0 0 0 0,0 1 1 0 0,1-1-1 0 0,0 1 0 0 0,-1-1 0 0 0,1 1 1 0 0,0-1-1 0 0,3-5 0 0 0,4 2-9 0 0,-2 0-29 0 0,-5 6 282 0 0,-1 1 122 0 0,0 0 22 0 0,-8 9 44 0 0,5-7-514 0 0,-53 44-19 0 0,38-33-21 0 0,1 2-1 0 0,-29 29 1 0 0,14-6 1 0 0,2 3 0 0 0,2 0 0 0 0,-36 70 0 0 0,44-64-485 0 0,3 0 0 0 0,-21 86-1 0 0,27-92 160 0 0,6-25-685 0 0,0-3-12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11975 0 0,'0'0'267'0'0,"0"0"42"0"0,0 0 17 0 0,0 0-28 0 0,-2 3-196 0 0,-4 4-9 0 0,0 0 0 0 0,-1-1 1 0 0,0 0-1 0 0,0 0 0 0 0,0-1 1 0 0,-1 0-1 0 0,1 0 0 0 0,-1-1 1 0 0,-12 5-1 0 0,16-8 20 0 0,0 0 0 0 0,0 0 0 0 0,0-1 0 0 0,0 0 0 0 0,0 1 0 0 0,0-1 0 0 0,0-1 0 0 0,0 1 0 0 0,-5-2 0 0 0,-17 0-54 0 0,10 4 188 0 0,1-1 0 0 0,0 2 0 0 0,1 0 0 0 0,-1 1 0 0 0,0 0 0 0 0,1 2 0 0 0,-26 12 0 0 0,-206 122-247 0 0,148-84 0 0 0,93-52 0 0 0,-1-1 0 0 0,1 1 0 0 0,0 0 0 0 0,0 0 0 0 0,-8 9 0 0 0,-10 9 0 0 0,14-14 0 0 0,8-7 0 0 0,1-1 0 0 0,0 0 0 0 0,0 1 0 0 0,-1-1 0 0 0,1 0 0 0 0,0 1 0 0 0,0-1 0 0 0,-1 1 0 0 0,1-1 0 0 0,0 0 0 0 0,0 1 0 0 0,0-1 0 0 0,0 1 0 0 0,0-1 0 0 0,-1 0 0 0 0,1 1 0 0 0,0-1 0 0 0,0 1 0 0 0,0 0 0 0 0,1 0 0 0 0,0 0 0 0 0,-1-1 0 0 0,1 1 0 0 0,-1 0 0 0 0,1-1 0 0 0,0 1 0 0 0,0 0 0 0 0,-1-1 0 0 0,1 1 0 0 0,0-1 0 0 0,0 1 0 0 0,0-1 0 0 0,0 0 0 0 0,0 1 0 0 0,-1-1 0 0 0,1 0 0 0 0,0 1 0 0 0,1-1 0 0 0,21 4 0 0 0,-21-4 0 0 0,12 1 0 0 0,0-1 0 0 0,0 0 0 0 0,0-1 0 0 0,13-3 0 0 0,-7 1 0 0 0,22 0 0 0 0,-16 4 0 0 0,1 0 0 0 0,-1 2 0 0 0,0 1 0 0 0,43 11 0 0 0,-56-11 0 0 0,0 1 0 0 0,0 0 0 0 0,0 0 0 0 0,-1 2 0 0 0,0-1 0 0 0,0 2 0 0 0,-1-1 0 0 0,1 2 0 0 0,-2-1 0 0 0,16 17 0 0 0,-23-22 0 0 0,-1-1 0 0 0,1 1 0 0 0,-1 0 0 0 0,0 0 0 0 0,0 0 0 0 0,-1 0 0 0 0,1 0 0 0 0,-1 1 0 0 0,1-1 0 0 0,-1 0 0 0 0,0 1 0 0 0,1 4 0 0 0,-2-6 0 0 0,0 0 0 0 0,0 0 0 0 0,-1 1 0 0 0,1-1 0 0 0,0 0 0 0 0,-1 0 0 0 0,0 0 0 0 0,1 0 0 0 0,-1 0 0 0 0,0 0 0 0 0,0 0 0 0 0,0 0 0 0 0,0 0 0 0 0,0 0 0 0 0,0-1 0 0 0,-1 1 0 0 0,1 0 0 0 0,-1-1 0 0 0,1 1 0 0 0,-1-1 0 0 0,-2 2 0 0 0,-5 3 0 0 0,1-1 0 0 0,-1-1 0 0 0,-1 1 0 0 0,1-1 0 0 0,-1-1 0 0 0,1 0 0 0 0,-14 2 0 0 0,7-1 0 0 0,-37 9 0 0 0,-2-3 0 0 0,0-3 0 0 0,0-2 0 0 0,-59-2 0 0 0,88-4-21 0 0,-1-1 0 0 0,-42-8-1 0 0,42 0-356 0 0,26 10 163 0 0,0 0-1 0 0,0-1 0 0 0,0 1 0 0 0,0-1 0 0 0,1 1 0 0 0,-1-1 0 0 0,0 0 0 0 0,0 1 0 0 0,0-1 0 0 0,1 0 0 0 0,-1 1 0 0 0,0-1 0 0 0,1 0 0 0 0,-1 0 1 0 0,0 0-1 0 0,1 0 0 0 0,-1 1 0 0 0,1-1 0 0 0,-1 0 0 0 0,1 0 0 0 0,0 0 0 0 0,0 0 0 0 0,-1 0 0 0 0,1-2 0 0 0,4-5-4752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17503 0 0,'0'0'399'0'0,"-1"1"60"0"0,-59 62-105 0 0,3 3 0 0 0,-69 103 0 0 0,57-75 116 0 0,2-4 500 0 0,-32 68-1300 0 0,-57 80-724 0 0,149-231 307 0 0,0 0-1 0 0,0 0 1 0 0,0 0-1 0 0,-10 6 1 0 0,16-13 680 0 0,0 1-5729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15663 0 0,'0'-5'110'0'0,"1"1"-1"0"0,1-1 1 0 0,-1 1 0 0 0,1 0-1 0 0,-1-1 1 0 0,1 1-1 0 0,0 0 1 0 0,1 0-1 0 0,-1 0 1 0 0,1 0-1 0 0,-1 1 1 0 0,6-5 0 0 0,7-13 185 0 0,0-2 75 0 0,0 0 1 0 0,2 1-1 0 0,1 1 0 0 0,0 1 0 0 0,1 0 0 0 0,2 2 0 0 0,0 0 1 0 0,0 1-1 0 0,2 1 0 0 0,28-15 0 0 0,-38 25-368 0 0,0 1 0 0 0,1 0 0 0 0,-1 0 0 0 0,1 2 0 0 0,0 0 0 0 0,0 0 0 0 0,0 1 0 0 0,17 1 0 0 0,-12 1-3 0 0,-1 0 1 0 0,1 2 0 0 0,-1 0 0 0 0,0 1-1 0 0,33 11 1 0 0,-44-12 0 0 0,0 1 0 0 0,0 0 0 0 0,-1 0 0 0 0,0 1 0 0 0,1-1 0 0 0,-1 1 0 0 0,-1 1 0 0 0,1-1 0 0 0,9 11 0 0 0,-11-11 0 0 0,-1 0 0 0 0,0 1 0 0 0,0-1 0 0 0,0 1 0 0 0,0 0 0 0 0,-1 0 0 0 0,0 0 0 0 0,0 0 0 0 0,0 0 0 0 0,0 0 0 0 0,-1 1 0 0 0,0-1 0 0 0,1 9 0 0 0,-2-4 0 0 0,0 0 0 0 0,-1 0 0 0 0,1 0 0 0 0,-2 0 0 0 0,0 0 0 0 0,0 0 0 0 0,0 0 0 0 0,-2-1 0 0 0,-3 11 0 0 0,1-8 0 0 0,-1 0 0 0 0,0 0 0 0 0,-1-1 0 0 0,0 0 0 0 0,0 0 0 0 0,-11 9 0 0 0,-5 2 0 0 0,-1-1 0 0 0,0-1 0 0 0,-2-1 0 0 0,-55 28 0 0 0,38-26-121 0 0,-1-2-1 0 0,-68 19 1 0 0,75-27-391 0 0,14-3 124 0 0,13-3 27 0 0,-1-2-1 0 0,-1 1 1 0 0,1-1 0 0 0,0-1-1 0 0,-25 2 1 0 0,23-4-151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548 133 13823 0 0,'0'0'315'0'0,"0"0"45"0"0,0 0 21 0 0,1-2-49 0 0,3-4-314 0 0,0 0 0 0 0,0 0-1 0 0,1 0 1 0 0,0 1 0 0 0,0 0-1 0 0,11-8 1 0 0,-8 5-18 0 0,1 0 0 0 0,8-10 0 0 0,7-11 923 0 0,-24 28-414 0 0,0 1-66 0 0,1-2-294 0 0,0 2-140 0 0,-1-1-1 0 0,0 1 1 0 0,0 0-1 0 0,1-1 1 0 0,-1 1-1 0 0,0-1 1 0 0,0 1-1 0 0,0 0 1 0 0,0-1-1 0 0,0 1 1 0 0,1-1-1 0 0,-1 1 1 0 0,0 0-1 0 0,0-1 1 0 0,0 1-1 0 0,0-1 1 0 0,0 1-1 0 0,0-1 1 0 0,0 1-1 0 0,-1 0 1 0 0,1-1-1 0 0,0 1 1 0 0,0-1-1 0 0,0 1 1 0 0,0-1-1 0 0,-1 1 1 0 0,-5-3 161 0 0,6 3-111 0 0,-4-1 40 0 0,0 0 1 0 0,0 1-1 0 0,0-1 0 0 0,-1 1 1 0 0,1 0-1 0 0,0 0 1 0 0,0 0-1 0 0,0 1 0 0 0,0-1 1 0 0,0 1-1 0 0,0 0 0 0 0,0 0 1 0 0,-4 2-1 0 0,-8 4 13 0 0,-26 13 0 0 0,39-19-122 0 0,-176 108 10 0 0,9 14 0 0 0,143-104 0 0 0,19-13 0 0 0,-63 49 0 0 0,59-45 0 0 0,1 1 0 0 0,0 0 0 0 0,-15 20 0 0 0,20-21 0 0 0,5-9 0 0 0,1-1 0 0 0,0 1 0 0 0,0-1 0 0 0,0 0 0 0 0,-1 1 0 0 0,1-1 0 0 0,0 1 0 0 0,0-1 0 0 0,0 0 0 0 0,0 1 0 0 0,0-1 0 0 0,0 1 0 0 0,0-1 0 0 0,0 1 0 0 0,0-1 0 0 0,0 0 0 0 0,0 1 0 0 0,0-1 0 0 0,0 1 0 0 0,0-1 0 0 0,0 1 0 0 0,0-1 0 0 0,1 0 0 0 0,-1 1 0 0 0,0-1 0 0 0,0 1 0 0 0,0-1 0 0 0,1 0 0 0 0,-1 1 0 0 0,0-1 0 0 0,0 0 0 0 0,1 1 0 0 0,-1-1 0 0 0,0 0 0 0 0,1 1 0 0 0,-1-1 0 0 0,1 0 0 0 0,-1 0 0 0 0,0 0 0 0 0,1 1 0 0 0,-1-1 0 0 0,1 0 0 0 0,0 0 0 0 0,1 1 0 0 0,0 1-1 0 0,0-2 1 0 0,0 1-1 0 0,0 0 1 0 0,1 0 0 0 0,-1-1-1 0 0,0 1 1 0 0,1-1-1 0 0,-1 0 1 0 0,1 0-1 0 0,-1 1 1 0 0,3-2-1 0 0,32-4 203 0 0,-24 2 45 0 0,19-2 20 0 0,0-2 1 0 0,-1-1 0 0 0,0-1-1 0 0,0-2 1 0 0,52-26-1 0 0,-62 25-267 0 0,2-2 0 0 0,27-10 0 0 0,-46 22 0 0 0,-3 1 0 0 0,1 1 0 0 0,-1-1 0 0 0,1 1 0 0 0,-1-1 0 0 0,1 1 0 0 0,0 0 0 0 0,-1-1 0 0 0,1 1 0 0 0,-1 0 0 0 0,1 0 0 0 0,2 1 0 0 0,5-2-64 0 0,-7 1-273 0 0,-2 2-138 0 0,1 2 377 0 0,0 0 0 0 0,-1 0 0 0 0,1 0-1 0 0,-1 0 1 0 0,0 0 0 0 0,-1 0 0 0 0,1 0 0 0 0,-1 0-1 0 0,1-1 1 0 0,-1 1 0 0 0,-3 7 0 0 0,-3 6 150 0 0,-12 21 0 0 0,2-1-302 0 0,13-16-4583 0 0,4-20-622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299 348 15663 0 0,'0'0'356'0'0,"0"0"50"0"0,-1 1 20 0 0,-13 11-50 0 0,1-2-1 0 0,-1 0 0 0 0,0 0 1 0 0,-30 13-1 0 0,21-11 304 0 0,16-9-678 0 0,0 0 1 0 0,-1-1-1 0 0,1 0 0 0 0,-1 0 0 0 0,1-1 1 0 0,-1 0-1 0 0,0 0 0 0 0,0-1 0 0 0,1 0 1 0 0,-1 0-1 0 0,0-1 0 0 0,-8-1 0 0 0,12 1-1 0 0,0-1 0 0 0,0 1 0 0 0,0-1 0 0 0,1 0 0 0 0,-1 0 0 0 0,0-1 0 0 0,1 1 0 0 0,0-1 0 0 0,-1 0 0 0 0,1 1 0 0 0,0-1 0 0 0,0-1 0 0 0,1 1 0 0 0,-1 0 0 0 0,0-1 0 0 0,1 1 0 0 0,0-1 0 0 0,0 0 0 0 0,0 0 0 0 0,1 0 0 0 0,-1 0 0 0 0,1 0 0 0 0,0 0 0 0 0,-1-4 0 0 0,3 2 0 0 0,0 0 0 0 0,0 1 0 0 0,0-1 0 0 0,1 0 0 0 0,-1 1 0 0 0,1 0 0 0 0,1-1 0 0 0,-1 1 0 0 0,1 0 0 0 0,0 0 0 0 0,0 0 0 0 0,4-4 0 0 0,8-15 0 0 0,-1 0 0 0 0,2 0 0 0 0,0 1 0 0 0,1 1 0 0 0,30-31 0 0 0,-32 39 0 0 0,0 1 0 0 0,1 0 0 0 0,0 1 0 0 0,1 0 0 0 0,1 2 0 0 0,36-17 0 0 0,-49 24 0 0 0,0 1 0 0 0,0 0 0 0 0,1 1 0 0 0,-1-1 0 0 0,1 1 0 0 0,-1 0 0 0 0,1 0 0 0 0,0 1 0 0 0,-1 0 0 0 0,1 0 0 0 0,0 0 0 0 0,0 0 0 0 0,-1 1 0 0 0,1 0 0 0 0,-1 0 0 0 0,11 5 0 0 0,11 4 0 0 0,-23-9 0 0 0,0 0 0 0 0,1 0 0 0 0,-1 1 0 0 0,0 0 0 0 0,0 0 0 0 0,0 0 0 0 0,0 0 0 0 0,-1 1 0 0 0,1-1 0 0 0,-1 1 0 0 0,1 0 0 0 0,-1 0 0 0 0,0 1 0 0 0,0-1 0 0 0,3 4 0 0 0,-3-2 0 0 0,-1-1-1 0 0,1 1 1 0 0,-1 0-1 0 0,0 0 1 0 0,0 0-1 0 0,-1 0 1 0 0,1 0-1 0 0,-1 0 0 0 0,0 1 1 0 0,0-1-1 0 0,-1 7 1 0 0,0-6 8 0 0,-1 1 0 0 0,0-1-1 0 0,0 1 1 0 0,-1-1 0 0 0,0 0 0 0 0,0 0 0 0 0,0 0 0 0 0,-1 0-1 0 0,-4 6 1 0 0,0 0 192 0 0,0-1-1 0 0,-1 0 1 0 0,-1-1-1 0 0,0 1 1 0 0,0-2-1 0 0,-1 1 0 0 0,0-2 1 0 0,-1 1-1 0 0,-15 9 1 0 0,-4 0-838 0 0,-1-1-1 0 0,-45 16 1 0 0,58-25 203 0 0,12-5 180 0 0,1 0 1 0 0,-1-1-1 0 0,0 1 0 0 0,0-1 1 0 0,0-1-1 0 0,0 1 1 0 0,0-1-1 0 0,0 0 0 0 0,-8 0 1 0 0,0-1-2575 0 0,13 0-2289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15663 0 0,'0'0'356'0'0,"0"0"50"0"0,0 0 20 0 0,0 0-42 0 0,0 0-180 0 0,0 0 176 0 0,1 2 107 0 0,1 1-428 0 0,0 0 0 0 0,-1 0-1 0 0,1 1 1 0 0,-1-1 0 0 0,0 0 0 0 0,0 1 0 0 0,0-1-1 0 0,0 0 1 0 0,0 1 0 0 0,-1 0 0 0 0,0-1 0 0 0,0 1-1 0 0,0-1 1 0 0,0 1 0 0 0,0-1 0 0 0,-1 1 0 0 0,1-1-1 0 0,-3 5 1 0 0,-5 22-59 0 0,-3-1 0 0 0,0-1 0 0 0,-1 0 0 0 0,-27 43 0 0 0,-22 15 0 0 0,-140 151 0 0 0,154-191-236 0 0,-54 38-1 0 0,14-11-2119 0 0,68-55 345 0 0,18-17 987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37 13823 0 0,'0'0'630'0'0,"-2"2"-13"0"0,-6 3-399 0 0,-1 1 0 0 0,1 0 0 0 0,1 0 0 0 0,-15 16-1 0 0,-24 35 935 0 0,35-43-1088 0 0,6-6-64 0 0,2 1 0 0 0,3 0 140 0 0,1-7 144 0 0,1 0 0 0 0,-1-1 0 0 0,0 1 0 0 0,0 0-1 0 0,1 0 1 0 0,-1-1 0 0 0,1 1 0 0 0,-1-1 0 0 0,1 0-1 0 0,0 1 1 0 0,0-1 0 0 0,-1 0 0 0 0,5 2 0 0 0,0 0-359 0 0,1 2 185 0 0,0-1-1 0 0,1 0 1 0 0,-1 0 0 0 0,1-1-1 0 0,0 0 1 0 0,0 0 0 0 0,0-1-1 0 0,1 0 1 0 0,-1 0 0 0 0,0-1-1 0 0,1 0 1 0 0,-1-1 0 0 0,1 0-1 0 0,-1 0 1 0 0,1-1 0 0 0,-1 0-1 0 0,12-3 1 0 0,8-3-77 0 0,0-2-1 0 0,0-1 1 0 0,42-22 0 0 0,-53 23-33 0 0,-2-1 0 0 0,1-1 0 0 0,-1 0 0 0 0,17-17 0 0 0,-8 7 0 0 0,-14 12 0 0 0,0 0 0 0 0,0-1 0 0 0,-1 0 0 0 0,16-21 0 0 0,-25 31 0 0 0,0 0 0 0 0,1-1 0 0 0,-1 1 0 0 0,0-1 0 0 0,1 1 0 0 0,-1 0 0 0 0,0-1 0 0 0,0 1 0 0 0,1-1 0 0 0,-1 1 0 0 0,0-1 0 0 0,0 1 0 0 0,0-1 0 0 0,0 1 0 0 0,1-1 0 0 0,-1 1 0 0 0,0-1 0 0 0,0 1 0 0 0,0-1 0 0 0,0 1 0 0 0,0-1 0 0 0,0 1 0 0 0,0-1 0 0 0,-1 1 0 0 0,1-1 0 0 0,0 1 0 0 0,0-1 0 0 0,0 1 0 0 0,-1-1 0 0 0,-4 0 0 0 0,2 0-26 0 0,0 0 1 0 0,0 1-1 0 0,0 0 1 0 0,0 0-1 0 0,-1 0 0 0 0,1 0 1 0 0,0 0-1 0 0,0 1 0 0 0,-5 1 1 0 0,-32 10-836 0 0,26-8 594 0 0,-177 68-272 0 0,152-54 36 0 0,0 3 0 0 0,-61 42 0 0 0,84-50 466 0 0,1 0-1 0 0,0 1 0 0 0,0 1 1 0 0,2 1-1 0 0,-17 23 0 0 0,2 3 843 0 0,-22 48 0 0 0,42-72-805 0 0,0-1 0 0 0,2 1 0 0 0,-6 24 0 0 0,12-40 0 0 0,-1 0 0 0 0,1 0 0 0 0,0 0 0 0 0,-1 0 0 0 0,1 0 0 0 0,0 0 0 0 0,0 0 0 0 0,1-1 0 0 0,-1 1 0 0 0,0 0 0 0 0,1 0 0 0 0,-1 0 0 0 0,1 0 0 0 0,-1 0 0 0 0,1-1 0 0 0,0 1 0 0 0,0 0 0 0 0,1 1 0 0 0,0-1 0 0 0,-1 1 0 0 0,1-1 0 0 0,0-1 0 0 0,1 1 0 0 0,-1 0 0 0 0,0 0 0 0 0,0-1 0 0 0,1 1 0 0 0,-1-1 0 0 0,1 0 0 0 0,2 1 0 0 0,7 2 0 0 0,0-1 0 0 0,1 0 0 0 0,-1-1 0 0 0,18 1 0 0 0,-25-3 0 0 0,30 2 0 0 0,60-6 0 0 0,-6-1 0 0 0,-42 3 459 0 0,-24 1-1419 0 0,0 1-4445 0 0,-10 0-1281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72 8287 0 0,'0'0'191'0'0,"1"-1"26"0"0,-1-2-188 0 0,1 1-1 0 0,1 0 0 0 0,-1 0 1 0 0,0 0-1 0 0,0 0 0 0 0,1 0 1 0 0,-1 1-1 0 0,1-1 0 0 0,0 0 1 0 0,-1 1-1 0 0,1-1 1 0 0,0 1-1 0 0,0-1 0 0 0,0 1 1 0 0,3-2-1 0 0,0 0 50 0 0,0 1-1 0 0,0-1 1 0 0,0 1 0 0 0,0 0 0 0 0,11-2-1 0 0,-5 2 171 0 0,-4 1 390 0 0,0 0 1 0 0,0 0 0 0 0,-1 0 0 0 0,1-1 0 0 0,12-6-1 0 0,-17 8-126 0 0,11-7 651 0 0,-10 5 2874 0 0,-27 12-4033 0 0,0 1 0 0 0,0 1 0 0 0,-34 25 0 0 0,-4 1-4 0 0,-155 108 0 0 0,208-140 0 0 0,6-3 0 0 0,-1-1 0 0 0,1 1 0 0 0,-1 0 0 0 0,1 0 0 0 0,0 0 0 0 0,-4 4 0 0 0,2 2 0 0 0,3-1 72 0 0,2-6 299 0 0,1-1 117 0 0,2 3-396 0 0,0-1 0 0 0,0 0 0 0 0,0 0 0 0 0,1 0 0 0 0,-1 0 0 0 0,1 0 0 0 0,-1-1 0 0 0,1 1 0 0 0,0-1 0 0 0,0 0 0 0 0,0-1 0 0 0,8 3 0 0 0,6 2-170 0 0,33 4 0 0 0,-35-7 155 0 0,-7-1-77 0 0,34 6 0 0 0,0-1 0 0 0,59 1 0 0 0,-95-8-36 0 0,40-1-375 0 0,-16-1-3027 0 0,-19 0-3045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84 8287 0 0,'10'-6'890'0'0,"-3"-3"-872"0"0,-4 4 184 0 0,1 1 0 0 0,-1 0 0 0 0,0 1 0 0 0,1-1 0 0 0,0 0 0 0 0,0 1 0 0 0,0 0 0 0 0,0 0 0 0 0,9-5 0 0 0,-12 8-169 0 0,0 0 1 0 0,0-1-1 0 0,0 1 0 0 0,0-1 0 0 0,0 0 0 0 0,0 1 0 0 0,0-1 0 0 0,0 0 1 0 0,0 1-1 0 0,-1-1 0 0 0,1 0 0 0 0,0 0 0 0 0,-1 0 0 0 0,1 0 0 0 0,0 1 1 0 0,-1-1-1 0 0,2-2 0 0 0,0-1 317 0 0,-2 3 159 0 0,0 1 3 0 0,0 0 0 0 0,0 0 0 0 0,0 0 0 0 0,0 0-430 0 0,1-1 0 0 0,-1 1 0 0 0,0 0 0 0 0,0-1 0 0 0,-1 1 0 0 0,1-1 0 0 0,0 1 0 0 0,0 0 0 0 0,0-1-1 0 0,0 1 1 0 0,0 0 0 0 0,0-1 0 0 0,0 1 0 0 0,0 0 0 0 0,-1-1 0 0 0,1 1 0 0 0,0 0 0 0 0,0-1 0 0 0,-1 1 0 0 0,1 0 0 0 0,0-1-1 0 0,0 1 1 0 0,-1 0 0 0 0,1-1 0 0 0,-14 2 5 0 0,1 0-1 0 0,0 1 0 0 0,0 1 1 0 0,-25 7-1 0 0,-49 26 90 0 0,68-26-176 0 0,1 0 0 0 0,-19 16 0 0 0,6-4 0 0 0,24-18 170 0 0,0 1-1 0 0,0 0 0 0 0,0 1 1 0 0,1-1-1 0 0,0 1 0 0 0,0 1 1 0 0,0-1-1 0 0,1 1 0 0 0,0 0 1 0 0,0 0-1 0 0,-4 11 0 0 0,8-17-167 0 0,1-1 1 0 0,0 1-1 0 0,0 0 0 0 0,-1 0 0 0 0,1 0 0 0 0,0 0 0 0 0,0 0 1 0 0,0-1-1 0 0,0 1 0 0 0,0 0 0 0 0,0 0 0 0 0,0 0 0 0 0,0 0 1 0 0,0 0-1 0 0,1 0 0 0 0,-1-1 0 0 0,0 1 0 0 0,0 0 0 0 0,1 0 1 0 0,-1 0-1 0 0,1-1 0 0 0,0 3 0 0 0,0-2 51 0 0,0 0 0 0 0,1 0-1 0 0,-1 0 1 0 0,0 0 0 0 0,1 0 0 0 0,-1 0 0 0 0,1 0-1 0 0,-1-1 1 0 0,1 1 0 0 0,-1 0 0 0 0,3 0-1 0 0,2 0 151 0 0,1 1 0 0 0,-1-1-1 0 0,1-1 1 0 0,-1 1-1 0 0,8-1 1 0 0,64-7-38 0 0,-76 7-165 0 0,0 0 0 0 0,0 0 0 0 0,-1 0 0 0 0,1-1 0 0 0,0 1 0 0 0,0 0 0 0 0,-1-1 0 0 0,1 1 0 0 0,0-1 0 0 0,-1 0 0 0 0,3-1 0 0 0,3 0 0 0 0,28-5 0 0 0,38-8 0 0 0,-69 14-109 0 0,0 0-1 0 0,0 0 1 0 0,0 0-1 0 0,0 1 1 0 0,0 0-1 0 0,0 0 1 0 0,5 0-1 0 0,-7 0-398 0 0,-2 0 66 0 0,-1 4 428 0 0,1 0 0 0 0,-1 0 1 0 0,1 0-1 0 0,-1 0 1 0 0,0 0-1 0 0,-1 0 1 0 0,1 0-1 0 0,-1-1 0 0 0,1 1 1 0 0,-1-1-1 0 0,0 1 1 0 0,-4 3-1 0 0,-2 5 9 0 0,-2-2-1 0 0,-10 11 1 0 0,13-14-40 0 0,7-7-25 0 0,-1 0-1 0 0,1 1 1 0 0,0-1 0 0 0,0 0-1 0 0,0 0 1 0 0,0 0 0 0 0,-1 0-1 0 0,1 0 1 0 0,0 0 0 0 0,0 1-1 0 0,0-1 1 0 0,0 0-1 0 0,0 0 1 0 0,0 0 0 0 0,0 0-1 0 0,0 1 1 0 0,0-1 0 0 0,-1 0-1 0 0,1 0 1 0 0,0 0-1 0 0,0 1 1 0 0,0-1 0 0 0,0 0-1 0 0,0 0 1 0 0,0 0 0 0 0,0 1-1 0 0,0-1 1 0 0,0 0 0 0 0,0 0-1 0 0,1 0 1 0 0,-1 1-1 0 0,0-1 1 0 0,0 0 0 0 0,0 0-1 0 0,0 0 1 0 0,0 0 0 0 0,0 1-1 0 0,0-1 1 0 0,0 0-1 0 0,0 0 1 0 0,1 0 0 0 0,-1 0-1 0 0,0 0 1 0 0,0 1 0 0 0,0-1-1 0 0,0 0 1 0 0,1 0 0 0 0,-1 0-1 0 0,0 0 1 0 0,0 0-1 0 0,0 0 1 0 0,0 0 0 0 0,1 0-1 0 0,-1 0 1 0 0,0 1 0 0 0,0-1-1 0 0,0 0 1 0 0,1 0-1 0 0,-1 0 1 0 0,0 0 0 0 0,0 0-1 0 0,0 0 1 0 0,1 0 0 0 0,-1 0-1 0 0,0-1 1 0 0,0 1 0 0 0,16 1-1449 0 0,-2-3-16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9 190 13823 0 0,'0'0'630'0'0,"-1"0"-13"0"0,-5 1-252 0 0,5-1 391 0 0,1 0 216 0 0,0 0 42 0 0,0 0-61 0 0,0 0-288 0 0,0 0-121 0 0,0 0-28 0 0,0 0-4 0 0,0 0 0 0 0,11 8 512 0 0,0-3-877 0 0,0 0-1 0 0,0 0 0 0 0,0-1 1 0 0,1 0-1 0 0,0-1 1 0 0,-1-1-1 0 0,1 0 0 0 0,19 1 1 0 0,9-2 507 0 0,50-6 0 0 0,-69 3-616 0 0,52-6-38 0 0,-2-4 0 0 0,0-3 0 0 0,129-45 0 0 0,-83 19-583 0 0,114-37-1627 0 0,-220 75 834 0 0,0 0 1 0 0,0 1-1 0 0,23-2 0 0 0,-32 4-90 0 0,-2 0 288 0 0,-1 4 771 0 0,1 0 0 0 0,0-1-1 0 0,-1 1 1 0 0,0 0 0 0 0,0-1-1 0 0,0 1 1 0 0,-1-1 0 0 0,1 1-1 0 0,-1-1 1 0 0,1 1 0 0 0,-1-1-1 0 0,-4 4 1 0 0,-2 4-285 0 0,-2 0-1 0 0,-10 9 1 0 0,0 0 652 0 0,15-15 352 0 0,0 0 0 0 0,0 0-1 0 0,-1-1 1 0 0,1 1 0 0 0,-1-1 0 0 0,-1-1-1 0 0,1 1 1 0 0,-9 3 0 0 0,13-7 678 0 0,2 0 30 0 0,-1 1-808 0 0,0-1 1 0 0,0 0-1 0 0,0 1 0 0 0,0-1 0 0 0,-1 1 0 0 0,1-1 1 0 0,0 1-1 0 0,0 0 0 0 0,0-1 0 0 0,0 1 0 0 0,0 0 1 0 0,0 0-1 0 0,0 0 0 0 0,-1 1 0 0 0,-11 14 1729 0 0,5-3-894 0 0,1 1 0 0 0,0-1 0 0 0,-10 28-1 0 0,1-2 3 0 0,5-15-908 0 0,-2 0 0 0 0,-1-2 0 0 0,-1 1 0 0 0,-1-2 0 0 0,-1 0 0 0 0,0-1 0 0 0,-21 18 0 0 0,32-33-410 0 0,5-4-1135 0 0,1-1-511 0 0,0 0-107 0 0,0 0-24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 10135 0 0,'48'-21'1236'0'0,"-46"20"-510"0"0,-2 1 244 0 0,7 6 997 0 0,-6-4-1898 0 0,0 0-1 0 0,0 0 1 0 0,0 0 0 0 0,0 0 0 0 0,0 1-1 0 0,0-1 1 0 0,-1 0 0 0 0,1 0 0 0 0,-1 1-1 0 0,1-1 1 0 0,-1 0 0 0 0,0 1-1 0 0,0-1 1 0 0,0 0 0 0 0,0 1 0 0 0,-1-1-1 0 0,1 0 1 0 0,0 1 0 0 0,-2 2 0 0 0,-1 6 253 0 0,0 0 0 0 0,-8 15 0 0 0,-4 3 164 0 0,-1 0 0 0 0,-2-1 0 0 0,-41 50-1 0 0,42-56-396 0 0,-33 44-71 0 0,-26 32-20 0 0,25-35 2 0 0,-55 90 0 0 0,104-150-179 0 0,0 1 0 0 0,0 0 1 0 0,0 0-1 0 0,1 1 0 0 0,-1-1 0 0 0,0 4 0 0 0,2-6-1257 0 0,2-3-78 0 0,8-2-20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15663 0 0,'0'0'356'0'0,"0"0"50"0"0,0 0 20 0 0,0 0-42 0 0,-2 0-250 0 0,-1 2-133 0 0,0 0 0 0 0,0 0 1 0 0,0 0-1 0 0,0 0 1 0 0,0 1-1 0 0,0-1 1 0 0,1 1-1 0 0,-1-1 1 0 0,-3 5-1 0 0,-21 33 2 0 0,11-15 65 0 0,-27 35 972 0 0,-73 102-87 0 0,15 9-977 0 0,80-130 280 0 0,-2-2 0 0 0,-2 0 0 0 0,-2-2 0 0 0,-1 0 0 0 0,-1-2 0 0 0,-3-2 0 0 0,-36 32 0 0 0,47-47-602 0 0,0 1 0 0 0,2 0 0 0 0,-19 24 0 0 0,29-26-1099 0 0,9-16 454 0 0,1-1-29 0 0,8-2-4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313 104 10135 0 0,'0'0'464'0'0,"0"0"-9"0"0,0 2-295 0 0,0-1-132 0 0,-1 0 1 0 0,1 0-1 0 0,0 0 1 0 0,0 0-1 0 0,0 0 1 0 0,0 0-1 0 0,0 0 1 0 0,0 0-1 0 0,0 0 1 0 0,0 0-1 0 0,0 0 0 0 0,1 0 1 0 0,-1 0-1 0 0,0 0 1 0 0,1 0-1 0 0,-1 0 1 0 0,0 0-1 0 0,1 0 1 0 0,-1 0-1 0 0,1-1 1 0 0,0 1-1 0 0,-1 0 0 0 0,1 0 1 0 0,0 0-1 0 0,-1-1 1 0 0,1 1-1 0 0,1 1 1 0 0,0-1 122 0 0,0 1-53 0 0,0-1-1 0 0,-1 0 1 0 0,1 1-1 0 0,0-1 1 0 0,0 0-1 0 0,0 0 1 0 0,0 0 0 0 0,0-1-1 0 0,0 1 1 0 0,0 0-1 0 0,0-1 1 0 0,0 1-1 0 0,0-1 1 0 0,0 0 0 0 0,0 0-1 0 0,1 1 1 0 0,-1-1-1 0 0,0-1 1 0 0,0 1-1 0 0,0 0 1 0 0,2-1 0 0 0,4-1 230 0 0,0-1 1 0 0,0 0 0 0 0,-1-1 0 0 0,10-5 0 0 0,11-4 485 0 0,-22 10-625 0 0,0 1-1 0 0,-1-1 1 0 0,1 0 0 0 0,-1-1-1 0 0,1 1 1 0 0,-1-1-1 0 0,0 0 1 0 0,-1 0-1 0 0,1-1 1 0 0,-1 1-1 0 0,0-1 1 0 0,0 0 0 0 0,5-8-1 0 0,-8 12-186 0 0,0 0-1 0 0,0 0 0 0 0,-1 0 1 0 0,1 0-1 0 0,0 0 1 0 0,-1-1-1 0 0,1 1 0 0 0,-1 0 1 0 0,1 0-1 0 0,-1 0 1 0 0,0-1-1 0 0,1 1 1 0 0,-1 0-1 0 0,0 0 0 0 0,0-1 1 0 0,0 1-1 0 0,0 0 1 0 0,0 0-1 0 0,0-1 0 0 0,0 1 1 0 0,0 0-1 0 0,-1-1 1 0 0,1 1-1 0 0,0 0 0 0 0,-1 0 1 0 0,1 0-1 0 0,-1-1 1 0 0,1 1-1 0 0,-1 0 0 0 0,-1-1 1 0 0,1 1-29 0 0,0 0 0 0 0,-1-1 0 0 0,1 1 1 0 0,0 1-1 0 0,-1-1 0 0 0,1 0 0 0 0,-1 0 0 0 0,1 0 1 0 0,-1 1-1 0 0,0-1 0 0 0,1 1 0 0 0,-1-1 0 0 0,0 1 1 0 0,1 0-1 0 0,-4 0 0 0 0,-6 0-95 0 0,-1 1 0 0 0,1 1 0 0 0,-1 0-1 0 0,1 1 1 0 0,0 0 0 0 0,-18 7 0 0 0,-62 35-606 0 0,83-41 720 0 0,-31 19 8 0 0,0 1 0 0 0,2 2 0 0 0,1 1 0 0 0,-58 58 0 0 0,86-76 0 0 0,0 0 0 0 0,-13 17 0 0 0,19-23 0 0 0,0 1 0 0 0,0-1 0 0 0,0 0 0 0 0,1 1 0 0 0,-1 0 0 0 0,1-1 0 0 0,0 1 0 0 0,0 0 0 0 0,0-1 0 0 0,0 1 0 0 0,1 0 0 0 0,0 5 0 0 0,0-7-24 0 0,0 0 1 0 0,1 0-1 0 0,-1 0 0 0 0,1 0 0 0 0,0-1 0 0 0,-1 1 0 0 0,1 0 1 0 0,0 0-1 0 0,0 0 0 0 0,0-1 0 0 0,0 1 0 0 0,1-1 1 0 0,-1 1-1 0 0,0-1 0 0 0,1 1 0 0 0,-1-1 0 0 0,1 0 0 0 0,-1 1 1 0 0,1-1-1 0 0,0 0 0 0 0,0 0 0 0 0,-1 0 0 0 0,1-1 1 0 0,0 1-1 0 0,0 0 0 0 0,0-1 0 0 0,4 2 0 0 0,3 0-210 0 0,1-1 1 0 0,0 1-1 0 0,0-1 0 0 0,11-1 0 0 0,18-2-779 0 0,4-3-10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245 225 10135 0 0,'0'0'231'0'0,"-1"2"29"0"0,-1 4-194 0 0,0-1-1 0 0,-1 0 1 0 0,0 1 0 0 0,0-1-1 0 0,0-1 1 0 0,0 1 0 0 0,-1 0-1 0 0,-7 6 1 0 0,-1 3 379 0 0,11-12 54 0 0,0-1-194 0 0,0 1 0 0 0,0-1 0 0 0,0 1 0 0 0,-1-1 0 0 0,1 0 0 0 0,0 0 1 0 0,-1 1-1 0 0,1-1 0 0 0,0 0 0 0 0,-1 0 0 0 0,0 0 0 0 0,-2 1 0 0 0,1-1-112 0 0,0-1-1 0 0,0 0 0 0 0,-1 1 1 0 0,1-1-1 0 0,0 0 0 0 0,0 0 0 0 0,0-1 1 0 0,-1 1-1 0 0,1-1 0 0 0,0 0 1 0 0,0 0-1 0 0,0 0 0 0 0,0 0 1 0 0,0 0-1 0 0,0 0 0 0 0,-5-4 1 0 0,4 2-191 0 0,-1 0 1 0 0,0 0 0 0 0,1-1-1 0 0,0 0 1 0 0,0 0 0 0 0,0 0-1 0 0,0 0 1 0 0,0 0 0 0 0,-2-5-1 0 0,3 4-2 0 0,1 0 0 0 0,0 1 0 0 0,0-1 0 0 0,0 0 0 0 0,1 0 0 0 0,-1 0 0 0 0,1 0 0 0 0,0 0 0 0 0,1 0 0 0 0,-1-1 0 0 0,1 1 0 0 0,0 0 0 0 0,1 0 0 0 0,-1 0 0 0 0,1 0 0 0 0,0 0 0 0 0,0-1 0 0 0,0 1 0 0 0,1 1 0 0 0,3-9 0 0 0,-1 5 0 0 0,0 1 0 0 0,1 0 0 0 0,0 0 0 0 0,0 0 0 0 0,0 1 0 0 0,1 0 0 0 0,-1 0 0 0 0,2 0 0 0 0,-1 1 0 0 0,1-1 0 0 0,-1 2 0 0 0,9-6 0 0 0,4 0 0 0 0,1 1 0 0 0,-1 1 0 0 0,1 1 0 0 0,0 0 0 0 0,1 2 0 0 0,0 0 0 0 0,-1 1 0 0 0,2 1 0 0 0,-1 1 0 0 0,0 1 0 0 0,0 1 0 0 0,0 1 0 0 0,1 1 0 0 0,-1 0 0 0 0,26 8 0 0 0,-40-8 0 0 0,-1 0-1 0 0,0 0 1 0 0,0 1-1 0 0,0-1 1 0 0,-1 2-1 0 0,1-1 1 0 0,0 0-1 0 0,-1 1 1 0 0,0 0-1 0 0,0 0 1 0 0,0 1 0 0 0,-1 0-1 0 0,5 5 1 0 0,-7-7 75 0 0,0 0 1 0 0,0 0-1 0 0,0 1 1 0 0,0-1-1 0 0,-1 0 1 0 0,1 1 0 0 0,-1-1-1 0 0,0 1 1 0 0,0-1-1 0 0,0 1 1 0 0,-1 0-1 0 0,1-1 1 0 0,-1 1 0 0 0,0 0-1 0 0,0-1 1 0 0,0 1-1 0 0,-1 0 1 0 0,1-1-1 0 0,-1 1 1 0 0,0 0 0 0 0,0-1-1 0 0,0 1 1 0 0,0-1-1 0 0,-3 5 1 0 0,-1 0-60 0 0,0 0 1 0 0,0 0-1 0 0,-1 0 1 0 0,0-1-1 0 0,-1 0 1 0 0,1 0-1 0 0,-1-1 1 0 0,-1 1-1 0 0,1-2 1 0 0,-12 8-1 0 0,-10 3-31 0 0,-49 22 1 0 0,54-27 27 0 0,-174 69-215 0 0,101-42-980 0 0,82-33 389 0 0,1 0 0 0 0,-1-1-1 0 0,-26 3 1 0 0,38-6-5346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89 13823 0 0,'29'-19'365'0'0,"-21"15"-239"0"0,-1 0 0 0 0,0-1 0 0 0,0 0 0 0 0,-1 0 1 0 0,0 0-1 0 0,0-1 0 0 0,0 0 0 0 0,8-9 0 0 0,-13 12-111 0 0,1-1-30 0 0,10-3 166 0 0,-10 6 569 0 0,-4 2-356 0 0,0 1-1 0 0,0-1 1 0 0,0 1 0 0 0,0 0-1 0 0,0-1 1 0 0,-2 5 0 0 0,1-3-42 0 0,-99 91 473 0 0,18-16 566 0 0,-10 10-1108 0 0,25-10 816 0 0,-83 121 1 0 0,141-184-1161 0 0,-6 9 86 0 0,-8 10-25 0 0,-38 67 1 0 0,58-91-171 0 0,1-3-23 0 0,0-1 1 0 0,1 1 0 0 0,0 0 0 0 0,-3 13-1 0 0,6-20 122 0 0,-1 1-1 0 0,1 0 1 0 0,0 0-1 0 0,0 0 1 0 0,0 0-1 0 0,0 0 1 0 0,0 0-1 0 0,0-1 1 0 0,0 1-1 0 0,0 0 0 0 0,0 0 1 0 0,0 0-1 0 0,0 0 1 0 0,0 0-1 0 0,1 0 1 0 0,-1-1-1 0 0,0 1 1 0 0,1 0-1 0 0,-1 0 1 0 0,1 0-1 0 0,-1-1 1 0 0,1 1-1 0 0,-1 0 1 0 0,1-1-1 0 0,-1 1 1 0 0,1 0-1 0 0,0-1 0 0 0,-1 1 1 0 0,1-1-1 0 0,0 1 1 0 0,0-1-1 0 0,-1 1 1 0 0,1-1-1 0 0,0 1 1 0 0,0-1-1 0 0,0 0 1 0 0,0 0-1 0 0,-1 1 1 0 0,1-1-1 0 0,0 0 1 0 0,0 0-1 0 0,0 0 1 0 0,0 0-1 0 0,0 0 0 0 0,0 0 1 0 0,0 0-1 0 0,1 0 1 0 0,13-2-1434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60 11975 0 0,'0'0'267'0'0,"0"0"42"0"0,0 0 17 0 0,0-1-28 0 0,2-3-276 0 0,0 0 0 0 0,0-1 0 0 0,-1 1-1 0 0,0 0 1 0 0,1-8 0 0 0,5-12 882 0 0,-7 22-395 0 0,0 2 3 0 0,0 0 0 0 0,0 0 0 0 0,0 0 0 0 0,0 0 0 0 0,0 0 0 0 0,-4 13 512 0 0,-33 89 152 0 0,-4-1 0 0 0,-5-2 0 0 0,-99 158 0 0 0,105-194-1176 0 0,-74 88 0 0 0,54-84-201 0 0,-107 92 1 0 0,68-68-1668 0 0,98-90 431 0 0,4-3-491 0 0,15-11-96 0 0,8-4-22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57 15663 0 0,'0'0'356'0'0,"-2"1"50"0"0,-1-1-196 0 0,2 0-170 0 0,0 0 1 0 0,0 1 0 0 0,-1-1 0 0 0,1 0-1 0 0,0 1 1 0 0,0-1 0 0 0,0 1 0 0 0,0-1 0 0 0,0 1-1 0 0,0 0 1 0 0,0-1 0 0 0,0 1 0 0 0,0 0-1 0 0,0 0 1 0 0,0 0 0 0 0,0-1 0 0 0,-1 3 0 0 0,-2 2 44 0 0,3-4 280 0 0,1-1 122 0 0,0 0 22 0 0,0 0 3 0 0,7 9 512 0 0,-4-6-950 0 0,1 0 0 0 0,-1-1 1 0 0,1 1-1 0 0,-1-1 0 0 0,1 0 0 0 0,0 0 0 0 0,0 0 0 0 0,0-1 0 0 0,0 1 1 0 0,0-1-1 0 0,0 0 0 0 0,0 0 0 0 0,0-1 0 0 0,1 1 0 0 0,6-1 0 0 0,8 0 45 0 0,1 0 0 0 0,19-5-1 0 0,-39 5-97 0 0,298-51 1580 0 0,-252 43-1597 0 0,17 0-741 0 0,-43 7-593 0 0,-1-1 1 0 0,28-7 0 0 0,5-7-5112 0 0,-16 5 1079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0 17503 0 0,'0'0'803'0'0,"0"0"-18"0"0,-1 3-501 0 0,-3 8-274 0 0,1 2 0 0 0,0-1 0 0 0,-2 14-1 0 0,-4 19-16 0 0,-10 13 519 0 0,-3-1 0 0 0,-2 0 0 0 0,-48 80 0 0 0,-41 37-494 0 0,-14-10-21 0 0,85-110 4 0 0,-13 9-1 0 0,-78 71 0 0 0,7-9 0 0 0,98-96 0 0 0,-12 13 0 0 0,50-54 0 0 0,2 1 0 0 0,22-18 0 0 0,42-27 0 0 0,-30 22 0 0 0,158-102 0 0 0,-198 133 0 0 0,0-1 0 0 0,1 1 0 0 0,-1 1 0 0 0,1-1 0 0 0,-1 1 0 0 0,1 0 0 0 0,13-2 0 0 0,-18 4 0 0 0,0 0 0 0 0,0-1 0 0 0,0 1 0 0 0,0 0 0 0 0,0 0 0 0 0,0 1 0 0 0,0-1 0 0 0,0 0 0 0 0,1 1 0 0 0,-1-1 0 0 0,0 1 0 0 0,0 0 0 0 0,-1-1 0 0 0,1 1 0 0 0,0 0 0 0 0,0 0 0 0 0,0 0 0 0 0,0 1 0 0 0,-1-1 0 0 0,1 0 0 0 0,-1 1 0 0 0,1-1 0 0 0,-1 1 0 0 0,1-1 0 0 0,-1 1 0 0 0,0 0 0 0 0,0-1 0 0 0,2 5 0 0 0,-1-1 0 0 0,1 1 0 0 0,-1 0 0 0 0,-1 0 0 0 0,1 1 0 0 0,-1-1 0 0 0,-1 0 0 0 0,1 10 0 0 0,-1 3 0 0 0,-6 25 0 0 0,1 2 0 0 0,4-38 0 0 0,1-2-201 0 0,0-5-850 0 0,8 5-2821 0 0,-7-5-2268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173 220 11975 0 0,'36'-22'451'0'0,"15"-9"400"0"0,-44 28-774 0 0,1 1 0 0 0,14-4 0 0 0,7-2 2544 0 0,-28 7-1668 0 0,35 3 1109 0 0,-28-1-2031 0 0,0 0 0 0 0,0-1 0 0 0,-1 0 0 0 0,1 0 0 0 0,0-1 0 0 0,0 0 0 0 0,0 0 0 0 0,14-5 0 0 0,-19 5 15 0 0,12-5 204 0 0,-1 1 1 0 0,-1-2-1 0 0,1 0 0 0 0,-1 0 0 0 0,0-2 1 0 0,-1 1-1 0 0,22-20 0 0 0,-32 25-250 0 0,0 1 0 0 0,0-1 0 0 0,0 1 0 0 0,0-1 0 0 0,0 0 0 0 0,-1 0 0 0 0,2-3 0 0 0,0 0 0 0 0,-2 5 0 0 0,-1 1 0 0 0,1-1 0 0 0,-1 1 0 0 0,0-1 0 0 0,1 1 0 0 0,-1-1 0 0 0,0 0 0 0 0,1 1 0 0 0,-1-1 0 0 0,0 1 0 0 0,0-1 0 0 0,0 0 0 0 0,1 1 0 0 0,-1-1 0 0 0,0 0 0 0 0,0 1 0 0 0,0-1 0 0 0,0 0 0 0 0,0 1 0 0 0,0-1 0 0 0,-1-1 0 0 0,1 0 0 0 0,0 2 0 0 0,0-1 0 0 0,0 0 0 0 0,0 1 0 0 0,0-1 0 0 0,0 1 0 0 0,0-1 0 0 0,0 0 0 0 0,-1 1 0 0 0,1-1 0 0 0,0 1 0 0 0,0-1 0 0 0,0 1 0 0 0,-1-1 0 0 0,1 1 0 0 0,0-1 0 0 0,0 1 0 0 0,-1-1 0 0 0,1 1 0 0 0,-1-1 0 0 0,1 1 0 0 0,0 0 0 0 0,-1-1 0 0 0,1 1 0 0 0,-1-1 0 0 0,1 1 0 0 0,-1 0 0 0 0,1 0 0 0 0,-1-1 0 0 0,1 1 0 0 0,-1 0 0 0 0,1 0 0 0 0,-1-1 0 0 0,1 1 0 0 0,-1 0 0 0 0,0 0 0 0 0,1 0 0 0 0,-1 0 0 0 0,1 0 0 0 0,-1 0 0 0 0,1 0 0 0 0,-1 0 0 0 0,0 0 0 0 0,1 0 0 0 0,-1 0 0 0 0,1 1 0 0 0,-1-1 0 0 0,-1 0 0 0 0,-8 1-144 0 0,1 1-1 0 0,-1 0 1 0 0,1 0-1 0 0,0 1 1 0 0,0 0-1 0 0,-14 8 1 0 0,-52 32-559 0 0,43-23 1311 0 0,-24 14-424 0 0,2 3 0 0 0,1 2 1 0 0,2 2-1 0 0,2 2 1 0 0,-54 62-1 0 0,100-101-191 0 0,0 0 1 0 0,0 0-1 0 0,0 0 0 0 0,0 1 0 0 0,1-1 1 0 0,0 1-1 0 0,0 0 0 0 0,0 0 0 0 0,0 0 0 0 0,1 0 1 0 0,-2 8-1 0 0,3-10 42 0 0,0-1 0 0 0,0 0 0 0 0,0 1-1 0 0,0-1 1 0 0,0 0 0 0 0,1 0 0 0 0,-1 1 0 0 0,1-1 0 0 0,-1 0 0 0 0,1 0 0 0 0,0 0 0 0 0,0 0 0 0 0,0 0-1 0 0,0 0 1 0 0,0 0 0 0 0,1 0 0 0 0,-1 0 0 0 0,1 0 0 0 0,-1-1 0 0 0,1 1 0 0 0,-1-1 0 0 0,1 1-1 0 0,0-1 1 0 0,0 1 0 0 0,0-1 0 0 0,0 0 0 0 0,0 0 0 0 0,4 2 0 0 0,2-1 149 0 0,0 1 1 0 0,0-1-1 0 0,0 0 1 0 0,0 0 0 0 0,13 0-1 0 0,41-1-174 0 0,-22-4-122 0 0,0-1-1 0 0,-1-2 1 0 0,0-2-1 0 0,64-21 1 0 0,3-12-6860 0 0,-60 20 90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10135 0 0,'0'0'464'0'0,"0"0"-9"0"0,0 0-223 0 0,0 0 156 0 0,0 0 100 0 0,0 0 21 0 0,0 0-66 0 0,0 2-294 0 0,-1 0-113 0 0,1 0 0 0 0,-1-1 0 0 0,1 1 0 0 0,-1 0 0 0 0,0 0 0 0 0,0 0 0 0 0,1 0 0 0 0,-1-1 0 0 0,0 1 0 0 0,-1 0 0 0 0,1-1 0 0 0,0 1 0 0 0,0-1 0 0 0,-1 1 0 0 0,1-1 0 0 0,-1 0 0 0 0,1 1 0 0 0,-1-1 0 0 0,-2 1 0 0 0,0 1 154 0 0,-1 0-1 0 0,0-1 1 0 0,1 0 0 0 0,-1 0 0 0 0,0 0-1 0 0,-9 2 1 0 0,-33 10-174 0 0,19-9-16 0 0,1 1 0 0 0,-1 1 0 0 0,-50 22 0 0 0,-74 44 0 0 0,141-67 0 0 0,0 0 0 0 0,0 1 0 0 0,-15 13 0 0 0,10-7 0 0 0,7-6 0 0 0,9-6 0 0 0,0-1 0 0 0,0 0 0 0 0,0 1 0 0 0,0-1 0 0 0,-1 0 0 0 0,1 1 0 0 0,0-1 0 0 0,0 0 0 0 0,0 1 0 0 0,0-1 0 0 0,0 0 0 0 0,0 1 0 0 0,0-1 0 0 0,0 1 0 0 0,0-1 0 0 0,0 0 0 0 0,0 1 0 0 0,0-1 0 0 0,0 0 0 0 0,0 1 0 0 0,0 0 0 0 0,1 0 33 0 0,0 0 0 0 0,0 0 0 0 0,0 0 0 0 0,0-1 0 0 0,0 1 0 0 0,0 0-1 0 0,1 0 1 0 0,-1-1 0 0 0,0 1 0 0 0,0 0 0 0 0,0-1 0 0 0,1 0 0 0 0,-1 1 0 0 0,0-1 0 0 0,1 0-1 0 0,-1 1 1 0 0,2-1 0 0 0,26 3 815 0 0,79-5-519 0 0,-79 0-273 0 0,-1 1 0 0 0,1 1-1 0 0,-1 2 1 0 0,52 9 0 0 0,-72-9-56 0 0,0 0 0 0 0,-1 1 0 0 0,1 0 0 0 0,-1 0 0 0 0,0 1 0 0 0,1 0 0 0 0,-2 0 0 0 0,1 1 0 0 0,6 5 0 0 0,-10-8 0 0 0,-1 0 0 0 0,0 1 0 0 0,0-1 0 0 0,0 1 0 0 0,0-1 0 0 0,0 1 0 0 0,-1 0 0 0 0,1 0 0 0 0,-1-1 0 0 0,1 1 0 0 0,-1 0 0 0 0,0 0 0 0 0,0 0 0 0 0,-1 1 0 0 0,1-1 0 0 0,0 0 0 0 0,-1 0 0 0 0,0 0 0 0 0,0 1 0 0 0,0-1 0 0 0,0 0 0 0 0,-1 0 0 0 0,1 0 0 0 0,-1 0 0 0 0,-1 5 0 0 0,1-4 0 0 0,-1 0 0 0 0,0 0 0 0 0,1 0 0 0 0,-2-1 0 0 0,1 1 0 0 0,0 0 0 0 0,-1-1 0 0 0,0 0 0 0 0,1 1 0 0 0,-1-1 0 0 0,-5 4 0 0 0,1-3 0 0 0,1 1 0 0 0,-1-1 0 0 0,0 0 0 0 0,0 0 0 0 0,-12 4 0 0 0,-5 0 0 0 0,0-2 0 0 0,-46 6 0 0 0,-67 3 0 0 0,2-1 0 0 0,102-10 0 0 0,1-1 0 0 0,0-2 0 0 0,-1-1 0 0 0,-45-6 0 0 0,67 4 0 0 0,23-3-937 0 0,10-1-1738 0 0,-1 3-2441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13823 0 0,'0'0'608'0'0,"0"0"128"0"0,0 0-584 0 0,0 0-152 0 0,3-7 0 0 0,-3 7 0 0 0,0 0-384 0 0,0 0-96 0 0,0 0-32 0 0,23 3 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27 10135 0 0,'0'0'231'0'0,"0"0"29"0"0,0 0 19 0 0,1 3-41 0 0,-1-2-203 0 0,0 1 0 0 0,0-1 0 0 0,0 1 0 0 0,0-1-1 0 0,0 1 1 0 0,0-1 0 0 0,0 0 0 0 0,-1 1 0 0 0,1-1-1 0 0,0 0 1 0 0,-1 1 0 0 0,1-1 0 0 0,-1 0 0 0 0,0 1 0 0 0,1-1-1 0 0,-1 0 1 0 0,0 0 0 0 0,0 0 0 0 0,0 1 0 0 0,0-1-1 0 0,0 0 1 0 0,0 0 0 0 0,0 0 0 0 0,0-1 0 0 0,0 1 0 0 0,-2 1-1 0 0,-2 1 297 0 0,-4 3 383 0 0,0 1 0 0 0,0-1 0 0 0,-16 17 0 0 0,1 3-735 0 0,11-13 324 0 0,1 0 1 0 0,0 2 0 0 0,1-1 0 0 0,-14 25-1 0 0,14-18-191 0 0,-32 67 243 0 0,35-70-319 0 0,2-1-1 0 0,0 1 0 0 0,-4 22 0 0 0,8-36-46 0 0,1 15 94 0 0,2-18 0 0 0,-1 1-1 0 0,1-1 0 0 0,0 0 0 0 0,-1 1 1 0 0,1-1-1 0 0,0 0 0 0 0,0 1 1 0 0,0-1-1 0 0,0 0 0 0 0,0 0 1 0 0,0 0-1 0 0,0 0 0 0 0,0 0 0 0 0,0 0 1 0 0,1 0-1 0 0,-1 0 0 0 0,0 0 1 0 0,1-1-1 0 0,-1 1 0 0 0,0 0 1 0 0,4 0-1 0 0,-1 0-64 0 0,0 0 1 0 0,1-1 0 0 0,-1 1-1 0 0,1-1 1 0 0,-1 0-1 0 0,1 0 1 0 0,-1 0-1 0 0,7-2 1 0 0,37-10 234 0 0,-39 9-65 0 0,33-13 214 0 0,-1-1-1 0 0,-1-2 1 0 0,41-26-1 0 0,-81 44-402 0 0,18-10 5 0 0,0-1 1 0 0,0-2-1 0 0,-2 1 0 0 0,25-27 0 0 0,-16 13-706 0 0,39-58-1 0 0,-50 63 42 0 0,15-30 0 0 0,-25 45 40 0 0,-1-1 0 0 0,0 0-1 0 0,0 0 1 0 0,-1 0 0 0 0,0 0 0 0 0,0 0-1 0 0,-1 0 1 0 0,1-10 0 0 0,-2 9-914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13823 0 0,'0'0'315'0'0,"0"0"45"0"0,0 0 21 0 0,1 1-49 0 0,1 0-324 0 0,-1 0-1 0 0,1 0 1 0 0,-1 0-1 0 0,0 1 0 0 0,1-1 1 0 0,-1 0-1 0 0,0 1 1 0 0,0 0-1 0 0,0-1 0 0 0,0 1 1 0 0,0-1-1 0 0,0 1 1 0 0,-1 0-1 0 0,1 0 0 0 0,0-1 1 0 0,-1 1-1 0 0,1 2 1 0 0,0 1 53 0 0,0-2 51 0 0,-1 1 0 0 0,1-1 0 0 0,-1 1 0 0 0,0 0 0 0 0,0-1 0 0 0,-1 1 0 0 0,1-1 0 0 0,-1 1 0 0 0,1-1 0 0 0,-1 1 1 0 0,0-1-1 0 0,-1 0 0 0 0,1 1 0 0 0,0-1 0 0 0,-1 0 0 0 0,-2 4 0 0 0,-5 6 38 0 0,0 0 0 0 0,-15 16 0 0 0,13-16 395 0 0,-124 128 2351 0 0,101-116-8237 0 0,31-23 3295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0 15663 0 0,'0'0'719'0'0,"0"0"-20"0"0,-2 1-449 0 0,-4 2-246 0 0,0 0 1 0 0,0 0-1 0 0,0 1 0 0 0,0 0 0 0 0,0 0 0 0 0,1 1 0 0 0,-6 5 0 0 0,-32 41-5 0 0,12-14-3 0 0,-91 112 4 0 0,73-92 0 0 0,-53 80 0 0 0,-29 67 1899 0 0,-3-6-1575 0 0,102-158-1054 0 0,-1-1-1 0 0,-65 57 1 0 0,50-62-3487 0 0,37-25 2682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17503 0 0,'0'0'803'0'0,"0"0"-18"0"0,2 1-501 0 0,7 4-263 0 0,0 0 1 0 0,0 0-1 0 0,1-1 0 0 0,-1-1 0 0 0,1 0 1 0 0,0 0-1 0 0,0-1 0 0 0,0 0 0 0 0,0 0 1 0 0,0-1-1 0 0,0-1 0 0 0,16-1 0 0 0,12-2 502 0 0,-1-2-1 0 0,40-11 1 0 0,-65 14-367 0 0,311-75 2124 0 0,-110 20-4199 0 0,-201 53 1549 0 0,32-7-929 0 0,-41 10 1079 0 0,0 1 1 0 0,0 0 0 0 0,0-1 0 0 0,0 1 0 0 0,0 0-1 0 0,0 1 1 0 0,1-1 0 0 0,-1 1 0 0 0,0-1-1 0 0,5 3 1 0 0,-8-3 14 0 0,1 1 0 0 0,-1-1 0 0 0,0 0-1 0 0,0 1 1 0 0,1-1 0 0 0,-1 1 0 0 0,0-1 0 0 0,0 1-1 0 0,0-1 1 0 0,0 1 0 0 0,0-1 0 0 0,0 1-1 0 0,1-1 1 0 0,-1 1 0 0 0,0-1 0 0 0,0 1 0 0 0,0-1-1 0 0,-1 1 1 0 0,1-1 0 0 0,0 1 0 0 0,0-1 0 0 0,0 1-1 0 0,0-1 1 0 0,-1 2 0 0 0,1-2-382 0 0,-4 12-4576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17503 0 0,'0'0'399'0'0,"0"0"60"0"0,0 0 21 0 0,0 0-59 0 0,-2 1-276 0 0,-197 64-128 0 0,27-9-18 0 0,60-16 1 0 0,104-35 0 0 0,4 3 0 0 0,4-7 0 0 0,0 0 0 0 0,0 0 0 0 0,1 0 0 0 0,-1 0 0 0 0,0 0 0 0 0,0 0 0 0 0,1 0 0 0 0,-1 0 0 0 0,0 0 0 0 0,1 0 0 0 0,-1 0 0 0 0,1 0 0 0 0,-1-1 0 0 0,1 1 0 0 0,-1 0 0 0 0,1 0 0 0 0,0 0 0 0 0,-1-1 0 0 0,1 1 0 0 0,0 0 0 0 0,0-1 0 0 0,-1 1 0 0 0,1-1 0 0 0,0 1 0 0 0,0-1 0 0 0,0 1 0 0 0,0-1 0 0 0,0 1 0 0 0,0-1 0 0 0,0 0 0 0 0,1 1 0 0 0,4 0 0 0 0,1 1 0 0 0,0-1 0 0 0,9 1 0 0 0,-10-2 0 0 0,10 1 0 0 0,0 1 0 0 0,1 1 0 0 0,-1 0 0 0 0,0 1 0 0 0,-1 1 0 0 0,1 0 0 0 0,-1 1 0 0 0,28 15 0 0 0,-31-13 0 0 0,0 0 0 0 0,0 1 0 0 0,-1 0 0 0 0,0 0 0 0 0,-1 1 0 0 0,1 1 0 0 0,-2 0 0 0 0,0 0 0 0 0,0 1 0 0 0,-1 0 0 0 0,-1 1 0 0 0,0 0 0 0 0,0 0 0 0 0,4 15 0 0 0,-10-25 0 0 0,0 1 0 0 0,0 0 0 0 0,0-1 0 0 0,-1 1 0 0 0,0 0 0 0 0,0-1 0 0 0,0 1 0 0 0,0 4 0 0 0,0-6 0 0 0,-1-1 0 0 0,1 1 0 0 0,0 0 0 0 0,-1 0 0 0 0,1-1 0 0 0,-1 1 0 0 0,0 0 0 0 0,0-1 0 0 0,1 1 0 0 0,-1 0 0 0 0,0-1 0 0 0,0 0 0 0 0,0 1 0 0 0,-1-1 0 0 0,1 1 0 0 0,0-1 0 0 0,-1 0 0 0 0,-1 2 0 0 0,-6 2 39 0 0,1-1-1 0 0,-2 1 1 0 0,1-1-1 0 0,0-1 0 0 0,-1 1 1 0 0,0-2-1 0 0,1 1 1 0 0,-19 1-1 0 0,-2-3 712 0 0,-49-3 0 0 0,14 0-548 0 0,-34-1-45 0 0,81 2-642 0 0,0-2 0 0 0,0 0 0 0 0,-25-8 1 0 0,34 7-1619 0 0,5-1-4380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7:5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 13823 0 0,'0'0'315'0'0,"0"0"45"0"0,-2 0 21 0 0,-49-13 934 0 0,50 13-1168 0 0,0 0 0 0 0,0 0 0 0 0,0 0 0 0 0,0 0 0 0 0,0 0 0 0 0,0 1-1 0 0,0-1 1 0 0,0 0 0 0 0,0 1 0 0 0,0-1 0 0 0,0 1 0 0 0,1-1 0 0 0,-1 1 0 0 0,0 0 0 0 0,0-1 0 0 0,1 1 0 0 0,-2 0 0 0 0,1 0 76 0 0,-5 6 81 0 0,5-6-303 0 0,1-1 0 0 0,-1 0 0 0 0,1 1 0 0 0,-1-1 0 0 0,1 1 0 0 0,0-1 0 0 0,-1 1 0 0 0,1-1 0 0 0,0 1 0 0 0,0-1 0 0 0,-1 1 0 0 0,1-1 0 0 0,0 1 0 0 0,0-1 0 0 0,0 1 0 0 0,-1-1 0 0 0,1 1 0 0 0,0 0 0 0 0,0-1 0 0 0,0 1 0 0 0,0-1 0 0 0,0 1 0 0 0,0 0 0 0 0,0-1 0 0 0,0 1 0 0 0,1-1 0 0 0,-1 1 0 0 0,0-1 0 0 0,0 2 0 0 0,1-1 2 0 0,0 2 85 0 0,0 1 0 0 0,0-1 0 0 0,0 0-1 0 0,0 0 1 0 0,1 0 0 0 0,-1 0 0 0 0,1 0 0 0 0,0-1-1 0 0,0 1 1 0 0,0 0 0 0 0,0-1 0 0 0,1 1 0 0 0,-1-1-1 0 0,1 0 1 0 0,-1 0 0 0 0,5 3 0 0 0,5 3 136 0 0,1-1 0 0 0,19 8 0 0 0,-22-10-317 0 0,61 28 601 0 0,-2 4 0 0 0,-1 3 0 0 0,99 76 0 0 0,-146-99-506 0 0,-2 1 0 0 0,0 0 0 0 0,-1 2 0 0 0,0 0 0 0 0,-2 0 0 0 0,-1 2 0 0 0,0 0 0 0 0,14 32 0 0 0,-20-36-3 0 0,-2 0 1 0 0,0 1 0 0 0,-1-1 0 0 0,-1 2 0 0 0,-1-1 0 0 0,-1 0 0 0 0,0 1 0 0 0,-2 0-1 0 0,0 0 1 0 0,-1-1 0 0 0,-5 36 0 0 0,3-39 0 0 0,-2 1 0 0 0,0-1 0 0 0,0 0 0 0 0,-2 0 0 0 0,0 0 0 0 0,-13 23 0 0 0,14-30 0 0 0,-1 0 0 0 0,0 0 0 0 0,-1-1 0 0 0,0 1 0 0 0,-1-1 0 0 0,1-1 0 0 0,-2 0 0 0 0,1 0 0 0 0,-1 0 0 0 0,0-1 0 0 0,-12 6 0 0 0,-30 12 0 0 0,-58 17 0 0 0,10-3 0 0 0,3 3 0 0 0,97-42-69 0 0,1 1 1 0 0,0-1-1 0 0,0 1 0 0 0,-1-1 1 0 0,1 1-1 0 0,0 0 0 0 0,0 0 1 0 0,0 0-1 0 0,-1 0 0 0 0,1 0 1 0 0,0 0-1 0 0,0 0 0 0 0,-1 1 0 0 0,1-1 1 0 0,0 1-1 0 0,0-1 0 0 0,-1 1 1 0 0,1 0-1 0 0,-1 0 0 0 0,1-1 1 0 0,0 1-1 0 0,-1 0 0 0 0,0 1 1 0 0,1-1-1 0 0,-1 0 0 0 0,0 0 1 0 0,1 0-1 0 0,1 3 0 0 0,6 9-738 0 0,-8-11 514 0 0,1 1 0 0 0,0 0 0 0 0,0-1 1 0 0,0 1-1 0 0,0-1 0 0 0,0 0 0 0 0,0 1 1 0 0,1-1-1 0 0,-1 0 0 0 0,1 0 0 0 0,0-1 1 0 0,3 3-1 0 0,3-2-5846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1146 10135 0 0,'-1'2'231'0'0,"0"1"-52"0"0,-15 14 467 0 0,15-15-502 0 0,-1 0 0 0 0,1 0-1 0 0,-1-1 1 0 0,1 1 0 0 0,-1 0-1 0 0,1 1 1 0 0,-2 3 0 0 0,3-6-121 0 0,0 0 0 0 0,0 0 0 0 0,0 1 0 0 0,0-1 0 0 0,0 0 0 0 0,0 0 0 0 0,0 0 1 0 0,0 0-1 0 0,0 1 0 0 0,0-1 0 0 0,0 0 0 0 0,0 0 0 0 0,0 0 0 0 0,0 1 0 0 0,0-1 1 0 0,0 0-1 0 0,0 0 0 0 0,0 0 0 0 0,0 0 0 0 0,0 1 0 0 0,0-1 0 0 0,0 0 0 0 0,0 0 0 0 0,0 0 1 0 0,0 0-1 0 0,1 1 0 0 0,-1-1 0 0 0,0 0 0 0 0,0 0 0 0 0,0 0 0 0 0,0 0 0 0 0,0 0 1 0 0,1 0-1 0 0,-1 0 0 0 0,0 1 0 0 0,0-1 0 0 0,14-2 503 0 0,-8-1-221 0 0,1 0 1 0 0,-1-1-1 0 0,1 1 1 0 0,-1-1-1 0 0,-1 0 0 0 0,1-1 1 0 0,0 0-1 0 0,4-5 1 0 0,3-4 475 0 0,-1 0 1 0 0,10-16-1 0 0,101-169-113 0 0,33-46-728 0 0,-124 203 60 0 0,27-37 0 0 0,-68 100 0 0 0,2-1 0 0 0,-6 23 0 0 0,6-18 0 0 0,-3 8 0 0 0,-32 127 0 0 0,38-138 0 0 0,1 0 0 0 0,1 0 0 0 0,1 0 0 0 0,1 0 0 0 0,4 34 0 0 0,-2-47 86 0 0,1 1 0 0 0,0 0-1 0 0,1-1 1 0 0,0 1 0 0 0,9 15-1 0 0,-4-8 841 0 0,-8-15-483 0 0,-1-2-437 0 0,0 0 1 0 0,1 0-1 0 0,-1 0 1 0 0,0 0-1 0 0,1 0 1 0 0,-1 0-1 0 0,0 1 0 0 0,0-1 1 0 0,1 0-1 0 0,-1 0 1 0 0,0 0-1 0 0,0 0 1 0 0,1 0-1 0 0,-1 1 1 0 0,0-1-1 0 0,0 0 0 0 0,0 0 1 0 0,1 1-1 0 0,-1-1 1 0 0,0 0-1 0 0,0 0 1 0 0,0 0-1 0 0,0 1 1 0 0,1-1-1 0 0,-1 0 0 0 0,0 1 1 0 0,0-1-1 0 0,0 1-7 0 0,1 0 1 0 0,-1 0-1 0 0,1 0 0 0 0,0 0 0 0 0,-1 0 0 0 0,1 0 0 0 0,0-1 0 0 0,-1 1 0 0 0,1 0 0 0 0,0 0 1 0 0,0-1-1 0 0,0 1 0 0 0,0 0 0 0 0,0-1 0 0 0,0 1 0 0 0,1 0 0 0 0,-2-1 1 0 0,1 1 0 0 0,-1-1 0 0 0,1 0 0 0 0,-1 1 0 0 0,1-1 0 0 0,-1 0 0 0 0,1 1 0 0 0,-1-1 0 0 0,1 0 0 0 0,-1 0 0 0 0,1 0 0 0 0,0 1 0 0 0,-1-1 0 0 0,1 0 0 0 0,-1 0 0 0 0,1 0 0 0 0,0 0 0 0 0,-1 0 0 0 0,1 0 0 0 0,-1 0 0 0 0,1 0 0 0 0,-1 0 0 0 0,1-1 0 0 0,0 1 0 0 0,-1 0 0 0 0,1 0 0 0 0,0-1 0 0 0,0 1 0 0 0,1-1 5 0 0,0 0 0 0 0,0 1-1 0 0,-1-1 1 0 0,1 0 0 0 0,0 0 0 0 0,-1 0-1 0 0,1 0 1 0 0,-1 0 0 0 0,1-1 0 0 0,-1 1-1 0 0,1 0 1 0 0,-1-1 0 0 0,0 1 0 0 0,1-3-1 0 0,16-25 595 0 0,-14 21-338 0 0,37-64 793 0 0,78-128-991 0 0,60-23-63 0 0,-46 61 0 0 0,38-46 187 0 0,-120 154-1484 0 0,93-79-1 0 0,-142 132 786 0 0,-3 4 0 0 0,-4 12-64 0 0,-1 0 0 0 0,0 0 0 0 0,-1-1 0 0 0,-1 0 0 0 0,-14 20 0 0 0,-3 5-448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10135 0 0,'0'0'231'0'0,"0"0"29"0"0,0 0 19 0 0,-1 1-41 0 0,-30 13-117 0 0,18-8 348 0 0,1 0 0 0 0,-16 4 0 0 0,10-4-337 0 0,0 1 1 0 0,1 1-1 0 0,0 0 0 0 0,-18 11 0 0 0,4 2-158 0 0,-31 26-1 0 0,35-26 69 0 0,-9 7 424 0 0,2 1 0 0 0,-61 68 0 0 0,93-94-362 0 0,0-1 0 0 0,0 1 0 0 0,0 0 0 0 0,0 0 0 0 0,1 0 0 0 0,0 0 0 0 0,-1 0 0 0 0,1 0 0 0 0,0 1 0 0 0,1-1 0 0 0,-1 0 0 0 0,0 0 0 0 0,1 5 0 0 0,0-7-73 0 0,0 0 0 0 0,0 0 0 0 0,0 1-1 0 0,1-1 1 0 0,-1 0 0 0 0,0 0 0 0 0,1 0-1 0 0,-1 0 1 0 0,1 0 0 0 0,-1 0 0 0 0,1 1-1 0 0,-1-1 1 0 0,1 0 0 0 0,0 0 0 0 0,0-1 0 0 0,-1 1-1 0 0,1 0 1 0 0,0 0 0 0 0,0 0 0 0 0,0 0-1 0 0,0-1 1 0 0,0 1 0 0 0,0 0 0 0 0,0-1-1 0 0,0 1 1 0 0,0-1 0 0 0,0 1 0 0 0,1-1 0 0 0,-1 0-1 0 0,0 1 1 0 0,0-1 0 0 0,0 0 0 0 0,0 0-1 0 0,1 0 1 0 0,-1 0 0 0 0,0 0 0 0 0,0 0-1 0 0,2 0 1 0 0,6-1 77 0 0,1 0 1 0 0,0 0-1 0 0,-1-1 0 0 0,0 0 0 0 0,1-1 0 0 0,-1 0 0 0 0,14-6 1 0 0,3-5 399 0 0,29-17 1 0 0,-9 1-468 0 0,-1-2 1 0 0,-2-1-1 0 0,50-50 0 0 0,-81 71-23 0 0,18-24-1 0 0,-27 32-53 0 0,0 0 0 0 0,-1 0-1 0 0,1-1 1 0 0,-1 1 0 0 0,0 0-1 0 0,0-1 1 0 0,-1 1-1 0 0,1-1 1 0 0,-1 0 0 0 0,0 1-1 0 0,1-9 1 0 0,-2 12-13 0 0,0 0 0 0 0,0 0 0 0 0,0 0 0 0 0,-1 1 0 0 0,1-1 0 0 0,0 0-1 0 0,-1 0 1 0 0,1 0 0 0 0,0 0 0 0 0,-1 0 0 0 0,1 0 0 0 0,-1 1 0 0 0,1-1 0 0 0,-1 0 0 0 0,0 0 0 0 0,1 1 0 0 0,-1-1 0 0 0,0 0 0 0 0,0 1 0 0 0,1-1 0 0 0,-1 1 0 0 0,0-1-1 0 0,0 1 1 0 0,0-1 0 0 0,0 1 0 0 0,1-1 0 0 0,-1 1 0 0 0,0 0 0 0 0,0 0 0 0 0,0-1 0 0 0,0 1 0 0 0,-2 0 0 0 0,-1-1-294 0 0,0 1 0 0 0,1 0 0 0 0,-1 0 0 0 0,0 0 0 0 0,0 1 0 0 0,-7 1 0 0 0,-3 1-5116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 13823 0 0,'0'0'315'0'0,"-8"-1"426"0"0,3 1-714 0 0,1 0 0 0 0,0 1 0 0 0,0-1 0 0 0,-1 1 0 0 0,1 0 0 0 0,0 0 0 0 0,0 1 0 0 0,0-1 0 0 0,0 1 0 0 0,0 0 0 0 0,-4 3 0 0 0,-4 2 17 0 0,1 1 0 0 0,-14 11 0 0 0,10-5 18 0 0,0 2-1 0 0,0-1 0 0 0,-18 29 1 0 0,-32 58 431 0 0,40-62-309 0 0,-143 265 821 0 0,118-211-893 0 0,14-31-401 0 0,-2-2 0 0 0,-3-1-1 0 0,-73 82 1 0 0,99-124-5498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30 109 13823 0 0,'-2'0'315'0'0,"1"1"-266"0"0,-1-1 1 0 0,1 1-1 0 0,-1 0 1 0 0,1-1-1 0 0,-1 1 0 0 0,1 0 1 0 0,-1 0-1 0 0,1 0 0 0 0,0 0 1 0 0,0 0-1 0 0,0 0 1 0 0,-1 0-1 0 0,1 0 0 0 0,0 1 1 0 0,0-1-1 0 0,1 0 1 0 0,-1 1-1 0 0,0-1 0 0 0,0 1 1 0 0,1-1-1 0 0,-1 1 0 0 0,0-1 1 0 0,1 2-1 0 0,-1-2-47 0 0,1-1-1 0 0,0 1 1 0 0,0 0 0 0 0,0-1-1 0 0,0 1 1 0 0,0 0-1 0 0,0-1 1 0 0,0 1 0 0 0,0 0-1 0 0,0-1 1 0 0,0 1 0 0 0,0 0-1 0 0,0-1 1 0 0,0 1-1 0 0,0 0 1 0 0,1-1 0 0 0,-1 1-1 0 0,0-1 1 0 0,0 1-1 0 0,1 0 1 0 0,-1-1 0 0 0,0 1-1 0 0,1-1 1 0 0,-1 1-1 0 0,1-1 1 0 0,-1 1 0 0 0,1-1-1 0 0,-1 1 1 0 0,2-1-1 0 0,-1 2 34 0 0,2 1 69 0 0,1-1 1 0 0,-1 1-1 0 0,0 0 1 0 0,1-1 0 0 0,-1 0-1 0 0,1 0 1 0 0,0 0-1 0 0,0 0 1 0 0,0-1-1 0 0,0 1 1 0 0,0-1-1 0 0,0 0 1 0 0,0 0-1 0 0,9 0 1 0 0,4 0 277 0 0,0-1 0 0 0,24-3 0 0 0,-28 2-199 0 0,31-5 398 0 0,76-18 0 0 0,41-24-667 0 0,-136 40 130 0 0,163-47-20 0 0,-128 40-171 0 0,73-8 1 0 0,-118 22-744 0 0,0 0-1 0 0,-1 1 1 0 0,1 1 0 0 0,0 0 0 0 0,17 4 0 0 0,-2 4-1156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57 15663 0 0,'0'0'356'0'0,"0"0"50"0"0,0 0 20 0 0,1-1-42 0 0,2-5-250 0 0,-2 0-49 0 0,0 5 280 0 0,-1 1 122 0 0,0 0 22 0 0,-13 2 83 0 0,6 1-590 0 0,0 0 0 0 0,1 0 1 0 0,-1 1-1 0 0,1 0 0 0 0,0 0 0 0 0,-7 6 0 0 0,0 0-1 0 0,-7 4-1 0 0,1 1 0 0 0,1 1 0 0 0,1 0 0 0 0,0 1 0 0 0,1 2 0 0 0,1-1 0 0 0,-13 22 0 0 0,24-32 0 0 0,0 1 0 0 0,1-1 0 0 0,0 1 0 0 0,0-1 0 0 0,-2 15 0 0 0,5-23 0 0 0,-1 16 5 0 0,5-12 30 0 0,-3-3-3 0 0,2 2 81 0 0,0-1 0 0 0,0 0-1 0 0,1 1 1 0 0,-1-1 0 0 0,0-1-1 0 0,1 1 1 0 0,-1 0 0 0 0,1-1 0 0 0,-1 0-1 0 0,1 0 1 0 0,0 0 0 0 0,-1 0-1 0 0,1-1 1 0 0,0 1 0 0 0,0-1 0 0 0,0 0-1 0 0,7-1 1 0 0,2 0 106 0 0,0 0 1 0 0,0-2-1 0 0,24-6 1 0 0,-28 6-27 0 0,1-1 1 0 0,0 0-1 0 0,-1 0 0 0 0,0-1 1 0 0,16-10-1 0 0,-21 12-196 0 0,0 0 0 0 0,0-1-1 0 0,0 0 1 0 0,-1 0 0 0 0,1 0-1 0 0,-1 0 1 0 0,0-1 0 0 0,0 1-1 0 0,-1-1 1 0 0,1 0 0 0 0,-1 1-1 0 0,3-11 1 0 0,-1 2 17 0 0,-1-1 1 0 0,0 1-1 0 0,-1-1 0 0 0,-1 1 0 0 0,-1-1 0 0 0,0-16 0 0 0,-2 9-768 0 0,-1 1-1 0 0,-1-1 0 0 0,-8-26 0 0 0,9 37-1483 0 0,2 5-1624 0 0,1 4-2382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332 104 11975 0 0,'0'0'547'0'0,"-1"1"-11"0"0,-4 5-344 0 0,-3 4 225 0 0,9-6-567 0 0,-2 0 4924 0 0,14 0-3746 0 0,-7-3-886 0 0,0 0 0 0 0,-1 0 0 0 0,1 0 0 0 0,0-1-1 0 0,0 0 1 0 0,0 0 0 0 0,0-1 0 0 0,0 1 0 0 0,-1-1 0 0 0,1 0 0 0 0,0-1-1 0 0,-1 0 1 0 0,1 0 0 0 0,8-3 0 0 0,5-5-134 0 0,0 0 0 0 0,28-20 0 0 0,-44 27-8 0 0,0 1 0 0 0,0-1 0 0 0,0 1 0 0 0,0-1 0 0 0,-1 0 0 0 0,1 0 0 0 0,-1 0 0 0 0,0 0 0 0 0,0 0 0 0 0,0-1 0 0 0,2-5 0 0 0,-4 8 0 0 0,1 1 0 0 0,-1-1 0 0 0,1 0 0 0 0,-1 0 0 0 0,0 0 0 0 0,0 1 0 0 0,1-1 0 0 0,-1 0 0 0 0,0 0 0 0 0,0 0 0 0 0,0 0 0 0 0,0 0 0 0 0,0 1 0 0 0,0-1 0 0 0,0 0 0 0 0,0 0 0 0 0,0 0 0 0 0,-1 0 0 0 0,1 0 0 0 0,0 1 0 0 0,0-1 0 0 0,-1 0 0 0 0,1 0 0 0 0,-1 1 0 0 0,1-1 0 0 0,-1 0 0 0 0,1 0 0 0 0,-1 1 0 0 0,1-1 0 0 0,-1 0 0 0 0,1 1 0 0 0,-1-1 0 0 0,0 1 0 0 0,1-1 0 0 0,-1 1 0 0 0,0-1 0 0 0,0 1 0 0 0,1 0 0 0 0,-1-1 0 0 0,0 1 0 0 0,0 0 0 0 0,0-1 0 0 0,0 1 0 0 0,1 0 0 0 0,-3 0 0 0 0,3 0 0 0 0,-4-1-7 0 0,-1 1-1 0 0,1-1 1 0 0,0 1-1 0 0,0 0 1 0 0,0 0-1 0 0,0 1 1 0 0,0 0-1 0 0,-1-1 1 0 0,-5 3-1 0 0,-38 15-593 0 0,39-14 401 0 0,-28 12-79 0 0,0 2 0 0 0,2 2 0 0 0,-67 48 0 0 0,63-34 279 0 0,-49 53 0 0 0,63-60 0 0 0,16-18 0 0 0,1 0 0 0 0,0 1 0 0 0,-6 11 0 0 0,11-17 0 0 0,1 1 0 0 0,-1 0 0 0 0,1 0 0 0 0,0 0 0 0 0,0 0 0 0 0,0 1 0 0 0,1-1 0 0 0,0 0 0 0 0,-1 7 0 0 0,2-10 0 0 0,0-1 0 0 0,0 1 0 0 0,0 0 0 0 0,0-1 0 0 0,0 1 0 0 0,1 0 0 0 0,-1-1 0 0 0,0 1 0 0 0,1 0 0 0 0,-1-1 0 0 0,1 1 0 0 0,0-1 0 0 0,0 1 0 0 0,-1-1 0 0 0,1 1 0 0 0,0-1 0 0 0,0 0 0 0 0,0 1 0 0 0,2 0 0 0 0,-1 0 0 0 0,0-1 0 0 0,0 1 0 0 0,0-1 0 0 0,0 0 0 0 0,0 0 0 0 0,1 0 0 0 0,-1 0 0 0 0,1 0 0 0 0,-1 0 0 0 0,1-1 0 0 0,3 1 0 0 0,6 0 0 0 0,0-1 0 0 0,0 0 0 0 0,0 0 0 0 0,15-4 0 0 0,-17 3 0 0 0,47-9-480 0 0,0-2 0 0 0,90-31 0 0 0,-108 29-32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20 13823 0 0,'0'0'315'0'0,"0"0"45"0"0,2-1 21 0 0,21-5 40 0 0,-18 5-406 0 0,0 0 0 0 0,0 0 0 0 0,-1 0 0 0 0,1 0 1 0 0,0-1-1 0 0,6-3 0 0 0,-10 4 350 0 0,-1 1 122 0 0,-1 2 22 0 0,-61 111 456 0 0,22-39 118 0 0,26-45-770 0 0,-13 37 1 0 0,16-36-324 0 0,-22 41 1 0 0,-107 141 9 0 0,-122 193 0 0 0,212-323 0 0 0,39-63 267 0 0,-36 54-3128 0 0,38-61 924 0 0,0 0-1 0 0,-2 0 1 0 0,-14 14-1 0 0,22-24 402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74 181 11975 0 0,'-2'1'267'0'0,"-5"3"-66"0"0,0 0 1 0 0,0 1-1 0 0,1-1 0 0 0,-9 9 0 0 0,12-10-197 0 0,0-1-1 0 0,0 1 0 0 0,0 0 0 0 0,1 1 1 0 0,0-1-1 0 0,-1 0 0 0 0,1 1 0 0 0,0-1 1 0 0,1 1-1 0 0,-1 0 0 0 0,-1 4 0 0 0,3 7 2 0 0,3-12 30 0 0,-1-2-4 0 0,0 1 67 0 0,1 0-1 0 0,-1 0 1 0 0,1-1 0 0 0,0 1-1 0 0,0-1 1 0 0,0 0 0 0 0,0 0 0 0 0,0 0-1 0 0,0 0 1 0 0,0 0 0 0 0,0-1-1 0 0,0 1 1 0 0,0-1 0 0 0,1 0-1 0 0,-1 0 1 0 0,0 0 0 0 0,4-1-1 0 0,8 0 269 0 0,0-2-1 0 0,17-4 0 0 0,-30 6-322 0 0,235-72 2434 0 0,-93 25-1370 0 0,-10 4-62 0 0,161-43-458 0 0,-224 74-919 0 0,-22 4-4946 0 0,-37 6 3232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13823 0 0,'0'0'315'0'0,"0"0"45"0"0,0 0 21 0 0,0 2-49 0 0,-1 5-318 0 0,-1 0 0 0 0,0-1 0 0 0,0 1 0 0 0,0 0 0 0 0,-1-1 0 0 0,0 1 0 0 0,0-1 0 0 0,-5 7 0 0 0,-2 6-16 0 0,-15 26 460 0 0,-49 64-1 0 0,23-36 60 0 0,-20 46-90 0 0,-3 4-246 0 0,-33 46-181 0 0,79-124 0 0 0,1-6 0 0 0,-36 42 0 0 0,3-6 0 0 0,57-70 0 0 0,3-4 0 0 0,-1 0 0 0 0,0 1 0 0 0,0-1 0 0 0,0 0 0 0 0,0 0 0 0 0,0 0 0 0 0,0 0 0 0 0,0 0 0 0 0,0 0 0 0 0,-1 0 0 0 0,1 0 0 0 0,-2 1 0 0 0,3-2 0 0 0,0 0 0 0 0,0 0 0 0 0,0 0 0 0 0,0 1 0 0 0,-1-1 0 0 0,1 0 0 0 0,0 0 0 0 0,0 0 0 0 0,0 0 0 0 0,0 1 0 0 0,0-1 0 0 0,0 0 0 0 0,-1 0 0 0 0,1 0 0 0 0,0 0 0 0 0,0 0 0 0 0,0 0 0 0 0,0 0 0 0 0,-1 0 0 0 0,1 0 0 0 0,0 1 0 0 0,0-1 0 0 0,0 0 0 0 0,-1 0 0 0 0,1 0 0 0 0,0 0 0 0 0,0 0 0 0 0,0 0 0 0 0,-1 0 0 0 0,1 0 0 0 0,0 0 0 0 0,0 0 0 0 0,0-1 0 0 0,0 1 0 0 0,-1 0 0 0 0,1 0 0 0 0,0 0 0 0 0,0 0 0 0 0,0 0 0 0 0,-1 0 0 0 0,1 0 0 0 0,0 0 0 0 0,0 0 0 0 0,0-1 0 0 0,0 1 0 0 0,0 0 0 0 0,-1 0 0 0 0,1 0 0 0 0,0 0 0 0 0,0 0 0 0 0,0-1 0 0 0,0 1 0 0 0,0 0 0 0 0,0 0 0 0 0,0-1 0 0 0,-1-5 0 0 0,2 0 0 0 0,0 0 0 0 0,0 1 0 0 0,0-1 0 0 0,1 1 0 0 0,-1 0 0 0 0,1-1 0 0 0,0 1 0 0 0,1 0 0 0 0,-1 0 0 0 0,7-8 0 0 0,-1 2 0 0 0,0 0 0 0 0,1 0 0 0 0,12-11 0 0 0,-3 5 0 0 0,0 1 0 0 0,2 1 0 0 0,38-23 0 0 0,-49 33 0 0 0,0 0 0 0 0,1 1 0 0 0,0 0 0 0 0,0 0 0 0 0,0 1 0 0 0,0 0 0 0 0,1 1 0 0 0,-1 0 0 0 0,1 1 0 0 0,0 0 0 0 0,13 1 0 0 0,-17 1 78 0 0,-1 0-1 0 0,0 1 0 0 0,1 0 1 0 0,-1 0-1 0 0,0 1 1 0 0,0 0-1 0 0,0 0 0 0 0,0 0 1 0 0,0 0-1 0 0,-1 1 0 0 0,0 0 1 0 0,6 6-1 0 0,-4-4 47 0 0,-1 0 0 0 0,0 0 0 0 0,0 1-1 0 0,0 0 1 0 0,-1 1 0 0 0,0-1 0 0 0,-1 1-1 0 0,6 12 1 0 0,-8-16-96 0 0,0-1 1 0 0,-1 1-1 0 0,0 0 0 0 0,0 0 0 0 0,0 0 0 0 0,-1 0 1 0 0,1 0-1 0 0,-1 0 0 0 0,0 0 0 0 0,0 0 0 0 0,0 0 0 0 0,0 0 1 0 0,-1 0-1 0 0,0 0 0 0 0,0 0 0 0 0,0 0 0 0 0,0 0 1 0 0,-1 0-1 0 0,1-1 0 0 0,-4 6 0 0 0,4-7-318 0 0,0-1 0 0 0,-1 1 1 0 0,1-1-1 0 0,-1 0 0 0 0,1 0 0 0 0,-1 1 0 0 0,1-1 0 0 0,-4 1 0 0 0,0 2-557 0 0,4-3-177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403 104 15663 0 0,'0'0'356'0'0,"0"0"50"0"0,1 0 20 0 0,4-1-175 0 0,-3 1-228 0 0,-1 0 1 0 0,1 0-1 0 0,0-1 1 0 0,-1 1-1 0 0,1 0 1 0 0,0 0-1 0 0,-1 1 1 0 0,1-1-1 0 0,0 0 1 0 0,-1 0-1 0 0,1 1 0 0 0,0-1 1 0 0,-1 1-1 0 0,3 1 1 0 0,31 14 1784 0 0,-29-12-1687 0 0,0-1 0 0 0,0 0 0 0 0,0 0 0 0 0,10 2 0 0 0,-13-4-22 0 0,-1-1 0 0 0,1 0 1 0 0,-1 1-1 0 0,1-1 0 0 0,0 0 0 0 0,-1 0 1 0 0,1-1-1 0 0,-1 1 0 0 0,1-1 1 0 0,0 1-1 0 0,-1-1 0 0 0,1 0 0 0 0,-1 0 1 0 0,0 0-1 0 0,4-2 0 0 0,8-5-97 0 0,-1-1 0 0 0,-1-1 0 0 0,0 0 0 0 0,0 0 0 0 0,-1-1 0 0 0,0-1 0 0 0,17-24 0 0 0,-21 26-2 0 0,-7 9 0 0 0,0 1 0 0 0,1 0 0 0 0,-1-1 0 0 0,0 1 0 0 0,0-1 0 0 0,1 1 0 0 0,-1 0 0 0 0,0-1 0 0 0,0 1 0 0 0,0-1 0 0 0,0 1 0 0 0,0-1 0 0 0,1 1 0 0 0,-1-1 0 0 0,0 1 0 0 0,0-1 0 0 0,0 1 0 0 0,0-1 0 0 0,0 1 0 0 0,-1-1 0 0 0,1 1 0 0 0,0-1 0 0 0,0 1 0 0 0,0 0 0 0 0,0-1 0 0 0,0 1 0 0 0,-1-2 0 0 0,-3 0 0 0 0,2 2 0 0 0,1-1 0 0 0,-1 1 0 0 0,1 0 0 0 0,-1-1 0 0 0,1 1 0 0 0,-1 0 0 0 0,1 0 0 0 0,-1 0 0 0 0,1 0 0 0 0,-1 0 0 0 0,1 0 0 0 0,-1 1 0 0 0,1-1 0 0 0,-1 0 0 0 0,1 1 0 0 0,-2 0 0 0 0,-26 12 0 0 0,20-9 0 0 0,-34 19 2 0 0,1 1-1 0 0,1 2 0 0 0,-51 42 1 0 0,-103 105-72 0 0,152-133-567 0 0,3 2 0 0 0,-48 62-1 0 0,85-100 636 0 0,0 0-1 0 0,0 1 1 0 0,1-1-1 0 0,-1 1 1 0 0,1-1-1 0 0,0 1 1 0 0,-2 9-1 0 0,4-13 3 0 0,-1 0 0 0 0,1 1 1 0 0,0-1-1 0 0,0 0 0 0 0,0 0 0 0 0,0 1 0 0 0,1-1 0 0 0,-1 0 0 0 0,0 0 0 0 0,0 1 0 0 0,1-1 0 0 0,-1 0 1 0 0,1 0-1 0 0,-1 0 0 0 0,1 0 0 0 0,0 1 0 0 0,-1-1 0 0 0,1 0 0 0 0,0 0 0 0 0,0 0 0 0 0,-1 0 1 0 0,1 0-1 0 0,0-1 0 0 0,0 1 0 0 0,0 0 0 0 0,0 0 0 0 0,0-1 0 0 0,0 1 0 0 0,1 0 0 0 0,-1-1 1 0 0,0 1-1 0 0,0-1 0 0 0,0 0 0 0 0,1 1 0 0 0,-1-1 0 0 0,2 0 0 0 0,5 2 4 0 0,1 0-1 0 0,0-1 0 0 0,-1 0 1 0 0,1-1-1 0 0,0 0 0 0 0,0-1 1 0 0,0 1-1 0 0,-1-2 0 0 0,13-2 1 0 0,11-5-46 0 0,36-15 1 0 0,-40 13-50 0 0,127-52-2618 0 0,-103 39 1686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0 882 8287 0 0,'2'0'382'0'0,"31"5"139"0"0,-27-4-493 0 0,0-1 0 0 0,1 1 0 0 0,-1 0 0 0 0,10 4 0 0 0,-14-4 692 0 0,-2-1 249 0 0,0 0 45 0 0,0 0-61 0 0,0 0-288 0 0,0 0-121 0 0,0 0-28 0 0,2 0-378 0 0,0 0 0 0 0,0 0 0 0 0,0-1 0 0 0,-1 1 0 0 0,1 0 0 0 0,0-1 0 0 0,0 1 0 0 0,0-1 0 0 0,0 0 0 0 0,-1 0 0 0 0,1 1 0 0 0,0-1 0 0 0,2-2 0 0 0,22-19 709 0 0,-17 15-554 0 0,103-104 2009 0 0,-58 55-1532 0 0,80-75 792 0 0,79-82-460 0 0,-115 115-1102 0 0,-28 30 0 0 0,62-79 0 0 0,-127 141 0 0 0,0 0 0 0 0,12-11 0 0 0,-9 12 0 0 0,-4 7 0 0 0,-3 3 0 0 0,-1-3 0 0 0,0 1 0 0 0,1-1 0 0 0,-1 1 0 0 0,0-1 0 0 0,0 1 0 0 0,-1-1 0 0 0,1 1 0 0 0,0-1 0 0 0,-1 1 0 0 0,1-1 0 0 0,-1 1 0 0 0,0-1 0 0 0,0 0 0 0 0,-2 4 0 0 0,1-1 0 0 0,0 0 0 0 0,0 0 0 0 0,1 0 0 0 0,-1 1 0 0 0,1-1 0 0 0,0 0 0 0 0,1 1 0 0 0,-1 6 0 0 0,0 11 0 0 0,0 0 0 0 0,-2 0 0 0 0,-1 0 0 0 0,0-1 0 0 0,-16 44 0 0 0,13-45 0 0 0,-145 351 0 0 0,90-237 0 0 0,57-122-91 0 0,-1 0 0 0 0,2 0-1 0 0,-4 19 1 0 0,4 0-5412 0 0,15-38-210 0 0,0-1 550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13823 0 0,'0'0'315'0'0,"0"0"45"0"0,0 0 21 0 0,0 0-49 0 0,1 2-220 0 0,1 2-48 0 0,0-1 0 0 0,1 1 0 0 0,-1-1 0 0 0,1 0 0 0 0,0 0 0 0 0,0 0 0 0 0,0 0 0 0 0,1 0 0 0 0,-1 0 0 0 0,1-1 0 0 0,-1 0 0 0 0,1 0 0 0 0,0 0 0 0 0,0 0 0 0 0,0 0 0 0 0,0-1 0 0 0,0 0 0 0 0,0 0 0 0 0,0 0 0 0 0,5 1 0 0 0,10 0 340 0 0,0-1-1 0 0,0-1 1 0 0,24-2-1 0 0,-39 2-381 0 0,61-5 583 0 0,115-26 0 0 0,-22-16-2807 0 0,-124 32-2096 0 0,-2 0-1316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 15663 0 0,'0'0'356'0'0,"0"0"50"0"0,0 0 20 0 0,3 0-42 0 0,8-1-250 0 0,-11 1-125 0 0,0 0 0 0 0,0 0 0 0 0,1 0 0 0 0,-1 0 0 0 0,0 0 0 0 0,0 0 0 0 0,1 0 0 0 0,-1 0 1 0 0,0 0-1 0 0,1 0 0 0 0,-1 0 0 0 0,0 0 0 0 0,0 0 0 0 0,1 0 0 0 0,-1 0 0 0 0,0 0 0 0 0,1 0 1 0 0,-1 0-1 0 0,0 0 0 0 0,0 0 0 0 0,1 0 0 0 0,-1 0 0 0 0,0 0 0 0 0,0 1 0 0 0,1-1 0 0 0,-1 0 1 0 0,0 0-1 0 0,0 0 0 0 0,0 0 0 0 0,1 1 0 0 0,-1-1 0 0 0,0 0 0 0 0,0 0 0 0 0,0 1 0 0 0,0-1 0 0 0,1 0 1 0 0,-1 0-1 0 0,0 1 0 0 0,0-1 0 0 0,0 0 0 0 0,0 0 0 0 0,0 1 0 0 0,0-1 0 0 0,0 0 0 0 0,0 0 1 0 0,0 1-1 0 0,0-1 0 0 0,0 0 0 0 0,0 1 0 0 0,0-1 0 0 0,0 0 0 0 0,0 1 0 0 0,-6 9 399 0 0,6-9-361 0 0,-14 16 164 0 0,-1 0-1 0 0,-1-2 1 0 0,-1 1 0 0 0,-34 23 0 0 0,17-12-148 0 0,10-8-135 0 0,-172 146 2027 0 0,183-153-1934 0 0,1 1-1 0 0,0 0 1 0 0,1 0 0 0 0,0 2-1 0 0,1-1 1 0 0,0 1 0 0 0,-10 24-1 0 0,19-36-20 0 0,0-1 0 0 0,0 1 0 0 0,0 0 0 0 0,1 0 0 0 0,-1-1 0 0 0,1 5 0 0 0,2 2 0 0 0,-1-8 1 0 0,0 0 0 0 0,0 0 1 0 0,1 0-1 0 0,-1 0 0 0 0,0 0 0 0 0,1 0 0 0 0,-1 0 0 0 0,0-1 1 0 0,1 1-1 0 0,-1 0 0 0 0,1-1 0 0 0,-1 1 0 0 0,1-1 0 0 0,-1 0 0 0 0,1 1 1 0 0,-1-1-1 0 0,1 0 0 0 0,0 0 0 0 0,2 0 0 0 0,33-5-653 0 0,-33 5 452 0 0,5-2-594 0 0,-1 0 0 0 0,16-7-1 0 0,3-2-3813 0 0,-26 10 4380 0 0,25-11-5572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87 15663 0 0,'0'0'356'0'0,"0"0"50"0"0,-1 1 20 0 0,0 3-351 0 0,0 0 1 0 0,0 0-1 0 0,0 0 0 0 0,1 0 0 0 0,-1 0 0 0 0,1 0 0 0 0,0 0 0 0 0,0 0 1 0 0,0 0-1 0 0,1-1 0 0 0,-1 1 0 0 0,1 0 0 0 0,2 6 0 0 0,-2-8 23 0 0,-1 0 0 0 0,1 0 0 0 0,0 0 0 0 0,0 0 0 0 0,0 0 0 0 0,0 0 0 0 0,1 0 0 0 0,-1 0 0 0 0,1 0-1 0 0,-1 0 1 0 0,1-1 0 0 0,-1 1 0 0 0,1-1 0 0 0,0 1 0 0 0,0-1 0 0 0,0 1 0 0 0,0-1 0 0 0,0 0 0 0 0,0 0 0 0 0,0 0 0 0 0,0 0-1 0 0,0-1 1 0 0,0 1 0 0 0,5 0 0 0 0,2 0 136 0 0,-1-1 0 0 0,1 0 0 0 0,-1-1-1 0 0,1 0 1 0 0,-1-1 0 0 0,0 1 0 0 0,1-1 0 0 0,11-5 0 0 0,8-5 324 0 0,28-16 1 0 0,-16 8-613 0 0,-27 13 54 0 0,0 1 0 0 0,-1-2 0 0 0,0 0 0 0 0,0 0 0 0 0,0-1 0 0 0,12-12 0 0 0,-24 20 2 0 0,1 0 0 0 0,0 0 0 0 0,0 0 0 0 0,0-1 1 0 0,-1 1-1 0 0,1 0 0 0 0,0 0 0 0 0,-1 0 0 0 0,1 0 0 0 0,-1-1 0 0 0,1 1 0 0 0,-1 0 0 0 0,0 0 0 0 0,0-1 0 0 0,1 1 0 0 0,-1-3 0 0 0,0 3-8 0 0,-1 1-1 0 0,1-1 1 0 0,0 0-1 0 0,0 0 1 0 0,-1 0-1 0 0,1 0 1 0 0,-1 1-1 0 0,1-1 0 0 0,-1 0 1 0 0,1 0-1 0 0,-1 1 1 0 0,1-1-1 0 0,-1 0 1 0 0,0 1-1 0 0,1-1 1 0 0,-1 1-1 0 0,0-1 0 0 0,-1 0 1 0 0,-1-1-66 0 0,0 1 1 0 0,0 0-1 0 0,0-1 1 0 0,0 1-1 0 0,-1 1 1 0 0,1-1-1 0 0,0 0 1 0 0,-1 1-1 0 0,1 0 1 0 0,-7 0-1 0 0,1 1-112 0 0,0 0 0 0 0,0 1 0 0 0,0 1-1 0 0,0-1 1 0 0,0 2 0 0 0,-10 4 0 0 0,-50 29-801 0 0,48-24 703 0 0,-56 33 80 0 0,3 4-1 0 0,-110 93 0 0 0,177-136 201 0 0,0-1-1 0 0,0 1 0 0 0,0 0 1 0 0,1 1-1 0 0,-9 13 0 0 0,14-19 4 0 0,0-1 0 0 0,1 1 0 0 0,-1-1 0 0 0,0 1 0 0 0,1 0 0 0 0,-1-1 0 0 0,1 1 0 0 0,0 0 0 0 0,0-1 0 0 0,-1 1 0 0 0,1 0-1 0 0,0-1 1 0 0,0 1 0 0 0,1 0 0 0 0,-1 0 0 0 0,1 2 0 0 0,-1-3 3 0 0,1 1-1 0 0,0 0 0 0 0,0-1 1 0 0,0 1-1 0 0,1-1 0 0 0,-1 1 1 0 0,0-1-1 0 0,0 0 1 0 0,1 1-1 0 0,-1-1 0 0 0,1 0 1 0 0,-1 0-1 0 0,1 0 0 0 0,0 0 1 0 0,-1 0-1 0 0,1 0 0 0 0,0-1 1 0 0,2 2-1 0 0,9 2 273 0 0,0-1-1 0 0,0 0 1 0 0,0 0-1 0 0,0-1 1 0 0,27 0-1 0 0,69-8 4 0 0,-83 3-416 0 0,-10 2-750 0 0,1-1 1 0 0,28-7-1 0 0,-23 2-136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23 10135 0 0,'22'-6'435'0'0,"-10"2"-335"0"0,0 0 0 0 0,0 1-1 0 0,0 1 1 0 0,0 0 0 0 0,0 1 0 0 0,14 0 0 0 0,-24 1 293 0 0,-3 10 616 0 0,-1-5-806 0 0,-1 0 0 0 0,1 0 0 0 0,-1 0 0 0 0,0 0 0 0 0,-1-1 0 0 0,1 1-1 0 0,-8 7 1 0 0,0 0 222 0 0,-18 20-273 0 0,-3-1 0 0 0,0-1 0 0 0,-40 27 0 0 0,32-29-152 0 0,-51 26 0 0 0,63-39 0 0 0,-32 17 510 0 0,31-17 176 0 0,-45 29 1 0 0,61-35-687 0 0,3-3 117 0 0,0 1 0 0 0,1 1 0 0 0,-15 14-1 0 0,22-19-25 0 0,-1-1 0 0 0,2 1 0 0 0,-1 0 1 0 0,0 0-1 0 0,0 0 0 0 0,1 0 0 0 0,-1 0 0 0 0,1 0 0 0 0,0 0 0 0 0,0 0 0 0 0,0 0 0 0 0,1 1 0 0 0,-1-1 0 0 0,1 0 0 0 0,-1 0 0 0 0,1 1 0 0 0,0-1 0 0 0,1 5 0 0 0,0-5-90 0 0,0-1-1 0 0,-1 1 1 0 0,1-1-1 0 0,0 1 1 0 0,1-1-1 0 0,-1 0 1 0 0,0 1-1 0 0,1-1 1 0 0,-1 0-1 0 0,1 0 1 0 0,0 0-1 0 0,0 0 1 0 0,0 0-1 0 0,0 0 1 0 0,0-1-1 0 0,0 1 1 0 0,0-1-1 0 0,0 1 1 0 0,1-1-1 0 0,-1 0 1 0 0,4 1-1 0 0,5 3 20 0 0,1-1-1 0 0,-1-1 0 0 0,16 3 0 0 0,-10-3 294 0 0,0-1 0 0 0,0-1 0 0 0,0-1 0 0 0,22-2 1 0 0,69-12-2051 0 0,-107 13 1680 0 0,30-4-4711 0 0,0-4-1476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82 382 11975 0 0,'0'0'547'0'0,"0"0"-11"0"0,-1 2-344 0 0,-5 7 296 0 0,-1 0 0 0 0,0-1 0 0 0,-1 0 1 0 0,1 0-1 0 0,-2-1 0 0 0,1 1 0 0 0,-19 10 0 0 0,26-17 532 0 0,1-1-65 0 0,0 0-290 0 0,0 0-121 0 0,0 0-28 0 0,0 0-4 0 0,0 0 0 0 0,0 0 0 0 0,1-2-400 0 0,0 1 1 0 0,0-1-1 0 0,0 0 0 0 0,0 1 0 0 0,1-1 1 0 0,-1 1-1 0 0,1-1 0 0 0,-1 1 0 0 0,1 0 0 0 0,-1 0 1 0 0,3-2-1 0 0,0 0 77 0 0,198-132 1034 0 0,-81 58-806 0 0,34-23-509 0 0,-115 78-11 0 0,1 1 0 0 0,43-16 0 0 0,-69 32-71 0 0,12-6-298 0 0,0 2-1 0 0,47-10 1 0 0,-71 18 529 0 0,0 1 1 0 0,0 0-1 0 0,0 0 0 0 0,0 0 1 0 0,1 0-1 0 0,5 2 0 0 0,-7-2 418 0 0,2 11 476 0 0,-3-6-938 0 0,0-1 0 0 0,-1 1 0 0 0,0 0 1 0 0,0-1-1 0 0,0 1 0 0 0,0-1 0 0 0,-1 1 1 0 0,0-1-1 0 0,0 1 0 0 0,0-1 0 0 0,-2 7 0 0 0,-1-1-11 0 0,-1 0 0 0 0,1 0-1 0 0,-12 16 1 0 0,-18 21-2 0 0,20-30 0 0 0,2 0 0 0 0,0 1 0 0 0,1 0 0 0 0,-12 27 0 0 0,21-40 0 0 0,1-1 0 0 0,-1 1 0 0 0,1 0 0 0 0,0 0 0 0 0,0-1 0 0 0,1 1 0 0 0,0 0 0 0 0,-1 0 0 0 0,2 0 0 0 0,-1 0 0 0 0,0 0 0 0 0,1-1 0 0 0,0 1 0 0 0,0 0 0 0 0,1 0 0 0 0,1 5 0 0 0,1-3 0 0 0,0 0 0 0 0,0 0 0 0 0,0 0 0 0 0,1-1 0 0 0,0 0 0 0 0,0 0 0 0 0,0 0 0 0 0,13 9 0 0 0,33 30 15 0 0,28 23-94 0 0,-78-67-258 0 0,-1-1-138 0 0,3 1 157 0 0,-1-1 0 0 0,0 1 0 0 0,0 0 0 0 0,0 0 0 0 0,1 0 0 0 0,-1 0 0 0 0,0 1 0 0 0,0-1 0 0 0,2 2 1 0 0,8 5-5518 0 0,-12-8 37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 11975 0 0,'0'0'267'0'0,"0"0"42"0"0,3-8 417 0 0,-4 2-645 0 0,1 5 284 0 0,-22 2 1074 0 0,22-1-1439 0 0,-4 0 15 0 0,-1 0 0 0 0,0 0 0 0 0,0 0 0 0 0,0 1 0 0 0,0-1 0 0 0,1 1 0 0 0,-1 0 0 0 0,0 1 0 0 0,1-1 0 0 0,-7 4 0 0 0,-80 33-15 0 0,35-10 0 0 0,0 3 0 0 0,-87 67 0 0 0,132-90 314 0 0,1 1 0 0 0,0 0 0 0 0,0 0-1 0 0,1 1 1 0 0,-9 12 0 0 0,17-21-304 0 0,1 1-1 0 0,-1-1 1 0 0,0 0-1 0 0,0 1 1 0 0,1-1 0 0 0,-1 0-1 0 0,1 1 1 0 0,-1-1-1 0 0,1 1 1 0 0,0-1 0 0 0,-1 1-1 0 0,1-1 1 0 0,0 1 0 0 0,0-1-1 0 0,0 1 1 0 0,0-1-1 0 0,0 1 1 0 0,1-1 0 0 0,-1 1-1 0 0,1 2 1 0 0,0-3 50 0 0,0 0 0 0 0,-1 1 0 0 0,1-1 0 0 0,0 0 0 0 0,1 0 0 0 0,-1 0 0 0 0,0 0-1 0 0,0 0 1 0 0,0 0 0 0 0,1 0 0 0 0,-1 0 0 0 0,0-1 0 0 0,1 1 0 0 0,-1 0 0 0 0,0-1 0 0 0,4 2 0 0 0,1-1 50 0 0,0 0 0 0 0,0 0 1 0 0,0 0-1 0 0,1-1 0 0 0,-1 0 0 0 0,0 0 1 0 0,0 0-1 0 0,11-3 0 0 0,27-7-110 0 0,0-2 0 0 0,-1-1 0 0 0,0-3 0 0 0,40-21 0 0 0,-60 26 0 0 0,-12 6 0 0 0,20-12 0 0 0,-30 17 0 0 0,-5 5 0 0 0,-8 7 0 0 0,0-1 0 0 0,0 0 0 0 0,1 1 0 0 0,-17 23 0 0 0,24-30 0 0 0,-1 3 0 0 0,3 1 0 0 0,4 6-3 0 0,1-11-22 0 0,-1-3-11 0 0,-1 1-119 0 0,1 0-1 0 0,-1 0 1 0 0,1 0-1 0 0,0 0 1 0 0,0 0-1 0 0,-1 0 0 0 0,1-1 1 0 0,0 1-1 0 0,1-1 1 0 0,-1 1-1 0 0,2 0 1 0 0,-2-1-325 0 0,1 0 0 0 0,-1 0 0 0 0,0-1 0 0 0,1 1 0 0 0,-1-1 1 0 0,0 1-1 0 0,1-1 0 0 0,2 0 0 0 0,5 0-1055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10 213 11975 0 0,'0'0'267'0'0,"0"0"42"0"0,0 0 17 0 0,0 0-28 0 0,0 0-126 0 0,0 0 204 0 0,0 0 111 0 0,0 0 22 0 0,1 2-66 0 0,-1-2-438 0 0,1 1 1 0 0,-1-1-1 0 0,0 1 0 0 0,1-1 1 0 0,-1 1-1 0 0,0 0 0 0 0,0-1 0 0 0,1 1 1 0 0,-1 0-1 0 0,0-1 0 0 0,0 1 1 0 0,0 0-1 0 0,0-1 0 0 0,0 1 1 0 0,0 0-1 0 0,0-1 0 0 0,0 1 1 0 0,0 0-1 0 0,0-1 0 0 0,0 1 1 0 0,0 0-1 0 0,0-1 0 0 0,-1 1 1 0 0,1 0-1 0 0,0-1 0 0 0,0 1 0 0 0,-1-1 1 0 0,1 1-1 0 0,0 0 0 0 0,-1-1 1 0 0,1 1-1 0 0,-1-1 0 0 0,0 1 1 0 0,-2 4 421 0 0,-3 7 2619 0 0,19-26-1996 0 0,34-23-515 0 0,2 2 0 0 0,58-32 0 0 0,-63 43-535 0 0,1 3 0 0 0,71-24 0 0 0,-109 43 0 0 0,0 0 0 0 0,1 0 0 0 0,0 1 0 0 0,-1 0 0 0 0,1 0 0 0 0,0 1 0 0 0,-1 0 0 0 0,1 0 0 0 0,14 3 0 0 0,-19-2 0 0 0,-1-1 0 0 0,1 1 0 0 0,-1-1 0 0 0,1 1 0 0 0,-1 0 0 0 0,1 0 0 0 0,-1 0 0 0 0,0 0 0 0 0,1 1 0 0 0,-1-1 0 0 0,0 1 0 0 0,0-1 0 0 0,0 1 0 0 0,0 0 0 0 0,0 0 0 0 0,0-1 0 0 0,-1 2 0 0 0,1-1 0 0 0,-1 0 0 0 0,1 0 0 0 0,-1 0 0 0 0,0 1 0 0 0,0-1 0 0 0,0 0 0 0 0,0 1 0 0 0,0-1 0 0 0,0 1 0 0 0,-1-1 0 0 0,1 1 0 0 0,-1 0 0 0 0,0 3 0 0 0,0 2 0 0 0,0-1 0 0 0,-1 1 0 0 0,0-1 0 0 0,-1 0 0 0 0,1 0 0 0 0,-1 1 0 0 0,-1-1 0 0 0,-4 11 0 0 0,-26 62-401 0 0,32-79-74 0 0,1-1-33 0 0,0 2-72 0 0,-1 5-285 0 0,0-5-126 0 0,1-2-29 0 0,0 0-4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0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0,'0'0'0'0'0,"0"0"112"0"0,0 0-32 0 0,0 0 16 0 0,0 0-96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58 15663 0 0,'0'-4'170'0'0,"-1"0"-1"0"0,1-1 1 0 0,-1 1 0 0 0,0 0-1 0 0,0-1 1 0 0,0 1-1 0 0,-1 0 1 0 0,1 0 0 0 0,-3-4-1 0 0,3 7-169 0 0,1 1 0 0 0,-1-1 0 0 0,1 0 0 0 0,-1 0 0 0 0,1 1 0 0 0,-1-1 0 0 0,1 0 0 0 0,-1 1 0 0 0,1-1 0 0 0,-1 1 0 0 0,0-1 0 0 0,1 1 0 0 0,-1-1 0 0 0,0 1 0 0 0,0-1 0 0 0,1 1 0 0 0,-1 0 0 0 0,0-1 0 0 0,0 1 0 0 0,0 0 0 0 0,1 0 0 0 0,-1 0 0 0 0,0-1 0 0 0,0 1 0 0 0,0 0 0 0 0,0 0 0 0 0,0 0 0 0 0,1 0 0 0 0,-1 0 0 0 0,0 1 0 0 0,0-1 0 0 0,0 0 0 0 0,0 0 0 0 0,1 1 0 0 0,-1-1 0 0 0,0 0 0 0 0,0 1 0 0 0,0-1 0 0 0,1 0 0 0 0,-2 2 0 0 0,0-1 0 0 0,-8 5-209 0 0,0 1-1 0 0,0 1 1 0 0,-13 14 0 0 0,-4 2-322 0 0,20-18 353 0 0,1 1-1 0 0,-11 14 1 0 0,4-6 105 0 0,10-10 73 0 0,-1 1 0 0 0,1 0 0 0 0,0 0 0 0 0,1 0 0 0 0,-1 0 0 0 0,1 0 0 0 0,0 0 0 0 0,-1 9 0 0 0,-4 12 0 0 0,-18 44 399 0 0,-3-1-1 0 0,-3-1 0 0 0,-3-1 1 0 0,-46 66-1 0 0,44-75-398 0 0,20-32 0 0 0,-35 46 0 0 0,48-69 0 0 0,-32 38 0 0 0,-2-2 0 0 0,-66 57 0 0 0,100-93 0 0 0,2-3 0 0 0,-1 0 0 0 0,1 0 0 0 0,0 0 0 0 0,0 0 0 0 0,-1-1 0 0 0,1 1 0 0 0,0 0 0 0 0,-1-1 0 0 0,1 1 0 0 0,-1 0 0 0 0,1-1 0 0 0,0 0 0 0 0,-1 1 0 0 0,1-1 0 0 0,-1 0 0 0 0,0 0 0 0 0,1 0 0 0 0,-1 0 0 0 0,1 0 0 0 0,-3 0 0 0 0,3 0 14 0 0,0 0 0 0 0,0 0 1 0 0,1 0-1 0 0,-1 0 0 0 0,0 0 0 0 0,0-1 0 0 0,0 1 0 0 0,0 0 0 0 0,0-1 0 0 0,0 1 0 0 0,0 0 0 0 0,0-1 0 0 0,1 1 1 0 0,-1-1-1 0 0,0 1 0 0 0,0-1 0 0 0,1 1 0 0 0,-1-1 0 0 0,0 0 0 0 0,1 1 0 0 0,-1-1 0 0 0,0 0 0 0 0,1 0 1 0 0,-1 1-1 0 0,1-1 0 0 0,-1 0 0 0 0,1 0 0 0 0,0 0 0 0 0,-1 0 0 0 0,1 0 0 0 0,0 0 0 0 0,0 1 0 0 0,0-1 0 0 0,-1 0 1 0 0,1 0-1 0 0,0 0 0 0 0,0 0 0 0 0,0 0 0 0 0,0 0 0 0 0,0 0 0 0 0,1-1 0 0 0,0-4 128 0 0,-1 0-1 0 0,2 1 0 0 0,-1-1 1 0 0,1 0-1 0 0,2-5 0 0 0,5-11-54 0 0,1 0 0 0 0,1 1 0 0 0,1 0 0 0 0,0 1-1 0 0,2 0 1 0 0,17-19 0 0 0,-18 23-87 0 0,1 0 0 0 0,1 1 0 0 0,0 0 0 0 0,1 1 0 0 0,26-17 0 0 0,-20 18 0 0 0,1 1 0 0 0,45-17 0 0 0,-52 23 0 0 0,-1 2 0 0 0,1 0 0 0 0,0 1 0 0 0,0 0 0 0 0,27 0 0 0 0,-41 3 0 0 0,8 0 0 0 0,1 0 0 0 0,0 0 0 0 0,-1 1 0 0 0,1 1 0 0 0,-1 0 0 0 0,14 4 0 0 0,-7 0 39 0 0,-7-3-60 0 0,0 1 1 0 0,0 0-1 0 0,13 8 1 0 0,-19-10 55 0 0,-1 0-1 0 0,0 1 1 0 0,0-1 0 0 0,0 1-1 0 0,0 0 1 0 0,0 0 0 0 0,-1 0 0 0 0,1 0-1 0 0,-1 1 1 0 0,0-1 0 0 0,0 1-1 0 0,0-1 1 0 0,1 5 0 0 0,0-1 86 0 0,-1 0 0 0 0,0 0 1 0 0,0 0-1 0 0,-1 1 0 0 0,0-1 1 0 0,0 1-1 0 0,-1-1 0 0 0,1 1 0 0 0,-2-1 1 0 0,1 1-1 0 0,-1-1 0 0 0,0 1 1 0 0,-1-1-1 0 0,-4 13 0 0 0,3-12 8 0 0,-1 0-1 0 0,0 0 0 0 0,0 0 1 0 0,-1-1-1 0 0,0 1 0 0 0,-1-1 1 0 0,1 0-1 0 0,-1-1 0 0 0,-1 1 1 0 0,1-1-1 0 0,-1-1 0 0 0,-10 7 1 0 0,-8 4-98 0 0,-2-1 0 0 0,0-1 0 0 0,-1-1-1 0 0,-1-2 1 0 0,-45 12 0 0 0,-152 22-115 0 0,221-44 21 0 0,-3 0-265 0 0,0 0-1 0 0,-1 0 0 0 0,0 0 0 0 0,1-1 0 0 0,-13-1 0 0 0,19 1-1244 0 0,2-2 1288 0 0,0 0 1 0 0,0 1-1 0 0,0-1 1 0 0,1 1-1 0 0,-1-1 0 0 0,0 0 1 0 0,1 1-1 0 0,-1-1 1 0 0,1 1-1 0 0,-1-1 1 0 0,1 1-1 0 0,-1-1 0 0 0,2-1 1 0 0,1-1-208 0 0,1 0 0 0 0,-1 0 0 0 0,9-7 0 0 0,-11 10 413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44 13823 0 0,'0'0'630'0'0,"0"0"-13"0"0,5 7-368 0 0,-3-2-45 0 0,0-1 0 0 0,-1 1-1 0 0,1 0 1 0 0,-1 0 0 0 0,1 5 0 0 0,6 20 1045 0 0,-2-15-567 0 0,-5-10-505 0 0,1-1 1 0 0,0 0-1 0 0,0 1 1 0 0,5 6-1 0 0,-6-10-162 0 0,0 1-1 0 0,1-1 1 0 0,0 1-1 0 0,-1-1 1 0 0,1 1-1 0 0,0-1 1 0 0,0 0-1 0 0,-1 0 1 0 0,1 0-1 0 0,0 0 1 0 0,0 0-1 0 0,0 0 1 0 0,4 1-1 0 0,1-1 313 0 0,1 1-1 0 0,0-1 0 0 0,0-1 1 0 0,0 1-1 0 0,0-2 0 0 0,0 1 1 0 0,0-1-1 0 0,0 0 0 0 0,0 0 1 0 0,-1-1-1 0 0,9-2 0 0 0,7-5-320 0 0,0 0-1 0 0,27-15 0 0 0,-42 19-5 0 0,0 0 0 0 0,-1 0 0 0 0,1-1 0 0 0,-1 0 0 0 0,9-10 0 0 0,29-37 0 0 0,-35 40 0 0 0,-9 13 0 0 0,-1 0 0 0 0,1-1 0 0 0,-1 1 0 0 0,0-1 0 0 0,1 1 0 0 0,-1-1 0 0 0,0 1 0 0 0,1 0 0 0 0,-1-1 0 0 0,0 1 0 0 0,1-1 0 0 0,-1 1 0 0 0,0-1 0 0 0,0 1 0 0 0,0-1 0 0 0,0 0 0 0 0,1 1 0 0 0,-1-1 0 0 0,0 1 0 0 0,0-1 0 0 0,0 1 0 0 0,0-1 0 0 0,0 0 0 0 0,0 1 0 0 0,0-1 0 0 0,-1 1 0 0 0,1-1 0 0 0,0 1 0 0 0,0-1 0 0 0,-1 0 0 0 0,-7-3 0 0 0,4 4 0 0 0,-1 1 0 0 0,1 0 0 0 0,-1 0 0 0 0,1 1 0 0 0,-1-1 0 0 0,1 1 0 0 0,0 0 0 0 0,0 0 0 0 0,-5 4 0 0 0,3-3 0 0 0,-23 14 0 0 0,-34 27 0 0 0,6-4 0 0 0,16-13 0 0 0,-29 19 0 0 0,-94 77 0 0 0,148-109 0 0 0,8-7 0 0 0,-1 0 0 0 0,1 1 0 0 0,0 0 0 0 0,0 1 0 0 0,-6 10 0 0 0,13-18 0 0 0,0 0 0 0 0,1 0 0 0 0,-1 0 0 0 0,0 0 0 0 0,1 1 0 0 0,-1-1 0 0 0,1 0 0 0 0,0 1 0 0 0,-1-1 0 0 0,1 0 0 0 0,0 0 0 0 0,0 1 0 0 0,0-1 0 0 0,0 1 0 0 0,0-1 0 0 0,0 0 0 0 0,0 1 0 0 0,0-1 0 0 0,0 0 0 0 0,1 1 0 0 0,-1-1 0 0 0,1 0 0 0 0,-1 0 0 0 0,1 1 0 0 0,-1-1 0 0 0,1 0 0 0 0,0 0 0 0 0,-1 0 0 0 0,1 0 0 0 0,0 1 0 0 0,0-1 0 0 0,0 0 0 0 0,0-1 0 0 0,0 1 0 0 0,0 0 0 0 0,0 0 0 0 0,0 0 0 0 0,0-1 0 0 0,0 1 0 0 0,1 0 0 0 0,-1-1 0 0 0,0 1 0 0 0,1-1 0 0 0,-1 1 0 0 0,2-1 0 0 0,15 3 0 0 0,-1-1 0 0 0,1-1 0 0 0,-1-1 0 0 0,29-2 0 0 0,-19 0 0 0 0,-20 2-8 0 0,109-9-15 0 0,-92 6-409 0 0,0-2 0 0 0,-1-1 0 0 0,28-10 1 0 0,22-15-580 0 0,-7-1-12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82 8287 0 0,'0'0'191'0'0,"0"0"26"0"0,0 0 9 0 0,-7 0 4 0 0,-35 20-230 0 0,36-16 376 0 0,-1-1 0 0 0,1 1 0 0 0,0 1 0 0 0,0-1 0 0 0,1 1 0 0 0,-1 0 0 0 0,-5 8 0 0 0,7-9-165 0 0,1 1-1 0 0,0 0 1 0 0,0-1-1 0 0,0 2 1 0 0,1-1-1 0 0,-1 0 1 0 0,-1 8-1 0 0,-9 42 753 0 0,8-33-607 0 0,0 1-254 0 0,-3 10 513 0 0,-5 49-1 0 0,12-72-526 0 0,0 1 0 0 0,1-1 1 0 0,1 0-1 0 0,0 1 0 0 0,0-1 0 0 0,1 0 1 0 0,0 0-1 0 0,1 0 0 0 0,5 12 0 0 0,-8-20-58 0 0,1 0-1 0 0,0 0 1 0 0,0-1-1 0 0,0 1 1 0 0,0 0-1 0 0,1-1 1 0 0,-1 1-1 0 0,0 0 1 0 0,1-1-1 0 0,-1 0 1 0 0,1 1-1 0 0,-1-1 1 0 0,1 0-1 0 0,2 1 1 0 0,-2-1 458 0 0,11-2 464 0 0,-5 0-936 0 0,-1-2 1 0 0,1 1-1 0 0,-1-1 0 0 0,1-1 1 0 0,-1 1-1 0 0,0-1 0 0 0,-1 0 1 0 0,1-1-1 0 0,-1 0 0 0 0,6-5 1 0 0,10-10-25 0 0,24-30 1 0 0,-25 26 7 0 0,-1-1 0 0 0,-1-1 0 0 0,-2 0 0 0 0,18-35 0 0 0,-22 35-11 0 0,37-86 35 0 0,-40 86-73 0 0,-2 0 1 0 0,10-50-1 0 0,-18 74-647 0 0,0 2-257 0 0,0 0-1013 0 0,0 0-3830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84 11975 0 0,'1'-2'267'0'0,"18"-15"301"0"0,-12 11-448 0 0,0-1-1 0 0,0 1 0 0 0,11-7 0 0 0,-9 7-119 0 0,-2 0 71 0 0,-7 6-37 0 0,0-1 0 0 0,0 1 0 0 0,0-1-1 0 0,0 1 1 0 0,0-1 0 0 0,-1 1 0 0 0,1 0 0 0 0,0-1 0 0 0,0 1 0 0 0,0-1-1 0 0,0 1 1 0 0,-1-1 0 0 0,1 1 0 0 0,0 0 0 0 0,0-1 0 0 0,-1 1 0 0 0,1-1-1 0 0,0 1 1 0 0,0 0 0 0 0,-1-1 0 0 0,1 1 0 0 0,-1 0 0 0 0,1-1 39 0 0,-1 0-12 0 0,-1 0 0 0 0,1 0 1 0 0,0 0-1 0 0,0 0 0 0 0,-1 0 0 0 0,1 1 0 0 0,-1-1 1 0 0,1 0-1 0 0,-1 1 0 0 0,1-1 0 0 0,-1 1 0 0 0,1-1 0 0 0,-1 1 1 0 0,1 0-1 0 0,-1-1 0 0 0,1 1 0 0 0,-1 0 0 0 0,0 0 1 0 0,1 0-1 0 0,-3 1 0 0 0,-4 0 176 0 0,1 1 0 0 0,0 0 0 0 0,-9 3 0 0 0,2-1 87 0 0,-21 9-237 0 0,0 1 0 0 0,1 1 0 0 0,1 2 0 0 0,0 1 0 0 0,1 2-1 0 0,-34 28 1 0 0,63-46-87 0 0,0 0 0 0 0,1 0 0 0 0,-1 1 0 0 0,1-1 0 0 0,-1 1 0 0 0,1-1 0 0 0,0 1 0 0 0,0 0 0 0 0,0 0 0 0 0,1 0 0 0 0,-1 0 0 0 0,1 0 0 0 0,0 0 0 0 0,-2 6 0 0 0,2-5 0 0 0,1 0 0 0 0,0 0 0 0 0,0 0 0 0 0,0 0 0 0 0,0 0 0 0 0,1 0 0 0 0,0 0 0 0 0,-1 0 0 0 0,1 0 0 0 0,1 0 0 0 0,-1-1 0 0 0,2 5 0 0 0,32 57 0 0 0,-25-48 0 0 0,-1 1 0 0 0,12 28 0 0 0,-17-35 7 0 0,2 0 0 0 0,0 0 0 0 0,11 16 1 0 0,-9-15 5 0 0,-1 0 0 0 0,10 20 1 0 0,-15-28-14 0 0,-1 0 0 0 0,0 0 0 0 0,0 0 1 0 0,0 0-1 0 0,0 0 0 0 0,-1 0 0 0 0,1 1 1 0 0,-1-1-1 0 0,0 0 0 0 0,0 0 0 0 0,-1 0 1 0 0,1 0-1 0 0,-2 5 0 0 0,1-7-1 0 0,1 0 0 0 0,-1 1 0 0 0,0-1 0 0 0,0 0 0 0 0,0 0 0 0 0,-1 0 0 0 0,1 0 0 0 0,0 0 0 0 0,-1 0 0 0 0,1 0 0 0 0,-1 0 0 0 0,0-1 0 0 0,1 1 1 0 0,-1 0-1 0 0,-3 1 0 0 0,1-1 0 0 0,0 0 1 0 0,0 0-1 0 0,0 0 1 0 0,0-1-1 0 0,0 0 1 0 0,0 0-1 0 0,-1 0 1 0 0,-4 0-1 0 0,-7 0 2 0 0,0-1 0 0 0,0 0 0 0 0,-26-5 0 0 0,37 4-1 0 0,-45-4-999 0 0,-27-5-2665 0 0,67 8 3155 0 0,1 0 1 0 0,-1-1 0 0 0,1 0 0 0 0,0 0-1 0 0,-14-8 1 0 0,6-1-1539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42 10135 0 0,'0'2'231'0'0,"-2"1"-173"0"0,0 0 1 0 0,0 1-1 0 0,0-1 1 0 0,-1 0-1 0 0,1 0 1 0 0,-1-1-1 0 0,1 1 0 0 0,-1 0 1 0 0,0-1-1 0 0,0 0 1 0 0,-5 4-1 0 0,-7 5 66 0 0,-22 20-124 0 0,19-16 0 0 0,-22 22 0 0 0,12-13 146 0 0,27-23 600 0 0,1-1 232 0 0,0 0 40 0 0,0 0-63 0 0,0 0-290 0 0,2-1-121 0 0,38-14 1059 0 0,-24 8-1135 0 0,0 1 1 0 0,23-5-1 0 0,49-9-296 0 0,-71 17-172 0 0,31-3 0 0 0,-33 4 0 0 0,-1 1 0 0 0,1-2 0 0 0,19-5 0 0 0,-31 7 0 0 0,0 0 0 0 0,0 0 0 0 0,0 0 0 0 0,0-1 0 0 0,0 1 0 0 0,-1-1 0 0 0,1 1 0 0 0,0-1 0 0 0,3-4 0 0 0,-5 5 0 0 0,1-1 0 0 0,-2 1 0 0 0,1-1 0 0 0,0 0 0 0 0,0 1 0 0 0,0-1 0 0 0,-1 0 0 0 0,1 0 0 0 0,-1 1 0 0 0,1-1 0 0 0,-1 0 0 0 0,0 0 0 0 0,0 0 0 0 0,0 1 0 0 0,0-1 0 0 0,0 0 0 0 0,0 0 0 0 0,-1-3 0 0 0,1 2-46 0 0,-1 0 0 0 0,1 0 0 0 0,-1 1 0 0 0,0-1 0 0 0,0 0 0 0 0,0 0 1 0 0,0 0-1 0 0,0 1 0 0 0,0-1 0 0 0,-1 1 0 0 0,0-1 0 0 0,1 1 0 0 0,-1-1 0 0 0,0 1 0 0 0,0 0 0 0 0,0 0 0 0 0,0 0 0 0 0,-1 0 0 0 0,1 0 0 0 0,-1 1 0 0 0,1-1 0 0 0,-1 1 0 0 0,1-1 0 0 0,-1 1 0 0 0,0 0 0 0 0,0 0 0 0 0,1 0 1 0 0,-1 0-1 0 0,0 1 0 0 0,0-1 0 0 0,0 1 0 0 0,0 0 0 0 0,0 0 0 0 0,0 0 0 0 0,0 0 0 0 0,0 0 0 0 0,0 1 0 0 0,0-1 0 0 0,0 1 0 0 0,1 0 0 0 0,-1-1 0 0 0,-4 3 0 0 0,-27 13 45 0 0,2 1 0 0 0,0 2-1 0 0,1 1 1 0 0,1 1 0 0 0,0 1-1 0 0,2 2 1 0 0,1 1 0 0 0,1 1-1 0 0,1 1 1 0 0,2 2 0 0 0,-28 42-1 0 0,40-55 2 0 0,-12 27 0 0 0,20-37 0 0 0,1 0 0 0 0,0-1 0 0 0,0 1 0 0 0,0 0 0 0 0,1 0 0 0 0,0 0 0 0 0,0 0 0 0 0,1 1 0 0 0,-1 5 0 0 0,2-10 28 0 0,-1 1-1 0 0,1-1 1 0 0,-1 0-1 0 0,1 0 1 0 0,-1 0 0 0 0,1 0-1 0 0,0 0 1 0 0,0 0-1 0 0,0 0 1 0 0,0 0-1 0 0,1 0 1 0 0,-1 0 0 0 0,0 0-1 0 0,1-1 1 0 0,-1 1-1 0 0,1-1 1 0 0,0 1-1 0 0,-1-1 1 0 0,1 1-1 0 0,0-1 1 0 0,0 0 0 0 0,0 0-1 0 0,0 0 1 0 0,0 0-1 0 0,0 0 1 0 0,0-1-1 0 0,0 1 1 0 0,1-1-1 0 0,-1 1 1 0 0,3 0 0 0 0,4 0 122 0 0,1 0 1 0 0,-1-1 0 0 0,0 1-1 0 0,1-2 1 0 0,17-2 0 0 0,2-3-535 0 0,-1-1 0 0 0,33-13 0 0 0,-14 4-127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346 399 13823 0 0,'0'0'315'0'0,"0"0"45"0"0,0 0 21 0 0,-9 2 63 0 0,2-2-338 0 0,1-1 1 0 0,-1 0-1 0 0,0 0 0 0 0,0-1 0 0 0,1 1 0 0 0,-1-2 0 0 0,-9-3 1 0 0,-4-1 487 0 0,-19-5-393 0 0,16 6-119 0 0,1-2-1 0 0,0 0 0 0 0,1-1 1 0 0,-33-18-1 0 0,47 23 47 0 0,0-1 0 0 0,0 0 0 0 0,1 0 0 0 0,-1-1 0 0 0,1 0 0 0 0,0 0 0 0 0,-8-12 0 0 0,12 15-85 0 0,0 1 0 0 0,1-1-1 0 0,-1 0 1 0 0,1 0 0 0 0,0 0-1 0 0,0 0 1 0 0,0 0 0 0 0,1 0-1 0 0,-1 0 1 0 0,1 0 0 0 0,-1-1-1 0 0,1 1 1 0 0,0 0 0 0 0,0 0-1 0 0,1 0 1 0 0,-1 0 0 0 0,1-1-1 0 0,-1 1 1 0 0,1 0 0 0 0,0 0-1 0 0,0 0 1 0 0,0 0 0 0 0,3-4-1 0 0,0 0-42 0 0,1 1 0 0 0,-1 0 0 0 0,1 0 0 0 0,0 1 0 0 0,0-1 0 0 0,1 1 0 0 0,-1 0 0 0 0,1 1 0 0 0,0-1 0 0 0,10-4 0 0 0,10-5 0 0 0,35-13 0 0 0,-47 21 0 0 0,20-7 0 0 0,1 1 0 0 0,0 1 0 0 0,1 2 0 0 0,0 2 0 0 0,1 1 0 0 0,-1 2 0 0 0,1 1 0 0 0,0 2 0 0 0,0 2 0 0 0,36 5 0 0 0,-63-5 0 0 0,-1 1 0 0 0,1 0 0 0 0,-1 1 0 0 0,0 0 0 0 0,0 0 0 0 0,0 1 0 0 0,-1 0 0 0 0,13 8 0 0 0,-19-10 0 0 0,1 0 0 0 0,-1-1 0 0 0,0 1 0 0 0,1 0 0 0 0,-1 1 0 0 0,0-1 0 0 0,0 0 0 0 0,-1 1 0 0 0,1-1 0 0 0,0 1 0 0 0,-1-1 0 0 0,0 1 0 0 0,1 0 0 0 0,-1-1 0 0 0,0 1 0 0 0,0 0 0 0 0,-1 0 0 0 0,1 0 0 0 0,-1 0 0 0 0,1 0 0 0 0,-1 0 0 0 0,0 0 0 0 0,0 0 0 0 0,0 0 0 0 0,-1 0 0 0 0,1 0 0 0 0,-1 0 0 0 0,1 0 0 0 0,-1 0 0 0 0,-2 4 0 0 0,-1 2 22 0 0,0-1 0 0 0,-1 1 0 0 0,0-1 0 0 0,0 0 0 0 0,-1 0 0 0 0,0 0 0 0 0,0-1-1 0 0,-1 0 1 0 0,-8 7 0 0 0,-13 8 513 0 0,-32 21-1 0 0,49-36-382 0 0,-50 32 192 0 0,-72 33-1 0 0,-2-11-4307 0 0,105-49-2519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13823 0 0,'0'0'315'0'0,"0"0"45"0"0,0 0 21 0 0,-5 7 63 0 0,-10 15-427 0 0,-15 29-1 0 0,17-28 435 0 0,-18 26 0 0 0,-20 23 108 0 0,-60 113-1 0 0,73-111-558 0 0,-25 44 0 0 0,46-90 0 0 0,-1-1 0 0 0,-27 31 0 0 0,-2-7 0 0 0,5-10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217 133 11975 0 0,'0'0'267'0'0,"0"0"42"0"0,0 0 17 0 0,0 2-28 0 0,2 2-180 0 0,0 1 0 0 0,0-1 1 0 0,0 1-1 0 0,1-1 0 0 0,0 0 0 0 0,-1 0 0 0 0,1 0 0 0 0,1 0 0 0 0,-1-1 0 0 0,8 7 0 0 0,-9-8 13 0 0,0-1 0 0 0,0 1 1 0 0,0-1-1 0 0,1 1 0 0 0,-1-1 0 0 0,1 0 0 0 0,-1 0 0 0 0,1 0 0 0 0,-1 0 1 0 0,1 0-1 0 0,0-1 0 0 0,0 1 0 0 0,-1-1 0 0 0,1 0 0 0 0,0 0 0 0 0,-1 0 1 0 0,1 0-1 0 0,0 0 0 0 0,0 0 0 0 0,-1-1 0 0 0,5-1 0 0 0,10-4 160 0 0,-1 0 1 0 0,0-2-1 0 0,-1 0 0 0 0,27-19 0 0 0,-11 6 198 0 0,-14 10-469 0 0,-1-1 0 0 0,0 0 0 0 0,-1-1 0 0 0,0 0-1 0 0,24-30 1 0 0,-39 42-52 0 0,1 1 0 0 0,0-1 1 0 0,-1 0-1 0 0,1 0 0 0 0,-1 0 0 0 0,1 0 0 0 0,-1 0 0 0 0,0 1 0 0 0,1-1 0 0 0,-1 0 1 0 0,0 0-1 0 0,0-2 0 0 0,0 3 11 0 0,0 0 0 0 0,0-1 0 0 0,0 1 0 0 0,0 0 1 0 0,0 0-1 0 0,0-1 0 0 0,0 1 0 0 0,0 0 0 0 0,0 0 1 0 0,0 0-1 0 0,-1-1 0 0 0,1 1 0 0 0,0 0 0 0 0,0 0 0 0 0,0 0 1 0 0,0 0-1 0 0,-1-1 0 0 0,1 1 0 0 0,0 0 0 0 0,0 0 1 0 0,0 0-1 0 0,0 0 0 0 0,-1 0 0 0 0,1 0 0 0 0,0 0 0 0 0,0 0 1 0 0,-1-1-1 0 0,1 1 0 0 0,0 0 0 0 0,-1 0 0 0 0,-15 2-759 0 0,16-2 794 0 0,-10 4-41 0 0,0-1 1 0 0,0 2-1 0 0,0-1 1 0 0,0 1-1 0 0,-9 8 1 0 0,-43 33 19 0 0,-184 194 7 0 0,167-157 0 0 0,75-78 0 0 0,-53 58 0 0 0,53-57 0 0 0,-1 0 0 0 0,1 0 0 0 0,0 0 0 0 0,1 1 0 0 0,0-1 0 0 0,0 1 0 0 0,0 0 0 0 0,1 0 0 0 0,-2 9 0 0 0,4-15-33 0 0,0 0-1 0 0,0 0 1 0 0,0 0 0 0 0,0 1-1 0 0,0-1 1 0 0,0 0-1 0 0,1 0 1 0 0,-1 0-1 0 0,0 0 1 0 0,1 0 0 0 0,-1 0-1 0 0,1 0 1 0 0,-1 0-1 0 0,1 0 1 0 0,0 0 0 0 0,-1 0-1 0 0,1 0 1 0 0,0 0-1 0 0,0 0 1 0 0,-1 0-1 0 0,1-1 1 0 0,0 1 0 0 0,0 0-1 0 0,0-1 1 0 0,0 1-1 0 0,0 0 1 0 0,0-1 0 0 0,0 1-1 0 0,0-1 1 0 0,0 0-1 0 0,0 1 1 0 0,0-1-1 0 0,1 0 1 0 0,1 1 0 0 0,4 0-303 0 0,0 0 0 0 0,1 0 0 0 0,-1-1 0 0 0,8 0 0 0 0,16-2-687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 10135 0 0,'-32'0'491'0'0,"30"0"-212"0"0,4 1-41 0 0,4 0-112 0 0,-5-1 267 0 0,5 1 3137 0 0,-9 2-358 0 0,0 0-4089 0 0,-15 12 1852 0 0,-35 22-1 0 0,-2 0-827 0 0,21-10-52 0 0,-36 36-1 0 0,59-52 187 0 0,1 0-1 0 0,1 1 0 0 0,0 0 1 0 0,0 0-1 0 0,1 1 0 0 0,1 0 1 0 0,-7 17-1 0 0,13-28-233 0 0,0 1 0 0 0,0-1-1 0 0,0 1 1 0 0,1-1 0 0 0,-1 1 0 0 0,1 0 0 0 0,0-1-1 0 0,0 1 1 0 0,0 0 0 0 0,0 0 0 0 0,0-1-1 0 0,1 6 1 0 0,0-8 39 0 0,-1 1 0 0 0,1 0 0 0 0,-1-1 0 0 0,1 1 0 0 0,-1-1-1 0 0,1 1 1 0 0,0-1 0 0 0,-1 1 0 0 0,1-1 0 0 0,0 1 0 0 0,-1-1 0 0 0,1 1 0 0 0,0-1 0 0 0,-1 0-1 0 0,1 1 1 0 0,0-1 0 0 0,0 0 0 0 0,-1 0 0 0 0,2 1 0 0 0,14 1 404 0 0,4-3-304 0 0,0 0-1 0 0,0-1 1 0 0,31-9-1 0 0,-15 4-119 0 0,21-4-26 0 0,0-3 0 0 0,106-41 0 0 0,-156 52 0 0 0,4-1 0 0 0,-1 0 0 0 0,0-1 0 0 0,0 0 0 0 0,0-1 0 0 0,14-11 0 0 0,-16 6 0 0 0,-9 5 0 0 0,1 5 0 0 0,-1-3 0 0 0,0-1 0 0 0,0 1 0 0 0,0 0 0 0 0,0 0 0 0 0,-1 0 0 0 0,0 0 0 0 0,1 0 0 0 0,-2 0 0 0 0,1 0 0 0 0,0 0 0 0 0,-1 1 0 0 0,-3-5 0 0 0,-6-5 0 0 0,-24-19 0 0 0,20 18 0 0 0,-20-14 3 0 0,24 19-25 0 0,0 0-1 0 0,-14-16 1 0 0,18 14-746 0 0,8 11 676 0 0,0 0 0 0 0,0 0-1 0 0,0-1 1 0 0,0 1 0 0 0,0 0 0 0 0,0 0 0 0 0,0 0 0 0 0,0-1 0 0 0,0 1-1 0 0,0 0 1 0 0,0 0 0 0 0,0-1 0 0 0,0 1 0 0 0,0 0 0 0 0,0 0 0 0 0,0 0 0 0 0,0-1-1 0 0,0 1 1 0 0,0 0 0 0 0,0 0 0 0 0,0-1 0 0 0,0 1 0 0 0,1 0 0 0 0,-1 0-1 0 0,0 0 1 0 0,0 0 0 0 0,0-1 0 0 0,1 1 0 0 0,0-1-228 0 0,1 1 1 0 0,-1 0 0 0 0,1-1-1 0 0,-1 1 1 0 0,1 0-1 0 0,-1-1 1 0 0,1 1-1 0 0,-1 0 1 0 0,1 0-1 0 0,0 0 1 0 0,-1 1-1 0 0,3-1 1 0 0,13 3-1728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430 284 8287 0 0,'0'0'191'0'0,"0"0"26"0"0,0 0 9 0 0,2 1-34 0 0,-1 1-165 0 0,13 5 60 0 0,-13-7 301 0 0,-1 0 110 0 0,0 0 12 0 0,0 0 2 0 0,0 0 0 0 0,0 0 0 0 0,0 0 0 0 0,0-2 0 0 0,-1-1-434 0 0,1 1 0 0 0,-1-1 0 0 0,1 0-1 0 0,0 0 1 0 0,0 0 0 0 0,0 0 0 0 0,0 1 0 0 0,1-1-1 0 0,-1 0 1 0 0,1 0 0 0 0,0 0 0 0 0,0 1-1 0 0,0-1 1 0 0,0 0 0 0 0,0 1 0 0 0,0-1 0 0 0,4-3-1 0 0,3-6 612 0 0,0 1-1 0 0,17-15 0 0 0,5-8 39 0 0,-9 10-727 0 0,-15 17 0 0 0,0 1 0 0 0,9-15 0 0 0,-10 11 0 0 0,0 4 0 0 0,-1 0 0 0 0,-1-1 0 0 0,1 0 0 0 0,4-13 0 0 0,-8 19 0 0 0,0 0 0 0 0,1 0 0 0 0,-1 0 0 0 0,0-1 0 0 0,0 1 0 0 0,1 0 0 0 0,-1 0 0 0 0,0-1 0 0 0,0 1 0 0 0,0 0 0 0 0,-1 0 0 0 0,1 0 0 0 0,0-1 0 0 0,0 1 0 0 0,-1 0 0 0 0,1 0 0 0 0,-1 0 0 0 0,1 0 0 0 0,-1 0 0 0 0,1 0 0 0 0,-1-1 0 0 0,0 1 0 0 0,1 0 0 0 0,-1 1 0 0 0,0-1 0 0 0,0 0 0 0 0,0 0 0 0 0,0 0 0 0 0,0 0 0 0 0,0 1 0 0 0,0-1 0 0 0,0 0 0 0 0,0 1 0 0 0,0-1 0 0 0,0 1 0 0 0,-2-1 0 0 0,-1 0 0 0 0,-1 0 0 0 0,1 0 0 0 0,0 1 0 0 0,0-1 0 0 0,0 1 0 0 0,0 0 0 0 0,0 0 0 0 0,0 1 0 0 0,-5 0 0 0 0,-36 10 0 0 0,40-10 0 0 0,-10 4 0 0 0,-1 1 0 0 0,0 1 0 0 0,1 0 0 0 0,-16 11 0 0 0,-54 41 0 0 0,81-56 0 0 0,-85 71 0 0 0,35-29 0 0 0,21-18 0 0 0,1 1 0 0 0,-35 41 0 0 0,62-64 96 0 0,1 0 1 0 0,0 1-1 0 0,1-1 0 0 0,0 1 0 0 0,-1 0 0 0 0,2 0 0 0 0,-1 0 0 0 0,-2 9 1 0 0,5-13-70 0 0,-1 0 1 0 0,1 0-1 0 0,0-1 1 0 0,0 1-1 0 0,0 0 1 0 0,0-1-1 0 0,0 1 1 0 0,0 0-1 0 0,0-1 1 0 0,0 1-1 0 0,1 0 1 0 0,-1-1-1 0 0,1 1 0 0 0,0 0 1 0 0,-1-1-1 0 0,1 1 1 0 0,0-1-1 0 0,0 1 1 0 0,0-1-1 0 0,0 1 1 0 0,0-1-1 0 0,0 0 1 0 0,0 0-1 0 0,0 1 1 0 0,1-1-1 0 0,-1 0 1 0 0,0 0-1 0 0,1 0 1 0 0,-1 0-1 0 0,1 0 1 0 0,-1-1-1 0 0,1 1 1 0 0,-1 0-1 0 0,1-1 1 0 0,0 1-1 0 0,2 0 1 0 0,5 1-10 0 0,1 0 0 0 0,-1-1 0 0 0,1 0 0 0 0,-1-1 0 0 0,0 0 0 0 0,1 0 0 0 0,-1-1 0 0 0,1 0 0 0 0,9-2 0 0 0,5-3-23 0 0,-1-1 0 0 0,31-13 0 0 0,-37 13 5 0 0,107-47 0 0 0,-100 41 0 0 0,0 0 0 0 0,42-32 0 0 0,-22 18 0 0 0,-44 27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0,-5 8 0 0 0,-8 10 0 0 0,-90 134 0 0 0,60-67 0 0 0,40-78-269 0 0,21-13-3050 0 0,13-15 1297 0 0,8-3-24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38 8287 0 0,'2'-1'382'0'0,"59"-19"140"0"0,-54 17-244 0 0,0 0 0 0 0,0 1-1 0 0,0 0 1 0 0,0 0 0 0 0,1 0 0 0 0,13 0-1 0 0,-19 2 235 0 0,6 0 281 0 0,-7 1 3022 0 0,-5 2-3745 0 0,0 0-1 0 0,-1 0 1 0 0,1-1 0 0 0,-1 1-1 0 0,0-1 1 0 0,0 0-1 0 0,0 0 1 0 0,0-1 0 0 0,0 0-1 0 0,0 1 1 0 0,-9-1-1 0 0,5 1 3 0 0,0 0-1 0 0,0 0 0 0 0,-10 4 0 0 0,11-3-71 0 0,0 0 0 0 0,1-1 0 0 0,-12 2 0 0 0,10-3 0 0 0,0 1 0 0 0,-13 5 0 0 0,-6 3 125 0 0,18-7 21 0 0,0 1 0 0 0,0-1 1 0 0,0 2-1 0 0,1-1 0 0 0,0 2 0 0 0,0-1 0 0 0,0 1 0 0 0,-14 12 0 0 0,13-7-36 0 0,0 0 0 0 0,0 1 0 0 0,1 0-1 0 0,0 0 1 0 0,-11 24 0 0 0,15-27-115 0 0,2 0 0 0 0,-1 1 0 0 0,1-1 0 0 0,1 1 0 0 0,-1 0-1 0 0,2 0 1 0 0,-1 0 0 0 0,1 0 0 0 0,1 16 0 0 0,0-22 5 0 0,1 0 0 0 0,-1 0 0 0 0,1 1 0 0 0,0-1 0 0 0,0 0 0 0 0,0 0 0 0 0,1 0 0 0 0,-1 0 0 0 0,1 0 0 0 0,0-1 0 0 0,0 1 0 0 0,0 0 0 0 0,1-1 0 0 0,-1 1 0 0 0,1-1 0 0 0,0 0 0 0 0,0 0 0 0 0,0 0 0 0 0,0 0 0 0 0,0-1 0 0 0,1 1 0 0 0,0-1 0 0 0,-1 0 0 0 0,1 0 0 0 0,0 0 0 0 0,0 0 0 0 0,0-1 0 0 0,6 2 0 0 0,42 6 0 0 0,-26-5 0 0 0,1 1 0 0 0,28 10 0 0 0,-48-12 0 0 0,0-1 0 0 0,0 1 0 0 0,0 1 0 0 0,-1 0 0 0 0,1 0 0 0 0,6 5 0 0 0,-12-8 0 0 0,1 0 0 0 0,-1 0 0 0 0,1 1 0 0 0,-1-1 0 0 0,0 1 0 0 0,0-1 0 0 0,1 1 0 0 0,-1-1 0 0 0,0 1 0 0 0,0-1 0 0 0,0 1 0 0 0,-1 0 0 0 0,1 0 0 0 0,0-1 0 0 0,-1 1 0 0 0,1 0 0 0 0,-1 0 0 0 0,1 0 0 0 0,-1 0 0 0 0,0 0 0 0 0,0 0 0 0 0,0-1 0 0 0,0 1 0 0 0,0 0 0 0 0,0 0 0 0 0,-1 0 0 0 0,1 0 0 0 0,-2 3 0 0 0,-1 0 0 0 0,1 0 0 0 0,-2 0 0 0 0,1-1 0 0 0,0 1 0 0 0,-1-1 0 0 0,0 0 0 0 0,0 0 0 0 0,0 0 0 0 0,-1 0 0 0 0,1-1 0 0 0,-1 0 0 0 0,-8 5 0 0 0,-7 2 0 0 0,-36 14 0 0 0,56-24 0 0 0,-47 16 0 0 0,0-1 0 0 0,-89 14 0 0 0,118-26 0 0 0,0-1 0 0 0,0-1 0 0 0,-1 0 0 0 0,1-1 0 0 0,-18-4 0 0 0,35 5-46 0 0,1-1-1 0 0,-1 0 1 0 0,1 0-1 0 0,0-1 1 0 0,-1 1-1 0 0,1 0 1 0 0,0 0-1 0 0,-1 0 1 0 0,1 0 0 0 0,0 0-1 0 0,-1 0 1 0 0,1 0-1 0 0,0-1 1 0 0,-1 1-1 0 0,1 0 1 0 0,0 0-1 0 0,-1 0 1 0 0,1-1-1 0 0,0 1 1 0 0,0 0-1 0 0,-1 0 1 0 0,1-1-1 0 0,0 1 1 0 0,0 0-1 0 0,0-1 1 0 0,-1 1 0 0 0,1 0-1 0 0,0 0 1 0 0,0-1-1 0 0,0 1 1 0 0,0-1-1 0 0,0 1 1 0 0,0 0-1 0 0,0-1 1 0 0,0 1-1 0 0,-1 0 1 0 0,1-1-1 0 0,0 1 1 0 0,0 0-1 0 0,1-1 1 0 0,-1 1-1 0 0,0 0 1 0 0,0-1 0 0 0,0 1-1 0 0,0 0 1 0 0,0-1-1 0 0,0 1 1 0 0,0 0-1 0 0,1-1 1 0 0,-1 1-1 0 0,0 0 1 0 0,0-1-1 0 0,1 1 1 0 0,5-12-6093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424 253 11975 0 0,'0'0'267'0'0,"0"0"42"0"0,0 0 17 0 0,0 0-28 0 0,-2 2-196 0 0,-5 4-92 0 0,0-2 61 0 0,5-4 294 0 0,13-16 1143 0 0,2-5-472 0 0,8-18 56 0 0,-14 21-1081 0 0,-2 7-8 0 0,0 0 0 0 0,5-21 0 0 0,-9 28-3 0 0,-1-1-1 0 0,1 1 1 0 0,-1-1 0 0 0,0 0-1 0 0,0 1 1 0 0,0-1 0 0 0,-1 1-1 0 0,0-1 1 0 0,1 1 0 0 0,-4-9-1 0 0,-1-2 1 0 0,4 11 0 0 0,0 0 0 0 0,0 1 0 0 0,-1-1 0 0 0,1 1 0 0 0,-4-7 0 0 0,4 9 0 0 0,0 0 0 0 0,0 0 0 0 0,0-1 0 0 0,-1 1 0 0 0,1 0 0 0 0,0 1 0 0 0,0-1 0 0 0,-1 0 0 0 0,1 0 0 0 0,0 0 0 0 0,-1 1 0 0 0,1-1 0 0 0,-1 1 0 0 0,1-1 0 0 0,-1 1 0 0 0,1 0 0 0 0,-1-1 0 0 0,-1 1 0 0 0,-8-1-34 0 0,0 1-1 0 0,0 0 0 0 0,0 1 1 0 0,0 0-1 0 0,1 0 1 0 0,-1 1-1 0 0,0 1 1 0 0,-11 4-1 0 0,6-1-102 0 0,1 1 0 0 0,-1 0 0 0 0,1 1 0 0 0,-22 17 0 0 0,5 1-112 0 0,1 1 0 0 0,1 2 0 0 0,-37 44 0 0 0,60-64 349 0 0,0 0-1 0 0,0 1 1 0 0,1-1 0 0 0,0 1-1 0 0,1 1 1 0 0,0-1-1 0 0,1 1 1 0 0,0-1 0 0 0,-4 21-1 0 0,7-27-63 0 0,0 1-1 0 0,0-1 1 0 0,1 1 0 0 0,0-1-1 0 0,0 1 1 0 0,0-1-1 0 0,1 1 1 0 0,-1-1-1 0 0,1 1 1 0 0,0-1 0 0 0,0 0-1 0 0,1 1 1 0 0,-1-1-1 0 0,1 0 1 0 0,0 0-1 0 0,0 0 1 0 0,0 0 0 0 0,1 0-1 0 0,-1-1 1 0 0,1 1-1 0 0,0-1 1 0 0,0 1-1 0 0,0-1 1 0 0,1 0 0 0 0,-1 0-1 0 0,1-1 1 0 0,4 4-1 0 0,-4-4 9 0 0,-1 0 0 0 0,1-1 0 0 0,-1 1 0 0 0,1-1 0 0 0,0 0 0 0 0,0 0-1 0 0,0 0 1 0 0,0 0 0 0 0,0-1 0 0 0,0 1 0 0 0,0-1 0 0 0,0 0 0 0 0,0 0 0 0 0,0-1 0 0 0,0 1-1 0 0,0-1 1 0 0,-1 0 0 0 0,9-2 0 0 0,2-3 238 0 0,0-1 0 0 0,-1 0-1 0 0,22-14 1 0 0,-15 8-195 0 0,33-23-87 0 0,57-50 0 0 0,-83 64 0 0 0,-67 71 0 0 0,24-32 0 0 0,0 1 0 0 0,1 1 0 0 0,-25 40 0 0 0,38-55 0 0 0,0 0 0 0 0,0-1 0 0 0,1 1 0 0 0,0 0 0 0 0,-1 0 0 0 0,2 0 0 0 0,-1 0 0 0 0,0 1 0 0 0,1-1 0 0 0,0 0 0 0 0,0 0 0 0 0,0 6 0 0 0,0-9 0 0 0,0 0 0 0 0,0 0 0 0 0,1 0 0 0 0,-1 0 0 0 0,0 0 0 0 0,0 0 0 0 0,0 0 0 0 0,1 0 0 0 0,-1 0 0 0 0,1 0 0 0 0,-1 0 0 0 0,1 0 0 0 0,-1 0 0 0 0,1 0 0 0 0,-1 0 0 0 0,1 0 0 0 0,0-1 0 0 0,-1 1 0 0 0,1 0 0 0 0,0 0 0 0 0,0-1 0 0 0,0 1 0 0 0,-1-1 0 0 0,1 1 0 0 0,0-1 0 0 0,0 1 0 0 0,0-1 0 0 0,2 1 0 0 0,0 0 0 0 0,3 2-30 0 0,0-1 0 0 0,0 0 0 0 0,1-1 0 0 0,-1 1 0 0 0,1-2 0 0 0,-1 1 0 0 0,1 0 0 0 0,-1-1 0 0 0,12-1 0 0 0,7-2-922 0 0,28-8-1 0 0,-35 7 365 0 0,21-4-435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10135 0 0,'0'0'464'0'0,"0"0"-9"0"0,-8 2 165 0 0,-4 3-286 0 0,0 1-1 0 0,0 0 1 0 0,1 0-1 0 0,-18 15 1 0 0,14-11-365 0 0,-27 15-1 0 0,-22 10 32 0 0,39-20 0 0 0,-49 20 0 0 0,52-26 148 0 0,0 2-1 0 0,-20 12 1 0 0,41-22-39 0 0,0 0-1 0 0,-1 0 1 0 0,1 0 0 0 0,0 1-1 0 0,0-1 1 0 0,0 0 0 0 0,0 1-1 0 0,0-1 1 0 0,0 1 0 0 0,0-1 0 0 0,1 1-1 0 0,-1 0 1 0 0,0-1 0 0 0,1 1-1 0 0,-1 0 1 0 0,1-1 0 0 0,0 1-1 0 0,0 0 1 0 0,-1 0 0 0 0,1-1-1 0 0,0 3 1 0 0,1 4 165 0 0,-1 1 1 0 0,1-1-1 0 0,2 8 0 0 0,4 10-218 0 0,1 0 0 0 0,18 38-1 0 0,-15-37-57 0 0,-10-23 47 0 0,1-1 0 0 0,0 1 0 0 0,-1-1 0 0 0,2 1 0 0 0,-1-1 0 0 0,0 1 0 0 0,1-1 0 0 0,-1 0 0 0 0,1 0 0 0 0,0-1 0 0 0,0 1 0 0 0,0 0 0 0 0,0-1 0 0 0,0 0 0 0 0,1 0 0 0 0,-1 0 0 0 0,1 0 0 0 0,-1 0 0 0 0,1-1 0 0 0,0 1 0 0 0,0-1 0 0 0,0 0 0 0 0,0 0 0 0 0,0-1 0 0 0,0 1 0 0 0,-1-1 0 0 0,2 0 0 0 0,-1 0 0 0 0,0 0 0 0 0,-1 0 0 0 0,8-2 0 0 0,5-3 50 0 0,-1 1-1 0 0,0-2 1 0 0,0 0-1 0 0,0-1 1 0 0,0 0-1 0 0,24-18 1 0 0,-9 2-122 0 0,50-47 0 0 0,-13-1 27 0 0,-62 66 1 0 0,-1-1-1 0 0,0 0 0 0 0,-1 0 1 0 0,1 0-1 0 0,-1 0 1 0 0,0-1-1 0 0,0 1 0 0 0,-1-1 1 0 0,0 0-1 0 0,0 0 1 0 0,-1 0-1 0 0,0 0 0 0 0,1-14 1 0 0,-2 16-5 0 0,0 0 0 0 0,0-1 1 0 0,-1 1-1 0 0,1 0 0 0 0,-1-1 1 0 0,-1 1-1 0 0,1 0 1 0 0,-1 0-1 0 0,1 0 0 0 0,-1 0 1 0 0,-1 0-1 0 0,1 0 0 0 0,-1 0 1 0 0,0 1-1 0 0,0 0 0 0 0,0-1 1 0 0,0 1-1 0 0,-9-7 0 0 0,10 9-40 0 0,0 1 0 0 0,0-1 0 0 0,-1 1 0 0 0,1-1 0 0 0,-1 1 0 0 0,1 0 0 0 0,-1 0 0 0 0,1 0 0 0 0,-1 1 0 0 0,1-1 0 0 0,-1 1 0 0 0,0-1 0 0 0,0 1 0 0 0,1 0 0 0 0,-1 0 0 0 0,0 0 0 0 0,1 0 0 0 0,-1 1 0 0 0,0-1 0 0 0,0 1 0 0 0,1-1 0 0 0,-4 2 0 0 0,0 1-58 0 0,-1 0 1 0 0,2 0-1 0 0,-1 0 0 0 0,0 1 0 0 0,1 0 1 0 0,-1 0-1 0 0,1 0 0 0 0,-5 6 0 0 0,5-5-491 0 0,1 1-1 0 0,-1 0 0 0 0,1 0 1 0 0,-6 12-1 0 0,4-7-1252 0 0,-5 6-3572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128 297 10135 0 0,'-4'2'118'0'0,"1"0"0"0"0,-1 0 0 0 0,1 0 0 0 0,-1 1 0 0 0,-3 3 0 0 0,-10 7 230 0 0,14-11-107 0 0,-1-1-1 0 0,0 1 1 0 0,1-1-1 0 0,-1 1 0 0 0,0-1 1 0 0,0 0-1 0 0,0 0 1 0 0,0-1-1 0 0,-6 1 0 0 0,8-1-124 0 0,1 0 0 0 0,-1 0-1 0 0,0 0 1 0 0,0 0 0 0 0,0-1-1 0 0,0 1 1 0 0,0 0-1 0 0,1-1 1 0 0,-1 1 0 0 0,0-1-1 0 0,0 0 1 0 0,1 0 0 0 0,-1 1-1 0 0,1-1 1 0 0,-1 0 0 0 0,0 0-1 0 0,1-1 1 0 0,0 1 0 0 0,-1 0-1 0 0,1 0 1 0 0,0-1 0 0 0,-2-1-1 0 0,3 2-53 0 0,-1-1 1 0 0,1 1-1 0 0,-1-1 0 0 0,1 1 0 0 0,0-1 0 0 0,-1 1 0 0 0,1-1 1 0 0,0 1-1 0 0,0 0 0 0 0,0-1 0 0 0,0 1 0 0 0,1-1 0 0 0,-1 1 1 0 0,0-1-1 0 0,1 1 0 0 0,-1-1 0 0 0,1 1 0 0 0,-1 0 0 0 0,1-1 0 0 0,0 1 1 0 0,-1 0-1 0 0,1-1 0 0 0,0 1 0 0 0,2-2 0 0 0,2-4 259 0 0,1 0 1 0 0,12-10-1 0 0,-17 16-279 0 0,56-47 245 0 0,72-45-1 0 0,-115 84-251 0 0,8-5-35 0 0,2 2 0 0 0,33-15 0 0 0,-10 6 0 0 0,-35 15 0 0 0,1 2 0 0 0,-1 0 0 0 0,1 0 0 0 0,0 1 0 0 0,0 1 0 0 0,0 0 0 0 0,0 0 0 0 0,0 2 0 0 0,17 0 0 0 0,-29 0 0 0 0,-1 0 0 0 0,1 0 0 0 0,0 0 0 0 0,-1 0 0 0 0,1 0 0 0 0,0 1 0 0 0,-1-1 0 0 0,1 0 0 0 0,-1 0 0 0 0,1 1 0 0 0,0-1 0 0 0,-1 0 0 0 0,1 0 0 0 0,-1 1 0 0 0,1 0 0 0 0,1 0 0 0 0,-1 1 0 0 0,0 0 0 0 0,0 0 0 0 0,1 0 0 0 0,-1 0 0 0 0,-1 0 0 0 0,1 0 0 0 0,0 0 0 0 0,-1 0 0 0 0,1 0 0 0 0,-1 0 0 0 0,1 1 0 0 0,-1-1 0 0 0,0 0 0 0 0,0 0 0 0 0,0 0 0 0 0,0 1 0 0 0,0-1 0 0 0,-1 0 0 0 0,1 0 0 0 0,-1 0 0 0 0,-1 4 0 0 0,-1 5 0 0 0,-2 0 0 0 0,-10 21 0 0 0,13-29 0 0 0,-6 11 148 0 0,-20 24 0 0 0,-4 7 996 0 0,20-26-724 0 0,7-12-456 0 0,0 1 1 0 0,0 1-1 0 0,1-1 1 0 0,0 1-1 0 0,-5 16 1 0 0,8-23-440 0 0,1-2-1295 0 0,0 0-5056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251 161 15663 0 0,'0'0'719'0'0,"0"0"-20"0"0,2 0-449 0 0,25 1-273 0 0,-15-1 324 0 0,-1 1 1 0 0,0-2-1 0 0,1 1 1 0 0,20-5-1 0 0,-8-1 3 0 0,38-17 0 0 0,-55 19-139 0 0,-1 0 0 0 0,0 0 0 0 0,0-1 0 0 0,-1 0 0 0 0,1 0 0 0 0,-1-1 0 0 0,0 1 0 0 0,-1-1 0 0 0,1 0 0 0 0,5-11 0 0 0,-9 16-366 0 0,-1 1-250 0 0,0 0-49 0 0,0 0 59 0 0,-2-18 203 0 0,2 16 147 0 0,-1 0 1 0 0,0 1-1 0 0,1-1 0 0 0,-1 0 0 0 0,0 1 1 0 0,0-1-1 0 0,0 1 0 0 0,0-1 0 0 0,0 1 1 0 0,0-1-1 0 0,0 1 0 0 0,-1 0 0 0 0,1-1 1 0 0,0 1-1 0 0,-1 0 0 0 0,1 0 0 0 0,-1 0 1 0 0,-1-1-1 0 0,-1 0-25 0 0,-1 0 0 0 0,1 0 1 0 0,-1 1-1 0 0,1-1 0 0 0,-10-1 1 0 0,9 2-41 0 0,-1 1 0 0 0,1 0 0 0 0,0 0 0 0 0,0 0 0 0 0,0 1 0 0 0,0 0 0 0 0,0 0 0 0 0,0 0 0 0 0,0 0 0 0 0,-7 4 0 0 0,-5 3 430 0 0,-25 15 0 0 0,19-10 164 0 0,-25 15-66 0 0,0 3 0 0 0,-44 37 0 0 0,77-55-372 0 0,0 0 0 0 0,1 1 0 0 0,0 0 0 0 0,2 1 0 0 0,-20 29 0 0 0,30-40 19 0 0,0-1 0 0 0,0 1 0 0 0,0-1 0 0 0,1 1-1 0 0,0-1 1 0 0,0 1 0 0 0,0 0 0 0 0,0 0 0 0 0,0-1 0 0 0,1 1 0 0 0,-1 0-1 0 0,1 0 1 0 0,0 0 0 0 0,0 0 0 0 0,1-1 0 0 0,-1 1 0 0 0,2 5 0 0 0,-1-6 7 0 0,1-1 1 0 0,-1 1 0 0 0,0 0 0 0 0,1 0 0 0 0,0 0 0 0 0,0-1 0 0 0,-1 1 0 0 0,2-1-1 0 0,-1 0 1 0 0,0 1 0 0 0,0-1 0 0 0,1 0 0 0 0,-1 0 0 0 0,1 0 0 0 0,0-1 0 0 0,-1 1-1 0 0,1-1 1 0 0,0 1 0 0 0,0-1 0 0 0,0 0 0 0 0,4 1 0 0 0,41 10 196 0 0,1-1 1 0 0,0-3-1 0 0,0-2 1 0 0,99-1-1 0 0,-125-6-1133 0 0,41-8 0 0 0,-9-7-3519 0 0,-44 13 2894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6447 0 0,'0'0'142'0'0,"2"-2"22"0"0,-2 2-151 0 0,1 0 0 0 0,-1-1 1 0 0,0 1-1 0 0,1-1 1 0 0,-1 1-1 0 0,0-1 0 0 0,0 1 1 0 0,1-1-1 0 0,-1 1 0 0 0,0-1 1 0 0,0 0-1 0 0,0 1 1 0 0,0-1-1 0 0,0 1 0 0 0,0-1 1 0 0,0 1-1 0 0,0-1 0 0 0,0 0 1 0 0,0 1-1 0 0,0-1 1 0 0,0 1-1 0 0,0-1 0 0 0,0 0 1 0 0,-1 0-11 0 0,1 0 0 0 0,0 0 0 0 0,0 0 0 0 0,0 0 0 0 0,0 0 0 0 0,0 0 0 0 0,0-1 0 0 0,0 1 0 0 0,0 0 0 0 0,0 0 0 0 0,0 0 0 0 0,1 0 0 0 0,-1 0 0 0 0,1-1 0 0 0,0 0 126 0 0,1 0-1 0 0,-1 0 1 0 0,1 0 0 0 0,-1 0-1 0 0,1 1 1 0 0,0-1-1 0 0,0 0 1 0 0,-1 1-1 0 0,1-1 1 0 0,0 1-1 0 0,1 0 1 0 0,1-1 0 0 0,10-9 3751 0 0,-12 10-3368 0 0,-2 1 0 0 0,0 0 0 0 0,0 0 0 0 0,0 0-69 0 0,0-1-294 0 0,0-4-61 0 0,0 4 283 0 0,0 1 117 0 0,0 0 21 0 0,0 0-66 0 0,-2 0-294 0 0,-4-2-133 0 0,-1 6-16 0 0,-1 0 0 0 0,2 1 72 0 0,4-3 299 0 0,2-2 117 0 0,0 0 21 0 0,0 0-66 0 0,2 1-294 0 0,7 4 43 0 0,-6-7-103 0 0,1-1 1260 0 0,-1 3-1555 0 0,2-1 70 0 0,0 0 1 0 0,-1 0 0 0 0,1 0 0 0 0,0 0 0 0 0,-1-1 0 0 0,1 0 0 0 0,-1 0-1 0 0,1 0 1 0 0,5-4 0 0 0,-3 3 590 0 0,19-14 1154 0 0,-25 16-1238 0 0,-1 1 117 0 0,0 0 21 0 0,0 0-134 0 0,0 0-577 0 0,0 0-248 0 0,0 0-50 0 0,0 0 127 0 0,0 0 574 0 0,0 0 249 0 0,0 0 50 0 0,0 0-58 0 0,0 2-293 0 0,3 6-197 0 0,-3-6-289 0 0,0 1-350 0 0,0-2 628 0 0,0 0 1 0 0,1-1 0 0 0,-1 1-1 0 0,0-1 1 0 0,0 1-1 0 0,0 0 1 0 0,0-1 0 0 0,0 1-1 0 0,-1 0 1 0 0,1-1 0 0 0,0 1-1 0 0,0-1 1 0 0,0 1 0 0 0,-1 1-1 0 0,-12 9-2817 0 0,8-6 1852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25 10135 0 0,'10'-10'1079'0'0,"6"-2"-468"0"0,-8 9 4922 0 0,-8 4-5532 0 0,0 0-1 0 0,0 1 1 0 0,0-1-1 0 0,1 0 1 0 0,-1 0 0 0 0,0 0-1 0 0,0 0 1 0 0,0 0-1 0 0,-1 0 1 0 0,1 0 0 0 0,0 1-1 0 0,0-1 1 0 0,-1 0-1 0 0,1 0 1 0 0,0 0 0 0 0,-1 0-1 0 0,1 0 1 0 0,-1 0-1 0 0,0 0 1 0 0,1 0-1 0 0,-1-1 1 0 0,0 1 0 0 0,1 0-1 0 0,-1 0 1 0 0,0 0-1 0 0,0-1 1 0 0,0 1 0 0 0,0 0-1 0 0,-1 0 1 0 0,-1 1-2 0 0,-5 3 1 0 0,0-1 0 0 0,-1 1 0 0 0,0-2 0 0 0,-15 6 0 0 0,-3 0 0 0 0,-7 5 0 0 0,1 1 0 0 0,1 2 0 0 0,-45 32 0 0 0,-21 13 0 0 0,63-42 0 0 0,2 1 0 0 0,-48 41 0 0 0,45-28 53 0 0,-59 68 0 0 0,83-87-16 0 0,1 0 1 0 0,1 0-1 0 0,1 1 0 0 0,0 1 1 0 0,1-1-1 0 0,0 1 1 0 0,1 1-1 0 0,-5 21 1 0 0,11-32 75 0 0,-1-1-1 0 0,1 0 1 0 0,1 1 0 0 0,-1-1 0 0 0,1 1 0 0 0,0-1-1 0 0,1 1 1 0 0,-1-1 0 0 0,1 1 0 0 0,0-1 0 0 0,1 0-1 0 0,0 1 1 0 0,0-1 0 0 0,0 0 0 0 0,1 0-1 0 0,-1 0 1 0 0,1-1 0 0 0,1 1 0 0 0,-1-1 0 0 0,1 1-1 0 0,0-1 1 0 0,0 0 0 0 0,1-1 0 0 0,0 1 0 0 0,-1-1-1 0 0,9 6 1 0 0,6 2-45 0 0,0 0-1 0 0,1-2 1 0 0,0 0-1 0 0,0-2 1 0 0,1 0 0 0 0,0-1-1 0 0,1-1 1 0 0,39 6-1 0 0,-50-11-151 0 0,-2 0-176 0 0,0 0 0 0 0,1-1 0 0 0,-1 0 0 0 0,11-1 0 0 0,-19 1-388 0 0,8-4-4353 0 0,-9 4-454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17503 0 0,'0'0'399'0'0,"0"0"60"0"0,0 0 21 0 0,0 2-59 0 0,-3 16-500 0 0,-2 0 0 0 0,0 0 1 0 0,-1 0-1 0 0,-13 26 0 0 0,-40 69-1087 0 0,45-89 1330 0 0,-81 139 1321 0 0,-69 127-1413 0 0,132-225-72 0 0,-55 97 0 0 0,72-137 0 0 0,-2-1 0 0 0,0-1 0 0 0,-2-1 0 0 0,-27 27 0 0 0,11-16-876 0 0,34-32 368 0 0,1-1-140 0 0,0 0-572 0 0,0 0-253 0 0,1-1-51 0 0,5-7-11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13823 0 0,'0'0'630'0'0,"0"0"-13"0"0,-1 2-393 0 0,-10 15-196 0 0,-13 25 43 0 0,7-11 325 0 0,-1-1 1 0 0,-1-1-1 0 0,-2-1 1 0 0,-27 30-1 0 0,-16 22 708 0 0,58-71-934 0 0,1-1 0 0 0,0 1 0 0 0,0 1 0 0 0,1-1 0 0 0,0 0 0 0 0,1 1 0 0 0,-4 17 0 0 0,7-27-109 0 0,0 1 0 0 0,0 0 0 0 0,0-1-1 0 0,0 1 1 0 0,0 0 0 0 0,1 0 0 0 0,-1-1-1 0 0,0 1 1 0 0,0 0 0 0 0,1-1 0 0 0,-1 1 0 0 0,0 0-1 0 0,1-1 1 0 0,-1 1 0 0 0,1-1 0 0 0,-1 1-1 0 0,1 0 1 0 0,-1-1 0 0 0,1 1 0 0 0,-1-1 0 0 0,2 1-1 0 0,12 8 219 0 0,-8-6-280 0 0,0-1-1 0 0,0 0 1 0 0,1 0 0 0 0,-1 0-1 0 0,1-1 1 0 0,-1 0 0 0 0,1-1-1 0 0,0 1 1 0 0,-1-1 0 0 0,1 0-1 0 0,0-1 1 0 0,-1 1 0 0 0,1-1-1 0 0,-1-1 1 0 0,12-3 0 0 0,-5 1 61 0 0,-1-1 0 0 0,0-1 0 0 0,-1 1 0 0 0,1-2 0 0 0,-1 0 0 0 0,0 0 0 0 0,10-11 0 0 0,2-2 261 0 0,-1-1 0 0 0,0-1 0 0 0,-2-1 0 0 0,26-39 0 0 0,-44 59-399 0 0,0 0 0 0 0,-1 0 0 0 0,0 0-1 0 0,1 0 1 0 0,-1 0 0 0 0,0-1 0 0 0,0 1 0 0 0,-1 0-1 0 0,1 0 1 0 0,-1-1 0 0 0,0 1 0 0 0,1 0-1 0 0,-1-1 1 0 0,-1 1 0 0 0,0-6 0 0 0,1 7-28 0 0,-1 0 0 0 0,0-1-1 0 0,1 1 1 0 0,-1 1 0 0 0,0-1 0 0 0,0 0 0 0 0,0 0-1 0 0,0 0 1 0 0,0 0 0 0 0,-1 1 0 0 0,1-1 0 0 0,-1 0 0 0 0,1 1-1 0 0,-1 0 1 0 0,1-1 0 0 0,-1 1 0 0 0,0 0 0 0 0,0-1-1 0 0,1 1 1 0 0,-1 0 0 0 0,0 1 0 0 0,0-1 0 0 0,0 0 0 0 0,0 0-1 0 0,-3 0 1 0 0,-17-2-1765 0 0,18 4 1607 0 0,1-2 1 0 0,0 1 0 0 0,0 0 0 0 0,-1-1 0 0 0,1 1 0 0 0,0-1-1 0 0,0 0 1 0 0,0 0 0 0 0,0 0 0 0 0,0 0 0 0 0,0-1 0 0 0,0 1-1 0 0,-4-4 1 0 0,6 4-249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565 806 11975 0 0,'0'0'267'0'0,"-1"2"42"0"0,-3 0-214 0 0,-1 1-1 0 0,1 0 0 0 0,-1-1 0 0 0,1 0 1 0 0,-7 2-1 0 0,-11 5 2088 0 0,24-22-326 0 0,0 3-1308 0 0,0 1-1 0 0,1 0 0 0 0,1 0 1 0 0,-1 0-1 0 0,1 0 1 0 0,1 1-1 0 0,5-10 0 0 0,45-53 1453 0 0,-14 20-2039 0 0,-7 0 39 0 0,-2-2 0 0 0,42-93 0 0 0,-64 123-59 0 0,52-122 156 0 0,-53 119-557 0 0,-1 1 0 0 0,-1-1 0 0 0,6-49-1 0 0,-13 73 453 0 0,1 1-1 0 0,-1-1 0 0 0,0 0 0 0 0,0 0 0 0 0,0 0 0 0 0,-1 0 0 0 0,1 0 0 0 0,0 0 0 0 0,-1 1 0 0 0,1-1 0 0 0,-1 0 0 0 0,1 0 1 0 0,-1 1-1 0 0,0-1 0 0 0,0 0 0 0 0,0 1 0 0 0,0-1 0 0 0,0 0 0 0 0,-2-1 0 0 0,2 2 10 0 0,-1 0-1 0 0,0 0 1 0 0,1 0 0 0 0,-1 0-1 0 0,1 0 1 0 0,-1 1-1 0 0,0-1 1 0 0,0 0 0 0 0,1 1-1 0 0,-1 0 1 0 0,0-1 0 0 0,0 1-1 0 0,0 0 1 0 0,0 0-1 0 0,1 0 1 0 0,-1 0 0 0 0,0 0-1 0 0,0 0 1 0 0,0 1 0 0 0,-1 0-1 0 0,-6 1 0 0 0,0 1 0 0 0,0 0 0 0 0,1 1 0 0 0,0 0 0 0 0,-1 0 0 0 0,-7 6 0 0 0,-44 34 0 0 0,31-17 0 0 0,1 0 0 0 0,1 1 0 0 0,1 2 0 0 0,2 1 0 0 0,1 1 0 0 0,-27 48 0 0 0,15-14 0 0 0,3 2 0 0 0,-33 103 0 0 0,-4 66 0 0 0,12-37 0 0 0,39-147 0 0 0,-27 60 0 0 0,40-104 0 0 0,-1 0 0 0 0,1-1 0 0 0,-2 0 0 0 0,1 0 0 0 0,-1 0 0 0 0,-11 8 0 0 0,-9 11 0 0 0,18-18 0 0 0,0-1 0 0 0,-18 12 0 0 0,-6 6 0 0 0,9-10-3941 0 0,23-16-2542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61 240 15663 0 0,'0'0'356'0'0,"-2"-1"50"0"0,-18-9 404 0 0,19 10-754 0 0,0 0-1 0 0,0-1 1 0 0,0 1 0 0 0,0 0-1 0 0,1 0 1 0 0,-1-1-1 0 0,0 1 1 0 0,0 0-1 0 0,0 0 1 0 0,0 0 0 0 0,0 0-1 0 0,0 0 1 0 0,1 0-1 0 0,-1 1 1 0 0,0-1 0 0 0,0 0-1 0 0,0 0 1 0 0,0 1-1 0 0,0-1 1 0 0,1 0 0 0 0,-1 1-1 0 0,0-1 1 0 0,0 1-1 0 0,1-1 1 0 0,-1 1-1 0 0,0-1 1 0 0,1 1 0 0 0,-1-1-1 0 0,0 1 1 0 0,1 0-1 0 0,-1-1 1 0 0,1 1 0 0 0,-1 0-1 0 0,1 0 1 0 0,-1 0-1 0 0,1-1 1 0 0,0 1-1 0 0,-1 0 1 0 0,1 0 0 0 0,0 0-1 0 0,-1 1 1 0 0,1 0-219 0 0,-2 2 165 0 0,1 0 0 0 0,0 0 0 0 0,0 0-1 0 0,1 0 1 0 0,-1 0 0 0 0,1 0 0 0 0,0 0-1 0 0,0 7 1 0 0,0 11-2 0 0,-2 10 118 0 0,3 53 0 0 0,0-73 89 0 0,-2 13 552 0 0,0 7 71 0 0,3-12-742 0 0,-2-19-38 0 0,0-1 0 0 0,0 1 1 0 0,0-1-1 0 0,1 1 0 0 0,-1-1 0 0 0,0 1 0 0 0,0-1 0 0 0,0 1 0 0 0,1-1 1 0 0,-1 0-1 0 0,0 1 0 0 0,1-1 0 0 0,-1 1 0 0 0,0-1 0 0 0,1 0 0 0 0,-1 1 0 0 0,0-1 1 0 0,1 0-1 0 0,-1 1 0 0 0,1-1 0 0 0,-1 0 0 0 0,1 1 0 0 0,-1-1 0 0 0,1 0 1 0 0,-1 0-1 0 0,1 0 0 0 0,-1 0 0 0 0,1 1 0 0 0,-1-1 0 0 0,1 0 0 0 0,16 1 373 0 0,-16-1-440 0 0,8 0 20 0 0,-1-1-1 0 0,1-1 1 0 0,-1 1-1 0 0,1-1 1 0 0,-1-1-1 0 0,9-3 1 0 0,47-23-5 0 0,-33 13 2 0 0,80-45 0 0 0,-51 27 0 0 0,-60 33 0 0 0,0 1 0 0 0,0 0 0 0 0,0 0 0 0 0,1-1 0 0 0,-1 1 0 0 0,0 0 0 0 0,1 0 0 0 0,-1 0 0 0 0,0-1 0 0 0,0 1 0 0 0,1 0 0 0 0,-1 0 0 0 0,0 0 0 0 0,1 0 0 0 0,-1 0 0 0 0,0 0 0 0 0,1 0 0 0 0,-1 0 0 0 0,0 0 0 0 0,1 0 0 0 0,-1 0 0 0 0,0 0 0 0 0,1 0 0 0 0,-1 0 0 0 0,0 0 0 0 0,1 0 0 0 0,-1 0 0 0 0,0 0 0 0 0,1 0 0 0 0,-1 0 0 0 0,0 1 0 0 0,1-1 0 0 0,-1 0 0 0 0,0 0 0 0 0,1 0 0 0 0,-1 1 0 0 0,1 5 0 0 0,-1-6 0 0 0,0 10 0 0 0,0 0 0 0 0,0-1 0 0 0,-1 1 0 0 0,-1 0 0 0 0,1-1 0 0 0,-5 12 0 0 0,-1 12 0 0 0,1-4 0 0 0,4-19 0 0 0,0 0 0 0 0,0 1 0 0 0,1-1 0 0 0,0 1 0 0 0,1 0 0 0 0,1 20 0 0 0,0-30 59 0 0,-1 0 0 0 0,0 0 0 0 0,0 1 0 0 0,1-1 0 0 0,-1 0 0 0 0,0 0 0 0 0,1 0 0 0 0,-1 0 0 0 0,1 0 0 0 0,0-1 0 0 0,-1 1 0 0 0,1 0 0 0 0,0 0 0 0 0,-1 0 0 0 0,1 0 0 0 0,0-1 0 0 0,0 1 0 0 0,0 0 0 0 0,0-1 0 0 0,0 1-1 0 0,0-1 1 0 0,0 1 0 0 0,0-1 0 0 0,0 1 0 0 0,0-1 0 0 0,0 0 0 0 0,0 1 0 0 0,0-1 0 0 0,0 0 0 0 0,2 0 0 0 0,1 1-4 0 0,0 0-43 0 0,1-1 0 0 0,0 0 0 0 0,-1 0 1 0 0,1 0-1 0 0,-1 0 0 0 0,1-1 0 0 0,-1 1 0 0 0,1-1 1 0 0,-1 0-1 0 0,1-1 0 0 0,-1 1 0 0 0,6-3 0 0 0,2-2-9 0 0,0 0-1 0 0,22-16 0 0 0,-19 9-2 0 0,0-1 0 0 0,-1 0 0 0 0,0-1 0 0 0,-1 0 0 0 0,15-25 0 0 0,14-15 0 0 0,102-106 0 0 0,-88 102-124 0 0,-31 31-228 0 0,34-28-1 0 0,-16 16-1463 0 0,-33 28 627 0 0,1 2 0 0 0,1 0 0 0 0,0 0-1 0 0,0 1 1 0 0,27-15 0 0 0,-35 22 518 0 0,0 1 0 0 0,1-1 0 0 0,-1 1 0 0 0,8-1 0 0 0,-7 1 5 0 0,-1 1-1381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 11975 0 0,'0'0'267'0'0,"0"0"42"0"0,0 2 17 0 0,-1 5-92 0 0,-3 19-58 0 0,-6 22 1256 0 0,9-46-852 0 0,1-2 286 0 0,2 1 124 0 0,-1 1-776 0 0,0 0 0 0 0,1 0 0 0 0,-1 0 1 0 0,1 0-1 0 0,-1-1 0 0 0,1 1 0 0 0,0-1 0 0 0,-1 1 0 0 0,1-1 0 0 0,0 0 0 0 0,0 0 0 0 0,0 1 0 0 0,0-1 0 0 0,1-1 0 0 0,-1 1 1 0 0,0 0-1 0 0,4 0 0 0 0,-3 0-176 0 0,1-1 1 0 0,-1 0-1 0 0,1 0 1 0 0,-1-1-1 0 0,1 1 1 0 0,-1-1-1 0 0,1 0 1 0 0,-1 0 0 0 0,1 0-1 0 0,-1 0 1 0 0,5-3-1 0 0,116-67-38 0 0,-61 33 0 0 0,-109 45 0 0 0,25-1 0 0 0,-1 2 0 0 0,1 1 0 0 0,1 0 0 0 0,0 2 0 0 0,-32 21 0 0 0,-49 48 0 0 0,54-41 0 0 0,-18 20 0 0 0,57-50 0 0 0,1-1 0 0 0,0 2 0 0 0,0-1 0 0 0,0 1 0 0 0,-7 15 0 0 0,12-21 10 0 0,1 0-1 0 0,-1 0 0 0 0,1 0 1 0 0,0 0-1 0 0,0 0 0 0 0,0 0 1 0 0,1 0-1 0 0,-1 0 0 0 0,1 1 1 0 0,0-1-1 0 0,0 0 0 0 0,1 0 1 0 0,1 7-1 0 0,-2-9-73 0 0,1 0 1 0 0,0 0-1 0 0,-1 0 0 0 0,1-1 0 0 0,0 1 0 0 0,1 0 1 0 0,-1 0-1 0 0,0-1 0 0 0,0 1 0 0 0,1 0 0 0 0,-1-1 1 0 0,1 1-1 0 0,-1-1 0 0 0,1 0 0 0 0,0 0 1 0 0,-1 1-1 0 0,1-1 0 0 0,0 0 0 0 0,0 0 0 0 0,0-1 1 0 0,0 1-1 0 0,0 0 0 0 0,0-1 0 0 0,0 1 0 0 0,0-1 1 0 0,0 0-1 0 0,0 1 0 0 0,0-1 0 0 0,2 0 1 0 0,19 0-948 0 0,1-2-12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17503 0 0,'0'0'399'0'0,"0"0"60"0"0,0 0 21 0 0,0 0-59 0 0,-1 1-276 0 0,-28 32-127 0 0,19-21-19 0 0,-22 22 0 0 0,6-15 1 0 0,15-11 0 0 0,0 0 0 0 0,-15 16 0 0 0,22-21 11 0 0,0 0 0 0 0,0 0 0 0 0,0 0 0 0 0,-1-1 0 0 0,1 1 0 0 0,-8 1-1 0 0,-15 9 845 0 0,-11 8 243 0 0,28-16-1095 0 0,0 0 1 0 0,1 0 0 0 0,0 1 0 0 0,-16 12 0 0 0,24-17-4 0 0,0 0 0 0 0,0 0 0 0 0,0 0 0 0 0,0 0 0 0 0,0 1 0 0 0,0-1 0 0 0,1 0 0 0 0,-1 0 0 0 0,0 1 0 0 0,1-1 0 0 0,-1 0 0 0 0,0 0 0 0 0,1 1 0 0 0,0-1 0 0 0,-1 1 0 0 0,1-1 0 0 0,0 1 0 0 0,0-1 0 0 0,0 0 0 0 0,0 1 0 0 0,0-1 0 0 0,0 1 0 0 0,0-1 0 0 0,0 1 0 0 0,0-1 0 0 0,1 0 0 0 0,-1 1 0 0 0,1-1 0 0 0,-1 0 0 0 0,2 3 0 0 0,0-2 0 0 0,-1 0 0 0 0,1 1 0 0 0,0-1 0 0 0,0-1 0 0 0,0 1 0 0 0,0 0 0 0 0,0 0 0 0 0,0-1 0 0 0,1 1 0 0 0,-1-1 0 0 0,0 0 0 0 0,1 0 0 0 0,-1 0 0 0 0,1 0 0 0 0,3 1 0 0 0,70 13 0 0 0,-45-10 0 0 0,32 9 0 0 0,-43-9 0 0 0,-10-2 0 0 0,1 0 0 0 0,-1 1 0 0 0,20 9 0 0 0,-27-12 0 0 0,0 1 0 0 0,0 0 0 0 0,-1 1 0 0 0,1-1 0 0 0,0 0 0 0 0,-1 1 0 0 0,1-1 0 0 0,-1 1 0 0 0,0 0 0 0 0,0 0 0 0 0,0 0 0 0 0,0 0 0 0 0,-1 0 0 0 0,1 0 0 0 0,-1 1 0 0 0,2 4 0 0 0,-3-6 0 0 0,0 0 0 0 0,0 0 0 0 0,0-1 0 0 0,0 1 0 0 0,0 0 0 0 0,0 0 0 0 0,-1-1 0 0 0,1 1 0 0 0,0 0 0 0 0,-1-1 0 0 0,0 1 0 0 0,1 0 0 0 0,-1-1 0 0 0,0 1 0 0 0,0-1 0 0 0,0 1 0 0 0,0-1 0 0 0,0 0 0 0 0,0 1 0 0 0,0-1 0 0 0,-1 0 0 0 0,1 0 0 0 0,0 0 0 0 0,-1 0 0 0 0,-1 1 0 0 0,-4 4 0 0 0,-1-1 0 0 0,0 0 0 0 0,-11 4 0 0 0,-3 0 0 0 0,-1-1 0 0 0,1-1 0 0 0,-45 9 0 0 0,-73 0 0 0 0,133-15 0 0 0,-10 0 233 0 0,0 0-1 0 0,0-2 1 0 0,-26-3 0 0 0,41 4 276 0 0,2-2-533 0 0,1 1 1 0 0,-1-1-1 0 0,1 1 1 0 0,-1-1-1 0 0,1 1 0 0 0,-1-1 1 0 0,1 1-1 0 0,0-1 0 0 0,0 1 1 0 0,0 0-1 0 0,0-1 0 0 0,0 1 1 0 0,0 0-1 0 0,0 0 0 0 0,0 0 1 0 0,0 0-1 0 0,1 0 0 0 0,1-2 1 0 0,29-16-763 0 0,-24 15 597 0 0,105-54-4028 0 0,-64 35 2682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40 17503 0 0,'10'-11'541'0'0,"-8"8"-436"0"0,1 1 0 0 0,-1-1 0 0 0,0 1 0 0 0,0 0 0 0 0,1 0-1 0 0,0 0 1 0 0,-1 0 0 0 0,1 0 0 0 0,0 0 0 0 0,0 1 0 0 0,0 0-1 0 0,6-3 1 0 0,-9 4-104 0 0,0 0 0 0 0,1 0-1 0 0,-1 0 1 0 0,0 0 0 0 0,1 0-1 0 0,-1-1 1 0 0,0 1 0 0 0,1 0-1 0 0,-1 0 1 0 0,1 0 0 0 0,-1 0-1 0 0,0 0 1 0 0,1 0 0 0 0,-1 1-1 0 0,0-1 1 0 0,1 0 0 0 0,-1 0-1 0 0,1 0 1 0 0,-1 0 0 0 0,0 0-1 0 0,1 0 1 0 0,-1 1 0 0 0,1-1-1 0 0,-1 1 0 0 0,1 1 0 0 0,-1-1 0 0 0,0 1 0 0 0,1-1 0 0 0,-1 0 0 0 0,0 1 0 0 0,0-1 0 0 0,0 1 0 0 0,0-1 0 0 0,0 1 0 0 0,0-1 0 0 0,-1 1 0 0 0,1-1 0 0 0,-1 2 0 0 0,-7 24 0 0 0,8-26 0 0 0,-9 22 92 0 0,-1-1-1 0 0,-18 29 0 0 0,3-6 566 0 0,-144 259 1391 0 0,-27 25-931 0 0,165-274-1117 0 0,-27 39 0 0 0,54-88 0 0 0,-1 0 0 0 0,2 0 0 0 0,-1 0 0 0 0,1 1 0 0 0,-5 12 0 0 0,8-18-34 0 0,-1 0-1 0 0,1 0 0 0 0,0 0 1 0 0,0 0-1 0 0,-1 0 1 0 0,1 0-1 0 0,-1 0 0 0 0,1 0 1 0 0,-1 0-1 0 0,1 0 1 0 0,-1 0-1 0 0,0 0 0 0 0,1 0 1 0 0,-1-1-1 0 0,0 1 1 0 0,0 0-1 0 0,1 0 0 0 0,-1-1 1 0 0,0 1-1 0 0,0 0 0 0 0,0-1 1 0 0,0 1-1 0 0,0-1 1 0 0,0 0-1 0 0,0 1 0 0 0,0-1 1 0 0,0 0-1 0 0,-2 1 1 0 0,1-1-132 0 0,0 0 1 0 0,0-1-1 0 0,-1 1 1 0 0,1 0 0 0 0,0-1-1 0 0,0 0 1 0 0,0 1-1 0 0,-4-3 1 0 0,3 2-172 0 0,1 0 27 0 0,0 0-1 0 0,0 0 1 0 0,0 0 0 0 0,0-1 0 0 0,0 1-1 0 0,0 0 1 0 0,1-1 0 0 0,-1 1-1 0 0,-2-4 1 0 0,-4-6-6174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17503 0 0,'0'0'399'0'0,"0"0"60"0"0,8-2 442 0 0,-4 0-686 0 0,0 1-1 0 0,-1 0 1 0 0,1 1 0 0 0,0-1 0 0 0,0 1 0 0 0,-1-1 0 0 0,9 2-1 0 0,2-1 1964 0 0,3 12-1384 0 0,5 7-375 0 0,-16-14-286 0 0,0 0 0 0 0,-1 0 0 0 0,2-1 0 0 0,-1 1 0 0 0,0-1 0 0 0,1-1-1 0 0,0 1 1 0 0,9 2 0 0 0,4-1-133 0 0,0 0 0 0 0,0-2 0 0 0,1 0 0 0 0,-1-1 0 0 0,1-2 0 0 0,36-2 0 0 0,124-28 0 0 0,-145 23 0 0 0,123-30-1421 0 0,-121 25 96 0 0,-1-1-1 0 0,40-19 1 0 0,-26 6-6182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17503 0 0,'0'0'399'0'0,"0"0"60"0"0,0 0 21 0 0,0 0-59 0 0,-1 2-276 0 0,-10 15-136 0 0,-17 20 0 0 0,16-21-10 0 0,0 0 1 0 0,-11 19-1 0 0,12-9-4 0 0,0 0-1 0 0,1 0 1 0 0,2 1-1 0 0,0 0 1 0 0,2 0-1 0 0,-5 51 1 0 0,6 169 465 0 0,5-243-439 0 0,6 132 891 0 0,-1 90 2089 0 0,-7-198-2703 0 0,0 0 0 0 0,-2 0 0 0 0,-2 0 0 0 0,0-1 0 0 0,-20 53 0 0 0,21-68-298 0 0,0-1 0 0 0,-2 1 0 0 0,1-1 0 0 0,-1 0 0 0 0,-1-1 0 0 0,1 1 0 0 0,-2-2 0 0 0,0 1 0 0 0,0-1 0 0 0,0 0 0 0 0,-1-1 0 0 0,-1 0 0 0 0,1-1 0 0 0,-1 0 0 0 0,-1-1 0 0 0,1 0 0 0 0,-1 0 0 0 0,-16 4 0 0 0,-20 4-1250 0 0,-1-2 0 0 0,0-2 1 0 0,-1-3-1 0 0,-50 2 0 0 0,80-9-285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13823 0 0,'0'0'315'0'0,"0"0"45"0"0,-3 1 21 0 0,-14 9-3 0 0,8-4-488 0 0,-2 0 0 0 0,-11 5 0 0 0,14-8-73 0 0,1 1 0 0 0,0 1 0 0 0,0-1 0 0 0,1 1 0 0 0,-1 0 0 0 0,-6 7 0 0 0,-7 4 758 0 0,0 0-417 0 0,0 1 0 0 0,1 1 0 0 0,1 0 0 0 0,1 2 0 0 0,0 0 0 0 0,-20 33 0 0 0,0 3 247 0 0,-16 29 630 0 0,50-79-918 0 0,0 0-1 0 0,0 0 0 0 0,1 1 1 0 0,0-1-1 0 0,0 0 0 0 0,1 1 1 0 0,0 0-1 0 0,-1 10 0 0 0,2-14-58 0 0,0-1-1 0 0,0 0 1 0 0,0 1-1 0 0,0-1 1 0 0,1 0-1 0 0,-1 1 1 0 0,1-1-1 0 0,-1 0 1 0 0,1 0-1 0 0,0 0 0 0 0,0 1 1 0 0,0-1-1 0 0,0 0 1 0 0,1 0-1 0 0,-1 0 1 0 0,0-1-1 0 0,1 1 1 0 0,-1 0-1 0 0,1 0 1 0 0,0-1-1 0 0,0 1 0 0 0,-1-1 1 0 0,1 0-1 0 0,0 1 1 0 0,0-1-1 0 0,0 0 1 0 0,4 1-1 0 0,5 2-57 0 0,1-1 0 0 0,-1 0 0 0 0,1-1 0 0 0,0 0 0 0 0,0-1 0 0 0,0 0 0 0 0,22-2 0 0 0,84-16 0 0 0,-111 16 0 0 0,37-9 0 0 0,1-2 0 0 0,-2-2 0 0 0,0-2 0 0 0,0-2 0 0 0,78-45 0 0 0,-106 54 0 0 0,0-1 0 0 0,-1-1 0 0 0,-1 0 0 0 0,1-1 0 0 0,-2 0 0 0 0,1-1 0 0 0,14-21 0 0 0,-23 28 0 0 0,0 0 0 0 0,0-1 0 0 0,-1 0 0 0 0,0 0 0 0 0,0 0 0 0 0,-1 0 0 0 0,0 0 0 0 0,2-13 0 0 0,-3 14 0 0 0,-1 0 0 0 0,0 1 0 0 0,0-1 0 0 0,0 0 0 0 0,-1 0 0 0 0,0 0 0 0 0,0 1 0 0 0,-1-1 0 0 0,1 0 0 0 0,-1 1 0 0 0,0 0 0 0 0,-5-8 0 0 0,5 9 4 0 0,-1 0 1 0 0,1 0-1 0 0,-1 0 0 0 0,0 0 0 0 0,0 1 1 0 0,0-1-1 0 0,0 1 0 0 0,-1 0 0 0 0,0 0 1 0 0,1 0-1 0 0,-1 1 0 0 0,-7-4 0 0 0,4 3-54 0 0,1 1 0 0 0,-1-1 0 0 0,0 2 0 0 0,1-1 0 0 0,-1 1 0 0 0,0 0 0 0 0,-12 0 0 0 0,-1 1-208 0 0,0 2-1 0 0,0 1 1 0 0,0 0-1 0 0,1 1 1 0 0,-21 8-1 0 0,-29 13-766 0 0,0 2 0 0 0,-124 72 1 0 0,191-98 514 0 0,13-6-514 0 0,33-12 0 0 0,-12 3 512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101 513 8287 0 0,'-1'1'382'0'0,"-3"5"-229"0"0,-1 0 1 0 0,1-1-1 0 0,-2 1 1 0 0,1-1-1 0 0,0 0 1 0 0,-1 0-1 0 0,0-1 1 0 0,-9 5-1 0 0,-2 1 3876 0 0,15-9-3005 0 0,2-1 0 0 0,-1 0-800 0 0,0 1-1 0 0,0-1 0 0 0,-1 0 1 0 0,1-1-1 0 0,0 1 0 0 0,0 0 1 0 0,0 0-1 0 0,-1 0 0 0 0,1-1 1 0 0,0 1-1 0 0,-1-1 0 0 0,1 0-101 0 0,0 0 0 0 0,0-1 0 0 0,0 1-1 0 0,0 0 1 0 0,1-1 0 0 0,-1 1 0 0 0,0 0-1 0 0,1-1 1 0 0,-1 1 0 0 0,1-1 0 0 0,0 1-1 0 0,-1-1 1 0 0,1 1 0 0 0,0-1 0 0 0,0 1 0 0 0,0-2-1 0 0,2-28 1734 0 0,-1 23-1429 0 0,2-11-385 0 0,0 0-1 0 0,2 0 1 0 0,0 1 0 0 0,1-1 0 0 0,1 1-1 0 0,0 0 1 0 0,2 1 0 0 0,16-27 0 0 0,-6 17-47 0 0,1 0 0 0 0,1 1 0 0 0,1 1 0 0 0,30-25 0 0 0,-34 35 6 0 0,0 1 0 0 0,1 0 0 0 0,28-14 0 0 0,67-25 0 0 0,-91 44-23 0 0,1 2 0 0 0,-1 0 0 0 0,1 2-1 0 0,27-3 1 0 0,-1 4-2422 0 0,-1 7-3580 0 0,-24 0-413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506 107 10135 0 0,'11'-9'233'0'0,"1"0"0"0"0,0 2 0 0 0,21-12 0 0 0,-12 8-109 0 0,0-5 22 0 0,-19 14 600 0 0,-2 2 232 0 0,0 0 40 0 0,0 0-63 0 0,-5-17 1369 0 0,1 15-2237 0 0,1 0 1 0 0,-1 0 0 0 0,-1 0-1 0 0,1 0 1 0 0,0 1-1 0 0,0-1 1 0 0,0 1-1 0 0,-1 0 1 0 0,1 1-1 0 0,-1-1 1 0 0,1 1-1 0 0,0 0 1 0 0,-6 0 0 0 0,-9 1 440 0 0,-33 7 0 0 0,36-5-745 0 0,-34 8 217 0 0,-77 26 0 0 0,105-28 0 0 0,-37 20 0 0 0,34-15 0 0 0,13-7 0 0 0,0 0 0 0 0,0 1 0 0 0,1 1 0 0 0,0 0 0 0 0,1 0 0 0 0,-15 18 0 0 0,12-11 0 0 0,1-1 0 0 0,1 2 0 0 0,1-1 0 0 0,-10 22 0 0 0,16-30-1 0 0,1 1 0 0 0,0-1 0 0 0,1 1 1 0 0,0 0-1 0 0,0 0 0 0 0,0 13 0 0 0,1-18 6 0 0,1 0 0 0 0,0 0 0 0 0,0 0-1 0 0,0 1 1 0 0,1-1 0 0 0,0 0 0 0 0,0 0 0 0 0,0 0 0 0 0,0 0 0 0 0,0 0 0 0 0,1 0 0 0 0,0 0 0 0 0,-1 0-1 0 0,2-1 1 0 0,3 7 0 0 0,-3-7 85 0 0,0-1 0 0 0,-1-1 0 0 0,1 1 0 0 0,0 0 0 0 0,0-1-1 0 0,0 1 1 0 0,0-1 0 0 0,0 0 0 0 0,1 0 0 0 0,-1 0 0 0 0,0 0 0 0 0,0-1 0 0 0,1 1 0 0 0,-1-1-1 0 0,0 0 1 0 0,1 0 0 0 0,4-1 0 0 0,6 0 29 0 0,-1-1 1 0 0,25-6-1 0 0,-6-1-119 0 0,-1-2 0 0 0,-1-1 0 0 0,52-29 0 0 0,81-60 0 0 0,-145 88-64 0 0,-17 12-273 0 0,-1 13-646 0 0,-2-4 884 0 0,0 0-1 0 0,0 0 0 0 0,-1-1 1 0 0,0 0-1 0 0,0 1 0 0 0,-7 9 1 0 0,-6 16-1252 0 0,15-31 839 0 0,1-2 0 0 0,0 0 0 0 0,1 1 0 0 0,-1 1 356 0 0,1 0 0 0 0,0-1 0 0 0,0 1-1 0 0,0-1 1 0 0,0 1 0 0 0,0-1 0 0 0,0 1 0 0 0,0-1-1 0 0,0 0 1 0 0,0 0 0 0 0,1 0 0 0 0,-1 1 0 0 0,1-1-1 0 0,-1 0 1 0 0,1-1 0 0 0,-1 1 0 0 0,1 0 0 0 0,-1 0-1 0 0,1-1 1 0 0,0 1 0 0 0,-1-1 0 0 0,1 1 0 0 0,3-1-1 0 0,4 2-619 0 0,1-2-1 0 0,0 1 1 0 0,13-2-1 0 0,9 1-806 0 0,-17 1 1725 0 0,1 2 0 0 0,0 0 0 0 0,24 8 0 0 0,-33-9 271 0 0,0 1 0 0 0,-1 0 0 0 0,0 0 0 0 0,1 0 0 0 0,-1 1 0 0 0,-1 0 0 0 0,1 0 0 0 0,-1 0-1 0 0,1 1 1 0 0,6 7 0 0 0,-11-11 99 0 0,2 6 274 0 0,-2-7 3464 0 0,7-21-3076 0 0,1 1 0 0 0,1 0 0 0 0,21-33 0 0 0,47-52-562 0 0,-57 80-612 0 0,2 1 0 0 0,0 1 0 0 0,2 1 0 0 0,0 1 0 0 0,2 1 0 0 0,29-16 0 0 0,-49 31 0 0 0,1 2 0 0 0,0-1 0 0 0,0 1 0 0 0,0 0 0 0 0,1 0 0 0 0,9-1 0 0 0,-15 4 0 0 0,0-1 0 0 0,0 1 0 0 0,0 0 0 0 0,0 0 0 0 0,0 0 0 0 0,-1 0 0 0 0,1 1 0 0 0,0-1 0 0 0,5 3 0 0 0,-6-3 0 0 0,-1 1 0 0 0,1 0 0 0 0,-1 0 0 0 0,0-1 0 0 0,1 1 0 0 0,-1 0 0 0 0,0 0 0 0 0,0 1 0 0 0,1-1 0 0 0,-1 0 0 0 0,0 0 0 0 0,0 1 0 0 0,0-1 0 0 0,0 0 0 0 0,-1 1 0 0 0,1-1 0 0 0,0 1 0 0 0,0 2 0 0 0,4 12 0 0 0,-2 0 0 0 0,0 0 0 0 0,0 1 0 0 0,-2 0 0 0 0,0-1 0 0 0,-1 1 0 0 0,-1 0 0 0 0,0 0 0 0 0,-1-1 0 0 0,-1 1 0 0 0,-6 19 0 0 0,9-33-13 0 0,-2 11 45 0 0,9 9-252 0 0,-6-22-831 0 0,2 6-2957 0 0,-3-5-2812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8287 0 0,'26'-1'408'0'0,"-24"1"-182"0"0,-1-2-202 0 0,0 1 1 0 0,0-1-1 0 0,1 1 1 0 0,-1 0 0 0 0,0-1-1 0 0,1 1 1 0 0,-1 0-1 0 0,4-2 1 0 0,-2 1-16 0 0,33-32-163 0 0,-23 21-170 0 0,19-14 0 0 0,-30 25 54 0 0,-1 1 0 0 0,1-1 0 0 0,0 0-1 0 0,-1 0 1 0 0,0 0 0 0 0,3-4 0 0 0,-4 5 202 0 0,2-1-955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79 15663 0 0,'0'0'719'0'0,"0"0"-20"0"0,-13-4 526 0 0,10 4-987 0 0,0 0 1 0 0,0 1-1 0 0,0-1 1 0 0,0 0-1 0 0,1 1 1 0 0,-5 1-1 0 0,2-1 138 0 0,4-1 136 0 0,1 0-69 0 0,0 0-222 0 0,0 1-177 0 0,0 0 0 0 0,1-1 0 0 0,-1 1-1 0 0,0-1 1 0 0,0 1 0 0 0,1-1 0 0 0,-1 1 0 0 0,0-1-1 0 0,1 1 1 0 0,-1-1 0 0 0,1 0 0 0 0,-1 1 0 0 0,0-1 0 0 0,1 0-1 0 0,-1 1 1 0 0,1-1 0 0 0,-1 0 0 0 0,1 1 0 0 0,-1-1-1 0 0,1 0 1 0 0,0 1 0 0 0,13 3 376 0 0,1-1-322 0 0,1-2-1 0 0,0 0 1 0 0,0-1-1 0 0,0 0 1 0 0,30-5-1 0 0,-3 0-2 0 0,313-47 681 0 0,-215 27-1568 0 0,-119 21 710 0 0,-12 1-379 0 0,0 1 0 0 0,1 1-1 0 0,-1 0 1 0 0,1 0 0 0 0,10 2 0 0 0,-21-1-562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2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257 719 11975 0 0,'-1'1'267'0'0,"-29"62"768"0"0,13-30-731 0 0,-2-1 0 0 0,-1-1 0 0 0,-26 31 0 0 0,-4 7 946 0 0,-23 45 382 0 0,74-114-1606 0 0,7-4 54 0 0,9-7 257 0 0,105-96 1251 0 0,-41 33-1571 0 0,130-123 1543 0 0,16-14-1000 0 0,331-248 1416 0 0,-494 402-1976 0 0,-55 53 0 0 0,-6 7 0 0 0,-4 3 0 0 0,-5 9 0 0 0,0 0 0 0 0,-1-1 0 0 0,0 0 0 0 0,-1 0 0 0 0,-18 24 0 0 0,20-31 0 0 0,-79 103 0 0 0,-6 8 0 0 0,56-68 0 0 0,1 2 0 0 0,-43 93 0 0 0,74-138 0 0 0,1-1 0 0 0,-1 1 0 0 0,1-1 0 0 0,0 1 0 0 0,1 0 0 0 0,-1 0 0 0 0,2 0 0 0 0,-1 0 0 0 0,1 0 0 0 0,0 0 0 0 0,0 0 0 0 0,1 0 0 0 0,-1 0 0 0 0,2 0 0 0 0,-1 0 0 0 0,1 0 0 0 0,0-1 0 0 0,1 1 0 0 0,-1-1 0 0 0,1 1 0 0 0,0-1 0 0 0,1 0 0 0 0,4 6 0 0 0,2 2-5 0 0,4 6-25 0 0,22 22 1 0 0,-31-37-429 0 0,-1 0 0 0 0,0 0 0 0 0,5 9 0 0 0,-8-12 285 0 0,-1 1 0 0 0,1-1 0 0 0,-1 0-1 0 0,0 0 1 0 0,0 1 0 0 0,0-1 0 0 0,0 0 0 0 0,0 0 0 0 0,0 1-1 0 0,-1-1 1 0 0,0 3 0 0 0,0-3 123 0 0,1-1 42 0 0,0 0-1 0 0,0 0 0 0 0,0 0 1 0 0,0 0-1 0 0,-1 0 1 0 0,1 0-1 0 0,0 0 1 0 0,-1 0-1 0 0,1 0 0 0 0,-1 0 1 0 0,1 0-1 0 0,-1 0 1 0 0,0 0-1 0 0,1 0 0 0 0,-1-1 1 0 0,0 1-1 0 0,0 0 1 0 0,-1 1-1 0 0,2-2-203 0 0,-1 0 0 0 0,1 0-1 0 0,0 0 1 0 0,0 1 0 0 0,0-1-1 0 0,-1 0 1 0 0,1 0 0 0 0,0 0-1 0 0,0 0 1 0 0,0 1 0 0 0,-1-1 0 0 0,1 0-1 0 0,0 0 1 0 0,0 1 0 0 0,0-1-1 0 0,0 0 1 0 0,0 0 0 0 0,0 0 0 0 0,0 1-1 0 0,-1-1 1 0 0,1 0 0 0 0,0 0-1 0 0,0 1 1 0 0,0-1 0 0 0,0 1 0 0 0,0-1-1834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17503 0 0,'0'0'399'0'0,"0"0"60"0"0,0 0 21 0 0,0 0-59 0 0,1 0-276 0 0,55-6 204 0 0,-26 3 249 0 0,71-12-270 0 0,0-4 0 0 0,113-37 0 0 0,-109 22-2988 0 0,-74 23 1637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15663 0 0,'0'0'356'0'0,"0"0"50"0"0,0 0 20 0 0,0 0-42 0 0,-2 1-250 0 0,-49 20-127 0 0,-86 48 0 0 0,88-37 333 0 0,1 1 0 0 0,2 3 0 0 0,2 1 0 0 0,1 3 0 0 0,-52 61 0 0 0,89-94-340 0 0,0 1 0 0 0,1-1 0 0 0,-1 1 0 0 0,2 0 0 0 0,-1 1 0 0 0,1-1 0 0 0,1 1 0 0 0,-5 14 0 0 0,7-19 0 0 0,0 0 0 0 0,1-1 0 0 0,-1 1 0 0 0,1-1 0 0 0,0 1 0 0 0,0 0 0 0 0,0-1 0 0 0,0 1 0 0 0,1 0 0 0 0,0-1 0 0 0,-1 1 0 0 0,1-1 0 0 0,1 1 0 0 0,-1-1 0 0 0,0 1 0 0 0,1-1 0 0 0,0 0 0 0 0,-1 0 0 0 0,1 0 0 0 0,1 0 0 0 0,-1 0 0 0 0,0 0 0 0 0,1-1 0 0 0,5 6 0 0 0,-3-5-157 0 0,0 0 1 0 0,0-1-1 0 0,0 1 0 0 0,0-1 0 0 0,1 0 0 0 0,-1 0 0 0 0,1 0 1 0 0,-1-1-1 0 0,1 0 0 0 0,0 0 0 0 0,0-1 0 0 0,-1 1 0 0 0,1-1 1 0 0,0-1-1 0 0,7 0 0 0 0,7-2-5982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209 123 11975 0 0,'-1'2'267'0'0,"-6"4"-86"0"0,1 1 1 0 0,0 0-1 0 0,0 0 1 0 0,1 1-1 0 0,-6 10 1 0 0,3-5-226 0 0,7-12 83 0 0,0 1 0 0 0,1-1 0 0 0,-1 1 0 0 0,1 0 0 0 0,-1-1 0 0 0,1 1 0 0 0,0 0 0 0 0,0-1 0 0 0,0 1 0 0 0,0 0 0 0 0,0-1 0 0 0,0 1 0 0 0,1 3 0 0 0,-2 13 847 0 0,1-17-839 0 0,0-1-1 0 0,1 1 0 0 0,-1 0 1 0 0,0-1-1 0 0,1 1 0 0 0,-1 0 1 0 0,0-1-1 0 0,1 1 0 0 0,-1-1 1 0 0,1 1-1 0 0,-1 0 0 0 0,1-1 1 0 0,-1 1-1 0 0,1-1 0 0 0,-1 0 1 0 0,1 1-1 0 0,0-1 0 0 0,-1 1 1 0 0,2-1-1 0 0,-1 1 51 0 0,2 1 17 0 0,0 0 0 0 0,1-1 1 0 0,-1 1-1 0 0,1-1 0 0 0,-1 0 0 0 0,1 0 0 0 0,0 0 0 0 0,-1 0 0 0 0,1-1 0 0 0,0 0 0 0 0,-1 1 0 0 0,1-1 0 0 0,0 0 0 0 0,7-2 0 0 0,5-1 261 0 0,0 0-1 0 0,17-7 0 0 0,-20 6-136 0 0,32-10 293 0 0,-1-2 1 0 0,0-2-1 0 0,-2-1 0 0 0,56-35 0 0 0,-66 34-414 0 0,-20 14 166 0 0,-1 0 0 0 0,0-1 0 0 0,0-1 0 0 0,-1 1 0 0 0,10-11 0 0 0,-19 17-325 0 0,0 1 1 0 0,0-1-1 0 0,0 0 1 0 0,0 0-1 0 0,-1 0 1 0 0,1 0-1 0 0,0 0 0 0 0,-1 0 1 0 0,1 0-1 0 0,-1 0 1 0 0,1 0-1 0 0,-1 0 1 0 0,1 0-1 0 0,-1 0 1 0 0,0-1-1 0 0,0 1 1 0 0,1 0-1 0 0,-1 0 0 0 0,0 0 1 0 0,0-1-1 0 0,0 1 1 0 0,0 0-1 0 0,0 0 1 0 0,-1 0-1 0 0,1 0 1 0 0,-1-3-1 0 0,0 3 14 0 0,0 0 1 0 0,1 0-1 0 0,-1 0 0 0 0,0 0 1 0 0,-1 0-1 0 0,1 0 0 0 0,0 0 1 0 0,0 1-1 0 0,0-1 0 0 0,0 0 0 0 0,-1 1 1 0 0,1-1-1 0 0,0 1 0 0 0,-1-1 1 0 0,1 1-1 0 0,0 0 0 0 0,-1-1 1 0 0,1 1-1 0 0,-1 0 0 0 0,1 0 1 0 0,0 0-1 0 0,-3 0 0 0 0,-5 1-26 0 0,0 0-1 0 0,0 0 1 0 0,-1 1-1 0 0,1 0 1 0 0,1 0-1 0 0,-13 6 0 0 0,-50 25-888 0 0,60-27 828 0 0,-80 42-189 0 0,-103 72 0 0 0,48-3 304 0 0,137-109 0 0 0,2-2 0 0 0,-1 1 0 0 0,2-1 0 0 0,-1 2 0 0 0,1-1 0 0 0,0 1 0 0 0,0 0 0 0 0,-8 15 0 0 0,13-20 0 0 0,0-1 0 0 0,0 1 0 0 0,0-1 0 0 0,0 1 0 0 0,1-1 0 0 0,-1 1 0 0 0,1-1 0 0 0,0 1 0 0 0,-1 0 0 0 0,1-1 0 0 0,0 1 0 0 0,1-1 0 0 0,-1 1 0 0 0,0 0 0 0 0,1-1 0 0 0,-1 1 0 0 0,1-1 0 0 0,0 1 0 0 0,0-1 0 0 0,0 1 0 0 0,0-1 0 0 0,0 0 0 0 0,1 0 0 0 0,-1 1 0 0 0,1-1 0 0 0,-1 0 0 0 0,1 0 0 0 0,0 0 0 0 0,0 0 0 0 0,0-1 0 0 0,0 1 0 0 0,0-1 0 0 0,4 3 0 0 0,3 2 80 0 0,1-1 0 0 0,0-1-1 0 0,0 0 1 0 0,0 0 0 0 0,0 0-1 0 0,1-2 1 0 0,0 1 0 0 0,-1-1-1 0 0,1-1 1 0 0,17 1 0 0 0,2-2 147 0 0,-1-1 0 0 0,50-8 0 0 0,-10-4-1631 0 0,-23 3-3730 0 0,-5-1-1110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502 233 4607 0 0,'143'-68'450'0'0,"-32"17"-420"0"0,-32 7-64 0 0,7-4 511 0 0,-46 27 1100 0 0,-38 21-711 0 0,-2 0 124 0 0,0 0 30 0 0,0 0 4 0 0,0 0 0 0 0,0 0 0 0 0,0 0 0 0 0,0 0-69 0 0,-17 8 444 0 0,10-4-1073 0 0,-73 44 302 0 0,28-16-568 0 0,-258 177 1905 0 0,16 26-1954 0 0,257-205-11 0 0,1 3 0 0 0,-55 64 0 0 0,86-90 0 0 0,0-1 0 0 0,1 1 0 0 0,0 0 0 0 0,0 1 0 0 0,1-1 0 0 0,0 1 0 0 0,-4 12 0 0 0,6-16 0 0 0,1 0 0 0 0,-1 0 0 0 0,0 1 0 0 0,1-1 0 0 0,0 0 0 0 0,0 0 0 0 0,0 1 0 0 0,1-1 0 0 0,-1 0 0 0 0,1 0 0 0 0,0 1 0 0 0,0-1 0 0 0,1 0 0 0 0,-1 0 0 0 0,1 0 0 0 0,2 4 0 0 0,3 2 0 0 0,0-1 0 0 0,1 1 0 0 0,0-2 0 0 0,1 1 0 0 0,-1-1 0 0 0,2 0 0 0 0,14 10 0 0 0,-4-6 0 0 0,0 0 0 0 0,42 17 0 0 0,-45-23 9 0 0,-1 0 0 0 0,1-1-1 0 0,0-1 1 0 0,0-1 0 0 0,1 0 0 0 0,23 0-1 0 0,-29-3-1359 0 0,1 0 0 0 0,-1-2 0 0 0,14-2-1 0 0,7-4-4696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17503 0 0,'0'0'399'0'0,"0"0"60"0"0,0 0 21 0 0,0 0-59 0 0,1 2-276 0 0,1 0-144 0 0,0 1 1 0 0,-1 0-1 0 0,0-1 0 0 0,0 1 0 0 0,0 0 1 0 0,0 0-1 0 0,0 0 0 0 0,0 0 0 0 0,-1 0 1 0 0,0-1-1 0 0,1 7 0 0 0,-1-1 0 0 0,-1-1-1 0 0,0 1 1 0 0,0-1-1 0 0,-3 10 1 0 0,-4 6-2 0 0,-20 42 0 0 0,-5-4 1 0 0,-81 111 0 0 0,50-82 0 0 0,-156 186 0 0 0,130-171 0 0 0,-104 106 0 0 0,164-177 72 0 0,29-32 299 0 0,1-2 117 0 0,0 0 21 0 0,1-1-66 0 0,145-125-306 0 0,-29 22-1493 0 0,-79 74 1204 0 0,0 1 0 0 0,2 2 0 0 0,53-26 0 0 0,-86 50 152 0 0,0 0 0 0 0,0 0 0 0 0,0 1 0 0 0,13-3 0 0 0,-17 5 0 0 0,0-1 0 0 0,0 1 0 0 0,0 0 0 0 0,0 0 0 0 0,0 0 0 0 0,-1 0 0 0 0,1 1 0 0 0,0-1 0 0 0,0 1 0 0 0,0-1 0 0 0,-1 1 0 0 0,1 0 0 0 0,0 0 0 0 0,-1 0 0 0 0,4 3 0 0 0,-5-4 0 0 0,0 1 0 0 0,0 0 0 0 0,0 0 0 0 0,0 0 0 0 0,0 0 0 0 0,0 0 0 0 0,-1 0 0 0 0,1 0 0 0 0,0 1 0 0 0,-1-1 0 0 0,1 0 0 0 0,-1 0 0 0 0,1 0 0 0 0,-1 1 0 0 0,0-1 0 0 0,1 0 0 0 0,-1 3 0 0 0,-1 24 0 0 0,1-10 0 0 0,0-13 10 0 0,0 0 1 0 0,0 1-1 0 0,0-1 0 0 0,-1 0 0 0 0,0 0 0 0 0,0 0 0 0 0,0-1 1 0 0,-2 7-1 0 0,-2-1 93 0 0,0 0 0 0 0,-10 15 1 0 0,-15 28 1470 0 0,28-49-1570 0 0,0-1 0 0 0,1 0 1 0 0,-1 1-1 0 0,1 0 0 0 0,0-1 0 0 0,0 1 0 0 0,0 0 0 0 0,0 0 0 0 0,1-1 0 0 0,0 1 1 0 0,-1 0-1 0 0,2 4 0 0 0,-1-4-41 0 0,0-1 1 0 0,0 1-1 0 0,0 0 0 0 0,-1 0 1 0 0,1-1-1 0 0,-1 1 1 0 0,0 0-1 0 0,0-1 1 0 0,0 1-1 0 0,-1-1 0 0 0,-2 6 1 0 0,3-8-563 0 0,-3 4 1104 0 0,3-2-7667 0 0,1-3 5115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217 277 17503 0 0,'0'0'399'0'0,"0"0"60"0"0,0 0 21 0 0,0 0-59 0 0,-1 3-276 0 0,-31 62-129 0 0,-18 31 357 0 0,16-33 694 0 0,20-38-1407 0 0,-22 29-1 0 0,-13 21-362 0 0,49-75 417 0 0,4-5-420 0 0,8-13-1038 0 0,11-19 223 0 0,3 0-14 0 0</inkml:trace>
  <inkml:trace contextRef="#ctx0" brushRef="#br0" timeOffset="1">477 1 11975 0 0,'0'0'256'0'0,"0"0"64"0"0,0 0 0 0 0,22 19 32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0 13823 0 0,'0'0'315'0'0,"0"0"45"0"0,0 0 21 0 0,0 0-49 0 0,0 0-149 0 0,-2 1 194 0 0,-2 0-194 0 0,0 0-1 0 0,0 0 1 0 0,0-1-1 0 0,0 1 1 0 0,0-1-1 0 0,-6-1 1 0 0,-23 3 127 0 0,-22 12-19 0 0,1 3 1 0 0,1 2-1 0 0,0 2 0 0 0,-62 35 0 0 0,97-46-88 0 0,0 2 0 0 0,-30 24-1 0 0,43-30-202 0 0,6-3 0 0 0,7-3 0 0 0,-8 0 0 0 0,19 0 0 0 0,1-2 0 0 0,-1 0 0 0 0,0-1 0 0 0,0-1 0 0 0,21-8 0 0 0,8 0 0 0 0,118-25 0 0 0,-156 36 0 0 0,-7 3 0 0 0,-6 5 0 0 0,3-7 0 0 0,-5 8 0 0 0,-1-1 0 0 0,1 0 0 0 0,-1 0 0 0 0,-1 0 0 0 0,1-1 0 0 0,-8 7 0 0 0,-16 15 0 0 0,-23 33 0 0 0,-52 81 0 0 0,-32 75 0 0 0,74-102 0 0 0,-11 17 0 0 0,57-105 0 0 0,-58 90 0 0 0,54-89 0 0 0,-47 51 0 0 0,61-72-9 0 0,-68 64 37 0 0,62-60-72 0 0,-1-1 0 0 0,0 0 0 0 0,0-1 0 0 0,-17 8 0 0 0,30-17-155 0 0,-9 5-287 0 0,10-5 379 0 0,-1 0 0 0 0,1 0 0 0 0,0 0 0 0 0,0 0 0 0 0,-1 1 0 0 0,1-1 0 0 0,0 0 0 0 0,-1 0 0 0 0,1 0 0 0 0,0 0 0 0 0,0 0 0 0 0,-1 0 0 0 0,1 0 0 0 0,0 0 0 0 0,-1 0 0 0 0,1 0 0 0 0,0 0 0 0 0,-1 0 0 0 0,1 0 0 0 0,0 0 1 0 0,-1 0-1 0 0,1-1 0 0 0,0 1 0 0 0,0 0 0 0 0,-1 0 0 0 0,1 0 0 0 0,0 0 0 0 0,0 0 0 0 0,-1-1 0 0 0,1 1 0 0 0,-3-9-1427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53 13823 0 0,'2'-2'315'0'0,"2"-3"-218"0"0,0 0 1 0 0,0 0 0 0 0,1 1-1 0 0,0 0 1 0 0,0 0-1 0 0,9-6 1 0 0,-11 8-62 0 0,0 0 1 0 0,0 1 0 0 0,1-1 0 0 0,-1 1-1 0 0,1-1 1 0 0,-1 1 0 0 0,1 0 0 0 0,0 1-1 0 0,-1-1 1 0 0,1 1 0 0 0,0-1 0 0 0,0 1 0 0 0,6 1-1 0 0,-9-1-33 0 0,0 0 0 0 0,0 0-1 0 0,0 0 1 0 0,0 1-1 0 0,-1-1 1 0 0,1 0 0 0 0,0 1-1 0 0,0-1 1 0 0,0 0 0 0 0,0 1-1 0 0,0 0 1 0 0,0-1 0 0 0,-1 1-1 0 0,1-1 1 0 0,0 1 0 0 0,0 0-1 0 0,-1-1 1 0 0,1 1-1 0 0,-1 0 1 0 0,1 0 0 0 0,0 0-1 0 0,-1 0 1 0 0,0-1 0 0 0,1 1-1 0 0,-1 0 1 0 0,1 0 0 0 0,-1 0-1 0 0,0 0 1 0 0,0 0-1 0 0,1 0 1 0 0,-1 0 0 0 0,0 0-1 0 0,0 0 1 0 0,0 0 0 0 0,0 0-1 0 0,0 0 1 0 0,-1 0 0 0 0,1 2-1 0 0,-1 3 65 0 0,-1 0-1 0 0,0 1 1 0 0,0-1 0 0 0,-5 10-1 0 0,-18 32 769 0 0,-37 53 0 0 0,36-60-485 0 0,-90 138 950 0 0,-66 110-896 0 0,11-9 1572 0 0,99-169-1976 0 0,25-41 0 0 0,34-43 0 0 0,12-27 0 0 0,1 0 0 0 0,0 0 0 0 0,0 0 0 0 0,0 0 0 0 0,0 1 0 0 0,-1-1 0 0 0,1 0 0 0 0,0 0 0 0 0,0 0 0 0 0,0 1 0 0 0,0-1 0 0 0,0 0 0 0 0,0 0 0 0 0,0 0 0 0 0,-1 1 0 0 0,1-1 0 0 0,0 0 0 0 0,0 0 0 0 0,0 1 0 0 0,0-1 0 0 0,0 0 0 0 0,0 0 0 0 0,0 1 0 0 0,0-1 0 0 0,0 0 0 0 0,0 0 0 0 0,0 1 0 0 0,1-1 0 0 0,-1 0 0 0 0,0 0 0 0 0,0 0 0 0 0,0 1 0 0 0,0-1 0 0 0,0 0 0 0 0,0 0 0 0 0,0 1 0 0 0,1-1 0 0 0,-1 0 0 0 0,0 0 0 0 0,0 0 0 0 0,0 0 0 0 0,1 1 0 0 0,-1-1 0 0 0,0 0 0 0 0,0 0 0 0 0,0 0 0 0 0,1 0 0 0 0,5-1 0 0 0,0-1-1 0 0,0-1 0 0 0,0 0 1 0 0,0 0-1 0 0,-1-1 0 0 0,1 1 0 0 0,-1-1 0 0 0,0-1 0 0 0,6-5 0 0 0,3-2-55 0 0,21-19-342 0 0,42-48 0 0 0,-56 54 172 0 0,2 1 0 0 0,1 1-1 0 0,1 1 1 0 0,39-26-1 0 0,-39 35 227 0 0,-10 9-15 0 0,-12 7 48 0 0,-3-3 13 0 0,1 1-9 0 0,-1-1 0 0 0,1 1 0 0 0,-1-1 0 0 0,1 1 1 0 0,-1 0-1 0 0,0-1 0 0 0,1 1 0 0 0,-1 0 0 0 0,0-1 0 0 0,0 1 0 0 0,0 0 0 0 0,1-1 0 0 0,-1 1 0 0 0,0 0 0 0 0,0-1 0 0 0,0 1 0 0 0,0 0 0 0 0,0 1 1 0 0,0-1 69 0 0,0 7 78 0 0,0-1 0 0 0,0 0 0 0 0,0 1-1 0 0,-1-1 1 0 0,-4 14 0 0 0,-13 36-215 0 0,12-38 67 0 0,-15 61 260 0 0,7-18-4070 0 0,16-62-799 0 0,6-3-1228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60 15663 0 0,'0'0'356'0'0,"0"2"50"0"0,0 0-358 0 0,0 0 0 0 0,0 0 0 0 0,0 0 0 0 0,1 0 0 0 0,-1 0 0 0 0,1 0 0 0 0,-1 0 0 0 0,1 0 0 0 0,0 0 0 0 0,0 0 1 0 0,0 0-1 0 0,0 0 0 0 0,0-1 0 0 0,1 1 0 0 0,-1 0 0 0 0,0-1 0 0 0,1 1 0 0 0,-1-1 0 0 0,1 1 0 0 0,-1-1 0 0 0,1 0 1 0 0,0 0-1 0 0,0 0 0 0 0,0 0 0 0 0,-1 0 0 0 0,1 0 0 0 0,0 0 0 0 0,4 1 0 0 0,-1-1 44 0 0,0 0-1 0 0,0 0 1 0 0,0-1 0 0 0,0 0-1 0 0,1 1 1 0 0,-1-2-1 0 0,0 1 1 0 0,0 0 0 0 0,0-1-1 0 0,0 0 1 0 0,0 0-1 0 0,0-1 1 0 0,-1 0 0 0 0,1 1-1 0 0,0-1 1 0 0,-1-1-1 0 0,1 1 1 0 0,4-4-1 0 0,-4 3-99 0 0,0-1-1 0 0,-1 1 1 0 0,0-1-1 0 0,1 0 1 0 0,-1 0-1 0 0,-1-1 1 0 0,1 1-1 0 0,0-1 1 0 0,-1 0-1 0 0,0 0 1 0 0,0 0-1 0 0,-1 0 1 0 0,0 0-1 0 0,1 0 1 0 0,1-10-1 0 0,-4 15 9 0 0,0 0 0 0 0,0-1 0 0 0,0 1 0 0 0,1 0 0 0 0,-1-1 0 0 0,0 1 0 0 0,0 0 0 0 0,0 0 0 0 0,0-1 0 0 0,0 1 0 0 0,0 0 0 0 0,0-1 0 0 0,0 1 0 0 0,0 0 0 0 0,0 0 0 0 0,0-1 0 0 0,0 1 0 0 0,0 0 0 0 0,0-1 0 0 0,0 1 0 0 0,-1 0 0 0 0,1 0 0 0 0,0-1 0 0 0,0 1 0 0 0,0 0 0 0 0,0 0 0 0 0,0-1 0 0 0,-1 1 0 0 0,1 0 0 0 0,0 0 0 0 0,0-1 0 0 0,-1 1 0 0 0,1 0 0 0 0,-6 1 0 0 0,6-1 0 0 0,-7 3 0 0 0,-1 0 0 0 0,1 0 0 0 0,0 1 0 0 0,1 0 0 0 0,-1 0 0 0 0,1 1 0 0 0,-9 7 0 0 0,-1 1 0 0 0,-294 225 0 0 0,263-199 0 0 0,42-34 0 0 0,0 0 0 0 0,0 0 0 0 0,1 1 0 0 0,0 0 0 0 0,0 0 0 0 0,-4 7 0 0 0,8-13 0 0 0,0 0 0 0 0,0 1 0 0 0,-1-1 0 0 0,1 0 0 0 0,0 1 0 0 0,0-1 0 0 0,0 1 0 0 0,0-1 0 0 0,0 0 0 0 0,0 1 0 0 0,0-1 0 0 0,0 0 0 0 0,-1 1 0 0 0,1-1 0 0 0,0 1 0 0 0,1-1 0 0 0,-1 0 0 0 0,0 1 0 0 0,0-1 0 0 0,0 0 0 0 0,0 1 0 0 0,0-1 0 0 0,0 1 0 0 0,0-1 0 0 0,0 0 0 0 0,1 1 0 0 0,2 0 0 0 0,-1 0 0 0 0,1 0 0 0 0,-1 0 0 0 0,1-1 0 0 0,0 1 0 0 0,0-1 0 0 0,-1 0 0 0 0,1 1 0 0 0,0-1 0 0 0,0-1 0 0 0,-1 1 0 0 0,5-1 0 0 0,9-1-431 0 0,-1-1 0 0 0,30-9 0 0 0,0-4-6036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141 383 2759 0 0,'46'-35'88'0'0,"67"-57"96"0"0,-97 77 234 0 0,14-11 1457 0 0,-28 23-1723 0 0,0 1 0 0 0,0 0 0 0 0,0-1-1 0 0,0 0 1 0 0,-1 1 0 0 0,1-1 0 0 0,-1 0-1 0 0,0 0 1 0 0,2-4 0 0 0,-3 6 513 0 0,0 1-121 0 0,0 0-28 0 0,0 0-72 0 0,0 0-422 0 0,0 0-701 0 0,0 0-274 0 0,0 0-58 0 0,0 0 58 0 0,0 0 287 0 0,10-15-770 0 0,17-14 2407 0 0,-10 11 2870 0 0,28-39-1 0 0,-21 27-800 0 0,-23 28-2369 0 0,-1 2-126 0 0,0 0-29 0 0,0 0-4 0 0,0 0 0 0 0,0 0 0 0 0,-11 8 444 0 0,-15 9-931 0 0,1 1-1 0 0,0 1 1 0 0,2 2-1 0 0,0 0 1 0 0,1 1 0 0 0,-18 26-1 0 0,-33 40-24 0 0,-33 45 0 0 0,83-102 0 0 0,2 2 0 0 0,-23 45 0 0 0,39-68 0 0 0,1 1 0 0 0,-1 0 0 0 0,-4 21 0 0 0,8-28 0 0 0,1 0 0 0 0,-1 0 0 0 0,1 0 0 0 0,0 1 0 0 0,0-1 0 0 0,0 0 0 0 0,0 1 0 0 0,1-1 0 0 0,0 0 0 0 0,0 0 0 0 0,0 0 0 0 0,0 0 0 0 0,3 6 0 0 0,-2-8 0 0 0,-1 0 0 0 0,1 0 0 0 0,0 1 0 0 0,0-1 0 0 0,0 0 0 0 0,0-1 0 0 0,0 1 0 0 0,1 0 0 0 0,-1-1 0 0 0,0 1 0 0 0,1-1 0 0 0,-1 0 0 0 0,5 2 0 0 0,3 1 0 0 0,-1-1 0 0 0,14 2 0 0 0,-13-3 110 0 0,0-1 1 0 0,-1 0-1 0 0,1 0 0 0 0,0-1 0 0 0,0-1 0 0 0,-1 0 1 0 0,1 0-1 0 0,0-1 0 0 0,13-4 0 0 0,-1-1 205 0 0,-1-2 1 0 0,39-22-1 0 0,-36 18-315 0 0,-1-2 0 0 0,0-1 0 0 0,-1-1 0 0 0,-1 0 0 0 0,-1-2 0 0 0,23-26 0 0 0,-31 31 0 0 0,-1-1 0 0 0,0 0 0 0 0,-1-1 0 0 0,-1 0 0 0 0,-1-1 0 0 0,0 0 0 0 0,-1 0 0 0 0,-1-1 0 0 0,0 0 0 0 0,3-21 0 0 0,-6 18-199 0 0,0 0 0 0 0,-2-1 0 0 0,-1 1-1 0 0,-2-29 1 0 0,1 41 116 0 0,0-1 0 0 0,-1 0 0 0 0,0 1 0 0 0,0-1 0 0 0,-1 1 0 0 0,-1 0 0 0 0,1 0 0 0 0,-2 0 0 0 0,1 0 0 0 0,-1 1 0 0 0,-11-15 0 0 0,13 20 48 0 0,0 0 1 0 0,0 0-1 0 0,0 1 0 0 0,-1-1 0 0 0,1 1 0 0 0,-1 0 0 0 0,0 0 1 0 0,1 0-1 0 0,-1 0 0 0 0,0 0 0 0 0,0 1 0 0 0,0 0 1 0 0,0 0-1 0 0,0 0 0 0 0,-1 0 0 0 0,-4 1 0 0 0,-2 0-106 0 0,1 0 0 0 0,-1 1-1 0 0,1 0 1 0 0,-1 1 0 0 0,-14 4-1 0 0,20-4 32 0 0,0 0 0 0 0,0 0 0 0 0,-9 6-1 0 0,-13 5-56 0 0,21-13 176 0 0,7-2 0 0 0,6-4-99 0 0,67-39-2433 0 0,-50 31-778 0 0,8-4-1667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26 19351 0 0,'-1'-1'439'0'0,"-6"-6"-20"0"0,6 6-362 0 0,0-1 1 0 0,0 1-1 0 0,0 0 1 0 0,0 0-1 0 0,0-1 0 0 0,-1 1 1 0 0,1 0-1 0 0,-1 0 0 0 0,1 0 1 0 0,-1 1-1 0 0,1-1 1 0 0,-1 0-1 0 0,1 0 0 0 0,-1 1 1 0 0,0-1-1 0 0,1 1 0 0 0,-1 0 1 0 0,0-1-1 0 0,0 1 0 0 0,1 0 1 0 0,-3 0-1 0 0,-1 0-57 0 0,0 0 0 0 0,0 0 0 0 0,1 0 0 0 0,-1 0 0 0 0,0 1 0 0 0,1 0 0 0 0,-1 0 0 0 0,1 0 0 0 0,-1 1 0 0 0,1-1 0 0 0,-1 1 0 0 0,-4 3 0 0 0,-57 32 0 0 0,3-2 0 0 0,-8 7 0 0 0,42-27 0 0 0,1 2 0 0 0,1 1 0 0 0,-35 29 0 0 0,61-45 0 0 0,-1 0 0 0 0,0-1 0 0 0,0 1 0 0 0,1 0 0 0 0,-1 0 0 0 0,1 0 0 0 0,0 0 0 0 0,0 0 0 0 0,-2 3 0 0 0,2 4 0 0 0,2-7-2 0 0,-1-1-1 0 0,1 1 1 0 0,0 0-1 0 0,0-1 1 0 0,-1 1-1 0 0,1-1 1 0 0,0 1-1 0 0,1-1 1 0 0,-1 1-1 0 0,0-1 1 0 0,0 0-1 0 0,0 0 1 0 0,1 1-1 0 0,-1-1 1 0 0,3 1-1 0 0,27 15-457 0 0,-18-10 84 0 0,0 0 149 0 0,0 1-1 0 0,15 12 0 0 0,-23-16 174 0 0,1 1 0 0 0,-2 0 0 0 0,1 0 0 0 0,-1 0 0 0 0,1 0-1 0 0,-2 1 1 0 0,7 9 0 0 0,-8-10 176 0 0,1 1 0 0 0,-1 0 0 0 0,1 0 0 0 0,-2 1 0 0 0,1-1 0 0 0,-1 0 0 0 0,1 9 0 0 0,-1-11-45 0 0,-1 0 0 0 0,-1 0 0 0 0,1 0 0 0 0,-1 0 0 0 0,1 0 0 0 0,-1 0 0 0 0,0 0 0 0 0,-1 0-1 0 0,1 0 1 0 0,-1 0 0 0 0,1 0 0 0 0,-5 6 0 0 0,4-8-76 0 0,1 1 0 0 0,-1-1 0 0 0,0 0 0 0 0,0 1 0 0 0,0-1 0 0 0,0 0 0 0 0,0 0 0 0 0,0 0-1 0 0,-1 0 1 0 0,1-1 0 0 0,-1 1 0 0 0,1-1 0 0 0,-1 1 0 0 0,0-1 0 0 0,0 0 0 0 0,1 0 0 0 0,-1 0 0 0 0,-5 0 0 0 0,2 0-2 0 0,-1-1 1 0 0,1 0 0 0 0,0-1 0 0 0,0 1 0 0 0,0-1 0 0 0,0-1-1 0 0,0 1 1 0 0,-8-4 0 0 0,7 3 54 0 0,0-1 1 0 0,0 0-1 0 0,0 0 0 0 0,0-1 0 0 0,1 0 1 0 0,0 0-1 0 0,-1-1 0 0 0,-8-8 0 0 0,11 10-205 0 0,1-1 1 0 0,0 0-1 0 0,0-1 0 0 0,0 1 0 0 0,-4-8 1 0 0,5 8-635 0 0,0-1 1 0 0,0 0 0 0 0,1 0-1 0 0,0 0 1 0 0,0 0 0 0 0,-1-6 0 0 0,1-17-5902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629 107 17503 0 0,'1'-2'108'0'0,"7"-14"403"0"0,1 1 0 0 0,13-17-1 0 0,-20 28-387 0 0,2 0 0 0 0,-1 1 0 0 0,0-1 0 0 0,1 1 0 0 0,-1 0-1 0 0,1 0 1 0 0,0 0 0 0 0,0 1 0 0 0,0-1 0 0 0,1 1 0 0 0,-1 0-1 0 0,0 0 1 0 0,6-1 0 0 0,-9 3-107 0 0,-1 0 0 0 0,1-1-1 0 0,-1 1 1 0 0,1 0 0 0 0,-1 0-1 0 0,1 0 1 0 0,0 1 0 0 0,-1-1-1 0 0,1 0 1 0 0,-1 0 0 0 0,1 0 0 0 0,-1 0-1 0 0,1 0 1 0 0,-1 1 0 0 0,1-1-1 0 0,-1 0 1 0 0,1 0 0 0 0,-1 1-1 0 0,1-1 1 0 0,-1 0 0 0 0,1 1 0 0 0,-1-1-1 0 0,0 1 1 0 0,1-1 0 0 0,-1 0-1 0 0,0 1 1 0 0,1-1 0 0 0,-1 1-1 0 0,0-1 1 0 0,1 1 0 0 0,-1-1-1 0 0,0 1 1 0 0,0-1 0 0 0,0 1 0 0 0,0-1-1 0 0,1 1 1 0 0,-1 0 0 0 0,0-1-1 0 0,0 1 1 0 0,0-1 0 0 0,0 2-1 0 0,-1 23-66 0 0,-2-9 58 0 0,-1-1-1 0 0,0 1 1 0 0,-1-1-1 0 0,-1 0 1 0 0,-8 15-1 0 0,-43 71 700 0 0,49-88-520 0 0,-238 334 958 0 0,89-135-1171 0 0,94-118 27 0 0,-69 137 0 0 0,90-161-64 0 0,41-67-273 0 0,2-5-138 0 0,27-44-2744 0 0,-9 17 144 0 0,-3 3-3067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54 142 15663 0 0,'-4'-2'292'0'0,"0"1"1"0"0,-1 0-1 0 0,1 0 0 0 0,-1 0 0 0 0,1 0 0 0 0,-1 1 0 0 0,1-1 1 0 0,-1 1-1 0 0,-5 1 0 0 0,8-1-218 0 0,1 0 1378 0 0,1 0 70 0 0,0 0-125 0 0,0 0-575 0 0,0 0-248 0 0,0 0-50 0 0,15 14 93 0 0,-10-11-617 0 0,0 0 0 0 0,1 0 0 0 0,-1-1 0 0 0,1 0 0 0 0,0 0 0 0 0,0 0 0 0 0,9 1 0 0 0,44 3 0 0 0,-44-6 0 0 0,97 3 0 0 0,171-18 0 0 0,-215 5-50 0 0,-1-2-1 0 0,0-4 1 0 0,83-31 0 0 0,-132 41-750 0 0,0-1-1 0 0,-1-1 1 0 0,0 0 0 0 0,31-21 0 0 0,-21 9-734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17503 0 0,'0'0'399'0'0,"0"0"60"0"0,0 0 21 0 0,-1 2-59 0 0,-6 15-396 0 0,1 1 0 0 0,1 0 0 0 0,0 1 0 0 0,1-1 0 0 0,-2 37 0 0 0,1-12-14 0 0,2-19 13 0 0,2 0-1 0 0,0 1 0 0 0,2-1 1 0 0,0 0-1 0 0,6 28 1 0 0,4-1 625 0 0,22 67 1 0 0,-8-44 23 0 0,29 98 1043 0 0,-44-132-999 0 0,-1 0-1 0 0,4 54 1 0 0,-12-80-669 0 0,0-1 0 0 0,-2 1 0 0 0,1 0 0 0 0,-2-1 0 0 0,0 1 0 0 0,-4 14 1 0 0,3-19 141 0 0,0 1 0 0 0,-1-1 0 0 0,0 0 0 0 0,-1 0 0 0 0,1 0 0 0 0,-2 0 0 0 0,0-1 1 0 0,-12 15-1 0 0,2-8-155 0 0,0 0 0 0 0,-1 0 0 0 0,-20 13 0 0 0,-60 32-7 0 0,27-17-31 0 0,-6 4-27 0 0,-105 73-341 0 0,161-105-204 0 0,-19 20 0 0 0,33-29 306 0 0,1 0 0 0 0,-1 1 1 0 0,1 0-1 0 0,0 0 0 0 0,1 0 1 0 0,-8 15-1 0 0,12-21 121 0 0,-1 0-1 0 0,1 0 0 0 0,-1 0 1 0 0,1 0-1 0 0,0 1 1 0 0,-1-1-1 0 0,1 0 0 0 0,0 0 1 0 0,0 1-1 0 0,0-1 1 0 0,0 0-1 0 0,0 0 0 0 0,0 1 1 0 0,0-1-1 0 0,0 0 1 0 0,1 0-1 0 0,-1 1 0 0 0,0-1 1 0 0,2 2-1 0 0,-1-1-105 0 0,0-1 0 0 0,0 0 0 0 0,1 1 0 0 0,-1-1 1 0 0,0 0-1 0 0,1 0 0 0 0,-1 0 0 0 0,1 0 0 0 0,-1 0 0 0 0,1 0 0 0 0,0 0 0 0 0,3 1 0 0 0,19 6-1793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4:0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10735 0 0,'18'-4'480'0'0,"-18"4"96"0"0,0 0-464 0 0,14-5-112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4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0,'0'0'120'0'0,"0"0"32"0"0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10135 0 0,'0'0'231'0'0,"0"0"29"0"0,0 0 19 0 0,0 0 37 0 0,0 0 125 0 0,3-7 321 0 0,0 6 4024 0 0,6 2-4769 0 0,1 0-1 0 0,-1-1 1 0 0,1 0 0 0 0,-1-1 0 0 0,1 0-1 0 0,-1 0 1 0 0,17-5 0 0 0,66-27 17 0 0,-5 2-37 0 0,-43 19-120 0 0,-6 0-749 0 0,1 2 0 0 0,0 2-1 0 0,50-4 1 0 0,-71 11-4244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10135 0 0,'0'0'231'0'0,"0"0"29"0"0,0 0 19 0 0,0 0 37 0 0,0 0 125 0 0,0 0 58 0 0,0 0 11 0 0,0 0 2 0 0,0 0 0 0 0,0 0 0 0 0,0 0 0 0 0,1 0 0 0 0,43-3 1536 0 0,80-14-1 0 0,-68 7-1950 0 0,-3 2-97 0 0,81-11 0 0 0,-108 17 0 0 0,0 1 0 0 0,1 1 0 0 0,31 5 0 0 0,-40-3-122 0 0,-1 0-766 0 0,0 1 0 0 0,0 0 1 0 0,22 8-1 0 0,-14-6-2802 0 0,-23-5 3396 0 0,1 0-1753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1285 36 10135 0 0,'26'-12'273'0'0,"-16"8"-117"0"0,0-1 1 0 0,0 1 0 0 0,1 1 0 0 0,15-4-1 0 0,-15 6-10 0 0,-9 1 600 0 0,-2 0 232 0 0,-1 1-818 0 0,0 0 0 0 0,0 0 0 0 0,0-1 1 0 0,0 1-1 0 0,-1 0 0 0 0,1-1 0 0 0,0 1 0 0 0,0-1 1 0 0,-1 0-1 0 0,1 1 0 0 0,0-1 0 0 0,-2 0 1 0 0,0 1-35 0 0,-67 22 502 0 0,-34 19 768 0 0,80-33-1315 0 0,7 0 45 0 0,0 0 0 0 0,0 1 0 0 0,-23 19 0 0 0,-11 6 301 0 0,-115 57-695 0 0,-34-8-323 0 0,166-71 575 0 0,14-5-189 0 0,-1-2-1 0 0,-1-1 0 0 0,1 0 0 0 0,-1-2 1 0 0,0 0-1 0 0,-29-1 0 0 0,46-2 138 0 0,-1-1 0 0 0,0 1-1 0 0,0-1 1 0 0,0 0 0 0 0,1-1 0 0 0,-1 1-1 0 0,0-1 1 0 0,1 0 0 0 0,0-1 0 0 0,-7-2-1 0 0,10 3-64 0 0,0 1 0 0 0,0 0 0 0 0,0-1 0 0 0,0 1 0 0 0,0-1 0 0 0,1 0 0 0 0,-1 1 0 0 0,0-1 0 0 0,1 0 0 0 0,-1 0 0 0 0,1 0 0 0 0,0 0 0 0 0,0-1 0 0 0,0 1 0 0 0,0 0 0 0 0,0 0 0 0 0,0-1 0 0 0,0 1 0 0 0,1 0 0 0 0,-1-1 0 0 0,1 1 0 0 0,0-1 0 0 0,0 1 0 0 0,0-1 0 0 0,0 1 0 0 0,0-4 0 0 0,1 4 117 0 0,-1 0 0 0 0,0 1 0 0 0,0-1 0 0 0,1 0 0 0 0,0 1 0 0 0,-1-1 1 0 0,1 1-1 0 0,0-1 0 0 0,-1 1 0 0 0,1-1 0 0 0,0 1 0 0 0,0-1 0 0 0,0 1 1 0 0,0 0-1 0 0,1 0 0 0 0,-1-1 0 0 0,0 1 0 0 0,0 0 0 0 0,3-1 0 0 0,-2 1 12 0 0,0 0 0 0 0,1 0 0 0 0,-1 0 0 0 0,1 0 0 0 0,-1 1 0 0 0,1-1-1 0 0,-1 1 1 0 0,1 0 0 0 0,-1 0 0 0 0,1 0 0 0 0,4 0 0 0 0,1 1 7 0 0,0 1 1 0 0,-1 0 0 0 0,1 0 0 0 0,0 0-1 0 0,-1 1 1 0 0,1 0 0 0 0,7 5-1 0 0,-8-3 93 0 0,-1-1-1 0 0,0 1 0 0 0,0 0 0 0 0,-1 0 1 0 0,1 1-1 0 0,-1 0 0 0 0,0 0 0 0 0,-1 0 1 0 0,0 0-1 0 0,0 1 0 0 0,0 0 1 0 0,0-1-1 0 0,-1 1 0 0 0,0 1 0 0 0,-1-1 1 0 0,3 13-1 0 0,-3-12-72 0 0,-1-1 1 0 0,0 1-1 0 0,0-1 0 0 0,-1 1 1 0 0,0-1-1 0 0,0 1 0 0 0,-1-1 1 0 0,0 1-1 0 0,0-1 0 0 0,-1 1 1 0 0,0-1-1 0 0,0 0 1 0 0,0 0-1 0 0,-1 0 0 0 0,0 0 1 0 0,-1 0-1 0 0,-5 7 0 0 0,-22 24 540 0 0,-2-2-1 0 0,-68 59 0 0 0,42-42-273 0 0,1-2-873 0 0,-40 40-808 0 0,33-31 1264 0 0,-6 7-1642 0 0,68-64 1698 0 0,-8 12 42 0 0,10-14 368 0 0,1-1 136 0 0,2 1-344 0 0,0-1-1 0 0,0 0 0 0 0,-1 0 0 0 0,1 0 1 0 0,0 0-1 0 0,0 0 0 0 0,0 0 1 0 0,-1 0-1 0 0,4-2 0 0 0,0 2 110 0 0,16-4 349 0 0,-1-1 0 0 0,1 0-1 0 0,-1-2 1 0 0,37-17 0 0 0,18-6 137 0 0,-41 20-439 0 0,0 0 0 0 0,1 3 1 0 0,57-6-1 0 0,-70 11-171 0 0,0 1 0 0 0,0 2 0 0 0,0 0-1 0 0,0 1 1 0 0,0 2 0 0 0,-1 0 0 0 0,23 8 0 0 0,14 10-316 0 0,-57-21-850 0 0,1-2-385 0 0,4-4-78 0 0,-5 4-20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4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10135 0 0,'0'0'231'0'0,"0"0"29"0"0,0 0 19 0 0,1 0 105 0 0,4 0-24 0 0,-1 0 1 0 0,0-1-1 0 0,0 1 1 0 0,1-1 0 0 0,-1 1-1 0 0,0-1 1 0 0,0-1 0 0 0,0 1-1 0 0,0-1 1 0 0,0 1-1 0 0,0-1 1 0 0,4-3 0 0 0,16-6 421 0 0,-3 1-105 0 0,-18 7-525 0 0,1 2 1 0 0,-1-1-1 0 0,1 0 0 0 0,0 1 1 0 0,0-1-1 0 0,0 1 0 0 0,0 0 1 0 0,7-1-1 0 0,28-1 424 0 0,-26 1-365 0 0,-1 1 1 0 0,1 1-1 0 0,-1-1 1 0 0,1 2-1 0 0,0 0 1 0 0,21 4-1 0 0,-25-2-185 0 0,1-2 0 0 0,0 1-1 0 0,0-1 1 0 0,0-1 0 0 0,0 0-1 0 0,-1 0 1 0 0,1-1 0 0 0,18-3 0 0 0,-15 1-904 0 0,-1-1 1 0 0,0 0 0 0 0,19-8 0 0 0,-3-2-5606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0 687 11975 0 0,'0'0'547'0'0,"0"0"-11"0"0,2-1-344 0 0,22-21 140 0 0,-9 8 1201 0 0,-11 10-1152 0 0,1 0 102 0 0,0-1-1 0 0,-1 0 0 0 0,9-11 1 0 0,-12 14-100 0 0,0 1 113 0 0,0-2-319 0 0,0 1 1 0 0,1-1 0 0 0,-1 0 0 0 0,0 0 0 0 0,-1 0 0 0 0,1 1 0 0 0,0-1 0 0 0,-1 0 0 0 0,0 0 0 0 0,1 0 0 0 0,-1 0 0 0 0,-1-4 0 0 0,0-4 133 0 0,-1 1 0 0 0,-4-14-1 0 0,4 15-336 0 0,-1-1 0 0 0,-1-16-1 0 0,4 18 84 0 0,-2-7 225 0 0,2-1 0 0 0,-1 0 0 0 0,2 1 0 0 0,0-1 1 0 0,1 1-1 0 0,5-19 0 0 0,-3 19-280 0 0,0 0 0 0 0,1 1 0 0 0,0 0 0 0 0,1 0 0 0 0,1 1 0 0 0,0 0 0 0 0,18-25 0 0 0,-13 24-2 0 0,1 1 0 0 0,0 0 0 0 0,0 0 0 0 0,2 1 0 0 0,-1 1 0 0 0,2 1 0 0 0,-1 0 0 0 0,1 0 0 0 0,1 2 0 0 0,20-8 0 0 0,9 1 0 0 0,1 2 0 0 0,63-8 0 0 0,-97 19 0 0 0,38-11 0 0 0,-37 8 0 0 0,0 2 0 0 0,0 0 0 0 0,20-2 0 0 0,-27 5-424 0 0,23 0 951 0 0,-15 4-2700 0 0,-4 5-4367 0 0,-5-2 102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4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0,'0'0'630'0'0,"0"0"-13"0"0,2 1-320 0 0,5 3 54 0 0,-1 0 1 0 0,1 0-1 0 0,-1 1 0 0 0,0 0 0 0 0,0 1 1 0 0,0-1-1 0 0,9 14 0 0 0,32 51 917 0 0,-21-29-1290 0 0,4 4 641 0 0,49 68 724 0 0,-62-91-1322 0 0,1-2 1 0 0,1 0 0 0 0,23 19-1 0 0,54 35 14 0 0,-76-61-144 0 0,1 0 0 0 0,-1-1 0 0 0,25 8 0 0 0,-44-19-366 0 0,-1-1-851 0 0,0 0-3444 0 0,0 0-1474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4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15663 0 0,'0'0'356'0'0,"0"0"50"0"0,0 0 20 0 0,0 0-42 0 0,-1 2-250 0 0,-17 20 286 0 0,-1 0 0 0 0,0-1 1 0 0,-2-1-1 0 0,-31 24 0 0 0,13-11-467 0 0,-11 10 121 0 0,-213 175-1974 0 0,213-185 1747 0 0,-100 50 0 0 0,148-82-572 0 0,2-1-246 0 0,2-1-42 0 0,10-8-10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8:5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15663 0 0,'0'0'719'0'0,"0"0"-20"0"0,-1 1-449 0 0,-17 18 1234 0 0,18-18-1041 0 0,0 1-294 0 0,2-1-165 0 0,-1 1-1 0 0,0 0 1 0 0,1-1-1 0 0,-1 1 1 0 0,1 0-1 0 0,0-1 1 0 0,-1 0-1 0 0,1 1 0 0 0,0-1 1 0 0,0 0-1 0 0,0 0 1 0 0,0 0-1 0 0,0 0 1 0 0,0 0-1 0 0,0-1 1 0 0,0 1-1 0 0,0 0 1 0 0,0-1-1 0 0,0 0 1 0 0,0 1-1 0 0,1-1 1 0 0,-1 0-1 0 0,0 0 1 0 0,0 0-1 0 0,0-1 1 0 0,4 0-1 0 0,-1 1-382 0 0,7-2-4084 0 0,1-1-1565 0 0</inkml:trace>
  <inkml:trace contextRef="#ctx0" brushRef="#br0" timeOffset="1">6 499 17503 0 0,'-5'-13'776'0'0,"5"13"160"0"0,0 0-744 0 0,0 0-192 0 0,5-7 0 0 0,2 2 0 0 0,0-1 0 0 0,4 1 0 0 0,5-2 0 0 0,2 2 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1087 8287 0 0,'0'0'191'0'0,"0"0"26"0"0,0 0 9 0 0,0 0 42 0 0,2-2 158 0 0,25-24 814 0 0,17-14 576 0 0,-5 8-280 0 0,60-64 0 0 0,-53 41-802 0 0,17-17-1 0 0,55-41-568 0 0,-22 17 436 0 0,69-77 830 0 0,-94 85-1423 0 0,73-120 0 0 0,-139 199-8 0 0,39-67 0 0 0,-60 122 0 0 0,-114 259 0 0 0,115-266 0 0 0,2 1 0 0 0,-13 70 0 0 0,22-86 0 0 0,1 0 0 0 0,2 0 0 0 0,0 0 0 0 0,2 0 0 0 0,0 0 0 0 0,6 27 0 0 0,26 91 0 0 0,-29-125-55 0 0,3 30-1 0 0,-6-40-284 0 0,-1-1 1 0 0,0 1-1 0 0,-1 0 0 0 0,1 0 0 0 0,-1-1 0 0 0,-1 1 1 0 0,-2 9-1 0 0,-8 2-1671 0 0,5-11 987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128 142 13823 0 0,'-12'-7'315'0'0,"12"7"-304"0"0,0-1 0 0 0,0 1 1 0 0,0 0-1 0 0,-1 0 0 0 0,1 0 0 0 0,0 0 1 0 0,0 0-1 0 0,0 0 0 0 0,0 0 0 0 0,-1 0 1 0 0,1 0-1 0 0,0 0 0 0 0,0 0 0 0 0,0 0 1 0 0,0 0-1 0 0,-1 0 0 0 0,1 0 0 0 0,0 0 1 0 0,0 0-1 0 0,0 0 0 0 0,0 0 0 0 0,-1 0 1 0 0,1 0-1 0 0,0 0 0 0 0,0 0 0 0 0,0 0 1 0 0,0 0-1 0 0,-1 0 0 0 0,1 0 0 0 0,0 0 1 0 0,0 0-1 0 0,-15 8 128 0 0,1-1 1 0 0,0 2 0 0 0,1 0-1 0 0,0 0 1 0 0,-23 22-1 0 0,36-30-139 0 0,-1-1 0 0 0,1 0 0 0 0,0 0 0 0 0,-1 0 0 0 0,1 1 0 0 0,0-1 0 0 0,0 0 0 0 0,-1 1 0 0 0,1-1 0 0 0,0 0 0 0 0,-1 1 0 0 0,1-1 0 0 0,0 0 0 0 0,0 1 0 0 0,0-1 0 0 0,0 1 0 0 0,-1-1 0 0 0,1 0 0 0 0,0 1 0 0 0,0-1 0 0 0,0 1 0 0 0,0 0 0 0 0,1-1 0 0 0,-1 1 0 0 0,1-1 0 0 0,0 1 0 0 0,0-1 0 0 0,0 0 0 0 0,-1 1 0 0 0,1-1 0 0 0,0 0 0 0 0,0 1 0 0 0,0-1 0 0 0,0 0 0 0 0,0 0 0 0 0,0 0 0 0 0,0 0 0 0 0,0 0 0 0 0,0 0 0 0 0,-1 0 0 0 0,1 0 0 0 0,0 0 0 0 0,0 0 0 0 0,0-1 0 0 0,0 1 0 0 0,0 0 0 0 0,1-1 0 0 0,28-10 0 0 0,-26 9 0 0 0,146-63 0 0 0,-70 28 0 0 0,85-26 0 0 0,-71 31 0 0 0,-68 24 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 10135 0 0,'32'-1'1151'0'0,"-31"1"-1074"0"0,-1 0 0 0 0,0 0 0 0 0,1-1 0 0 0,-1 1 1 0 0,0 0-1 0 0,1 0 0 0 0,-1 0 0 0 0,1 0 0 0 0,-1 0 0 0 0,0 0 0 0 0,1 0 0 0 0,-1 0 1 0 0,0 1-1 0 0,1-1 0 0 0,-1 0 0 0 0,0 0 0 0 0,1 0 0 0 0,-1 0 0 0 0,0 0 0 0 0,1 0 0 0 0,-1 1 1 0 0,0-1-1 0 0,1 0 0 0 0,-1 0 0 0 0,0 1 0 0 0,0-1 0 0 0,1 0 0 0 0,-1 0 0 0 0,0 1 0 0 0,0-1 1 0 0,1 0-1 0 0,-1 1 0 0 0,0-1 0 0 0,0 0 0 0 0,0 1 0 0 0,0-1 0 0 0,1 0 0 0 0,-1 1 1 0 0,0-1-1 0 0,0 0 0 0 0,0 1 0 0 0,0-1 0 0 0,0 1 0 0 0,0-1 0 0 0,0 0 0 0 0,0 1 0 0 0,0-1 1 0 0,0 0-1 0 0,0 1 0 0 0,0-1 0 0 0,-1 0 0 0 0,1 1 0 0 0,0-1 0 0 0,0 0 0 0 0,-1 1 0 0 0,0 2 16 0 0,0 0 0 0 0,0-1 0 0 0,0 1 0 0 0,-1-1 0 0 0,0 0 0 0 0,-2 4 0 0 0,-11 8 232 0 0,-1 0-1 0 0,-30 19 1 0 0,17-12-179 0 0,-72 50-159 0 0,34-25 56 0 0,-66 58-1 0 0,113-86 140 0 0,-35 34 1126 0 0,50-46-1475 0 0,0 0-1 0 0,0 0 1 0 0,1 0-1 0 0,0 1 0 0 0,0-1 1 0 0,0 1-1 0 0,-3 10 1 0 0,7-16 158 0 0,0 0 1 0 0,1-1 0 0 0,-1 1-1 0 0,0-1 1 0 0,0 1 0 0 0,0 0-1 0 0,1-1 1 0 0,-1 1 0 0 0,0-1-1 0 0,1 1 1 0 0,-1 0-1 0 0,1-1 1 0 0,-1 1 0 0 0,0-1-1 0 0,1 0 1 0 0,-1 1 0 0 0,1-1-1 0 0,-1 1 1 0 0,2 0 0 0 0,-1-1 9 0 0,2 3-1 0 0,0-1 0 0 0,0 0 0 0 0,0 0 0 0 0,1 0 0 0 0,-1 0 0 0 0,1-1 0 0 0,-1 1 0 0 0,1-1 0 0 0,0 0 0 0 0,-1 0 0 0 0,1 0 0 0 0,8 0 0 0 0,-2 0 0 0 0,1-1 0 0 0,0 0 0 0 0,16-2 0 0 0,7-3-1834 0 0,60-17 0 0 0,-69 14-3282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72 13823 0 0,'0'0'315'0'0,"0"0"45"0"0,0 0 21 0 0,0 2-49 0 0,-5 31-137 0 0,5-31-107 0 0,-1 0-1 0 0,1 0 1 0 0,0 0 0 0 0,0 1 0 0 0,0-1-1 0 0,1 0 1 0 0,-1 0 0 0 0,0 0 0 0 0,1 0-1 0 0,-1 0 1 0 0,1 0 0 0 0,0 0-1 0 0,0 0 1 0 0,0 0 0 0 0,0-1 0 0 0,0 1-1 0 0,0 0 1 0 0,0 0 0 0 0,3 2 0 0 0,-2-2-66 0 0,0-1 0 0 0,0 0 0 0 0,0 0 1 0 0,0 0-1 0 0,1 0 0 0 0,-1 0 1 0 0,0 0-1 0 0,1 0 0 0 0,-1-1 0 0 0,0 1 1 0 0,1-1-1 0 0,-1 0 0 0 0,1 1 0 0 0,3-2 1 0 0,5 1-30 0 0,-1-2 0 0 0,1 0 0 0 0,0 0 1 0 0,-1-1-1 0 0,1 0 0 0 0,12-6 0 0 0,30-11 898 0 0,-32 14-535 0 0,-1-2 1 0 0,20-11-1 0 0,-20 8-362 0 0,-9 7-189 0 0,-1-1 1 0 0,-1-1-1 0 0,1 0 1 0 0,-1-1-1 0 0,0 1 1 0 0,15-16-1 0 0,-23 20-317 0 0,-1 2 0 0 0,-8-8-512 0 0,6 6 923 0 0,0 1 0 0 0,-1 0 1 0 0,1 0-1 0 0,-1 0 0 0 0,1 1 0 0 0,-1-1 0 0 0,0 0 0 0 0,1 1 0 0 0,-1 0 0 0 0,0-1 0 0 0,1 1 1 0 0,-1 0-1 0 0,-5 1 0 0 0,-38 8-818 0 0,38-7 760 0 0,-12 4 198 0 0,0 0 0 0 0,1 1 1 0 0,0 1-1 0 0,0 1 0 0 0,-20 13 1 0 0,-10 3 847 0 0,31-16-543 0 0,-23 14-1 0 0,-45 34-327 0 0,80-53 88 0 0,0 1-1 0 0,0 0 0 0 0,0 0 1 0 0,1 1-1 0 0,0 0 1 0 0,0 0-1 0 0,0 0 1 0 0,-6 11-1 0 0,11-16-54 0 0,-1 1 0 0 0,1 0 0 0 0,0-1 0 0 0,0 1-1 0 0,0-1 1 0 0,0 1 0 0 0,0 0 0 0 0,0-1 0 0 0,0 1 0 0 0,0-1 0 0 0,0 1 0 0 0,1 0 0 0 0,0 2 0 0 0,9 18 383 0 0,-8-18-418 0 0,0-1 0 0 0,0 0 0 0 0,0 0-1 0 0,1 0 1 0 0,-1 0 0 0 0,1 0 0 0 0,0 0-1 0 0,0-1 1 0 0,0 1 0 0 0,1-1 0 0 0,-1 0 0 0 0,0 0-1 0 0,1 0 1 0 0,-1-1 0 0 0,1 1 0 0 0,0-1-1 0 0,-1 0 1 0 0,1 0 0 0 0,0 0 0 0 0,6 1 0 0 0,-1-2-175 0 0,0 1 0 0 0,0-1 0 0 0,-1-1 1 0 0,1 0-1 0 0,0 0 0 0 0,-1 0 0 0 0,1-1 1 0 0,11-4-1 0 0,11-6-5626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55 536 10135 0 0,'-1'1'464'0'0,"-24"46"162"0"0,18-32-480 0 0,6-15 41 0 0,1 1 0 0 0,0-1 0 0 0,0 0 0 0 0,0 1 0 0 0,-1-1 1 0 0,1 1-1 0 0,0-1 0 0 0,-1 0 0 0 0,1 1 0 0 0,0-1 0 0 0,-1 0 0 0 0,1 1 0 0 0,0-1 0 0 0,-1 0 0 0 0,1 1 0 0 0,0-1 0 0 0,-1 0 0 0 0,1 0 0 0 0,-1 0 0 0 0,1 1 0 0 0,-1-1 0 0 0,1 0 0 0 0,-1 0 0 0 0,1 0 0 0 0,-1 0 0 0 0,1 0 0 0 0,0 0 0 0 0,-1 0 0 0 0,1 0 0 0 0,-1 0 0 0 0,0 0 0 0 0,-6-6 3671 0 0,6-3-4733 0 0,1 2 1129 0 0,1 0-1 0 0,0-1 1 0 0,1 1-1 0 0,-1 0 0 0 0,6-12 1 0 0,16-36 757 0 0,-22 54-979 0 0,16-33 37 0 0,2 1-1 0 0,1 1 0 0 0,2 1 1 0 0,0 1-1 0 0,3 1 1 0 0,0 1-1 0 0,2 1 1 0 0,55-43-1 0 0,-40 42-203 0 0,46-23-1 0 0,-45 27-469 0 0,-24 14 62 0 0,0 1 1 0 0,0 0-1 0 0,1 2 0 0 0,20-6 1 0 0,14 2-5965 0 0,-31 7 707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13823 0 0,'0'0'630'0'0,"0"0"-13"0"0,0 0-320 0 0,0 0 105 0 0,0 0 87 0 0,0 0 20 0 0,-1 2-66 0 0,-10 12-362 0 0,2 1 0 0 0,-9 19-1 0 0,3-7 286 0 0,-99 217 1225 0 0,46-90-1134 0 0,-123 238 1148 0 0,83-159-1605 0 0,76-169-1384 0 0,32-63 668 0 0,0-1-857 0 0,2-2-379 0 0,10-10-80 0 0,4-4-15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19351 0 0,'0'0'439'0'0,"0"0"62"0"0,0 0 33 0 0,-1 1-65 0 0,-4 7-309 0 0,1 1-143 0 0,4 1-17 0 0,0-9 0 0 0,1 1 0 0 0,-1-1 0 0 0,1 0 0 0 0,0 0 0 0 0,-1 0 0 0 0,1 0 0 0 0,0 1 0 0 0,0-1 0 0 0,0 0 0 0 0,0-1 0 0 0,0 1 0 0 0,0 0 0 0 0,0 0 0 0 0,0 0 0 0 0,0 0 0 0 0,0-1 0 0 0,1 1 0 0 0,-1-1 0 0 0,0 1 0 0 0,0-1 0 0 0,1 1 0 0 0,-1-1 0 0 0,2 1 0 0 0,5 0 0 0 0,0 0 0 0 0,14 0 0 0 0,-15 0 0 0 0,17-1 0 0 0,0-1 0 0 0,46-9 0 0 0,46-16 0 0 0,238-79-253 0 0,-204 56-3167 0 0,-103 36-564 0 0,-42 11 1937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299 469 11975 0 0,'0'0'267'0'0,"0"0"42"0"0,0 0 17 0 0,0 0-28 0 0,1 0-196 0 0,0 0 0 0 0,0 0 0 0 0,0 1 0 0 0,0-1 0 0 0,0 0 0 0 0,0 1 1 0 0,0-1-1 0 0,0 1 0 0 0,0-1 0 0 0,-1 1 0 0 0,1-1 0 0 0,0 1 0 0 0,0-1 1 0 0,0 1-1 0 0,-1 0 0 0 0,1-1 0 0 0,0 1 0 0 0,0 1 0 0 0,-1-2 912 0 0,0 0-61 0 0,-1 2-288 0 0,-2 1-517 0 0,-1 0 0 0 0,1 0-1 0 0,-1 0 1 0 0,0-1 0 0 0,0 1 0 0 0,0-1-1 0 0,0 0 1 0 0,0 0 0 0 0,0 0 0 0 0,-7 1-1 0 0,-49 12-52 0 0,55-14-67 0 0,-10 2 386 0 0,-1-1-1 0 0,1-1 0 0 0,-24 0 0 0 0,30-1-372 0 0,0-1-1 0 0,0-1 0 0 0,0 1 1 0 0,0-1-1 0 0,1 0 0 0 0,-1-1 1 0 0,-12-5-1 0 0,19 7-40 0 0,0 0 0 0 0,0 0 0 0 0,1 0 0 0 0,-1 0 0 0 0,0-1 0 0 0,0 1 0 0 0,0 0 0 0 0,1-1 0 0 0,-1 1 0 0 0,1-1 0 0 0,-1 1 0 0 0,1-1 0 0 0,0 0 0 0 0,-1 0 0 0 0,1 0 0 0 0,0 0 0 0 0,0 0 0 0 0,0 0 0 0 0,0 0 0 0 0,1 0 0 0 0,-1 0 0 0 0,1 0 0 0 0,-1 0 0 0 0,1 0 0 0 0,0 0 0 0 0,0-1 0 0 0,0 1 0 0 0,0 0 0 0 0,0 0 0 0 0,0 0 0 0 0,0-1 0 0 0,1 1 0 0 0,-1 0 0 0 0,1 0 0 0 0,0-2 0 0 0,4-7 0 0 0,0 1 0 0 0,0 0 0 0 0,1 0 0 0 0,0 0 0 0 0,11-11 0 0 0,-12 14 0 0 0,28-36 0 0 0,2 2 0 0 0,72-65 0 0 0,-77 80 0 0 0,1 2 0 0 0,1 2 0 0 0,1 0 0 0 0,57-26 0 0 0,-76 41 0 0 0,1 2 0 0 0,-1 0 0 0 0,1 0 0 0 0,0 1 0 0 0,0 1 0 0 0,1 1 0 0 0,-1 0 0 0 0,1 1 0 0 0,-1 1 0 0 0,1 0 0 0 0,-1 1 0 0 0,1 0 0 0 0,15 5 0 0 0,-26-5 0 0 0,0 1 0 0 0,0 0 0 0 0,-1 0 0 0 0,1 1 0 0 0,-1-1 0 0 0,1 1 0 0 0,-1 0 0 0 0,0 0 0 0 0,0 0 0 0 0,0 1 0 0 0,-1 0 0 0 0,1-1 0 0 0,-1 1 0 0 0,0 0 0 0 0,0 1 0 0 0,0-1 1 0 0,0 0-1 0 0,-1 1 0 0 0,0 0 0 0 0,3 6 0 0 0,-3-3 144 0 0,1-1 1 0 0,-2 1 0 0 0,1 0 0 0 0,-1 0 0 0 0,0 0-1 0 0,0 0 1 0 0,-1-1 0 0 0,0 1 0 0 0,-1 0-1 0 0,0 0 1 0 0,0 0 0 0 0,-4 13 0 0 0,2-12-131 0 0,0-1 0 0 0,-1 1 0 0 0,-1-1-1 0 0,1 0 1 0 0,-1 0 0 0 0,-1-1 0 0 0,1 1 0 0 0,-1-1 0 0 0,-1 0 0 0 0,1-1 0 0 0,-1 1 0 0 0,-13 8 0 0 0,-6 2-24 0 0,-2 0 0 0 0,-40 17 0 0 0,13-7 24 0 0,-134 82-415 0 0,173-102-183 0 0,8-6-2104 0 0,9-5 736 0 0,4-16-80 0 0,11-6-15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11975 0 0,'2'0'267'0'0,"16"-2"368"0"0,-16 2-337 0 0,-1-1-196 0 0,65-33 1783 0 0,-65 33-1864 0 0,0 1 1 0 0,0 0-1 0 0,0-1 0 0 0,0 1 1 0 0,1-1-1 0 0,-1 1 1 0 0,0-1-1 0 0,0 0 0 0 0,0 0 1 0 0,0 1-1 0 0,0-1 0 0 0,0 0 1 0 0,-1 0-1 0 0,1 0 0 0 0,0 0 1 0 0,0 0-1 0 0,0-1 1 0 0,1-1 201 0 0,-1 2 265 0 0,-1 1 21 0 0,0 0 3 0 0,-1-2 0 0 0,1 1-435 0 0,-1 0 1 0 0,0 0-1 0 0,1 0 0 0 0,-1 1 0 0 0,0-1 1 0 0,0 0-1 0 0,0 0 0 0 0,0 0 0 0 0,0 1 1 0 0,0-1-1 0 0,0 1 0 0 0,0-1 1 0 0,0 1-1 0 0,0-1 0 0 0,0 1 0 0 0,0-1 1 0 0,0 1-1 0 0,-2-1 0 0 0,0 1-38 0 0,0 0 0 0 0,1 0-1 0 0,-1 0 1 0 0,0 0 0 0 0,0 0 0 0 0,0 1 0 0 0,-4 0-1 0 0,-4 3-118 0 0,-1 0-1 0 0,-19 9 0 0 0,26-10 177 0 0,-21 9 116 0 0,1 2-1 0 0,0 0 0 0 0,2 2 1 0 0,-23 19-1 0 0,31-23-69 0 0,1 1-1 0 0,1 1 1 0 0,0 1 0 0 0,1 0-1 0 0,0 0 1 0 0,-17 32-1 0 0,27-42-141 0 0,-1 0 0 0 0,1 0 0 0 0,1 0 0 0 0,-1 0 0 0 0,1 1 0 0 0,0-1 0 0 0,0 0 0 0 0,0 7 0 0 0,1-9 0 0 0,0-1 0 0 0,0 1 0 0 0,0-1 0 0 0,0 1 0 0 0,1-1 0 0 0,-1 1 0 0 0,1-1 0 0 0,-1 1 0 0 0,1-1 0 0 0,0 0 0 0 0,0 1 0 0 0,0-1 0 0 0,0 0 0 0 0,1 0 0 0 0,-1 0 0 0 0,1 0 0 0 0,-1 0 0 0 0,1 0 0 0 0,2 2 0 0 0,7 2 0 0 0,-8-5 0 0 0,0-1 0 0 0,0 1 0 0 0,0-1 0 0 0,0 0 0 0 0,0 0 0 0 0,0-1 0 0 0,0 1 0 0 0,0 0 0 0 0,4-2 0 0 0,30-10 0 0 0,-30 9 0 0 0,55-19 0 0 0,95-38 0 0 0,-148 55 0 0 0,-5-1 0 0 0,-7 1 0 0 0,3 5 0 0 0,0 0 0 0 0,0 0 0 0 0,0 0 0 0 0,1 0 0 0 0,-1 0 0 0 0,0 0 0 0 0,0 0 0 0 0,0 0 0 0 0,0-1 0 0 0,0 1 0 0 0,0 0 0 0 0,0 0 0 0 0,0 0 0 0 0,1 0 0 0 0,-1 0 0 0 0,0 0 0 0 0,0 0 0 0 0,0 0 0 0 0,0 0 0 0 0,0 0 0 0 0,1 0 0 0 0,-1 0 0 0 0,0 0 0 0 0,0 0 0 0 0,0 0 0 0 0,0 0 0 0 0,0 0 0 0 0,0 0 0 0 0,1 0 0 0 0,-1 0 0 0 0,0 0 0 0 0,0 0 0 0 0,0 0 0 0 0,0 0 0 0 0,0 0 0 0 0,0 0 0 0 0,1 0 0 0 0,-1 1 0 0 0,0-1 0 0 0,0 0 0 0 0,1 1 0 0 0,-1-1 0 0 0,0 1 0 0 0,1-1 0 0 0,-1 1 0 0 0,0-1 0 0 0,0 1 0 0 0,0-1 0 0 0,0 1 0 0 0,1-1 0 0 0,-1 1 0 0 0,0-1 0 0 0,0 1 0 0 0,0-1 0 0 0,0 1 0 0 0,0-1 0 0 0,0 1 0 0 0,0-1 0 0 0,-1 1 0 0 0,1-1 0 0 0,0 1 0 0 0,0-1 0 0 0,0 1 0 0 0,0-1 0 0 0,-1 1 0 0 0,1-1 0 0 0,0 1 0 0 0,-10 14 0 0 0,5-6 0 0 0,5-8 8 0 0,0 1 0 0 0,0-1-1 0 0,0 0 1 0 0,0 1 0 0 0,1-1 0 0 0,-1 0-1 0 0,0 1 1 0 0,0-1 0 0 0,1 0 0 0 0,0 2-1 0 0,2 11-968 0 0,8-9-263 0 0,-8-4 797 0 0,1-1-1 0 0,-1 1 1 0 0,0 0-1 0 0,1-1 1 0 0,-1 0-1 0 0,0 0 1 0 0,1 0-1 0 0,-1 0 1 0 0,0-1-1 0 0,1 1 1 0 0,-1-1-1 0 0,6-2 1 0 0,13-4-1620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11975 0 0,'0'0'547'0'0,"0"0"-11"0"0,0 0-203 0 0,0 0 419 0 0,0 0 220 0 0,0 2 42 0 0,-28 60 2263 0 0,2 0-4121 0 0,25-60-3639 0 0,1-2-1565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0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9 267 19351 0 0,'-1'-2'64'0'0,"0"1"1"0"0,0 0-1 0 0,1 0 0 0 0,-1 0 1 0 0,0-1-1 0 0,1 1 0 0 0,-1 0 1 0 0,0 0-1 0 0,1-1 0 0 0,-1 1 0 0 0,1-1 1 0 0,0 1-1 0 0,0 0 0 0 0,-1-1 1 0 0,1 1-1 0 0,0-1 0 0 0,0 1 0 0 0,0-1 1 0 0,0 1-1 0 0,1-1 0 0 0,-1 1 1 0 0,0 0-1 0 0,1-1 0 0 0,-1 1 1 0 0,1-1-1 0 0,-1 1 0 0 0,1 0 0 0 0,-1 0 1 0 0,1-1-1 0 0,0 1 0 0 0,0 0 1 0 0,0 0-1 0 0,0 0 0 0 0,0 0 0 0 0,2-2 1 0 0,4-3-139 0 0,0 1 1 0 0,0 0-1 0 0,1 0 1 0 0,15-6-1 0 0,-1-1 247 0 0,66-38-1169 0 0,134-55 0 0 0,-211 100 1288 0 0,1 1 0 0 0,24-5 0 0 0,-35 9 216 0 0,-1 0-65 0 0,2 1-433 0 0,-1 0 0 0 0,0 1 0 0 0,-1-1 0 0 0,1 1 0 0 0,0-1 0 0 0,0 1 0 0 0,-1 0 0 0 0,1-1 1 0 0,0 1-1 0 0,-1 0 0 0 0,0-1 0 0 0,1 1 0 0 0,-1 0 0 0 0,0-1 0 0 0,0 1 0 0 0,0 0 0 0 0,0 3 0 0 0,-8 30-39 0 0,6-29 42 0 0,-5 18-13 0 0,-13 26 0 0 0,4-11 0 0 0,12-27 0 0 0,1-1 0 0 0,-4 22 0 0 0,1 1 0 0 0,4-25 24 0 0,0 0 0 0 0,1 1 0 0 0,1-1 0 0 0,-1 12 0 0 0,1-18-160 0 0,0 0-1 0 0,1 0 0 0 0,-1 0 1 0 0,1 0-1 0 0,-1 0 0 0 0,1 0 1 0 0,0 0-1 0 0,0 0 1 0 0,0 0-1 0 0,0-1 0 0 0,1 1 1 0 0,-1 0-1 0 0,1-1 0 0 0,-1 1 1 0 0,1-1-1 0 0,3 4 1 0 0,6-1-4634 0 0,1-5-1474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581 197 6447 0 0,'0'0'142'0'0,"0"0"22"0"0,0-1 13 0 0,0 0-171 0 0,0 1-1 0 0,0-1 1 0 0,0 1 0 0 0,0-1 0 0 0,0 1-1 0 0,0-1 1 0 0,0 1 0 0 0,1-1-1 0 0,-1 1 1 0 0,0-1 0 0 0,0 1-1 0 0,1-1 1 0 0,-1 1 0 0 0,0-1-1 0 0,0 1 1 0 0,1-1 0 0 0,-1 1 0 0 0,1 0-1 0 0,-1-1 1 0 0,0 1 0 0 0,1 0-1 0 0,-1-1 1 0 0,1 1 0 0 0,-1 0-1 0 0,1-1 1 0 0,-1 1 0 0 0,1 0-1 0 0,-1 0 1 0 0,1 0 0 0 0,0-1 0 0 0,1 1 6 0 0,3-4 124 0 0,0 1-1 0 0,1 0 0 0 0,-1 1 0 0 0,1-1 1 0 0,0 1-1 0 0,9-3 0 0 0,-5 2 41 0 0,0-1 0 0 0,-1 0 0 0 0,1-1 0 0 0,-1 0 0 0 0,0 0 0 0 0,9-8 0 0 0,-7 6 156 0 0,-1 0-1 0 0,1 1 0 0 0,22-10 0 0 0,-27 14-150 0 0,2-1 127 0 0,-1 1-1 0 0,1-1 0 0 0,-1-1 1 0 0,0 1-1 0 0,0-1 1 0 0,0-1-1 0 0,6-4 0 0 0,-3-1-289 0 0,-9 6-21 0 0,-1 2 4 0 0,0 1-1 0 0,1 0 0 0 0,-1 1 0 0 0,0-1 0 0 0,0 0 0 0 0,1 1 0 0 0,-1-1 0 0 0,0 0 0 0 0,0 1 0 0 0,0-1 0 0 0,0 0 0 0 0,0 0 0 0 0,0 1 0 0 0,0-1 0 0 0,0 0 0 0 0,0 1 0 0 0,0-1 0 0 0,0 0 0 0 0,-1 0 0 0 0,1 1 0 0 0,0-1 0 0 0,0 0 0 0 0,-1 1 0 0 0,1-1 0 0 0,0 1 0 0 0,-1-1 0 0 0,1 0 0 0 0,-1 1 0 0 0,1-1 0 0 0,-1 1 0 0 0,1-1 0 0 0,-1 1 0 0 0,1-1 0 0 0,-1 1 0 0 0,1-1 0 0 0,-1 1 0 0 0,0 0 0 0 0,1-1 0 0 0,-1 1 0 0 0,0 0 0 0 0,-1-1 0 0 0,-2-1 0 0 0,0 0 0 0 0,0 1 0 0 0,0 0 0 0 0,0 0 0 0 0,0 0 0 0 0,0 0 0 0 0,-1 1 0 0 0,1-1 0 0 0,-8 1 0 0 0,-40 7 0 0 0,30-4 0 0 0,6 0 0 0 0,0 1 0 0 0,-20 8 0 0 0,1-1 0 0 0,21-6 0 0 0,0 1 0 0 0,0 0 0 0 0,-17 11 0 0 0,5-3 0 0 0,14-7 76 0 0,0 1-1 0 0,0 0 0 0 0,1 1 1 0 0,1 1-1 0 0,-16 16 0 0 0,11-11 404 0 0,10-9-377 0 0,1 0 1 0 0,-1 0-1 0 0,1 1 1 0 0,0 0-1 0 0,1 0 0 0 0,-1 0 1 0 0,1 0-1 0 0,1 0 1 0 0,0 1-1 0 0,0-1 0 0 0,0 1 1 0 0,1 0-1 0 0,0-1 1 0 0,0 1-1 0 0,1 0 0 0 0,0 0 1 0 0,0 0-1 0 0,1-1 1 0 0,2 11-1 0 0,-3-17-78 0 0,0 0 0 0 0,1 0 0 0 0,-1 0 1 0 0,0 1-1 0 0,1-1 0 0 0,-1-1 0 0 0,1 1 0 0 0,-1 0 1 0 0,1 0-1 0 0,-1 0 0 0 0,1 0 0 0 0,-1 0 0 0 0,1 0 0 0 0,0 0 1 0 0,-1-1-1 0 0,1 1 0 0 0,0 0 0 0 0,0-1 0 0 0,0 1 1 0 0,0 0-1 0 0,0-1 0 0 0,0 1 0 0 0,-1-1 0 0 0,3 1 0 0 0,0-1 37 0 0,0 0 0 0 0,-1 0 0 0 0,1 0-1 0 0,0 0 1 0 0,0 0 0 0 0,0-1-1 0 0,4-1 1 0 0,1 1-34 0 0,-3-1-27 0 0,0 1 0 0 0,0-1 0 0 0,0 0 0 0 0,0 0 0 0 0,-1 0 0 0 0,1-1 0 0 0,-1 0 0 0 0,8-6 0 0 0,1-2 0 0 0,16-19 0 0 0,6-5 0 0 0,-22 23-355 0 0,0-1 0 0 0,12-18 0 0 0,-11 13 36 0 0,-11 15 261 0 0,-1 0-1 0 0,1-1 1 0 0,-1 0-1 0 0,0 1 1 0 0,0-1-1 0 0,0 0 1 0 0,-1 0 0 0 0,1 0-1 0 0,0-6 1 0 0,2 0 98 0 0,-15 14 772 0 0,4 0-740 0 0,1 0 1 0 0,0 1-1 0 0,0 0 0 0 0,0 0 0 0 0,1 0 1 0 0,-1 1-1 0 0,-5 8 0 0 0,-31 48 421 0 0,29-42-448 0 0,-123 234-45 0 0,119-218 0 0 0,-43 97 0 0 0,-53 172 0 0 0,96-243 0 0 0,-11 72 0 0 0,20-85 0 0 0,-2-1 0 0 0,-2 0 0 0 0,-22 54 0 0 0,30-92 271 0 0,0-1-1 0 0,-1 1 1 0 0,0-1-1 0 0,-1 0 1 0 0,0 0-1 0 0,0-1 1 0 0,-1 0 0 0 0,0 0-1 0 0,0-1 1 0 0,-13 10-1 0 0,19-16 242 0 0,0-1-69 0 0,0 0-438 0 0,0-1-1 0 0,1 1 1 0 0,-1 0 0 0 0,1 0 0 0 0,-1 0 0 0 0,1 0-1 0 0,0 0 1 0 0,-1-1 0 0 0,1 1 0 0 0,-1 0-1 0 0,1-1 1 0 0,-1 1 0 0 0,1 0 0 0 0,0-1 0 0 0,-1 1-1 0 0,1 0 1 0 0,-1-1 0 0 0,1 1 0 0 0,0-1-1 0 0,0 1 1 0 0,-1 0 0 0 0,1-1 0 0 0,0 1 0 0 0,0-1-1 0 0,-1 1 1 0 0,1-1 0 0 0,0 1 0 0 0,0-1-1 0 0,0 1 1 0 0,0-1 0 0 0,0 0 0 0 0,0-1 7 0 0,-4-11-102 0 0,1 0 0 0 0,1 0 1 0 0,0 0-1 0 0,0-1 0 0 0,2 1 0 0 0,0 0 0 0 0,0-1 0 0 0,4-20 0 0 0,5-12-1020 0 0,15-49 1 0 0,-13 55 705 0 0,4-10-460 0 0,2 0 0 0 0,2 1-1 0 0,47-87 1 0 0,-50 108-159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74 10135 0 0,'-1'2'231'0'0,"0"0"-198"0"0,-12 18 80 0 0,-16 32 0 0 0,31-53 40 0 0,-1-1 1 0 0,1 1 0 0 0,-1 0-1 0 0,1-1 1 0 0,0 1 0 0 0,-1 0-1 0 0,4-1 1 0 0,0-2 151 0 0,9-8 1078 0 0,15-15-1 0 0,-6 5 708 0 0,-19 18-1977 0 0,0 1-91 0 0,-1 0 1 0 0,1-1-1 0 0,-1 0 0 0 0,0 1 1 0 0,0-1-1 0 0,-1 0 1 0 0,1 0-1 0 0,-1-1 1 0 0,4-8-1 0 0,-6 13-22 0 0,1-1 0 0 0,-1 1 0 0 0,0-1 0 0 0,0 0 0 0 0,1 1 0 0 0,-1-1 0 0 0,0 0 0 0 0,0 1 0 0 0,0-1 0 0 0,0 1 0 0 0,0-1 0 0 0,0 0 0 0 0,0 1 0 0 0,0-1 0 0 0,0 0 0 0 0,0 1 0 0 0,0-1 0 0 0,0 0 0 0 0,0 1 0 0 0,-1-2 0 0 0,-3-1 0 0 0,3 3 0 0 0,0-1 0 0 0,0 1 0 0 0,-1-1 0 0 0,1 0 0 0 0,-1 1 0 0 0,1-1 0 0 0,-1 1 0 0 0,1 0 0 0 0,-1-1 0 0 0,1 1 0 0 0,-1 0 0 0 0,1 0 0 0 0,-1 0 0 0 0,1 0 0 0 0,-1 0 0 0 0,0 0 0 0 0,1 1 0 0 0,-1-1 0 0 0,-2 1 0 0 0,-27 12 0 0 0,30-13 0 0 0,-38 21 0 0 0,1 2 0 0 0,-67 52 0 0 0,99-71 0 0 0,1 0 0 0 0,-1 0 0 0 0,1 1 0 0 0,1 0 0 0 0,-1 0 0 0 0,1 1 0 0 0,0-1 0 0 0,0 1 0 0 0,0 0 0 0 0,1 0 0 0 0,0 0 0 0 0,0 0 0 0 0,0 1 0 0 0,1-1 0 0 0,-3 12 0 0 0,5-16 17 0 0,0-1-1 0 0,0 1 0 0 0,0 0 1 0 0,0 0-1 0 0,0-1 0 0 0,0 1 1 0 0,0 0-1 0 0,0-1 0 0 0,1 1 0 0 0,-1 0 1 0 0,1-1-1 0 0,-1 1 0 0 0,1-1 1 0 0,0 1-1 0 0,-1-1 0 0 0,1 1 1 0 0,0-1-1 0 0,0 1 0 0 0,0-1 1 0 0,0 0-1 0 0,0 1 0 0 0,1-1 1 0 0,-1 0-1 0 0,0 0 0 0 0,1 0 1 0 0,-1 0-1 0 0,0 0 0 0 0,1 0 1 0 0,-1 0-1 0 0,1 0 0 0 0,-1-1 1 0 0,1 1-1 0 0,0-1 0 0 0,-1 1 1 0 0,1-1-1 0 0,2 1 0 0 0,2 0 56 0 0,-1-1 0 0 0,0 1-1 0 0,0-1 1 0 0,0 0 0 0 0,0 0-1 0 0,0-1 1 0 0,0 1 0 0 0,0-1-1 0 0,0 0 1 0 0,0-1 0 0 0,7-2-1 0 0,17-6 505 0 0,-23 8-572 0 0,0 1 0 0 0,0-2 0 0 0,-1 1 0 0 0,1-1 0 0 0,0 0 0 0 0,-1 0 0 0 0,9-6 0 0 0,-11 6-4 0 0,71-68 0 0 0,-69 64-64 0 0,-4 6-273 0 0,-1 1-138 0 0,0 0-33 0 0,0 0 66 0 0,0 2 292 0 0,2 6-1030 0 0,-2 3-4640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69 177 15663 0 0,'0'0'356'0'0,"0"0"50"0"0,0 0 20 0 0,-1 1-42 0 0,1 0-375 0 0,-1 1-1 0 0,0-1 0 0 0,0 0 1 0 0,0 1-1 0 0,0-1 0 0 0,0 0 1 0 0,-1 0-1 0 0,1 0 0 0 0,0 0 1 0 0,0 0-1 0 0,-1 0 0 0 0,1 0 1 0 0,-1 0-1 0 0,1 0 0 0 0,-1-1 1 0 0,1 1-1 0 0,-2 0 0 0 0,-5 2-10 0 0,-15 13 2 0 0,23-16 0 0 0,-1 0 0 0 0,1 0 0 0 0,0 0 0 0 0,-1 1 0 0 0,1-1 0 0 0,0 0 0 0 0,-1 0 0 0 0,1 0 0 0 0,0 0 0 0 0,-1 0 0 0 0,1 0 0 0 0,-1 0 0 0 0,1 0 0 0 0,0 0 0 0 0,-1 0 0 0 0,1 0 0 0 0,0 0 0 0 0,-1 0 0 0 0,1 0 0 0 0,0 0 0 0 0,-1 0 0 0 0,1 0 0 0 0,0-1 0 0 0,-1 1 0 0 0,1 0 0 0 0,0 0 0 0 0,-1 0 0 0 0,1-1 0 0 0,0 1 0 0 0,-1 0 0 0 0,1 0 0 0 0,0-1 0 0 0,0 1 0 0 0,-1 0 0 0 0,1 0 0 0 0,0-1 0 0 0,0 1 0 0 0,0 0 0 0 0,0-1 0 0 0,-1 1 0 0 0,1 0 0 0 0,0-1 0 0 0,0 1 0 0 0,0 0 0 0 0,0-1 0 0 0,0 1 0 0 0,0-1 0 0 0,0 1 0 0 0,0 0 0 0 0,0-1 0 0 0,0 1 0 0 0,0 0 0 0 0,0-1 0 0 0,0 1 0 0 0,0 0 0 0 0,0-1 0 0 0,0 1 0 0 0,0 0 0 0 0,1-1 0 0 0,-1 1 0 0 0,1-4 50 0 0,-1 0 0 0 0,1 0 0 0 0,1 0 0 0 0,-1 0 1 0 0,1 1-1 0 0,-1-1 0 0 0,1 1 0 0 0,0-1 0 0 0,0 1 0 0 0,1 0 0 0 0,-1-1 0 0 0,1 1 0 0 0,-1 0 0 0 0,1 1 0 0 0,0-1 0 0 0,6-4 0 0 0,5-2 323 0 0,0-1 0 0 0,25-10 1 0 0,-23 12-305 0 0,-3 1-69 0 0,1 1 0 0 0,0 0 0 0 0,1 1 0 0 0,-1 0 0 0 0,1 2 0 0 0,0-1 0 0 0,0 2 0 0 0,0 0 0 0 0,0 1 0 0 0,22 1 0 0 0,-33 0 0 0 0,0 0 0 0 0,-1 1 0 0 0,1 0 0 0 0,0 0 0 0 0,0 0 0 0 0,-1 0 0 0 0,1 0 0 0 0,-1 1 0 0 0,1 0 0 0 0,5 3 0 0 0,-8-4 0 0 0,1-1 0 0 0,-1 1 0 0 0,0-1 0 0 0,0 1 0 0 0,0 0 0 0 0,0 0 0 0 0,-1-1 0 0 0,1 1 0 0 0,0 0 0 0 0,0 0 0 0 0,0 0 0 0 0,-1 0 0 0 0,1 0 0 0 0,0 0 0 0 0,-1 0 0 0 0,1 0 0 0 0,-1 0 0 0 0,1 1 0 0 0,-1-1 0 0 0,0 0 0 0 0,1 0 0 0 0,-1 0 0 0 0,0 2 0 0 0,1 2 0 0 0,-1 6 0 0 0,-1-8 0 0 0,0 0 0 0 0,0 0 0 0 0,-1-1 0 0 0,0 1 0 0 0,1 0 0 0 0,-1-1 0 0 0,0 1 0 0 0,0-1 0 0 0,-5 5 0 0 0,1-4 0 0 0,4-7 0 0 0,3-7 0 0 0,-1 11 0 0 0,3-6 3 0 0,-1 0-1 0 0,1 1 1 0 0,0-1-1 0 0,0 1 1 0 0,1 0-1 0 0,0 0 1 0 0,0 0-1 0 0,0 0 1 0 0,0 1-1 0 0,1 0 1 0 0,-1 0-1 0 0,1 0 1 0 0,6-3-1 0 0,5-3-111 0 0,0 0 0 0 0,1 2 0 0 0,18-8 0 0 0,-29 14-36 0 0,0 0 1 0 0,0 0-1 0 0,-1 0 0 0 0,1 0 1 0 0,1 1-1 0 0,-1 0 1 0 0,0 0-1 0 0,0 1 0 0 0,0 0 1 0 0,8 0-1 0 0,-12 1 193 0 0,0-1 0 0 0,-1 0-1 0 0,1 1 1 0 0,0-1 0 0 0,-1 1 0 0 0,1-1-1 0 0,-1 1 1 0 0,1 0 0 0 0,-1 0-1 0 0,1 0 1 0 0,-1 0 0 0 0,0 0-1 0 0,1 0 1 0 0,-1 0 0 0 0,0 0 0 0 0,0 0-1 0 0,0 1 1 0 0,0-1 0 0 0,0 0-1 0 0,0 1 1 0 0,0-1 0 0 0,0 1 0 0 0,-1-1-1 0 0,1 1 1 0 0,0-1 0 0 0,-1 1-1 0 0,0 0 1 0 0,1-1 0 0 0,-1 1 0 0 0,0 0-1 0 0,0-1 1 0 0,1 1 0 0 0,-1 0-1 0 0,-1-1 1 0 0,1 1 0 0 0,0 2 0 0 0,0-1 13 0 0,-1 5-39 0 0,0 0 1 0 0,-1 0-1 0 0,0 0 0 0 0,0 0 1 0 0,0-1-1 0 0,-7 14 1 0 0,0 1-15 0 0,-25 58 554 0 0,16-41 759 0 0,12-25-1172 0 0,-2-2-1046 0 0,8-12 862 0 0,0 1 1 0 0,-1-1-1 0 0,1 0 0 0 0,0 0 0 0 0,0 0 0 0 0,0 0 0 0 0,0 0 0 0 0,0 0 1 0 0,0 0-1 0 0,0 0 0 0 0,0 0 0 0 0,0 1 0 0 0,0-1 0 0 0,-1 0 1 0 0,1 0-1 0 0,0 0 0 0 0,0 0 0 0 0,0 0 0 0 0,0 0 0 0 0,0 0 1 0 0,0 0-1 0 0,-1 0 0 0 0,1 0 0 0 0,0 0 0 0 0,0 0 0 0 0,0 0 1 0 0,0 0-1 0 0,0 0 0 0 0,0 0 0 0 0,0 0 0 0 0,-1 0 0 0 0,1 0 1 0 0,0 0-1 0 0,0 0 0 0 0,0 0 0 0 0,0 0 0 0 0,0 0 0 0 0,0-1 1 0 0,-1 1-1 0 0,-1-9-1885 0 0,2 8 1944 0 0,-1-11-1558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 17503 0 0,'0'0'803'0'0,"0"0"-18"0"0,2 0-501 0 0,4 1-137 0 0,0 0 0 0 0,0-1 0 0 0,1 0 1 0 0,-1 0-1 0 0,0-1 0 0 0,0 1 0 0 0,1-1 0 0 0,-1 0 0 0 0,0-1 0 0 0,0 0 0 0 0,0 0 0 0 0,8-4 0 0 0,3-2-85 0 0,-1-2-1 0 0,29-21 0 0 0,-37 27-61 0 0,-6 3 0 0 0,0-1 0 0 0,0 1 0 0 0,1-1 0 0 0,-1 1 0 0 0,0-1 0 0 0,0 0 0 0 0,3-3 0 0 0,-32 29-14 0 0,-21 14 34 0 0,2-1-427 0 0,38-31 292 0 0,-85 78-1345 0 0,65-59 1443 0 0,-5 6 15 0 0,30-28 2 0 0,1 0 1 0 0,0 0-1 0 0,-1 1 0 0 0,1-1 1 0 0,1 0-1 0 0,-1 1 0 0 0,0-1 1 0 0,1 1-1 0 0,-2 6 0 0 0,3 1 0 0 0,1-10 0 0 0,0 1 0 0 0,0-1 0 0 0,0 1 0 0 0,-1-1 0 0 0,1 0 0 0 0,1 1 0 0 0,-1-1 0 0 0,0 0 0 0 0,0 0 0 0 0,0 0 0 0 0,1 0 0 0 0,-1 0 0 0 0,0 0 0 0 0,1 0 0 0 0,-1 0 0 0 0,1-1 0 0 0,-1 1 0 0 0,1-1 0 0 0,-1 1 0 0 0,3 0 0 0 0,4 0 0 0 0,-1 0 0 0 0,0 0 0 0 0,11-1 0 0 0,2 0 0 0 0,-5 1-1346 0 0,-1-1 0 0 0,0 0-1 0 0,22-4 1 0 0,-17 1-4717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8287 0 0,'0'0'191'0'0,"0"0"26"0"0,0 0 9 0 0,3 0-34 0 0,5 0-78 0 0,-6 0 274 0 0,-2 0 110 0 0,-15 8 1458 0 0,-2 0-488 0 0,-1 1 0 0 0,-28 19-1 0 0,36-22-1180 0 0,-15 12-99 0 0,1 2 1 0 0,-42 42-1 0 0,29-26-137 0 0,27-25 263 0 0,1 0 0 0 0,1 1 0 0 0,0-1-1 0 0,0 2 1 0 0,-6 14 0 0 0,13-25-302 0 0,0 0 1 0 0,0 0-1 0 0,0 0 0 0 0,1 0 1 0 0,-1 0-1 0 0,0 0 0 0 0,1 1 1 0 0,0-1-1 0 0,-1 0 0 0 0,1 0 1 0 0,0 0-1 0 0,0 1 0 0 0,1 2 1 0 0,-1-4-14 0 0,0 0 1 0 0,1 1 0 0 0,0-1-1 0 0,-1 0 1 0 0,1 0 0 0 0,0 1-1 0 0,-1-1 1 0 0,1 0 0 0 0,0 0-1 0 0,0 0 1 0 0,0 0 0 0 0,0 0 0 0 0,0 0-1 0 0,0-1 1 0 0,0 1 0 0 0,0 0-1 0 0,1 0 1 0 0,-1-1 0 0 0,0 1-1 0 0,0-1 1 0 0,1 1 0 0 0,-1-1 0 0 0,2 1-1 0 0,3 1 1 0 0,0-1 0 0 0,0 0 0 0 0,0 0 0 0 0,0 0 0 0 0,0-1 0 0 0,0 1 0 0 0,0-1 0 0 0,0-1 0 0 0,11-1 0 0 0,-8 0 0 0 0,0-1 0 0 0,0 0 0 0 0,0-1 0 0 0,0 0 0 0 0,11-6 0 0 0,20-11 165 0 0,-27 16 90 0 0,-1-1 0 0 0,0 0 0 0 0,-1-1 0 0 0,12-9 0 0 0,-5 1 141 0 0,-5 5-283 0 0,17-17-1 0 0,-27 24-113 0 0,0 0 0 0 0,-1 0-1 0 0,1-1 1 0 0,-1 1 0 0 0,0-1 0 0 0,1 1 0 0 0,-2-1 0 0 0,1 0-1 0 0,0 0 1 0 0,1-6 0 0 0,-2 4 1 0 0,0 0 0 0 0,0 0 0 0 0,0 1 0 0 0,-1-1 0 0 0,0-9 0 0 0,-1 12 0 0 0,1 1 0 0 0,-1-1 0 0 0,1 1 0 0 0,-1-1 0 0 0,0 1 0 0 0,0-1 0 0 0,0 1 0 0 0,0 0 0 0 0,-1 0 0 0 0,1-1 0 0 0,-1 1 0 0 0,1 0 0 0 0,-1 0 0 0 0,-3-3 0 0 0,-56-44-4725 0 0,60 47 2417 0 0,-2-6-3147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563 583 13823 0 0,'0'0'630'0'0,"0"0"-13"0"0,-1 13 1672 0 0,17-37-2279 0 0,15-31-1 0 0,-10 18-12 0 0,-12 21 13 0 0,98-176 1082 0 0,-87 150-798 0 0,-2 0 0 0 0,23-78 0 0 0,-41 117-361 0 0,1 0-1 0 0,-1 0 1 0 0,1 0-1 0 0,-1 1 1 0 0,0-1-1 0 0,0 0 1 0 0,0 0-1 0 0,-1 0 1 0 0,1 0 0 0 0,-1 0-1 0 0,1 0 1 0 0,-1 0-1 0 0,0 1 1 0 0,-2-5-1 0 0,2 5 37 0 0,0 1-1 0 0,0 0 0 0 0,0-1 1 0 0,0 1-1 0 0,0 0 1 0 0,0-1-1 0 0,0 1 1 0 0,0 0-1 0 0,-1 0 0 0 0,1 0 1 0 0,0 0-1 0 0,-1 0 1 0 0,1 1-1 0 0,-1-1 0 0 0,1 0 1 0 0,-1 1-1 0 0,1-1 1 0 0,-1 1-1 0 0,0-1 1 0 0,1 1-1 0 0,-1 0 0 0 0,1-1 1 0 0,-1 1-1 0 0,0 0 1 0 0,1 0-1 0 0,-1 0 0 0 0,0 1 1 0 0,-1-1-1 0 0,-5 2 32 0 0,0 0 0 0 0,1 1 0 0 0,-1 0 0 0 0,1 0 0 0 0,0 0 0 0 0,0 1 0 0 0,0 0 0 0 0,1 0 0 0 0,-13 11 0 0 0,-4 6 0 0 0,-23 26 0 0 0,46-46 0 0 0,-28 31 0 0 0,-44 67 0 0 0,-12 42 0 0 0,59-97 0 0 0,-56 114 0 0 0,34-61 0 0 0,33-66 0 0 0,-11 33 0 0 0,1 1 0 0 0,18-49 0 0 0,-7 31 0 0 0,-2 8 0 0 0,6-31 0 0 0,3-5 0 0 0,-1-1 0 0 0,-1 0 0 0 0,0 0 0 0 0,-1-1 0 0 0,-17 23 0 0 0,12-21-261 0 0,12-15 96 0 0,0 0 0 0 0,-1 0 0 0 0,0-1 0 0 0,0 1 0 0 0,0-1 0 0 0,0 1 0 0 0,0-1 0 0 0,-1 0 0 0 0,0-1 0 0 0,1 1 0 0 0,-1 0 0 0 0,0-1 0 0 0,0 0 0 0 0,-7 2 0 0 0,-12 2-1356 0 0,-1-1-14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19351 0 0,'0'0'439'0'0,"7"-6"596"0"0,-7 6-1011 0 0,2-2 17 0 0,0-1 1 0 0,0 1-1 0 0,0 0 1 0 0,0 0-1 0 0,1 0 1 0 0,-1 0-1 0 0,1 1 1 0 0,-1-1-1 0 0,1 1 1 0 0,0 0-1 0 0,-1-1 1 0 0,1 1-1 0 0,0 0 1 0 0,6-1-1 0 0,116-18-41 0 0,-123 20-6 0 0,199-41-245 0 0,-2-17-3588 0 0,-168 46 1885 0 0,38-21-1 0 0,-33 15 894 0 0,34-14-1497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17 15663 0 0,'1'-1'177'0'0,"-1"0"-68"0"0,0 0 0 0 0,0 0 0 0 0,0 0 0 0 0,0 0 1 0 0,0 0-1 0 0,0 0 0 0 0,0 0 0 0 0,0 0 1 0 0,0 0-1 0 0,0 0 0 0 0,0 0 0 0 0,-1 1 0 0 0,0-3 1 0 0,-4 3-96 0 0,-23 27 57 0 0,18-20 32 0 0,5-4-13 0 0,1 0-1 0 0,0 0 1 0 0,-1 0 0 0 0,1 0 0 0 0,1 1 0 0 0,-1-1 0 0 0,0 1 0 0 0,1 0 0 0 0,0 0 0 0 0,0 1 0 0 0,0-1-1 0 0,1 1 1 0 0,-4 6 0 0 0,-8 25 113 0 0,-1 0 0 0 0,-20 34-1 0 0,-159 279-202 0 0,29-49 0 0 0,113-205 0 0 0,-31 51 0 0 0,51-103-236 0 0,17-26-3697 0 0,12-14 2758 0 0,-9 11-4873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10135 0 0,'0'0'231'0'0,"0"0"29"0"0,0 0 19 0 0,0 3-41 0 0,0-2-228 0 0,1 0 32 0 0,-1 1 1 0 0,1-1-1 0 0,-1 1 0 0 0,0-1 1 0 0,0 1-1 0 0,0-1 0 0 0,0 1 0 0 0,0-1 1 0 0,0 1-1 0 0,0 0 0 0 0,0-1 1 0 0,-1 1-1 0 0,1-1 0 0 0,-1 1 0 0 0,1-1 1 0 0,-1 1-1 0 0,1-1 0 0 0,-1 0 0 0 0,0 1 1 0 0,0-1-1 0 0,-1 2 0 0 0,-22 30 1286 0 0,2 1-1 0 0,0 1 0 0 0,-25 61 1 0 0,5-12-426 0 0,-25 31-338 0 0,-112 145 0 0 0,92-142-564 0 0,81-110-35 0 0,0 1-38 0 0,-1 0 0 0 0,1-1 0 0 0,-1 0-1 0 0,-13 11 1 0 0,18-18-402 0 0,2-1-33 0 0,0 0-140 0 0,7-10-1586 0 0,-4 7 1775 0 0,9-11-1065 0 0,2-5-11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13823 0 0,'2'-1'315'0'0,"43"-24"67"0"0,43-32 1 0 0,22-14 49 0 0,40-22-432 0 0,-145 90 0 0 0,36-21 0 0 0,1 2 0 0 0,1 2 0 0 0,1 2 0 0 0,0 2 0 0 0,53-12 0 0 0,-87 25 146 0 0,1 1 0 0 0,1 0-1 0 0,-1 1 1 0 0,0 0 0 0 0,0 0 0 0 0,13 2-1 0 0,-20 0-75 0 0,0-1 0 0 0,0 1 1 0 0,-1 0-1 0 0,1 0 0 0 0,0 0 0 0 0,-1 1 0 0 0,1-1 0 0 0,-1 1 0 0 0,5 3 0 0 0,-6-4-50 0 0,0 1 0 0 0,0 0 0 0 0,0-1 0 0 0,-1 1 0 0 0,1 0 0 0 0,0 0 0 0 0,-1 0 0 0 0,0 0 0 0 0,1 0 0 0 0,-1 1 0 0 0,0-1 0 0 0,0 0-1 0 0,0 1 1 0 0,0-1 0 0 0,0 5 0 0 0,0-1-20 0 0,-1 1 0 0 0,1 0 0 0 0,-1 0 0 0 0,-1-1 0 0 0,1 1 0 0 0,-1 0 0 0 0,0-1 0 0 0,-1 1 0 0 0,-2 7 0 0 0,-5 11 0 0 0,-12 23 0 0 0,19-44 0 0 0,-10 20 12 0 0,-1 0 0 0 0,-1-1-1 0 0,-1-1 1 0 0,-1-1 0 0 0,-1 0-1 0 0,0-1 1 0 0,-2-1 0 0 0,-35 29 0 0 0,22-25 44 0 0,0-1 0 0 0,-2-1 0 0 0,0-2 0 0 0,-1-1 1 0 0,-50 17-1 0 0,64-27 172 0 0,-13 5 377 0 0,-45 10 0 0 0,67-20-631 0 0,1-1 0 0 0,0-1 0 0 0,0 0 0 0 0,-1 0 0 0 0,1-1 0 0 0,0-1 0 0 0,-1 0 0 0 0,-16-4 0 0 0,27 5-51 0 0,-1 0 1 0 0,1 0-1 0 0,0-1 0 0 0,0 1 1 0 0,0-1-1 0 0,0 1 1 0 0,0-1-1 0 0,0 1 0 0 0,0-1 1 0 0,0 1-1 0 0,0-1 0 0 0,0 0 1 0 0,0 0-1 0 0,0 0 1 0 0,1 1-1 0 0,-1-1 0 0 0,0 0 1 0 0,0 0-1 0 0,1 0 0 0 0,-1 0 1 0 0,1 0-1 0 0,-1 0 1 0 0,1 0-1 0 0,-1 0 0 0 0,1 0 1 0 0,0-1-1 0 0,-1 1 0 0 0,1 0 1 0 0,0 0-1 0 0,0 0 1 0 0,0 0-1 0 0,0-1 0 0 0,0 1 1 0 0,0 0-1 0 0,0 0 0 0 0,0 0 1 0 0,1 0-1 0 0,-1-2 1 0 0,2-2-333 0 0,0-1 1 0 0,0 1-1 0 0,0 0 1 0 0,0 0-1 0 0,1 0 0 0 0,5-7 1 0 0,13-14-1127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15663 0 0,'0'0'356'0'0,"0"0"50"0"0,0 0 20 0 0,2 0-42 0 0,6 0-250 0 0,-8 0-134 0 0,0 0 0 0 0,0 0 1 0 0,0 0-1 0 0,0 0 0 0 0,0 0 0 0 0,1 0 1 0 0,-1 0-1 0 0,0 0 0 0 0,0 0 1 0 0,0 0-1 0 0,0 0 0 0 0,0 0 1 0 0,0 0-1 0 0,0 0 0 0 0,0 0 1 0 0,0 0-1 0 0,1 0 0 0 0,-1 0 1 0 0,0 0-1 0 0,0 1 0 0 0,0-1 0 0 0,0 0 1 0 0,0 0-1 0 0,0 0 0 0 0,0 0 1 0 0,0 0-1 0 0,0 0 0 0 0,0 0 1 0 0,0 0-1 0 0,1 0 0 0 0,-1 0 1 0 0,0 0-1 0 0,0 0 0 0 0,0 1 1 0 0,0-1-1 0 0,0 0 0 0 0,0 0 0 0 0,0 0 1 0 0,0 0-1 0 0,0 0 0 0 0,0 0 1 0 0,0 0-1 0 0,0 0 0 0 0,0 1 1 0 0,0-1-1 0 0,0 0 0 0 0,-3 5 4 0 0,-6 5-8 0 0,6-8 4 0 0,0 1 0 0 0,-1-1 0 0 0,1 0 0 0 0,-1 0 0 0 0,1 0 0 0 0,-8 2 0 0 0,-13 8 0 0 0,-10 12 0 0 0,-48 43 0 0 0,66-51 0 0 0,1 0 0 0 0,0 1 0 0 0,1 1 0 0 0,-18 29 0 0 0,27-37 0 0 0,1 4 69 0 0,7-9 150 0 0,-2-4-71 0 0,0 1-78 0 0,0-1 0 0 0,1 1 0 0 0,-1 0 0 0 0,1 0 1 0 0,-1-1-1 0 0,1 1 0 0 0,0-1 0 0 0,-1 1 0 0 0,1-1 0 0 0,0 0 0 0 0,0 0 0 0 0,0 0 0 0 0,0 0 0 0 0,0 0 0 0 0,0 0 0 0 0,0 0 0 0 0,1-1 0 0 0,-1 1 0 0 0,0-1 0 0 0,0 0 0 0 0,0 1 0 0 0,5-1 0 0 0,4-1-84 0 0,0 0 0 0 0,0 0 0 0 0,16-4 0 0 0,-15 2 63 0 0,21-4-49 0 0,-1-2 0 0 0,0-2 0 0 0,34-15 0 0 0,-62 24 0 0 0,1 0 0 0 0,-1-1 0 0 0,0 1 0 0 0,0-1 0 0 0,0 0 0 0 0,0 0 0 0 0,0 0 0 0 0,-1 0 0 0 0,0-1 0 0 0,1 1 0 0 0,2-6 0 0 0,-5 7 0 0 0,1-1 0 0 0,-1 0 0 0 0,1 1 0 0 0,-1-1 0 0 0,0 0 0 0 0,0 0 0 0 0,-1 0 0 0 0,1 0 0 0 0,0 0 0 0 0,-1 0 0 0 0,0-1 0 0 0,0 1 0 0 0,0 0 0 0 0,0 0 0 0 0,0 0 0 0 0,-1 0 0 0 0,1 0 0 0 0,-2-3 0 0 0,1 2 26 0 0,-1-4-255 0 0,0 0 1 0 0,0 0-1 0 0,-1 0 0 0 0,0 0 1 0 0,-1 1-1 0 0,0-1 1 0 0,0 1-1 0 0,-8-10 0 0 0,-19-23-3988 0 0,18 25 2682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15663 0 0,'-1'1'356'0'0,"-7"8"236"0"0,-14 21-1 0 0,3-4-424 0 0,-23 34-98 0 0,3 2 1 0 0,-38 79-1 0 0,20-35 1169 0 0,-35 59-630 0 0,76-139-608 0 0,1 1 0 0 0,-21 58 0 0 0,14-42-4202 0 0,22-41 2668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17503 0 0,'0'0'399'0'0,"0"0"60"0"0,2-2 21 0 0,8-10-264 0 0,1 0 0 0 0,0 1 0 0 0,1 1 0 0 0,0 0 0 0 0,1 0 1 0 0,18-10-1 0 0,133-65 950 0 0,-42 24-1215 0 0,-15 14 49 0 0,0-1 0 0 0,-41 16-306 0 0,-34 17-1451 0 0,41-25 0 0 0,-72 38 145 0 0,-1 2-2489 0 0,0 0-1062 0 0</inkml:trace>
  <inkml:trace contextRef="#ctx0" brushRef="#br0" timeOffset="1">66 371 13823 0 0,'0'0'630'0'0,"0"0"-13"0"0,1 1-393 0 0,4 4-175 0 0,0-1 0 0 0,0 0 0 0 0,0-1 0 0 0,1 1 0 0 0,-1-1 0 0 0,1 0 0 0 0,7 3 0 0 0,45 12 733 0 0,-47-16-652 0 0,1 1-1 0 0,-1 1 1 0 0,1 0 0 0 0,-1 1-1 0 0,-1 0 1 0 0,19 11-1 0 0,-28-15-112 0 0,1 0-1 0 0,0 0 1 0 0,-1 0 0 0 0,1 0-1 0 0,-1 0 1 0 0,1 1-1 0 0,-1-1 1 0 0,0 0-1 0 0,0 1 1 0 0,0-1 0 0 0,1 1-1 0 0,-1 0 1 0 0,0-1-1 0 0,1 4 1 0 0,0 0 177 0 0,12 31 977 0 0,-14-34-1622 0 0,0-2-1174 0 0,0 0-4513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258 127 17503 0 0,'0'0'399'0'0,"0"0"60"0"0,0 0 21 0 0,0 0-59 0 0,1 2-276 0 0,0 0-135 0 0,0 2-5 0 0,10 6-4 0 0,-8-8-1 0 0,0 0 0 0 0,0-1 0 0 0,0 1 0 0 0,0-1 0 0 0,1 1 0 0 0,-1-1 0 0 0,1 0 0 0 0,-1 0 0 0 0,1-1 0 0 0,-1 1 0 0 0,1-1 0 0 0,-1 1 0 0 0,1-1 0 0 0,-1 0 0 0 0,1-1 0 0 0,0 1 0 0 0,-1-1 0 0 0,5 0 0 0 0,7-3 0 0 0,-1-1 0 0 0,28-12 0 0 0,-27 11 0 0 0,0-1 0 0 0,0 0 0 0 0,24-17 0 0 0,-32 19 0 0 0,0 0 0 0 0,0 0 0 0 0,-1-1 0 0 0,0 0 0 0 0,0 0 0 0 0,0-1 0 0 0,5-8 0 0 0,-11 14-3 0 0,1 1 0 0 0,-1-1 0 0 0,1 0 0 0 0,-1 0 0 0 0,1 1 0 0 0,-1-1 0 0 0,1 0 0 0 0,-1 0 0 0 0,0 1 0 0 0,0-1 0 0 0,1 0 0 0 0,-1 0 0 0 0,0 0 0 0 0,0 0 0 0 0,0 1 0 0 0,0-1 0 0 0,0 0 0 0 0,0 0 0 0 0,0 0 0 0 0,0 0 0 0 0,0 0 0 0 0,0 1 0 0 0,-1-1 0 0 0,1 0 0 0 0,0 0 0 0 0,-1 0 0 0 0,1 0 0 0 0,-1 0-49 0 0,0 0 1 0 0,0 0-1 0 0,-1 0 1 0 0,1 1-1 0 0,0-1 1 0 0,0 0-1 0 0,0 1 1 0 0,-1-1-1 0 0,1 1 1 0 0,0 0-1 0 0,-1-1 1 0 0,1 1-1 0 0,0 0 0 0 0,-1 0 1 0 0,0-1-1 0 0,-9 1-216 0 0,1 0 0 0 0,0 1 0 0 0,-14 2 0 0 0,24-3 273 0 0,-16 3-7 0 0,0 1-1 0 0,0 1 1 0 0,0 0-1 0 0,1 1 1 0 0,0 1-1 0 0,0 1 1 0 0,-14 9-1 0 0,-92 71 7 0 0,-45 57 872 0 0,157-136-656 0 0,0 1 0 0 0,1 0 0 0 0,0 1 0 0 0,-8 13 0 0 0,16-23-219 0 0,-1 0-1 0 0,1 0 0 0 0,-1-1 1 0 0,1 1-1 0 0,0 0 1 0 0,-1 0-1 0 0,1 0 1 0 0,0 0-1 0 0,0 0 0 0 0,0 0 1 0 0,0 1-1 0 0,0-1 1 0 0,0 0-1 0 0,0 0 0 0 0,0 0 1 0 0,0 0-1 0 0,0 0 1 0 0,0 0-1 0 0,1 0 0 0 0,-1 0 1 0 0,0 0-1 0 0,1 0 1 0 0,-1 0-1 0 0,1-1 1 0 0,-1 1-1 0 0,1 0 0 0 0,-1 0 1 0 0,1 0-1 0 0,0 0 1 0 0,-1-1-1 0 0,1 1 0 0 0,0 0 1 0 0,0-1-1 0 0,0 1 1 0 0,-1 0-1 0 0,1-1 1 0 0,0 1-1 0 0,0-1 0 0 0,0 1 1 0 0,0-1-1 0 0,2 1 1 0 0,1 1-2 0 0,1-1 1 0 0,0 1 0 0 0,0-1 0 0 0,0 0 0 0 0,0 0 0 0 0,0-1-1 0 0,8 1 1 0 0,37-4-2101 0 0,89-19 0 0 0,-95 12 567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8 292 15663 0 0,'0'0'356'0'0,"0"0"50"0"0,-1 1 20 0 0,0 1-293 0 0,-2 0-5 0 0,0 11 129 0 0,3-5-172 0 0,1-7 4 0 0,1 1 0 0 0,-1-1 0 0 0,0 0 0 0 0,1 0 0 0 0,-1 0 0 0 0,0-1 0 0 0,1 1 0 0 0,-1 0 0 0 0,1 0 0 0 0,-1-1 0 0 0,1 1-1 0 0,0-1 1 0 0,1 1 0 0 0,-2-1 27 0 0,1 1-23 0 0,0-1 0 0 0,0 1-1 0 0,0-1 1 0 0,-1 0 0 0 0,1 1 0 0 0,0-1 0 0 0,0 0-1 0 0,0 0 1 0 0,0 0 0 0 0,-1-1 0 0 0,1 1-1 0 0,0 0 1 0 0,0-1 0 0 0,0 1 0 0 0,-1-1-1 0 0,1 1 1 0 0,0-1 0 0 0,0 0 0 0 0,-1 0-1 0 0,1 0 1 0 0,-1 0 0 0 0,1 0 0 0 0,1-1-1 0 0,1-3 331 0 0,0 0 0 0 0,1 0 0 0 0,-2 0 0 0 0,1-1 0 0 0,3-6 0 0 0,6-9 445 0 0,24-35-405 0 0,-27 38-332 0 0,1 2 1 0 0,0-1-1 0 0,2 2 1 0 0,19-22-1 0 0,-20 28-129 0 0,0-1 0 0 0,1 2 0 0 0,-1-1 0 0 0,2 2 0 0 0,-1 0 0 0 0,1 1 0 0 0,16-6 0 0 0,1 2-29 0 0,0 2 1 0 0,43-6-1 0 0,-43 12-875 0 0,1 1 0 0 0,-1 1-1 0 0,39 6 1 0 0,11 0-1674 0 0,-25-7 1041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 10135 0 0,'0'0'231'0'0,"0"0"29"0"0,1-1 19 0 0,4-1-151 0 0,26-9 108 0 0,-29 11 157 0 0,-2 0 106 0 0,0 0 11 0 0,0 0 2 0 0,0 0 0 0 0,-18 7 1024 0 0,11-6-1223 0 0,6-1-206 0 0,-1 0 0 0 0,0 1-1 0 0,0-1 1 0 0,0 1 0 0 0,1-1 0 0 0,-1 1 0 0 0,0 0-1 0 0,1-1 1 0 0,-1 1 0 0 0,1 0 0 0 0,-1 0-1 0 0,1 0 1 0 0,-1 1 0 0 0,1-1 0 0 0,0 0-1 0 0,-2 3 1 0 0,-3 2-104 0 0,1 1 0 0 0,1 0 0 0 0,-1 0 0 0 0,1 0-1 0 0,0 0 1 0 0,-4 12 0 0 0,3-8-4 0 0,0 0-1 0 0,-10 15 1 0 0,-21 32-293 0 0,28-43 81 0 0,-1 0 0 0 0,0-1 1 0 0,-1 0-1 0 0,-1 0 1 0 0,0-1-1 0 0,-19 16 1 0 0,21-22-799 0 0,-1-5-12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13823 0 0,'0'0'608'0'0,"0"0"128"0"0,0 0-584 0 0,-5 11-152 0 0,-1-1 0 0 0,1 3 0 0 0,0-4-384 0 0,1 1-96 0 0,-1 1-32 0 0,3-2 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9 417 11975 0 0,'0'0'267'0'0,"-5"3"230"0"0,5-3-495 0 0,0 0 1 0 0,0 0-1 0 0,0 0 1 0 0,0 0-1 0 0,0 0 1 0 0,0 0-1 0 0,0 0 1 0 0,0 0-1 0 0,0 1 1 0 0,0-1-1 0 0,0 0 1 0 0,0 0-1 0 0,0 0 1 0 0,0 0-1 0 0,-1 0 1 0 0,1 0 0 0 0,0 0-1 0 0,0 0 1 0 0,0 0-1 0 0,0 0 1 0 0,0 0-1 0 0,0 0 1 0 0,0 0-1 0 0,0 0 1 0 0,0 0-1 0 0,0 0 1 0 0,-1 0-1 0 0,1 0 1 0 0,0 0-1 0 0,0 0 1 0 0,0 0-1 0 0,0 0 1 0 0,0 0-1 0 0,0 0 1 0 0,0 0-1 0 0,0 0 1 0 0,0 0-1 0 0,-1 0 1 0 0,1 0-1 0 0,0 0 1 0 0,0 0-1 0 0,0 0 1 0 0,0 0-1 0 0,0 0 1 0 0,0 0-1 0 0,0 0 1 0 0,0 0-1 0 0,0-1 1 0 0,0 1-1 0 0,0 0 1 0 0,0 0-1 0 0,-1 0 1 0 0,1 0-1 0 0,0 0 1 0 0,0 0-1 0 0,2-7-63 0 0,0 1-1 0 0,0 0 0 0 0,0 0 0 0 0,1 0 1 0 0,-1 0-1 0 0,1 1 0 0 0,1-1 0 0 0,-1 1 0 0 0,1 0 1 0 0,0 0-1 0 0,5-5 0 0 0,12-11 761 0 0,25-20-1 0 0,-32 29-954 0 0,59-51 256 0 0,156-100 0 0 0,-214 155 240 0 0,-1 0 0 0 0,1 1 0 0 0,1 1 0 0 0,-1 0 0 0 0,19-3 0 0 0,-32 8-180 0 0,0 1 0 0 0,0-1 0 0 0,0 1 0 0 0,0 0 0 0 0,1 0 0 0 0,-1 0 0 0 0,0 0 0 0 0,0 0 0 0 0,0 0 0 0 0,0 1 0 0 0,0-1 0 0 0,0 0 0 0 0,0 1 0 0 0,0 0 0 0 0,0-1 0 0 0,-1 1 0 0 0,1 0 0 0 0,0 0 0 0 0,0 0 0 0 0,0 0 0 0 0,-1 1 0 0 0,1-1 0 0 0,-1 0 0 0 0,1 1 0 0 0,-1-1 0 0 0,1 1 0 0 0,-1-1 0 0 0,0 1 0 0 0,0 0 0 0 0,0 0 0 0 0,0-1 0 0 0,0 1 0 0 0,0 0 0 0 0,0 0 0 0 0,-1 0 0 0 0,1 0 0 0 0,-1 0 0 0 0,1 0 0 0 0,-1 0 0 0 0,0 0 0 0 0,1 0 0 0 0,-1 0 0 0 0,-1 4 0 0 0,-1 8-66 0 0,-2 0 0 0 0,1-1 0 0 0,-2 1 0 0 0,0-1 0 0 0,0 0 0 0 0,-14 21 0 0 0,-51 70 995 0 0,18-38 119 0 0,-6 7-1350 0 0,26-23-4851 0 0,31-48-955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221 139 13823 0 0,'-1'1'630'0'0,"-3"6"-417"0"0,-13 21 1605 0 0,-15 35 1 0 0,31-61-1307 0 0,1-2 0 0 0,0 0 0 0 0,0 0-459 0 0,0 1 0 0 0,1 0 0 0 0,-1 0 1 0 0,0-1-1 0 0,1 1 0 0 0,-1 0 0 0 0,0-1 0 0 0,1 1 0 0 0,-1 0 0 0 0,1-1 0 0 0,-1 1 0 0 0,1-1 0 0 0,-1 1 0 0 0,1-1 0 0 0,0 1 0 0 0,-1-1 1 0 0,1 1-1 0 0,-1-1 0 0 0,1 0 0 0 0,0 1 0 0 0,-1-1 0 0 0,1 0 0 0 0,0 0 0 0 0,0 1 0 0 0,-1-1 0 0 0,1 0 0 0 0,1 0 0 0 0,21 2 93 0 0,13-6-128 0 0,0-2 0 0 0,-1-1 0 0 0,35-13 0 0 0,-49 14 474 0 0,-1-1 0 0 0,0-1 0 0 0,29-17 0 0 0,-38 19-491 0 0,-1-1 0 0 0,-1 0 0 0 0,1-1 0 0 0,-1 0 0 0 0,0 0 0 0 0,-1-1 0 0 0,14-18 0 0 0,-19 24-115 0 0,-1-1 0 0 0,0 1 0 0 0,-1-1-1 0 0,1 0 1 0 0,-1 0 0 0 0,1 0 0 0 0,-1 0 0 0 0,0 0 0 0 0,0 0 0 0 0,-1 0-1 0 0,0 0 1 0 0,1 0 0 0 0,-1 0 0 0 0,0 0 0 0 0,-2-8 0 0 0,1 10 98 0 0,0 1 0 0 0,0-1 0 0 0,0 1 1 0 0,0-1-1 0 0,-1 1 0 0 0,1 0 1 0 0,0 0-1 0 0,-1 0 0 0 0,-2-2 1 0 0,4 3 6 0 0,-3-1 10 0 0,1 0-1 0 0,-1 0 1 0 0,0 0-1 0 0,1 0 1 0 0,-1 1-1 0 0,0-1 1 0 0,0 1-1 0 0,1 0 1 0 0,-1 0-1 0 0,0 0 1 0 0,-3 0-1 0 0,-32 6-78 0 0,10 4-575 0 0,0 0 0 0 0,-52 29-1 0 0,41-16 651 0 0,0 2 0 0 0,2 1 0 0 0,2 2-1 0 0,-36 35 1 0 0,38-30 3 0 0,-34 45 0 0 0,47-58 0 0 0,17-17 0 0 0,-1 1 0 0 0,1-1 0 0 0,-1 1 0 0 0,1 0 0 0 0,-3 4 0 0 0,6-7 0 0 0,-1 1 0 0 0,0 0 0 0 0,0-1 0 0 0,1 1 0 0 0,-1 0 0 0 0,1 0 0 0 0,-1-1 0 0 0,1 1 0 0 0,0 0 0 0 0,0 0 0 0 0,0 0 0 0 0,0 0 0 0 0,0 0 0 0 0,0-1 0 0 0,1 1 0 0 0,-1 0 0 0 0,1 2 0 0 0,0 1 100 0 0,0-1-1 0 0,1 1 1 0 0,-1-1 0 0 0,1 0-1 0 0,0 0 1 0 0,1 0-1 0 0,-1 0 1 0 0,0 0 0 0 0,1 0-1 0 0,0-1 1 0 0,0 1-1 0 0,0-1 1 0 0,0 1 0 0 0,1-1-1 0 0,-1-1 1 0 0,1 1-1 0 0,0 0 1 0 0,0-1 0 0 0,6 4-1 0 0,-1-2-99 0 0,1 0 0 0 0,-1-1 0 0 0,1 0 0 0 0,-1-1 0 0 0,1 0 0 0 0,0 0 0 0 0,13 0 0 0 0,-21-1-5 0 0,1-1-1 0 0,-1 0 0 0 0,0 1 0 0 0,1-1 1 0 0,-1 0-1 0 0,1 0 0 0 0,-1-1 1 0 0,0 1-1 0 0,1 0 0 0 0,2-2 1 0 0,3 0-134 0 0,25-5-1862 0 0,49-16 1 0 0,-42 9 466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93 10135 0 0,'0'0'231'0'0,"0"0"29"0"0,0 0 19 0 0,1 1-41 0 0,0 2-78 0 0,1 0-1 0 0,-1 0 0 0 0,1 0 0 0 0,-1 0 1 0 0,0 0-1 0 0,0 1 0 0 0,-1-1 0 0 0,1 0 1 0 0,-1 0-1 0 0,1 1 0 0 0,-1-1 1 0 0,0 0-1 0 0,-1 6 0 0 0,-1 8 1231 0 0,-5 24 0 0 0,4-28-1300 0 0,-8 41 195 0 0,-2 5 139 0 0,-6 77-1 0 0,19-117-423 0 0,1-16 0 0 0,5 12-17 0 0,-2-13 56 0 0,-3-2 11 0 0,0 0 10 0 0,0 0 1 0 0,0 0-1 0 0,1 0 0 0 0,-1 0 0 0 0,0 0 0 0 0,0 0 0 0 0,1 0 0 0 0,-1 0 1 0 0,0 0-1 0 0,0-1 0 0 0,0 1 0 0 0,0 0 0 0 0,1-1 0 0 0,-1 1 0 0 0,0-1 1 0 0,0 1-1 0 0,0-1 0 0 0,0 0 0 0 0,0 1 0 0 0,1-3 0 0 0,0 2 45 0 0,10-8 294 0 0,-1-1-1 0 0,0 0 0 0 0,0-1 1 0 0,10-14-1 0 0,5-5 101 0 0,230-217-334 0 0,-212 210-157 0 0,30-25-417 0 0,-67 56-3 0 0,1 1-1 0 0,0-1 1 0 0,0 2 0 0 0,1-1-1 0 0,-1 1 1 0 0,1 1 0 0 0,9-3 0 0 0,11-5-2138 0 0,-26 9 1015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70 13823 0 0,'0'0'315'0'0,"0"0"45"0"0,0 0 21 0 0,-1 0-49 0 0,-5 3-230 0 0,-6 1-83 0 0,-21-3 55 0 0,31 0 8 0 0,0-1 0 0 0,0 0 0 0 0,0-1 0 0 0,0 1 0 0 0,0 0 1 0 0,0-1-1 0 0,0 1 0 0 0,0-1 0 0 0,0 1 0 0 0,0-1 0 0 0,0 0 0 0 0,-3-2 0 0 0,-3-1 99 0 0,0 1-1 0 0,0-1 0 0 0,0 2 1 0 0,-9-3-1 0 0,15 4-158 0 0,0 1-1 0 0,0 0 0 0 0,0-1 1 0 0,0 1-1 0 0,0 0 0 0 0,0 0 1 0 0,-1 0-1 0 0,1 1 0 0 0,0-1 1 0 0,0 0-1 0 0,0 1 0 0 0,0-1 1 0 0,0 1-1 0 0,-3 1 0 0 0,1 1 80 0 0,0-1-1 0 0,0 0 1 0 0,1 1 0 0 0,-1 0-1 0 0,1 0 1 0 0,-6 5-1 0 0,1 3 156 0 0,-1 0 0 0 0,2 0 0 0 0,-11 20 0 0 0,16-25-256 0 0,0-1 0 0 0,0 0 0 0 0,1 1-1 0 0,0-1 1 0 0,0 1 0 0 0,0-1 0 0 0,0 12 0 0 0,0 6 73 0 0,0-22 58 0 0,1 0 1 0 0,0 1-1 0 0,0-1 0 0 0,1 0 1 0 0,-1 0-1 0 0,0 1 0 0 0,0-1 0 0 0,1 0 1 0 0,-1 1-1 0 0,0-1 0 0 0,1 0 1 0 0,-1 0-1 0 0,1 0 0 0 0,0 0 0 0 0,1 2 1 0 0,-1-1-273 0 0,9 10 159 0 0,-5-10-21 0 0,-3-2 4 0 0,3 1 70 0 0,0 1 0 0 0,0-1-1 0 0,1 0 1 0 0,-1-1 0 0 0,0 1-1 0 0,1-1 1 0 0,-1 0 0 0 0,0-1-1 0 0,0 1 1 0 0,1-1 0 0 0,-1 0-1 0 0,0 0 1 0 0,0-1 0 0 0,0 1-1 0 0,0-1 1 0 0,7-4 0 0 0,8-4 211 0 0,-1 0 0 0 0,27-21 0 0 0,17-23-346 0 0,-63 54 21 0 0,1-1 1 0 0,-1 1-1 0 0,0 0 0 0 0,0-1 0 0 0,0 1 1 0 0,0-1-1 0 0,0 1 0 0 0,0 0 0 0 0,0-1 1 0 0,0 1-1 0 0,0 0 0 0 0,0-1 0 0 0,0 1 1 0 0,0 0-1 0 0,0-1 0 0 0,0 1 0 0 0,0 0 1 0 0,0-1-1 0 0,0 1 0 0 0,0-1 1 0 0,0 1-1 0 0,-1 0 0 0 0,1 0 0 0 0,0-1 1 0 0,0 1-1 0 0,0 0 0 0 0,-1-1 0 0 0,1 1 1 0 0,0 0-1 0 0,0 0 0 0 0,-1-1 0 0 0,1 1 1 0 0,0 0-1 0 0,-1-1 0 0 0,-9-7-373 0 0,6 5 229 0 0,0 1 0 0 0,-1 0-1 0 0,0 0 1 0 0,1 1 0 0 0,-8-2-1 0 0,0-1-586 0 0,11 4 760 0 0,0 0 0 0 0,0 0 0 0 0,0 0 0 0 0,0-1 1 0 0,0 1-1 0 0,0-1 0 0 0,1 1 0 0 0,-1 0 0 0 0,0-1 1 0 0,0 1-1 0 0,0-1 0 0 0,0 0 0 0 0,1 1 0 0 0,-1-1 1 0 0,0 0-1 0 0,0 1 0 0 0,1-1 0 0 0,-1 0 1 0 0,1 0-1 0 0,-1 0 0 0 0,1 1 0 0 0,-1-1 0 0 0,1 0 1 0 0,-1 0-1 0 0,1 0 0 0 0,-1-1 0 0 0,1-1-221 0 0,0 2 138 0 0,0 0 1 0 0,0 0-1 0 0,0-1 1 0 0,0 1-1 0 0,1 0 1 0 0,-1 0-1 0 0,1-1 1 0 0,-1 1-1 0 0,1 0 1 0 0,-1 0-1 0 0,1 0 1 0 0,0 0-1 0 0,1-2 1 0 0,-1 1-199 0 0,5-9-1111 0 0,1 0 1 0 0,12-15-1 0 0,-2 6-129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16 17503 0 0,'10'-12'803'0'0,"-8"10"-18"0"0,-1 0-501 0 0,-1 2-283 0 0,0 1 0 0 0,0-1 0 0 0,0 0-1 0 0,0 0 1 0 0,0 0 0 0 0,0 0 0 0 0,0 0-1 0 0,0 0 1 0 0,0 0 0 0 0,0 0 0 0 0,0 0-1 0 0,0 0 1 0 0,0 0 0 0 0,0 0 0 0 0,0 0 0 0 0,1 1-1 0 0,-1-1 1 0 0,0 0 0 0 0,0 0 0 0 0,0 0-1 0 0,0 0 1 0 0,0 0 0 0 0,0 0 0 0 0,0 0-1 0 0,0 0 1 0 0,0 0 0 0 0,0 0 0 0 0,0 0 0 0 0,0 0-1 0 0,0 0 1 0 0,1 0 0 0 0,-1 0 0 0 0,0 0-1 0 0,0 0 1 0 0,0 0 0 0 0,0 0 0 0 0,0 0-1 0 0,0 0 1 0 0,0 0 0 0 0,0 0 0 0 0,0 0 0 0 0,0 0-1 0 0,0 0 1 0 0,0 0 0 0 0,1 0 0 0 0,-1 0-1 0 0,0 0 1 0 0,0 0 0 0 0,0 0 0 0 0,0 0-1 0 0,0 0 1 0 0,-1 7-9 0 0,-1-1 8 0 0,0-1 0 0 0,-1 0 0 0 0,0 0 0 0 0,1 0 0 0 0,-2 0 0 0 0,-5 7 0 0 0,-5 7 0 0 0,-13 25 0 0 0,-184 270 0 0 0,154-234 0 0 0,-24 32 0 0 0,67-96 0 0 0,1 0 0 0 0,1 0 0 0 0,-12 23 0 0 0,-8 12 0 0 0,10-19 0 0 0,21-30-266 0 0,0 0-1 0 0,0 0 1 0 0,0 0 0 0 0,0 0-1 0 0,1 0 1 0 0,-1 0-1 0 0,0 0 1 0 0,1 1 0 0 0,0-1-1 0 0,-1 0 1 0 0,1 0-1 0 0,0 0 1 0 0,0 1-1 0 0,1-1 1 0 0,-1 0 0 0 0,0 0-1 0 0,1 0 1 0 0,-1 1-1 0 0,1-1 1 0 0,1 3 0 0 0,-1-3-1780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1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11975 0 0,'0'0'267'0'0,"1"-1"42"0"0,4-7 44 0 0,12-18 2486 0 0,-18 28-2667 0 0,1 0 0 0 0,-1 0-1 0 0,1 1 1 0 0,0-1 0 0 0,0 0-1 0 0,0 0 1 0 0,0 0 0 0 0,1 3-1 0 0,-1 7 332 0 0,-2 12 350 0 0,-1 15-90 0 0,3 2-728 0 0,-1-30 320 0 0,1 0 1 0 0,0 0-1 0 0,3 20 0 0 0,0 21 325 0 0,-2-51-309 0 0,-1 0-288 0 0,0-1 1 0 0,0 1 0 0 0,0 0-1 0 0,0-1 1 0 0,0 1 0 0 0,0-1-1 0 0,0 1 1 0 0,1 0 0 0 0,-1-1-1 0 0,0 1 1 0 0,0-1 0 0 0,1 1-1 0 0,-1 0 1 0 0,0-1 0 0 0,1 1-1 0 0,-1-1 1 0 0,1 1-1 0 0,0 0 1 0 0,2 1-83 0 0,0-1 0 0 0,0 1 0 0 0,0 0 1 0 0,0-1-1 0 0,0 0 0 0 0,1 0 0 0 0,-1 0 0 0 0,0 0 0 0 0,1 0 0 0 0,-1-1 0 0 0,1 1 0 0 0,-1-1 0 0 0,1 0 1 0 0,-1 0-1 0 0,4-1 0 0 0,-1 0-2 0 0,0-1 1 0 0,0 0-1 0 0,-1 0 1 0 0,0-1 0 0 0,1 0-1 0 0,6-4 1 0 0,-3 1 1 0 0,-3 3-1 0 0,-1-1 0 0 0,1 0 0 0 0,5-6 0 0 0,17-12 0 0 0,112-70-19 0 0,12-5-3708 0 0,-119 80 2814 0 0,-23 13 158 0 0,-1-1 0 0 0,16-10 0 0 0,-24 14-237 0 0,-1 1-28 0 0,0 0 66 0 0,0 0 288 0 0,0 0 122 0 0,0 2-689 0 0,3 7-2866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15663 0 0,'2'0'356'0'0,"22"1"158"0"0,-15 0-230 0 0,1 0-1 0 0,18-2 0 0 0,32-3 1571 0 0,-44 3-1001 0 0,1 0 0 0 0,-1 0 0 0 0,1-2 0 0 0,20-5 0 0 0,-15 2-838 0 0,18-7-12 0 0,-37 12-3 0 0,0 0 0 0 0,-1-1 0 0 0,1 1-1 0 0,0-1 1 0 0,0 0 0 0 0,-1 0 0 0 0,1 0 0 0 0,-1 0 0 0 0,0 0 0 0 0,3-4 0 0 0,3-5-28 0 0,21-25-345 0 0,-28 35-102 0 0,-12-11-625 0 0,9 12 1099 0 0,0 0 0 0 0,0 0 0 0 0,1 0-1 0 0,-1 0 1 0 0,0 0 0 0 0,0 0 0 0 0,1 0 0 0 0,-1 0 0 0 0,0 1-1 0 0,1-1 1 0 0,-1 1 0 0 0,0-1 0 0 0,1 1 0 0 0,-3 1 0 0 0,-22 13 3 0 0,23-13-3 0 0,-14 9 1 0 0,1 1 0 0 0,0 1 0 0 0,-19 19 0 0 0,-38 51 0 0 0,13-16 0 0 0,57-63 0 0 0,-1 0 0 0 0,1 1 0 0 0,-1-1 0 0 0,1 1 0 0 0,1-1 0 0 0,-1 1 0 0 0,-3 10 0 0 0,5-14 0 0 0,1 1 0 0 0,-1 0 0 0 0,1 0 0 0 0,-1-1 0 0 0,1 1 0 0 0,0 0 0 0 0,0 0 0 0 0,0-1 0 0 0,0 1 0 0 0,0 0 0 0 0,0 0 0 0 0,1-1 0 0 0,-1 1 0 0 0,0 0 0 0 0,1-1 0 0 0,-1 1 0 0 0,1 0 0 0 0,0-1 0 0 0,0 1 0 0 0,-1-1 0 0 0,1 1 0 0 0,0-1 0 0 0,0 1 0 0 0,0-1 0 0 0,1 0 0 0 0,-1 1 0 0 0,2 0 0 0 0,-1 0 11 0 0,1 0-1 0 0,0 0 0 0 0,0 0 1 0 0,0-1-1 0 0,0 1 1 0 0,0-1-1 0 0,1 0 1 0 0,-1 0-1 0 0,0 0 1 0 0,0-1-1 0 0,7 2 0 0 0,14-2-1347 0 0,-2-3-3397 0 0,2-2-1960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 17503 0 0,'0'0'399'0'0,"0"0"60"0"0,0 0 21 0 0,3-8 86 0 0,-3 8-566 0 0,0 0 1 0 0,0 0-1 0 0,0 0 0 0 0,0 0 0 0 0,0 0 1 0 0,0 1-1 0 0,-1-1 0 0 0,1 0 0 0 0,0 0 0 0 0,0 0 1 0 0,0 0-1 0 0,0 0 0 0 0,0 0 0 0 0,-1 0 1 0 0,1 0-1 0 0,0 1 0 0 0,0-1 0 0 0,0 0 1 0 0,0 0-1 0 0,-1 0 0 0 0,1 0 0 0 0,0 0 0 0 0,0 0 1 0 0,0 0-1 0 0,0 0 0 0 0,-1 0 0 0 0,1 0 1 0 0,0 0-1 0 0,0 0 0 0 0,0 0 0 0 0,0 0 1 0 0,-1-1-1 0 0,1 1 0 0 0,0 0 0 0 0,0 0 0 0 0,0 0 1 0 0,0 0-1 0 0,-1 0 0 0 0,1 0 0 0 0,0 0 1 0 0,0 0-1 0 0,0 0 0 0 0,0-1 0 0 0,0 1 0 0 0,0 0 1 0 0,-1 0-1 0 0,1 0 0 0 0,0 0 0 0 0,0 0 1 0 0,0-1-1 0 0,0 1 0 0 0,0 0 0 0 0,0 0 1 0 0,0 0-1 0 0,0 0 0 0 0,0-1 0 0 0,0 1 0 0 0,0 0 1 0 0,0 0-1 0 0,0 0 0 0 0,0 0 0 0 0,0-1 1 0 0,0 1-1 0 0,0 0 0 0 0,0 0 0 0 0,0 0 1 0 0,0 0-1 0 0,0-1 0 0 0,0 1 0 0 0,-126 76 0 0 0,79-46 0 0 0,32-18 0 0 0,0 0 0 0 0,1 1 0 0 0,0 1 0 0 0,1 0 0 0 0,0 1 0 0 0,-12 20 0 0 0,22-31 0 0 0,0 1 0 0 0,0-1 0 0 0,1 1 0 0 0,0-1 0 0 0,0 1 0 0 0,0 0 0 0 0,0 0 0 0 0,1-1 0 0 0,0 1 0 0 0,0 0 0 0 0,0 1 0 0 0,0-1 0 0 0,1 0 0 0 0,0 7 0 0 0,1-6 0 0 0,0 1 0 0 0,1-1 0 0 0,-1 1 0 0 0,1-1 0 0 0,0 0 0 0 0,1 1 0 0 0,-1-1 0 0 0,1 0 0 0 0,1-1 0 0 0,6 10 0 0 0,0-2 0 0 0,0 0 0 0 0,1-1 0 0 0,0-1 0 0 0,1 0 0 0 0,1 0 0 0 0,0-1 0 0 0,0-1 0 0 0,22 12 0 0 0,-28-17 0 0 0,-1 0 0 0 0,1 0 0 0 0,-1 1 0 0 0,6 5 0 0 0,-6-1 0 0 0,-6-8 7 0 0,0 0 1 0 0,0 0-1 0 0,0 0 0 0 0,0 0 1 0 0,-1 0-1 0 0,1 0 0 0 0,0 0 0 0 0,-1-1 1 0 0,1 1-1 0 0,-1 0 0 0 0,1 0 1 0 0,-1 0-1 0 0,1 0 0 0 0,-1-1 0 0 0,1 1 1 0 0,-1 0-1 0 0,0-1 0 0 0,0 1 0 0 0,1 0 1 0 0,-1-1-1 0 0,0 1 0 0 0,0-1 1 0 0,1 1-1 0 0,-1-1 0 0 0,0 0 0 0 0,-1 1 1 0 0,-25 9 726 0 0,8-8-756 0 0,1-1 1 0 0,-1-1-1 0 0,0-1 1 0 0,0 0-1 0 0,-23-5 1 0 0,31 4-118 0 0,-29-3-372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135 281 2759 0 0,'-4'8'247'0'0,"0"-6"-217"0"0,-10 11-35 0 0,13-11 58 0 0,0-1-1 0 0,0 1 1 0 0,0-1-1 0 0,1 1 1 0 0,-1-1-1 0 0,0 1 1 0 0,0-1-1 0 0,1 1 1 0 0,-1 0-1 0 0,1-1 1 0 0,0 1-1 0 0,-1 0 0 0 0,1 0 1 0 0,0-1-1 0 0,0 1 1 0 0,0 0-1 0 0,0 0 1 0 0,0-1-1 0 0,1 1 1 0 0,-1 0-1 0 0,0 0 1 0 0,2 2-1 0 0,-1-2 47 0 0,0 1 1 0 0,0-1-1 0 0,0 0 0 0 0,0 0 0 0 0,0 0 0 0 0,1-1 1 0 0,-1 1-1 0 0,0 0 0 0 0,1 0 0 0 0,0-1 0 0 0,-1 1 1 0 0,1-1-1 0 0,0 1 0 0 0,0-1 0 0 0,0 0 1 0 0,4 2-1 0 0,-5-2 891 0 0,13 5 1122 0 0,53 17 4522 0 0,-64-22-6061 0 0,-3-1-49 0 0,0 0-79 0 0,0 0-218 0 0,0 0 161 0 0,-20-6 1052 0 0,-114-46 608 0 0,129 49-2030 0 0,-1 1 0 0 0,1-1 0 0 0,0 0 0 0 0,0 0 0 0 0,0 0 0 0 0,0-1 0 0 0,1 1 0 0 0,-1-1 0 0 0,-6-8 0 0 0,10 11-19 0 0,0-1 1 0 0,0 1-1 0 0,0-1 1 0 0,0 0-1 0 0,0 1 1 0 0,0-1 0 0 0,1 0-1 0 0,-1 1 1 0 0,0-1-1 0 0,1 0 1 0 0,-1 0-1 0 0,1 0 1 0 0,0 0 0 0 0,0 0-1 0 0,0 0 1 0 0,0 1-1 0 0,0-1 1 0 0,0 0-1 0 0,0 0 1 0 0,1 0-1 0 0,-1 0 1 0 0,0 0 0 0 0,1 0-1 0 0,0 1 1 0 0,-1-1-1 0 0,1 0 1 0 0,0 1-1 0 0,0-1 1 0 0,0 0-1 0 0,0 1 1 0 0,0-1 0 0 0,3-2-1 0 0,10-10 5 0 0,0 0 1 0 0,1 0-1 0 0,20-13 0 0 0,54-30-133 0 0,-53 35-160 0 0,-11 6 62 0 0,-1 2-1 0 0,2 1 1 0 0,0 1 0 0 0,1 1 0 0 0,0 1-1 0 0,49-11 1 0 0,-67 19 369 0 0,0 1 1 0 0,-1 1-1 0 0,1-1 0 0 0,-1 1 1 0 0,1 1-1 0 0,17 2 0 0 0,-23-2-99 0 0,0 0 1 0 0,0-1-1 0 0,-1 1 0 0 0,1 0 1 0 0,0 1-1 0 0,0-1 0 0 0,-1 1 1 0 0,1-1-1 0 0,0 1 0 0 0,-1 0 1 0 0,0 0-1 0 0,1 0 0 0 0,-1 0 0 0 0,0 0 1 0 0,0 0-1 0 0,0 1 0 0 0,0-1 1 0 0,-1 1-1 0 0,1-1 0 0 0,-1 1 1 0 0,1 0-1 0 0,1 4 0 0 0,-1 1-43 0 0,-1 0 0 0 0,1 1 0 0 0,-1-1 0 0 0,-1 0 0 0 0,1 0 0 0 0,-2 1 0 0 0,1-1 0 0 0,-1 0 0 0 0,-2 10 0 0 0,0-3 0 0 0,-1 0 0 0 0,-1-1 0 0 0,0 1 0 0 0,-8 15 0 0 0,8-23 0 0 0,1 1 0 0 0,-1-1 0 0 0,-8 10 0 0 0,11-14 0 0 0,-1 0 0 0 0,0 0 0 0 0,1-1 0 0 0,-1 1 0 0 0,0-1 0 0 0,-1 0 0 0 0,1 1 0 0 0,0-1 0 0 0,-1-1 0 0 0,-3 3 0 0 0,-24 6 0 0 0,9-2 0 0 0,-35 6 0 0 0,-83 19-401 0 0,124-29-83 0 0,-1-1 1 0 0,-18 2 0 0 0,10-3-74 0 0,-8-2-749 0 0,18-1-280 0 0,13 1 113 0 0,2-2-51 0 0,0-5-11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10 11975 0 0,'0'0'547'0'0,"0"0"-11"0"0,-6-5-323 0 0,4 4-159 0 0,0 0 1 0 0,-1 1-1 0 0,1-1 0 0 0,-1 0 0 0 0,1 1 0 0 0,-1 0 0 0 0,1-1 0 0 0,-1 1 0 0 0,1 0 0 0 0,-1 0 0 0 0,0 1 1 0 0,1-1-1 0 0,-1 0 0 0 0,1 1 0 0 0,-1 0 0 0 0,1-1 0 0 0,0 1 0 0 0,-4 2 0 0 0,0-1 118 0 0,-1 1-1 0 0,1 1 0 0 0,0-1 1 0 0,0 1-1 0 0,-9 8 0 0 0,-13 15-171 0 0,1 2 0 0 0,2 1 0 0 0,1 1 0 0 0,1 1 0 0 0,-27 51 0 0 0,-5 30 1333 0 0,21-42-634 0 0,11-27-286 0 0,-1-1 0 0 0,-3-1 0 0 0,-1-2-1 0 0,-46 50 1 0 0,45-57-474 0 0,-36 37-2566 0 0,64-68 1113 0 0,1-2-20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266 175 15663 0 0,'0'0'356'0'0,"0"0"50"0"0,0 0 20 0 0,0 0-42 0 0,1 0-250 0 0,45-14 1312 0 0,-14 9-926 0 0,-5 3-317 0 0,0-3 1 0 0,0 0 0 0 0,-1-1 0 0 0,29-12 0 0 0,-22 4 168 0 0,-1-3 1 0 0,38-24-1 0 0,-67 39-372 0 0,-1 1 0 0 0,0-1 0 0 0,0 0 0 0 0,1 0 0 0 0,-1 1 0 0 0,-1-1 0 0 0,1-1 0 0 0,0 1 0 0 0,0 0 0 0 0,-1 0 0 0 0,1-1 0 0 0,-1 1 0 0 0,0 0 0 0 0,2-6 0 0 0,-3 8-1 0 0,0 0-1 0 0,0-1 1 0 0,0 1 0 0 0,0 0-1 0 0,1-1 1 0 0,-1 1 0 0 0,0 0-1 0 0,0-1 1 0 0,0 1 0 0 0,-1 0-1 0 0,1-1 1 0 0,0 1-1 0 0,0 0 1 0 0,0-1 0 0 0,0 1-1 0 0,0 0 1 0 0,0-1 0 0 0,0 1-1 0 0,-1 0 1 0 0,1-1 0 0 0,0 1-1 0 0,0 0 1 0 0,0 0 0 0 0,-1-1-1 0 0,1 1 1 0 0,0 0-1 0 0,0 0 1 0 0,-1-1 0 0 0,1 1-1 0 0,0 0 1 0 0,0 0 0 0 0,-1 0-1 0 0,1-1 1 0 0,0 1 0 0 0,-1 0-1 0 0,1 0 1 0 0,0 0-1 0 0,-1 0 1 0 0,1 0 0 0 0,0 0-1 0 0,-1 0 1 0 0,1 0 0 0 0,0 0-1 0 0,-1 0 1 0 0,1 0 0 0 0,-1 0-1 0 0,-5-1-85 0 0,1 1 0 0 0,-1 0 0 0 0,1 0 0 0 0,-1 0 1 0 0,1 0-1 0 0,-1 1 0 0 0,1 0 0 0 0,0 0 0 0 0,-1 1 0 0 0,-7 3 0 0 0,-53 25-876 0 0,62-28 954 0 0,-338 188 411 0 0,296-160 385 0 0,-46 38 0 0 0,86-63-783 0 0,0 1-1 0 0,1 0 1 0 0,0-1 0 0 0,-9 15-1 0 0,13-19-29 0 0,0 1-1 0 0,0-1 0 0 0,0 1 1 0 0,0 0-1 0 0,1-1 0 0 0,-1 1 1 0 0,1 0-1 0 0,-1 0 0 0 0,1 0 1 0 0,0-1-1 0 0,0 1 1 0 0,0 2-1 0 0,0-3-15 0 0,0 0 1 0 0,0 0-1 0 0,1 0 1 0 0,-1 0-1 0 0,0 0 0 0 0,1 0 1 0 0,-1 0-1 0 0,1 0 1 0 0,-1-1-1 0 0,1 1 0 0 0,-1 0 1 0 0,1 0-1 0 0,0-1 1 0 0,-1 1-1 0 0,1 0 0 0 0,0-1 1 0 0,0 1-1 0 0,0 0 1 0 0,-1-1-1 0 0,1 0 1 0 0,0 1-1 0 0,0-1 0 0 0,0 1 1 0 0,1-1-1 0 0,4 2-14 0 0,-1-1 1 0 0,0-1-1 0 0,1 1 0 0 0,-1-1 0 0 0,0 0 0 0 0,1 0 0 0 0,-1 0 0 0 0,0-1 1 0 0,8-2-1 0 0,8 0 6 0 0,238-32-4207 0 0,-208 24 2722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56 15663 0 0,'0'0'356'0'0,"-1"-1"50"0"0,-16-30 552 0 0,14 29-910 0 0,0 0-1 0 0,0-1 1 0 0,0 1 0 0 0,0 0-1 0 0,0 0 1 0 0,0 0 0 0 0,0 1-1 0 0,-1-1 1 0 0,1 1-1 0 0,-1 0 1 0 0,1 0 0 0 0,-1 0-1 0 0,0 0 1 0 0,1 1 0 0 0,-1 0-1 0 0,0-1 1 0 0,1 1-1 0 0,-1 1 1 0 0,0-1 0 0 0,-3 1-1 0 0,-9 1 209 0 0,0 1 0 0 0,0 1 0 0 0,-17 7 0 0 0,18-6-253 0 0,0 1 0 0 0,0 1 0 0 0,1 1 0 0 0,0 0 0 0 0,-25 20 0 0 0,16-9-4 0 0,2 1 1 0 0,-28 32-1 0 0,47-49 1 0 0,-1 1 0 0 0,1-1 0 0 0,0 1 0 0 0,0-1 0 0 0,0 1 0 0 0,0 0 0 0 0,-1 5 0 0 0,3-9 0 0 0,-1 1 0 0 0,1 0 0 0 0,0 0 0 0 0,0-1 0 0 0,0 1 0 0 0,-1 0 0 0 0,1-1 0 0 0,0 1 0 0 0,0 0 0 0 0,0 0 0 0 0,0 0 0 0 0,0-1 0 0 0,0 1 0 0 0,1 0 0 0 0,-1 0 0 0 0,0-1 0 0 0,0 2 0 0 0,6 1 0 0 0,-6-3 0 0 0,3 2 46 0 0,0 0-1 0 0,0-1 0 0 0,-1 0 1 0 0,1 1-1 0 0,0-1 1 0 0,0 0-1 0 0,0-1 1 0 0,0 1-1 0 0,1 0 0 0 0,-1-1 1 0 0,0 0-1 0 0,0 1 1 0 0,0-2-1 0 0,4 1 0 0 0,8-1 585 0 0,25-6 0 0 0,-22 3-539 0 0,-5 1-75 0 0,-9 1-16 0 0,1 1 0 0 0,-1 0 0 0 0,0 0 0 0 0,1 0 0 0 0,-1 1 0 0 0,5-1 0 0 0,-15 3 3 0 0,0-1 1 0 0,1 2-1 0 0,-1-1 0 0 0,1 0 1 0 0,-1 1-1 0 0,1 0 0 0 0,0 1 1 0 0,0-1-1 0 0,0 1 0 0 0,-6 5 1 0 0,4-2-271 0 0,-1 0 1 0 0,1 0 0 0 0,0 1 0 0 0,1 0 0 0 0,0 0 0 0 0,-7 12 0 0 0,12-17 116 0 0,0-2 119 0 0,1 0 0 0 0,0 0 0 0 0,-1-1 0 0 0,1 1 0 0 0,0 0 0 0 0,0 0 0 0 0,0-1 0 0 0,0 1 0 0 0,0 0 0 0 0,0 0 0 0 0,0 0 0 0 0,0-1 0 0 0,0 1 0 0 0,0 0 0 0 0,0 0 0 0 0,0-1 0 0 0,0 1 1 0 0,1 0-1 0 0,-1 0 0 0 0,1 1 0 0 0,0 0-200 0 0,0 0-740 0 0,1-2-997 0 0,8 3-3828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3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24 504 13823 0 0,'0'3'315'0'0,"0"5"-150"0"0,0-1 0 0 0,-1 1 0 0 0,0 0 1 0 0,0-1-1 0 0,-1 1 0 0 0,-4 12 0 0 0,3-12 195 0 0,1 0 1 0 0,0 1-1 0 0,0-1 0 0 0,1 1 1 0 0,0-1-1 0 0,0 1 0 0 0,1 9 1 0 0,1-8 285 0 0,0-3-239 0 0,-1 0-1 0 0,2 0 0 0 0,-1 0 1 0 0,4 9-1 0 0,-4-14 38 0 0,-1 0-289 0 0,0-1-158 0 0,0 0 1 0 0,1 0-1 0 0,-1 0 1 0 0,0 0-1 0 0,0 0 1 0 0,1 0-1 0 0,-1 0 1 0 0,0 0-1 0 0,1 0 1 0 0,-1 0-1 0 0,1-1 1 0 0,-1 1-1 0 0,1 0 0 0 0,0 0 1 0 0,-1-1-1 0 0,1 1 1 0 0,1 1-1 0 0,-1 2 997 0 0,10-4-42 0 0,-9-1-939 0 0,1 0 0 0 0,-1 0 0 0 0,0 0 0 0 0,0 0 0 0 0,0-1-1 0 0,0 1 1 0 0,0 0 0 0 0,0-1 0 0 0,0 1 0 0 0,0-1 0 0 0,0 0 0 0 0,-1 0 0 0 0,3-3 0 0 0,19-29-41 0 0,-20 29 40 0 0,10-19 343 0 0,-1 0 1 0 0,-2-1-1 0 0,13-46 0 0 0,-1 4 256 0 0,-8 32-604 0 0,0 1-1 0 0,25-41 1 0 0,-27 56-8 0 0,0 2 1 0 0,0 0-1 0 0,2 0 0 0 0,0 1 1 0 0,24-21-1 0 0,-11 15 1 0 0,1 0 0 0 0,1 2 0 0 0,1 1 0 0 0,0 1 0 0 0,2 2 0 0 0,0 1 0 0 0,0 1 0 0 0,1 2 0 0 0,65-14 0 0 0,-84 24-365 0 0,1 1-1 0 0,-1 0 1 0 0,1 1 0 0 0,16 2-1 0 0,-27-2 242 0 0,1 2 87 0 0,7 7-39 0 0,-11-8 34 0 0,-1-1 0 0 0,0 1-1 0 0,0 0 1 0 0,0-1 0 0 0,0 1-1 0 0,0 0 1 0 0,0-1 0 0 0,-1 1-1 0 0,1 0 1 0 0,0-1 0 0 0,0 1 0 0 0,0 0-1 0 0,-1-1 1 0 0,1 1 0 0 0,0 0-1 0 0,-1-1 1 0 0,1 1 0 0 0,-1 0-1 0 0,1-1-12 0 0,-6 11-454 0 0,-2-2-3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15663 0 0,'0'0'356'0'0,"0"0"50"0"0,0 0 20 0 0,-9 2 92 0 0,3 1-517 0 0,0 0 1 0 0,1 0-1 0 0,-1 1 1 0 0,1-1-1 0 0,0 1 1 0 0,0 0-1 0 0,0 0 1 0 0,1 1 0 0 0,-1 0-1 0 0,-3 5 1 0 0,-14 13-5 0 0,-35 32 501 0 0,-91 116 0 0 0,-31 76 545 0 0,174-239-1042 0 0,-33 47 74 0 0,-16 20 911 0 0,-61 116 1 0 0,105-171-1269 0 0,2-1-1 0 0,-7 23 1 0 0,7-6-5843 0 0,6-18-119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19351 0 0,'0'0'439'0'0,"0"0"62"0"0,0 0 33 0 0,0 0-65 0 0,-1 2-309 0 0,-10 23 253 0 0,-2 1 0 0 0,-1-2 0 0 0,-1 1 0 0 0,-30 36 0 0 0,28-41-413 0 0,3-3 0 0 0,-1 0 0 0 0,-27 24 0 0 0,20-26-951 0 0,20-13 472 0 0,0-1 0 0 0,-1 0 0 0 0,1 0 1 0 0,-1 0-1 0 0,1-1 0 0 0,-1 1 1 0 0,1-1-1 0 0,-3 1 0 0 0,-6-1-6341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13823 0 0,'0'0'630'0'0,"0"0"-13"0"0,0 0-320 0 0,0 0 105 0 0,0 0 87 0 0,0 0 20 0 0,0 0 3 0 0,0 0 0 0 0,0 0 0 0 0,0 0 0 0 0,0 0-69 0 0,1-1-294 0 0,93-65-133 0 0,-40 26-16 0 0,-31 24 0 0 0,99-64 0 0 0,-108 73 0 0 0,0 0 0 0 0,0 1 0 0 0,0 0 0 0 0,1 1 0 0 0,0 1 0 0 0,0 1 0 0 0,21-3 0 0 0,-34 5 45 0 0,1 1-1 0 0,-1 0 1 0 0,0 0-1 0 0,0 0 1 0 0,0 0 0 0 0,0 0-1 0 0,0 0 1 0 0,0 1-1 0 0,0-1 1 0 0,0 1-1 0 0,0 0 1 0 0,0-1 0 0 0,0 1-1 0 0,0 0 1 0 0,0 0-1 0 0,0 0 1 0 0,0 0-1 0 0,-1 1 1 0 0,1-1 0 0 0,-1 0-1 0 0,3 2 1 0 0,-3 0 20 0 0,1-1 1 0 0,-1 1 0 0 0,0-1 0 0 0,0 1-1 0 0,0 0 1 0 0,0-1 0 0 0,0 1-1 0 0,0 0 1 0 0,-1 0 0 0 0,1-1 0 0 0,-1 1-1 0 0,0 0 1 0 0,0 0 0 0 0,0 0-1 0 0,-1 4 1 0 0,-2 12-63 0 0,-1 1 0 0 0,-1-1 0 0 0,-1 0 0 0 0,-9 20 0 0 0,10-25-2 0 0,-1 1-302 0 0,0 0 0 0 0,-1 0 0 0 0,0 0 0 0 0,-1-1 0 0 0,-1 0 0 0 0,0 0 0 0 0,-18 20 0 0 0,25-32 0 0 0,-3 4 254 0 0,2-5-3666 0 0,3-1-1746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7 13823 0 0,'0'0'315'0'0,"0"0"45"0"0,0 0 21 0 0,0 0-49 0 0,0 0-81 0 0,0 0 481 0 0,0 0 237 0 0,0 0 45 0 0,-8-4 175 0 0,6 3-1181 0 0,0 1 0 0 0,0-1 0 0 0,-1 1 1 0 0,1 0-1 0 0,0 0 0 0 0,0 0 0 0 0,0 0 1 0 0,0 0-1 0 0,0 0 0 0 0,-1 1 0 0 0,1-1 0 0 0,0 1 1 0 0,-3 1-1 0 0,-29 13 615 0 0,27-11-374 0 0,-14 6 299 0 0,-27 19 0 0 0,42-25-545 0 0,0 0-1 0 0,1 1 0 0 0,0-1 0 0 0,0 1 0 0 0,0 0 0 0 0,1 0 1 0 0,-1 1-1 0 0,1-1 0 0 0,-4 9 0 0 0,3-4-2 0 0,5 0 0 0 0,0-9 0 0 0,1 1 0 0 0,0-1 0 0 0,0 0 0 0 0,0 1 0 0 0,0-1 0 0 0,0 0 0 0 0,0 0 0 0 0,1 0 0 0 0,-1 1 0 0 0,0-1 0 0 0,1 0 0 0 0,-1-1 0 0 0,0 1 0 0 0,1 0 0 0 0,-1 0 0 0 0,1-1 0 0 0,-1 1 0 0 0,1-1 0 0 0,0 1 0 0 0,-1-1 0 0 0,1 0 0 0 0,0 1 0 0 0,-1-1 0 0 0,4 0 0 0 0,5 0 0 0 0,-1 0 0 0 0,1-1 0 0 0,11-2 0 0 0,-6 1 0 0 0,43-9 0 0 0,-47 12 0 0 0,-10 0 0 0 0,1 0 0 0 0,0 0 0 0 0,-1 0 0 0 0,1-1 0 0 0,0 2 0 0 0,-1-1 0 0 0,0 0 0 0 0,1 0 0 0 0,-1 0 0 0 0,0 1 0 0 0,1-1 0 0 0,-1 1 0 0 0,0-1 0 0 0,0 1 0 0 0,0-1 0 0 0,0 1 0 0 0,1 2 0 0 0,-2-2 0 0 0,1 1 0 0 0,0 0 0 0 0,-1 0 0 0 0,1 0 0 0 0,-1 0 0 0 0,0 0 0 0 0,0 0 0 0 0,0 0 0 0 0,0-1 0 0 0,-1 4 0 0 0,-2 6 0 0 0,-1 0 0 0 0,0 0 0 0 0,0 0 0 0 0,-7 12 0 0 0,7-17 0 0 0,-236 443-876 0 0,204-393 318 0 0,-71 86 0 0 0,98-134 589 0 0,-1 0 0 0 0,0-1 0 0 0,0 0 0 0 0,-1 0 0 0 0,0-1-1 0 0,0-1 1 0 0,-1 0 0 0 0,1 0 0 0 0,-1-1 0 0 0,-1-1 0 0 0,1 0 0 0 0,-15 3 0 0 0,21-6 120 0 0,0-1 1 0 0,0 0-1 0 0,0 0 1 0 0,0-1-1 0 0,0 1 1 0 0,0-1-1 0 0,0-1 1 0 0,0 1-1 0 0,0-1 1 0 0,1 0-1 0 0,-1 0 1 0 0,1-1-1 0 0,-1 1 1 0 0,1-1-1 0 0,0 0 1 0 0,0-1 0 0 0,0 1-1 0 0,1-1 1 0 0,-7-6-1 0 0,9 7-141 0 0,0 0 1 0 0,1 1-1 0 0,-1-1 0 0 0,1 0 0 0 0,0 0 1 0 0,0 0-1 0 0,0 0 0 0 0,0 0 1 0 0,0 0-1 0 0,1-1 0 0 0,-1-2 0 0 0,0-1-190 0 0,1 0 0 0 0,0 0 0 0 0,1 0 0 0 0,1-7 0 0 0,4-13-331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62 17503 0 0,'0'-3'87'0'0,"1"1"-1"0"0,-1 0 1 0 0,1 0-1 0 0,0 0 1 0 0,0-1-1 0 0,0 1 1 0 0,0 0 0 0 0,0 0-1 0 0,1 0 1 0 0,-1 0-1 0 0,0 1 1 0 0,1-1-1 0 0,0 0 1 0 0,-1 1-1 0 0,1-1 1 0 0,0 1-1 0 0,0-1 1 0 0,0 1 0 0 0,0 0-1 0 0,0-1 1 0 0,3 0-1 0 0,5-3-70 0 0,-6 0 56 0 0,-4 4 299 0 0,0 1 117 0 0,0 0 21 0 0,0-1-66 0 0,0 1-438 0 0,-1-1 0 0 0,1 1-1 0 0,0-1 1 0 0,-1 1 0 0 0,1-1 0 0 0,-1 1 0 0 0,1-1 0 0 0,-1 1 0 0 0,1-1 0 0 0,-1 1 0 0 0,1-1-1 0 0,-1 1 1 0 0,0 0 0 0 0,1-1 0 0 0,-1 1 0 0 0,0 0 0 0 0,1-1 0 0 0,-1 1 0 0 0,0 0-1 0 0,1 0 1 0 0,-1 0 0 0 0,0 0 0 0 0,1 0 0 0 0,-1 0 0 0 0,0 0 0 0 0,1 0 0 0 0,-1 0-1 0 0,0 0 1 0 0,1 0 0 0 0,-2 0 0 0 0,0 1 9 0 0,-7-1-14 0 0,0 1 0 0 0,1 1 0 0 0,-1 0 0 0 0,-8 2 0 0 0,-17 5 0 0 0,-18 1 0 0 0,-61 21 0 0 0,-49 25 0 0 0,143-50 0 0 0,-94 39-3 0 0,50-19-434 0 0,-95 25 1 0 0,150-49 161 0 0,-1 0 0 0 0,1-1 0 0 0,-16 0 0 0 0,25-1 275 0 0,-1 0 0 0 0,0 0-1 0 0,0 0 1 0 0,1 0 0 0 0,-1-1 0 0 0,0 1 0 0 0,0 0-1 0 0,0 0 1 0 0,0 0 0 0 0,1-1 0 0 0,-1 1-1 0 0,0 0 1 0 0,0 0 0 0 0,0 0 0 0 0,0-1-1 0 0,0 1 1 0 0,0 0 0 0 0,0 0 0 0 0,0-1 0 0 0,0 1-1 0 0,1 0 1 0 0,-1 0 0 0 0,0-1 0 0 0,0 1-1 0 0,0 0 1 0 0,0 0 0 0 0,-1-1 0 0 0,1 1-1 0 0,0 0 1 0 0,0 0 0 0 0,0-1 0 0 0,0 1-1 0 0,0 0 1 0 0,0 0 0 0 0,0-1 0 0 0,0 1 0 0 0,0 0-1 0 0,-1 0 1 0 0,1-1 0 0 0,0 1 0 0 0,0 0-1 0 0,0 0 1 0 0,0 0 0 0 0,-1 0 0 0 0,1-1-1 0 0,0 1 1 0 0,0 0 0 0 0,0 0 0 0 0,-1 0-1 0 0,1 0 1 0 0,0 0 0 0 0,0 0 0 0 0,-1-1 0 0 0,1 1-1 0 0,0 0 1 0 0,0 0 0 0 0,-1 0 0 0 0,1 0-1 0 0,0 0 1 0 0,0 0 0 0 0,-1 0 0 0 0,1 0-1 0 0,0 0 1 0 0,0 0 0 0 0,-1 0 0 0 0,1 0 0 0 0,-1 1-1 0 0,5-6 4 0 0,0 1-1 0 0,-1 1 0 0 0,1-1 1 0 0,0 0-1 0 0,1 1 1 0 0,7-5-1 0 0,-5 4-31 0 0,-1-1-1 0 0,11-9 0 0 0,-3 0-252 0 0,0 0 0 0 0,1 1-1 0 0,1 1 1 0 0,0 0 0 0 0,1 2 0 0 0,31-17-1 0 0,-48 27 283 0 0,0 0 0 0 0,0 0 0 0 0,1 0 0 0 0,-1 0 0 0 0,0 0 0 0 0,0 0 0 0 0,0-1 0 0 0,0 1 0 0 0,0 0 0 0 0,0 0 0 0 0,0 0 0 0 0,0 0 0 0 0,1 0 0 0 0,-1 0 0 0 0,0 0 0 0 0,0 0 0 0 0,0 0 0 0 0,0 0 0 0 0,0-1 0 0 0,1 1 0 0 0,-1 0 0 0 0,0 0 0 0 0,0 0 0 0 0,0 0 0 0 0,0 0 0 0 0,0 0 0 0 0,1 0 0 0 0,-1 0 0 0 0,0 0 0 0 0,0 0 0 0 0,0 0 0 0 0,0 0 0 0 0,0 0 0 0 0,1 1 0 0 0,-1-1 0 0 0,0 0 0 0 0,0 0 0 0 0,0 0 0 0 0,0 0 0 0 0,0 0 0 0 0,0 0 0 0 0,1 0 0 0 0,-1 0 0 0 0,0 0 0 0 0,0 0 0 0 0,0 1 0 0 0,0-1 0 0 0,0 0 0 0 0,0 0 0 0 0,0 0 0 0 0,0 0 0 0 0,0 0 0 0 0,0 0 0 0 0,1 1 0 0 0,-1-1 0 0 0,0 0 0 0 0,0 0 0 0 0,0 0 0 0 0,0 0 0 0 0,0 0 0 0 0,0 1 0 0 0,0-1 0 0 0,0 0 0 0 0,-4 9 0 0 0,4-8 0 0 0,-5 9 141 0 0,-1 0 1 0 0,1 0-1 0 0,-1 0 0 0 0,-1-1 0 0 0,0 1 0 0 0,0-2 0 0 0,-1 1 0 0 0,0-1 0 0 0,-1 0 1 0 0,1-1-1 0 0,-2 0 0 0 0,1-1 0 0 0,-20 12 0 0 0,-249 123-125 0 0,272-138-16 0 0,0 1 0 0 0,0 0 0 0 0,0 0 0 0 0,1 0 0 0 0,-1 1 0 0 0,-7 8 0 0 0,4-6 0 0 0,9-7 0 0 0,0 0 0 0 0,0 0 0 0 0,-1 0 0 0 0,1 0 0 0 0,0 0 0 0 0,0 1 0 0 0,0-1 0 0 0,-1 0 0 0 0,1 0 0 0 0,0 0 0 0 0,0 0 0 0 0,0 0 0 0 0,0 1 0 0 0,0-1 0 0 0,0 0 0 0 0,-1 0 0 0 0,1 0 0 0 0,0 1 0 0 0,0-1 0 0 0,0 0 0 0 0,0 0 0 0 0,0 0 0 0 0,0 1 0 0 0,0-1 0 0 0,0 0 0 0 0,0 0 0 0 0,0 0 0 0 0,0 1 0 0 0,0-1 0 0 0,0 0 0 0 0,0 0 0 0 0,0 0 0 0 0,0 1 0 0 0,0-1 0 0 0,0 0 0 0 0,0 0 0 0 0,0 0 0 0 0,0 1 0 0 0,1-1 0 0 0,-1 0 0 0 0,0 0 0 0 0,0 0 0 0 0,0 0 0 0 0,0 1 0 0 0,0-1 0 0 0,0 0 0 0 0,1 0 0 0 0,-1 0 0 0 0,0 0 0 0 0,0 0 0 0 0,0 1 0 0 0,0-1 0 0 0,1 0 0 0 0,-1 0 0 0 0,0 0 0 0 0,0 0 0 0 0,0 0 0 0 0,1 0 0 0 0,-1 0 0 0 0,0 0 0 0 0,0 0 0 0 0,1 0 0 0 0,13 5 0 0 0,-14-5 0 0 0,22 5 432 0 0,1-1 0 0 0,-1 0-1 0 0,42-1 1 0 0,-37-2-271 0 0,54 8-1 0 0,-47-3-244 0 0,-12-2 164 0 0,26 7-1 0 0,-42-9-225 0 0,0 0 0 0 0,-1 0 1 0 0,1 1-1 0 0,0 0 0 0 0,-1 0 0 0 0,0 0 0 0 0,1 0 0 0 0,-1 1 0 0 0,4 4 0 0 0,79 75-60 0 0,-75-68 1780 0 0,-5-1-1370 0 0,-9-8-66 0 0,1-3-21 0 0,0-1-46 0 0,0 0 0 0 0,0 0 0 0 0,0 1 0 0 0,0-1 0 0 0,-1 0-1 0 0,1 0 1 0 0,-1 1 0 0 0,1-1 0 0 0,-1 0 0 0 0,0 0 0 0 0,0 0 0 0 0,0 0 0 0 0,0 0 0 0 0,0 0 0 0 0,-1 0 0 0 0,1 0 0 0 0,0-1 0 0 0,-1 1 0 0 0,1 0 0 0 0,-1-1 0 0 0,0 1-1 0 0,0-1 1 0 0,-3 3 0 0 0,-4 1-111 0 0,0-1 0 0 0,0 0 0 0 0,-1 0 0 0 0,-11 3 0 0 0,-7 2 143 0 0,-22 8-98 0 0,-75 16 0 0 0,56-17 428 0 0,-111 18 269 0 0,159-30-1184 0 0,15-3 542 0 0,0 0 0 0 0,-1 0-1 0 0,1-1 1 0 0,0 1 0 0 0,0-1 0 0 0,0-1 0 0 0,0 1 0 0 0,-1-1 0 0 0,1 0 0 0 0,0 0 0 0 0,0-1 0 0 0,-7-3-1 0 0,-9-2 113 0 0,20 7-622 0 0,-1-9-666 0 0,1 3 290 0 0,12 1 221 0 0,3 1-487 0 0,26-12 1 0 0,9-4-5438 0 0,-20 12 729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8 13823 0 0,'0'0'315'0'0,"0"0"45"0"0,0 0 21 0 0,0 0-49 0 0,0 0-312 0 0,0 0-1 0 0,0-1 0 0 0,0 1 1 0 0,0 0-1 0 0,0 0 0 0 0,0-1 0 0 0,0 1 1 0 0,0 0-1 0 0,0-1 0 0 0,0 1 1 0 0,0 0-1 0 0,0 0 0 0 0,0-1 1 0 0,0 1-1 0 0,0 0 0 0 0,0 0 1 0 0,-1-1-1 0 0,1 1 0 0 0,0 0 0 0 0,0 0 1 0 0,0 0-1 0 0,0-1 0 0 0,-1 1 1 0 0,1 0-1 0 0,0 0 0 0 0,0 0 1 0 0,0-1-1 0 0,-1 1 0 0 0,-2 0 100 0 0,0 0-1 0 0,1 0 0 0 0,-1 0 1 0 0,0 0-1 0 0,1 0 1 0 0,-1 1-1 0 0,0-1 0 0 0,1 1 1 0 0,-5 2-1 0 0,-4-1 206 0 0,-14 5 141 0 0,0 1-1 0 0,0 0 0 0 0,1 2 1 0 0,0 1-1 0 0,-28 17 0 0 0,-105 81 926 0 0,112-71-1386 0 0,2 1 0 0 0,1 2 0 0 0,-44 57 0 0 0,75-84-4 0 0,0 0 0 0 0,1 0 0 0 0,0 1 0 0 0,2 1 0 0 0,-1 0 0 0 0,2 0 0 0 0,-8 24 0 0 0,14-38-29 0 0,1-1-1 0 0,-1 1 1 0 0,1 0 0 0 0,-1-1-1 0 0,1 1 1 0 0,0 0 0 0 0,0-1-1 0 0,0 1 1 0 0,0 0-1 0 0,0 0 1 0 0,0-1 0 0 0,1 1-1 0 0,-1 0 1 0 0,0-1 0 0 0,1 1-1 0 0,-1 0 1 0 0,1-1-1 0 0,0 1 1 0 0,0 0 0 0 0,-1-1-1 0 0,1 0 1 0 0,0 1 0 0 0,0-1-1 0 0,1 1 1 0 0,-1-1-1 0 0,2 2 1 0 0,0-1-62 0 0,0 0 0 0 0,0-1 0 0 0,1 1 0 0 0,-1-1 0 0 0,0 0 0 0 0,1 0 0 0 0,-1 0 0 0 0,1 0 0 0 0,-1 0 0 0 0,1-1 0 0 0,-1 0 0 0 0,6 0 0 0 0,7-1 86 0 0,0-1 1 0 0,-1 0-1 0 0,27-9 0 0 0,2 1 8 0 0,111-22-6283 0 0,-126 27 1168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13823 0 0,'0'0'630'0'0,"0"0"-13"0"0,1 9-368 0 0,0-5-147 0 0,-1-1-1 0 0,0 1 0 0 0,0-1 0 0 0,0 1 1 0 0,-1 0-1 0 0,1-1 0 0 0,-1 1 0 0 0,0-1 1 0 0,0 1-1 0 0,0-1 0 0 0,0 1 0 0 0,-1-1 1 0 0,1 0-1 0 0,-1 0 0 0 0,0 0 0 0 0,0 0 1 0 0,0 0-1 0 0,-1 0 0 0 0,1 0 0 0 0,0-1 1 0 0,-6 5-1 0 0,-4 3-126 0 0,0-1 0 0 0,0 0 0 0 0,-26 13 0 0 0,-42 17 1396 0 0,41-21-1068 0 0,-39 24-1 0 0,-35 19 1138 0 0,108-59-1393 0 0,0 0 0 0 0,0 1-1 0 0,1 0 1 0 0,-1 0 0 0 0,1 1 0 0 0,-1-1 0 0 0,1 1-1 0 0,0 0 1 0 0,0 0 0 0 0,1 1 0 0 0,0-1-1 0 0,-5 7 1 0 0,8-11-47 0 0,0 1 0 0 0,0-1 0 0 0,-1 0 0 0 0,1 1 0 0 0,0-1 0 0 0,0 0 0 0 0,0 1 0 0 0,0-1 0 0 0,0 0 0 0 0,0 1 0 0 0,0-1 0 0 0,-1 0 0 0 0,1 1 0 0 0,0-1 0 0 0,0 0 0 0 0,0 1 0 0 0,0-1 0 0 0,0 0 0 0 0,1 1 0 0 0,-1-1 0 0 0,0 0 0 0 0,0 1 0 0 0,0-1 0 0 0,0 0 0 0 0,0 1 0 0 0,2 1 19 0 0,0-1 0 0 0,-1 1 0 0 0,1-1 0 0 0,0 0 0 0 0,0 0-1 0 0,0 1 1 0 0,-1-1 0 0 0,1 0 0 0 0,0-1 0 0 0,1 1 0 0 0,-1 0 0 0 0,0-1 0 0 0,0 1-1 0 0,0-1 1 0 0,0 1 0 0 0,0-1 0 0 0,1 0 0 0 0,2 0 0 0 0,3 0 251 0 0,1-1 0 0 0,-1 0 1 0 0,14-2-1 0 0,16-8-575 0 0,0-2 1 0 0,0-1-1 0 0,67-37 1 0 0,-87 41 219 0 0,20-16 0 0 0,-4 2 89 0 0,-28 22-4 0 0,-6 7 0 0 0,-6 4 0 0 0,-2 2 0 0 0,0-1 0 0 0,-11 10 0 0 0,16-18 0 0 0,-4 7 0 0 0,1 1 0 0 0,2-4-140 0 0,3-4-585 0 0,2-1-246 0 0,6 4-1134 0 0,3 1-4378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38 392 13823 0 0,'0'0'315'0'0,"0"0"45"0"0,0 0 21 0 0,-2 1-49 0 0,0 0-273 0 0,-12 4 145 0 0,13-5-109 0 0,1-1 0 0 0,-1 1-1 0 0,0 0 1 0 0,1 0 0 0 0,-1 0 0 0 0,0 0 0 0 0,1-1-1 0 0,-1 1 1 0 0,1 0 0 0 0,-1-1 0 0 0,1 1 0 0 0,-1 0 0 0 0,1-1-1 0 0,-1 1 1 0 0,1-1 0 0 0,-1 1 0 0 0,1-1 0 0 0,-1 1-1 0 0,1-1 1 0 0,0 1 0 0 0,-1-1 0 0 0,1 1 0 0 0,0-1-1 0 0,-1 0 1 0 0,-5-12 1260 0 0,6 11-331 0 0,0-3-769 0 0,1 1 0 0 0,-1-1-1 0 0,1 1 1 0 0,1-1 0 0 0,-1 0-1 0 0,1 1 1 0 0,-1 0 0 0 0,1-1-1 0 0,0 1 1 0 0,1 0 0 0 0,-1 0-1 0 0,1 0 1 0 0,5-6 0 0 0,5-4-412 0 0,1 0 0 0 0,15-11 0 0 0,-22 19 334 0 0,45-36-773 0 0,3 2 0 0 0,1 2 0 0 0,93-47 0 0 0,-146 84 525 0 0,9-6-794 0 0,0 1-1 0 0,1 0 0 0 0,0 2 0 0 0,0-1 1 0 0,24-4-1 0 0,-12 5-1166 0 0,-5 3-15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216 272 10135 0 0,'0'0'231'0'0,"0"2"29"0"0,3 21 257 0 0,-3-19-401 0 0,0 0-1 0 0,0 0 0 0 0,-1-1 1 0 0,0 1-1 0 0,0 0 0 0 0,0 0 1 0 0,0-1-1 0 0,-1 1 1 0 0,1-1-1 0 0,-1 1 0 0 0,0-1 1 0 0,0 1-1 0 0,0-1 0 0 0,0 0 1 0 0,-1 0-1 0 0,0 0 0 0 0,1 0 1 0 0,-1-1-1 0 0,0 1 0 0 0,0-1 1 0 0,0 0-1 0 0,0 0 0 0 0,-1 0 1 0 0,1 0-1 0 0,-1 0 1 0 0,1-1-1 0 0,-1 1 0 0 0,0-1 1 0 0,1 0-1 0 0,-6 1 0 0 0,3-2 154 0 0,-1 1 559 0 0,0-1 1 0 0,1 1-1 0 0,-1-2 0 0 0,-10 0 1 0 0,9-1-120 0 0,0 1-454 0 0,0 0 1 0 0,1-1-1 0 0,-1 0 1 0 0,1-1-1 0 0,-8-3 0 0 0,13 5-181 0 0,0 0-1 0 0,-1-1 0 0 0,1 1 1 0 0,0-1-1 0 0,1 1 0 0 0,-1-1 1 0 0,0 0-1 0 0,0 0 0 0 0,1 0 1 0 0,-1 0-1 0 0,1 0 0 0 0,-1 0 1 0 0,1 0-1 0 0,0 0 0 0 0,0-1 1 0 0,0 1-1 0 0,0 0 0 0 0,0-1 1 0 0,1 1-1 0 0,-1-4 0 0 0,0-1-22 0 0,1 0 0 0 0,0 1 0 0 0,0-1 0 0 0,0 0 0 0 0,1 1-1 0 0,0-1 1 0 0,1 0 0 0 0,-1 1 0 0 0,1-1 0 0 0,1 1 0 0 0,-1 0 0 0 0,7-12-1 0 0,-4 9-56 0 0,1 0-1 0 0,0 0 0 0 0,0 1 1 0 0,1-1-1 0 0,0 2 0 0 0,1-1 1 0 0,12-10-1 0 0,9-2-242 0 0,1 1 0 0 0,0 2 0 0 0,1 1 0 0 0,1 1 0 0 0,1 1 0 0 0,0 2 0 0 0,53-12 0 0 0,-67 20-7 0 0,0 1 0 0 0,1 1 0 0 0,27 0 0 0 0,-35 2 110 0 0,0 1 0 0 0,-1 0-1 0 0,1 1 1 0 0,0 0 0 0 0,-1 1-1 0 0,21 8 1 0 0,-29-10 146 0 0,-1 0 0 0 0,0 1 0 0 0,1-1 0 0 0,-1 0 0 0 0,0 1 0 0 0,0 0 0 0 0,0-1 0 0 0,0 1 0 0 0,-1 0 0 0 0,1 0 0 0 0,0 0 0 0 0,-1 0 0 0 0,1 1 0 0 0,-1-1 0 0 0,0 0 0 0 0,0 1 0 0 0,0-1 0 0 0,0 1 0 0 0,0-1 0 0 0,0 1 0 0 0,0-1 0 0 0,-1 1 0 0 0,0-1 0 0 0,1 1 0 0 0,-1 4 0 0 0,0-3 0 0 0,-1 0 0 0 0,1 0 0 0 0,-1 0 0 0 0,1 0 0 0 0,-1 0 0 0 0,0 0 0 0 0,-1 0 0 0 0,1 0 0 0 0,-1 0 0 0 0,0-1 0 0 0,0 1 0 0 0,0 0 0 0 0,0-1 0 0 0,0 0 0 0 0,-5 5 0 0 0,-12 11 0 0 0,-2-2 0 0 0,1-1 0 0 0,-28 16 0 0 0,-72 36 0 0 0,72-43 0 0 0,20-10-404 0 0,-1-1 0 0 0,-1-2 0 0 0,0-1 0 0 0,-53 12 0 0 0,81-23-461 0 0,2 0-126 0 0,0 0-847 0 0,0 0-3280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15663 0 0,'0'0'719'0'0,"0"0"-20"0"0,1 2-449 0 0,1 0-249 0 0,0 1 0 0 0,0-1 0 0 0,0 1 0 0 0,-1 0 0 0 0,1 0 0 0 0,-1 0 0 0 0,0 0 0 0 0,0 0 0 0 0,0 0 0 0 0,0 0 0 0 0,0 0 0 0 0,-1 1 0 0 0,1-1 0 0 0,-1 0 0 0 0,0 0 0 0 0,0 0 0 0 0,0 1 0 0 0,0-1 0 0 0,-1 0 0 0 0,1 0-1 0 0,-1 0 1 0 0,0 1 0 0 0,0-1 0 0 0,0 0 0 0 0,0 0 0 0 0,-1 0 0 0 0,1 0 0 0 0,-3 3 0 0 0,-7 8-1 0 0,-1 0 0 0 0,0-1 0 0 0,-1-1 0 0 0,0 0 0 0 0,-17 12 0 0 0,-34 31 0 0 0,-3 18 728 0 0,-90 127 0 0 0,133-162-531 0 0,2 0 0 0 0,-17 42-1 0 0,11-23-178 0 0,14-28-46 0 0,8-14-46 0 0,-1-1-1 0 0,0 0 0 0 0,-1 0 1 0 0,-20 24-1 0 0,7-11-1350 0 0,21-26 1405 0 0,0-1 0 0 0,0 0 1 0 0,0 0-1 0 0,0 1 1 0 0,0-1-1 0 0,0 0 1 0 0,1 1-1 0 0,-1-1 0 0 0,0 0 1 0 0,0 1-1 0 0,0-1 1 0 0,0 0-1 0 0,0 0 1 0 0,1 1-1 0 0,-1-1 0 0 0,0 0 1 0 0,0 0-1 0 0,0 1 1 0 0,1-1-1 0 0,-1 0 0 0 0,0 0 1 0 0,0 0-1 0 0,1 1 1 0 0,-1-1-1 0 0,0 0 1 0 0,0 0-1 0 0,1 0 0 0 0,-1 0 1 0 0,0 0-1 0 0,1 0 1 0 0,-1 0-1 0 0,1 1 1 0 0,10 3-431 0 0,5-3-60 0 0,4-2-2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0,'0'0'399'0'0,"0"0"60"0"0,0 0 21 0 0,0 0-59 0 0,0 0-204 0 0,0 0 170 0 0,0 0 101 0 0,0 0 21 0 0,0 0-66 0 0,1 1-294 0 0,2 4-136 0 0,3 0-9 0 0,19 4-6 0 0,-15-5 3 0 0,-2-1-1430 0 0,-7-2-5718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2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5 11975 0 0,'11'0'902'0'0,"51"-5"-353"0"0,-60 5 171 0 0,-2 0 249 0 0,0 0 45 0 0,0 0-129 0 0,-2 1-581 0 0,-20 11-291 0 0,-1-1 0 0 0,-36 11 0 0 0,10-4-19 0 0,-8 4 130 0 0,-89 38 852 0 0,113-44-707 0 0,1 1 0 0 0,-39 27 0 0 0,67-41-198 0 0,3-3-69 0 0,0 1-1 0 0,0 0 0 0 0,0-1 0 0 0,0 1 1 0 0,1 0-1 0 0,-1 0 0 0 0,0-1 1 0 0,0 1-1 0 0,0 0 0 0 0,1 0 1 0 0,-1 0-1 0 0,0 0 0 0 0,1 0 0 0 0,-1 0 1 0 0,1 0-1 0 0,0 0 0 0 0,-1 0 1 0 0,1 1-1 0 0,0-1 0 0 0,-1 0 1 0 0,1 0-1 0 0,0 1 0 0 0,0 0-70 0 0,1-1 0 0 0,0 1-1 0 0,-1-1 1 0 0,1 1 0 0 0,0-1 0 0 0,0 0-1 0 0,-1 0 1 0 0,1 1 0 0 0,0-1 0 0 0,0 0 0 0 0,0 0-1 0 0,1 0 1 0 0,-1 0 0 0 0,0 0 0 0 0,0 0-1 0 0,2 1 1 0 0,-1-1-74 0 0,13 10-40 0 0,26 13-1 0 0,-30-18 144 0 0,-1 0 0 0 0,1 1 0 0 0,-1 0 0 0 0,0 1-1 0 0,14 14 1 0 0,-19-16 190 0 0,-1 0-1 0 0,0 1 0 0 0,0-1 1 0 0,3 10-1 0 0,7 11 488 0 0,-7-14-512 0 0,-1 1 0 0 0,0-1 0 0 0,-1 1 0 0 0,0 0 0 0 0,3 21 0 0 0,-4-20 176 0 0,-3-11-216 0 0,-1 0 0 0 0,1 0 1 0 0,-1 0-1 0 0,1 0 0 0 0,-1 1 1 0 0,0-1-1 0 0,-1 0 0 0 0,1 0 0 0 0,-1 0 1 0 0,0 1-1 0 0,0-1 0 0 0,0 0 0 0 0,-1 0 1 0 0,1 0-1 0 0,-1-1 0 0 0,0 1 1 0 0,0 0-1 0 0,0-1 0 0 0,-6 7 0 0 0,4-5 18 0 0,0 0 1 0 0,-1-1-1 0 0,0 0 0 0 0,0 0 0 0 0,0 0 0 0 0,0 0 0 0 0,-1-1 0 0 0,1 0 0 0 0,-1 0 0 0 0,0-1 0 0 0,0 1 0 0 0,-9 1 0 0 0,-3 0-27 0 0,1-1-1 0 0,-1-1 1 0 0,0-1-1 0 0,0 0 1 0 0,0-2-1 0 0,0 0 0 0 0,-23-4 1 0 0,22 2-771 0 0,1-2 1 0 0,0 0-1 0 0,-32-14 1 0 0,19 5-6812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3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16127 0 0,'0'0'1432'0'0,"0"0"-1144"0"0,-5-12-288 0 0,5 12 0 0 0,-14-2 688 0 0,14 2 80 0 0,0 0 24 0 0,0 0 0 0 0,0 0-960 0 0,0 0-192 0 0,0 0-40 0 0,0 0-4976 0 0,16 4-1000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57 877 8287 0 0,'0'0'191'0'0,"0"0"26"0"0,0 0 9 0 0,-2 2-34 0 0,-20 14-154 0 0,15-9 106 0 0,-12 13 4212 0 0,17-19-3812 0 0,2-1-28 0 0,-1 3 228 0 0,-3 4 2107 0 0,54-47-2312 0 0,76-78-1 0 0,-57 50-498 0 0,23-21-16 0 0,182-160 395 0 0,-237 220-30 0 0,250-215 827 0 0,-189 150-1280 0 0,-96 92-273 0 0,-2 2-138 0 0,0 0-33 0 0,0 0 66 0 0,-1 2 423 0 0,1 0 0 0 0,-1 0 1 0 0,0 0-1 0 0,1-1 0 0 0,-1 1 1 0 0,0 0-1 0 0,0-1 0 0 0,-3 4 1 0 0,1 0 20 0 0,-62 88-2 0 0,42-63 0 0 0,2 2 0 0 0,-19 34 0 0 0,9-4 0 0 0,-29 85 0 0 0,15 8 996 0 0,41-134-830 0 0,0 0 0 0 0,2 0 0 0 0,1 0 0 0 0,0 0 0 0 0,4 34 0 0 0,3-16-366 0 0,14 51-1 0 0,-19-88-256 0 0,0 4 605 0 0,0-5-7896 0 0,-1-1 2134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3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25 130 15663 0 0,'-2'1'356'0'0,"-18"8"476"0"0,19-8-448 0 0,-1 0-250 0 0,2-1-130 0 0,0 0 1 0 0,0 0 0 0 0,0 0 0 0 0,0 0-1 0 0,0 0 1 0 0,1 0 0 0 0,-1 0 0 0 0,0 0-1 0 0,0 0 1 0 0,0 0 0 0 0,0 0 0 0 0,0 0 0 0 0,0 0-1 0 0,0 0 1 0 0,0 0 0 0 0,0 0 0 0 0,0 0-1 0 0,0 0 1 0 0,0 0 0 0 0,0 0 0 0 0,0 0-1 0 0,0 0 1 0 0,0 0 0 0 0,0 0 0 0 0,0 0 0 0 0,0 0-1 0 0,0 0 1 0 0,0 0 0 0 0,0 1 0 0 0,0-1-1 0 0,0 0 1 0 0,0 0 0 0 0,0 0 0 0 0,0 0-1 0 0,0 0 1 0 0,0 0 0 0 0,0 0 0 0 0,0 0 0 0 0,0 0-1 0 0,0 0 1 0 0,0 0 0 0 0,0 0 0 0 0,0 0-1 0 0,0 0 1 0 0,0 0 0 0 0,0 0 0 0 0,0 0 0 0 0,0 0-1 0 0,0 0 1 0 0,0 0 0 0 0,0 0 0 0 0,0 0-1 0 0,0 1 1 0 0,0-1 0 0 0,0 0 0 0 0,0 0-1 0 0,0 0 1 0 0,8-1 230 0 0,10-4 191 0 0,3-3 614 0 0,36-20 1 0 0,-9 4-122 0 0,57-30-754 0 0,-98 50-157 0 0,0 1 0 0 0,0-1-1 0 0,1 2 1 0 0,-1-1 0 0 0,13-2-1 0 0,4 3-2699 0 0,-24 2-4134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51 6447 0 0,'1'0'298'0'0,"2"-2"-248"0"0,0 1-1 0 0,-1-1 1 0 0,1 1 0 0 0,-1-1 0 0 0,1 0 0 0 0,-1 0 0 0 0,4-3-1 0 0,-5 4 4 0 0,0 0-1 0 0,0 0 1 0 0,0 0-1 0 0,0 0 0 0 0,-1 0 1 0 0,1 0-1 0 0,0 0 0 0 0,0-1 1 0 0,0 1-1 0 0,-1 0 1 0 0,1 0-1 0 0,-1 0 0 0 0,1-1 1 0 0,-1 1-1 0 0,0 0 1 0 0,1-2-1 0 0,1-5 489 0 0,2 3 6387 0 0,-6 15-5373 0 0,-6 17-1403 0 0,-6 0-97 0 0,0-1 1 0 0,-20 24-1 0 0,-5 10-56 0 0,-88 158 1 0 0,95-149-5522 0 0,32-69 1084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198 530 8287 0 0,'0'0'191'0'0,"-6"8"444"0"0,0-7-521 0 0,4-1 274 0 0,2 0 110 0 0,0 0 12 0 0,-1-1-373 0 0,0 0-1 0 0,0-1 1 0 0,0 1-1 0 0,0 0 1 0 0,0-1 0 0 0,1 1-1 0 0,-1-1 1 0 0,0 1-1 0 0,1-1 1 0 0,-1 1-1 0 0,1-1 1 0 0,0 1-1 0 0,-1-1 1 0 0,1-1-1 0 0,0-4-46 0 0,0 0 0 0 0,1 0-1 0 0,-1 1 1 0 0,2-1-1 0 0,-1 0 1 0 0,1 1 0 0 0,0-1-1 0 0,3-7 1 0 0,2-1 324 0 0,0 0-1 0 0,12-18 1 0 0,1 8-268 0 0,0 0 0 0 0,1 2 0 0 0,43-37 0 0 0,-35 34-122 0 0,15-13 29 0 0,50-34 0 0 0,-65 53 31 0 0,1 2 0 0 0,0 0 1 0 0,35-12-1 0 0,-52 24 31 0 0,1 1 0 0 0,0 1-1 0 0,0 0 1 0 0,0 1 0 0 0,1 1 0 0 0,-1 0 0 0 0,20 0 0 0 0,-28 2-83 0 0,0 1 1 0 0,0-1 0 0 0,0 1-1 0 0,0 0 1 0 0,0 0 0 0 0,0 1-1 0 0,0 0 1 0 0,-1 0 0 0 0,1 0 0 0 0,-1 1-1 0 0,1-1 1 0 0,-1 1 0 0 0,0 1-1 0 0,0-1 1 0 0,0 1 0 0 0,0 0-1 0 0,-1 0 1 0 0,1 0 0 0 0,-1 1 0 0 0,3 4-1 0 0,-4-5-31 0 0,-1 0 1 0 0,0 0-1 0 0,0 0 0 0 0,0 1 0 0 0,0-1 0 0 0,-1 0 0 0 0,0 1 1 0 0,0-1-1 0 0,0 1 0 0 0,0-1 0 0 0,-1 1 0 0 0,0-1 0 0 0,0 1 1 0 0,0 0-1 0 0,0-1 0 0 0,-1 1 0 0 0,0-1 0 0 0,0 1 0 0 0,0-1 1 0 0,0 0-1 0 0,-1 1 0 0 0,1-1 0 0 0,-4 6 0 0 0,-3 4 4 0 0,-1 0 0 0 0,0 0-1 0 0,0-1 1 0 0,-1-1 0 0 0,-15 15-1 0 0,4-7 0 0 0,0 0-1 0 0,-2-2 1 0 0,0 0 0 0 0,-29 15-1 0 0,-107 48-93 0 0,-72 9-1980 0 0,157-63 2092 0 0,39-14-417 0 0,-1-2 0 0 0,-1-2 0 0 0,0-1-1 0 0,-49 4 1 0 0,86-12 395 0 0,-1 0 0 0 0,1 0 0 0 0,-1 1 0 0 0,1-1 0 0 0,0 0 0 0 0,-1 0 0 0 0,1 0 0 0 0,0 0 0 0 0,-1 0 0 0 0,1 0 0 0 0,-1 0 0 0 0,1 0 0 0 0,0 0 0 0 0,-1 0 0 0 0,1 0 0 0 0,-1-1 0 0 0,1 1 0 0 0,0 0 0 0 0,-1 0 0 0 0,1 0 0 0 0,0 0 0 0 0,-1 0 0 0 0,1-1 0 0 0,0 1 0 0 0,-1 0 0 0 0,1 0 0 0 0,0-1 0 0 0,0 1 0 0 0,-1 0 0 0 0,1-1 0 0 0,0 1 0 0 0,0 0 0 0 0,-1-1 0 0 0,3-4 0 0 0,-1 3 43 0 0,0 0-1 0 0,0 0 1 0 0,0 0-1 0 0,0 0 0 0 0,1 0 1 0 0,-1 0-1 0 0,1 1 1 0 0,-1-1-1 0 0,1 0 1 0 0,0 1-1 0 0,0-1 1 0 0,0 1-1 0 0,-1 0 0 0 0,1-1 1 0 0,1 1-1 0 0,-1 0 1 0 0,0 0-1 0 0,0 0 1 0 0,0 1-1 0 0,1-1 0 0 0,-1 0 1 0 0,3 0-1 0 0,-1 1 21 0 0,-1-1-1 0 0,0 1 1 0 0,0 0-1 0 0,1-1 1 0 0,-1 1-1 0 0,0 1 1 0 0,1-1-1 0 0,-1 0 1 0 0,0 1-1 0 0,0 0 1 0 0,0-1-1 0 0,1 1 1 0 0,-1 1-1 0 0,0-1 1 0 0,5 3-1 0 0,-4-1-34 0 0,0 1-1 0 0,0 0 1 0 0,-1-1-1 0 0,1 1 0 0 0,-1 1 1 0 0,0-1-1 0 0,0 0 1 0 0,0 1-1 0 0,2 5 1 0 0,2 7 554 0 0,7 22 0 0 0,-6-16-122 0 0,-3-9-396 0 0,-2-4-52 0 0,1 0 1 0 0,0 0 0 0 0,0 0-1 0 0,1 0 1 0 0,0-1 0 0 0,1 1 0 0 0,11 13-1 0 0,-6-12-12 0 0,-1 0 0 0 0,2-1 0 0 0,0-1 0 0 0,0 0 0 0 0,0-1 0 0 0,15 7 0 0 0,-17-10 0 0 0,21 13 0 0 0,-25-15 0 0 0,-5-2 0 0 0,1 0 0 0 0,-1-1 0 0 0,1 1 0 0 0,-1 0 0 0 0,1 0 0 0 0,-1 0 0 0 0,0 1 0 0 0,0-1 0 0 0,1 0 0 0 0,-1 0 0 0 0,0 1 0 0 0,0-1 0 0 0,0 0 0 0 0,1 3 0 0 0,13 27-5840 0 0,-15-31 872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32 10135 0 0,'0'0'464'0'0,"0"0"-9"0"0,-1 1-295 0 0,-15 10-139 0 0,-16 9-25 0 0,21-15 268 0 0,0 1 0 0 0,0 1 0 0 0,1 0 0 0 0,0 0 0 0 0,0 1 0 0 0,1 0 0 0 0,0 1 0 0 0,0 0 0 0 0,-11 16 0 0 0,9-10 150 0 0,2-1 0 0 0,0 2-1 0 0,0 0 1 0 0,1 0 0 0 0,1 0 0 0 0,-5 20-1 0 0,9-29-180 0 0,2-3-191 0 0,0-1-1 0 0,0 1 1 0 0,0 0 0 0 0,1-1-1 0 0,0 1 1 0 0,-1-1 0 0 0,1 1 0 0 0,1 5-1 0 0,1 2-41 0 0,-1-10 0 0 0,-1-1 0 0 0,1 1 0 0 0,0 0 0 0 0,0 0 0 0 0,-1 0 0 0 0,1-1 0 0 0,0 1 0 0 0,0 0 0 0 0,0-1 0 0 0,0 1 0 0 0,0 0 0 0 0,0-1 0 0 0,0 1 0 0 0,0-1 0 0 0,0 0 0 0 0,0 1 0 0 0,0-1 0 0 0,0 0 0 0 0,0 0 0 0 0,0 0 0 0 0,0 0 0 0 0,1 1 0 0 0,-1-1 0 0 0,0-1 0 0 0,0 1 0 0 0,0 0 0 0 0,0 0 0 0 0,0 0 0 0 0,0-1 0 0 0,0 1 0 0 0,0 0 0 0 0,0-1 0 0 0,1 0 0 0 0,5-2 0 0 0,-1 0 0 0 0,1-1 0 0 0,10-8 0 0 0,-14 10 0 0 0,74-65 0 0 0,-23 19 0 0 0,-47 42-31 0 0,0-1 0 0 0,0 0-1 0 0,-1 0 1 0 0,1 0 0 0 0,-1-1-1 0 0,-1 0 1 0 0,0 0 0 0 0,0-1 0 0 0,4-10-1 0 0,-7 15 5 0 0,0 0 1 0 0,-1-1-1 0 0,0 1 0 0 0,0-1 0 0 0,0 0 0 0 0,0 1 1 0 0,-1-1-1 0 0,0 0 0 0 0,0 0 0 0 0,0 1 0 0 0,0-1 1 0 0,-1 0-1 0 0,0 1 0 0 0,0-1 0 0 0,0 1 0 0 0,0-1 0 0 0,-1 1 1 0 0,1-1-1 0 0,-1 1 0 0 0,-5-8 0 0 0,5 10-68 0 0,1 1 1 0 0,0-1-1 0 0,-1 1 0 0 0,1 0 0 0 0,-1-1 0 0 0,1 1 0 0 0,-1 0 1 0 0,1 0-1 0 0,-1 0 0 0 0,0 0 0 0 0,0 0 0 0 0,1 1 0 0 0,-1-1 1 0 0,0 0-1 0 0,0 1 0 0 0,0 0 0 0 0,-3-1 0 0 0,-3 0-269 0 0,1 1 0 0 0,0 0 0 0 0,-10 1-1 0 0,9 0 293 0 0,7 0-298 0 0,1-1-118 0 0,0 0-738 0 0,0 0-2866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0,'0'0'267'0'0,"0"0"42"0"0,0 0 17 0 0,0 0-28 0 0,-1 2-126 0 0,1 4 104 0 0,0 1 0 0 0,0 0 0 0 0,0-1 0 0 0,1 1 0 0 0,0-1 0 0 0,1 1 0 0 0,-1-1-1 0 0,5 11 1 0 0,2 4 489 0 0,14 25-1 0 0,-12-27-695 0 0,19 26 1 0 0,-25-39-238 0 0,0 0 1 0 0,1-1-1 0 0,0 0 1 0 0,0 0 0 0 0,0 0-1 0 0,1-1 1 0 0,-1 0 0 0 0,11 6-1 0 0,-14-9 40 0 0,0 0 0 0 0,-1-1 0 0 0,1 0 0 0 0,0 1 0 0 0,0-1 0 0 0,0 0 0 0 0,-1 0 0 0 0,1 0 0 0 0,0 0 0 0 0,0 0 0 0 0,0 0 0 0 0,-1 0 0 0 0,1-1 0 0 0,0 1 0 0 0,3-2 0 0 0,4-2-384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11975 0 0,'0'0'267'0'0,"0"0"42"0"0,0 0 17 0 0,0 0-28 0 0,0 0-126 0 0,0 0 204 0 0,0 0 111 0 0,0 0 22 0 0,0 0-66 0 0,0 2-294 0 0,-2 9-58 0 0,0 0 1 0 0,-1 0-1 0 0,0-1 0 0 0,-9 19 0 0 0,-25 41 1180 0 0,9-17-950 0 0,-123 219-301 0 0,-18-10-24 0 0,133-212 4 0 0,17-23 0 0 0,1 0 0 0 0,-19 36 0 0 0,36-61-597 0 0,1 0 1 0 0,-1 0-1 0 0,0 1 0 0 0,0-1 0 0 0,1 0 0 0 0,-1 1 0 0 0,1 3 1 0 0,0-5-4814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12 8287 0 0,'0'0'191'0'0,"0"0"26"0"0,-1 1 9 0 0,-5 5-56 0 0,-1-1 0 0 0,1-1 1 0 0,-1 1-1 0 0,0-1 0 0 0,-1 0 0 0 0,-14 5 1 0 0,21-8 339 0 0,1-1 2 0 0,0 0 0 0 0,0 0 0 0 0,0 0 0 0 0,-1 0-356 0 0,-1 0-1 0 0,1 0 0 0 0,0-1 0 0 0,0 1 1 0 0,0 0-1 0 0,-1-1 0 0 0,1 1 1 0 0,0-1-1 0 0,0 1 0 0 0,0-1 1 0 0,0 0-1 0 0,0 1 0 0 0,0-1 0 0 0,0 0 1 0 0,0 0-1 0 0,-1-1 0 0 0,0-4-140 0 0,1 5-15 0 0,1-1 0 0 0,-1 1 0 0 0,1 0 0 0 0,-1 0 0 0 0,1-1 0 0 0,-1 1 0 0 0,0 0 1 0 0,0 0-1 0 0,1 0 0 0 0,-1 0 0 0 0,0 0 0 0 0,0 0 0 0 0,0 0 0 0 0,0 0 0 0 0,0 0 0 0 0,0 1 0 0 0,0-1 0 0 0,-1 0 0 0 0,1 1 0 0 0,0-1 0 0 0,0 1 0 0 0,-1-1 0 0 0,1 1 0 0 0,-2-1 0 0 0,-3-1-98 0 0,0 0 0 0 0,0 0-1 0 0,1 0 1 0 0,-2 1 0 0 0,1 0-1 0 0,0 0 1 0 0,0 1 0 0 0,0-1-1 0 0,0 1 1 0 0,0 1 0 0 0,-1-1-1 0 0,1 1 1 0 0,0 0 0 0 0,0 0-1 0 0,0 1 1 0 0,0 0 0 0 0,1 0 0 0 0,-1 0-1 0 0,0 1 1 0 0,1 0 0 0 0,-1 0-1 0 0,1 0 1 0 0,0 1 0 0 0,0 0-1 0 0,1 0 1 0 0,-8 8 0 0 0,-42 44 667 0 0,33-36-52 0 0,1 2 0 0 0,1 0 1 0 0,-26 40-1 0 0,38-48-501 0 0,5-6 10 0 0,5-5 54 0 0,3-4 257 0 0,6-2-163 0 0,-1 0 0 0 0,1 0 0 0 0,-1-2 0 0 0,0 1 0 0 0,0-1 0 0 0,11-8 0 0 0,25-10 213 0 0,11 2-387 0 0,-51 19 0 0 0,1 0 0 0 0,0 1 0 0 0,-1 0 0 0 0,1 0 0 0 0,13 0 0 0 0,-11 4 0 0 0,-10-2 0 0 0,0 0 0 0 0,1 0 0 0 0,-1-1 0 0 0,0 1 0 0 0,1 0 0 0 0,-1 0 0 0 0,0-1 0 0 0,0 1 0 0 0,0 0 0 0 0,0 0 0 0 0,0 0 0 0 0,0-1 0 0 0,0 1 0 0 0,0 0 0 0 0,0 0 0 0 0,0-1 0 0 0,0 1 0 0 0,-1 0 0 0 0,1 0 0 0 0,0 0 0 0 0,0-1 0 0 0,-1 1 0 0 0,0 1 0 0 0,-11 20 0 0 0,8-15 0 0 0,-5 8 0 0 0,0-1 0 0 0,-1 1 0 0 0,-16 16 0 0 0,54-64-2373 0 0,-7 12-3086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13823 0 0,'0'0'315'0'0,"2"-1"45"0"0,1-2-117 0 0,2 0-83 0 0,22-3 1133 0 0,-25 6-899 0 0,-1-1 1 0 0,0 1-1 0 0,1-1 0 0 0,-1 1 0 0 0,0-1 1 0 0,1 1-1 0 0,-1-1 0 0 0,0 0 1 0 0,0 0-1 0 0,1 0 0 0 0,-1 1 0 0 0,0-1 1 0 0,0 0-1 0 0,0 0 0 0 0,1-2 1 0 0,12-22 1216 0 0,1 0-330 0 0,26-19-1223 0 0,2 2 0 0 0,83-64 0 0 0,-31 30-60 0 0,-60 47-570 0 0,2 1 0 0 0,1 3 0 0 0,1 0 0 0 0,1 3 0 0 0,50-21 0 0 0,-81 39-239 0 0,0 0 0 0 0,0-1 1 0 0,0 0-1 0 0,0-1 0 0 0,11-9 0 0 0,-17 12-724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4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10135 0 0,'0'0'231'0'0,"0"0"29"0"0,0 0 19 0 0,0 0 37 0 0,0 0 125 0 0,0 0 58 0 0,0 0 11 0 0,0 0-67 0 0,0 2-222 0 0,0 13 637 0 0,-1 0 0 0 0,0 0 0 0 0,-6 22 0 0 0,0-11-782 0 0,-1 0 0 0 0,-2 0 0 0 0,-1-1 0 0 0,-16 29 0 0 0,-64 91 135 0 0,57-94-194 0 0,-112 157-17 0 0,113-163 0 0 0,22-28 0 0 0,8-5-5840 0 0,12-19 872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15663 0 0,'0'0'356'0'0,"0"0"50"0"0,0 0 20 0 0,0 0-42 0 0,-1 2-180 0 0,-5 10 385 0 0,0-1 0 0 0,-12 18 0 0 0,2-4-388 0 0,-74 102-184 0 0,23-35-18 0 0,27-29 1 0 0,-35 77 0 0 0,6-14 0 0 0,-2 3 0 0 0,55-96-65 0 0,4-11-134 0 0,1 0 0 0 0,2 1 0 0 0,-12 36 0 0 0,20-41-4284 0 0,3-3-1565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68 10135 0 0,'96'-34'921'0'0,"-5"1"120"0"0,-89 33-71 0 0,-2 0 44 0 0,-1 1-129 0 0,-6 7-835 0 0,-1 1 0 0 0,0-1 0 0 0,0 0 0 0 0,-1-1 0 0 0,-15 10 0 0 0,-54 28-9 0 0,48-28-45 0 0,-141 87 627 0 0,-83 44 661 0 0,217-130-1200 0 0,-137 72-3 0 0,112-48-81 0 0,57-38 0 0 0,6-1 0 0 0,6-1 0 0 0,-6-2 0 0 0,24 3 0 0 0,36 1 0 0 0,15 2 0 0 0,-61-4 0 0 0,1 1 0 0 0,-1 1 0 0 0,0 1 0 0 0,0 0 0 0 0,0 1 0 0 0,-1 0 0 0 0,0 1 0 0 0,21 15 0 0 0,-25-16 0 0 0,-2 1 0 0 0,1 1 0 0 0,-1 0 0 0 0,0 0 0 0 0,0 0 0 0 0,-1 1 0 0 0,0 0 0 0 0,-1 1 0 0 0,0-1 0 0 0,-1 1 0 0 0,0 0 0 0 0,7 19 0 0 0,-11-27 0 0 0,0 1 0 0 0,-1 0 0 0 0,1 0 0 0 0,-1 0 0 0 0,1 0 0 0 0,-1-1 0 0 0,0 1 0 0 0,0 0 0 0 0,0 0 0 0 0,0 0 0 0 0,-1 0 0 0 0,1 0 0 0 0,-1-1 0 0 0,0 1 0 0 0,1 0 0 0 0,-1 0 0 0 0,-1-1 0 0 0,1 1 0 0 0,0-1 0 0 0,-3 5 0 0 0,0-3 0 0 0,0 1 0 0 0,0-1 0 0 0,0 0 0 0 0,-1 0 0 0 0,1-1 0 0 0,-1 1 0 0 0,0-1 0 0 0,0 0 0 0 0,-8 3 0 0 0,-2-1 0 0 0,0 0 0 0 0,-1-1 0 0 0,1-1 0 0 0,-1 0 0 0 0,-30 1 0 0 0,30-3 0 0 0,-151 7 0 0 0,122-7 0 0 0,-4-1 0 0 0,-49-5 0 0 0,76 2-829 0 0,21 2-124 0 0,1-1-58 0 0,1-6-12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13823 0 0,'0'0'315'0'0,"0"0"45"0"0,1 3 21 0 0,-1 1-340 0 0,1-1-1 0 0,-1 1 1 0 0,0 0-1 0 0,0 0 1 0 0,0 0-1 0 0,0 0 1 0 0,-1 0-1 0 0,0-1 1 0 0,0 1-1 0 0,0 0 1 0 0,-2 4 0 0 0,-3 6 1 0 0,-12 21 0 0 0,6-14 279 0 0,-144 344 931 0 0,82-178-900 0 0,51-136-68 0 0,-2-2-1 0 0,-2 0 1 0 0,-3-2-1 0 0,-1 0 0 0 0,-2-3 1 0 0,-54 56-1 0 0,81-94-588 0 0,1-1-1 0 0,-1 0 0 0 0,1-1 1 0 0,-1 1-1 0 0,-1-1 0 0 0,1 0 1 0 0,-8 3-1 0 0,-3 0-5833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15663 0 0,'0'0'356'0'0,"0"0"50"0"0,2 0 20 0 0,32 9 108 0 0,-24-6-381 0 0,1 0 1 0 0,-1-1-1 0 0,1 0 1 0 0,0 0-1 0 0,11-1 1 0 0,-7-2 192 0 0,20 1-135 0 0,-1-2 0 0 0,0-1-1 0 0,47-12 1 0 0,177-72 1854 0 0,-118 36-2983 0 0,-56 20-1683 0 0,-46 16-2017 0 0,0 1-1182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13823 0 0,'0'0'315'0'0,"0"0"45"0"0,0 0 21 0 0,0 0-49 0 0,0 0-149 0 0,0 0 194 0 0,0 0 110 0 0,0 0 22 0 0,0-2 3 0 0,-1-1-351 0 0,1 0 0 0 0,0 1 0 0 0,0-1 0 0 0,1 0 0 0 0,-1 0 0 0 0,0 1 0 0 0,2-6 0 0 0,2-17 599 0 0,-5 4-120 0 0,1 0 0 0 0,1 0 0 0 0,5-36 0 0 0,-2 37-293 0 0,-1 4-93 0 0,0 0 0 0 0,1 0-1 0 0,0 0 1 0 0,10-20 0 0 0,-8 22-413 0 0,1 1-1 0 0,0 1 1 0 0,1-1-1 0 0,0 1 1 0 0,1 0-1 0 0,1 1 1 0 0,0 0-1 0 0,0 1 1 0 0,1 0-1 0 0,0 0 1 0 0,0 1 0 0 0,1 0-1 0 0,1 2 1 0 0,25-14-1 0 0,-19 14-519 0 0,1 0 0 0 0,0 1-1 0 0,1 1 1 0 0,-1 1 0 0 0,1 0-1 0 0,0 2 1 0 0,27 0 0 0 0,-16 2-5119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287 101 13823 0 0,'0'0'630'0'0,"0"0"-13"0"0,-2-9-368 0 0,2 6-182 0 0,0 0 0 0 0,1 0 0 0 0,-1 0 0 0 0,0 0 0 0 0,1 0 0 0 0,0 0 0 0 0,0 0 0 0 0,0 0 0 0 0,0 0 0 0 0,0 0 0 0 0,0 0 0 0 0,1 0 0 0 0,0 1 0 0 0,1-3 0 0 0,4-5 283 0 0,1 1 0 0 0,10-10 0 0 0,-17 18-349 0 0,2-4-1 0 0,-6 3 0 0 0,-4 2 0 0 0,0 1 76 0 0,0 1-1 0 0,0-1 0 0 0,0 1 1 0 0,0 0-1 0 0,1 1 0 0 0,-1-1 1 0 0,1 1-1 0 0,-1 1 0 0 0,1-1 1 0 0,0 1-1 0 0,-7 6 0 0 0,-8 7 611 0 0,-30 32 0 0 0,34-31-498 0 0,-19 21 356 0 0,1 1 0 0 0,-45 71 0 0 0,80-111-543 0 0,0 0 0 0 0,0 0 0 0 0,0 0 0 0 0,1 0 0 0 0,-1-1 0 0 0,0 1 0 0 0,1 0 0 0 0,-1 0 0 0 0,0 0 0 0 0,0 0-1 0 0,1 0 1 0 0,-1 0 0 0 0,0 0 0 0 0,1 0 0 0 0,-1 0 0 0 0,0 0 0 0 0,0 0 0 0 0,1 0 0 0 0,-1 0 0 0 0,0 0 0 0 0,0 1 0 0 0,1-1 0 0 0,-1 0 0 0 0,0 0 0 0 0,0 0-1 0 0,1 0 1 0 0,-1 0 0 0 0,0 1 0 0 0,0-1 0 0 0,1 0 0 0 0,-1 0 0 0 0,0 0 0 0 0,0 1 0 0 0,0-1 0 0 0,0 0 0 0 0,1 0 0 0 0,-1 0 0 0 0,0 1 0 0 0,0-1 0 0 0,0 0-1 0 0,0 0 1 0 0,0 1 0 0 0,0-1 0 0 0,0 0 0 0 0,1 1 0 0 0,-1-1 0 0 0,0 0 0 0 0,0 0 0 0 0,0 1 0 0 0,0-1 0 0 0,0 0 0 0 0,0 1 0 0 0,-1-1 0 0 0,1 0 0 0 0,0 0-1 0 0,0 1 1 0 0,0-1 0 0 0,0 0 0 0 0,0 0 0 0 0,0 1 0 0 0,0-1 0 0 0,0 0 0 0 0,-1 0 0 0 0,1 1 0 0 0,0-1 0 0 0,0 0 0 0 0,0 0 0 0 0,-1 0 0 0 0,1 1-1 0 0,0-1 7 0 0,11-2 211 0 0,0 1 0 0 0,-1-2-1 0 0,1 0 1 0 0,-1 0 0 0 0,1-1-1 0 0,-1 0 1 0 0,11-6 0 0 0,2 0-419 0 0,94-46-1180 0 0,-99 46 1160 0 0,-1-1-1 0 0,0-1 1 0 0,-1 0 0 0 0,20-20 0 0 0,-25 20-268 0 0,-8 8 336 0 0,1 0 0 0 0,0 0 0 0 0,1 0 0 0 0,-1 0 0 0 0,1 1 0 0 0,7-6 0 0 0,-10 9-335 0 0,-2 0-22 0 0,0 0 68 0 0,-1 2 451 0 0,1 1 0 0 0,-1 0 1 0 0,0-1-1 0 0,0 1 1 0 0,0-1-1 0 0,0 1 0 0 0,0-1 1 0 0,0 0-1 0 0,-1 1 1 0 0,1-1-1 0 0,-3 3 0 0 0,-6 11 589 0 0,-7 16 433 0 0,12-24-1014 0 0,0 1 0 0 0,0 0 0 0 0,1 0 0 0 0,-4 14 0 0 0,5-5-17 0 0,4-15 0 0 0,-2-2-184 0 0,1 1 0 0 0,0-1 0 0 0,0 0 0 0 0,0 0 0 0 0,0 0 0 0 0,0 1 0 0 0,1-1 0 0 0,-1 0 0 0 0,0 0 0 0 0,0 0 0 0 0,1 0 0 0 0,0 2 0 0 0,4 0-1698 0 0,-3-2 812 0 0,12 6-4978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140 448 19351 0 0,'0'0'439'0'0,"0"0"62"0"0,0 0 33 0 0,0 0-65 0 0,0 3-309 0 0,-2 5-160 0 0,0 0 0 0 0,0 1 0 0 0,0-1 1 0 0,-1 0-1 0 0,-6 11 0 0 0,-25 40 153 0 0,8-15 1150 0 0,22-35-930 0 0,2-7-517 0 0,1 0 0 0 0,0 0 1 0 0,-1 0-1 0 0,1 0 0 0 0,0 1 0 0 0,1-1 1 0 0,-2 5-1 0 0,2-6 64 0 0,0 0 1 0 0,-1 0-1 0 0,1 0 0 0 0,0 0 1 0 0,0 0-1 0 0,-1 0 1 0 0,1 0-1 0 0,0 0 0 0 0,-1 0 1 0 0,1 0-1 0 0,-1 0 1 0 0,0-1-1 0 0,1 1 0 0 0,-1 0 1 0 0,1 0-1 0 0,-1-1 0 0 0,0 1 1 0 0,0 0-1 0 0,1-1 1 0 0,-1 1-1 0 0,-2 0 0 0 0,-19 6-2605 0 0,22-7 2575 0 0,-11 2-6374 0 0</inkml:trace>
  <inkml:trace contextRef="#ctx0" brushRef="#br0" timeOffset="1">374 16 13823 0 0,'0'0'304'0'0,"9"-5"64"0"0,-6-6 16 0 0,-3 11 0 0 0,0 0-312 0 0,0 0-72 0 0,0 0 0 0 0,0 0-4080 0 0,-2 12-832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52 11975 0 0,'0'0'267'0'0,"0"0"42"0"0,0 0 17 0 0,0 0-28 0 0,0-1-196 0 0,0 0-102 0 0,0 0 0 0 0,-1 0 1 0 0,1 0-1 0 0,0 0 0 0 0,-1 0 1 0 0,1 0-1 0 0,-1 0 0 0 0,1 0 1 0 0,-1 0-1 0 0,1 0 0 0 0,-1 0 1 0 0,0 1-1 0 0,1-1 0 0 0,-1 0 0 0 0,0 0 1 0 0,0 1-1 0 0,1-1 0 0 0,-1 0 1 0 0,0 1-1 0 0,0-1 0 0 0,0 1 1 0 0,0-1-1 0 0,0 1 0 0 0,0-1 1 0 0,0 1-1 0 0,0 0 0 0 0,0 0 1 0 0,0-1-1 0 0,-1 1 0 0 0,-2-1 1 0 0,-32-8-1 0 0,33 8 169 0 0,0 1 0 0 0,-1 0 1 0 0,1 0-1 0 0,-1 0 0 0 0,1 0 0 0 0,-1 1 0 0 0,1-1 0 0 0,-1 1 0 0 0,1 0 0 0 0,0 0 0 0 0,0 0 0 0 0,-1 0 1 0 0,1 0-1 0 0,0 1 0 0 0,0 0 0 0 0,0 0 0 0 0,0-1 0 0 0,0 2 0 0 0,1-1 0 0 0,-1 0 0 0 0,1 0 0 0 0,-5 6 0 0 0,6-7-135 0 0,-2 7 133 0 0,3-5-169 0 0,-4 4 2 0 0,11-6 0 0 0,-1-2 0 0 0,0 0 0 0 0,-1-1 0 0 0,1 0 0 0 0,0 0 0 0 0,-1-1 0 0 0,1 0 0 0 0,-1 0 0 0 0,0 0 0 0 0,0 0 0 0 0,0-1 0 0 0,6-6 0 0 0,-3 4 0 0 0,0 0 0 0 0,0 0 0 0 0,12-5 0 0 0,-9 7 0 0 0,-10 4-24 0 0,0 0 0 0 0,0 1 0 0 0,0-1 1 0 0,0 0-1 0 0,0 0 0 0 0,-1 0 0 0 0,1 1 0 0 0,0-1 0 0 0,0 0 0 0 0,0 1 0 0 0,0-1 0 0 0,0 0 0 0 0,-1 1 0 0 0,1-1 0 0 0,0 1 0 0 0,-1 0 1 0 0,1-1-1 0 0,0 1 0 0 0,-1-1 0 0 0,1 1 0 0 0,0 0 0 0 0,-1 0 0 0 0,1-1 0 0 0,-1 1 0 0 0,1 0 0 0 0,-1 0 0 0 0,0 0 0 0 0,1 0 0 0 0,-1-1 1 0 0,0 1-1 0 0,0 0 0 0 0,1 0 0 0 0,-1 0 0 0 0,0 1 0 0 0,0 1-86 0 0,0 0 0 0 0,0 0 0 0 0,0 0 0 0 0,0 1 0 0 0,-1-1 0 0 0,1 0 0 0 0,-1 0 1 0 0,-1 6-1 0 0,-54 105 28 0 0,12-27 874 0 0,-128 383 317 0 0,163-441-1102 0 0,1-6 281 0 0,0-1 0 0 0,-1 0 0 0 0,-2 0 0 0 0,-19 31 0 0 0,27-50-135 0 0,0 1 0 0 0,0 0 0 0 0,-1-1-1 0 0,1 0 1 0 0,-1 1 0 0 0,1-2 0 0 0,-1 1-1 0 0,0 0 1 0 0,0-1 0 0 0,-1 1 0 0 0,-3 1 0 0 0,5-3-110 0 0,0 0 0 0 0,0 0 0 0 0,0 0 1 0 0,0-1-1 0 0,0 1 0 0 0,0-1 1 0 0,0 1-1 0 0,0-1 0 0 0,0 0 1 0 0,0 0-1 0 0,0 0 0 0 0,0-1 0 0 0,0 1 1 0 0,0-1-1 0 0,0 1 0 0 0,0-1 1 0 0,0 0-1 0 0,-3-2 0 0 0,-4-2-71 0 0,1 0 38 0 0,-1 0-1 0 0,1 0 1 0 0,-10-9-1 0 0,16 11-72 0 0,1 1 0 0 0,-1-1-1 0 0,1 0 1 0 0,-1 0 0 0 0,1 0-1 0 0,0 0 1 0 0,0 0 0 0 0,0 0 0 0 0,0-1-1 0 0,1 1 1 0 0,-1-1 0 0 0,1 1-1 0 0,-1-5 1 0 0,0-13-1707 0 0,3-3-5056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11975 0 0,'7'4'267'0'0,"-5"-3"42"0"0,-2-1 17 0 0,0 2-28 0 0,1 3-287 0 0,-1-1 1 0 0,0 1-1 0 0,0 0 0 0 0,0 0 0 0 0,-1 0 0 0 0,1 0 0 0 0,-1 0 0 0 0,0 0 1 0 0,-1-1-1 0 0,-2 7 0 0 0,-4 9-21 0 0,-12 20 0 0 0,8-16 19 0 0,-123 236 1423 0 0,-25 44 1172 0 0,44-78-520 0 0,111-217-2078 0 0,-10 19-2 0 0,-1 0-1 0 0,-29 38 0 0 0,22-45 928 0 0,22-20-422 0 0,1-1-66 0 0,1-4-426 0 0,-1 0-1 0 0,1-1 1 0 0,0 1 0 0 0,0 0 0 0 0,1 0-1 0 0,-1 0 1 0 0,1 0 0 0 0,0 1 0 0 0,0-1-1 0 0,0 0 1 0 0,5-6 0 0 0,5-4-158 0 0,17-19-1 0 0,-22 26-12 0 0,10-9-27 0 0,0 0 0 0 0,1 1 0 0 0,0 1 0 0 0,25-14 1 0 0,-28 19 81 0 0,0 1 1 0 0,0 1 0 0 0,1 1 0 0 0,0 0 0 0 0,0 1 0 0 0,25-5 0 0 0,-11 8 98 0 0,-15 5-13 0 0,-11 1 27 0 0,-3-2 49 0 0,4 2 25 0 0,-2 0-1 0 0,1 0 1 0 0,0 1 0 0 0,-1-1-1 0 0,0 1 1 0 0,0-1 0 0 0,0 1-1 0 0,-1 0 1 0 0,0 0 0 0 0,1 1-1 0 0,-2-1 1 0 0,1 0-1 0 0,-1 1 1 0 0,0-1 0 0 0,0 0-1 0 0,0 1 1 0 0,-1 0 0 0 0,1-1-1 0 0,-2 1 1 0 0,1-1 0 0 0,-1 7-1 0 0,-27 105-87 0 0,23-88 0 0 0,4-22 0 0 0,-1 0 0 0 0,1 0 0 0 0,-5 14 0 0 0,0-11-269 0 0,5-8-1135 0 0,1-2-511 0 0,3-1-107 0 0,10-5-24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15663 0 0,'0'0'356'0'0,"0"0"50"0"0,0 0 20 0 0,0 0-42 0 0,-1 2-250 0 0,-15 45 23 0 0,-3-1 1 0 0,-45 81-1 0 0,17-37 817 0 0,-76 148 1172 0 0,-85 186-1636 0 0,202-410-510 0 0,-72 170 0 0 0,74-176-269 0 0,3-6-1135 0 0,1-2-511 0 0,1-3-107 0 0,5-12-24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65 380 10135 0 0,'-54'-10'1168'0'0,"44"8"898"0"0,19 4-108 0 0,6 1-1639 0 0,0-2-1 0 0,0 0 0 0 0,0-1 0 0 0,16-1 1 0 0,7 0 121 0 0,235-12 1016 0 0,208-52 2128 0 0,248-110-2464 0 0,-705 168-1170 0 0,332-88-729 0 0,-271 82-2413 0 0,-52 9-3971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17503 0 0,'0'-2'803'0'0,"0"-15"266"0"0,0 15-960 0 0,0 1-1 0 0,0 0 0 0 0,1 0 0 0 0,-1-1 1 0 0,0 1-1 0 0,1 0 0 0 0,-1 0 1 0 0,1-1-1 0 0,-1 1 0 0 0,1 0 1 0 0,0 0-1 0 0,-1 0 0 0 0,1 0 1 0 0,0 0-1 0 0,0 0 0 0 0,0 0 1 0 0,0 0-1 0 0,0 0 0 0 0,0 0 1 0 0,0 1-1 0 0,0-1 0 0 0,2-1 1 0 0,1 0 296 0 0,-2 0-316 0 0,0 1 0 0 0,0-1-1 0 0,0 1 1 0 0,1 0 0 0 0,-1 0-1 0 0,1 0 1 0 0,-1 0 0 0 0,0 1-1 0 0,1-1 1 0 0,-1 0-1 0 0,1 1 1 0 0,0 0 0 0 0,-1 0-1 0 0,5 0 1 0 0,5 1-185 0 0,24 4 0 0 0,-12-1 181 0 0,38 4-85 0 0,78 5 0 0 0,-99-12 38 0 0,1-3-1 0 0,52-7 0 0 0,-19-8-6602 0 0,-51 10-742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1336 61 15663 0 0,'4'-5'167'0'0,"1"1"0"0"0,-1 0 0 0 0,1 0-1 0 0,-1 1 1 0 0,1-1 0 0 0,0 1 0 0 0,1 0 0 0 0,-1 1-1 0 0,7-3 1 0 0,45-18 808 0 0,-55 22-466 0 0,-2 1-66 0 0,-19 11-278 0 0,-93 30-165 0 0,-28 9 0 0 0,71-23 0 0 0,-157 59 0 0 0,-100 7 0 0 0,319-91 0 0 0,-54 13-32 0 0,-93 11 0 0 0,144-25-262 0 0,1 0 1 0 0,-1-1-1 0 0,1 0 0 0 0,-1 0 0 0 0,-16-4 1 0 0,25 4 290 0 0,1 0 0 0 0,0 0 0 0 0,-1 0 0 0 0,1 0 0 0 0,0 0 0 0 0,0 0 0 0 0,-1 0 0 0 0,1 0 0 0 0,0 0 0 0 0,-1 0 0 0 0,1 0-1 0 0,0-1 1 0 0,-1 1 0 0 0,1 0 0 0 0,0 0 0 0 0,0 0 0 0 0,-1-1 0 0 0,1 1 0 0 0,0 0 0 0 0,0 0 0 0 0,0 0 0 0 0,-1-1 0 0 0,1 1 0 0 0,0 0 0 0 0,0 0 0 0 0,0-1 0 0 0,0 1 0 0 0,-1 0 0 0 0,1-1 0 0 0,0 1 0 0 0,0 0 0 0 0,0-1 0 0 0,0 1 0 0 0,0 0 0 0 0,0 0 0 0 0,0-1 0 0 0,0 1 0 0 0,0 0 0 0 0,0-1 0 0 0,0 1 0 0 0,0 0 0 0 0,0-1 0 0 0,0 1 0 0 0,0 0 0 0 0,0-1 0 0 0,1 1 0 0 0,-1 0 0 0 0,0 0 0 0 0,0-1 0 0 0,0 1 0 0 0,0 0 0 0 0,0 0 0 0 0,1-1 0 0 0,-1 1 0 0 0,2-4 3 0 0,-1 1 0 0 0,1 0 0 0 0,0 0 0 0 0,0 0 0 0 0,0 0 0 0 0,0 0 0 0 0,1 1 0 0 0,4-5 0 0 0,25-19 0 0 0,-13 12 0 0 0,22-16 0 0 0,1 3 0 0 0,89-45 0 0 0,-126 70-11 0 0,12-9 86 0 0,-17 11-34 0 0,0 1-1 0 0,1-1 1 0 0,-1 0 0 0 0,0 1-1 0 0,0-1 1 0 0,1 0-1 0 0,-1 1 1 0 0,0-1 0 0 0,0 1-1 0 0,0-1 1 0 0,0 0-1 0 0,0 1 1 0 0,1-1 0 0 0,-1 1-1 0 0,0-1 1 0 0,0 1-1 0 0,0-1 1 0 0,0 0 0 0 0,0 1-1 0 0,-1 4 72 0 0,1-1 0 0 0,-1 0 0 0 0,0 0 0 0 0,0-1 0 0 0,0 1 0 0 0,0 0 0 0 0,0 0 0 0 0,-3 4 0 0 0,-19 30-11 0 0,18-29-94 0 0,-2 2-7 0 0,-121 176 0 0 0,-112 154 0 0 0,211-296 0 0 0,7-13 0 0 0,2 1 0 0 0,-17 38 0 0 0,33-56-1 0 0,4-12-3 0 0,-1-1-1 0 0,1 0 1 0 0,-1 1-1 0 0,0-1 1 0 0,0 0-1 0 0,0 1 1 0 0,0-1-1 0 0,0 0 1 0 0,0 0-1 0 0,0 0 1 0 0,-1 0-1 0 0,1 0 1 0 0,-4 3-1 0 0,4-4-332 0 0,1-1-138 0 0,-1 0 306 0 0,0-1-1 0 0,0 0 0 0 0,0 1 0 0 0,0-1 1 0 0,0 0-1 0 0,0 0 0 0 0,0 1 1 0 0,0-1-1 0 0,0 0 0 0 0,0 0 0 0 0,0 0 1 0 0,1 0-1 0 0,-2-2 0 0 0,1 0-329 0 0,-1 0-1 0 0,1 1 1 0 0,0-1-1 0 0,0 0 1 0 0,-2-6-1 0 0,1-5-1035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42 114 15663 0 0,'0'0'356'0'0,"0"0"50"0"0,0 0 20 0 0,0 0-42 0 0,-2 1-250 0 0,-36 24 2336 0 0,37-24-1958 0 0,1-1 0 0 0,0 0-69 0 0,0 1-434 0 0,0 0 1 0 0,1 0-1 0 0,-1-1 1 0 0,0 1-1 0 0,1 0 1 0 0,-1 0-1 0 0,1 0 0 0 0,-1-1 1 0 0,1 1-1 0 0,-1 0 1 0 0,1 0-1 0 0,0-1 1 0 0,-1 1-1 0 0,1-1 1 0 0,0 1-1 0 0,0 0 0 0 0,-1-1 1 0 0,1 1-1 0 0,0-1 1 0 0,0 0-1 0 0,0 1 1 0 0,1-1-1 0 0,21 7 382 0 0,-12-7-201 0 0,-1 0-1 0 0,1-1 1 0 0,-1 0 0 0 0,1-1-1 0 0,-1 0 1 0 0,1-1 0 0 0,10-4-1 0 0,7-1-117 0 0,221-61-2002 0 0,-216 59 1083 0 0,9-1-263 0 0,-19 6-320 0 0,27-11-1 0 0,-10 1-101 0 0,-8 3-4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16 15663 0 0,'5'-8'762'0'0,"-5"8"-741"0"0,0 0 0 0 0,0 0-1 0 0,0 0 1 0 0,0 0 0 0 0,0-1 0 0 0,1 1 0 0 0,-1 0 0 0 0,0 0 0 0 0,0 0 0 0 0,0 0 0 0 0,0-1 0 0 0,0 1 0 0 0,0 0 0 0 0,0 0 0 0 0,0 0 0 0 0,0 0 0 0 0,0-1 0 0 0,1 1 0 0 0,-1 0 0 0 0,0 0 0 0 0,0 0 0 0 0,0-1 0 0 0,0 1 0 0 0,0 0 0 0 0,0 0 0 0 0,-1 0 0 0 0,1-1 0 0 0,0 1 0 0 0,0 0 0 0 0,0 0-1 0 0,0 0 1 0 0,0-1 0 0 0,0 1 0 0 0,0 0 0 0 0,0 0 0 0 0,0 0 0 0 0,0 0 0 0 0,-1 0 0 0 0,1-1 0 0 0,0 1 0 0 0,0 0 0 0 0,0 0 0 0 0,-11 2 113 0 0,8-1-135 0 0,0 1 0 0 0,-1 0 0 0 0,1 0 0 0 0,0 0 0 0 0,-4 3 0 0 0,-15 20 506 0 0,0 2-1 0 0,2 1 1 0 0,-29 53 0 0 0,13-21-555 0 0,30-51 47 0 0,-205 310 2038 0 0,85-133-2018 0 0,48-68-18 0 0,49-76-53 0 0,9-14-220 0 0,1 0 0 0 0,-26 52 0 0 0,44-78-234 0 0,1-2-208 0 0,2 1-857 0 0,0-1 1352 0 0,0 1 0 0 0,0-1-1 0 0,0 1 1 0 0,0-1 0 0 0,0 0 0 0 0,0 0 0 0 0,0 0 0 0 0,0 0 0 0 0,0 0 0 0 0,0-1-1 0 0,0 1 1 0 0,0-1 0 0 0,0 1 0 0 0,0-1 0 0 0,2-1 0 0 0,1 1-225 0 0,29-14-1601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15663 0 0,'0'0'719'0'0,"0"0"-20"0"0,0 0-374 0 0,0 0 84 0 0,0 0 82 0 0,0 0 18 0 0,0 0-66 0 0,0 1-294 0 0,-2 11-40 0 0,-1-1 1 0 0,-1 0-1 0 0,1 0 0 0 0,-10 17 0 0 0,-26 42 1214 0 0,4-10-1128 0 0,16-24-319 0 0,0 0 848 0 0,1 1 0 0 0,-20 58 0 0 0,36-87-724 0 0,0-3 0 0 0,1 0 0 0 0,-1 1 0 0 0,1-1 0 0 0,-1 11 0 0 0,4-5 0 0 0,-1-10 0 0 0,0 0 0 0 0,0 0 0 0 0,-1 0 0 0 0,1 0-1 0 0,0 0 1 0 0,0-1 0 0 0,0 1 0 0 0,0 0 0 0 0,0-1 0 0 0,0 1 0 0 0,0-1-1 0 0,0 1 1 0 0,1-1 0 0 0,-1 1 0 0 0,0-1 0 0 0,0 0 0 0 0,0 1 0 0 0,0-1 0 0 0,1 0-1 0 0,-1 0 1 0 0,0 0 0 0 0,0 0 0 0 0,0 0 0 0 0,1 0 0 0 0,-1-1 0 0 0,1 1-1 0 0,3-1 91 0 0,0 0-1 0 0,0 0 0 0 0,0-1 1 0 0,9-3-1 0 0,3-4 77 0 0,-1-1 1 0 0,0 0 0 0 0,23-19-1 0 0,42-44 596 0 0,-35 29-585 0 0,80-67-1561 0 0,-111 97-480 0 0,22-27-1 0 0,-25 28-328 0 0,0-3-4629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4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17503 0 0,'0'0'803'0'0,"0"0"-18"0"0,0 0-426 0 0,0 0 54 0 0,0 0 78 0 0,0 0 18 0 0,0 0-66 0 0,-1 1-294 0 0,-20 19-143 0 0,-1-1-1 0 0,-37 25 0 0 0,35-32-5 0 0,16-9 0 0 0,1 1 0 0 0,0-1 0 0 0,0 1 0 0 0,-9 8 0 0 0,10-6 0 0 0,3 2 0 0 0,3-2 0 0 0,1-1 0 0 0,1 1 0 0 0,-1-1 0 0 0,1 0 0 0 0,0 0 0 0 0,0 0 0 0 0,3 5 0 0 0,3 7 0 0 0,35 111 0 0 0,-31-90 0 0 0,-10-30 0 0 0,0 1 0 0 0,-1-1 0 0 0,1 9 0 0 0,-2-16 0 0 0,0 0 0 0 0,1 0 0 0 0,-1 1 0 0 0,0-1 0 0 0,0 0 0 0 0,0 0 0 0 0,0 0 0 0 0,0 0 0 0 0,0 0 0 0 0,-1 0 0 0 0,1 0 0 0 0,0 0 0 0 0,0 0 0 0 0,-1 0 0 0 0,1 0 0 0 0,-1 0 0 0 0,1 0 0 0 0,-1 0 0 0 0,1 0 0 0 0,-1 0 0 0 0,1 0 0 0 0,-2 1 0 0 0,-1 0 0 0 0,2 1 0 0 0,-1-1 0 0 0,0 0 0 0 0,0 0 0 0 0,0 0 0 0 0,0 0 0 0 0,0 0 0 0 0,-1 0 0 0 0,1 0 0 0 0,0-1 0 0 0,-1 1 0 0 0,1-1 0 0 0,-1 0 0 0 0,0 0 0 0 0,1 0 0 0 0,-7 2 0 0 0,0-2 0 0 0,0 0 0 0 0,0 0 0 0 0,-16-1 0 0 0,11 0 0 0 0,8-1 6 0 0,1 1 0 0 0,-1-1-1 0 0,0 0 1 0 0,-9-4 0 0 0,-14-3-436 0 0,26 8 114 0 0,1 0 1 0 0,-1-1-1 0 0,1 1 1 0 0,-1-1-1 0 0,1 0 1 0 0,-1 1 0 0 0,1-1-1 0 0,0-1 1 0 0,-1 1-1 0 0,1 0 1 0 0,0 0-1 0 0,0-1 1 0 0,0 1-1 0 0,0-1 1 0 0,0 0-1 0 0,0 0 1 0 0,0 0-1 0 0,0 0 1 0 0,1 0-1 0 0,-1 0 1 0 0,1 0-1 0 0,-2-4 1 0 0,2 3-1732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11975 0 0,'0'0'547'0'0,"0"0"-11"0"0,0 2-344 0 0,1 2-101 0 0,0-1 0 0 0,0 1 0 0 0,-1 0 0 0 0,1-1 0 0 0,-1 1 0 0 0,0 0 0 0 0,0 0 0 0 0,-1 0 0 0 0,1-1 0 0 0,-1 1 0 0 0,-1 7 0 0 0,-2-1 131 0 0,1 0 1 0 0,-1 0-1 0 0,-6 12 0 0 0,-56 86 1074 0 0,16-28-544 0 0,-59 106 804 0 0,-167 278 472 0 0,237-401-1465 0 0,-42 65-75 0 0,74-116-105 0 0,1-1 1 0 0,0 1-1 0 0,-4 14 1 0 0,2-8-313 0 0,8-18-71 0 0,1 0 0 0 0,-1 0 0 0 0,0 0 0 0 0,0 0 0 0 0,0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1 0 0 0,0-1 0 0 0,0 0 0 0 0,0 0 0 0 0,0 0 0 0 0,0 0 0 0 0,0 0 0 0 0,0 0 0 0 0,1 0 0 0 0,-1 0 0 0 0,0 0 0 0 0,0 0 0 0 0,0 0 0 0 0,0 0 0 0 0,0 0 0 0 0,0 0 0 0 0,0 0 0 0 0,0 0 0 0 0,0 0 0 0 0,0 0 0 0 0,0 0 0 0 0,0 0 0 0 0,0 1 0 0 0,0-1 0 0 0,0 0 0 0 0,0 0 0 0 0,0 0 0 0 0,0 0 0 0 0,9-6 0 0 0,9-9 0 0 0,-17 15 0 0 0,37-29 0 0 0,2 1 0 0 0,0 2 0 0 0,78-35 0 0 0,-111 58 0 0 0,-1 0 0 0 0,1 0 0 0 0,0 1 0 0 0,0 0 0 0 0,0 0 0 0 0,15-1 0 0 0,-20 3 0 0 0,0 0 0 0 0,1 0 0 0 0,-1 0 0 0 0,0 0 0 0 0,1 1 0 0 0,-1-1 0 0 0,0 1 0 0 0,1-1 0 0 0,-1 1 0 0 0,0 0 0 0 0,0 0 0 0 0,0 0 0 0 0,1 0 0 0 0,-1 0 0 0 0,0 1 0 0 0,0-1 0 0 0,-1 0 0 0 0,1 1 0 0 0,0 0 0 0 0,0-1 0 0 0,-1 1 0 0 0,1 0 0 0 0,-1 0 0 0 0,3 3 0 0 0,-1 3 0 0 0,1 0 0 0 0,-1 0 0 0 0,0 0 0 0 0,-1 0 0 0 0,0 1 0 0 0,0-1 0 0 0,-1 1 0 0 0,0-1 0 0 0,0 16 0 0 0,-2 6 0 0 0,-8 45 0 0 0,0-13 0 0 0,4-8-829 0 0,5-54 758 0 0,0 1 0 0 0,0-1 0 0 0,1 1 0 0 0,-1-1 0 0 0,0 0 0 0 0,0 1-1 0 0,0-1 1 0 0,1 0 0 0 0,-1 1 0 0 0,0-1 0 0 0,0 0 0 0 0,1 1 0 0 0,-1-1 0 0 0,0 0 0 0 0,1 1 0 0 0,-1-1 0 0 0,0 0 0 0 0,1 0 0 0 0,-1 0 0 0 0,0 1 0 0 0,1-1 0 0 0,-1 0 0 0 0,1 0 0 0 0,-1 0 0 0 0,1 1-117 0 0,11 1-835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8287 0 0,'0'0'191'0'0,"0"0"26"0"0,0 0 9 0 0,1 1-34 0 0,1 1-81 0 0,-1-1 0 0 0,0 0 0 0 0,0 1 0 0 0,0-1 0 0 0,0 1 1 0 0,0 0-1 0 0,0-1 0 0 0,0 1 0 0 0,-1 0 0 0 0,1-1 0 0 0,-1 1 0 0 0,1 0 0 0 0,-1 0 1 0 0,0-1-1 0 0,1 4 0 0 0,-2-3 24 0 0,1-1 0 0 0,-1 0-1 0 0,0 1 1 0 0,1-1 0 0 0,-1 0 0 0 0,0 0 0 0 0,0 0 0 0 0,0 0 0 0 0,0 0-1 0 0,0 0 1 0 0,0 0 0 0 0,0 0 0 0 0,0 0 0 0 0,0 0 0 0 0,-1 0-1 0 0,0 0 1 0 0,-13 8 1130 0 0,-1-1 0 0 0,1-1 0 0 0,-19 7 0 0 0,14-7-1368 0 0,-30 16 1 0 0,1 4-227 0 0,-39 24 51 0 0,59-30 383 0 0,1 1-1 0 0,-39 41 0 0 0,51-46 9 0 0,0 2-1 0 0,1 0 1 0 0,1 0 0 0 0,-20 38-1 0 0,31-50 37 0 0,0-1 0 0 0,0 1 0 0 0,1 0-1 0 0,0 0 1 0 0,0 0 0 0 0,-1 11 0 0 0,2-16-147 0 0,1 0 1 0 0,0-1-1 0 0,0 1 1 0 0,0 0-1 0 0,0 0 1 0 0,0 0-1 0 0,1 0 1 0 0,-1 0-1 0 0,1-1 1 0 0,-1 1-1 0 0,1 0 1 0 0,-1 0-1 0 0,1-1 0 0 0,0 1 1 0 0,0 0-1 0 0,0-1 1 0 0,0 1-1 0 0,0-1 1 0 0,0 1-1 0 0,0-1 1 0 0,0 1-1 0 0,1-1 1 0 0,-1 0-1 0 0,1 0 1 0 0,-1 0-1 0 0,1 0 1 0 0,-1 0-1 0 0,1 0 1 0 0,3 1-1 0 0,2 1 6 0 0,0-1 0 0 0,0-1 0 0 0,1 0 0 0 0,-1 0-1 0 0,1 0 1 0 0,-1-1 0 0 0,1 0 0 0 0,13-2 0 0 0,61-14-783 0 0,-78 15 618 0 0,39-10-4326 0 0,2-1-1565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51 13823 0 0,'5'-4'347'0'0,"0"0"0"0"0,0-1 0 0 0,6-7 0 0 0,-10 11-164 0 0,-1 1-149 0 0,0-1-1 0 0,0 1 1 0 0,0 0-1 0 0,0 0 1 0 0,0 0 0 0 0,1 0-1 0 0,-1 0 1 0 0,0-1-1 0 0,0 1 1 0 0,0 0-1 0 0,0 0 1 0 0,0 0 0 0 0,0 0-1 0 0,0-1 1 0 0,0 1-1 0 0,0 0 1 0 0,0 0 0 0 0,0 0-1 0 0,0-1 1 0 0,0 1-1 0 0,0 0 1 0 0,0 0 0 0 0,0 0-1 0 0,0 0 1 0 0,0-1-1 0 0,0 1 1 0 0,0 0 0 0 0,0 0-1 0 0,0 0 1 0 0,-1 0-1 0 0,1 0 1 0 0,0-1 0 0 0,0 1-1 0 0,0 0 1 0 0,0 0-1 0 0,0 0 1 0 0,0 0 0 0 0,0 0-1 0 0,-1-1 1 0 0,-5-8 752 0 0,5 8-951 0 0,-1 0 166 0 0,0 0 0 0 0,0 0 0 0 0,0 0 0 0 0,0 0 0 0 0,0 1 1 0 0,-1-1-1 0 0,1 1 0 0 0,0-1 0 0 0,-1 1 0 0 0,1 0 0 0 0,0 0 0 0 0,0 0 0 0 0,-1 0 0 0 0,1 0 0 0 0,0 1 0 0 0,-1-1 0 0 0,1 1 0 0 0,-3 1 0 0 0,-7 1-3 0 0,-22 11 0 0 0,32-13 2 0 0,-15 8 119 0 0,0 1-1 0 0,1 0 0 0 0,0 1 1 0 0,-19 16-1 0 0,-51 57 730 0 0,77-76-793 0 0,2 1 1 0 0,-1 1-1 0 0,1-1 0 0 0,1 1 1 0 0,0 0-1 0 0,0 0 0 0 0,1 1 0 0 0,0 0 1 0 0,1 0-1 0 0,-6 22 0 0 0,10-31-24 0 0,-1 0 0 0 0,1 1-1 0 0,0-1 1 0 0,0 0-1 0 0,0 1 1 0 0,0-1 0 0 0,0 0-1 0 0,1 1 1 0 0,-1-1 0 0 0,1 0-1 0 0,0 1 1 0 0,-1-1 0 0 0,1 0-1 0 0,0 0 1 0 0,0 0 0 0 0,0 0-1 0 0,1 1 1 0 0,-1-2 0 0 0,0 1-1 0 0,1 0 1 0 0,-1 0 0 0 0,1 0-1 0 0,0-1 1 0 0,-1 1 0 0 0,1-1-1 0 0,0 1 1 0 0,0-1 0 0 0,0 0-1 0 0,4 2 1 0 0,-1-1 56 0 0,0 0-1 0 0,-1-1 1 0 0,1 1 0 0 0,0-1 0 0 0,0-1 0 0 0,1 1-1 0 0,-1-1 1 0 0,0 1 0 0 0,0-2 0 0 0,0 1 0 0 0,0 0-1 0 0,9-3 1 0 0,1-1-87 0 0,0-1 0 0 0,-1-1 0 0 0,1 0 0 0 0,-1 0 0 0 0,24-17 0 0 0,-20 10 0 0 0,0 0 0 0 0,-1-2 0 0 0,24-25 0 0 0,-36 35-150 0 0,1-1-1 0 0,-1 0 1 0 0,-1 0-1 0 0,1 0 1 0 0,-1-1-1 0 0,0 1 1 0 0,0-1-1 0 0,-1 0 1 0 0,0 0-1 0 0,0-1 1 0 0,-1 1-1 0 0,0 0 1 0 0,0-1-1 0 0,-1 0 1 0 0,1-13-1 0 0,-2 14-66 0 0,1 5 154 0 0,-1 0 0 0 0,0 0 0 0 0,0 1 0 0 0,0-1 1 0 0,0 0-1 0 0,0 0 0 0 0,0 1 0 0 0,-1-1 1 0 0,1 0-1 0 0,0 1 0 0 0,-1-1 0 0 0,1 0 0 0 0,-1 1 1 0 0,0-1-1 0 0,0 1 0 0 0,1-1 0 0 0,-1 1 1 0 0,0-1-1 0 0,0 1 0 0 0,-3-3 0 0 0,-3-1-138 0 0,-7-6-284 0 0,14 11 457 0 0,-1-1 0 0 0,1 1-1 0 0,0 0 1 0 0,-1-1 0 0 0,1 1-1 0 0,0-1 1 0 0,-1 1 0 0 0,1 0-1 0 0,0-1 1 0 0,0 1 0 0 0,0-1-1 0 0,-1 1 1 0 0,1-1 0 0 0,0 1-1 0 0,0-1 1 0 0,0 1 0 0 0,0-1-1 0 0,0 1 1 0 0,0-1 0 0 0,0 1-1 0 0,0-1 1 0 0,0 1 0 0 0,0-1-1 0 0,0 1 1 0 0,0-1 0 0 0,1 1-1 0 0,-1-1 1 0 0,0 1 0 0 0,1-1-1 0 0,-1 0-19 0 0,0 1-1 0 0,0-1 0 0 0,0 1 1 0 0,0-1-1 0 0,0 1 0 0 0,0-1 0 0 0,0 1 1 0 0,0-1-1 0 0,0 1 0 0 0,0-1 1 0 0,0 1-1 0 0,0-1 0 0 0,0 1 1 0 0,0 0-1 0 0,0-1 0 0 0,0 1 1 0 0,0-1-1 0 0,-1 1 0 0 0,1-1 1 0 0,0 1-1 0 0,0 0 0 0 0,-1-1 1 0 0,1 1-1 0 0,0-1 0 0 0,0 1 0 0 0,-1 0 1 0 0,1-1-1 0 0,-1 1 0 0 0,0-1 1 0 0,-10-6-1052 0 0,7 6 899 0 0,0 1 0 0 0,-1 0-1 0 0,1 0 1 0 0,0 0 0 0 0,0 0-1 0 0,-1 0 1 0 0,1 1 0 0 0,0 0-1 0 0,0 0 1 0 0,0 0 0 0 0,0 1-1 0 0,0-1 1 0 0,0 1 0 0 0,0 0-1 0 0,0 0 1 0 0,0 0 0 0 0,1 1-1 0 0,-1-1 1 0 0,-2 4 0 0 0,4-1 51 0 0,-3 12 134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73 313 11975 0 0,'0'0'267'0'0,"0"0"42"0"0,0 0 17 0 0,-1 2-28 0 0,-8 10-270 0 0,-1-1 0 0 0,0 0 0 0 0,-15 13 0 0 0,16-17 155 0 0,7-7-46 0 0,0 0-21 0 0,1 0 371 0 0,1 0 22 0 0,-1-1 3 0 0,0-2-387 0 0,1-1 0 0 0,-1 1-1 0 0,0 0 1 0 0,1-1 0 0 0,0 1-1 0 0,0 0 1 0 0,0-1 0 0 0,0 1-1 0 0,1 0 1 0 0,-1-1 0 0 0,1 1 0 0 0,0 0-1 0 0,0 0 1 0 0,0 0 0 0 0,0 0-1 0 0,1-1 1 0 0,2-3 0 0 0,3-6 321 0 0,1 1 1 0 0,16-19-1 0 0,5-1-249 0 0,2 1 1 0 0,54-42-1 0 0,-80 69-181 0 0,11-9-16 0 0,1 1 0 0 0,0 0 0 0 0,1 2 0 0 0,0 0 0 0 0,37-15 0 0 0,-29 15 0 0 0,-10 3 0 0 0,1 1 0 0 0,19-5 0 0 0,-32 10 0 0 0,-1 0 0 0 0,1 1 0 0 0,0-1 0 0 0,0 1 0 0 0,0 0 0 0 0,-1 0 0 0 0,1 0 0 0 0,0 0 0 0 0,0 1 0 0 0,-1-1 0 0 0,1 1 0 0 0,0 0 0 0 0,-1 0 0 0 0,1 1 0 0 0,5 2 0 0 0,-7-3 44 0 0,-1 1 0 0 0,1-1 0 0 0,-1 1 1 0 0,0 0-1 0 0,1 0 0 0 0,-1-1 0 0 0,0 1 0 0 0,0 0 0 0 0,0 0 0 0 0,0 0 0 0 0,-1 0 0 0 0,1 0 0 0 0,0 0 0 0 0,-1 1 0 0 0,0-1 0 0 0,1 0 1 0 0,-1 0-1 0 0,0 0 0 0 0,0 5 0 0 0,0 2 206 0 0,-1 1 0 0 0,0 0 1 0 0,-3 9-1 0 0,-3 10-233 0 0,-2 0 0 0 0,-1-1 0 0 0,-1 0-1 0 0,-1-1 1 0 0,-28 45 0 0 0,21-39-627 0 0,7-12-1769 0 0,-15 21 0 0 0,26-41-1722 0 0,1-1-1062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4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13823 0 0,'0'0'315'0'0,"0"0"45"0"0,0 0 21 0 0,-1 2-49 0 0,-38 60-26 0 0,-51 61 0 0 0,-2 2 1230 0 0,-154 227-1520 0 0,208-300-16 0 0,12-15 0 0 0,-58 64 0 0 0,82-99 96 0 0,0-1 0 0 0,0 1 0 0 0,0 0 0 0 0,0 0 0 0 0,0-1 0 0 0,0 0 0 0 0,-1 1 0 0 0,1-1 0 0 0,-1 0 0 0 0,1 0 0 0 0,-1 0 0 0 0,1 0 0 0 0,-1-1 0 0 0,-4 1 0 0 0,6-1-75 0 0,0 0 1 0 0,1 0-1 0 0,-1 0 0 0 0,1 0 0 0 0,-1 0 0 0 0,0 0 1 0 0,1-1-1 0 0,-1 1 0 0 0,1 0 0 0 0,-1-1 0 0 0,0 1 1 0 0,1 0-1 0 0,-1-1 0 0 0,1 1 0 0 0,-1-1 0 0 0,1 1 0 0 0,0 0 1 0 0,-1-1-1 0 0,1 1 0 0 0,-1-1 0 0 0,1 1 0 0 0,0-1 1 0 0,-1 0-1 0 0,1 1 0 0 0,0-1 0 0 0,0 1 0 0 0,-1-1 1 0 0,1 0-1 0 0,0 1 0 0 0,0-1 0 0 0,-2-19-70 0 0,3 14 46 0 0,0 0 1 0 0,1 0-1 0 0,-1 1 0 0 0,1-1 0 0 0,0 1 1 0 0,0-1-1 0 0,1 1 0 0 0,5-9 0 0 0,31-41-526 0 0,-27 40 207 0 0,18-25 95 0 0,3 2-1 0 0,61-58 0 0 0,-77 82 180 0 0,1-1 0 0 0,0 2 0 0 0,1 1 0 0 0,0 0 0 0 0,1 1 0 0 0,1 1-1 0 0,-1 1 1 0 0,30-9 0 0 0,-44 17 55 0 0,0-1 0 0 0,-1 1 0 0 0,1 0 0 0 0,0 1 0 0 0,0 0 1 0 0,0-1-1 0 0,0 2 0 0 0,0-1 0 0 0,0 1 0 0 0,0 0 0 0 0,0 0 0 0 0,6 2 0 0 0,-9-1 6 0 0,0-1 1 0 0,0 0-1 0 0,0 1 1 0 0,0 0-1 0 0,-1 0 1 0 0,1 0-1 0 0,0 0 1 0 0,-1 0-1 0 0,1 0 1 0 0,-1 1-1 0 0,0-1 0 0 0,0 1 1 0 0,0 0-1 0 0,0-1 1 0 0,0 1-1 0 0,0 0 1 0 0,-1 0-1 0 0,1 0 1 0 0,-1 0-1 0 0,0 1 1 0 0,0-1-1 0 0,1 5 1 0 0,-1 4 140 0 0,0 0 0 0 0,0 0 1 0 0,-1-1-1 0 0,0 1 1 0 0,-1 0-1 0 0,-1-1 0 0 0,0 1 1 0 0,0 0-1 0 0,-7 17 0 0 0,0-4-142 0 0,-1-1 0 0 0,-1 0 0 0 0,-19 28-1 0 0,13-27-11 0 0,-22 25 0 0 0,-1 2 0 0 0,35-45-15 0 0,-16 17-171 0 0,20-23-865 0 0,6-4-385 0 0,20-15-78 0 0,8-3-20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77 13823 0 0,'63'-60'1500'0'0,"-56"51"-1230"0"0,-7 5-78 0 0,-5 2 217 0 0,3 1-222 0 0,0 1 1 0 0,0 0-1 0 0,0-1 1 0 0,-1 1-1 0 0,1 0 1 0 0,0 0-1 0 0,0 0 1 0 0,0 0-1 0 0,0 1 0 0 0,0-1 1 0 0,-4 2-1 0 0,-25 9 706 0 0,22-8-863 0 0,-40 19-19 0 0,0 2-1 0 0,-52 35 1 0 0,18-10-10 0 0,47-27-1 0 0,-35 29 0 0 0,64-46 0 0 0,-1 3 0 0 0,8-8 0 0 0,0 0 0 0 0,-1 1 0 0 0,1-1 0 0 0,0 1 0 0 0,0-1 0 0 0,0 0 0 0 0,0 1 0 0 0,0-1 0 0 0,-1 1 0 0 0,1-1 0 0 0,0 1 0 0 0,0-1 0 0 0,0 1 0 0 0,0-1 0 0 0,0 0 0 0 0,1 1 0 0 0,-1-1 0 0 0,0 1 0 0 0,0-1 0 0 0,0 1 0 0 0,2 2 0 0 0,0-1 0 0 0,1 0 0 0 0,-1 0 0 0 0,0 0 0 0 0,1 0 0 0 0,-1 0 0 0 0,1-1 0 0 0,0 1 0 0 0,0-1 0 0 0,-1 1 0 0 0,1-1 0 0 0,6 1 0 0 0,-2 1 0 0 0,14 5 0 0 0,0 2 0 0 0,-1 0 0 0 0,28 19 0 0 0,-25-14 0 0 0,-14-10 0 0 0,-1 1 0 0 0,0-1 0 0 0,0 2 0 0 0,-1-1 0 0 0,7 8 0 0 0,-8-7 0 0 0,3 3 0 0 0,13 20 0 0 0,-21-27 0 0 0,1-1 0 0 0,-1 1 0 0 0,1 0 0 0 0,-1 0 0 0 0,0 0 0 0 0,0-1 0 0 0,0 1 0 0 0,-1 0 0 0 0,1 1 0 0 0,-1-1 0 0 0,1 0 0 0 0,-1 0 0 0 0,0 4 0 0 0,-6 15 0 0 0,-1-16 0 0 0,3-4 0 0 0,-1 1 0 0 0,0 0 0 0 0,-1 0 0 0 0,1 0 0 0 0,-1-1 0 0 0,1 0 0 0 0,-1 0 0 0 0,0-1 0 0 0,0 1 0 0 0,-10 0 0 0 0,-4 0 0 0 0,-30-2 0 0 0,-5-4-5 0 0,-78-15-1 0 0,87 11-44 0 0,18 5-364 0 0,22 3 97 0 0,0 0-1 0 0,-1-1 1 0 0,1 0 0 0 0,0 0-1 0 0,0 0 1 0 0,0-1-1 0 0,0 0 1 0 0,0 0-1 0 0,-7-4 1 0 0,12 6 164 0 0,1-1-1 0 0,-1 0 1 0 0,0 0 0 0 0,1 0 0 0 0,-1 1 0 0 0,1-1-1 0 0,-1 0 1 0 0,1 0 0 0 0,-1 0 0 0 0,1 0-1 0 0,-1 0 1 0 0,1 0 0 0 0,0 0 0 0 0,0 0-1 0 0,0 0 1 0 0,-1 0 0 0 0,1 0 0 0 0,0 0 0 0 0,0 0-1 0 0,1 0 1 0 0,-1 0 0 0 0,0 0 0 0 0,0 0-1 0 0,0 0 1 0 0,1-2 0 0 0,7-15-1894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15663 0 0,'0'0'356'0'0,"0"0"50"0"0,0 0 20 0 0,0 0-42 0 0,-2 2-250 0 0,-83 141 1755 0 0,27-50-1734 0 0,44-73-145 0 0,13-18-10 0 0,0 0 0 0 0,0 0 0 0 0,0 0 0 0 0,0 1 0 0 0,0-1 0 0 0,1 0 0 0 0,-1 0 0 0 0,1 1 0 0 0,-1 2 0 0 0,-3 13 0 0 0,4-18-37 0 0,0 0 0 0 0,-1 1-1 0 0,1-1 1 0 0,0 1 0 0 0,0-1-1 0 0,0 0 1 0 0,-1 1 0 0 0,1-1 0 0 0,0 1-1 0 0,0-1 1 0 0,0 1 0 0 0,0-1-1 0 0,0 1 1 0 0,0-1 0 0 0,0 1-1 0 0,0-1 1 0 0,0 0 0 0 0,0 1 0 0 0,0-1-1 0 0,1 1 1 0 0,-1-1 0 0 0,0 1-1 0 0,0-1 1 0 0,0 0 0 0 0,0 1-1 0 0,1-1 1 0 0,-1 1 0 0 0,0-1 0 0 0,0 0-1 0 0,1 1 1 0 0,-1-1 0 0 0,0 0-1 0 0,1 1 1 0 0,-1-1 0 0 0,0 0-1 0 0,1 0 1 0 0,-1 1 0 0 0,1-1 0 0 0,-1 0-1 0 0,0 0 1 0 0,1 0 0 0 0,-1 1-1 0 0,1-1 1 0 0,-1 0 0 0 0,1 0-1 0 0,-1 0 1 0 0,0 0 0 0 0,1 0 0 0 0,-1 0-1 0 0,1 0 1 0 0,-1 0 0 0 0,1 0-1 0 0,-1 0 1 0 0,1 0 0 0 0,-1 0-1 0 0,0 0 1 0 0,1 0 0 0 0,0-1 0 0 0,0 1-272 0 0,10-3-5830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13823 0 0,'0'0'315'0'0,"0"0"45"0"0,0 0 21 0 0,0 0-49 0 0,-2 2-220 0 0,-5 6 94 0 0,0-1-1 0 0,-1 0 0 0 0,0 0 0 0 0,0 0 0 0 0,0-1 1 0 0,-1-1-1 0 0,-11 6 0 0 0,-22 16 621 0 0,-79 67 786 0 0,36-27-1592 0 0,78-62-20 0 0,1 0 0 0 0,-10 13 0 0 0,10-9 0 0 0,7-4 0 0 0,6-3 0 0 0,2 1 0 0 0,9 4 0 0 0,-1 0 0 0 0,31 18 0 0 0,-43-22 0 0 0,0 0 0 0 0,-1 1 0 0 0,0-1 0 0 0,0 1 0 0 0,0 0 0 0 0,0 0 0 0 0,0 1 0 0 0,-1-1 0 0 0,1 1 0 0 0,-1-1 0 0 0,-1 1 0 0 0,1 0 0 0 0,-1 0 0 0 0,3 7 0 0 0,-1 4 0 0 0,0 1 0 0 0,-1 0 0 0 0,1 28 0 0 0,-4-41 76 0 0,-1 1 0 0 0,1-1 0 0 0,-1 0-1 0 0,-1 0 1 0 0,1 0 0 0 0,0 0 0 0 0,-1 0 0 0 0,0 0-1 0 0,0 0 1 0 0,0 0 0 0 0,0 0 0 0 0,-1-1-1 0 0,1 1 1 0 0,-1-1 0 0 0,0 0 0 0 0,0 0 0 0 0,0 0-1 0 0,-6 4 1 0 0,0-2 238 0 0,5-2-295 0 0,0 0 0 0 0,-1 0 0 0 0,1 0 1 0 0,-1-1-1 0 0,0 0 0 0 0,0 0 0 0 0,1-1 0 0 0,-1 1 1 0 0,0-1-1 0 0,-1 0 0 0 0,-6 1 0 0 0,4-2-144 0 0,-1-1 0 0 0,0 0 0 0 0,1 0 0 0 0,-1 0 0 0 0,1-1 0 0 0,0 0 0 0 0,-1-1 0 0 0,1 0 0 0 0,0 0 0 0 0,1-1 0 0 0,-1 0 0 0 0,0 0 0 0 0,1-1 0 0 0,0 0 0 0 0,-12-11 0 0 0,17 15 53 0 0,1-1 0 0 0,-1 1 0 0 0,1-1 0 0 0,0 0 0 0 0,0 1 0 0 0,-1-1 0 0 0,1 0 0 0 0,0 0 0 0 0,0 0 0 0 0,1 0 0 0 0,-1 0 0 0 0,0 0 0 0 0,1 0 0 0 0,-1 0 0 0 0,1 0 0 0 0,0 0 0 0 0,0 0 0 0 0,0-2 0 0 0,-1-14-440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2 15663 0 0,'0'0'719'0'0,"0"0"-20"0"0,-9-2-421 0 0,7 3-278 0 0,1-1 0 0 0,-1 0 0 0 0,1 0 0 0 0,0 1 0 0 0,-1-1 0 0 0,1 1 0 0 0,0-1 0 0 0,-1 1 0 0 0,1 0 0 0 0,0 0 0 0 0,0-1 0 0 0,0 1 0 0 0,0 0 0 0 0,-1 0 0 0 0,1 0 0 0 0,-1 1 0 0 0,-16 22 0 0 0,12-15 0 0 0,-79 120 988 0 0,50-72-520 0 0,-218 392 140 0 0,199-338-628 0 0,-23 44 483 0 0,-48 42 1323 0 0,33-73-3749 0 0,91-123-140 0 0,1-1-4380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79 17503 0 0,'-2'0'399'0'0,"-13"-1"612"0"0,25-1 229 0 0,30-2-87 0 0,263-31-938 0 0,-6 0-666 0 0,-284 34 150 0 0,-1 0 0 0 0,1 1-1 0 0,20 3 1 0 0,-30-3 80 0 0,0 1 0 0 0,0 0 0 0 0,0-1 0 0 0,0 1 0 0 0,0 0 0 0 0,0 0 0 0 0,0 0-1 0 0,-1 1 1 0 0,1-1 0 0 0,0 1 0 0 0,-1-1 0 0 0,1 1 0 0 0,-1 0 0 0 0,1 0 0 0 0,-1 0 0 0 0,0 0-1 0 0,0 1 1 0 0,0-1 0 0 0,0 1 0 0 0,2 3 0 0 0,1 6-1314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24 17503 0 0,'5'-7'858'0'0,"-2"4"-653"0"0,-2 1-128 0 0,0 1 1 0 0,0 0-1 0 0,0 0 1 0 0,1 0-1 0 0,-1 0 1 0 0,0 0-1 0 0,1 0 0 0 0,-1 0 1 0 0,0 1-1 0 0,1-1 1 0 0,1 0-1 0 0,-2 0 294 0 0,-1 1 117 0 0,0 0 21 0 0,0 0-66 0 0,-4 9-278 0 0,0-2-248 0 0,-1 0 0 0 0,0-1 0 0 0,0 1 0 0 0,-1-1 1 0 0,1 0-1 0 0,-10 6 0 0 0,-42 27-933 0 0,11-9 620 0 0,33-19 396 0 0,0 1 0 0 0,1 0 0 0 0,-15 20 0 0 0,9-11 0 0 0,16-18 49 0 0,0 0 1 0 0,0 1-1 0 0,0-1 0 0 0,1 1 0 0 0,-1-1 1 0 0,1 1-1 0 0,0-1 0 0 0,0 1 0 0 0,0 0 1 0 0,1 0-1 0 0,-1 0 0 0 0,1-1 1 0 0,0 1-1 0 0,0 0 0 0 0,0 0 0 0 0,2 7 1 0 0,0 2 197 0 0,1 0 0 0 0,0-1 1 0 0,8 21-1 0 0,8 6-71 0 0,-14-29-178 0 0,0 0 1 0 0,0 0-1 0 0,-1 0 0 0 0,0 1 0 0 0,4 19 0 0 0,-8-30 2 0 0,0 1 0 0 0,0 0 0 0 0,1-1 0 0 0,-1 1 0 0 0,0 0 0 0 0,0 0 0 0 0,0 0 0 0 0,0-1 0 0 0,0 1 0 0 0,0 0 0 0 0,0 0 0 0 0,0-1 0 0 0,-1 1 0 0 0,1 0 0 0 0,0 0 0 0 0,0-1 0 0 0,-1 1 0 0 0,1 0 0 0 0,0-1 0 0 0,-1 1 0 0 0,1 0 0 0 0,-1-1 0 0 0,1 1 0 0 0,-1 0 0 0 0,1-1 0 0 0,-1 1 0 0 0,1-1 0 0 0,-1 1 0 0 0,0 0 0 0 0,-1 1 0 0 0,0-1 0 0 0,0 1 0 0 0,0-1 0 0 0,0 1 0 0 0,0-1 0 0 0,0 0 0 0 0,0 0 0 0 0,0 0 0 0 0,0 0 0 0 0,-1 0 0 0 0,1 0 0 0 0,0 0 0 0 0,-1-1 0 0 0,1 1 0 0 0,0-1 0 0 0,-5 0 0 0 0,-5 0 0 0 0,1 0 0 0 0,-13-2 0 0 0,14 1 0 0 0,-150-16-829 0 0,147 16 174 0 0,1-1 1 0 0,-22-7-1 0 0,10 1-368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 13823 0 0,'20'-3'1152'0'0,"-10"2"3239"0"0,-24 13-4382 0 0,-1 1 0 0 0,-17 9 1 0 0,-7 6 70 0 0,18-11 120 0 0,0 1-1 0 0,2 1 1 0 0,0 1 0 0 0,0 0 0 0 0,2 2-1 0 0,1 0 1 0 0,1 0 0 0 0,1 2-1 0 0,-15 32 1 0 0,27-51-200 0 0,0-1 0 0 0,0 1 0 0 0,1 0 0 0 0,-1 0 0 0 0,1 0 0 0 0,-1 9 0 0 0,2-13 0 0 0,0 1 0 0 0,1 0 0 0 0,-1-1 0 0 0,0 1 0 0 0,0-1 0 0 0,1 1 0 0 0,-1-1 0 0 0,0 1 0 0 0,1-1 0 0 0,0 1 0 0 0,-1-1 0 0 0,1 0 0 0 0,0 1 0 0 0,0-1 0 0 0,0 0 0 0 0,0 1 0 0 0,0-1 0 0 0,0 0 0 0 0,0 0 0 0 0,0 0 0 0 0,0 0 0 0 0,0 0 0 0 0,1 0 0 0 0,-1 0 0 0 0,0-1 0 0 0,3 2 0 0 0,2 0 7 0 0,1 0-1 0 0,-1 0 1 0 0,1 0-1 0 0,0-1 0 0 0,-1 0 1 0 0,1-1-1 0 0,0 0 1 0 0,0 0-1 0 0,0 0 1 0 0,0-1-1 0 0,-1 1 0 0 0,1-2 1 0 0,0 1-1 0 0,10-5 1 0 0,3 0 329 0 0,-1-2-1 0 0,-1 0 1 0 0,31-19 0 0 0,-34 17-198 0 0,0 0 1 0 0,0-1-1 0 0,-1-1 0 0 0,14-14 1 0 0,-23 21-237 0 0,0-1 0 0 0,-1 1 0 0 0,0 0 0 0 0,0-1 0 0 0,0 0 1 0 0,-1 0-1 0 0,0 0 0 0 0,0 0 0 0 0,-1-1 0 0 0,0 1 0 0 0,0-1 1 0 0,0 0-1 0 0,-1 1 0 0 0,1-9 0 0 0,-2 8 55 0 0,-1 0-1 0 0,0 0 1 0 0,0 0-1 0 0,0 0 1 0 0,-1 1 0 0 0,0-1-1 0 0,-1 0 1 0 0,0 1-1 0 0,0 0 1 0 0,0-1-1 0 0,0 1 1 0 0,-1 0 0 0 0,-5-5-1 0 0,6 9-23 0 0,1-1 0 0 0,-1 1 1 0 0,0 1-1 0 0,0-1 0 0 0,-1 0 0 0 0,1 1 0 0 0,0-1 0 0 0,0 1 1 0 0,-1 0-1 0 0,-3-1 0 0 0,3 1-506 0 0,-1 1 0 0 0,1-1 1 0 0,-1 1-1 0 0,1-1 0 0 0,-1 1 0 0 0,1 0 1 0 0,-5 1-1 0 0,1-2-2462 0 0,7 1 1499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671 651 15663 0 0,'0'0'356'0'0,"1"-9"476"0"0,-1 6-692 0 0,0 0-77 0 0,1-1 1 0 0,-1 1 0 0 0,0-1-1 0 0,1 1 1 0 0,0-1 0 0 0,0 1 0 0 0,0 0-1 0 0,0-1 1 0 0,1 1 0 0 0,-1 0 0 0 0,1 0-1 0 0,4-6 1 0 0,26-36 762 0 0,53-98-1 0 0,-71 112-546 0 0,-1 1-1 0 0,-1-2 1 0 0,-2 0 0 0 0,11-52-1 0 0,-17 59 10 0 0,1 2-79 0 0,2-30 0 0 0,-7 47-297 0 0,0 0-1 0 0,0 0 1 0 0,0 0-1 0 0,-1 0 1 0 0,0 0-1 0 0,0 0 0 0 0,0 1 1 0 0,-1-1-1 0 0,0 0 1 0 0,-3-6-1 0 0,4 10 75 0 0,1 1-1 0 0,-1 0 0 0 0,0-1 1 0 0,0 1-1 0 0,0 0 1 0 0,0 0-1 0 0,0 0 1 0 0,0 0-1 0 0,0 0 0 0 0,-1 0 1 0 0,1 0-1 0 0,0 0 1 0 0,0 0-1 0 0,-1 0 1 0 0,1 1-1 0 0,0-1 0 0 0,-1 1 1 0 0,-1-1-1 0 0,0 0-18 0 0,0 1 0 0 0,1 0 1 0 0,-1 0-1 0 0,0 0 0 0 0,1 0 0 0 0,-1 0 0 0 0,1 1 0 0 0,-1-1 0 0 0,-5 2 0 0 0,-3 3-88 0 0,-1 0 0 0 0,1 0-1 0 0,-18 13 1 0 0,18-11 96 0 0,-29 18 25 0 0,1 2 0 0 0,2 1 0 0 0,0 2 0 0 0,3 2 0 0 0,0 1 0 0 0,-53 70 0 0 0,66-76 0 0 0,2 0 0 0 0,1 2 0 0 0,-19 42 0 0 0,7 5 0 0 0,3 1 0 0 0,-18 87 0 0 0,-13 163 0 0 0,53-292 225 0 0,-2 0 0 0 0,-13 43 1 0 0,16-65-183 0 0,-1-1 0 0 0,-1 0 0 0 0,0 0 0 0 0,0 0 0 0 0,-1 0 0 0 0,0-1 0 0 0,-1-1 1 0 0,-1 1-1 0 0,-11 11 0 0 0,-3 0-926 0 0,-8 8 538 0 0,10-12-4919 0 0,20-17-799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9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21191 0 0,'0'0'480'0'0,"0"0"67"0"0,0 0 31 0 0,2-1-56 0 0,141-17-554 0 0,83-14 458 0 0,12-24-5112 0 0,-123 18 2159 0 0,-19 2-29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43 283 2759 0 0,'0'0'126'0'0,"7"-4"20"0"0,-4 3-41 0 0,-1 0 0 0 0,0-1 0 0 0,0 1 0 0 0,0 0 0 0 0,0-1 0 0 0,0 0 0 0 0,0 1 0 0 0,-1-1 0 0 0,1 0 0 0 0,0 0-1 0 0,1-3 1 0 0,5-4 459 0 0,-6 7-747 0 0,0 0-1 0 0,1 0 1 0 0,-1-1 0 0 0,0 1-1 0 0,0-1 1 0 0,-1 0 0 0 0,3-4-1 0 0,-2 4 136 0 0,0 0-1 0 0,0 0 0 0 0,0 0 1 0 0,0 1-1 0 0,3-5 0 0 0,41-34 49 0 0,-20 17 0 0 0,-19 18 0 0 0,0 0 0 0 0,0 0 0 0 0,8-12 0 0 0,14-18 402 0 0,-26 33 30 0 0,-1 1-1 0 0,1-1 1 0 0,0 1 0 0 0,0 0 0 0 0,0 0 0 0 0,1 0-1 0 0,6-3 1 0 0,9-7 1507 0 0,-12 7-1304 0 0,0-1 1 0 0,-1 2-1 0 0,1-1 1 0 0,11-5-1 0 0,-16 10 357 0 0,-2 0 28 0 0,7-3 331 0 0,-7 4 2625 0 0,-7 4-3961 0 0,0 1 1 0 0,1 0-1 0 0,0 1 0 0 0,-7 10 1 0 0,-5 4 367 0 0,-14 14 18 0 0,2 1 1 0 0,1 2-1 0 0,-39 68 0 0 0,51-71-401 0 0,-19 55 0 0 0,26-64 0 0 0,-49 115-2601 0 0,44-108 474 0 0,12-27 606 0 0,3-4-14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4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318 104 13823 0 0,'0'0'315'0'0,"-6"7"426"0"0,-18 20-214 0 0,24-26-466 0 0,-1 0 0 0 0,0 0 1 0 0,1 1-1 0 0,-1-1 0 0 0,1 0 0 0 0,-1 0 0 0 0,1 0 1 0 0,-1 1-1 0 0,1-1 0 0 0,0 0 0 0 0,0 0 0 0 0,0 0 1 0 0,0 1-1 0 0,0-1 0 0 0,0 0 0 0 0,0 1 1 0 0,0-1-1 0 0,0 0 0 0 0,0 0 0 0 0,1 1 0 0 0,-1-1 1 0 0,0 0-1 0 0,1 0 0 0 0,-1 0 0 0 0,1 0 0 0 0,0 0 1 0 0,-1 1-1 0 0,1-1 0 0 0,0 0 0 0 0,-1 0 1 0 0,1 0-1 0 0,2 1 0 0 0,-3-1-40 0 0,2 0 58 0 0,-1 0 0 0 0,1 0 0 0 0,-1 0-1 0 0,1 0 1 0 0,-1-1 0 0 0,1 1 0 0 0,-1 0 0 0 0,1-1 0 0 0,-1 1-1 0 0,1-1 1 0 0,0 1 0 0 0,0-1 0 0 0,-1 0 0 0 0,3 0-1 0 0,0 1 108 0 0,0-1-122 0 0,0 1 1 0 0,0-1-1 0 0,0 0 0 0 0,1-1 0 0 0,-1 1 0 0 0,0-1 1 0 0,0 1-1 0 0,0-1 0 0 0,4-2 0 0 0,37-16-21 0 0,-27 11 323 0 0,-1 0 129 0 0,0-1-1 0 0,22-14 1 0 0,-32 18-530 0 0,0 0 0 0 0,-1 0 0 0 0,0-1 0 0 0,0 0 0 0 0,0 0 0 0 0,-1 0 0 0 0,10-14 0 0 0,-15 19-6 0 0,1 0 0 0 0,0 0 1 0 0,0-1-1 0 0,-1 1 0 0 0,1 0 0 0 0,0 0 0 0 0,-1-1 1 0 0,1 1-1 0 0,-1 0 0 0 0,0-1 0 0 0,0 1 1 0 0,1 0-1 0 0,-1-1 0 0 0,0 1 0 0 0,0 0 1 0 0,0-1-1 0 0,0 1 0 0 0,0-1 0 0 0,-1 1 0 0 0,1 0 1 0 0,0-1-1 0 0,0 1 0 0 0,-1 0 0 0 0,1-1 1 0 0,-1 1-1 0 0,0 0 0 0 0,1 0 0 0 0,-1-1 1 0 0,0 1-1 0 0,0 0 0 0 0,1 0 0 0 0,-1 0 0 0 0,0 0 1 0 0,0 0-1 0 0,0 0 0 0 0,-2-1 0 0 0,0 0 6 0 0,0 1 0 0 0,0 0 0 0 0,-1-1 0 0 0,1 1 0 0 0,0 0 0 0 0,0 0 0 0 0,-1 1 0 0 0,1-1 0 0 0,-1 1 0 0 0,1 0 0 0 0,0 0 1 0 0,-1 0-1 0 0,1 0 0 0 0,-5 1 0 0 0,-14 4-57 0 0,0 0 0 0 0,0 2 0 0 0,1 1 0 0 0,0 0 0 0 0,0 2 0 0 0,1 0 0 0 0,0 1 1 0 0,0 1-1 0 0,-26 22 0 0 0,4 2-137 0 0,1 2 0 0 0,-61 75 0 0 0,56-53 229 0 0,40-51 0 0 0,1 0 0 0 0,1 0 0 0 0,-1 0 0 0 0,1 0 0 0 0,-4 15 0 0 0,8-23 6 0 0,-1 1-1 0 0,1 0 0 0 0,-1 0 1 0 0,1 0-1 0 0,0 0 1 0 0,0 0-1 0 0,0-1 0 0 0,0 1 1 0 0,0 0-1 0 0,0 0 1 0 0,0 0-1 0 0,1 0 0 0 0,-1 0 1 0 0,1-1-1 0 0,-1 1 1 0 0,1 0-1 0 0,2 3 0 0 0,-2-4 1 0 0,0 0 1 0 0,0 1-1 0 0,0-1 0 0 0,1 0 0 0 0,-1 0 0 0 0,1 0 0 0 0,-1 0 0 0 0,1 0 0 0 0,-1 0 0 0 0,1 0 0 0 0,-1-1 0 0 0,1 1 0 0 0,0-1 0 0 0,-1 1 0 0 0,4 0 1 0 0,3 0-129 0 0,-1-1 1 0 0,1 0-1 0 0,0 0 1 0 0,-1 0-1 0 0,1-1 1 0 0,0 0-1 0 0,9-3 1 0 0,13-5-3916 0 0,1-1-1381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42 11975 0 0,'0'0'267'0'0,"0"0"42"0"0,5-5 417 0 0,-56 24-5 0 0,-87 45 0 0 0,124-56-513 0 0,0 1 0 0 0,1 1 0 0 0,1 0 0 0 0,0 0 0 0 0,0 1 0 0 0,-13 16 0 0 0,-55 81 992 0 0,72-96-949 0 0,1 1 0 0 0,0 0 0 0 0,-9 22 0 0 0,13-27-137 0 0,1 0 1 0 0,0 0-1 0 0,0 0 0 0 0,1 0 0 0 0,0 0 1 0 0,0 0-1 0 0,1 0 0 0 0,0 10 0 0 0,0-16-114 0 0,1 1-1 0 0,-1-1 1 0 0,1 1-1 0 0,-1-1 1 0 0,1 0-1 0 0,0 1 0 0 0,0-1 1 0 0,0 0-1 0 0,0 0 1 0 0,1 0-1 0 0,-1 0 1 0 0,0 0-1 0 0,1 0 1 0 0,-1 0-1 0 0,1 0 1 0 0,0-1-1 0 0,0 1 1 0 0,0-1-1 0 0,0 1 1 0 0,0-1-1 0 0,0 1 0 0 0,0-1 1 0 0,0 0-1 0 0,0 0 1 0 0,1 0-1 0 0,-1-1 1 0 0,0 1-1 0 0,1 0 1 0 0,-1-1-1 0 0,4 1 1 0 0,5 0 79 0 0,-1 0 0 0 0,1-1 0 0 0,-1 0 0 0 0,1-1 1 0 0,17-3-1 0 0,-15 1 100 0 0,-1 0 1 0 0,0 0 0 0 0,1-2-1 0 0,-1 1 1 0 0,-1-2-1 0 0,1 1 1 0 0,12-9-1 0 0,-7 2-136 0 0,0-1-1 0 0,-1 0 0 0 0,24-26 0 0 0,-23 22-198 0 0,1 2 0 0 0,37-25-1 0 0,-31 23-300 0 0,28-25-1 0 0,-38 30 167 0 0,-1-1 0 0 0,-1-1 0 0 0,0 0-1 0 0,12-21 1 0 0,-18 26 158 0 0,-1-1 0 0 0,0 1-1 0 0,-1-1 1 0 0,0 0 0 0 0,-1 0-1 0 0,0 0 1 0 0,-1-1 0 0 0,3-18-1 0 0,-5 26 94 0 0,1 1 0 0 0,-1-1 0 0 0,0 1 0 0 0,0 0 0 0 0,0-1 0 0 0,-1 1 0 0 0,1-1 0 0 0,-1 1 0 0 0,1-1-1 0 0,-1 1 1 0 0,0 0 0 0 0,0-1 0 0 0,0 1 0 0 0,0 0 0 0 0,0 0 0 0 0,0 0 0 0 0,-1 0 0 0 0,1 0 0 0 0,-1 0 0 0 0,1 0 0 0 0,-1 0 0 0 0,0 0 0 0 0,0 1-1 0 0,0-1 1 0 0,0 1 0 0 0,0-1 0 0 0,0 1 0 0 0,0 0 0 0 0,0 0 0 0 0,0 0 0 0 0,-1 0 0 0 0,1 0 0 0 0,0 1 0 0 0,-4-1 0 0 0,-2-1-254 0 0,0 1 0 0 0,0 0 0 0 0,-1 1 0 0 0,1 0 0 0 0,0 1 0 0 0,0-1 1 0 0,0 1-1 0 0,0 1 0 0 0,-10 2 0 0 0,-3 3-4485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13823 0 0,'0'0'630'0'0,"-16"0"236"0"0,6 1-574 0 0,7 3 364 0 0,11 12 436 0 0,-6-14-1076 0 0,8 13-16 0 0,1 0 0 0 0,0 0 0 0 0,-2 0 0 0 0,0 1 0 0 0,-1 0 0 0 0,10 26 0 0 0,-15-33 0 0 0,-1 1 0 0 0,0 0 0 0 0,0 0 0 0 0,-1 0 0 0 0,0 0 0 0 0,-1 0 0 0 0,0 0 0 0 0,-1 11 0 0 0,0-16 0 0 0,0 0 0 0 0,0 0 0 0 0,-1 0 0 0 0,1 0 0 0 0,-1 0 0 0 0,0-1 0 0 0,-1 1 0 0 0,1-1 0 0 0,-1 0 0 0 0,0 1 0 0 0,0-1 0 0 0,0 0 0 0 0,0 0 0 0 0,-1-1 0 0 0,1 1 0 0 0,-1-1 0 0 0,0 0 0 0 0,-5 3 0 0 0,-4 1 0 0 0,0 0 0 0 0,0-1 0 0 0,0-1 0 0 0,-1 0 0 0 0,0 0 0 0 0,0-2 0 0 0,-1 0 0 0 0,-24 2 0 0 0,13-1 0 0 0,22-3 0 0 0,-1 0 0 0 0,1 0 0 0 0,-1 0 0 0 0,1-1 0 0 0,-1 0 0 0 0,1 0 0 0 0,-1 0 0 0 0,0 0 0 0 0,1-1 0 0 0,-1 0 0 0 0,-7-2 0 0 0,-9-7 0 0 0,21 9-76 0 0,-1 1 0 0 0,1 0 0 0 0,0 0 0 0 0,0 0 0 0 0,0-1 0 0 0,-1 1 0 0 0,1 0 0 0 0,0 0 0 0 0,0-1 0 0 0,0 1 0 0 0,0 0 0 0 0,-1 0 0 0 0,1-1 0 0 0,0 1 0 0 0,0 0 0 0 0,0-1 0 0 0,0 1 0 0 0,0 0 0 0 0,0-1 0 0 0,0 1 0 0 0,0 0 0 0 0,0 0 0 0 0,0-1 0 0 0,0 1 0 0 0,0 0 0 0 0,0-1 0 0 0,0 1 0 0 0,0 0 0 0 0,0-1 0 0 0,0 1 0 0 0,0 0 0 0 0,1 0 0 0 0,-1-1 0 0 0,0 1 0 0 0,0 0-1 0 0,0-1 1 0 0,0 1 0 0 0,1 0 0 0 0,-1 0 0 0 0,0 0 0 0 0,0-1 0 0 0,0 1 0 0 0,1 0 0 0 0,-1 0 0 0 0,0 0 0 0 0,0-1 0 0 0,1 1 0 0 0,-1 0 0 0 0,1 0 0 0 0,-1-1-897 0 0,13-12-4437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52 2759 0 0,'0'0'126'0'0,"1"-2"-5"0"0,0 1 231 0 0,1 0 0 0 0,-1 0 0 0 0,0 0-1 0 0,0-1 1 0 0,0 1 0 0 0,0-1 0 0 0,0 1 0 0 0,0-1-1 0 0,-1 1 1 0 0,1-1 0 0 0,0-2 0 0 0,-1 4-269 0 0,0-1 1 0 0,1 1 0 0 0,-1-1-1 0 0,0 0 1 0 0,0 1-1 0 0,-1-1 1 0 0,1 0 0 0 0,0 1-1 0 0,0-1 1 0 0,0 1-1 0 0,0-1 1 0 0,0 0-1 0 0,-1 1 1 0 0,1-1 0 0 0,0 1-1 0 0,-1-1 1 0 0,1 1-1 0 0,0-1 1 0 0,-1 0 0 0 0,0 0-1 0 0,-1 0 66 0 0,0-1-1 0 0,0 1 0 0 0,0 0 1 0 0,0-1-1 0 0,0 1 0 0 0,-1 0 1 0 0,1 0-1 0 0,0 1 1 0 0,-1-1-1 0 0,-4 0 0 0 0,-4-1 187 0 0,-1 1 0 0 0,-17 0 0 0 0,28 1-281 0 0,-1 0 434 0 0,-3-2 294 0 0,3 4 3484 0 0,2 11-4237 0 0,-1 0 1 0 0,-1 0-1 0 0,-1 0 0 0 0,-3 13 1 0 0,-21 54-10 0 0,15-45-22 0 0,-19 56 363 0 0,-55 151 1310 0 0,84-237-1670 0 0,0-1-1 0 0,0 1 1 0 0,-1-1 0 0 0,1 1-1 0 0,-1-1 1 0 0,0 0-1 0 0,0 0 1 0 0,-1 0 0 0 0,1-1-1 0 0,-1 1 1 0 0,0-1-1 0 0,1 0 1 0 0,-2 0-1 0 0,1 0 1 0 0,0 0 0 0 0,-1-1-1 0 0,1 0 1 0 0,-1 0-1 0 0,1 0 1 0 0,-1 0 0 0 0,0-1-1 0 0,0 1 1 0 0,0-1-1 0 0,0-1 1 0 0,0 1 0 0 0,-5-1-1 0 0,4 0 73 0 0,0 0 0 0 0,1 0 1 0 0,-1-1-1 0 0,0 0 0 0 0,1 0 0 0 0,-1-1 0 0 0,1 1 0 0 0,0-1 0 0 0,-1 0 1 0 0,1-1-1 0 0,0 1 0 0 0,0-1 0 0 0,0 0 0 0 0,1 0 0 0 0,-1-1 0 0 0,1 1 1 0 0,0-1-1 0 0,0 0 0 0 0,0 0 0 0 0,0 0 0 0 0,1-1 0 0 0,-1 0 0 0 0,1 1 1 0 0,1-1-1 0 0,-1 0 0 0 0,0 0 0 0 0,-2-11 0 0 0,-11-24-73 0 0,11 30 0 0 0,1 0 0 0 0,0 0 0 0 0,-4-19 0 0 0,7 26 0 0 0,1-1 0 0 0,-1 1 0 0 0,1 0 0 0 0,0 0 0 0 0,0 0 0 0 0,1 0 0 0 0,-1 0 0 0 0,1 0 0 0 0,-1 0 0 0 0,1 0 0 0 0,0 0 0 0 0,0 1 0 0 0,0-1 0 0 0,0 0 0 0 0,1 0 0 0 0,-1 1 0 0 0,1-1 0 0 0,2-2 0 0 0,0-1-137 0 0,0 1-1 0 0,1 0 1 0 0,0 0 0 0 0,0 1-1 0 0,1 0 1 0 0,-1-1 0 0 0,8-2-1 0 0,-8 4-485 0 0,0 1-1 0 0,0-1 1 0 0,1 2-1 0 0,-1-1 1 0 0,10-2-1 0 0,-6 3-400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68 118 10135 0 0,'0'0'231'0'0,"0"0"29"0"0,0 0 19 0 0,0-2-41 0 0,-2-4-190 0 0,-2 1 30 0 0,3 4 315 0 0,-10-11 1128 0 0,6 10-1201 0 0,0 0 0 0 0,0 1 0 0 0,0 0 0 0 0,0 0 0 0 0,0 1 0 0 0,0-1 0 0 0,-7 1 0 0 0,10 0 192 0 0,2 0 0 0 0,0 0 0 0 0,0 0 0 0 0,0 0 0 0 0,0 0 0 0 0,1 2-69 0 0,1 0-432 0 0,1 1-1 0 0,-1-1 1 0 0,0 0 0 0 0,1 0-1 0 0,0-1 1 0 0,-1 1-1 0 0,1 0 1 0 0,0-1 0 0 0,0 1-1 0 0,0-1 1 0 0,0 0 0 0 0,0 0-1 0 0,0 0 1 0 0,0-1 0 0 0,0 1-1 0 0,6 0 1 0 0,9 0-24 0 0,30-1 0 0 0,-40 0 23 0 0,79-5 932 0 0,138-25-1 0 0,327-46-2558 0 0,-515 76-4649 0 0,-23 0 466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10135 0 0,'0'0'464'0'0,"0"0"-9"0"0,0 0-223 0 0,0 0 156 0 0,0 0 100 0 0,0 0 21 0 0,0 0-66 0 0,0 0-222 0 0,0 0 166 0 0,3 2 101 0 0,6 6-2 0 0,1 0 204 0 0,0 0 1 0 0,11 14-1 0 0,-11-11-587 0 0,0-1 0 0 0,1-1 0 0 0,0 0 0 0 0,14 9 0 0 0,15 12-10 0 0,-26-18-93 0 0,31 25 0 0 0,39 42 0 0 0,-82-77 0 0 0,-1-1 0 0 0,0 1 0 0 0,1 0 0 0 0,-1-1 0 0 0,0 1 0 0 0,0 0 0 0 0,0 0 0 0 0,1 3 0 0 0,-3 4 0 0 0,0-6 0 0 0,1-1 54 0 0,-1 1 0 0 0,0-1 0 0 0,0 0 1 0 0,-1 1-1 0 0,1-1 0 0 0,0 0 0 0 0,-1 0 0 0 0,0 0 0 0 0,1 0 0 0 0,-1 0 0 0 0,0 0 0 0 0,0 0 0 0 0,0-1 0 0 0,0 1 0 0 0,-3 1 1 0 0,-1 1 199 0 0,-1 0 0 0 0,0 0 1 0 0,-13 4-1 0 0,-1-1-203 0 0,-1-2 1 0 0,1 0-1 0 0,-1-1 0 0 0,-26 1 1 0 0,-88-7-1020 0 0,132 2 804 0 0,3 0-135 0 0,1 0 1 0 0,-1 0 0 0 0,0 0-1 0 0,0 0 1 0 0,0 0 0 0 0,0 0-1 0 0,0 0 1 0 0,1 0 0 0 0,-1 0-1 0 0,0-1 1 0 0,0 1 0 0 0,0 0-1 0 0,1-1 1 0 0,-1 1 0 0 0,0-1-1 0 0,0 1 1 0 0,0-1 0 0 0,-2-6-5316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62 13823 0 0,'0'0'315'0'0,"0"0"45"0"0,0 0 21 0 0,0 0-49 0 0,-7-2-208 0 0,-1 0-124 0 0,0 1 0 0 0,0 0 0 0 0,1 0 0 0 0,-1 1 0 0 0,0 0 0 0 0,0 0 0 0 0,0 1 0 0 0,0 0 0 0 0,1 0 0 0 0,-1 1 0 0 0,-13 4 0 0 0,2 1 0 0 0,1 1 0 0 0,-1 1 0 0 0,-24 15 0 0 0,-93 72 1383 0 0,130-91-1334 0 0,-10 8 2 0 0,2 1 0 0 0,0 0-1 0 0,0 1 1 0 0,1 0 0 0 0,1 1-1 0 0,1 1 1 0 0,0-1 0 0 0,1 2-1 0 0,1 0 1 0 0,0 0 0 0 0,-9 32-1 0 0,17-46 0 0 0,0 0 1 0 0,0 0-1 0 0,1-1 0 0 0,-1 1 0 0 0,1 0 0 0 0,0 0 1 0 0,0 0-1 0 0,1 0 0 0 0,-1 0 0 0 0,1 0 0 0 0,0-1 1 0 0,0 1-1 0 0,0 0 0 0 0,0 0 0 0 0,1-1 0 0 0,-1 1 1 0 0,1-1-1 0 0,0 1 0 0 0,3 3 0 0 0,-1-2 29 0 0,-1-1 0 0 0,1 0 0 0 0,0 0 1 0 0,0 0-1 0 0,1 0 0 0 0,-1-1 0 0 0,1 0 0 0 0,0 0 0 0 0,-1 0 0 0 0,1-1 0 0 0,1 1 0 0 0,8 2 0 0 0,15 3 69 0 0,1-1-1 0 0,0-2 0 0 0,0 0 1 0 0,0-3-1 0 0,0 0 1 0 0,0-2-1 0 0,0-1 1 0 0,0-1-1 0 0,0-2 0 0 0,0-1 1 0 0,0-1-1 0 0,-1-2 1 0 0,47-18-1 0 0,-53 14-147 0 0,0-1 0 0 0,0-1 0 0 0,-2-1 0 0 0,1-1 0 0 0,-2-1 0 0 0,36-38 0 0 0,-40 38 0 0 0,-1-1 0 0 0,0 0 0 0 0,-2-1 0 0 0,21-38 0 0 0,-30 49 0 0 0,0-1 0 0 0,0 0 0 0 0,-1 0 0 0 0,0-1 0 0 0,0 1 0 0 0,-1-1 0 0 0,-1 0 0 0 0,0 1 0 0 0,0-1 0 0 0,-1 0 0 0 0,0 0 0 0 0,0 1 0 0 0,-1-1 0 0 0,-3-11 0 0 0,2 14-71 0 0,0 0 0 0 0,-1 1 0 0 0,0-1 0 0 0,0 1-1 0 0,0 0 1 0 0,-1 0 0 0 0,0 0 0 0 0,0 1 0 0 0,0-1 0 0 0,-1 1 0 0 0,0 0-1 0 0,0 0 1 0 0,-6-4 0 0 0,6 5 5 0 0,0 1-1 0 0,0 0 1 0 0,0-1 0 0 0,-1 1-1 0 0,0 1 1 0 0,1-1-1 0 0,-1 1 1 0 0,0 0 0 0 0,0 1-1 0 0,0-1 1 0 0,0 1-1 0 0,0 0 1 0 0,-1 1 0 0 0,-10 0-1 0 0,10 0-93 0 0,0 1 0 0 0,0 0-1 0 0,0 1 1 0 0,0 0 0 0 0,0 0-1 0 0,1 0 1 0 0,-1 1 0 0 0,0 0-1 0 0,1 0 1 0 0,0 0 0 0 0,0 1-1 0 0,0 0 1 0 0,0 1 0 0 0,1-1-1 0 0,-9 9 1 0 0,5 0-5979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0,'0'0'356'0'0,"0"0"50"0"0,0 0 20 0 0,0 0-42 0 0,1 2-250 0 0,0 3-131 0 0,0 1 1 0 0,-1-1 0 0 0,1 0-1 0 0,-1 8 1 0 0,0-6-5 0 0,0 0 0 0 0,0 0 0 0 0,2 7 0 0 0,5 15 205 0 0,1-1 0 0 0,2-1 0 0 0,1 1 0 0 0,21 39 0 0 0,-6-23 306 0 0,55 71 0 0 0,-71-102-510 0 0,0 1 0 0 0,-1 0 0 0 0,0 1 0 0 0,-1 0 0 0 0,-1 0 0 0 0,9 29 0 0 0,-12-36-1293 0 0,-1-15-5174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54 6447 0 0,'2'-1'298'0'0,"3"-5"-95"0"0,1 0 1 0 0,0 0-1 0 0,0 1 0 0 0,0 0 1 0 0,1 0-1 0 0,0 1 1 0 0,0 0-1 0 0,14-7 0 0 0,-19 11 309 0 0,-2 0 0 0 0,0 0 0 0 0,0 0 0 0 0,0 0 68 0 0,0 0 286 0 0,1 2 124 0 0,0 2-664 0 0,0 1 1 0 0,0 0-1 0 0,0 0 0 0 0,-1 0 0 0 0,1-1 0 0 0,-1 1 0 0 0,0 0 0 0 0,-1 0 0 0 0,0 6 1 0 0,0-4-120 0 0,1 0 1 0 0,-1 1-1 0 0,1-1 0 0 0,2 9 1 0 0,1 0-206 0 0,1 0 0 0 0,1-1 0 0 0,1 1 1 0 0,0-1-1 0 0,0 0 0 0 0,2-1 0 0 0,12 19 0 0 0,15 30-2 0 0,-34-61-2 0 0,0 0 1 0 0,0 0-1 0 0,0 0 0 0 0,0 0 0 0 0,-1 0 0 0 0,1 0 0 0 0,-1 0 1 0 0,1 3-1 0 0,-5 5 31 0 0,2-7 30 0 0,0 2 69 0 0,-1-1-1 0 0,0 1 0 0 0,0-1 1 0 0,0 0-1 0 0,-1 0 1 0 0,1 0-1 0 0,-1 0 0 0 0,0 0 1 0 0,0-1-1 0 0,0 0 1 0 0,-1 0-1 0 0,1 0 0 0 0,-1 0 1 0 0,-8 2-1 0 0,-7 4-111 0 0,-1-2 0 0 0,-25 6 0 0 0,35-9 1 0 0,-34 8-309 0 0,1-2 0 0 0,-51 5 0 0 0,68-12-864 0 0,25-3-64 0 0,3-1 1063 0 0,-1 0-1 0 0,0 0 0 0 0,0 0 0 0 0,0 0 0 0 0,0 0 1 0 0,1 0-1 0 0,-1 0 0 0 0,0 1 0 0 0,1-1 1 0 0,-1 0-1 0 0,1 0 0 0 0,-1 0 0 0 0,1 0 1 0 0,0 0-1 0 0,-1 1 0 0 0,1-1 0 0 0,0 0 1 0 0,1 0-1 0 0,0-1-61 0 0,1 0-1 0 0,0 1 1 0 0,0-1 0 0 0,0 1 0 0 0,0 0 0 0 0,4-1-1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11975 0 0,'0'0'547'0'0,"0"0"-11"0"0,-1 0-344 0 0,-1 1-110 0 0,0 0 0 0 0,0 0 0 0 0,0 0 0 0 0,1 1-1 0 0,-1-1 1 0 0,0 0 0 0 0,1 1 0 0 0,-1-1 0 0 0,0 1 0 0 0,-2 3 0 0 0,-6 9 1078 0 0,8-13-1089 0 0,1 0-1 0 0,0 1 0 0 0,0-1 0 0 0,-1 1 1 0 0,1 0-1 0 0,0-1 0 0 0,0 1 0 0 0,1 0 1 0 0,-1-1-1 0 0,-1 4 0 0 0,1 0 104 0 0,-65 137 2975 0 0,24-67-3144 0 0,-4-2 0 0 0,-57 70 0 0 0,83-116-4 0 0,-55 63-830 0 0,74-88-124 0 0,1-2-58 0 0,0 0-12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15663 0 0,'2'-1'356'0'0,"83"-35"1008"0"0,16-8 511 0 0,-30 14-1695 0 0,-55 24-183 0 0,1 0 0 0 0,-1-1 0 0 0,-1-1 0 0 0,24-15 0 0 0,18-19-118 0 0,110-84 377 0 0,-122 88-1015 0 0,63-67-1 0 0,-65 65-2277 0 0,-42 39-2422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4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6 502 13823 0 0,'0'0'315'0'0,"0"1"45"0"0,-3 7-504 0 0,0-2 5375 0 0,6-13-2425 0 0,6-8-2525 0 0,0 0 1 0 0,0 0-1 0 0,23-25 0 0 0,1-3-278 0 0,-11 12-3 0 0,2 1 0 0 0,0 1 0 0 0,30-26 0 0 0,-37 40-27 0 0,77-67 88 0 0,-73 65-206 0 0,1 1 0 0 0,40-20 0 0 0,-59 34 87 0 0,81-38-999 0 0,-68 33 55 0 0,0 1 1 0 0,1 1-1 0 0,22-5 1 0 0,-25 10-3573 0 0,-3 1-1226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0,'0'0'630'0'0,"0"0"-13"0"0,2 1-393 0 0,8 5-227 0 0,-1 0 0 0 0,0 1 0 0 0,0 1 0 0 0,13 13-1 0 0,29 39 469 0 0,-1-1 1002 0 0,-30-39-1227 0 0,0 0 0 0 0,25 17-1 0 0,-35-30-52 0 0,0 0 0 0 0,1 0 0 0 0,0-1-1 0 0,0-1 1 0 0,1 1 0 0 0,-1-2-1 0 0,15 4 1 0 0,-15-6-187 0 0,-10-1-31 0 0,0-1-1 0 0,0 0 0 0 0,0 0 1 0 0,0 1-1 0 0,0-1 0 0 0,0 0 1 0 0,0 0-1 0 0,0 0 0 0 0,0 0 1 0 0,0 0-1 0 0,0 0 1 0 0,0-1-1 0 0,0 1 0 0 0,0 0 1 0 0,0 0-1 0 0,0-1 0 0 0,0 1 1 0 0,0-1-1 0 0,-1 1 0 0 0,1-1 1 0 0,0 1-1 0 0,0-1 1 0 0,0 1-1 0 0,0-1 0 0 0,-1 0 1 0 0,1 0-1 0 0,0 1 0 0 0,-1-1 1 0 0,1 0-1 0 0,-1 0 0 0 0,1 0 1 0 0,0 0-1 0 0,-1 1 1 0 0,0-1-1 0 0,1 0 0 0 0,-1 0 1 0 0,1-2-1 0 0,0 1-150 0 0,2-7-330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11975 0 0,'0'0'547'0'0,"0"0"-11"0"0,1 1-344 0 0,7 14 316 0 0,0 1-1 0 0,-1 0 1 0 0,0 1-1 0 0,-2 0 1 0 0,0 0-1 0 0,0 0 1 0 0,-2 0-1 0 0,3 29 1 0 0,-4-23 265 0 0,0-5-355 0 0,0 36 0 0 0,-2-48-230 0 0,-1 0 0 0 0,0 0 0 0 0,0 0 0 0 0,0 0-1 0 0,-1 0 1 0 0,0 0 0 0 0,0 0 0 0 0,0-1 0 0 0,-7 11 0 0 0,2-5-158 0 0,-1-1 0 0 0,0 0 1 0 0,-1-1-1 0 0,0 1 0 0 0,-16 11 0 0 0,-55 34-60 0 0,58-41 44 0 0,6-5-319 0 0,-1 0-1 0 0,0-2 1 0 0,-28 10-1 0 0,5-3-1392 0 0,39-13 1186 0 0,0-1 411 0 0,1 0-1 0 0,0 0 1 0 0,-1 0-1 0 0,1 0 1 0 0,0-1-1 0 0,-1 1 1 0 0,1 0-1 0 0,0 0 1 0 0,0 0-1 0 0,-1 0 1 0 0,1 0-1 0 0,0-1 1 0 0,0 1-1 0 0,-1 0 1 0 0,1 0-1 0 0,0-1 1 0 0,0 1-1 0 0,-1 0 1 0 0,1 0-1 0 0,0-1 1 0 0,0 1-1 0 0,0 0 1 0 0,-1-1-1 0 0,6-5-1736 0 0,4-3-3280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26 789 11975 0 0,'0'0'267'0'0,"0"0"42"0"0,-1 1 17 0 0,-14 16 74 0 0,6-5-50 0 0,9-7-6 0 0,0-1 800 0 0,0-4-985 0 0,0 1-1 0 0,0 0 1 0 0,0-1 0 0 0,0 1-1 0 0,0-1 1 0 0,0 1-1 0 0,1-1 1 0 0,-1 1 0 0 0,0-1-1 0 0,0 1 1 0 0,0-1-1 0 0,1 1 1 0 0,-1-1 0 0 0,0 1-1 0 0,0-1 1 0 0,1 1-1 0 0,-1-1 1 0 0,0 1 0 0 0,1-1-1 0 0,-1 0 1 0 0,1 1-1 0 0,-1-1 1 0 0,0 0-1 0 0,1 1 1 0 0,-1-1 0 0 0,1 0-1 0 0,-1 1 1 0 0,1-1-1 0 0,-1 0 1 0 0,1 0 0 0 0,0 1-1 0 0,1-1-8 0 0,0 0-1 0 0,1 0 1 0 0,-1 0 0 0 0,0 0-1 0 0,0 0 1 0 0,0 0-1 0 0,0 0 1 0 0,4-2-1 0 0,3 0-165 0 0,0-1 0 0 0,-1-1-1 0 0,11-5 1 0 0,11-9 16 0 0,-1-2 0 0 0,-1 0 0 0 0,-1-2 0 0 0,25-26 0 0 0,91-108 0 0 0,-101 108 0 0 0,203-198 0 0 0,-128 129 0 0 0,-22 21 0 0 0,-86 89 0 0 0,-6 4-11 0 0,1 1 1 0 0,-1-2-1 0 0,0 1 0 0 0,0 0 1 0 0,4-5-1 0 0,-6 8-23 0 0,-1 0 0 0 0,1 0 0 0 0,-1 0 0 0 0,1 0-1 0 0,-1 1 1 0 0,0-1 0 0 0,1 0 0 0 0,-1 0 0 0 0,1 1 0 0 0,-1-1-1 0 0,1 0 1 0 0,-1 1 0 0 0,0-1 0 0 0,1 0 0 0 0,-1 1 0 0 0,0-1-1 0 0,0 0 1 0 0,1 1 0 0 0,-1-1 0 0 0,0 1 0 0 0,1 0 0 0 0,-1-1-27 0 0,4 5-70 0 0,0-1 0 0 0,1 1 0 0 0,0-1 0 0 0,0 0 0 0 0,0 0 0 0 0,0 0 0 0 0,0-1 0 0 0,10 5 0 0 0,-8-5 156 0 0,0 1 1 0 0,0 1-1 0 0,-1-1 1 0 0,11 10-1 0 0,-15-12 88 0 0,0 1 0 0 0,-1-1 0 0 0,1 1 1 0 0,-1 0-1 0 0,1-1 0 0 0,-1 1 0 0 0,0 0 0 0 0,0 0 0 0 0,0 0 0 0 0,0 0 0 0 0,-1 0 0 0 0,1 0 0 0 0,-1 0 0 0 0,0 0 0 0 0,0 0 0 0 0,0 0 1 0 0,-1 6-1 0 0,-1 6 372 0 0,0 1 0 0 0,-7 19 1 0 0,4-16-167 0 0,-51 154-154 0 0,40-135-165 0 0,-31 54 0 0 0,29-59 0 0 0,1 1 0 0 0,-14 40 0 0 0,29-70 0 0 0,1 1 0 0 0,0 0 0 0 0,0 0 0 0 0,0 0 0 0 0,1 1 0 0 0,0-1 0 0 0,0 0 0 0 0,0 0 0 0 0,1 0 0 0 0,0 0 0 0 0,-1 0 0 0 0,2 0 0 0 0,-1 0 0 0 0,1-1 0 0 0,-1 1 0 0 0,1 0 0 0 0,1-1 0 0 0,-1 1 0 0 0,1-1 0 0 0,-1 1 0 0 0,1-1 0 0 0,1 0 0 0 0,-1 0 0 0 0,0-1 0 0 0,1 1 0 0 0,0-1 0 0 0,0 0 0 0 0,0 0 0 0 0,0 0 0 0 0,0 0 0 0 0,1-1 0 0 0,-1 1 0 0 0,1-1 0 0 0,0 0 0 0 0,0-1 0 0 0,-1 1 0 0 0,1-1 0 0 0,0 0 0 0 0,0 0 0 0 0,9 0 0 0 0,-6-1-122 0 0,0 0 1 0 0,1-1-1 0 0,-1 1 0 0 0,14-5 0 0 0,12-7-3290 0 0,-22 5-3751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13823 0 0,'0'0'630'0'0,"0"0"-13"0"0,0 0-320 0 0,0 0 105 0 0,0 0 87 0 0,0 0 20 0 0,0 0 71 0 0,0 0 286 0 0,2-1 124 0 0,4-2-555 0 0,1-1 0 0 0,-1 1 0 0 0,1 1 0 0 0,0-1 0 0 0,0 1 0 0 0,13-2 0 0 0,49-5 380 0 0,-49 7-531 0 0,162-11-109 0 0,-73 6-178 0 0,-106 7 47 0 0,68-7-585 0 0,-60 6-33 0 0,0-1 0 0 0,1-1 0 0 0,18-6 0 0 0,-13-2-449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49 6447 0 0,'0'0'298'0'0,"0"0"-10"0"0,0 0-118 0 0,0 0 206 0 0,0 0 111 0 0,0 0 22 0 0,0 0 3 0 0,0 0 0 0 0,0 0 0 0 0,0 0 0 0 0,0 0 0 0 0,0 0 0 0 0,0 0 0 0 0,0 0 0 0 0,0 0 68 0 0,0 0 286 0 0,0 0 124 0 0,0 0 30 0 0,0 0-65 0 0,0 0-290 0 0,0 0-121 0 0,0 0-28 0 0,0 0-72 0 0,-2 1-289 0 0,-27 26-147 0 0,-38 25 1 0 0,22-18-9 0 0,-2 2 0 0 0,-22 17 0 0 0,58-43 0 0 0,0 0 0 0 0,1 0 0 0 0,-16 22 0 0 0,25-30 0 0 0,-1 0 0 0 0,1 0 0 0 0,0 0 0 0 0,0 0 0 0 0,0 0 0 0 0,1 0 0 0 0,-1 0 0 0 0,0 1 0 0 0,1-1 0 0 0,-1 0 0 0 0,1 0 0 0 0,0 5 0 0 0,2 2 0 0 0,0-7 0 0 0,1-1 0 0 0,-1 1 0 0 0,0-1 0 0 0,1 1 0 0 0,-1-1 0 0 0,0 0 0 0 0,1 1 0 0 0,0-1 0 0 0,-1-1 0 0 0,1 1 0 0 0,3 1 0 0 0,2-1 0 0 0,0 1 0 0 0,15 0 0 0 0,2-4 0 0 0,0-1 0 0 0,0-1 0 0 0,42-12 0 0 0,8-1 0 0 0,-71 16 0 0 0,8-1 0 0 0,0 0 0 0 0,0-1 0 0 0,0-1 0 0 0,15-6 0 0 0,-24 9 0 0 0,0 0 0 0 0,-1-1 0 0 0,1 1 0 0 0,-1-1 0 0 0,1 0 0 0 0,-1 0 0 0 0,0 0 0 0 0,0 0 0 0 0,0 0 0 0 0,0 0 0 0 0,0-1 0 0 0,0 1 0 0 0,-1-1 0 0 0,1 1 0 0 0,-1-1 0 0 0,1 0 0 0 0,-1 1 0 0 0,0-1 0 0 0,0 0 0 0 0,0 0 0 0 0,-1 0 0 0 0,1 0 0 0 0,0-3 0 0 0,-1-3 0 0 0,0 1 0 0 0,-1-1 0 0 0,-1-9 0 0 0,-2-20 0 0 0,4 9 0 0 0,1 7 0 0 0,-1 0 0 0 0,-6-42 0 0 0,5 62-46 0 0,1 1 0 0 0,0-1-1 0 0,-1 0 1 0 0,1 0 0 0 0,-1 1 0 0 0,1-1-1 0 0,-1 0 1 0 0,0 1 0 0 0,0-1 0 0 0,0 0-1 0 0,0 1 1 0 0,0-1 0 0 0,0 1-1 0 0,0 0 1 0 0,0-1 0 0 0,-1 1 0 0 0,1 0-1 0 0,0 0 1 0 0,-1 0 0 0 0,-1-2 0 0 0,1 3-14 0 0,0-1 1 0 0,0 1 0 0 0,-1 0 0 0 0,1-1 0 0 0,0 1 0 0 0,0 0 0 0 0,0 0 0 0 0,0 0 0 0 0,0 1 0 0 0,0-1 0 0 0,0 0 0 0 0,0 1 0 0 0,-1 0-1 0 0,1-1 1 0 0,1 1 0 0 0,-4 1 0 0 0,-8 5-20 0 0,0 0-1 0 0,1 1 1 0 0,-18 15-1 0 0,15-12-483 0 0,-24 23-2240 0 0,23-18-2313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564 695 11975 0 0,'0'0'267'0'0,"0"0"42"0"0,0 0 17 0 0,0 0-28 0 0,2-1-126 0 0,3-2 31 0 0,0 1-1 0 0,0-1 0 0 0,0 0 0 0 0,0-1 1 0 0,-1 1-1 0 0,0-1 0 0 0,1 0 1 0 0,-1 0-1 0 0,-1 0 0 0 0,1 0 0 0 0,5-10 1 0 0,4-7 546 0 0,14-32 0 0 0,-21 41-663 0 0,5-13-82 0 0,-1-1 0 0 0,-1-1 0 0 0,-1 0 0 0 0,3-28 0 0 0,11-113-8 0 0,-20 153 4 0 0,2-16 0 0 0,-2 0 0 0 0,-1-1 0 0 0,-1 1 0 0 0,-6-35 0 0 0,6 65 0 0 0,0 0 0 0 0,0 0 0 0 0,0 0 0 0 0,0 0 0 0 0,-1 0 0 0 0,1 0 0 0 0,0 0 0 0 0,-1 0 0 0 0,1 0 0 0 0,-1 0 0 0 0,1 0 0 0 0,-1 0 0 0 0,0 0 0 0 0,1 0 0 0 0,-1 0 0 0 0,0 0 0 0 0,0 1 0 0 0,1-1 0 0 0,-3-1 0 0 0,2 2 0 0 0,0-1 0 0 0,0 1 0 0 0,1 0 0 0 0,-1 0 0 0 0,0 0 0 0 0,0 0 0 0 0,0 0 0 0 0,0 0 0 0 0,0 0 0 0 0,0 0 0 0 0,1 0 0 0 0,-1 1 0 0 0,0-1 0 0 0,0 0 0 0 0,0 0 0 0 0,0 1 0 0 0,1-1 0 0 0,-1 1 0 0 0,-1 0 0 0 0,-3 2 0 0 0,0 1 0 0 0,1 0 0 0 0,-1 0 0 0 0,1 0 0 0 0,-7 9 0 0 0,-3 7 0 0 0,1 1 0 0 0,1 1 0 0 0,-10 26 0 0 0,10-23 0 0 0,-103 280 0 0 0,110-290 0 0 0,-56 191 0 0 0,-11 32 0 0 0,67-224 0 0 0,-44 116 0 0 0,39-109 0 0 0,-1 0 0 0 0,0-1 0 0 0,-29 36 0 0 0,27-40-156 0 0,0 0-1 0 0,-2-1 1 0 0,0-1-1 0 0,0-1 1 0 0,-1 0-1 0 0,-1-1 1 0 0,-22 13-1 0 0,32-22-295 0 0,0 0-1 0 0,0 0 0 0 0,0-1 0 0 0,0 0 1 0 0,-11 2-1 0 0,13-3 219 0 0,-22 3-1300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15663 0 0,'0'0'356'0'0,"0"0"50"0"0,1 2 20 0 0,-1 0-407 0 0,0 2 8 0 0,0 0 0 0 0,0 0 0 0 0,1 1 0 0 0,0-1 0 0 0,0 0 0 0 0,0 0 0 0 0,0 0 0 0 0,1 0 0 0 0,-1 0 0 0 0,1-1 0 0 0,0 1 0 0 0,0 0 0 0 0,1-1 0 0 0,-1 1 0 0 0,1-1 0 0 0,-1 0 0 0 0,1 0 0 0 0,3 3 0 0 0,0-2-27 0 0,0 0 0 0 0,1 0 0 0 0,-1-1 0 0 0,1 0 0 0 0,-1 0 0 0 0,1-1 0 0 0,0 1 0 0 0,0-1 0 0 0,0-1 0 0 0,0 0 0 0 0,0 0 0 0 0,0 0 0 0 0,0-1 0 0 0,1 1 0 0 0,8-2 0 0 0,12-3 0 0 0,0 0 0 0 0,42-13 0 0 0,-54 13 0 0 0,52-18-175 0 0,-2-2 0 0 0,66-34 0 0 0,-101 43-457 0 0,9-4-5155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29 13823 0 0,'-3'-15'630'0'0,"2"12"-13"0"0,3 2-362 0 0,-2 1-252 0 0,1 0 1 0 0,0 0 0 0 0,-1-1 0 0 0,1 1 0 0 0,0 0-1 0 0,0-1 1 0 0,-1 1 0 0 0,1 0 0 0 0,-1-1-1 0 0,1 1 1 0 0,0-1 0 0 0,-1 1 0 0 0,1-1 0 0 0,-1 1-1 0 0,1-1 1 0 0,-1 0 0 0 0,1 0 0 0 0,0 0 372 0 0,-1 1 113 0 0,0 0 20 0 0,0 0-66 0 0,-6 11-278 0 0,-25 41-181 0 0,-14 24 104 0 0,-110 206 1914 0 0,77-144-2028 0 0,-72 155 26 0 0,146-284 0 0 0,-17 35 0 0 0,-51 77 0 0 0,29-53 0 0 0,31-48-401 0 0,11-18-74 0 0,1-2-33 0 0,0 0-140 0 0,0 0-572 0 0,-3-11-1777 0 0,1-1 1462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13823 0 0,'0'0'315'0'0,"0"0"45"0"0,0 0 21 0 0,0 0-49 0 0,1 1-220 0 0,4 1 2 0 0,1 0 0 0 0,-1-1 0 0 0,0 1 0 0 0,1-1 0 0 0,-1 0 0 0 0,1-1 0 0 0,-1 1 0 0 0,1-1 0 0 0,5 0-1 0 0,54-8 790 0 0,-49 6-909 0 0,265-59 1552 0 0,-106 18-1028 0 0,-154 39-926 0 0,76-17 1076 0 0,-32 7-6272 0 0,-33 7-444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15663 0 0,'0'0'356'0'0,"0"0"50"0"0,0 0 20 0 0,0 0-42 0 0,1 2-250 0 0,-1 5-132 0 0,0 0 0 0 0,0 1 1 0 0,0-1-1 0 0,-1 0 1 0 0,0 0-1 0 0,-2 9 1 0 0,-2 11-6 0 0,-1 18 3 0 0,-3 0 0 0 0,-2-1 0 0 0,-25 65 0 0 0,5-36 0 0 0,-46 83 0 0 0,30-79 0 0 0,-4-2 0 0 0,-69 78 0 0 0,88-114 0 0 0,-2-2 0 0 0,-64 56 0 0 0,98-93 0 0 0,0 0 0 0 0,1 0 0 0 0,-1 0 0 0 0,0-1 0 0 0,0 1 0 0 0,0 0 0 0 0,0 0 0 0 0,0-1 0 0 0,0 1 0 0 0,0 0 0 0 0,0 0 0 0 0,0 0 0 0 0,0-1 0 0 0,0 1 0 0 0,0 0 0 0 0,0 0 0 0 0,0 0 0 0 0,-1-1 0 0 0,1 1 0 0 0,0 0 0 0 0,0 0 0 0 0,0 0 0 0 0,0-1 0 0 0,0 1 0 0 0,0 0 0 0 0,-1 0 0 0 0,1 0 0 0 0,0 0 0 0 0,0-1 0 0 0,0 1 0 0 0,0 0 0 0 0,-1 0 0 0 0,1 0 0 0 0,0 0 0 0 0,0 0 0 0 0,0 0 0 0 0,-1-1 0 0 0,1 1 0 0 0,0 0 0 0 0,0 0 0 0 0,0 0 0 0 0,-1 0 0 0 0,1 0 0 0 0,0 0 0 0 0,0 0 0 0 0,0 0 0 0 0,-1 0 0 0 0,1 0 0 0 0,0 0 0 0 0,0 0 0 0 0,-1 0 0 0 0,1 0 0 0 0,0 0 0 0 0,0 1 0 0 0,0-1 0 0 0,-1 0 0 0 0,1 0 0 0 0,0 0 0 0 0,0 0 0 0 0,0 0 0 0 0,-1 0 0 0 0,1 0 0 0 0,0 1 0 0 0,0-1 0 0 0,0-3 0 0 0,1 0 0 0 0,-1 1 0 0 0,1-1 0 0 0,0 0 0 0 0,0 0 0 0 0,0 1 0 0 0,1-1 0 0 0,-1 0 0 0 0,3-3 0 0 0,20-24 0 0 0,-8 11 0 0 0,15-20 0 0 0,70-70 0 0 0,-80 90 0 0 0,1 1 0 0 0,0 1 0 0 0,1 1 0 0 0,51-26 0 0 0,-66 38 125 0 0,0 0 0 0 0,1 1 0 0 0,-1 0 0 0 0,1 1 0 0 0,0 0 0 0 0,0 0 0 0 0,13-1 0 0 0,-19 3-88 0 0,0 0-1 0 0,0 0 1 0 0,0 1 0 0 0,0-1-1 0 0,-1 0 1 0 0,1 1-1 0 0,0 0 1 0 0,0-1-1 0 0,-1 1 1 0 0,1 0 0 0 0,0 1-1 0 0,-1-1 1 0 0,1 0-1 0 0,-1 1 1 0 0,1-1-1 0 0,-1 1 1 0 0,0 0 0 0 0,0 0-1 0 0,0 0 1 0 0,0 0-1 0 0,0 0 1 0 0,0 0-1 0 0,0 1 1 0 0,-1-1-1 0 0,1 1 1 0 0,-1-1 0 0 0,2 4-1 0 0,1 5-34 0 0,-1 0 1 0 0,0 0-1 0 0,0 0 0 0 0,-1 1 0 0 0,-1-1 0 0 0,0 1 0 0 0,0 22 1 0 0,-3-11-4 0 0,0 0 1 0 0,-2 0 0 0 0,-6 23-1 0 0,8-40 1 0 0,1 0 0 0 0,-1 0 0 0 0,0 1 0 0 0,-1-1 0 0 0,0 0 0 0 0,0-1 0 0 0,0 1 0 0 0,-5 5 0 0 0,1-5 0 0 0,-6-3 285 0 0,11-4-1200 0 0,0-1-3799 0 0,-2-8-1334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271 115 11975 0 0,'0'0'267'0'0,"0"0"42"0"0,0 0 17 0 0,0 0-28 0 0,0 2-196 0 0,4 16-21 0 0,-2-16 29 0 0,-1 0 0 0 0,0-1 0 0 0,1 1 0 0 0,0 0 0 0 0,-1-1 0 0 0,1 1 0 0 0,0-1 0 0 0,0 0 0 0 0,0 1 0 0 0,-1-1 0 0 0,1 0 0 0 0,1 0 0 0 0,-1 0 0 0 0,0-1 1 0 0,0 1-1 0 0,3 0 0 0 0,-4 0-40 0 0,7 1 458 0 0,1 0 1 0 0,-1-1-1 0 0,1 0 0 0 0,0 0 0 0 0,0-1 0 0 0,-1 0 0 0 0,1 0 0 0 0,0-1 0 0 0,10-2 1 0 0,10-3-84 0 0,38-14 0 0 0,-43 12-427 0 0,35-18-1 0 0,-52 23-56 0 0,-1 0-1 0 0,1-1 0 0 0,-1 0 1 0 0,-1 0-1 0 0,1 0 0 0 0,0-1 1 0 0,-1 0-1 0 0,0 0 0 0 0,0-1 1 0 0,5-7-1 0 0,-9 12-27 0 0,-1 0 1 0 0,1 0-1 0 0,-1 0 1 0 0,1 0-1 0 0,-1 0 1 0 0,0 0-1 0 0,0 0 1 0 0,1 1-1 0 0,-1-1 1 0 0,0 0-1 0 0,0 0 1 0 0,0 0-1 0 0,0 0 1 0 0,0 0-1 0 0,0 0 1 0 0,0 0-1 0 0,-1 0 1 0 0,1 0-1 0 0,0 0 1 0 0,0 0-1 0 0,-1 0 1 0 0,1 0-1 0 0,0 0 1 0 0,-1 1-1 0 0,1-1 1 0 0,-1 0-1 0 0,1 0 1 0 0,-1 0-1 0 0,0 1 1 0 0,1-1-1 0 0,-1 0 1 0 0,0 1-1 0 0,1-1 1 0 0,-1 0-1 0 0,0 1 1 0 0,0-1-1 0 0,0 1 1 0 0,-1-1 0 0 0,-1-1-81 0 0,-1 0 1 0 0,1 1 0 0 0,-1 0 0 0 0,1 0 0 0 0,0 0 0 0 0,-1 0 0 0 0,0 0-1 0 0,1 0 1 0 0,-5 1 0 0 0,-8 1-259 0 0,1 2-1 0 0,-1 0 1 0 0,1 0-1 0 0,0 1 1 0 0,0 1-1 0 0,-23 11 1 0 0,25-10 171 0 0,-35 16 32 0 0,1 3-1 0 0,-56 39 0 0 0,77-47 357 0 0,1 2 0 0 0,1 1 0 0 0,1 1-1 0 0,1 1 1 0 0,0 1 0 0 0,2 1 0 0 0,1 1 0 0 0,-31 53-1 0 0,44-68-20 0 0,2-1-1 0 0,0 1 0 0 0,0 0 1 0 0,0 0-1 0 0,1 0 0 0 0,1 1 1 0 0,0-1-1 0 0,0 1 1 0 0,1 0-1 0 0,1 17 0 0 0,0-23-82 0 0,1 1 0 0 0,-1-1 0 0 0,2 0 0 0 0,-1 0 0 0 0,0 0 0 0 0,1 0 0 0 0,0 0 0 0 0,0 0 0 0 0,1 0 0 0 0,-1 0 0 0 0,1-1 0 0 0,0 1 0 0 0,0-1 0 0 0,0 0 0 0 0,1 0 0 0 0,0 0 0 0 0,0-1 0 0 0,0 1 0 0 0,0-1 0 0 0,0 0 0 0 0,0 0 0 0 0,1 0 0 0 0,6 2 0 0 0,-1-1-21 0 0,-1 0 0 0 0,1-1 0 0 0,0-1 0 0 0,0 1 0 0 0,0-2 0 0 0,1 1 0 0 0,-1-2 0 0 0,0 1 0 0 0,18-2 0 0 0,-5-2-391 0 0,1 0 0 0 0,-1-2 1 0 0,27-8-1 0 0,-13 0-5425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421 156 10135 0 0,'0'0'231'0'0,"0"0"29"0"0,2 9 257 0 0,1-4-469 0 0,-2-3-34 0 0,0-1 1 0 0,0 1-1 0 0,0 0 1 0 0,-1-1 0 0 0,1 1-1 0 0,-1 0 1 0 0,1 0-1 0 0,-1 0 1 0 0,1 2 0 0 0,-1-3 731 0 0,0-1 232 0 0,0 0 40 0 0,0 0-63 0 0,0 0-290 0 0,0 0-121 0 0,0 0-28 0 0,2-1-385 0 0,0 1 1 0 0,0-1-1 0 0,0 0 0 0 0,-1 0 0 0 0,1 0 0 0 0,0 0 0 0 0,-1 0 0 0 0,1 0 1 0 0,1-2-1 0 0,1-1 93 0 0,15-10 306 0 0,-1-1-1 0 0,0-1 0 0 0,-1-1 1 0 0,-1 0-1 0 0,21-31 0 0 0,-36 47-529 0 0,0 0 0 0 0,0 0-1 0 0,0-1 1 0 0,-1 1 0 0 0,1 0-1 0 0,-1-1 1 0 0,1 1 0 0 0,-1-1 0 0 0,1 1-1 0 0,-1-1 1 0 0,0 1 0 0 0,0-1-1 0 0,1 1 1 0 0,-1-1 0 0 0,0 1-1 0 0,-1-1 1 0 0,1 1 0 0 0,0 0 0 0 0,0-1-1 0 0,-1 1 1 0 0,0-3 0 0 0,1 3-30 0 0,-1 0 0 0 0,0 0 0 0 0,1 0 0 0 0,-1 0 0 0 0,0 0 0 0 0,0 0 0 0 0,1 0 0 0 0,-1 0 0 0 0,0 0 0 0 0,0 1 0 0 0,0-1 0 0 0,0 0 0 0 0,0 1 0 0 0,0-1 0 0 0,0 1 0 0 0,0-1 0 0 0,0 1 0 0 0,-1 0 0 0 0,1-1 0 0 0,0 1 0 0 0,0 0 0 0 0,0 0 0 0 0,0-1 0 0 0,-1 1 0 0 0,1 0 0 0 0,0 0 0 0 0,0 1 0 0 0,-2-1 0 0 0,-5 2-96 0 0,0 0-1 0 0,-1 1 0 0 0,1 0 1 0 0,0 0-1 0 0,1 1 1 0 0,-1 0-1 0 0,-13 9 1 0 0,1 0 22 0 0,-27 16 104 0 0,1 2 0 0 0,3 2 0 0 0,0 2 0 0 0,2 1 0 0 0,-51 60 0 0 0,69-70 0 0 0,2 0 0 0 0,1 2 0 0 0,1 0 0 0 0,1 1 0 0 0,-17 39 0 0 0,33-64 0 0 0,0 1 0 0 0,0 0 0 0 0,1 0 0 0 0,0-1 0 0 0,0 1 0 0 0,0 6 0 0 0,1-10 0 0 0,-1 0 0 0 0,1 0 0 0 0,1 0 0 0 0,-1 0 0 0 0,0 0 0 0 0,0-1 0 0 0,0 1 0 0 0,0 0 0 0 0,1 0 0 0 0,-1 0 0 0 0,0 0 0 0 0,1-1 0 0 0,-1 1 0 0 0,0 0 0 0 0,1 0 0 0 0,-1-1 0 0 0,1 1 0 0 0,0 0 0 0 0,-1-1 0 0 0,1 1 0 0 0,-1 0 0 0 0,1-1 0 0 0,0 1 0 0 0,0-1 0 0 0,-1 1 0 0 0,1-1 0 0 0,0 1 0 0 0,0-1 0 0 0,0 0 0 0 0,-1 1 0 0 0,1-1 0 0 0,0 0 0 0 0,0 0 0 0 0,0 0 0 0 0,0 0 0 0 0,0 1 0 0 0,-1-1 0 0 0,1 0 0 0 0,0 0 0 0 0,0-1 0 0 0,1 1 0 0 0,9-1-38 0 0,-1-1 0 0 0,1-1 0 0 0,-1 1 0 0 0,0-2 0 0 0,0 1-1 0 0,12-7 1 0 0,1 0-137 0 0,87-35-1368 0 0,-36 13-2938 0 0,-5 2-1133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19 11975 0 0,'7'-3'216'0'0,"0"0"-1"0"0,0 1 0 0 0,1-1 0 0 0,-1 1 0 0 0,11-1 0 0 0,-12 2-231 0 0,-5 1 19 0 0,0-1 0 0 0,0 1 0 0 0,0 0-1 0 0,1 0 1 0 0,-1 0 0 0 0,0 0 0 0 0,0 0 0 0 0,0 0 0 0 0,0 0 0 0 0,0 0 0 0 0,2 1-1 0 0,-3-1 1 0 0,0 0 0 0 0,1 0-1 0 0,-1 0 1 0 0,0 0 0 0 0,0 0-1 0 0,0 1 1 0 0,0-1-1 0 0,0 0 1 0 0,1 0 0 0 0,-1 0-1 0 0,0 0 1 0 0,0 0-1 0 0,0 1 1 0 0,0-1 0 0 0,0 0-1 0 0,0 0 1 0 0,0 0-1 0 0,0 0 1 0 0,0 1 0 0 0,0-1-1 0 0,0 0 1 0 0,0 0-1 0 0,0 0 1 0 0,0 1 0 0 0,0-1-1 0 0,0 0 1 0 0,0 0-1 0 0,0 0 1 0 0,0 0 0 0 0,0 1-1 0 0,0-1 1 0 0,0 0-1 0 0,0 0 1 0 0,0 0 0 0 0,-1 1-1 0 0,-6 9 341 0 0,3-5-238 0 0,-1 0 0 0 0,1 0 0 0 0,-1 0 0 0 0,0-1 1 0 0,0 0-1 0 0,0 0 0 0 0,-9 5 0 0 0,-43 20 641 0 0,49-25-727 0 0,-19 7-19 0 0,-35 9 0 0 0,-3 1 0 0 0,5-1 50 0 0,37-14 81 0 0,0 2 0 0 0,-43 21 0 0 0,-95 51 837 0 0,14-8-331 0 0,137-66-637 0 0,10-6 0 0 0,-1 0 0 0 0,1 0 0 0 0,0 0 0 0 0,-1 0 0 0 0,1 0 0 0 0,0 1 0 0 0,-1-1 0 0 0,1 0 0 0 0,0 0 0 0 0,-1 0 0 0 0,1 1 0 0 0,0-1 0 0 0,-1 0 0 0 0,1 0 0 0 0,0 1 0 0 0,0-1 0 0 0,-1 0 0 0 0,1 1 0 0 0,0-1 0 0 0,0 0 0 0 0,0 1 0 0 0,0-1 0 0 0,-1 0 0 0 0,1 1 0 0 0,0-1 0 0 0,0 0 0 0 0,0 1 0 0 0,0-1 0 0 0,0 0 0 0 0,0 1 0 0 0,0-1 0 0 0,0 1 0 0 0,0-1 0 0 0,0 0 0 0 0,0 1 0 0 0,0-1 0 0 0,0 0 0 0 0,0 1 0 0 0,0-1 0 0 0,1 0 0 0 0,-1 1 0 0 0,0-1 0 0 0,0 0 0 0 0,0 1 0 0 0,1-1 0 0 0,-1 0 0 0 0,0 1 0 0 0,0-1 0 0 0,0 0 0 0 0,1 1 0 0 0,-1-1 0 0 0,2 2 0 0 0,-1-1 0 0 0,1 1 0 0 0,-1-1 0 0 0,1 1 0 0 0,-1-1 0 0 0,1 1 0 0 0,0-1 0 0 0,0 0 0 0 0,0 0 0 0 0,0 0 0 0 0,0 0 0 0 0,0 0 0 0 0,3 0 0 0 0,31 8 0 0 0,-23-7 0 0 0,89 16 0 0 0,30 7 0 0 0,-111-20 0 0 0,-1 1 0 0 0,0 1 0 0 0,-1 1 0 0 0,25 13 0 0 0,-41-19 0 0 0,-1-1 0 0 0,1 1 0 0 0,-1-1 0 0 0,0 1 0 0 0,0 0 0 0 0,0 0 0 0 0,0 0 0 0 0,0 0 0 0 0,0 0 0 0 0,-1 0 0 0 0,1 1 0 0 0,-1-1 0 0 0,1 0 0 0 0,-1 1 0 0 0,2 4 0 0 0,-3-5 0 0 0,1 1 0 0 0,-1-1 0 0 0,0 0 0 0 0,0 1 0 0 0,0-1 0 0 0,0 0 0 0 0,0 0 0 0 0,0 1 0 0 0,0-1 0 0 0,-1 0 0 0 0,0 1 0 0 0,1-1 0 0 0,-1 0 0 0 0,0 0 0 0 0,0 0 0 0 0,0 0 0 0 0,0 0 0 0 0,0 0 0 0 0,-3 3 0 0 0,-8 9 0 0 0,0 0 0 0 0,-2 0 0 0 0,1-2 0 0 0,-2 1 0 0 0,0-2 0 0 0,0 0 0 0 0,-1-1 0 0 0,0 0 0 0 0,-1-2 0 0 0,0 0 0 0 0,-32 11 0 0 0,12-8 0 0 0,1-2 0 0 0,-2-1 0 0 0,1-2 0 0 0,-72 3 0 0 0,82-8 0 0 0,0-2 0 0 0,0 0 0 0 0,-30-6 0 0 0,43 3 0 0 0,6-2-201 0 0,8 5 99 0 0,0 0 0 0 0,0 0 0 0 0,0 0 0 0 0,0 0 0 0 0,0 0 0 0 0,0-1 0 0 0,1 1 0 0 0,-1 0 0 0 0,0 0 0 0 0,1 0 0 0 0,-1 0 0 0 0,1 0 0 0 0,-1 0 0 0 0,1 0 0 0 0,-1 0 0 0 0,1 0 0 0 0,-1 1 0 0 0,1-1 1 0 0,0 0-1 0 0,1-1 0 0 0,1-3-244 0 0,24-30-1168 0 0,5 4-20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706 123 8287 0 0,'-23'-3'428'0'0,"20"3"-290"0"0,0 0 0 0 0,0 0 1 0 0,0 0-1 0 0,0 0 0 0 0,0-1 0 0 0,1 0 1 0 0,-1 1-1 0 0,0-1 0 0 0,0 0 0 0 0,1 0 1 0 0,-1 0-1 0 0,0-1 0 0 0,1 1 0 0 0,-1 0 1 0 0,1-1-1 0 0,0 0 0 0 0,-4-3 0 0 0,6 4 5 0 0,-1 0 0 0 0,1 0-1 0 0,0 0 1 0 0,0 0 0 0 0,0 0 0 0 0,0 0-1 0 0,0 1 1 0 0,1-1 0 0 0,-1 0-1 0 0,0 0 1 0 0,0 0 0 0 0,1 0 0 0 0,-1 0-1 0 0,0 0 1 0 0,1 0 0 0 0,0-1-1 0 0,0 0 308 0 0,4-17 1010 0 0,4-8-240 0 0,-8 25-1081 0 0,1-1 174 0 0,0 1 1 0 0,-1-1-1 0 0,0 1 1 0 0,1-1-1 0 0,-1 0 1 0 0,0 1-1 0 0,1-5 1 0 0,-6 5-313 0 0,0 0 0 0 0,0 1 1 0 0,0 0-1 0 0,0 0 0 0 0,0 0 0 0 0,0 1 1 0 0,0-1-1 0 0,0 1 0 0 0,0 0 1 0 0,0 0-1 0 0,-1 1 0 0 0,1-1 0 0 0,0 1 1 0 0,-7 2-1 0 0,-6 2-2 0 0,1 1 0 0 0,-20 11 0 0 0,14-6 2 0 0,-98 49-1 0 0,-163 109 0 0 0,261-155 0 0 0,1 1 0 0 0,-29 27 0 0 0,50-42 0 0 0,-1 1 0 0 0,1-1 0 0 0,-1 1 0 0 0,1-1 0 0 0,-1 1 0 0 0,1-1 0 0 0,-1 1 0 0 0,1-1 0 0 0,0 1 0 0 0,-1 0 0 0 0,1-1 0 0 0,0 1 0 0 0,-1 0 0 0 0,1-1 0 0 0,0 3 0 0 0,0-3 0 0 0,0 1 0 0 0,1 0 0 0 0,-1 0 0 0 0,1 0 0 0 0,-1-1 0 0 0,1 1 0 0 0,-1 0 0 0 0,1-1 0 0 0,-1 1 0 0 0,1 0 0 0 0,-1-1 0 0 0,1 1 0 0 0,0-1 0 0 0,0 1 0 0 0,-1-1 0 0 0,1 1 0 0 0,0-1 0 0 0,0 1 0 0 0,0-1 0 0 0,-1 0 0 0 0,1 1 0 0 0,0-1 0 0 0,1 0 0 0 0,1 1 0 0 0,1 0 0 0 0,-1-1 0 0 0,0 1 0 0 0,0-1 0 0 0,7 0 0 0 0,15-4 38 0 0,1-1 0 0 0,-1-1 0 0 0,29-11 0 0 0,-28 8 253 0 0,20-6 282 0 0,65-18 443 0 0,-75 25-1003 0 0,-21 3-25 0 0,1 2 0 0 0,-1 0 0 0 0,1 1-1 0 0,23 0 1 0 0,-38 2-17 0 0,-1 0 1 0 0,0 1-1 0 0,1-1 0 0 0,-1 0 0 0 0,0 0 1 0 0,1 0-1 0 0,-1 1 0 0 0,0-1 0 0 0,0 0 1 0 0,1 0-1 0 0,-1 1 0 0 0,0-1 0 0 0,0 0 1 0 0,0 1-1 0 0,1-1 0 0 0,-1 0 0 0 0,0 1 1 0 0,0-1-1 0 0,0 0 0 0 0,0 1 0 0 0,0-1 1 0 0,0 0-1 0 0,0 1 0 0 0,1-1 0 0 0,-1 0 1 0 0,0 1-1 0 0,0-1 0 0 0,0 0 0 0 0,-1 1 1 0 0,1 10-430 0 0,-1-7 396 0 0,0 0 0 0 0,0-1-1 0 0,-1 1 1 0 0,1 0 0 0 0,-1-1 0 0 0,0 1-1 0 0,0-1 1 0 0,0 0 0 0 0,-1 0-1 0 0,-4 6 1 0 0,-1-1 222 0 0,0 0-1 0 0,-14 10 1 0 0,16-13 17 0 0,-4 3 48 0 0,0-1 0 0 0,0 0 0 0 0,0-1-1 0 0,-1 0 1 0 0,-15 5 0 0 0,25-10-562 0 0,1-1-138 0 0,0-1-33 0 0,2-1 246 0 0,-1 0 0 0 0,1 0-1 0 0,-1 0 1 0 0,1 0 0 0 0,0 0-1 0 0,0 1 1 0 0,4-4 0 0 0,6-5-981 0 0,4-6-281 0 0,3 1-11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11975 0 0,'0'0'267'0'0,"0"0"42"0"0,1 1 17 0 0,1 1-221 0 0,7 15 190 0 0,1 4-214 0 0,-9-20 284 0 0,-1-1 122 0 0,0 0 22 0 0,0 0 3 0 0,0 0 0 0 0,0 0 0 0 0,0 0 0 0 0,0 0 68 0 0,0 0 286 0 0,-1-10 1144 0 0,2 3-1645 0 0,0 0 0 0 0,0 0 1 0 0,1 0-1 0 0,0 1 0 0 0,0-1 0 0 0,4-6 0 0 0,1-6 203 0 0,-4 12-549 0 0,0 1 0 0 0,1-1-1 0 0,-1 0 1 0 0,1 1 0 0 0,1 0-1 0 0,-1 0 1 0 0,1 0 0 0 0,0 0 0 0 0,9-8-1 0 0,-3 5-21 0 0,0 1 0 0 0,1 0 0 0 0,-1 1 0 0 0,18-8 0 0 0,-20 11 3 0 0,1 1 0 0 0,-1 0 0 0 0,0 1 0 0 0,1 0 0 0 0,0 0 0 0 0,-1 1 0 0 0,1 0 0 0 0,0 1 0 0 0,12 1 0 0 0,-2 0 0 0 0,0 2 0 0 0,0 1 0 0 0,28 8 0 0 0,-38-8 0 0 0,-9-4 0 0 0,0 0 0 0 0,-1 0 0 0 0,1 1 0 0 0,0-1 0 0 0,-1 0 0 0 0,1 1 0 0 0,0-1 0 0 0,-1 0 0 0 0,1 1 0 0 0,0-1 0 0 0,-1 1 0 0 0,1-1 0 0 0,-1 1 0 0 0,1 0 0 0 0,-1-1 0 0 0,0 1 0 0 0,1-1 0 0 0,-1 1 0 0 0,1 0 0 0 0,-1-1 0 0 0,0 1 0 0 0,0 0 0 0 0,1 0 0 0 0,-1-1 0 0 0,0 1 0 0 0,0 0 0 0 0,0-1 0 0 0,0 1 0 0 0,0 0 0 0 0,0 0 0 0 0,0-1 0 0 0,0 2 0 0 0,0 0 0 0 0,0-1 0 0 0,-1 1 0 0 0,1-1 0 0 0,0 1 0 0 0,-1-1 0 0 0,1 0 0 0 0,-1 1 0 0 0,1-1 0 0 0,-1 0 0 0 0,0 0 0 0 0,0 1 0 0 0,1-1 0 0 0,-1 0 0 0 0,0 0 0 0 0,-2 2 0 0 0,-16 14 0 0 0,14-13 0 0 0,-105 69 0 0 0,107-72 0 0 0,67-43 14 0 0,-43 26-311 0 0,1 1 1 0 0,44-21-1 0 0,-20 18-261 0 0,85-20 0 0 0,-123 36 631 0 0,0 0 0 0 0,-1 1 1 0 0,1 1-1 0 0,0-1 0 0 0,0 1 0 0 0,13 2 0 0 0,-16-2 50 0 0,0 1 1 0 0,0 0-1 0 0,0 1 0 0 0,0-1 1 0 0,-1 1-1 0 0,1 0 0 0 0,-1 0 1 0 0,1 1-1 0 0,-1-1 0 0 0,1 1 1 0 0,4 4-1 0 0,-2 2-123 0 0,-7-7 0 0 0,0 1 0 0 0,1-1 0 0 0,-1 1 0 0 0,0 0 0 0 0,0-1 0 0 0,-1 1 0 0 0,0 4 0 0 0,-1 5 0 0 0,2-9 0 0 0,0 0 0 0 0,0 0 0 0 0,-1 0 0 0 0,1 0 0 0 0,-1-1 0 0 0,-1 5 0 0 0,-5 1 0 0 0,2-5 0 0 0,-25 25 0 0 0,-4 6-2793 0 0,33-33 1634 0 0,1-1-573 0 0,0 0-253 0 0,0 0-51 0 0,0 0-11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55 13823 0 0,'0'0'630'0'0,"0"0"-13"0"0,0 0-320 0 0,0 0 105 0 0,7 18 2132 0 0,-7-17-2464 0 0,0-1 0 0 0,0 1 0 0 0,0 0 0 0 0,0 0 0 0 0,0 0 0 0 0,1-1 0 0 0,-1 1-1 0 0,0 0 1 0 0,1 0 0 0 0,-1 0 0 0 0,0-1 0 0 0,1 1 0 0 0,-1 0 0 0 0,1-1 0 0 0,-1 1 0 0 0,1 0 0 0 0,0-1 0 0 0,-1 1 0 0 0,1-1-1 0 0,-1 1 1 0 0,1-1 0 0 0,0 1 0 0 0,0-1 0 0 0,-1 1 0 0 0,1-1 0 0 0,0 0 0 0 0,0 1 0 0 0,-1-1 0 0 0,1 0 0 0 0,0 0-1 0 0,0 0 1 0 0,0 0 0 0 0,0 1 0 0 0,-1-1 0 0 0,1 0 0 0 0,0 0 0 0 0,0-1 0 0 0,1 1 0 0 0,5 0 238 0 0,1-1-1 0 0,-1 0 1 0 0,11-3 0 0 0,-9 3-170 0 0,12-4 378 0 0,29-9 0 0 0,-42 11-503 0 0,1-1-1 0 0,-1 0 1 0 0,0 0-1 0 0,0-1 1 0 0,0 1 0 0 0,8-8-1 0 0,-16 11-22 0 0,1 1 0 0 0,-1 0 0 0 0,1 0-1 0 0,-1 0 1 0 0,0-1 0 0 0,1 1 0 0 0,-1 0 0 0 0,0-1-1 0 0,1 1 1 0 0,-1 0 0 0 0,0-1 0 0 0,1 1 0 0 0,-1 0-1 0 0,0-1 1 0 0,0 1 0 0 0,1-1 0 0 0,-1 1 0 0 0,0-1-1 0 0,0 1 1 0 0,0 0 0 0 0,0-1 0 0 0,0 1 0 0 0,1-1 0 0 0,-1 1-1 0 0,0-1 1 0 0,0 1 0 0 0,0-1 0 0 0,0 1 0 0 0,0-1-1 0 0,0 1 1 0 0,-1-1 0 0 0,1 1 0 0 0,0-1 0 0 0,0 1-1 0 0,0 0 1 0 0,0-1 0 0 0,0 1 0 0 0,-1-1 0 0 0,1 1-1 0 0,0-1 1 0 0,0 1 0 0 0,-1 0 0 0 0,1-1 0 0 0,0 1-1 0 0,-1 0 1 0 0,1-1 0 0 0,0 1 0 0 0,-1 0 0 0 0,1-1-1 0 0,-1 1 1 0 0,1 0 0 0 0,0 0 0 0 0,-2-1 0 0 0,0 0-109 0 0,-1 0 0 0 0,0 0 0 0 0,0 0-1 0 0,0 0 1 0 0,0 0 0 0 0,-5 0 0 0 0,-3 0-20 0 0,0 1 1 0 0,0 1-1 0 0,0 0 0 0 0,0 0 0 0 0,1 1 1 0 0,-1 0-1 0 0,0 1 0 0 0,-17 7 0 0 0,-3 4-525 0 0,-42 27 0 0 0,48-27 585 0 0,-134 89 79 0 0,130-81 0 0 0,1 1 0 0 0,2 1 0 0 0,-29 34 0 0 0,53-56 0 0 0,0 0 0 0 0,0 0 0 0 0,1 0 0 0 0,-1 1 0 0 0,1-1 0 0 0,-1 0 0 0 0,1 1 0 0 0,0 0 0 0 0,0-1 0 0 0,0 1 0 0 0,0 0 0 0 0,0-1 0 0 0,1 1 0 0 0,-1 6 0 0 0,1-8 0 0 0,0 1 0 0 0,1 0 0 0 0,-1-1 0 0 0,1 1 0 0 0,0 0 0 0 0,-1-1 0 0 0,1 1 0 0 0,0 0 0 0 0,0-1 0 0 0,0 1 0 0 0,0-1 0 0 0,0 0 0 0 0,0 1 0 0 0,1-1 0 0 0,-1 0 0 0 0,0 0 0 0 0,1 0 0 0 0,-1 0 0 0 0,1 0 0 0 0,-1 0 0 0 0,1 0 0 0 0,-1 0 0 0 0,1 0 0 0 0,3 0 0 0 0,12 4 0 0 0,1 0 0 0 0,-1-1 0 0 0,1-1 0 0 0,1-1 0 0 0,24 0 0 0 0,-41-2 0 0 0,27 0-480 0 0,1-1 0 0 0,52-8 0 0 0,-45 2-32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47 11975 0 0,'-1'-8'576'0'0,"1"6"-525"0"0,-1 1 1 0 0,0-1-1 0 0,0 0 0 0 0,0 1 0 0 0,0-1 0 0 0,0 0 0 0 0,0 1 1 0 0,0 0-1 0 0,0-1 0 0 0,-1 1 0 0 0,1-1 0 0 0,-1 1 0 0 0,-1-1 1 0 0,-1-2-43 0 0,3 4 0 0 0,1 0-8 0 0,0 0 0 0 0,0 0 1 0 0,-1 0-1 0 0,1-1 0 0 0,0 1 0 0 0,0 0 1 0 0,0 0-1 0 0,-1 0 0 0 0,1 0 0 0 0,0-1 1 0 0,0 1-1 0 0,0 0 0 0 0,-1 0 1 0 0,1 0-1 0 0,0-1 0 0 0,0 1 0 0 0,0 0 1 0 0,0 0-1 0 0,0 0 0 0 0,0-1 0 0 0,0 1 1 0 0,-1 0-1 0 0,1 0 0 0 0,0-1 0 0 0,0 1 1 0 0,0 0-1 0 0,0-1 0 0 0,0 1 0 0 0,0 0 1 0 0,0 0-1 0 0,0-1 0 0 0,0 1 1 0 0,0 0-1 0 0,0 0 0 0 0,0-1 0 0 0,1 1 1 0 0,-1 0-1 0 0,0 0 0 0 0,0-1 0 0 0,0 1 1 0 0,0 0-1 0 0,0 0 0 0 0,0 0 0 0 0,1-1 1 0 0,-1 1-1 0 0,0 0 0 0 0,0 0 1 0 0,0 0-1 0 0,1-1 0 0 0,-1 1 0 0 0,0 0 1 0 0,0 0-1 0 0,0 0 0 0 0,1 0 0 0 0,-1 0 1 0 0,0-1-1 0 0,2 1 364 0 0,-2 0 122 0 0,0 0 22 0 0,0 0-66 0 0,-1 1-294 0 0,-2 6-151 0 0,0 0 0 0 0,0-1 0 0 0,-1 0 0 0 0,0 0 0 0 0,0 0 0 0 0,0 0 0 0 0,-1-1 0 0 0,-6 7 0 0 0,-7 5 240 0 0,-22 15 1 0 0,-55 39 1366 0 0,69-50-1264 0 0,11-9 82 0 0,1 0-1 0 0,0 0 1 0 0,-12 16 0 0 0,20-19-407 0 0,5 0-16 0 0,2-8 0 0 0,0 0 0 0 0,0 1 0 0 0,0-1 0 0 0,0 0 0 0 0,0 0 0 0 0,0 0 0 0 0,0 0 0 0 0,0 0 0 0 0,0 0 0 0 0,0 0 0 0 0,1 0 0 0 0,-1 0 0 0 0,0 0 0 0 0,1 0 0 0 0,1 0 0 0 0,26 10 0 0 0,-22-9 0 0 0,8 3 0 0 0,-7-3 0 0 0,0 0 0 0 0,0 1 0 0 0,0 0 0 0 0,-1 1 0 0 0,1 0 0 0 0,-1 0 0 0 0,13 9 0 0 0,-8-2 0 0 0,-8-9 0 0 0,-1 1 0 0 0,0 0 0 0 0,0-1 0 0 0,0 1 0 0 0,0 0 0 0 0,0 1 0 0 0,-1-1 0 0 0,1 0 0 0 0,-1 1 0 0 0,0-1 0 0 0,0 1 0 0 0,0 0 0 0 0,2 5 0 0 0,2 15 0 0 0,-3-12 0 0 0,0-1 0 0 0,1 1 0 0 0,0-1 0 0 0,9 18 0 0 0,-10-25 0 0 0,-1 0 0 0 0,0 1 0 0 0,0-1 0 0 0,0 1 0 0 0,0-1 0 0 0,-1 1 0 0 0,1 0 0 0 0,0 6 0 0 0,-2-9 0 0 0,0 0 0 0 0,0 0 0 0 0,0 1 0 0 0,-1-1 0 0 0,1 0 0 0 0,0 0 0 0 0,-1 0 0 0 0,1 0 0 0 0,-1 0 0 0 0,0 1 0 0 0,0-1 0 0 0,0 0 0 0 0,0 0 0 0 0,0-1 0 0 0,0 1 0 0 0,0 0 0 0 0,-1 0 0 0 0,1-1 0 0 0,0 1 0 0 0,-3 1 0 0 0,-3 4-3 0 0,-1-1 0 0 0,0-1 0 0 0,-1 1-1 0 0,1-1 1 0 0,-1 0 0 0 0,-17 6 0 0 0,-59 13 156 0 0,54-17 159 0 0,21-5 18 0 0,1 0 0 0 0,-17 0 0 0 0,-16 3 269 0 0,35-3-597 0 0,-1-1 0 0 0,0 0 0 0 0,1 0 0 0 0,-1-1 0 0 0,0 0 0 0 0,0 0 0 0 0,-13-3 0 0 0,7-2-172 0 0,12 1 37 0 0,1 2 35 0 0,0 0 38 0 0,0 0 0 0 0,0 0 1 0 0,0 0-1 0 0,0 0 0 0 0,0 0 0 0 0,0 0 1 0 0,1 0-1 0 0,-1 0 0 0 0,1 0 0 0 0,-1 0 1 0 0,1-1-1 0 0,0 1 0 0 0,0 0 0 0 0,0 0 1 0 0,0 0-1 0 0,0-1 0 0 0,1 1 0 0 0,-1 0 1 0 0,1 0-1 0 0,-1 0 0 0 0,1 0 1 0 0,0 0-1 0 0,0 0 0 0 0,0 0 0 0 0,0 0 1 0 0,0 0-1 0 0,0 0 0 0 0,3-3 0 0 0,-1 1-153 0 0,0 0 0 0 0,0 1 0 0 0,1 0 0 0 0,-1-1 0 0 0,1 1 0 0 0,-1 1 0 0 0,7-5 0 0 0,-7 6-432 0 0,0-1 0 0 0,0 1 1 0 0,1-1-1 0 0,-1 1 0 0 0,6-1 1 0 0,2 0-4474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80 170 11975 0 0,'10'-12'1275'0'0,"-4"7"412"0"0,-7 12-1129 0 0,-10 19-180 0 0,7-17 912 0 0,-5 12-69 0 0,-19 34 0 0 0,17-36-1289 0 0,2 0-1 0 0,-10 25 0 0 0,18-39 69 0 0,0 0 0 0 0,0 1 0 0 0,1-1 0 0 0,0 0 0 0 0,0 1 0 0 0,0-1 0 0 0,1 0 0 0 0,1 7 0 0 0,2-1 0 0 0,-3-9 87 0 0,0-1 0 0 0,0 1 0 0 0,1-1 0 0 0,-1 1-1 0 0,1-1 1 0 0,-1 0 0 0 0,1 1 0 0 0,0-1 0 0 0,-1 0 0 0 0,1 0-1 0 0,0 0 1 0 0,0 0 0 0 0,0 0 0 0 0,0-1 0 0 0,0 1 0 0 0,0-1 0 0 0,0 1-1 0 0,0-1 1 0 0,0 0 0 0 0,0 1 0 0 0,0-1 0 0 0,0 0 0 0 0,0 0-1 0 0,0-1 1 0 0,0 1 0 0 0,0 0 0 0 0,3-2 0 0 0,5 0 217 0 0,-1 0 1 0 0,0-1 0 0 0,0 0-1 0 0,13-7 1 0 0,2-4-274 0 0,-1-2 0 0 0,0 0 0 0 0,-2-1 1 0 0,30-30-1 0 0,-44 40-22 0 0,24-23-286 0 0,-1-2 1 0 0,-1-1-1 0 0,-2-1 0 0 0,43-73 0 0 0,-68 103 93 0 0,0 0 0 0 0,-1 0 1 0 0,0-1-1 0 0,0 1 0 0 0,0 0 0 0 0,0-1 0 0 0,0 1 1 0 0,-1 0-1 0 0,0-1 0 0 0,0-4 0 0 0,0 8 158 0 0,-21-7-6247 0 0,13 6 4226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17503 0 0,'0'0'399'0'0,"0"0"60"0"0,0 0 21 0 0,0 0-59 0 0,0 0-204 0 0,0 2 170 0 0,-1 9-9 0 0,0 0 0 0 0,-1 0 1 0 0,0 0-1 0 0,-1 0 0 0 0,0 0 0 0 0,0 0 1 0 0,-1-1-1 0 0,-8 14 0 0 0,-3 4-253 0 0,-33 45-1 0 0,30-49-168 0 0,-1 0-1 0 0,-39 37 1 0 0,87-80-3844 0 0,-9 4-3275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17503 0 0,'0'0'399'0'0,"0"0"60"0"0,0 0 21 0 0,-1 0-59 0 0,0 0-418 0 0,1 0 1 0 0,0 0-1 0 0,-1 0 1 0 0,1 0-1 0 0,0-1 1 0 0,-1 1-1 0 0,1 0 1 0 0,0 0-1 0 0,-1 0 0 0 0,1 0 1 0 0,0 0-1 0 0,-1 1 1 0 0,1-1-1 0 0,0 0 1 0 0,-1 0-1 0 0,1 0 1 0 0,0 0-1 0 0,-1 0 1 0 0,1 0-1 0 0,0 0 0 0 0,-1 1 1 0 0,1-1-1 0 0,0 0 1 0 0,0 0-1 0 0,-1 0 1 0 0,1 1-1 0 0,0-1 1 0 0,0 0-1 0 0,-1 0 1 0 0,1 1-1 0 0,0-1 0 0 0,0 0 1 0 0,0 1-1 0 0,-1-1 1 0 0,1 0-1 0 0,0 1 1 0 0,0-1-1 0 0,0 0 1 0 0,0 1-1 0 0,0-1 1 0 0,0 0-1 0 0,0 1 0 0 0,0 0 10 0 0,-6 10-10 0 0,1 1-1 0 0,-2-1 1 0 0,-13 19-1 0 0,-3 3 431 0 0,-114 201 1266 0 0,-115 180 90 0 0,166-274-1620 0 0,36-54-173 0 0,35-61-445 0 0,-21 34 1123 0 0,14-18-6524 0 0,23-42 3818 0 0,8-4-15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100 146 15663 0 0,'-2'-2'66'0'0,"0"1"0"0"0,0 0-1 0 0,0-1 1 0 0,-1 1 0 0 0,1 0-1 0 0,0 0 1 0 0,-1 1 0 0 0,1-1-1 0 0,0 0 1 0 0,-1 1 0 0 0,1-1-1 0 0,-1 1 1 0 0,1 0 0 0 0,-1 0-1 0 0,1 0 1 0 0,-1 0 0 0 0,1 0-1 0 0,-1 1 1 0 0,1-1 0 0 0,0 1-1 0 0,-1-1 1 0 0,1 1 0 0 0,0 0-1 0 0,-1 0 1 0 0,1 0 0 0 0,0 0-1 0 0,-2 2 1 0 0,-1 0 356 0 0,2-2 68 0 0,0 1 0 0 0,0 0 0 0 0,0 0 0 0 0,0 0 0 0 0,0 1-1 0 0,1-1 1 0 0,-4 5 0 0 0,5-6 54 0 0,1 1-508 0 0,0 0 1 0 0,0-1-1 0 0,0 1 0 0 0,1 0 0 0 0,-1 0 0 0 0,0 0 1 0 0,1 0-1 0 0,0-1 0 0 0,-1 1 0 0 0,1 0 1 0 0,0 0-1 0 0,0-1 0 0 0,0 1 0 0 0,0-1 0 0 0,0 1 1 0 0,1-1-1 0 0,-1 1 0 0 0,0-1 0 0 0,1 0 0 0 0,-1 0 1 0 0,1 1-1 0 0,-1-1 0 0 0,1 0 0 0 0,-1 0 1 0 0,1-1-1 0 0,0 1 0 0 0,0 0 0 0 0,-1 0 0 0 0,1-1 1 0 0,0 1-1 0 0,0-1 0 0 0,0 0 0 0 0,2 1 0 0 0,6 0-52 0 0,-1-1-1 0 0,1 1 1 0 0,0-2-1 0 0,-1 1 1 0 0,12-3-1 0 0,36-8 427 0 0,0-2-1 0 0,-1-3 1 0 0,-1-2 0 0 0,55-26-1 0 0,-46 16-810 0 0,69-18-1 0 0,-97 37 112 0 0,0 0 0 0 0,1 3-1 0 0,61-4 1 0 0,-93 9-296 0 0,1 1 0 0 0,0 0-1 0 0,0 1 1 0 0,0 0 0 0 0,0-1-1 0 0,6 3 1 0 0,-10-2-6578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452 296 8287 0 0,'0'0'191'0'0,"0"0"26"0"0,0 0 9 0 0,2 2-34 0 0,5 2-78 0 0,-6-3-13 0 0,0-1 0 0 0,0 1-1 0 0,0-1 1 0 0,0 1-1 0 0,0-1 1 0 0,0 0-1 0 0,0 1 1 0 0,0-1 0 0 0,0 0-1 0 0,0 0 1 0 0,0 0-1 0 0,0 0 1 0 0,0 0-1 0 0,0 0 1 0 0,0 0 0 0 0,1 0-1 0 0,-1 0 1 0 0,0-1-1 0 0,1 1 1 0 0,20-11 426 0 0,-10 4-134 0 0,4 0-76 0 0,1-1 0 0 0,-1 0 0 0 0,-1-2-1 0 0,1 1 1 0 0,-2-2 0 0 0,1 0 0 0 0,-2-1 0 0 0,1 0-1 0 0,18-24 1 0 0,-27 29-317 0 0,0 0 0 0 0,-1 0 0 0 0,0 0 0 0 0,0 0 0 0 0,-1 0 0 0 0,6-17 0 0 0,-8 21 0 0 0,0-1 0 0 0,-1 0 0 0 0,1 0 0 0 0,-1 1 0 0 0,0-1 0 0 0,0 0 0 0 0,0 0 0 0 0,0 0 0 0 0,-1 0 0 0 0,1 1 0 0 0,-1-1 0 0 0,0 0 0 0 0,0 1 0 0 0,0-1 0 0 0,-1 0 0 0 0,-3-6 0 0 0,4 9 0 0 0,0-1 0 0 0,-1 0 0 0 0,1 0 0 0 0,-1 0 0 0 0,0 1 0 0 0,1-1 0 0 0,-1 0 0 0 0,0 1 0 0 0,0 0 0 0 0,0-1 0 0 0,0 1 0 0 0,0 0 0 0 0,0 0 0 0 0,0 0 0 0 0,-3 0 0 0 0,1 0 0 0 0,0 0 0 0 0,0 0 0 0 0,0 1 0 0 0,0 0 0 0 0,-1-1 0 0 0,1 2 0 0 0,-8 0 0 0 0,0 1 0 0 0,0 1 0 0 0,0 1 0 0 0,0 0 0 0 0,-18 9 0 0 0,-14 8 0 0 0,1 1 0 0 0,1 3 0 0 0,2 1 0 0 0,-49 41 0 0 0,47-30 314 0 0,1 1 0 0 0,2 2 0 0 0,2 2-1 0 0,2 2 1 0 0,-35 57 0 0 0,69-99-306 0 0,-6 9 30 0 0,1 0 0 0 0,0 0-1 0 0,-6 19 1 0 0,11-28-38 0 0,0 1 1 0 0,0-1-1 0 0,0 1 0 0 0,1 0 1 0 0,-1 0-1 0 0,1-1 0 0 0,0 1 0 0 0,0 0 1 0 0,0-1-1 0 0,0 1 0 0 0,0 0 0 0 0,1 0 1 0 0,-1-1-1 0 0,1 1 0 0 0,0 0 0 0 0,0-1 1 0 0,0 1-1 0 0,0-1 0 0 0,0 1 0 0 0,0-1 1 0 0,1 1-1 0 0,2 3 0 0 0,-2-5-1 0 0,-1 0 1 0 0,1 1-1 0 0,-1-1 0 0 0,1 0 0 0 0,0 0 0 0 0,0 0 0 0 0,0 0 0 0 0,-1-1 1 0 0,1 1-1 0 0,0 0 0 0 0,0-1 0 0 0,0 1 0 0 0,0-1 0 0 0,0 0 0 0 0,0 0 1 0 0,0 0-1 0 0,0 0 0 0 0,0 0 0 0 0,1 0 0 0 0,2-1 0 0 0,4-1 25 0 0,1 0 0 0 0,17-7 0 0 0,-24 8-6 0 0,15-7 309 0 0,0 0 0 0 0,0-1 0 0 0,-1-1-1 0 0,24-18 1 0 0,-10 4-156 0 0,36-38 0 0 0,-45 40-503 0 0,0-1 0 0 0,-1 0 0 0 0,-2-2 0 0 0,-1-1 0 0 0,23-40 0 0 0,-45 79 332 0 0,1 1 0 0 0,0 0 0 0 0,-1 15 0 0 0,1-9 0 0 0,2-16 0 0 0,0 17 0 0 0,-5 48-2849 0 0,7-46 1826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23039 0 0,'0'0'512'0'0,"0"0"96"0"0,0 0 32 0 0,0 0 0 0 0,0 0-512 0 0,0 0-128 0 0,0 0 0 0 0,2 9 0 0 0,-2-9 0 0 0,9 11 0 0 0,1-4 0 0 0,1-2 0 0 0,-1 1-1616 0 0,3-5-344 0 0,12-8-72 0 0,-4-2-16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1428 0 11975 0 0,'0'0'547'0'0,"0"0"-11"0"0,1 1-344 0 0,35 29-171 0 0,-27-25 53 0 0,-8-4 302 0 0,-1-1 113 0 0,0 0 20 0 0,0 0 3 0 0,-2 0-374 0 0,0 0-1 0 0,0 0 1 0 0,0-1-1 0 0,0 1 1 0 0,-1 1-1 0 0,1-1 1 0 0,0 0 0 0 0,0 1-1 0 0,-3 0 1 0 0,2 0 22 0 0,-18 3 412 0 0,0 2 1 0 0,-35 15-1 0 0,-40 25 231 0 0,47-22-683 0 0,-185 97-103 0 0,4-1-18 0 0,155-86 1 0 0,-88 29 0 0 0,129-52-219 0 0,0-2 0 0 0,-40 6 0 0 0,59-13 55 0 0,0-1-1 0 0,0 0 0 0 0,0-1 0 0 0,0-1 0 0 0,0 0 0 0 0,0-1 0 0 0,-24-6 0 0 0,34 6 165 0 0,-1-1-1 0 0,1 1 0 0 0,0-1 0 0 0,-1 0 1 0 0,1 0-1 0 0,1 0 0 0 0,-1-1 1 0 0,0 0-1 0 0,1 0 0 0 0,0 0 0 0 0,0-1 1 0 0,0 1-1 0 0,0-1 0 0 0,1 0 1 0 0,0 0-1 0 0,0 0 0 0 0,0 0 0 0 0,1-1 1 0 0,-1 1-1 0 0,1-1 0 0 0,1 1 1 0 0,-1-1-1 0 0,1 0 0 0 0,0 0 0 0 0,0 0 1 0 0,0 0-1 0 0,1-6 0 0 0,0 6 1 0 0,0-1 1 0 0,1 1-1 0 0,0 0 0 0 0,0 0 0 0 0,0 0 0 0 0,1 0 0 0 0,0 0 1 0 0,0 0-1 0 0,0 0 0 0 0,1 0 0 0 0,4-8 0 0 0,-4 10 0 0 0,0 0 0 0 0,0 0 1 0 0,1 1-1 0 0,-1-1 0 0 0,1 1 0 0 0,0 0 0 0 0,0 0 0 0 0,0 0 0 0 0,0 0 0 0 0,0 0 1 0 0,0 1-1 0 0,1 0 0 0 0,0 0 0 0 0,-1 0 0 0 0,9-1 0 0 0,-9 2 0 0 0,0 0 0 0 0,1 1 0 0 0,-1-1 0 0 0,0 1 0 0 0,0 0 0 0 0,1 1 0 0 0,-1-1 0 0 0,0 1 0 0 0,0 0 0 0 0,0 0 0 0 0,1 0 0 0 0,-1 0 0 0 0,0 1 0 0 0,0 0 0 0 0,-1 0 0 0 0,1 0 0 0 0,0 0 0 0 0,-1 0 0 0 0,1 1 0 0 0,-1-1 0 0 0,0 1 0 0 0,0 0 0 0 0,0 0 0 0 0,0 1 0 0 0,4 4 0 0 0,-1 2 0 0 0,0-1 0 0 0,0 1 0 0 0,-1 0 0 0 0,0 0 0 0 0,0 1 0 0 0,-1-1 0 0 0,-1 1 0 0 0,4 16 0 0 0,-6-15 0 0 0,1-1 0 0 0,-1 0 0 0 0,-1 1 0 0 0,0-1 0 0 0,-1 1 0 0 0,0-1 0 0 0,-1 0 0 0 0,0 1 0 0 0,-6 17 0 0 0,-1-5 0 0 0,-1-1 0 0 0,-2 0 0 0 0,-16 27 0 0 0,-11 13 365 0 0,-58 104 1246 0 0,-39 70-1472 0 0,109-193 181 0 0,27-44-402 0 0,0 0 0 0 0,0 0 1 0 0,1 0-1 0 0,-1 0 0 0 0,0 0 0 0 0,0 0 1 0 0,0 0-1 0 0,0 0 0 0 0,0 0 0 0 0,0 1 1 0 0,0-1-1 0 0,0 0 0 0 0,0 0 0 0 0,0 0 1 0 0,0 0-1 0 0,0 0 0 0 0,0 0 0 0 0,0 0 0 0 0,9-10-1755 0 0,10-14-825 0 0,-8 8 616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17503 0 0,'0'0'399'0'0,"0"0"60"0"0,0 0 21 0 0,0 0-59 0 0,7 0-260 0 0,14 2-47 0 0,0 0-1 0 0,0-2 0 0 0,0 0 1 0 0,0-1-1 0 0,0-1 0 0 0,27-6 1 0 0,0-4 513 0 0,75-28 0 0 0,41-16-930 0 0,-92 34-3116 0 0,-70 21 3256 0 0,28-8-6320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13823 0 0,'0'0'315'0'0,"0"0"45"0"0,0 0 21 0 0,0 0-49 0 0,0 0-149 0 0,-1 2 194 0 0,-5 12-7 0 0,0 0 0 0 0,-11 16 0 0 0,-5 11 124 0 0,5-8-494 0 0,-2-1 0 0 0,-25 33 0 0 0,19-30 0 0 0,11-19-885 0 0,9-12-87 0 0,-1 1-1 0 0,2 1 1 0 0,-8 8 0 0 0,8-8-4438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20 324 17503 0 0,'0'0'399'0'0,"-4"-4"540"0"0,2 3-919 0 0,1-1 0 0 0,0 1 1 0 0,-1-1-1 0 0,1 1 1 0 0,0-1-1 0 0,0 0 1 0 0,0 0-1 0 0,0 1 1 0 0,0-1-1 0 0,0 0 0 0 0,1 0 1 0 0,-1 0-1 0 0,1 0 1 0 0,-1 0-1 0 0,1 0 1 0 0,0 0-1 0 0,0 0 1 0 0,0 0-1 0 0,0 0 0 0 0,0 0 1 0 0,0 0-1 0 0,0 0 1 0 0,1 0-1 0 0,-1 0 1 0 0,1 0-1 0 0,0 0 0 0 0,-1 0 1 0 0,1 0-1 0 0,0 0 1 0 0,2-2-1 0 0,1-3-28 0 0,2-1-1 0 0,-1 1 1 0 0,1 0-1 0 0,0 1 1 0 0,12-11-1 0 0,16-10-268 0 0,2 1 1 0 0,0 2-1 0 0,2 2 0 0 0,78-34 0 0 0,-91 45 187 0 0,0 1-1 0 0,1 2 0 0 0,0 0 1 0 0,0 2-1 0 0,29-3 0 0 0,-47 8 224 0 0,0 1 0 0 0,-1 0 0 0 0,1 0 0 0 0,0 1 0 0 0,-1 0 0 0 0,1 0 0 0 0,-1 1 0 0 0,1 0 0 0 0,-1 0 0 0 0,0 1 0 0 0,9 4 0 0 0,-13-5-105 0 0,0-1 0 0 0,-1 1-1 0 0,1 0 1 0 0,0 0 0 0 0,-1 0-1 0 0,1 1 1 0 0,-1-1 0 0 0,0 0-1 0 0,0 1 1 0 0,0-1 0 0 0,0 1-1 0 0,0 0 1 0 0,-1 0 0 0 0,1 0-1 0 0,-1 0 1 0 0,0 0 0 0 0,1 0-1 0 0,-2 0 1 0 0,1 0 0 0 0,0 0-1 0 0,0 1 1 0 0,-1-1 0 0 0,0 0-1 0 0,0 0 1 0 0,0 1 0 0 0,0-1-1 0 0,-1 6 1 0 0,-2 5 261 0 0,0 0 0 0 0,-1 0 0 0 0,-1 0 0 0 0,0-1 0 0 0,-8 16 0 0 0,-40 60-1792 0 0,34-58-1008 0 0,11-18-3972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55 437 13823 0 0,'0'0'315'0'0,"0"0"45"0"0,2 1 21 0 0,20 4 63 0 0,-7-1-427 0 0,-13 0 7 0 0,-1-2 18 0 0,-1-2-20 0 0,-15-16 2117 0 0,-27-35-1 0 0,37 45-2162 0 0,0-1 1 0 0,1 0-1 0 0,0 0 1 0 0,0 0-1 0 0,1-1 1 0 0,0 1 0 0 0,0-1-1 0 0,1 0 1 0 0,0 1-1 0 0,0-1 1 0 0,-1-14-1 0 0,4 13 24 0 0,0-1 0 0 0,1 1 0 0 0,0-1 0 0 0,0 1 0 0 0,1-1 0 0 0,0 1 0 0 0,0 0 0 0 0,1 0 0 0 0,0 1 0 0 0,1-1 0 0 0,0 1 0 0 0,1 0 0 0 0,-1 0 0 0 0,1 1 0 0 0,13-13 0 0 0,-2 4 0 0 0,0 1 0 0 0,1 1 0 0 0,1 0 0 0 0,1 1 0 0 0,30-15 0 0 0,-37 22-6 0 0,-1 1 0 0 0,1 0-1 0 0,0 1 1 0 0,0 1 0 0 0,1 0 0 0 0,-1 1-1 0 0,0 0 1 0 0,1 1 0 0 0,0 0-1 0 0,-1 1 1 0 0,1 1 0 0 0,16 2 0 0 0,-23-1 19 0 0,1-1 1 0 0,-1 2 0 0 0,1-1-1 0 0,-1 1 1 0 0,0 0 0 0 0,0 0-1 0 0,0 1 1 0 0,0 0 0 0 0,11 9 0 0 0,-13-8 48 0 0,-1-1 1 0 0,1 1-1 0 0,-1 0 1 0 0,0 0-1 0 0,0 0 1 0 0,-1 1-1 0 0,1-1 1 0 0,-1 1-1 0 0,-1 0 1 0 0,1 0-1 0 0,-1 0 1 0 0,0 0-1 0 0,2 8 1 0 0,-3-6-81 0 0,1 1-1 0 0,-1 0 1 0 0,0 0 0 0 0,-1 0-1 0 0,0 0 1 0 0,-1 0 0 0 0,0 0-1 0 0,0 0 1 0 0,-1-1 0 0 0,0 1-1 0 0,0 0 1 0 0,-1-1 0 0 0,0 1-1 0 0,-1-1 1 0 0,1 0 0 0 0,-8 10 0 0 0,5-9-26 0 0,-1 0 1 0 0,0 0 0 0 0,0-1-1 0 0,-1 0 1 0 0,0-1 0 0 0,-1 0-1 0 0,1 0 1 0 0,-1 0 0 0 0,-1-1-1 0 0,1-1 1 0 0,-1 0 0 0 0,-20 8-1 0 0,-140 44-1396 0 0,144-47 288 0 0,-1-2 0 0 0,-45 8 0 0 0,47-12 128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17503 0 0,'0'0'399'0'0,"0"0"60"0"0,0 0 21 0 0,0 0-59 0 0,-1 2-276 0 0,-13 18-137 0 0,-33 36 0 0 0,13-18-8 0 0,-211 224 0 0 0,105-107 0 0 0,131-143 13 0 0,0 0-1 0 0,0 1 0 0 0,-11 23 1 0 0,18-32-224 0 0,0 0 0 0 0,1 0 0 0 0,-1 0 0 0 0,1 1 0 0 0,0-1 0 0 0,0 0 0 0 0,1 1 0 0 0,-1-1 0 0 0,1 1 0 0 0,0-1 0 0 0,0 1 0 0 0,0-1 0 0 0,1 0 0 0 0,0 1 0 0 0,0-1 0 0 0,0 0 0 0 0,2 5 0 0 0,5 6-5585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11975 0 0,'0'0'267'0'0,"0"0"42"0"0,0 0 17 0 0,0 0-28 0 0,0 0-126 0 0,0 0 204 0 0,0 2 111 0 0,2 4-253 0 0,-1 0 0 0 0,0 1 1 0 0,0-1-1 0 0,-1 1 0 0 0,0-1 1 0 0,0 1-1 0 0,-1-1 0 0 0,1 1 0 0 0,-1-1 1 0 0,-1 0-1 0 0,1 1 0 0 0,-5 9 0 0 0,-4 10 599 0 0,-22 40-1 0 0,23-50-494 0 0,-20 43-172 0 0,-48 83-167 0 0,39-81-311 0 0,-30 45 714 0 0,53-87-3119 0 0,-25 26 0 0 0,22-28-3331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123 534 10135 0 0,'-119'61'2536'0'0,"118"-63"-2396"0"0,1 1 0 0 0,-1 0-1 0 0,1-1 1 0 0,0 1-1 0 0,-1 0 1 0 0,1-1 0 0 0,0 1-1 0 0,0 0 1 0 0,0-1 0 0 0,0-1-1 0 0,2-3 0 0 0,0-1-1 0 0,1 1 1 0 0,0-1-1 0 0,0 1 1 0 0,0 0-1 0 0,6-8 1 0 0,3-5 11 0 0,8-17-38 0 0,20-36 1320 0 0,77-104 0 0 0,-95 149-1272 0 0,2 2 0 0 0,0 0 0 0 0,1 2 0 0 0,2 0 0 0 0,0 2 0 0 0,37-22 0 0 0,-53 38-103 0 0,-1-1 0 0 0,1 2 0 0 0,0-1 0 0 0,0 2 0 0 0,0-1 0 0 0,1 2-1 0 0,-1-1 1 0 0,1 2 0 0 0,-1-1 0 0 0,1 2 0 0 0,0-1 0 0 0,-1 2 0 0 0,1-1 0 0 0,0 2 0 0 0,-1-1-1 0 0,1 2 1 0 0,-1 0 0 0 0,0 0 0 0 0,0 1 0 0 0,0 0 0 0 0,0 1 0 0 0,-1 0 0 0 0,1 0 0 0 0,-1 2-1 0 0,-1-1 1 0 0,1 1 0 0 0,-1 0 0 0 0,0 1 0 0 0,-1 0 0 0 0,0 1 0 0 0,0-1 0 0 0,-1 1 0 0 0,0 1-1 0 0,0 0 1 0 0,8 17 0 0 0,-10-17-57 0 0,-1 0 0 0 0,-1 0 0 0 0,1 0 0 0 0,-1 1 0 0 0,-1-1 0 0 0,0 1 0 0 0,-1-1 0 0 0,0 1 0 0 0,0 0 0 0 0,-1 0 0 0 0,-1 0 0 0 0,0-1 0 0 0,0 1 0 0 0,-1 0 0 0 0,0-1 0 0 0,-1 0 0 0 0,0 1 0 0 0,-1-1 0 0 0,0 0 0 0 0,-1 0 0 0 0,0-1 0 0 0,0 0 0 0 0,-1 1 0 0 0,0-2 0 0 0,0 1 0 0 0,-13 12 0 0 0,6-9 0 0 0,-1-1 0 0 0,0 0 0 0 0,0-1 0 0 0,-1 0 0 0 0,0-2 0 0 0,-20 10 0 0 0,-103 32 0 0 0,95-35 0 0 0,-49 14-692 0 0,-118 20 0 0 0,137-31-2764 0 0,63-16 2432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9 13823 0 0,'0'0'315'0'0,"-12"-4"870"0"0,4 2-1093 0 0,-1 1-1 0 0,0 0 0 0 0,0 0 1 0 0,0 1-1 0 0,0 0 1 0 0,1 1-1 0 0,-1 0 0 0 0,-16 4 1 0 0,-6 3 469 0 0,-34 16 0 0 0,35-13-454 0 0,-5 4 505 0 0,1 2 0 0 0,-54 36 0 0 0,79-48-565 0 0,-14 11-24 0 0,0 2 1 0 0,0 0-1 0 0,2 1 1 0 0,0 1-1 0 0,-28 37 1 0 0,-74 123 443 0 0,104-148-68 0 0,1 0 0 0 0,-15 41-1 0 0,27-56-590 0 0,0 0-1 0 0,1 1 0 0 0,1 0 0 0 0,0-1 0 0 0,1 2 0 0 0,0 24 1 0 0,3-35 306 0 0,1-1 1 0 0,-1 0 0 0 0,1 1-1 0 0,1-1 1 0 0,-1 1-1 0 0,1-1 1 0 0,1 0 0 0 0,-1 0-1 0 0,1 0 1 0 0,5 7 0 0 0,-5-9-82 0 0,0 0 0 0 0,0-1 0 0 0,0 1 0 0 0,1-1 1 0 0,0 0-1 0 0,0 0 0 0 0,0-1 0 0 0,1 1 0 0 0,-1-1 0 0 0,1 0 1 0 0,0 0-1 0 0,-1 0 0 0 0,1-1 0 0 0,6 3 0 0 0,10 1-312 0 0,0-1 0 0 0,0-1-1 0 0,0-1 1 0 0,0 0 0 0 0,1-2-1 0 0,-1 0 1 0 0,0-2 0 0 0,1 0-1 0 0,38-8 1 0 0,-29 3-744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29 514 15663 0 0,'1'-9'333'0'0,"-1"0"0"0"0,0 0 0 0 0,-1 0-1 0 0,1 0 1 0 0,-2 0 0 0 0,1 0 0 0 0,-1 1 0 0 0,-6-18-1 0 0,4 15-179 0 0,1 0 0 0 0,0-1 0 0 0,1 1 0 0 0,-2-21 0 0 0,5 25-153 0 0,0 0 0 0 0,0-1 0 0 0,1 1 0 0 0,-1 0 0 0 0,2 0 0 0 0,-1 0 0 0 0,1 0 0 0 0,0 0 0 0 0,0 1 0 0 0,1-1 0 0 0,7-10 0 0 0,5-3 0 0 0,1 0 0 0 0,18-17 0 0 0,-15 18 0 0 0,0 1 0 0 0,2 1 0 0 0,-1 1 0 0 0,2 1 0 0 0,0 1 0 0 0,1 0 0 0 0,0 2 0 0 0,1 1 0 0 0,39-11 0 0 0,-21 13-272 0 0,-13 8-4800 0 0,-9 2-976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16 10135 0 0,'0'0'464'0'0,"3"0"-9"0"0,51-15 653 0 0,-53 15-1009 0 0,0 0-1 0 0,0 0 1 0 0,0 1 0 0 0,-1-1 0 0 0,1 0-1 0 0,0 0 1 0 0,-1 1 0 0 0,1-1 0 0 0,0 1-1 0 0,-1-1 1 0 0,1 1 0 0 0,0-1 0 0 0,-1 1-1 0 0,1-1 1 0 0,-1 1 0 0 0,1-1 0 0 0,-1 1-1 0 0,1 0 1 0 0,-1-1 0 0 0,0 1 0 0 0,1 0-1 0 0,-1 0 1 0 0,9 17 1595 0 0,-9-14-1498 0 0,1 1-1 0 0,-1 0 1 0 0,1 0 0 0 0,-1 0-1 0 0,-1 0 1 0 0,1 0 0 0 0,-1-1-1 0 0,0 1 1 0 0,0 0-1 0 0,0 0 1 0 0,0-1 0 0 0,-4 7-1 0 0,-3 7 173 0 0,-18 29 0 0 0,-7 8-338 0 0,-3-1-1 0 0,-68 80 1 0 0,3-39 1343 0 0,-1 3-770 0 0,85-81-789 0 0,-9 11-430 0 0,12-5-3307 0 0,15-24 2399 0 0,8-4-11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298 507 13823 0 0,'0'0'630'0'0,"0"0"-13"0"0,4-8 82 0 0,2-4-277 0 0,0 0 0 0 0,0 0 1 0 0,1 0-1 0 0,1 1 1 0 0,12-15-1 0 0,94-104 708 0 0,-52 61-1140 0 0,-57 63 10 0 0,93-100 0 0 0,-82 91 0 0 0,1 0 0 0 0,0 1 0 0 0,1 1 0 0 0,30-16 0 0 0,-43 26 0 0 0,0 1 0 0 0,0 0 0 0 0,1 0 0 0 0,-1 0 0 0 0,0 0 0 0 0,1 1 0 0 0,-1 0 0 0 0,11-1 0 0 0,-14 2 0 0 0,0 0 0 0 0,0 1 0 0 0,1-1 0 0 0,-1 0 0 0 0,0 1 0 0 0,0-1 0 0 0,1 1 0 0 0,-1 0 0 0 0,0 0 0 0 0,0 0 0 0 0,0 0 0 0 0,0 0 0 0 0,0 0 0 0 0,0 0 0 0 0,0 1 0 0 0,-1-1 0 0 0,1 1 0 0 0,0 0 0 0 0,-1-1 0 0 0,1 1 0 0 0,-1 0 0 0 0,1 0 0 0 0,-1 0 0 0 0,1 2 0 0 0,2 5 0 0 0,0 0 0 0 0,-1 0 0 0 0,0 0 0 0 0,-1 1 0 0 0,0-1 0 0 0,0 1 0 0 0,-1-1 0 0 0,0 1 0 0 0,-1 0 0 0 0,0-1 0 0 0,-1 1 0 0 0,0 0 0 0 0,0-1 0 0 0,-1 1 0 0 0,-3 10 0 0 0,-1 1 0 0 0,-2 0 0 0 0,0 0 0 0 0,-1-1 0 0 0,-1 0 0 0 0,-19 29 0 0 0,13-25 0 0 0,-1-1 0 0 0,-1 0 0 0 0,-1-1 0 0 0,-1-2 0 0 0,0 1 0 0 0,-2-2 0 0 0,-45 31 0 0 0,34-31 0 0 0,0-1 0 0 0,-70 27 0 0 0,-76 10 0 0 0,152-48 0 0 0,-1-2 0 0 0,1-1 0 0 0,-1-1 0 0 0,0-1 0 0 0,-32-3 0 0 0,56 1-5 0 0,0 0 0 0 0,1-1 0 0 0,-1 1 1 0 0,0-1-1 0 0,0 0 0 0 0,1 0 0 0 0,-1 0 0 0 0,0-1 0 0 0,1 1 0 0 0,-1-1 0 0 0,1 0 0 0 0,-4-2 0 0 0,6 3-332 0 0,1 1-138 0 0,0 0-33 0 0,0 0 66 0 0,1-1 292 0 0,2-1 149 0 0,-1 1 0 0 0,0 0 0 0 0,1 0 0 0 0,-1 0-1 0 0,1 0 1 0 0,-1 0 0 0 0,1 1 0 0 0,0-1 0 0 0,-1 1 0 0 0,1-1-1 0 0,-1 1 1 0 0,1 0 0 0 0,0 0 0 0 0,-1 0 0 0 0,1 1 0 0 0,5 0-1 0 0,-2 1 3 0 0,-1 0 0 0 0,1 1-1 0 0,-1-1 1 0 0,0 1-1 0 0,6 4 1 0 0,-4-3-1 0 0,9 6 117 0 0,-1 1 0 0 0,-1 1 0 0 0,1 0 0 0 0,-2 1-1 0 0,20 23 1 0 0,52 81 967 0 0,-45-59-877 0 0,-33-48-293 0 0,21 33 100 0 0,-26-40-427 0 0,0 1 0 0 0,0 0 0 0 0,0 0 0 0 0,-1 0 0 0 0,1 0 0 0 0,-1 0 0 0 0,0 0 0 0 0,-1 0 0 0 0,1 6 0 0 0,-1-9-1121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40 15663 0 0,'4'-1'111'0'0,"-1"1"0"0"0,1-2 0 0 0,-1 1 0 0 0,0 0 0 0 0,0-1 0 0 0,0 1 0 0 0,1-1 0 0 0,-2 0 0 0 0,1 0 0 0 0,0 0 0 0 0,0 0-1 0 0,-1-1 1 0 0,1 1 0 0 0,3-6 0 0 0,-1 3 16 0 0,-4 4 238 0 0,-1 1 122 0 0,0 0 22 0 0,0 0-66 0 0,-16-3-278 0 0,10 5-165 0 0,0 0 0 0 0,0 0 0 0 0,0 1 0 0 0,0 0 0 0 0,0 0 0 0 0,1 0 0 0 0,-10 8 0 0 0,1 0 0 0 0,-20 21 0 0 0,25-22-22 0 0,0 0 0 0 0,1 1 0 0 0,0 0 0 0 0,-7 14 0 0 0,13-21 119 0 0,0 1 0 0 0,0-1 0 0 0,0 0-1 0 0,0 1 1 0 0,1-1 0 0 0,0 1 0 0 0,0-1 0 0 0,0 1 0 0 0,0-1 0 0 0,1 1 0 0 0,0 0 0 0 0,0 0 0 0 0,0-1-1 0 0,0 1 1 0 0,2 7 0 0 0,0-9-45 0 0,0 0 0 0 0,0 0 0 0 0,0 0 0 0 0,0-1 0 0 0,1 1 0 0 0,-1-1 0 0 0,1 1 0 0 0,-1-1 0 0 0,1 0 0 0 0,0 0 0 0 0,0 0 0 0 0,5 3 0 0 0,-8-5-48 0 0,3 1 135 0 0,0-1 1 0 0,0 1-1 0 0,0 0 0 0 0,0-1 1 0 0,0 0-1 0 0,1 1 0 0 0,-1-1 0 0 0,0-1 1 0 0,0 1-1 0 0,0 0 0 0 0,0-1 1 0 0,6-1-1 0 0,3-1-119 0 0,0 0 1 0 0,-1-1 0 0 0,1 0-1 0 0,-1-1 1 0 0,1 0 0 0 0,-1-1-1 0 0,11-7 1 0 0,-15 7-179 0 0,1 1-1 0 0,-1-1 1 0 0,0-1-1 0 0,-1 1 1 0 0,0-1-1 0 0,0 0 1 0 0,0-1-1 0 0,-1 1 1 0 0,7-13 0 0 0,-8 11-620 0 0,0 1 1 0 0,-1-1-1 0 0,0 0 1 0 0,0 0-1 0 0,2-15 1 0 0,-3 6-758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13823 0 0,'0'0'315'0'0,"0"0"45"0"0,0 0 21 0 0,0 2-49 0 0,-10 74 750 0 0,-1 86 0 0 0,12-149-1082 0 0,0-1 0 0 0,0 0 0 0 0,1 0 0 0 0,1 0 0 0 0,0 0 0 0 0,0-1 0 0 0,1 1 0 0 0,1-1 0 0 0,0 0 0 0 0,1 0 0 0 0,7 10 0 0 0,-12-18-49 0 0,0-1-1 0 0,1 0 1 0 0,0 1-1 0 0,0-1 1 0 0,-1 0-1 0 0,1 0 1 0 0,1 0-1 0 0,-1 0 1 0 0,0-1-1 0 0,0 1 1 0 0,1-1-1 0 0,-1 1 1 0 0,0-1-1 0 0,1 0 0 0 0,0 0 1 0 0,-1 0-1 0 0,1 0 1 0 0,0 0-1 0 0,-1-1 1 0 0,1 1-1 0 0,0-1 1 0 0,0 0-1 0 0,-1 1 1 0 0,1-1-1 0 0,0-1 1 0 0,0 1-1 0 0,0 0 1 0 0,-1-1-1 0 0,1 1 1 0 0,0-1-1 0 0,-1 0 1 0 0,1 0-1 0 0,0 0 1 0 0,-1 0-1 0 0,4-3 1 0 0,11-7-962 0 0,-2-3-12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17503 0 0,'0'0'399'0'0,"0"0"60"0"0,0 0 21 0 0,0 0-59 0 0,3 9-260 0 0,-4-6-161 0 0,1 1 0 0 0,-1-1 0 0 0,0 1 0 0 0,-1-1 0 0 0,1 0 0 0 0,0 1 0 0 0,-1-1 0 0 0,0 0 0 0 0,-3 4 0 0 0,-2 6 0 0 0,-50 94 443 0 0,-139 235 1184 0 0,78-148-1649 0 0,11 3 28 0 0,-4 7-76 0 0,84-157-1250 0 0,25-45 740 0 0,2-2-285 0 0,2-2-126 0 0,4-4-29 0 0,6-6-4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55 11975 0 0,'0'0'547'0'0,"1"1"-11"0"0,-1 1-510 0 0,-1 0 1 0 0,1-1-1 0 0,0 1 0 0 0,0 0 0 0 0,-1-1 1 0 0,1 1-1 0 0,-1-1 0 0 0,1 1 1 0 0,-1-1-1 0 0,0 1 0 0 0,1-1 0 0 0,-1 1 1 0 0,0-1-1 0 0,0 1 0 0 0,0-1 1 0 0,0 0-1 0 0,0 0 0 0 0,0 0 0 0 0,-1 1 1 0 0,1-1-1 0 0,0 0 0 0 0,-1-1 1 0 0,1 1-1 0 0,-3 1 0 0 0,-1 1 240 0 0,-1 0 0 0 0,1 0 0 0 0,-1 0 0 0 0,0-1 0 0 0,-8 2 0 0 0,13-3-249 0 0,0-1 0 0 0,0 0-1 0 0,0 0 1 0 0,0 0-1 0 0,0 0 1 0 0,0 0 0 0 0,0 0-1 0 0,0 0 1 0 0,0 0 0 0 0,0 0-1 0 0,0 0 1 0 0,1 0-1 0 0,-3-1 1 0 0,1-2 158 0 0,2 2-124 0 0,-2 0 437 0 0,2 1 21 0 0,0-2 3 0 0,0-8-86 0 0,0 0-1 0 0,1 0 1 0 0,0 0 0 0 0,4-16-1 0 0,-3 10-408 0 0,-4 12-19 0 0,1 2 3 0 0,1 2-1 0 0,0-1 0 0 0,-1 0 0 0 0,1 1 0 0 0,0-1 0 0 0,0 0 0 0 0,0 1 0 0 0,-1-1 0 0 0,1 1 0 0 0,0-1 0 0 0,0 0 0 0 0,-1 1 0 0 0,1-1 0 0 0,0 1 0 0 0,-1-1 0 0 0,1 1 0 0 0,-1-1 0 0 0,1 1 0 0 0,-1 0 0 0 0,1-1 0 0 0,-1 1 0 0 0,1-1 0 0 0,-1 1 0 0 0,1 0 0 0 0,-1-1 0 0 0,0 1 0 0 0,1 0 0 0 0,-1 0 0 0 0,1 0 0 0 0,-1-1 0 0 0,0 1 0 0 0,1 0 0 0 0,-1 0 0 0 0,0 0 0 0 0,1 0 0 0 0,-1 0 0 0 0,0 0 0 0 0,1 0 0 0 0,-1 0 0 0 0,1 1 0 0 0,-1-1 0 0 0,0 0 0 0 0,1 0 0 0 0,-1 0 0 0 0,0 1 0 0 0,-1 0 0 0 0,-4 0 0 0 0,1 1 0 0 0,-1 1 0 0 0,1-1 0 0 0,-1 1 0 0 0,1 0 0 0 0,0 0 0 0 0,1 0 0 0 0,-1 1 0 0 0,-5 5 0 0 0,-37 41 0 0 0,-86 116 0 0 0,118-147 0 0 0,10-12 0 0 0,0 0 0 0 0,0-1 0 0 0,0 2 0 0 0,-6 13 0 0 0,8-11 0 0 0,3-9 8 0 0,0-1 0 0 0,0 0 0 0 0,0 0 0 0 0,0 1 0 0 0,0-1 0 0 0,0 0 0 0 0,0 1-1 0 0,0-1 1 0 0,0 0 0 0 0,0 0 0 0 0,0 1 0 0 0,0-1 0 0 0,0 0 0 0 0,1 0 0 0 0,-1 1 0 0 0,0-1 0 0 0,0 0-1 0 0,0 0 1 0 0,0 0 0 0 0,0 1 0 0 0,1-1 0 0 0,-1 0 0 0 0,0 0 0 0 0,0 0 0 0 0,0 1 0 0 0,1-1 0 0 0,-1 0 0 0 0,0 0-1 0 0,0 0 1 0 0,1 0 0 0 0,-1 0 0 0 0,0 0 0 0 0,0 0 0 0 0,1 1 0 0 0,-1-1 0 0 0,0 0 0 0 0,1 0 0 0 0,-1 0-1 0 0,0 0 1 0 0,0 0 0 0 0,1 0 0 0 0,-1 0 0 0 0,0 0 0 0 0,0-1 0 0 0,1 1 0 0 0,-1 0 0 0 0,0 0 0 0 0,0 0 0 0 0,1 0-1 0 0,-1 0 1 0 0,0 0 0 0 0,0 0 0 0 0,1 0 0 0 0,-1-1 0 0 0,0 1 0 0 0,11-4 191 0 0,0 0 0 0 0,-1-1 1 0 0,1 0-1 0 0,-1 0 0 0 0,0-1 1 0 0,-1-1-1 0 0,15-11 0 0 0,-5 3-188 0 0,23-20-11 0 0,-32 31 0 0 0,-6 6 0 0 0,-4 4 0 0 0,1-2 13 0 0,-1 1-1 0 0,0-1 1 0 0,-1 1 0 0 0,1-1-1 0 0,-1 1 1 0 0,1-1 0 0 0,-3 8-1 0 0,-13 30-936 0 0,13-34-35 0 0,2-6-1144 0 0,1-2-4380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19351 0 0,'0'0'439'0'0,"0"0"62"0"0,0 0 33 0 0,0 0-65 0 0,-1 2-309 0 0,-23 41 568 0 0,-24 66 1 0 0,-25 94-72 0 0,40-103-682 0 0,-68 139 1 0 0,85-212 24 0 0,0 0 0 0 0,-2-2 0 0 0,-27 32 0 0 0,-68 62 0 0 0,106-112 0 0 0,-11 15-80 0 0,16-18-363 0 0,-1-1 1 0 0,1 1-1 0 0,-1-1 0 0 0,-6 7 1 0 0,8-10-1769 0 0,3 0-819 0 0,8-1-3852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670 190 10135 0 0,'47'-29'846'0'0,"0"-1"-1"0"0,80-72 0 0 0,-126 101-583 0 0,18-18 756 0 0,-13 11 4397 0 0,-9 13-5275 0 0,0 0 1 0 0,0-1-1 0 0,-1 1 0 0 0,1-1 1 0 0,-1 1-1 0 0,0-1 0 0 0,0 0 1 0 0,-1-1-1 0 0,1 1 0 0 0,-1-1 1 0 0,0 0-1 0 0,0 0 0 0 0,0 0 1 0 0,-10 4-1 0 0,-5 2-140 0 0,-36 24 0 0 0,5-2 0 0 0,-40 19 0 0 0,-94 48 0 0 0,16 0 0 0 0,166-97 0 0 0,-19 14 0 0 0,1 0 0 0 0,0 1 0 0 0,-32 33 0 0 0,41-35 0 0 0,11-13 0 0 0,1 0 0 0 0,-1-1 0 0 0,1 1 0 0 0,-1 0 0 0 0,1-1 0 0 0,-1 1 0 0 0,1 0 0 0 0,0 0 0 0 0,-1-1 0 0 0,1 1 0 0 0,0 0 0 0 0,0 0 0 0 0,0 1 0 0 0,0-2 0 0 0,0 1 0 0 0,0 0 0 0 0,1 0 0 0 0,-1 0 0 0 0,1-1 0 0 0,-1 1 0 0 0,1 0 0 0 0,-1 0 0 0 0,1-1 0 0 0,0 1 0 0 0,-1 0 0 0 0,1-1 0 0 0,0 1 0 0 0,-1-1 0 0 0,1 1 0 0 0,0-1 0 0 0,0 1 0 0 0,-1-1 0 0 0,1 0 0 0 0,0 1 0 0 0,0-1 0 0 0,0 0 0 0 0,1 1 0 0 0,22 4 0 0 0,62-1 29 0 0,41 4-281 0 0,-110-5-16 0 0,-1 0 1 0 0,1 1 0 0 0,-1 0 0 0 0,1 2 0 0 0,22 10 0 0 0,-34-13 262 0 0,0-1 1 0 0,-1 1 0 0 0,1 0 0 0 0,-1 0 0 0 0,0 1 0 0 0,1-1 0 0 0,-1 1-1 0 0,-1 0 1 0 0,1 0 0 0 0,-1 1 0 0 0,1-1 0 0 0,-1 1 0 0 0,-1-1 0 0 0,1 1 0 0 0,0 0-1 0 0,-1 0 1 0 0,0 0 0 0 0,-1 0 0 0 0,1 1 0 0 0,-1-1 0 0 0,0 0 0 0 0,0 1-1 0 0,0-1 1 0 0,-1 1 0 0 0,0-1 0 0 0,0 1 0 0 0,0-1 0 0 0,-1 1 0 0 0,0-1 0 0 0,0 0-1 0 0,0 1 1 0 0,-1-1 0 0 0,1 0 0 0 0,-1 0 0 0 0,-1 0 0 0 0,1 0 0 0 0,-1 0-1 0 0,1 0 1 0 0,-7 6 0 0 0,4-6 109 0 0,0 1 0 0 0,0-1-1 0 0,-1 0 1 0 0,0-1 0 0 0,0 1-1 0 0,-1-1 1 0 0,-6 3 0 0 0,-7 3 389 0 0,-23 7 1 0 0,5-5-412 0 0,-73 13 1 0 0,27-7-86 0 0,-86 13-1382 0 0,167-31 1325 0 0,1 0 0 0 0,0 0 0 0 0,0 0-1 0 0,-1 0 1 0 0,1 0 0 0 0,0-1 0 0 0,0 1 0 0 0,-1-1-1 0 0,-1 0 1 0 0,3 1 46 0 0,1-1 1 0 0,-1 1-1 0 0,0 0 0 0 0,0 0 1 0 0,1-1-1 0 0,-1 1 0 0 0,1 0 0 0 0,-1-1 1 0 0,0 1-1 0 0,1-1 0 0 0,-1 1 0 0 0,1-1 1 0 0,-1 1-1 0 0,1-1 0 0 0,-1 1 0 0 0,1-1 1 0 0,-1 0-1 0 0,1-5-157 0 0,1 6 111 0 0,-1-2-58 0 0,0-1 1 0 0,1 1-1 0 0,-1 0 1 0 0,1 0 0 0 0,0 0-1 0 0,0 0 1 0 0,0 0-1 0 0,0 0 1 0 0,0 0 0 0 0,0 0-1 0 0,0 0 1 0 0,3-3 0 0 0,22-21-719 0 0,-21 21 649 0 0,14-12-1315 0 0,4-1-3958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33 15663 0 0,'2'-1'356'0'0,"6"-4"-128"0"0,1 0-1 0 0,0 0 0 0 0,0 1 1 0 0,0 0-1 0 0,12-3 0 0 0,-21 6-227 0 0,1 1 0 0 0,-1 0 0 0 0,0 0 0 0 0,1 0 0 0 0,-1 0 0 0 0,0 0 0 0 0,0 0 0 0 0,1 0 0 0 0,-1 0 0 0 0,0 0 0 0 0,1-1 0 0 0,-1 1 0 0 0,0 0 0 0 0,1 0 0 0 0,-1 1 0 0 0,0-1 0 0 0,0 0 0 0 0,1 0 0 0 0,-1 0 0 0 0,0 0 0 0 0,1 0 0 0 0,-1 0 0 0 0,0 0 0 0 0,0 0 0 0 0,1 0 0 0 0,-1 1 0 0 0,0-1 0 0 0,0 0 0 0 0,1 0 0 0 0,-1 0 0 0 0,0 1 0 0 0,0-1 0 0 0,1 0 0 0 0,-1 0 0 0 0,0 1 0 0 0,0-1 0 0 0,0 0 0 0 0,0 0 0 0 0,0 1 0 0 0,1-1 0 0 0,-1 0 0 0 0,0 0 0 0 0,0 1 0 0 0,0-1 0 0 0,0 0 0 0 0,0 1 0 0 0,0-1 0 0 0,0 0 0 0 0,0 1 0 0 0,0-1 0 0 0,0 0 0 0 0,0 0 0 0 0,0 1 0 0 0,0-1 0 0 0,0 0 0 0 0,0 1 0 0 0,0-1 0 0 0,-1 0 0 0 0,1 0 0 0 0,0 1 0 0 0,0-1 0 0 0,0 0 0 0 0,0 1 0 0 0,-1-1 0 0 0,1 0 0 0 0,0 0 0 0 0,0 1 0 0 0,0-1 0 0 0,-7 19 0 0 0,-1-1 0 0 0,-13 25 0 0 0,-2 1 0 0 0,-36 91 465 0 0,-59 120 945 0 0,6-59-1237 0 0,18-35 750 0 0,70-118-644 0 0,-3 0 1 0 0,-1-2-1 0 0,-48 55 0 0 0,14-29-279 0 0,57-60-18 0 0,2-4 3 0 0,1 0 0 0 0,-1 1 0 0 0,0-1-1 0 0,-1 0 1 0 0,1 0 0 0 0,0 0-1 0 0,-1-1 1 0 0,0 1 0 0 0,1-1-1 0 0,-1 0 1 0 0,-4 2 0 0 0,7-4-73 0 0,1 0 0 0 0,-1 0 0 0 0,1 0 0 0 0,-1 0 1 0 0,1 0-1 0 0,-1 0 0 0 0,1 0 0 0 0,-1-1 0 0 0,1 1 0 0 0,0 0 1 0 0,-1 0-1 0 0,1 0 0 0 0,-1 0 0 0 0,1-1 0 0 0,-1 1 0 0 0,1 0 1 0 0,0 0-1 0 0,-1-1 0 0 0,1 1 0 0 0,0 0 0 0 0,-1-1 0 0 0,1 1 1 0 0,-1-1-1 0 0,-1-1-291 0 0,-14-16-1135 0 0,14 16 1258 0 0,1-1 0 0 0,0 0 1 0 0,-1 0-1 0 0,2 0 1 0 0,-2-5-1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19351 0 0,'0'0'439'0'0,"0"0"62"0"0,0 0 33 0 0,0 0-65 0 0,2 0-309 0 0,8 0-139 0 0,-1 0-1 0 0,16-2 1 0 0,9 0 377 0 0,-4 0 14 0 0,1-2-1 0 0,0 0 1 0 0,34-11 0 0 0,-26 6-454 0 0,267-72 42 0 0,9-43-401 0 0,-193 81-720 0 0,2-1-2982 0 0,-75 24 2071 0 0,-10 8-15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287 178 15663 0 0,'0'0'356'0'0,"3"1"50"0"0,19 0 92 0 0,0-1 0 0 0,0-1 0 0 0,43-6 0 0 0,-24-1 41 0 0,48-17 0 0 0,-70 18-209 0 0,0-1-1 0 0,0 0 0 0 0,-1-2 1 0 0,0 0-1 0 0,29-23 0 0 0,-44 31-325 0 0,-1-1 0 0 0,1 1 0 0 0,-1-1 0 0 0,1 1 0 0 0,-1-1 0 0 0,0 0 0 0 0,0 0-1 0 0,3-7 1 0 0,-4 10-14 0 0,-1-1 0 0 0,0 0 1 0 0,1 0-1 0 0,-1 0 0 0 0,0 1 0 0 0,0-1 0 0 0,0 0 0 0 0,0 0 0 0 0,1 0 0 0 0,-1 0 0 0 0,0 0 0 0 0,0 1 0 0 0,-1-1 0 0 0,1 0 1 0 0,0 0-1 0 0,0 0 0 0 0,0 0 0 0 0,-1 1 0 0 0,1-1 0 0 0,0 0 0 0 0,-1 0 0 0 0,1 0 0 0 0,0 1 0 0 0,-1-1 0 0 0,1 0 0 0 0,-1 1 0 0 0,1-1 1 0 0,-1 0-1 0 0,0 1 0 0 0,1-1 0 0 0,-1 1 0 0 0,0-1 0 0 0,1 1 0 0 0,-1-1 0 0 0,0 1 0 0 0,0-1 0 0 0,1 1 0 0 0,-1 0 0 0 0,0-1 1 0 0,0 1-1 0 0,0 0 0 0 0,1 0 0 0 0,-2 0 0 0 0,-3-2-138 0 0,0 2 0 0 0,-1-1 0 0 0,1 1 0 0 0,0-1 0 0 0,0 1 0 0 0,0 1 0 0 0,-6 0 0 0 0,-36 9-526 0 0,37-8 525 0 0,-10 5-238 0 0,-1 0 0 0 0,1 1 0 0 0,-32 19 0 0 0,26-14 319 0 0,-145 81 16 0 0,125-65 271 0 0,-67 55 0 0 0,100-73-75 0 0,0 1 1 0 0,1 1-1 0 0,1 0 1 0 0,0 0 0 0 0,0 1-1 0 0,2 1 1 0 0,-1-1-1 0 0,2 2 1 0 0,0-1 0 0 0,-6 20-1 0 0,12-30-144 0 0,1 0 0 0 0,0 0 0 0 0,0 0 0 0 0,0 0 0 0 0,1 0 0 0 0,-1 0 0 0 0,1 0 0 0 0,1 0 0 0 0,-1 1 0 0 0,1-1 0 0 0,0 0 0 0 0,0 0 0 0 0,2 5 0 0 0,-2-6 0 0 0,1-1 0 0 0,0 1 0 0 0,0-1 0 0 0,0 0 0 0 0,0 0 0 0 0,0 0 0 0 0,1 0 0 0 0,-1-1 0 0 0,1 1 0 0 0,0-1 0 0 0,0 1 0 0 0,-1-1 0 0 0,2 0 0 0 0,-1 0 0 0 0,0 0 0 0 0,0 0 0 0 0,1-1 0 0 0,4 2 0 0 0,4 0-3 0 0,-1 0 1 0 0,1-1-1 0 0,0 0 0 0 0,0-1 0 0 0,0 0 0 0 0,0-1 0 0 0,0 0 0 0 0,0-1 1 0 0,0-1-1 0 0,0 0 0 0 0,17-5 0 0 0,12-6-488 0 0,73-33 1 0 0,-87 34 121 0 0,15-6-125 0 0,109-46-3877 0 0,-111 49 2836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35 318 10135 0 0,'0'0'231'0'0,"1"3"29"0"0,5 19 207 0 0,-3-11-219 0 0,0 0-1 0 0,-1 0 1 0 0,1 16-1 0 0,-3-24 87 0 0,-1-1-1 0 0,0 1 1 0 0,0-1-1 0 0,0 0 0 0 0,0 0 1 0 0,-1 0-1 0 0,1 1 1 0 0,0-1-1 0 0,-1 0 1 0 0,1-1-1 0 0,-5 5 0 0 0,2-1 734 0 0,3-4-43 0 0,-15-7 1140 0 0,15 5-2069 0 0,0 0-1 0 0,0-1 0 0 0,-1 1 1 0 0,1-1-1 0 0,0 1 1 0 0,0-1-1 0 0,0 0 1 0 0,1 1-1 0 0,-1-1 1 0 0,0 0-1 0 0,1 0 0 0 0,-1 0 1 0 0,1 1-1 0 0,-1-1 1 0 0,1 0-1 0 0,0 0 1 0 0,0-2-1 0 0,-1-3 122 0 0,1 0 0 0 0,1 0 0 0 0,0-8 0 0 0,3-3-98 0 0,0 0 1 0 0,2 0-1 0 0,0 1 0 0 0,0-1 0 0 0,2 2 0 0 0,0-1 0 0 0,1 1 1 0 0,0 0-1 0 0,2 1 0 0 0,0 0 0 0 0,0 1 0 0 0,1 0 0 0 0,1 0 1 0 0,1 2-1 0 0,-1 0 0 0 0,2 0 0 0 0,0 1 0 0 0,0 1 1 0 0,1 0-1 0 0,0 2 0 0 0,18-8 0 0 0,-5 3-514 0 0,42-11 0 0 0,-57 20-372 0 0,-1 2 1 0 0,23-3 0 0 0,7 6-4576 0 0,-29 1-1988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32 17503 0 0,'0'0'399'0'0,"0"0"60"0"0,0 0 21 0 0,0 0-59 0 0,1-1-276 0 0,7-3-129 0 0,-6-3-16 0 0,-2 6 0 0 0,-1-1 0 0 0,1 1 0 0 0,-1 0 0 0 0,0 0 0 0 0,1-1 0 0 0,-1 1 0 0 0,0 0 0 0 0,0 0 0 0 0,0 0 0 0 0,0 0 0 0 0,0 0 0 0 0,0 0 0 0 0,0 0 0 0 0,-2-1 0 0 0,1 2 2 0 0,-1-1 0 0 0,0 1 0 0 0,0 0 1 0 0,0 0-1 0 0,0 0 0 0 0,0 0 0 0 0,0 0 0 0 0,0 1 0 0 0,0 0 0 0 0,0-1 0 0 0,0 1 0 0 0,0 0 0 0 0,0 0 0 0 0,0 0 0 0 0,1 1 0 0 0,-4 1 1 0 0,-6 4 295 0 0,1 1 0 0 0,-13 10 1 0 0,-3 5 201 0 0,1 2 0 0 0,2 0 0 0 0,0 2 0 0 0,1 1 0 0 0,-20 33 0 0 0,40-57-459 0 0,1 1 0 0 0,0 0 1 0 0,-4 9-1 0 0,4-1-41 0 0,3-12 0 0 0,-1 0 0 0 0,0 0 0 0 0,1 0-1 0 0,-1 0 1 0 0,0 0 0 0 0,1 0 0 0 0,-1 0 0 0 0,1 0-1 0 0,0 0 1 0 0,-1 0 0 0 0,1 0 0 0 0,0 0 0 0 0,0-1-1 0 0,-1 1 1 0 0,1 0 0 0 0,0 0 0 0 0,0-1 0 0 0,0 1 0 0 0,2 0-1 0 0,-1 0 2 0 0,0 0 0 0 0,1 0 0 0 0,-1-1 1 0 0,1 1-1 0 0,-1-1 0 0 0,0 1 0 0 0,1-1 0 0 0,3 0 0 0 0,2-1-13 0 0,-1 0 1 0 0,1 0-1 0 0,-1 0 0 0 0,0-1 1 0 0,8-3-1 0 0,5-2-514 0 0,-1-2-1 0 0,-1 0 1 0 0,1-1-1 0 0,-1-1 1 0 0,-1 0 0 0 0,0-1-1 0 0,-1-1 1 0 0,0-1-1 0 0,-1 0 1 0 0,25-32 0 0 0,-36 41 814 0 0,0 0 0 0 0,0 1 0 0 0,9-9 0 0 0,-12 12 153 0 0,-6 14-276 0 0,-17 30-93 0 0,19-35 299 0 0,3-6 117 0 0,0-2 21 0 0,0 2-66 0 0,0 0-436 0 0,0 1 0 0 0,0-1 0 0 0,0 0 1 0 0,1 1-1 0 0,-1-1 0 0 0,1 1 0 0 0,0-1 0 0 0,-1 0 1 0 0,1 0-1 0 0,0 1 0 0 0,0-1 0 0 0,0 0 0 0 0,1 0 0 0 0,-1 0 1 0 0,0 0-1 0 0,1 0 0 0 0,0 0 0 0 0,-1-1 0 0 0,1 1 1 0 0,0 0-1 0 0,0-1 0 0 0,3 2 0 0 0,11 12 53 0 0,-14-13-289 0 0,1 1 0 0 0,-1 0 0 0 0,1-1 0 0 0,0 0 0 0 0,0 0 0 0 0,0 0 0 0 0,0 0 0 0 0,1 0 0 0 0,-1 0 0 0 0,0-1 0 0 0,7 2 0 0 0,20 4-1285 0 0,-5 2-20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13823 0 0,'0'0'315'0'0,"0"0"45"0"0,0 0 21 0 0,0 0-49 0 0,1 2-220 0 0,-1 0-98 0 0,8 16-16 0 0,-5-13 265 0 0,-1-1-1 0 0,0 1 0 0 0,0 0 0 0 0,0 0 1 0 0,0 0-1 0 0,-1 0 0 0 0,0 0 0 0 0,0 0 1 0 0,0 0-1 0 0,-1 0 0 0 0,0 0 0 0 0,0 0 1 0 0,0 0-1 0 0,0 0 0 0 0,-1 1 0 0 0,0-1 1 0 0,0 0-1 0 0,0 0 0 0 0,-1 0 0 0 0,1-1 1 0 0,-1 1-1 0 0,-5 7 0 0 0,-10 25 500 0 0,4-7-646 0 0,-2 0 0 0 0,-31 46-1 0 0,34-62-5540 0 0,1-2-1891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0,'0'0'256'0'0,"0"0"64"0"0,7 8 0 0 0,0 1 32 0 0,2 0-288 0 0,0 2-64 0 0,5 7 0 0 0,-1-3 0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 15663 0 0,'0'0'719'0'0,"0"0"-20"0"0,3 0-449 0 0,38-5-222 0 0,-42 5-29 0 0,1 0 1 0 0,0 0-1 0 0,0 0 0 0 0,0 1 0 0 0,-1-1 1 0 0,1 0-1 0 0,0 0 0 0 0,0 0 0 0 0,0 0 1 0 0,-1 1-1 0 0,1-1 0 0 0,0 0 0 0 0,0 0 1 0 0,0 0-1 0 0,0 1 0 0 0,0-1 0 0 0,0 0 1 0 0,0 0-1 0 0,-1 1 0 0 0,1-1 0 0 0,0 0 1 0 0,0 0-1 0 0,0 1 0 0 0,0-1 0 0 0,0 0 0 0 0,0 0 1 0 0,0 1-1 0 0,0-1 0 0 0,0 0 0 0 0,0 0 1 0 0,0 1-1 0 0,0-1 0 0 0,0 0 0 0 0,1 0 1 0 0,-1 1-1 0 0,0-1 0 0 0,0 0 0 0 0,0 0 1 0 0,0 0-1 0 0,0 1 0 0 0,0-1 0 0 0,1 0 1 0 0,-1 0-1 0 0,0 0 0 0 0,0 1 0 0 0,0-1 1 0 0,0 0-1 0 0,1 0 0 0 0,-1 0 0 0 0,0 0 0 0 0,0 0 1 0 0,1 1-1 0 0,-1-1 0 0 0,0 0 0 0 0,0 0 1 0 0,0 0-1 0 0,1 0 0 0 0,-1 0 0 0 0,0 0 1 0 0,0 0-1 0 0,1 0 0 0 0,-1 0 0 0 0,0 0 1 0 0,0 0-1 0 0,1 0 0 0 0,-1 0 0 0 0,0 0 1 0 0,0 0-1 0 0,1 0 0 0 0,-1 0-8 0 0,-5 4-161 0 0,1 1 0 0 0,-2-1 1 0 0,1 0-1 0 0,0 0 0 0 0,-1 0 1 0 0,0-1-1 0 0,-10 4 0 0 0,-4 4-152 0 0,-74 37 1823 0 0,-10 6 1732 0 0,128-66-2359 0 0,1 1 0 0 0,39-12 0 0 0,74-19-2562 0 0,-126 39 1930 0 0,3-1-242 0 0,-14 4 0 0 0,-1 0 0 0 0,1 0 0 0 0,-1 0 0 0 0,0 0 0 0 0,1 0 0 0 0,-1 0 0 0 0,0 0 0 0 0,1 0 0 0 0,-1 0 0 0 0,1 0 0 0 0,-1 0 0 0 0,0 0 0 0 0,1 0 0 0 0,-1 0 0 0 0,0 0 0 0 0,1 0 0 0 0,-1 1 0 0 0,0-1 0 0 0,1 0 0 0 0,-1 0 0 0 0,0 0 0 0 0,1 1 0 0 0,-1 0 0 0 0,1 0 0 0 0,-1 0 0 0 0,0-1 0 0 0,0 1 0 0 0,0 0 0 0 0,0 0 0 0 0,0 0 0 0 0,0 0 0 0 0,0 0 0 0 0,0 0 0 0 0,0 0 0 0 0,0 0 0 0 0,0 0 0 0 0,0 0 0 0 0,-1-1 0 0 0,1 1 0 0 0,0 0 0 0 0,-1 0 0 0 0,1 0 0 0 0,-1 0 0 0 0,0 0 0 0 0,-13 22 0 0 0,9-16 0 0 0,-29 44 0 0 0,9-16 0 0 0,-38 75 0 0 0,-59 183-1590 0 0,71-163 1132 0 0,51-130 458 0 0,-82 219 1992 0 0,60-161-2841 0 0,10-34-5274 0 0,5-11-121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10135 0 0,'0'0'231'0'0,"1"2"29"0"0,0 0-234 0 0,-1 1-1 0 0,1-1 1 0 0,0 1-1 0 0,-1 0 1 0 0,0-1-1 0 0,1 1 1 0 0,-1-1-1 0 0,0 1 1 0 0,0 0-1 0 0,-1-1 1 0 0,1 1-1 0 0,-1-1 1 0 0,1 1 0 0 0,-1-1-1 0 0,0 1 1 0 0,0-1-1 0 0,-1 3 1 0 0,-4 20 79 0 0,5-16-6 0 0,1 0 0 0 0,0-1 0 0 0,2 14 0 0 0,0-12 92 0 0,-2 1 0 0 0,0 11 1 0 0,-2 5 393 0 0,-2 0-1 0 0,-15 52 1 0 0,-26 49 1627 0 0,-50 80 20 0 0,-17-9-1185 0 0,-65 69-1030 0 0,130-214 1423 0 0,46-53-997 0 0,3-2-294 0 0,34-32-140 0 0,34-40 0 0 0,-37 36-10 0 0,42-35 0 0 0,-49 52 1 0 0,39-25 0 0 0,-54 37 0 0 0,1 2 0 0 0,1 0 0 0 0,-1 0 0 0 0,1 1 0 0 0,0 1 0 0 0,14-3 0 0 0,-25 6 30 0 0,1 0 0 0 0,-1 1 0 0 0,1 0 0 0 0,-1-1 1 0 0,1 1-1 0 0,-1 0 0 0 0,0 0 0 0 0,1 1 0 0 0,-1-1 0 0 0,1 0 0 0 0,-1 1 0 0 0,1-1 0 0 0,-1 1 0 0 0,0 0 0 0 0,1 0 0 0 0,-1 0 0 0 0,0 0 0 0 0,0 0 0 0 0,0 0 1 0 0,0 1-1 0 0,0-1 0 0 0,0 1 0 0 0,0 0 0 0 0,0-1 0 0 0,0 1 0 0 0,-1 0 0 0 0,1 0 0 0 0,-1 0 0 0 0,1 0 0 0 0,-1 0 0 0 0,0 0 0 0 0,0 0 0 0 0,0 1 1 0 0,0-1-1 0 0,0 0 0 0 0,-1 1 0 0 0,1 3 0 0 0,1 1 52 0 0,-1 1 0 0 0,0 0 1 0 0,-1 0-1 0 0,0 0 0 0 0,0 0 1 0 0,0 0-1 0 0,-1 0 0 0 0,-1 0 1 0 0,1 0-1 0 0,-4 10 0 0 0,-43 110-82 0 0,44-115-79 0 0,2-10-60 0 0,1 0-1 0 0,0 0 0 0 0,0 0 0 0 0,0 0 0 0 0,1 1 1 0 0,-1-1-1 0 0,1 0 0 0 0,0 0 0 0 0,-1 1 1 0 0,1-1-1 0 0,1 0 0 0 0,0 5 0 0 0,-1-6-183 0 0,1-1 0 0 0,0 1 1 0 0,0-1-1 0 0,-1 0 0 0 0,1 1 0 0 0,0-1 0 0 0,0 0 0 0 0,0 0 1 0 0,0 0-1 0 0,0 0 0 0 0,1 0 0 0 0,-1 0 0 0 0,0 0 0 0 0,0 0 1 0 0,1 0-1 0 0,-1-1 0 0 0,1 1 0 0 0,-1 0 0 0 0,0-1 0 0 0,1 1 1 0 0,-1-1-1 0 0,1 0 0 0 0,-1 1 0 0 0,1-1 0 0 0,-1 0 0 0 0,1 0 1 0 0,0 0-1 0 0,-1 0 0 0 0,3 0 0 0 0,10-3-4840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15663 0 0,'0'0'356'0'0,"-7"2"476"0"0,3-1-787 0 0,1 0 0 0 0,0 1-1 0 0,0-1 1 0 0,0 1 0 0 0,0 0-1 0 0,0 0 1 0 0,0 0 0 0 0,0 0-1 0 0,0 0 1 0 0,1 0 0 0 0,-1 1-1 0 0,-2 3 1 0 0,-4 6 81 0 0,-12 18 1 0 0,18-25 7 0 0,-63 116 1382 0 0,40-70-1012 0 0,-14 27 297 0 0,-53 148 0 0 0,79-183-556 0 0,2 0 0 0 0,2 1 0 0 0,2 1 0 0 0,2 0 0 0 0,-1 59 0 0 0,6-62 458 0 0,-2 37-3591 0 0,-15-93-1083 0 0,1 0 2439 0 0,3-3-4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23039 0 0,'0'0'528'0'0,"0"0"69"0"0,0 0 38 0 0,0 0-80 0 0,2 1-363 0 0,5 4-193 0 0,0-1 0 0 0,0 0 1 0 0,0 0-1 0 0,1-1 0 0 0,-1 0 1 0 0,1 0-1 0 0,0-1 0 0 0,0 0 0 0 0,0 0 1 0 0,15 1-1 0 0,11-1 141 0 0,44-2 0 0 0,-60-1 52 0 0,27-1 500 0 0,43-7 1 0 0,-63 4-2112 0 0,37-11 1 0 0,-26 4-7453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1338 40 10135 0 0,'0'0'231'0'0,"2"-1"29"0"0,44-24 1197 0 0,-14 12 1563 0 0,-30 13-1996 0 0,-2 0 0 0 0,0 0 0 0 0,0 0-69 0 0,0 0-290 0 0,0 0-121 0 0,0 0-28 0 0,0 0-72 0 0,-2 1-289 0 0,-21 13-152 0 0,-1-1 0 0 0,0-2 0 0 0,-1 0 1 0 0,-36 10-1 0 0,22-7-2 0 0,-239 69-1 0 0,202-62 0 0 0,2-1-332 0 0,-2-4 0 0 0,-87 8 0 0 0,111-20 133 0 0,0-3 0 0 0,0-1 0 0 0,0-3-1 0 0,-58-11 1 0 0,107 14 191 0 0,-36-10-905 0 0,36 9 839 0 0,1 0 0 0 0,-1 0 0 0 0,1 0 0 0 0,0 0 0 0 0,-1-1 0 0 0,1 1 0 0 0,0-1 0 0 0,0 0 0 0 0,0 0 0 0 0,0 1 0 0 0,0-1 1 0 0,-2-4-1 0 0,21-5 784 0 0,-15 10-616 0 0,-1 0 0 0 0,1 1 0 0 0,0-1 0 0 0,0 0 0 0 0,-1 1 0 0 0,1-1 0 0 0,0 1 0 0 0,0 0 0 0 0,2-1 0 0 0,26 7 82 0 0,-20-2-176 0 0,-1 4 0 0 0,-5-4 0 0 0,-1 1 0 0 0,0 0 0 0 0,0 1 0 0 0,-1-1 0 0 0,0 0 0 0 0,0 1 0 0 0,2 7 0 0 0,6 42 0 0 0,-7-30 0 0 0,-2 0 0 0 0,-1 0 0 0 0,-1 0 0 0 0,-2 0 0 0 0,0 0 0 0 0,-1-1 0 0 0,-2 1 0 0 0,0-1 0 0 0,-2 0 0 0 0,0-1 0 0 0,-2 1 0 0 0,0-2 0 0 0,-2 1 0 0 0,0-2 0 0 0,-26 34 0 0 0,-15 24 0 0 0,26-37 0 0 0,18-29 0 0 0,2-1 0 0 0,-1-2 0 0 0,-9 11 0 0 0,-5 10 6 0 0,0-1-76 0 0,22-29-267 0 0,0-1-138 0 0,0 0-761 0 0,0-1-3062 0 0,3-5-1316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 17503 0 0,'0'0'399'0'0,"-1"2"60"0"0,0 4-374 0 0,-1 0 1 0 0,1 0 0 0 0,0 0-1 0 0,0 0 1 0 0,1 0 0 0 0,0 0-1 0 0,0 0 1 0 0,0 0 0 0 0,1 1 0 0 0,0-1-1 0 0,0 0 1 0 0,3 7 0 0 0,-3-9-68 0 0,1-1 1 0 0,0 1 0 0 0,-1-1-1 0 0,2 0 1 0 0,-1 1-1 0 0,0-1 1 0 0,1 0 0 0 0,-1 0-1 0 0,1 0 1 0 0,0-1 0 0 0,0 1-1 0 0,0-1 1 0 0,0 1-1 0 0,0-1 1 0 0,1 0 0 0 0,-1 0-1 0 0,1 0 1 0 0,-1-1 0 0 0,1 1-1 0 0,6 1 1 0 0,-1-2 194 0 0,0 1 0 0 0,-1-1 0 0 0,1-1 0 0 0,0 1 0 0 0,-1-2 0 0 0,1 1 0 0 0,0-1-1 0 0,15-3 1 0 0,7-5 447 0 0,30-11 0 0 0,-45 15-476 0 0,136-60-2135 0 0,-55 11-2638 0 0,-84 47 2281 0 0,-1 2-3147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11975 0 0,'0'0'267'0'0,"0"0"42"0"0,0 0 17 0 0,0 0-28 0 0,-2 1-196 0 0,-11 14-20 0 0,0 0 0 0 0,1 1 0 0 0,1 0 0 0 0,0 1 0 0 0,1 0 0 0 0,-12 29 0 0 0,-35 119 2062 0 0,36-97-1372 0 0,-8 23-603 0 0,-45 128 147 0 0,51-159-254 0 0,-50 90-1 0 0,53-113-105 0 0,-87 135-788 0 0,94-154 424 0 0,5-6 278 0 0,0 0 0 0 0,-1-1 0 0 0,-1 0 0 0 0,0 0 0 0 0,-21 16 0 0 0,30-26-240 0 0,1-1-118 0 0,-1-2-875 0 0,0-10-3416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17503 0 0,'0'0'399'0'0,"0"0"60"0"0,0 0 21 0 0,0 0-59 0 0,0 3-276 0 0,-1 16-142 0 0,-1 0 0 0 0,-1 0 0 0 0,0 0 0 0 0,-2-1 0 0 0,-7 22 0 0 0,-41 89-5 0 0,32-88 2 0 0,-1-2 0 0 0,-38 50 0 0 0,-63 66 0 0 0,81-104 0 0 0,-23 21-4 0 0,-9 13 17 0 0,61-68-49 0 0,1 0 1 0 0,0 1-1 0 0,-11 23 1 0 0,20-35-305 0 0,2-4-24 0 0,0 0 1 0 0,0 0-1 0 0,0 0 0 0 0,0 1 0 0 0,0-1 0 0 0,1 0 0 0 0,-1 1 0 0 0,0 2 0 0 0,1-5-5432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 11975 0 0,'0'0'267'0'0,"0"0"42"0"0,14-7 417 0 0,13-5 716 0 0,-26 12-999 0 0,1 2-294 0 0,-1 0-104 0 0,0 1 1 0 0,0 0-1 0 0,0 0 0 0 0,-1 0 0 0 0,1-1 1 0 0,-1 1-1 0 0,1 0 0 0 0,-1 0 0 0 0,0 0 0 0 0,0 0 1 0 0,0 0-1 0 0,-1 0 0 0 0,1 0 0 0 0,-1-1 0 0 0,-1 6 1 0 0,-2 6 507 0 0,-13 27 0 0 0,6-15-319 0 0,-13 46 1656 0 0,22-63-1599 0 0,0-1 1 0 0,1 1-1 0 0,0-1 1 0 0,0 1 0 0 0,1 0-1 0 0,1 15 1 0 0,-1-23-285 0 0,0 0 1 0 0,0 1 0 0 0,0-1-1 0 0,0 0 1 0 0,0 1-1 0 0,1-1 1 0 0,-1 0-1 0 0,0 1 1 0 0,1-1-1 0 0,-1 0 1 0 0,1 0 0 0 0,0 0-1 0 0,-1 1 1 0 0,1-1-1 0 0,0 0 1 0 0,0 0-1 0 0,-1 0 1 0 0,1 0-1 0 0,0 0 1 0 0,0 0 0 0 0,0 0-1 0 0,2 1 1 0 0,1 0 55 0 0,-2-1 20 0 0,0 1 0 0 0,0-1 1 0 0,0 0-1 0 0,0 0 0 0 0,1 0 0 0 0,-1 0 0 0 0,0-1 0 0 0,1 1 0 0 0,-1-1 0 0 0,0 1 0 0 0,1-1 0 0 0,-1 0 1 0 0,1 0-1 0 0,-1 0 0 0 0,1 0 0 0 0,-1 0 0 0 0,0 0 0 0 0,1-1 0 0 0,-1 0 0 0 0,1 1 0 0 0,2-2 1 0 0,6-2-45 0 0,-1-1 1 0 0,1 0-1 0 0,11-8 1 0 0,-10 6-51 0 0,4-3 11 0 0,-1 0 0 0 0,0-1 0 0 0,17-17 0 0 0,37-42 0 0 0,-57 54 0 0 0,0-1 0 0 0,-1 0 0 0 0,0-1 0 0 0,-2 0 0 0 0,13-32 0 0 0,-14 32 0 0 0,2-16-2101 0 0,-7 20-1058 0 0,-2 9-3661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17503 0 0,'0'0'399'0'0,"0"0"60"0"0,0 0 21 0 0,0 0-59 0 0,-2 1-276 0 0,-9 2-143 0 0,0 1 0 0 0,1 1 0 0 0,-1-1 0 0 0,1 2 1 0 0,0-1-1 0 0,0 2 0 0 0,-15 12 0 0 0,10-8-2 0 0,0-1-1 0 0,-18 9 1 0 0,-93 36-1912 0 0,133-46 2708 0 0,-5-6-640 0 0,-1-1 0 0 0,1 1-1 0 0,-1 0 1 0 0,1-1 0 0 0,1 7-1 0 0,-3-6-137 0 0,1-1 1 0 0,0 0-1 0 0,0 1 0 0 0,0-1 0 0 0,1 0 0 0 0,-1 1 1 0 0,0-1-1 0 0,1 0 0 0 0,2 3 0 0 0,26 20-18 0 0,-20-18 0 0 0,0 1 0 0 0,-1 1 0 0 0,10 10 0 0 0,-11-8 0 0 0,1 0 0 0 0,-1 1 0 0 0,-1 0 0 0 0,0 1 0 0 0,6 14 0 0 0,-11-23 0 0 0,0 1 0 0 0,0 0 0 0 0,-1 0 0 0 0,0 0 0 0 0,0 0 0 0 0,0 0 0 0 0,0 0 0 0 0,-1 0 0 0 0,0 0 0 0 0,0 0 0 0 0,0 0 0 0 0,-1 0 0 0 0,0 0 0 0 0,0 0 0 0 0,0 0 0 0 0,0-1 0 0 0,-4 10 0 0 0,2-10 0 0 0,1 0 0 0 0,-1-1 0 0 0,0 1 0 0 0,0-1 0 0 0,-1 0 0 0 0,1 0 0 0 0,-1 0 0 0 0,1 0 0 0 0,-1-1 0 0 0,0 1 0 0 0,0-1 0 0 0,0 0 0 0 0,0 0 0 0 0,0 0 0 0 0,-8 1 0 0 0,2 0 0 0 0,-1-1 0 0 0,1 0 0 0 0,-1 0 0 0 0,0-1 0 0 0,-16-1 0 0 0,17 0 4 0 0,-1-2 0 0 0,1 1 0 0 0,-1-1 0 0 0,1-1 0 0 0,-13-5 0 0 0,17 6-94 0 0,0 0 0 0 0,0-1 0 0 0,0 0 0 0 0,1 0 0 0 0,-1-1 0 0 0,1 1 0 0 0,0-1 0 0 0,0 0 0 0 0,-9-10 0 0 0,4-3-1543 0 0,7-2-4506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17503 0 0,'0'0'399'0'0,"0"0"60"0"0,0 0 21 0 0,0 0-59 0 0,-1 3-276 0 0,-29 116-137 0 0,-51 130 0 0 0,30-98-8 0 0,-79 203 0 0 0,111-311 480 0 0,-3 0 0 0 0,-26 40 0 0 0,39-65 184 0 0,8-16-277 0 0,1-2 101 0 0,13-7 464 0 0,8-9-913 0 0,0-2 1 0 0,-1 0-1 0 0,21-25 1 0 0,-4 4-33 0 0,-5 6-7 0 0,39-37 0 0 0,-62 63 0 0 0,0 0 0 0 0,0 0 0 0 0,1 1 0 0 0,0 0 0 0 0,0 1 0 0 0,17-7 0 0 0,-24 11 0 0 0,-1 0 0 0 0,1 1 0 0 0,0-1 0 0 0,0 0 0 0 0,-1 1 0 0 0,1 0 0 0 0,0-1 0 0 0,0 1 0 0 0,0 0 0 0 0,-1 1 0 0 0,1-1 0 0 0,0 0 0 0 0,0 1 0 0 0,-1 0 0 0 0,1-1 0 0 0,0 1 0 0 0,0 0 0 0 0,-1 0 0 0 0,1 1 0 0 0,-1-1 0 0 0,1 0 0 0 0,-1 1 0 0 0,0 0 0 0 0,0-1 0 0 0,0 1 0 0 0,1 0 0 0 0,-2 0 0 0 0,1 0 0 0 0,2 3 0 0 0,-1 0 0 0 0,0 0 0 0 0,0 1 0 0 0,0-1 0 0 0,-1 1 0 0 0,0-1 0 0 0,0 1 0 0 0,-1 0 0 0 0,1-1 0 0 0,-1 1 0 0 0,-1 0 0 0 0,1 0 0 0 0,-1 12 0 0 0,4 68 0 0 0,-5-80 0 0 0,1 4 0 0 0,10 13 0 0 0,-8-17-347 0 0,1 0 1 0 0,0 0-1 0 0,7 8 1 0 0,-9-12-60 0 0,1 0 1 0 0,0 0 0 0 0,0-1 0 0 0,0 1-1 0 0,0 0 1 0 0,0-1 0 0 0,0 0 0 0 0,0 1 0 0 0,0-1-1 0 0,1 0 1 0 0,3 1 0 0 0,-4-1-1130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15663 0 0,'-28'-4'804'0'0,"25"3"-740"0"0,0 0 1 0 0,0 0-1 0 0,0 0 1 0 0,0 1-1 0 0,0-1 0 0 0,1 1 1 0 0,-1 0-1 0 0,0 0 1 0 0,0 0-1 0 0,0 1 0 0 0,0-1 1 0 0,0 0-1 0 0,-4 2 1 0 0,2 0 6 0 0,-1 1 1 0 0,1 0-1 0 0,0 0 1 0 0,0 0-1 0 0,0 0 1 0 0,0 1-1 0 0,1-1 1 0 0,-1 1 0 0 0,1 1-1 0 0,0-1 1 0 0,0 0-1 0 0,1 1 1 0 0,-1 0-1 0 0,-4 10 1 0 0,5-9-101 0 0,1 0 0 0 0,0 0 0 0 0,0 0 1 0 0,0 1-1 0 0,1-1 0 0 0,0 1 0 0 0,0-1 0 0 0,1 1 0 0 0,0-1 0 0 0,0 1 0 0 0,0 0 1 0 0,1-1-1 0 0,2 8 0 0 0,5 15-5 0 0,1 0-1 0 0,2-1 1 0 0,1 0 0 0 0,1 0 0 0 0,20 29 0 0 0,45 64 1465 0 0,4 9-60 0 0,-64-98-953 0 0,-1 1-1 0 0,14 42 0 0 0,-14-26 61 0 0,-2 0 0 0 0,9 52-1 0 0,-20-75-448 0 0,-1-1-1 0 0,-1 0 1 0 0,-2 1-1 0 0,0-1 0 0 0,-2 1 1 0 0,-5 28-1 0 0,1-26-28 0 0,-1 0 0 0 0,-2 0 0 0 0,0-2 0 0 0,-2 1 0 0 0,-16 26 0 0 0,-81 119 0 0 0,22-39 0 0 0,74-120 0 0 0,11-12-32 0 0,-1 0 0 0 0,1 1 0 0 0,0-1 0 0 0,-1 1 0 0 0,1-1 0 0 0,0 1 0 0 0,0 0 0 0 0,0-1 0 0 0,0 1 0 0 0,0 0-1 0 0,0 0 1 0 0,1 0 0 0 0,-1 0 0 0 0,1 0 0 0 0,-1 2 0 0 0,-1 4-331 0 0,1-2-536 0 0,-1 0 0 0 0,1 0-1 0 0,0 0 1 0 0,1 1 0 0 0,-1-1 0 0 0,2 13 0 0 0,1-10-5243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 4607 0 0,'0'0'208'0'0,"1"0"-9"0"0,38 2 306 0 0,-31-5 276 0 0,-8 3 4134 0 0,-3 4-4911 0 0,0 0 0 0 0,-1 0 0 0 0,0 0 0 0 0,0-1 0 0 0,0 1 0 0 0,0-1 0 0 0,0 0 0 0 0,-7 4 0 0 0,-44 19 811 0 0,12-6 233 0 0,-113 72-883 0 0,127-74-129 0 0,-40 34 0 0 0,66-49 129 0 0,0-1 0 0 0,0 1-1 0 0,0 0 1 0 0,1 0-1 0 0,0 0 1 0 0,-1 1 0 0 0,1-1-1 0 0,0 1 1 0 0,1-1-1 0 0,-3 7 1 0 0,4-9-138 0 0,0-1 1 0 0,0 1 0 0 0,0 0-1 0 0,1-1 1 0 0,-1 1-1 0 0,0-1 1 0 0,0 1-1 0 0,1-1 1 0 0,-1 1-1 0 0,1-1 1 0 0,-1 1-1 0 0,0-1 1 0 0,1 0-1 0 0,-1 1 1 0 0,1-1-1 0 0,-1 1 1 0 0,1-1-1 0 0,-1 0 1 0 0,2 1-1 0 0,-2-1 31 0 0,3 2 14 0 0,1 0 0 0 0,-1 0 0 0 0,1-1-1 0 0,-1 1 1 0 0,1-1 0 0 0,-1 0 0 0 0,1 0 0 0 0,7 1 0 0 0,33 1 683 0 0,-17-2-552 0 0,18 2-1069 0 0,-28-3-792 0 0,1 1 0 0 0,33 7 0 0 0,-37-4-3310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11975 0 0,'-1'2'267'0'0,"-5"26"-70"0"0,-2 0 0 0 0,-1 0 0 0 0,-1-1 0 0 0,-16 32 0 0 0,4-9-137 0 0,-13 27-60 0 0,-73 119 0 0 0,94-175 0 0 0,0-1 0 0 0,-1 0 0 0 0,-1-1 0 0 0,-35 31 0 0 0,29-30 7 0 0,12-11 136 0 0,0-1 0 0 0,-16 11 0 0 0,25-18 344 0 0,1-1 22 0 0,0 0-66 0 0,2-11-278 0 0,0 7-214 0 0,0-1 0 0 0,0 1 0 0 0,1-1 0 0 0,-1 1 0 0 0,1 0-1 0 0,0 0 1 0 0,0 0 0 0 0,5-5 0 0 0,33-28-718 0 0,-29 27 592 0 0,13-11-192 0 0,37-25-1 0 0,-53 41 469 0 0,-1 0-1 0 0,1 1 0 0 0,0-1 0 0 0,0 2 1 0 0,0-1-1 0 0,0 1 0 0 0,0 1 1 0 0,1-1-1 0 0,11 0 0 0 0,-14 3 175 0 0,-1 0 0 0 0,0 0 0 0 0,11 2 0 0 0,-17-2-274 0 0,1 0 0 0 0,0 0-1 0 0,-1 0 1 0 0,1 0 0 0 0,0 0-1 0 0,0 0 1 0 0,-1 0 0 0 0,1 1-1 0 0,0-1 1 0 0,-1 0 0 0 0,1 0-1 0 0,0 1 1 0 0,-1-1 0 0 0,1 0-1 0 0,0 1 1 0 0,-1-1 0 0 0,1 0 0 0 0,-1 1-1 0 0,1-1 1 0 0,-1 1 0 0 0,1-1-1 0 0,-1 1 1 0 0,1-1 0 0 0,-1 1-1 0 0,1 1 1 0 0,0-1-3 0 0,1 1 10 0 0,-1 0 0 0 0,1 0 0 0 0,-1 0-1 0 0,0 0 1 0 0,0 0 0 0 0,0 0 0 0 0,0 0-1 0 0,0 0 1 0 0,-1 1 0 0 0,1-1 0 0 0,0 0 0 0 0,-1 0-1 0 0,0 1 1 0 0,0-1 0 0 0,1 0 0 0 0,-1 1-1 0 0,-1-1 1 0 0,1 0 0 0 0,0 1 0 0 0,0-1 0 0 0,-1 0-1 0 0,0 0 1 0 0,0 3 0 0 0,-1 1-4 0 0,0-1 0 0 0,0 0-1 0 0,-1 0 1 0 0,0 0 0 0 0,1 0 0 0 0,-2 0 0 0 0,1-1 0 0 0,-7 7 0 0 0,3-3-154 0 0,-3 3 28 0 0,9-7-804 0 0,2-4-335 0 0,-1 0-3518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8287 0 0,'0'0'382'0'0,"0"0"-8"0"0,0 0-170 0 0,-1 2 176 0 0,-55 41 1208 0 0,-57 51-641 0 0,97-79-367 0 0,-46 44-176 0 0,53-49-89 0 0,1 0-1 0 0,0 0 1 0 0,1 1 0 0 0,-10 16-1 0 0,17-27-285 0 0,0 1-1 0 0,0-1 1 0 0,0 0-1 0 0,0 1 1 0 0,-1-1 0 0 0,1 0-1 0 0,0 1 1 0 0,0-1-1 0 0,0 0 1 0 0,0 1-1 0 0,0-1 1 0 0,0 0-1 0 0,0 1 1 0 0,0-1 0 0 0,0 0-1 0 0,0 1 1 0 0,0-1-1 0 0,0 0 1 0 0,0 1-1 0 0,0-1 1 0 0,0 0-1 0 0,1 1 1 0 0,-1-1-1 0 0,0 0 1 0 0,0 1 0 0 0,0-1-1 0 0,0 0 1 0 0,1 1-1 0 0,-1-1 1 0 0,0 0-1 0 0,0 0 1 0 0,1 1-1 0 0,-1-1 1 0 0,0 0-1 0 0,0 0 1 0 0,1 1 0 0 0,-1-1-1 0 0,0 0 1 0 0,1 0-1 0 0,-1 0 1 0 0,0 0-1 0 0,1 1 1 0 0,-1-1-1 0 0,0 0 1 0 0,1 0 0 0 0,-1 0-1 0 0,0 0 1 0 0,1 0-1 0 0,-1 0 1 0 0,1 0-1 0 0,18 0 1172 0 0,-2-3-909 0 0,-1-2-1 0 0,1 0 0 0 0,-1 0 0 0 0,0-1 1 0 0,0-1-1 0 0,15-10 0 0 0,-22 11-461 0 0,1 0 0 0 0,-1-1 0 0 0,0 0 0 0 0,-1-1 0 0 0,0 0 0 0 0,0 0 0 0 0,12-18 0 0 0,-19 24 134 0 0,1 0 0 0 0,-1-1 0 0 0,0 0-1 0 0,0 1 1 0 0,0-1 0 0 0,0 0 0 0 0,0 0 0 0 0,-1 1-1 0 0,1-1 1 0 0,-1 0 0 0 0,0 0 0 0 0,0 0-1 0 0,0 0 1 0 0,0 1 0 0 0,0-1 0 0 0,-1 0 0 0 0,0-3-1 0 0,-1-7-342 0 0,2 11 231 0 0,0 1 0 0 0,-1-1 0 0 0,1 0 0 0 0,-1 1 0 0 0,1-1 0 0 0,-1 0 0 0 0,0 1 1 0 0,0-1-1 0 0,0 1 0 0 0,0-1 0 0 0,0 1 0 0 0,0 0 0 0 0,0-1 0 0 0,0 1 1 0 0,-3-2-1 0 0,-12-8-5484 0 0,15 11 1746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10135 0 0,'0'0'231'0'0,"0"0"29"0"0,0 0 19 0 0,-1 3-41 0 0,0 0-202 0 0,0 1 0 0 0,-1-1 0 0 0,1 0-1 0 0,-1 0 1 0 0,0 1 0 0 0,0-1 0 0 0,0 0 0 0 0,0-1-1 0 0,-1 1 1 0 0,1 0 0 0 0,-4 2 0 0 0,-38 28 1483 0 0,5-3-1332 0 0,-39 46 256 0 0,74-72-303 0 0,0 0 0 0 0,0 0-1 0 0,0 0 1 0 0,0 0 0 0 0,1 1 0 0 0,0 0-1 0 0,0-1 1 0 0,0 1 0 0 0,0 0 0 0 0,1 1-1 0 0,-3 5 1 0 0,5-10-88 0 0,0 0 1 0 0,-1 0-1 0 0,1 0 0 0 0,0 0 0 0 0,0 0 0 0 0,-1 0 1 0 0,1 0-1 0 0,0 0 0 0 0,0 0 0 0 0,0 0 0 0 0,0 0 1 0 0,1 0-1 0 0,-1 0 0 0 0,0 0 0 0 0,0 0 0 0 0,1 0 1 0 0,-1 0-1 0 0,0 0 0 0 0,1 0 0 0 0,-1 0 0 0 0,1 0 1 0 0,-1 0-1 0 0,1 0 0 0 0,0-1 0 0 0,1 3 0 0 0,2 0 64 0 0,0 1-1 0 0,1 0 0 0 0,-1-1 0 0 0,1 0 0 0 0,7 4 0 0 0,-4-3 256 0 0,-7-3 117 0 0,-1-1 21 0 0,2 1-66 0 0,-2-1-441 0 0,1 0 1 0 0,-1 0-1 0 0,0 0 0 0 0,1 0 0 0 0,-1 0 1 0 0,1 0-1 0 0,-1 0 0 0 0,1 0 1 0 0,-1 0-1 0 0,1 0 0 0 0,-1 0 1 0 0,1 0-1 0 0,-1 0 0 0 0,0 0 1 0 0,1 0-1 0 0,-1 0 0 0 0,1 0 1 0 0,-1 0-1 0 0,1-1 0 0 0,-1 1 1 0 0,0 0-1 0 0,1 0 0 0 0,-1-1 1 0 0,1 1-1 0 0,-1 0 0 0 0,0 0 0 0 0,1-1 1 0 0,-1 1-1 0 0,0-1 0 0 0,0 1 1 0 0,1 0-1 0 0,-1-1 0 0 0,0 1 1 0 0,0 0-1 0 0,1-1 0 0 0,-1 1 1 0 0,0-1-1 0 0,0 1 0 0 0,0-1 1 0 0,0 1-1 0 0,0-1 0 0 0,0 1 1 0 0,0 0-1 0 0,0-1 0 0 0,0 1 1 0 0,0-1-1 0 0,0 1 0 0 0,0-1 0 0 0,0 0 1 0 0,0 1-18 0 0,2-11-160 0 0,0 0 0 0 0,1 0-1 0 0,0 1 1 0 0,1 0 0 0 0,0-1 0 0 0,0 1-1 0 0,1 1 1 0 0,0-1 0 0 0,1 1 0 0 0,8-10-1 0 0,-2 5-506 0 0,0 0-1 0 0,16-13 0 0 0,-23 23 543 0 0,-4 3-585 0 0,-1 1-246 0 0,-1 1-725 0 0,-5 7-2740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 11975 0 0,'0'0'267'0'0,"0"0"42"0"0,0 0 17 0 0,0 0-28 0 0,2 0-196 0 0,5-1-21 0 0,-5 0 284 0 0,-2 1 122 0 0,-1 1-392 0 0,0 0 0 0 0,0 0-1 0 0,0 0 1 0 0,0 0 0 0 0,0 0 0 0 0,0 0 0 0 0,0 0-1 0 0,0 0 1 0 0,0-1 0 0 0,-2 2 0 0 0,-1 0-37 0 0,-106 91-42 0 0,49-35-16 0 0,14-13 0 0 0,41-39 0 0 0,1-1 0 0 0,0 1 0 0 0,-8 11 0 0 0,9-8 0 0 0,4-9 0 0 0,0 0 0 0 0,0 1 0 0 0,0-1 0 0 0,0 0 0 0 0,1 1 0 0 0,-1-1 0 0 0,0 0 0 0 0,0 0 0 0 0,0 1 0 0 0,0-1 0 0 0,0 0 0 0 0,1 1 0 0 0,-1-1 0 0 0,0 0 0 0 0,0 0 0 0 0,1 1 0 0 0,-1-1 0 0 0,0 0 0 0 0,0 0 0 0 0,1 0 0 0 0,-1 1 0 0 0,1-1 0 0 0,8 4 0 0 0,0 0 0 0 0,1-1 0 0 0,10 2 0 0 0,-18-5 0 0 0,25 5 0 0 0,-23-4 0 0 0,1-1 0 0 0,-1 1 0 0 0,0 0 0 0 0,1 0 0 0 0,-1 0 0 0 0,0 1 0 0 0,1-1 0 0 0,-1 1 0 0 0,0 0 0 0 0,0 0 0 0 0,0 1 0 0 0,-1-1 0 0 0,1 1 0 0 0,4 4 0 0 0,2 6-15 0 0,-10-8 33 0 0,0-3 51 0 0,0 0-40 0 0,0 0 0 0 0,0 1 0 0 0,0-1 0 0 0,-1 0 0 0 0,1 0 0 0 0,0 0 0 0 0,-1 0 0 0 0,1 0 1 0 0,-1 0-1 0 0,0 0 0 0 0,0 0 0 0 0,0-1 0 0 0,0 1 0 0 0,0 0 0 0 0,0 0 0 0 0,0-1 0 0 0,0 1 0 0 0,-1 0 0 0 0,1-1 0 0 0,-1 0 0 0 0,1 1 0 0 0,-1-1 0 0 0,1 0 0 0 0,-1 0 0 0 0,0 1 0 0 0,0-1 0 0 0,0-1 0 0 0,1 1 0 0 0,-4 1 0 0 0,-6 1 178 0 0,1 0-1 0 0,-1 0 0 0 0,0-1 1 0 0,-15 1-1 0 0,10-1-133 0 0,9-1-263 0 0,-1-1 0 0 0,1 0-1 0 0,0 0 1 0 0,-1-1 0 0 0,-13-2 0 0 0,19 3 107 0 0,-1-1 0 0 0,0 1 1 0 0,1-1-1 0 0,-1 0 1 0 0,1 0-1 0 0,-1 0 1 0 0,1 0-1 0 0,0-1 0 0 0,-1 1 1 0 0,1 0-1 0 0,0-1 1 0 0,0 0-1 0 0,0 1 0 0 0,0-1 1 0 0,0 0-1 0 0,0 0 1 0 0,1 0-1 0 0,-1 0 1 0 0,-1-4-1 0 0,0-5-940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322 249 10135 0 0,'0'0'231'0'0,"0"0"29"0"0,0 0 19 0 0,-12 5 7 0 0,6-6-140 0 0,5 1 600 0 0,1 0 232 0 0,0 0 40 0 0,0 0-131 0 0,0 0-508 0 0,0 0 37 0 0,6-1 34 0 0,-1 0 1 0 0,1-1-1 0 0,0 0 1 0 0,-1 0-1 0 0,1 0 1 0 0,-1 0 0 0 0,10-7-1 0 0,33-26-489 0 0,-20 13 208 0 0,-21 16 27 0 0,1 1-1 0 0,-1-1 0 0 0,0-1 1 0 0,-1 1-1 0 0,1-1 1 0 0,6-9-1 0 0,-5 5-345 0 0,18-17 0 0 0,-20 23 30 0 0,0-1-1 0 0,0-1 1 0 0,-1 1-1 0 0,0-1 1 0 0,0 0-1 0 0,0 0 1 0 0,-1 0 0 0 0,4-8-1 0 0,-8 14 121 0 0,0 1 0 0 0,1-1 0 0 0,-1 1 0 0 0,0-1 0 0 0,0 1 0 0 0,1-1 0 0 0,-1 1 0 0 0,0-1 0 0 0,0 1 0 0 0,0-1 0 0 0,0 1 0 0 0,0-1 0 0 0,0 1 0 0 0,0-1 0 0 0,0 1 0 0 0,0-1 0 0 0,0 1 0 0 0,0-1 0 0 0,0 1 0 0 0,0-1 0 0 0,0 1 0 0 0,0-1 0 0 0,0 1 0 0 0,-1-1 0 0 0,1 1 0 0 0,0 0 0 0 0,0-1 0 0 0,-1 1 0 0 0,1-1 0 0 0,-5 1 0 0 0,0-1-78 0 0,1 2 0 0 0,-1-1 0 0 0,1 0 0 0 0,-1 1 0 0 0,1 0 0 0 0,-1 0 0 0 0,1 0 0 0 0,0 1 0 0 0,-7 3 0 0 0,-37 22-1041 0 0,33-18 986 0 0,-24 16 127 0 0,1 2-1 0 0,-36 35 1 0 0,-64 69 8 0 0,83-76-1 0 0,38-39-1 0 0,1 1 0 0 0,0 0 0 0 0,1 1 0 0 0,-20 35 0 0 0,33-51 33 0 0,1 0 1 0 0,0 0-1 0 0,0 0 0 0 0,0 0 0 0 0,1 0 0 0 0,-1 0 1 0 0,0 0-1 0 0,1 0 0 0 0,-1 0 0 0 0,1 0 0 0 0,0 0 1 0 0,0 1-1 0 0,0-1 0 0 0,0 0 0 0 0,0 0 0 0 0,0 0 1 0 0,1 1-1 0 0,-1-1 0 0 0,1 0 0 0 0,-1 0 0 0 0,1 0 1 0 0,0 0-1 0 0,0 0 0 0 0,0 0 0 0 0,0 0 0 0 0,0 0 1 0 0,0 0-1 0 0,0-1 0 0 0,3 4 0 0 0,0-2 58 0 0,1 1-1 0 0,-1-1 1 0 0,1 1-1 0 0,0-1 1 0 0,0-1-1 0 0,0 1 1 0 0,0-1 0 0 0,1 0-1 0 0,-1 0 1 0 0,7 2-1 0 0,9 1-90 0 0,-2 1 0 0 0,0-2 0 0 0,0 0 0 0 0,27 2 0 0 0,-41-6 0 0 0,0 1 0 0 0,0-2 0 0 0,0 1 0 0 0,0 0 0 0 0,0-1 0 0 0,0 0 0 0 0,0 0 0 0 0,0-1 0 0 0,0 1 0 0 0,0-1 0 0 0,-1 0 0 0 0,1 0 0 0 0,-1-1 0 0 0,1 1 0 0 0,-1-1 0 0 0,0 0 0 0 0,0 0 0 0 0,5-6 0 0 0,-2 0 0 0 0,-1-1 0 0 0,1 0 0 0 0,-1 0 0 0 0,-1 0 0 0 0,5-15 0 0 0,2-1 0 0 0,36-63 0 0 0,-6 12 0 0 0,-41 75 0 0 0,0-1 0 0 0,1 1 0 0 0,-1 0 0 0 0,0 0 0 0 0,1 0 0 0 0,0 0 0 0 0,-1 0 0 0 0,1 0 0 0 0,3-2 0 0 0,0 2 0 0 0,-5 6 0 0 0,-4 4 0 0 0,-3 7-48 0 0,-15 26 114 0 0,-21 56-1 0 0,38-84-171 0 0,1 1-1 0 0,0-1 1 0 0,1 0-1 0 0,1 1 0 0 0,0 0 1 0 0,0 0-1 0 0,2 0 1 0 0,1 27-1 0 0,0-37-19 0 0,0 1-1 0 0,0-1 0 0 0,0 0 1 0 0,1 0-1 0 0,-1 1 0 0 0,1-1 1 0 0,0 0-1 0 0,0 0 0 0 0,0-1 1 0 0,1 1-1 0 0,0 0 0 0 0,-1-1 1 0 0,1 0-1 0 0,0 1 0 0 0,0-1 1 0 0,1 0-1 0 0,6 4 0 0 0,4 2-5693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25 196 15663 0 0,'-7'5'762'0'0,"6"-4"-682"0"0,-1 0 0 0 0,1 0 0 0 0,-1 0 1 0 0,1 1-1 0 0,0-1 0 0 0,0 0 1 0 0,-1 1-1 0 0,1-1 0 0 0,0 1 1 0 0,0-1-1 0 0,1 1 0 0 0,-1 0 1 0 0,-1 3-1 0 0,2-4-37 0 0,0 0 1 0 0,0 0 0 0 0,0-1 0 0 0,0 1-1 0 0,0 0 1 0 0,0 0 0 0 0,0 0-1 0 0,0 0 1 0 0,1 0 0 0 0,-1 0-1 0 0,0 0 1 0 0,1 0 0 0 0,-1 0-1 0 0,1 0 1 0 0,-1-1 0 0 0,1 1-1 0 0,-1 0 1 0 0,1 0 0 0 0,0-1-1 0 0,-1 1 1 0 0,1 0 0 0 0,0-1-1 0 0,-1 1 1 0 0,1-1 0 0 0,0 1-1 0 0,0-1 1 0 0,0 1 0 0 0,1 0-1 0 0,4 2 159 0 0,1 0-1 0 0,-1-1 0 0 0,1 0 1 0 0,0 0-1 0 0,-1 0 0 0 0,1-1 1 0 0,0 0-1 0 0,13 1 0 0 0,60-6 563 0 0,-57 2-700 0 0,32-4-55 0 0,103-25 0 0 0,49-33-11 0 0,6-18-514 0 0,-77 16-5217 0 0,-119 57 4198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50 10135 0 0,'0'0'464'0'0,"2"1"-9"0"0,13 11-206 0 0,9 3 1631 0 0,-22-15-1368 0 0,1 2-308 0 0,0 0 0 0 0,0-1 0 0 0,0 1 0 0 0,0-1 0 0 0,0 0 0 0 0,0 0 0 0 0,8 1 0 0 0,-7-2-63 0 0,0 0-1 0 0,0 0 0 0 0,0-1 1 0 0,0 0-1 0 0,0 0 1 0 0,0 0-1 0 0,0 0 1 0 0,-1 0-1 0 0,1-1 0 0 0,7-3 1 0 0,11-4 362 0 0,-16 6-503 0 0,-1 1 0 0 0,0-1 0 0 0,0 0 0 0 0,-1 0 0 0 0,1 0 0 0 0,-1 0 0 0 0,1-1 0 0 0,-1 0 0 0 0,0 0 0 0 0,-1 0 0 0 0,1 0 0 0 0,-1-1 0 0 0,1 1 0 0 0,2-8 0 0 0,-3 6-64 0 0,-2 5-273 0 0,-1 1-138 0 0,-2 1-33 0 0,-37 18-156 0 0,1 1 0 0 0,0 2 0 0 0,-61 48 0 0 0,85-59 735 0 0,0-1 221 0 0,1 0 1 0 0,0 1 0 0 0,1 1 0 0 0,0 0-1 0 0,-18 24 1 0 0,26-26-144 0 0,5 0-133 0 0,1-8 38 0 0,0 0 1 0 0,-1 0-1 0 0,1 0 0 0 0,0 0 0 0 0,0 0 0 0 0,0 0 1 0 0,0-1-1 0 0,1 1 0 0 0,-1-1 0 0 0,0 1 0 0 0,1-1 1 0 0,-1 0-1 0 0,1 0 0 0 0,-1 0 0 0 0,1 0 0 0 0,0 0 1 0 0,4 0-1 0 0,5 1 480 0 0,-1-1-1 0 0,23-1 1 0 0,-9 0-135 0 0,4 0 74 0 0,35-3 0 0 0,-3-7-6709 0 0,-42 5 622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6447 0 0,'0'0'142'0'0,"0"0"22"0"0,0 0 13 0 0,-7 1 12 0 0,-15 3 1154 0 0,-34 2 0 0 0,27-4-525 0 0,18 0-462 0 0,1 0 0 0 0,0 1 0 0 0,0 0 0 0 0,1 1-1 0 0,-1 0 1 0 0,-14 9 0 0 0,16-8-330 0 0,0 0-1 0 0,0 0 1 0 0,1 1 0 0 0,0 0-1 0 0,0 1 1 0 0,-10 11 0 0 0,4-1-33 0 0,-20 33-1 0 0,31-47 65 0 0,1-2 44 0 0,0 0 1 0 0,0 1 0 0 0,1-1 0 0 0,-1 0 0 0 0,1 0-1 0 0,-1 0 1 0 0,1 1 0 0 0,-1-1 0 0 0,1 0-1 0 0,0 2 1 0 0,0 0 7 0 0,0 0 0 0 0,0 0 0 0 0,1 0 0 0 0,-1 0 0 0 0,1-1 0 0 0,0 1 0 0 0,2 5 0 0 0,1 1-109 0 0,4-1 0 0 0,2 0 0 0 0,1-2 0 0 0,0 1 0 0 0,0-1 0 0 0,0-1 0 0 0,1 0 0 0 0,0 0 0 0 0,0-1 0 0 0,0-1 0 0 0,19 3 0 0 0,3 3 0 0 0,-23-5 0 0 0,1-1 0 0 0,20 2 0 0 0,-32-5 0 0 0,1 0 0 0 0,-1 0 0 0 0,1 0 0 0 0,-1 1 0 0 0,1-1 0 0 0,-1 0 0 0 0,1 0 0 0 0,-1 0 0 0 0,1 0 0 0 0,-1 1 0 0 0,1-1 0 0 0,-1 0 0 0 0,0 0 0 0 0,1 1 0 0 0,-1-1 0 0 0,1 0 0 0 0,-1 1 0 0 0,0-1 0 0 0,1 0 0 0 0,-1 1 0 0 0,0-1 0 0 0,1 1 0 0 0,-1-1 0 0 0,0 1 0 0 0,0-1 0 0 0,1 0 0 0 0,-1 1 0 0 0,0-1 0 0 0,0 1 0 0 0,0-1 0 0 0,0 1 0 0 0,0-1 0 0 0,0 1 0 0 0,0-1 0 0 0,0 1 0 0 0,0-1 0 0 0,0 1 0 0 0,0 0 0 0 0,0-1 0 0 0,0 1 0 0 0,0-1 0 0 0,0 1 0 0 0,0-1 0 0 0,0 0 0 0 0,-1 1 0 0 0,1-1 0 0 0,0 1 0 0 0,0-1 0 0 0,-1 1 0 0 0,1-1 0 0 0,0 1 0 0 0,-1-1 0 0 0,0 1 0 0 0,1 0 0 0 0,-3 5 0 0 0,0 0 0 0 0,-1 0 0 0 0,0 0 0 0 0,1 0 0 0 0,-2-1 0 0 0,1 0 0 0 0,-1 0 0 0 0,0 0 0 0 0,0 0 0 0 0,-8 5 0 0 0,-9 5 0 0 0,-31 17 0 0 0,42-26 0 0 0,-13 6 0 0 0,0-2 0 0 0,-37 12 0 0 0,43-16 0 0 0,1-1 0 0 0,0 0 0 0 0,1-2 0 0 0,-24 3 0 0 0,29-6 0 0 0,1-4 0 0 0,3-4 0 0 0,7 7 0 0 0,-1-1 0 0 0,1 0 0 0 0,0 1 0 0 0,0-1 0 0 0,0 1 0 0 0,0-1 0 0 0,0 0 0 0 0,0 1 0 0 0,1-1 0 0 0,-1 1 0 0 0,0-1 0 0 0,1 1 0 0 0,-1-1 0 0 0,1 1 0 0 0,0-1 0 0 0,-1 1 0 0 0,1-1 0 0 0,1-1 0 0 0,1-1 0 0 0,1-1 0 0 0,-1 1 0 0 0,0 0 0 0 0,5-4 0 0 0,2-1-879 0 0,1 1-1 0 0,0 0 0 0 0,0 1 0 0 0,0 1 0 0 0,19-9 1 0 0,-29 14-3459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98 11975 0 0,'0'0'267'0'0,"0"0"42"0"0,0 0 17 0 0,0 0-28 0 0,0 2-126 0 0,-1 10 23 0 0,-1 0-1 0 0,0 0 1 0 0,-1-1-1 0 0,0 1 1 0 0,0-1-1 0 0,-1 0 1 0 0,-7 14-1 0 0,-8 23 230 0 0,10-26-21 0 0,6-18-196 0 0,1 1 1 0 0,0 0-1 0 0,0 0 1 0 0,-2 9-1 0 0,1-2 26 0 0,2-11-211 0 0,1 0 1 0 0,0 1-1 0 0,-1-1 1 0 0,1 0 0 0 0,0 0-1 0 0,-1 1 1 0 0,1-1 0 0 0,0 0-1 0 0,0 1 1 0 0,0-1-1 0 0,0 2 1 0 0,1 0-11 0 0,0 0-1 0 0,0-1 1 0 0,1 1-1 0 0,-1 0 1 0 0,0-1-1 0 0,1 1 1 0 0,0-1 0 0 0,3 4-1 0 0,-3-4 25 0 0,0 0 0 0 0,0 0 0 0 0,0 0 0 0 0,0 0 1 0 0,0-1-1 0 0,1 1 0 0 0,-1-1 0 0 0,1 0 0 0 0,-1 0 0 0 0,1 0 0 0 0,-1 0 0 0 0,1 0 0 0 0,0 0 0 0 0,-1-1 0 0 0,1 1 0 0 0,0-1 0 0 0,0 0 0 0 0,-1 0 0 0 0,1 0 0 0 0,0 0 0 0 0,0-1 0 0 0,-1 1 1 0 0,5-2-1 0 0,6 0 218 0 0,-1-2 0 0 0,1 0 1 0 0,17-9-1 0 0,-20 9-231 0 0,-1-2-1 0 0,0 0 1 0 0,0 0-1 0 0,0 0 1 0 0,-1-1 0 0 0,0-1-1 0 0,0 1 1 0 0,-1-1 0 0 0,0 0-1 0 0,-1-1 1 0 0,1 0 0 0 0,-2 0-1 0 0,1 0 1 0 0,5-14 0 0 0,-2 2-368 0 0,-1-1-1 0 0,-1 0 1 0 0,0 0 0 0 0,-2-1 0 0 0,4-37 0 0 0,-3-1-7464 0 0,-6 58 5762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15663 0 0,'0'0'356'0'0,"-13"0"1931"0"0,-5 9-1409 0 0,12-7-858 0 0,1 0 0 0 0,-1 1 0 0 0,1 0 0 0 0,0 0 0 0 0,0 0-1 0 0,0 0 1 0 0,0 1 0 0 0,1 0 0 0 0,0 0 0 0 0,-1 0 0 0 0,-2 5 0 0 0,-12 15-20 0 0,13-17 0 0 0,0 0 0 0 0,1 1 0 0 0,-7 11 0 0 0,6-7-5 0 0,-2 4-5 0 0,0 0 1 0 0,1 0-1 0 0,1 1 0 0 0,0 0 0 0 0,-3 19 0 0 0,9-34-327 0 0,0-2-138 0 0,0 0-761 0 0,0 0-3062 0 0,0 0-1316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15663 0 0,'0'0'356'0'0,"0"0"50"0"0,0 2 20 0 0,0-1-407 0 0,0 1 0 0 0,0-1 0 0 0,0 0 0 0 0,-1 1 0 0 0,1-1 0 0 0,0 1 0 0 0,-1-1 0 0 0,1 0 0 0 0,-1 0 0 0 0,0 1 0 0 0,1-1 0 0 0,-1 0 0 0 0,0 0 0 0 0,0 0 0 0 0,-1 2 0 0 0,-19 20 174 0 0,10-11-158 0 0,-8 9-26 0 0,2 1 0 0 0,0 0 0 0 0,2 2 0 0 0,0 0-1 0 0,2 1 1 0 0,0 0 0 0 0,-11 34 0 0 0,-63 143 1998 0 0,38-95-2045 0 0,25-59-490 0 0,-1 0 0 0 0,-3-1 0 0 0,-45 57 0 0 0,65-94-3770 0 0,3-2-1316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0:5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15663 0 0,'7'-6'762'0'0,"3"-2"-512"0"0,0 1 0 0 0,1-1 0 0 0,1 2 0 0 0,-1-1 0 0 0,1 2 0 0 0,0 0 0 0 0,21-7 0 0 0,93-15 1870 0 0,-97 22-1802 0 0,318-46 2338 0 0,-325 48-2688 0 0,37-11 0 0 0,-30 6-1891 0 0,1 2-3624 0 0,-11 3-1335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10135 0 0,'0'0'231'0'0,"0"0"29"0"0,0 0 19 0 0,0 0 37 0 0,0 0 125 0 0,0 0 58 0 0,0 0 11 0 0,13 0 1538 0 0,-12 0-1949 0 0,0 0 0 0 0,0 0-1 0 0,1 0 1 0 0,-1 1 0 0 0,0-1-1 0 0,1 0 1 0 0,-1 0 0 0 0,0 1-1 0 0,0-1 1 0 0,0 1 0 0 0,1-1-1 0 0,-1 1 1 0 0,0 0 0 0 0,0-1-1 0 0,0 1 1 0 0,0 0 0 0 0,0 0-1 0 0,0 0 1 0 0,0 0 0 0 0,0 0-1 0 0,-1 0 1 0 0,1 0 0 0 0,0 0-1 0 0,-1 0 1 0 0,1 0 0 0 0,0 0-1 0 0,-1 0 1 0 0,1 0 0 0 0,-1 1-1 0 0,0-1 1 0 0,1 0 0 0 0,-1 0-1 0 0,0 1 1 0 0,0-1 0 0 0,0 0-1 0 0,0 1 1 0 0,0-1 0 0 0,0 0-1 0 0,0 0 1 0 0,0 1 0 0 0,0-1-1 0 0,0 0 1 0 0,-1 0 0 0 0,1 1-1 0 0,-2 1 1 0 0,-2 8 3 0 0,-1-1-1 0 0,0 1 1 0 0,-1-1 0 0 0,0 0-1 0 0,-10 11 1 0 0,-7 12 893 0 0,4-4-449 0 0,-11 20-484 0 0,14-21-62 0 0,7-11 0 0 0,-14 32 0 0 0,23-50 0 0 0,0 1 0 0 0,0 0 0 0 0,0 0 0 0 0,0 0 0 0 0,1 0 0 0 0,-1 0 0 0 0,0 0 0 0 0,0 0 0 0 0,0 0 0 0 0,0 0 0 0 0,0 0 0 0 0,0 0 0 0 0,1 0 0 0 0,-1 0 0 0 0,0 0 0 0 0,0 0 0 0 0,0 0 0 0 0,0 0 0 0 0,0 0 0 0 0,1 0 0 0 0,-1 0 0 0 0,0 0 0 0 0,0 0 0 0 0,0 0 0 0 0,0 0 0 0 0,0 0 0 0 0,0 0 0 0 0,0 0 0 0 0,1 1 0 0 0,-1-1 0 0 0,0 0 0 0 0,0 0 0 0 0,0 0 0 0 0,0 0 0 0 0,0 0 0 0 0,0 0 0 0 0,0 0 0 0 0,0 0 0 0 0,0 1 0 0 0,0-1 0 0 0,1 0 0 0 0,-1 0 0 0 0,0 0 0 0 0,0 0 0 0 0,0 0 0 0 0,0 0 0 0 0,0 1 0 0 0,0-1 0 0 0,0 0 0 0 0,0 0 0 0 0,0 0 0 0 0,0 0 0 0 0,0 0 0 0 0,0 0 0 0 0,0 1 0 0 0,0-1 0 0 0,0 0 0 0 0,0 0 0 0 0,-1 0 0 0 0,1 0 0 0 0,0 0 0 0 0,0 0 0 0 0,0 1 0 0 0,11-8 0 0 0,-10 6 0 0 0,13-8 0 0 0,-1-1 0 0 0,17-16 0 0 0,-21 16 0 0 0,1 1 0 0 0,0 1 0 0 0,1 0 0 0 0,-1 1 0 0 0,16-8 0 0 0,-22 13 0 0 0,-2 1 0 0 0,-1 0 0 0 0,1 1 0 0 0,-1-1 0 0 0,1 0 0 0 0,-1 1 0 0 0,1 0 0 0 0,-1-1 0 0 0,1 1 0 0 0,0 0 0 0 0,-1 0 0 0 0,1 0 0 0 0,0 0 0 0 0,-1 0 0 0 0,1 1 0 0 0,2-1 0 0 0,9 2 0 0 0,0 1 0 0 0,24 6 0 0 0,-26-5 0 0 0,0-1 0 0 0,0-1 0 0 0,1 0 0 0 0,18 2 0 0 0,-1-4 0 0 0,-1-1 0 0 0,1-2 0 0 0,48-9 0 0 0,-68 10-201 0 0,-8 2-850 0 0,-1 0-385 0 0,0 0-1000 0 0,0 0-3704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0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7 11975 0 0,'0'0'547'0'0,"0"0"-11"0"0,0 0-203 0 0,-1-4 405 0 0,-1 2 1055 0 0,1 3 3740 0 0,-1 13-5530 0 0,-1-1-1 0 0,-1 0 0 0 0,0 0 1 0 0,-6 14-1 0 0,-28 51 52 0 0,34-69-32 0 0,-45 89 1049 0 0,-66 120-166 0 0,-61 138-905 0 0,158-305 0 0 0,17-42-1566 0 0,9-14-6268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135 342 10135 0 0,'0'0'231'0'0,"0"0"29"0"0,0 0 19 0 0,-1 1-41 0 0,-6 5-218 0 0,-1 0 0 0 0,1 0 0 0 0,-14 7-1 0 0,13-9 223 0 0,1 1-1 0 0,0-1 1 0 0,0 2-1 0 0,0-1 1 0 0,-9 10-1 0 0,-22 32 367 0 0,37-43-608 0 0,7-7 0 0 0,8-7 0 0 0,8-10 0 0 0,25-29 0 0 0,-8 7 0 0 0,-24 27 0 0 0,260-247 0 0 0,-252 243 0 0 0,31-19 0 0 0,-44 33 72 0 0,-10 5-39 0 0,1 0 1 0 0,-1 0-1 0 0,0 0 0 0 0,1 0 0 0 0,-1 0 0 0 0,1 0 1 0 0,-1 0-1 0 0,0 0 0 0 0,1 0 0 0 0,-1 0 0 0 0,0 1 1 0 0,1-1-1 0 0,-1 0 0 0 0,0 0 0 0 0,1 0 0 0 0,-1 0 1 0 0,0 1-1 0 0,1-1 0 0 0,-1 0 0 0 0,0 0 1 0 0,1 1-1 0 0,-1-1 0 0 0,0 0 0 0 0,0 0 0 0 0,1 1 1 0 0,-1-1-1 0 0,0 0 0 0 0,0 1 0 0 0,0-1 0 0 0,0 1 1 0 0,1-1-1 0 0,-1 0 0 0 0,0 1 0 0 0,0-1 0 0 0,0 0 1 0 0,0 1-1 0 0,0-1 0 0 0,0 1 0 0 0,2 12 483 0 0,-2-3-503 0 0,0-1-1 0 0,-1 0 1 0 0,0 0-1 0 0,0 0 1 0 0,-1 0 0 0 0,0 0-1 0 0,-1 0 1 0 0,0-1-1 0 0,0 1 1 0 0,-1-1 0 0 0,0 0-1 0 0,-8 12 1 0 0,-7 6 9 0 0,-1 0 1 0 0,-28 27-1 0 0,5-5 355 0 0,40-44-214 0 0,0-1-4 0 0,0 1-1 0 0,0 0 1 0 0,1-1-1 0 0,0 1 0 0 0,-1 0 1 0 0,1 1-1 0 0,1-1 1 0 0,-3 8-1 0 0,0 2-311 0 0,6-10 18 0 0,0-2 38 0 0,4 26-1534 0 0,-5-26 411 0 0,-1-2-253 0 0,2 3-51 0 0,8 11-11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 10135 0 0,'0'0'231'0'0,"0"0"29"0"0,0 0 19 0 0,0 0 37 0 0,0 0 125 0 0,0 0 58 0 0,0 0 11 0 0,0 0 2 0 0,0 0 0 0 0,-13 11 1104 0 0,7-7-1617 0 0,0 1 0 0 0,1-1 0 0 0,-1 1 0 0 0,1 0 0 0 0,0 0 0 0 0,-5 8 0 0 0,-10 10 467 0 0,17-20-285 0 0,1-1-86 0 0,1-1 0 0 0,-1 1 0 0 0,1 0 0 0 0,-1 0 0 0 0,1 0 0 0 0,0 0 0 0 0,0 0 0 0 0,0 0 0 0 0,0 0 0 0 0,0 0-1 0 0,0 0 1 0 0,1 0 0 0 0,-1 1 0 0 0,0 1 0 0 0,0 7-95 0 0,1-1 0 0 0,3 5 0 0 0,0-11 0 0 0,-1-3 0 0 0,0 1 36 0 0,0-1-1 0 0,1 1 1 0 0,-1 0-1 0 0,0-1 0 0 0,0 1 1 0 0,1-1-1 0 0,-1 0 1 0 0,1 0-1 0 0,-1 0 1 0 0,1 0-1 0 0,0 0 0 0 0,-1-1 1 0 0,1 1-1 0 0,0-1 1 0 0,-1 1-1 0 0,1-1 1 0 0,0 0-1 0 0,-1 0 0 0 0,1 0 1 0 0,5-2-1 0 0,5 0 246 0 0,0-1-1 0 0,1-1 0 0 0,11-5 0 0 0,1 0-97 0 0,-20 8-183 0 0,0-1 0 0 0,-1 0 0 0 0,0 0 0 0 0,0 0 0 0 0,0-1 0 0 0,0 1 0 0 0,0-1 0 0 0,6-5 0 0 0,-9 7 0 0 0,-1 0 0 0 0,1 0 0 0 0,0 0 0 0 0,-1 0 0 0 0,1-1 0 0 0,-1 1 0 0 0,0 0 0 0 0,1-1 0 0 0,-1 0 0 0 0,0 1 0 0 0,0-1 0 0 0,0 0 0 0 0,0 1 0 0 0,1-4 0 0 0,2-2 0 0 0,-3 5 0 0 0,1 0 0 0 0,-1 0 0 0 0,0 0 0 0 0,0 0 0 0 0,0 0 0 0 0,0 0 0 0 0,-1 0 0 0 0,1 0 0 0 0,0 0 0 0 0,-1 0 0 0 0,0-1 0 0 0,1 1 0 0 0,-1 0 0 0 0,0 0 0 0 0,0-4 0 0 0,0 0 0 0 0,0 3 0 0 0,0 1 0 0 0,0-1 0 0 0,-1 1 0 0 0,1-1 0 0 0,0 1 0 0 0,-1-1 0 0 0,0 0 0 0 0,1 1 0 0 0,-1 0 0 0 0,0-1 0 0 0,0 1 0 0 0,-1 0 0 0 0,0-3 0 0 0,-3-2 0 0 0,5 5 0 0 0,0 1 0 0 0,-1 0 0 0 0,1 0 0 0 0,-1 0 0 0 0,1 0 0 0 0,-1 0 0 0 0,0 0 0 0 0,0 0 0 0 0,1 0 0 0 0,-1 0 0 0 0,0 0 0 0 0,0 0 0 0 0,0 1 0 0 0,0-1 0 0 0,0 0 0 0 0,0 0 0 0 0,-1 0 0 0 0,-2-1 0 0 0,-3-2 0 0 0,7 4 0 0 0,0 0 0 0 0,-1 0 0 0 0,1-1 0 0 0,0 1 0 0 0,-1 0 0 0 0,1 0 0 0 0,-1-1 0 0 0,1 1 0 0 0,0 0 0 0 0,-1 0 0 0 0,1 0 0 0 0,-1 0 0 0 0,1 0 0 0 0,0 0 0 0 0,-1 0 0 0 0,1 0 0 0 0,-1 0 0 0 0,1 0 0 0 0,-1 0 0 0 0,1 0 0 0 0,0 0 0 0 0,-1 0 0 0 0,-7 1 0 0 0,-8 2-64 0 0,14-3-273 0 0,-16 7-1158 0 0,-3 0-1338 0 0,21-7 2777 0 0,0 0 1 0 0,0 0-1 0 0,-1 0 0 0 0,1 0 0 0 0,0 0 0 0 0,0 0 0 0 0,0 0 0 0 0,0 0 0 0 0,0 0 0 0 0,0 0 0 0 0,-1 0 0 0 0,1 0 0 0 0,0 0 1 0 0,0 0-1 0 0,0 0 0 0 0,0 0 0 0 0,0 0 0 0 0,0 0 0 0 0,-1 0 0 0 0,1 0 0 0 0,0 0 0 0 0,0 0 0 0 0,0 0 0 0 0,0 0 1 0 0,0-1-1 0 0,0 1 0 0 0,0 0 0 0 0,-1 0 0 0 0,1 0 0 0 0,0 0 0 0 0,0 0 0 0 0,0 0 0 0 0,0 0 0 0 0,0 0 0 0 0,0-1 0 0 0,0 1 1 0 0,0 0-1 0 0,0 0 0 0 0,0 0 0 0 0,6-10-949 0 0,16-4 844 0 0,-14 9 156 0 0,6-2 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 11975 0 0,'0'0'547'0'0,"0"0"-11"0"0,1 1-271 0 0,1 2-148 0 0,0-1 0 0 0,0 1 0 0 0,0-1 0 0 0,-1 1 0 0 0,1-1 0 0 0,-1 1-1 0 0,0 0 1 0 0,0 0 0 0 0,0 0 0 0 0,0 0 0 0 0,0 0 0 0 0,-1 0 0 0 0,1 0 0 0 0,-1 0-1 0 0,0 0 1 0 0,0 0 0 0 0,0 0 0 0 0,0 0 0 0 0,-1 0 0 0 0,1 0 0 0 0,-2 6-1 0 0,-3 6 180 0 0,0-1-1 0 0,0 0 1 0 0,-10 17-1 0 0,10-21-161 0 0,-19 42-90 0 0,-142 307 1517 0 0,39-84-903 0 0,94-213-675 0 0,-3-2 1 0 0,-57 73-1 0 0,58-93 17 0 0,-73 66 0 0 0,51-60 0 0 0,49-41 0 0 0,1 0 0 0 0,-2 0 0 0 0,1-1 0 0 0,-1 0 0 0 0,-13 5 0 0 0,21-9 0 0 0,1 0 0 0 0,-1 1 0 0 0,1-1 0 0 0,-1 0 0 0 0,1 0 0 0 0,-1 0 0 0 0,0 0 0 0 0,1 0 0 0 0,-1 0 0 0 0,1 0 0 0 0,-1 0 0 0 0,1 0 0 0 0,-1 0 0 0 0,1 0 0 0 0,-1 0 0 0 0,1-1 0 0 0,-2 1 0 0 0,2-1 0 0 0,-1 0 0 0 0,0 0 0 0 0,0 0 0 0 0,1 0 0 0 0,-1 0 0 0 0,1 0 0 0 0,-1 0 0 0 0,1 0 0 0 0,-1 0 0 0 0,1 0 0 0 0,0 0 0 0 0,-1 0 0 0 0,1 0 0 0 0,0 0 0 0 0,0 0 0 0 0,0-1 0 0 0,0 1 0 0 0,0 0 0 0 0,0 0 0 0 0,0 0 0 0 0,0 0 0 0 0,1 0 0 0 0,-1-1 0 0 0,1-1 0 0 0,0-2 0 0 0,1 0 0 0 0,0 1 0 0 0,0-1 0 0 0,3-7 0 0 0,9-10-285 0 0,1 1-1 0 0,31-33 1 0 0,41-33-835 0 0,-4 16 1100 0 0,-66 57 22 0 0,1 2-1 0 0,38-21 0 0 0,-52 31-1 0 0,0 0 0 0 0,0 1 0 0 0,0-1 0 0 0,0 1 0 0 0,0 0 0 0 0,0 0 0 0 0,0 0 0 0 0,0 1 0 0 0,8-1 0 0 0,-10 2 0 0 0,0-1 0 0 0,-1 0 0 0 0,1 1 0 0 0,0-1 0 0 0,0 1 0 0 0,-1-1 0 0 0,1 1 0 0 0,0 0 0 0 0,-1-1 0 0 0,1 1 0 0 0,-1 0 0 0 0,1 0 0 0 0,-1 0 0 0 0,1 1 0 0 0,-1-1 0 0 0,0 0 0 0 0,0 0 0 0 0,1 1 0 0 0,-1-1 0 0 0,0 1 0 0 0,0-1 0 0 0,0 1 0 0 0,-1-1 0 0 0,1 1 0 0 0,1 2 0 0 0,0 3 68 0 0,0 0 0 0 0,0 0 0 0 0,-1 0 0 0 0,0 1 0 0 0,0-1 0 0 0,-1 0 0 0 0,0 0 0 0 0,-1 10 0 0 0,-11 59 922 0 0,6-46-765 0 0,1-7-139 0 0,-15 75 4 0 0,16-80-93 0 0,-2-1 1 0 0,0 0-1 0 0,-12 24 0 0 0,15-36-714 0 0,0 0-1 0 0,0 0 0 0 0,0-1 1 0 0,-5 5-1 0 0,7-8-1304 0 0,1-1-24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18 8287 0 0,'0'0'382'0'0,"3"0"-8"0"0,6-1-170 0 0,-7 0 176 0 0,-16-6 1208 0 0,4 5-1605 0 0,5 1 155 0 0,-1 0-1 0 0,0 0 1 0 0,1 1 0 0 0,-1-1 0 0 0,0 1-1 0 0,-5 1 1 0 0,1 0 90 0 0,-1 0-1 0 0,1 1 1 0 0,0 0-1 0 0,-1 1 1 0 0,1 0-1 0 0,0 1 1 0 0,1 0-1 0 0,-13 6 1 0 0,-1 5 626 0 0,-42 33 1 0 0,55-40-647 0 0,0 1 0 0 0,1 1 0 0 0,1 0 0 0 0,-1 0 0 0 0,2 0 0 0 0,-9 15 0 0 0,12-16-208 0 0,5 0 0 0 0,1-8-1 0 0,-1 1 0 0 0,1-1 0 0 0,0 0 0 0 0,-1 0 0 0 0,1 1-1 0 0,0-1 1 0 0,0 0 0 0 0,-1 0 0 0 0,1-1 0 0 0,0 1 0 0 0,0 0 0 0 0,0-1 0 0 0,0 1-1 0 0,0-1 1 0 0,4 1 0 0 0,1-1 24 0 0,-1 1-1 0 0,1-1 1 0 0,10-1-1 0 0,0-1 308 0 0,0-1 0 0 0,-1-1 1 0 0,1-1-1 0 0,-1-1 0 0 0,16-7 0 0 0,75-42-345 0 0,-104 54 25 0 0,2-3-9 0 0,1 1-1 0 0,-1-1 1 0 0,0 0 0 0 0,0 0-1 0 0,0 0 1 0 0,-1-1 0 0 0,1 1-1 0 0,6-11 1 0 0,-10 13-3 0 0,0 0-1 0 0,0 1 1 0 0,0-1 0 0 0,0 0 0 0 0,0 1 0 0 0,0-1 0 0 0,-1 0-1 0 0,1 0 1 0 0,-1 0 0 0 0,1 0 0 0 0,-1 0 0 0 0,0 0 0 0 0,1 0-1 0 0,-1 0 1 0 0,0 0 0 0 0,0 0 0 0 0,-1 0 0 0 0,1 1-1 0 0,0-1 1 0 0,-1 0 0 0 0,1 0 0 0 0,-1 0 0 0 0,0 0 0 0 0,1 0-1 0 0,-1 0 1 0 0,0 1 0 0 0,0-1 0 0 0,0 0 0 0 0,0 1 0 0 0,-1-1-1 0 0,-1-1 1 0 0,-1 0-257 0 0,1 1 0 0 0,-1 0 0 0 0,0 1 0 0 0,0-1 0 0 0,0 1 0 0 0,0 0 0 0 0,0 0 0 0 0,0 0 0 0 0,-1 0-1 0 0,1 1 1 0 0,0 0 0 0 0,-7 0 0 0 0,-23 3-2334 0 0,32-3-756 0 0,2 0-989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11975 0 0,'0'0'547'0'0,"0"0"-11"0"0,0 0-271 0 0,0 2 133 0 0,-2 7-123 0 0,0 0 0 0 0,-1 0 0 0 0,0 0 0 0 0,-1 0 1 0 0,-7 12-1 0 0,-29 43-287 0 0,23-40 422 0 0,-115 171 1195 0 0,72-115-1605 0 0,24-35 0 0 0,-53 64 0 0 0,73-90 0 0 0,-41 39 0 0 0,0-1 0 0 0,17-13 0 0 0,-17 20 0 0 0,48-53 0 0 0,1 0 0 0 0,1 0 0 0 0,0 1 0 0 0,-7 16 0 0 0,11-19-133 0 0,2-7-563 0 0,1-2-257 0 0,11-1-4181 0 0,1-4 610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13823 0 0,'0'0'315'0'0,"0"0"45"0"0,0 0 21 0 0,0 0-49 0 0,0 0-149 0 0,0 0 194 0 0,0 0 110 0 0,2 0 22 0 0,2 0-428 0 0,0 1-1 0 0,1-2 1 0 0,-1 1-1 0 0,0 0 1 0 0,0-1-1 0 0,0 0 1 0 0,8-2-1 0 0,31-14-143 0 0,-17 7 162 0 0,168-57 1630 0 0,4 18-1039 0 0,-181 46-350 0 0,0 2 1 0 0,18 0-1 0 0,-29 1-612 0 0,-4 0-657 0 0,-2 0-79 0 0,0 0-83 0 0,0 0-286 0 0,0 0-126 0 0,0 0-29 0 0,0 0-4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26 13823 0 0,'11'-6'297'0'0,"-5"3"-114"0"0,0 0 1 0 0,1 0 0 0 0,-1 0 0 0 0,1 1-1 0 0,0 0 1 0 0,7-1 0 0 0,-13 3 181 0 0,-1 7-288 0 0,-1 1-1 0 0,0-1 0 0 0,0 0 1 0 0,0 1-1 0 0,-1-1 0 0 0,-1 0 1 0 0,-5 13-1 0 0,-4 2 294 0 0,-14 22 0 0 0,-4 5-117 0 0,-175 321-253 0 0,174-326 0 0 0,-1-1 0 0 0,-46 46 0 0 0,65-74 0 0 0,-5 3 0 0 0,0 0 0 0 0,-22 15 0 0 0,36-32 0 0 0,5-6 0 0 0,4-7 0 0 0,0 5 0 0 0,0 0 0 0 0,1 1 0 0 0,0-1 0 0 0,0 1 0 0 0,1 0 0 0 0,-1 0 0 0 0,1 1 0 0 0,13-8 0 0 0,-5 5 0 0 0,-1 1 0 0 0,1 0 0 0 0,27-8 0 0 0,-37 13 0 0 0,0 1 0 0 0,-1 0 0 0 0,1 0 0 0 0,0 0 0 0 0,0 1 0 0 0,0-1 0 0 0,8 2 0 0 0,-11-1 0 0 0,0 0 0 0 0,-1 1 0 0 0,1-1 0 0 0,-1 1 0 0 0,1 0 0 0 0,0-1 0 0 0,-1 1 0 0 0,0 0 0 0 0,1 0 0 0 0,-1 0 0 0 0,1 0 0 0 0,-1 0 0 0 0,0 0 0 0 0,0 0 0 0 0,0 0 0 0 0,1 1 0 0 0,-1-1 0 0 0,-1 0 0 0 0,1 1 0 0 0,0-1 0 0 0,0 1 0 0 0,0-1 0 0 0,-1 1 0 0 0,1 0 0 0 0,0 1 0 0 0,0 2 0 0 0,0-1 0 0 0,-1 1 0 0 0,1 0 0 0 0,-1 0 0 0 0,0-1 0 0 0,0 1 0 0 0,0 0 0 0 0,-1 0 0 0 0,0 0 0 0 0,0-1 0 0 0,-2 8 0 0 0,-2 3 0 0 0,-1 1 0 0 0,-8 14 0 0 0,13-28-233 0 0,0 1-1 0 0,-1-1 1 0 0,1 1-1 0 0,-1-1 1 0 0,1 0-1 0 0,-1 1 1 0 0,0-1-1 0 0,0 0 1 0 0,0 0-1 0 0,0 0 1 0 0,0-1 0 0 0,0 1-1 0 0,0 0 1 0 0,-1-1-1 0 0,1 1 1 0 0,-1-1-1 0 0,-2 1 1 0 0,-1 0-1301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86 11975 0 0,'0'0'267'0'0,"2"0"42"0"0,14 6-65 0 0,1-1 1 0 0,25 3-1 0 0,-35-7-85 0 0,0 0 1 0 0,0-1-1 0 0,0 0 1 0 0,1-1-1 0 0,-1 1 1 0 0,0-1-1 0 0,0-1 1 0 0,13-3-1 0 0,-1-3 853 0 0,0 0-1 0 0,19-13 0 0 0,-18 10 51 0 0,-18 10-944 0 0,-1 0-1 0 0,1-1 1 0 0,0 1 0 0 0,0 0-1 0 0,-1-1 1 0 0,1 0 0 0 0,-1 1-1 0 0,0-1 1 0 0,2-2-1 0 0,0-1 243 0 0,-2 4 152 0 0,-1 0-69 0 0,1-5-294 0 0,0 0-197 0 0,-2 5-46 0 0,0 0 0 0 0,0 0-1 0 0,0 0 1 0 0,0 0 0 0 0,0 1-1 0 0,0-1 1 0 0,0 0 0 0 0,0 0 0 0 0,0 1-1 0 0,0-1 1 0 0,0 0 0 0 0,-1 1-1 0 0,0-1 1 0 0,-2 0 55 0 0,1 1 0 0 0,0-1-1 0 0,-1 1 1 0 0,1-1 0 0 0,-1 1 0 0 0,1 0-1 0 0,-1 1 1 0 0,1-1 0 0 0,-1 1-1 0 0,-5 1 1 0 0,-34 13-137 0 0,23-6 176 0 0,0 1 0 0 0,1 1 0 0 0,1 1 0 0 0,-1 0 0 0 0,2 1 0 0 0,0 1 0 0 0,1 1 0 0 0,0 1 0 0 0,-23 29 0 0 0,37-42 0 0 0,0 0 0 0 0,0 0 0 0 0,0 0 0 0 0,1 0 0 0 0,-1 0 0 0 0,1 1 0 0 0,0-1 0 0 0,-2 6 0 0 0,3-8 0 0 0,0 1 0 0 0,0 0 0 0 0,-1-1 0 0 0,1 1 0 0 0,0-1 0 0 0,1 1 0 0 0,-1-1 0 0 0,0 1 0 0 0,0 0 0 0 0,1-1 0 0 0,-1 1 0 0 0,1-1 0 0 0,-1 1 0 0 0,1-1 0 0 0,0 1 0 0 0,-1-1 0 0 0,1 0 0 0 0,0 1 0 0 0,0-1 0 0 0,2 2 0 0 0,-1 0-299 0 0,0-1 0 0 0,0 0 0 0 0,0-1-1 0 0,0 1 1 0 0,0 0 0 0 0,0 0 0 0 0,0-1 0 0 0,1 1 0 0 0,-1-1-1 0 0,1 0 1 0 0,-1 0 0 0 0,1 0 0 0 0,-1 0 0 0 0,1 0-1 0 0,0-1 1 0 0,0 1 0 0 0,3 0 0 0 0,8-3-5764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31 340 10135 0 0,'0'0'231'0'0,"0"0"29"0"0,1 1 19 0 0,4 4 173 0 0,-5-5-258 0 0,0 1 0 0 0,0-1 0 0 0,0 0 0 0 0,0 1 0 0 0,0-1 1 0 0,0 0-1 0 0,0 0 0 0 0,0 1 0 0 0,0-1 0 0 0,0 0 0 0 0,0 1 0 0 0,0-1 1 0 0,0 0-1 0 0,0 1 0 0 0,0-1 0 0 0,0 0 0 0 0,-1 0 0 0 0,1 1 0 0 0,0-1 1 0 0,0 0-1 0 0,0 0 0 0 0,0 1 0 0 0,-1-1 0 0 0,1 0 0 0 0,0 0 0 0 0,0 0 1 0 0,-1 1-1 0 0,1-1 0 0 0,0 0 0 0 0,0 0 0 0 0,-1 0 0 0 0,1 0 0 0 0,0 1 1 0 0,0-1-1 0 0,-1 0 0 0 0,1 0 0 0 0,0 0 0 0 0,-1 0 0 0 0,1 0 0 0 0,0 0 1 0 0,0 0-1 0 0,-1 0 0 0 0,-10 3 3683 0 0,5-4-4112 0 0,-2-4 390 0 0,4-2-138 0 0,4 3-17 0 0,0 0 0 0 0,0 0 0 0 0,1 1 0 0 0,0-1 0 0 0,0 0 0 0 0,0 0 0 0 0,0 1 0 0 0,0-1 0 0 0,1 1 0 0 0,0-1 0 0 0,-1 1 0 0 0,1 0 0 0 0,4-5 0 0 0,2-3 0 0 0,0 1 0 0 0,16-15 0 0 0,13-9 0 0 0,1 1 0 0 0,2 2 0 0 0,2 2 0 0 0,62-34 0 0 0,-83 52 33 0 0,-1 2 0 0 0,2 0 0 0 0,27-7 0 0 0,-38 13-343 0 0,0 1 0 0 0,1 1 0 0 0,13-1 0 0 0,-16 2-593 0 0,0 0-1 0 0,0 1 1 0 0,0 1-1 0 0,16 3 1 0 0,-11-1-1129 0 0,-11-3-15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66 8287 0 0,'2'-1'191'0'0,"59"-23"482"0"0,-21 5-529 0 0,-38 19 174 0 0,-1-1-1 0 0,0 0 0 0 0,1-1 0 0 0,-1 1 1 0 0,0 0-1 0 0,1 0 0 0 0,-1 0 1 0 0,2-3-1 0 0,5-5 1727 0 0,-7 8-1528 0 0,-1 1-4 0 0,0 0 0 0 0,0 0 0 0 0,0 0 0 0 0,0 0 0 0 0,0 0 0 0 0,0 0 0 0 0,0 0 0 0 0,0 0-68 0 0,-2 0-289 0 0,-8 1 79 0 0,1 0 0 0 0,-1 0 1 0 0,1 1-1 0 0,-1 0 0 0 0,-11 4 1 0 0,-47 22 527 0 0,30-12-865 0 0,-28 12 103 0 0,1 2 0 0 0,-60 39 0 0 0,119-65 0 0 0,3-3 0 0 0,0 1 0 0 0,0 0 0 0 0,0-1 0 0 0,1 1 0 0 0,-1 0 0 0 0,1 1 0 0 0,0-1 0 0 0,-1 0 0 0 0,1 1 0 0 0,0-1 0 0 0,-2 4 0 0 0,2 3 0 0 0,10-4 0 0 0,3-2 0 0 0,-1-1 0 0 0,1 0 0 0 0,0-1 0 0 0,0 0 0 0 0,0-1 0 0 0,16-1 0 0 0,-13 0 0 0 0,51-4-997 0 0,125-26 0 0 0,-17 0-4318 0 0,-121 23 2280 0 0,-31 4 1499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22 13823 0 0,'4'-3'139'0'0,"-3"3"-67"0"0,0-1-1 0 0,0 1 1 0 0,-1-1-1 0 0,1 0 1 0 0,0 1 0 0 0,0-1-1 0 0,-1 0 1 0 0,1 1-1 0 0,0-1 1 0 0,-1 0 0 0 0,1 0-1 0 0,0 0 1 0 0,-1 0-1 0 0,1 1 1 0 0,-1-1 0 0 0,0 0-1 0 0,1 0 1 0 0,-1 0-1 0 0,1-2 1 0 0,-1 1 305 0 0,0 2 110 0 0,0 0 22 0 0,0 0-66 0 0,0 2-294 0 0,-1 21-130 0 0,1-16-19 0 0,-1-1-1 0 0,1 0 1 0 0,-1 1-1 0 0,0-1 1 0 0,-3 7-1 0 0,-3 6 1 0 0,-16 26 0 0 0,3-5 0 0 0,-94 170 1353 0 0,104-194-1266 0 0,-37 60 116 0 0,-2-3 0 0 0,-112 124-1 0 0,121-160-202 0 0,30-28 0 0 0,0 0 0 0 0,0 1 0 0 0,1 0 0 0 0,-9 12 0 0 0,57-51 0 0 0,-10 8 0 0 0,1 1 0 0 0,1 2 0 0 0,1 2 0 0 0,52-21 0 0 0,-76 34 0 0 0,0 0 0 0 0,1 0 0 0 0,-1 1 0 0 0,0 0 0 0 0,1 0 0 0 0,0 1 0 0 0,14 0 0 0 0,-13 3 0 0 0,-8 0 0 0 0,-1-1 0 0 0,0 1 0 0 0,0-1 0 0 0,1 1 0 0 0,-1 0 0 0 0,0-1 0 0 0,0 1 0 0 0,-1 0 0 0 0,1 0 0 0 0,0 0 0 0 0,-1-1 0 0 0,1 1 0 0 0,-1 0 0 0 0,1 0 0 0 0,-1 0 0 0 0,0 0 0 0 0,0 0 0 0 0,0 0 0 0 0,0 3 0 0 0,-1 6 0 0 0,0 0 0 0 0,-3 11 0 0 0,4-21 0 0 0,-3 13-97 0 0,0 0 0 0 0,-1 0-1 0 0,-1-1 1 0 0,0 0 0 0 0,-1 1-1 0 0,0-2 1 0 0,-1 1 0 0 0,-16 21-1 0 0,22-32-287 0 0,-2 1 465 0 0,2-2-5148 0 0,1-1 3533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176 107 13823 0 0,'14'-7'364'0'0,"-5"3"-190"0"0,0-1 1 0 0,0 1-1 0 0,1 0 0 0 0,-1 1 0 0 0,1 0 0 0 0,14-2 0 0 0,-22 5 191 0 0,-2 0 122 0 0,0 0 22 0 0,2 0-66 0 0,5 0-222 0 0,-5 0 166 0 0,-2 0 101 0 0,0 0 21 0 0,0 0-66 0 0,-2 0-425 0 0,0 1 0 0 0,0 0 0 0 0,0-1-1 0 0,0 1 1 0 0,1 0 0 0 0,-1 0 0 0 0,0 0 0 0 0,-2 1 0 0 0,-3 3-14 0 0,-41 18-118 0 0,17-10 350 0 0,-56 36-1 0 0,79-43-94 0 0,0 0 0 0 0,0 0 0 0 0,1 1 0 0 0,0-1 0 0 0,0 2 0 0 0,0-1 0 0 0,1 1-1 0 0,0 0 1 0 0,1 0 0 0 0,0 1 0 0 0,-5 11 0 0 0,8-18-141 0 0,1-1 0 0 0,1 0 0 0 0,-1 0 0 0 0,1-1 0 0 0,-1 1 0 0 0,1 0 0 0 0,0 0 0 0 0,-1 0 0 0 0,1 0 0 0 0,0 0 0 0 0,0 0 0 0 0,0 0 0 0 0,0 0 0 0 0,0 0 0 0 0,0-1 0 0 0,0 1 0 0 0,0 0 0 0 0,0 0 0 0 0,1 2 0 0 0,-1-1 0 0 0,0 1 0 0 0,0-1 0 0 0,1 0 0 0 0,-1 0 0 0 0,1 1 0 0 0,-1-1 0 0 0,3 3 0 0 0,5 8 5 0 0,-3-11 25 0 0,-3-1 7 0 0,4 1 137 0 0,-1 0 1 0 0,1 0-1 0 0,0 0 0 0 0,0-1 1 0 0,-1 0-1 0 0,1 0 0 0 0,0-1 0 0 0,0 1 1 0 0,0-1-1 0 0,12-1 0 0 0,4-3-165 0 0,35-9 1 0 0,-26 5 30 0 0,-16 4-369 0 0,-1-1-1 0 0,1 0 1 0 0,-1-1 0 0 0,0-1-1 0 0,13-9 1 0 0,7-4 241 0 0,-33 19-3 0 0,0 0 0 0 0,0 0 0 0 0,0 0 0 0 0,-1-1 0 0 0,1 1 0 0 0,0 0 0 0 0,-1-1 0 0 0,1 1 0 0 0,-1-1 0 0 0,1 1 0 0 0,-1 0-1 0 0,0-1 1 0 0,0 1 0 0 0,0-1 0 0 0,0-1 0 0 0,1-5-262 0 0,7-17 218 0 0,-6 20 131 0 0,-1 0 0 0 0,1 0 0 0 0,-1 0 1 0 0,0-1-1 0 0,0 1 0 0 0,0 0 0 0 0,-1-7 0 0 0,-2-8 4 0 0,-6-30 0 0 0,-1 5 0 0 0,9 42 3 0 0,0 2-10 0 0,-1-1-1 0 0,1 0 0 0 0,0 1 1 0 0,-1-1-1 0 0,1 1 1 0 0,-1-1-1 0 0,0 1 1 0 0,1-1-1 0 0,-1 1 1 0 0,0-1-1 0 0,0 1 1 0 0,0-1-1 0 0,0 1 1 0 0,0 0-1 0 0,0 0 1 0 0,-1 0-1 0 0,1-1 1 0 0,-2 0-1 0 0,2 3-330 0 0,-1 0-1 0 0,0 0 0 0 0,0 0 1 0 0,1 0-1 0 0,-1 0 0 0 0,0 0 1 0 0,-1 3-1 0 0,2-3-684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15663 0 0,'0'0'719'0'0,"0"0"-20"0"0,0 0-374 0 0,0 0 84 0 0,0 0 82 0 0,0 0 18 0 0,0 0-66 0 0,1 1-294 0 0,0 0-148 0 0,0 0-1 0 0,0 0 1 0 0,0 0-1 0 0,0 0 1 0 0,0 1 0 0 0,0-1-1 0 0,-1 0 1 0 0,1 0-1 0 0,0 1 1 0 0,-1-1-1 0 0,1 1 1 0 0,-1-1 0 0 0,1 0-1 0 0,-1 1 1 0 0,0-1-1 0 0,0 1 1 0 0,0-1-1 0 0,0 1 1 0 0,0-1-1 0 0,0 1 1 0 0,0-1 0 0 0,0 1-1 0 0,0-1 1 0 0,-1 1-1 0 0,0 1 1 0 0,0 3 0 0 0,0 0-1 0 0,-1 1 0 0 0,0-1 0 0 0,0 0 0 0 0,0 0 0 0 0,-1 1 0 0 0,1-2 0 0 0,-2 1 0 0 0,-5 10 0 0 0,-4 0 0 0 0,-21 22 0 0 0,28-32 0 0 0,-18 14 66 0 0,16-14-375 0 0,0 0 0 0 0,-11 11 0 0 0,18-16-4174 0 0,1-1-1565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78 11975 0 0,'0'0'267'0'0,"0"0"42"0"0,0 1 17 0 0,20 51 520 0 0,-19-50-569 0 0,1 1 0 0 0,-1-1 0 0 0,0 0-1 0 0,1 0 1 0 0,-1 0 0 0 0,1 0 0 0 0,0 0 0 0 0,0-1-1 0 0,0 1 1 0 0,0 0 0 0 0,0-1 0 0 0,0 0-1 0 0,0 1 1 0 0,0-1 0 0 0,4 2 0 0 0,-2-2-131 0 0,1 0-1 0 0,-1 0 1 0 0,0 0 0 0 0,0-1 0 0 0,0 1 0 0 0,1-1-1 0 0,-1 0 1 0 0,7-1 0 0 0,4-2 134 0 0,0 0 0 0 0,0-1-1 0 0,0-1 1 0 0,16-7 0 0 0,-19 6-204 0 0,0 0 0 0 0,0-1 0 0 0,0-1 0 0 0,-1 1 0 0 0,0-2 0 0 0,-1 0 0 0 0,14-13 0 0 0,-23 21-98 0 0,0 0 0 0 0,0-1 0 0 0,0 1-1 0 0,0 0 1 0 0,0-1 0 0 0,0 1 0 0 0,0 0 0 0 0,-1-1-1 0 0,1 1 1 0 0,0-1 0 0 0,-1 0 0 0 0,1 1 0 0 0,-1-1 0 0 0,0 1-1 0 0,1-1 1 0 0,-1-2 0 0 0,0 3-42 0 0,0 0 1 0 0,-1 0-1 0 0,1 0 1 0 0,0 0-1 0 0,-1-1 1 0 0,1 1-1 0 0,-1 0 1 0 0,1 0-1 0 0,-1 0 1 0 0,1 0-1 0 0,-1 0 1 0 0,0 0-1 0 0,1 1 1 0 0,-1-1-1 0 0,0 0 0 0 0,0 0 1 0 0,-2-1-1 0 0,0-1-109 0 0,-1 1-1 0 0,-1 0 0 0 0,1 0 0 0 0,0 0 1 0 0,0 1-1 0 0,-1-1 0 0 0,1 1 0 0 0,-1 0 1 0 0,0 0-1 0 0,-4 1 0 0 0,-1-1 32 0 0,-1 1 0 0 0,1 1 0 0 0,-1 0 0 0 0,1 1-1 0 0,0-1 1 0 0,0 2 0 0 0,0 0 0 0 0,-11 4 0 0 0,-77 40-1176 0 0,79-37 1259 0 0,-122 71 372 0 0,126-70-232 0 0,0 0-1 0 0,0 1 1 0 0,1 1-1 0 0,1 0 0 0 0,0 0 1 0 0,-18 27-1 0 0,28-37 53 0 0,1 1 1 0 0,0 0-1 0 0,0 0 0 0 0,0 1 0 0 0,0-1 0 0 0,0 0 0 0 0,1 1 0 0 0,0-1 1 0 0,0 1-1 0 0,0-1 0 0 0,1 1 0 0 0,-1 7 0 0 0,1-9-68 0 0,1-1-1 0 0,-1 1 0 0 0,1 0 1 0 0,0 0-1 0 0,-1 0 1 0 0,1-1-1 0 0,0 1 0 0 0,1-1 1 0 0,-1 1-1 0 0,0 0 1 0 0,1-1-1 0 0,0 0 1 0 0,-1 1-1 0 0,1-1 0 0 0,0 0 1 0 0,0 0-1 0 0,0 0 1 0 0,0 0-1 0 0,1-1 0 0 0,-1 1 1 0 0,4 2-1 0 0,0-1-62 0 0,1 0 0 0 0,0 0 0 0 0,0-1 0 0 0,0 0 0 0 0,1 0 0 0 0,-1-1 0 0 0,0 1 0 0 0,9-1 0 0 0,61-1-4 0 0,-42-3 343 0 0,-1-1 0 0 0,58-15 0 0 0,-27 0-5626 0 0,-36 8-1213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 17503 0 0,'0'0'399'0'0,"0"0"60"0"0,1 0 21 0 0,19-5 86 0 0,-11 4-550 0 0,-1 6-16 0 0,-8-4 0 0 0,1 0 0 0 0,0 0 0 0 0,-1 1 0 0 0,1-1 0 0 0,-1 0 0 0 0,1 0 0 0 0,-1 1 0 0 0,0-1 0 0 0,1 0 0 0 0,-1 1 0 0 0,0-1 0 0 0,0 0 0 0 0,0 1 0 0 0,0-1 0 0 0,0 1 0 0 0,0-1 0 0 0,-1 0 0 0 0,1 1 0 0 0,0-1 0 0 0,-1 0 0 0 0,1 0 0 0 0,-1 1 0 0 0,1-1 0 0 0,-1 0 0 0 0,0 0 0 0 0,1 0 0 0 0,-1 1 0 0 0,-1 0 0 0 0,-3 4 0 0 0,1 0 0 0 0,-1-1 0 0 0,-10 10 0 0 0,-5 1 0 0 0,-2 0 0 0 0,0-2 0 0 0,0 0 0 0 0,-2-2 0 0 0,-27 12 0 0 0,29-15 498 0 0,1 2 1 0 0,0 0-1 0 0,1 1 0 0 0,1 1 1 0 0,0 1-1 0 0,-17 17 0 0 0,34-30-364 0 0,1 0-107 0 0,1-1 0 0 0,-1 1 0 0 0,1-1 0 0 0,-1 0 0 0 0,1 1 0 0 0,0-1 0 0 0,-1 1 0 0 0,1-1 0 0 0,-1 0 0 0 0,1 1-1 0 0,0-1 1 0 0,0 1 0 0 0,-1 0 0 0 0,1-1 0 0 0,0 1 0 0 0,0 0 0 0 0,-1 0-36 0 0,1-1-1 0 0,0 1 1 0 0,0-1-1 0 0,0 1 1 0 0,0-1 0 0 0,0 1-1 0 0,-1-1 1 0 0,1 1-1 0 0,0-1 1 0 0,0 1 0 0 0,0-1-1 0 0,1 1 1 0 0,-1-1-1 0 0,0 1 1 0 0,0-1 0 0 0,0 1-1 0 0,0-1 1 0 0,0 1-1 0 0,0-1 1 0 0,1 1-1 0 0,-1-1 1 0 0,0 1 0 0 0,0-1-1 0 0,1 0 1 0 0,-1 1-1 0 0,0-1 1 0 0,1 1 0 0 0,-1-1-1 0 0,1 0 1 0 0,-1 1-1 0 0,1-1 1 0 0,0 1-75 0 0,2 2-59 0 0,-1-1 0 0 0,1 0 0 0 0,-1 0 0 0 0,1 0 0 0 0,0 0 0 0 0,-1 0 0 0 0,1-1 0 0 0,0 1 0 0 0,0-1 0 0 0,1 0 0 0 0,-1 0 0 0 0,0 0 0 0 0,0 0 0 0 0,0-1 0 0 0,7 1 0 0 0,5 0-307 0 0,1 0 1 0 0,17-3 0 0 0,-15 1 30 0 0,11 0-1760 0 0,-1-2 0 0 0,50-10 0 0 0,-57 7-2596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89 13823 0 0,'0'0'315'0'0,"0"0"45"0"0,0 0 21 0 0,0 0-49 0 0,0 0-149 0 0,0 0 194 0 0,0 0 110 0 0,0 0 22 0 0,0 0-66 0 0,2 0-294 0 0,20-1 435 0 0,0 0 0 0 0,-1-2 0 0 0,1 0 0 0 0,-1-2 0 0 0,32-10 0 0 0,129-37 2072 0 0,-150 43-2656 0 0,-56 16-498 0 0,1 0 0 0 0,0 2 0 0 0,-36 18 0 0 0,31-10 498 0 0,1 2 0 0 0,1 0 0 0 0,0 2 0 0 0,2 1 0 0 0,1 1 0 0 0,0 1 0 0 0,2 0 0 0 0,-31 47 0 0 0,50-66 74 0 0,-1 0 0 0 0,1-1-1 0 0,-1 1 1 0 0,1 0 0 0 0,1 1 0 0 0,-3 6-1 0 0,4-11-43 0 0,0 1 0 0 0,-1-1 0 0 0,1 0-1 0 0,0 0 1 0 0,0 0 0 0 0,0 1 0 0 0,0-1-1 0 0,0 0 1 0 0,0 0 0 0 0,1 0 0 0 0,-1 1-1 0 0,0-1 1 0 0,0 0 0 0 0,1 0 0 0 0,-1 0-1 0 0,1 0 1 0 0,-1 0 0 0 0,1 0 0 0 0,0 0-1 0 0,-1 0 1 0 0,1 0 0 0 0,0 0 0 0 0,0 0-1 0 0,0 0 1 0 0,-1 0 0 0 0,1 0 0 0 0,0-1-1 0 0,0 1 1 0 0,0 0 0 0 0,0-1 0 0 0,0 1-1 0 0,0-1 1 0 0,1 1 0 0 0,1 0-1 0 0,1 0-208 0 0,1 0 0 0 0,0 0 0 0 0,-1-1 0 0 0,1 1 0 0 0,0-1-1 0 0,0 0 1 0 0,-1 0 0 0 0,1-1 0 0 0,5 0 0 0 0,5-3-1345 0 0,22-7 1 0 0,-23 6 547 0 0,10-4-559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2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84 11975 0 0,'43'-35'902'0'0,"-30"20"-525"0"0,-12 14-374 0 0,0-1 0 0 0,0 0 0 0 0,1 1 0 0 0,-1-1 0 0 0,0 1 0 0 0,1 0 0 0 0,-1-1 0 0 0,1 1 0 0 0,0 0 0 0 0,3-2 0 0 0,0 1 371 0 0,0 0-1 0 0,0 1 1 0 0,9-2-1 0 0,6-1 2383 0 0,-18 3-1359 0 0,-2 1-574 0 0,4-3 2704 0 0,-7 8-2967 0 0,-10 11-885 0 0,-5-1 325 0 0,-1-1 0 0 0,0-1 0 0 0,-34 17 0 0 0,-24 16 0 0 0,72-42 0 0 0,-4 2 0 0 0,0 0 0 0 0,1 1 0 0 0,0 0 0 0 0,-8 10 0 0 0,14-15 0 0 0,0 1 0 0 0,0 0 0 0 0,0-1 0 0 0,0 1 0 0 0,1 0 0 0 0,-1 0 0 0 0,1 1 0 0 0,0-1 0 0 0,0 0 0 0 0,0 0 0 0 0,1 1 0 0 0,-1-1 0 0 0,1 0 0 0 0,-1 1 0 0 0,1-1 0 0 0,0 0 0 0 0,1 7 0 0 0,0-7 0 0 0,0 0 0 0 0,-1 0 0 0 0,1 0 0 0 0,1-1 0 0 0,-1 1 0 0 0,0 0 0 0 0,1 0 0 0 0,-1-1 0 0 0,1 1 0 0 0,0-1 0 0 0,0 1 0 0 0,0-1 0 0 0,0 0 0 0 0,4 3 0 0 0,4 3 0 0 0,0 0 0 0 0,15 7 0 0 0,1 1 0 0 0,114 91-1992 0 0,-131-99 1960 0 0,4 2 670 0 0,19 20 1 0 0,-29-27-571 0 0,0 1 0 0 0,0-1 0 0 0,-1 1 0 0 0,1 0 0 0 0,-1 0 0 0 0,0 0 0 0 0,0 0-1 0 0,0 0 1 0 0,-1 1 0 0 0,3 8 0 0 0,-4-12-67 0 0,0 0-1 0 0,0 0 1 0 0,0 0 0 0 0,0 0-1 0 0,0 1 1 0 0,0-1 0 0 0,0 0-1 0 0,0 0 1 0 0,-1 0 0 0 0,1 0-1 0 0,0 0 1 0 0,-1 0 0 0 0,1 0-1 0 0,-1 0 1 0 0,1 1 0 0 0,-1-2-1 0 0,0 1 1 0 0,1 0 0 0 0,-1 0-1 0 0,0 0 1 0 0,0 0 0 0 0,-1 1-1 0 0,-2 1-25 0 0,0 0 0 0 0,-1 0 0 0 0,-8 4 0 0 0,1-1-291 0 0,8-4 169 0 0,0 0 0 0 0,0-1 0 0 0,0 0 0 0 0,0 1 0 0 0,-1-2 0 0 0,1 1 0 0 0,0 0 0 0 0,-9-1 1 0 0,-38-2-499 0 0,37 1 61 0 0,-13-2-4402 0 0,-1-2-1708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19351 0 0,'0'0'424'0'0,"0"0"88"0"0,0 0 24 0 0,0 0 8 0 0,2-7-440 0 0,-2 7-104 0 0,0 0 0 0 0,5-9 0 0 0,1 0 432 0 0,-1 4 64 0 0,-5 5 16 0 0,0 0 0 0 0,0 0-1232 0 0,0 0-240 0 0,9-4-56 0 0,-9 4-8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13823 0 0,'0'0'315'0'0,"0"0"45"0"0,0 0 21 0 0,0 0-49 0 0,9-1-208 0 0,1-14-53 0 0,-9 14 294 0 0,-1 1 122 0 0,2-1 22 0 0,9-6-236 0 0,-8 5-231 0 0,0 0 0 0 0,0 1 0 0 0,0-1 0 0 0,1 1 0 0 0,-1-1 0 0 0,1 1-1 0 0,5-1 1 0 0,19-1 336 0 0,0 2 1 0 0,0 1-1 0 0,47 6 0 0 0,5 0 157 0 0,296-7 1049 0 0,-88-3-1120 0 0,299 5-464 0 0,-465-1 0 0 0,153-20 0 0 0,-157 2 941 0 0,118-33 1 0 0,97-20-777 0 0,-268 67-1041 0 0,-67 6-541 0 0,-6 11-3824 0 0,-7 7-1641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0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11975 0 0,'0'0'267'0'0,"0"0"42"0"0,0 0 17 0 0,0 0-28 0 0,0 3-196 0 0,0-1-37 0 0,-1 0 1 0 0,1 0-1 0 0,0 1 1 0 0,-1-1 0 0 0,1 0-1 0 0,-1 0 1 0 0,0 0-1 0 0,0 0 1 0 0,0 0-1 0 0,0 0 1 0 0,0-1 0 0 0,0 1-1 0 0,0 0 1 0 0,-1 0-1 0 0,1-1 1 0 0,-1 1-1 0 0,1-1 1 0 0,-1 1 0 0 0,1-1-1 0 0,-1 0 1 0 0,-4 3-1 0 0,-17 13 164 0 0,2-3-39 0 0,-36 20-1 0 0,20-14-189 0 0,-66 44 0 0 0,84-49 0 0 0,0 0 0 0 0,1 2 0 0 0,0 0 0 0 0,-25 33 0 0 0,-2 13 683 0 0,3 2 0 0 0,-56 119-1 0 0,84-154-465 0 0,1 0-1 0 0,2 1 0 0 0,-13 57 1 0 0,21-75-133 0 0,1 0 1 0 0,1 1 0 0 0,0-1 0 0 0,0 1-1 0 0,2-1 1 0 0,0 0 0 0 0,0 1 0 0 0,1-1 0 0 0,1 0-1 0 0,0 1 1 0 0,10 23 0 0 0,-9-30-17 0 0,0 0 1 0 0,0 0-1 0 0,1 0 0 0 0,0 0 1 0 0,1-1-1 0 0,-1 1 1 0 0,1-1-1 0 0,0-1 0 0 0,1 1 1 0 0,0-1-1 0 0,-1-1 1 0 0,2 1-1 0 0,-1-1 0 0 0,9 4 1 0 0,13 5 366 0 0,0-2 0 0 0,43 10 0 0 0,-58-17-553 0 0,18 5 723 0 0,1-2 0 0 0,44 4 0 0 0,-77-11-637 0 0,0 0 0 0 0,0-1 0 0 0,0 1 0 0 0,0 0 0 0 0,0 0 0 0 0,1 0 0 0 0,-1 0 0 0 0,0 0 0 0 0,0 0 0 0 0,0 0 1 0 0,0 0-1 0 0,1 0 0 0 0,-1 0 0 0 0,0 0 0 0 0,0 0 0 0 0,0 0 0 0 0,0 0 0 0 0,0 0 0 0 0,1 0 0 0 0,-1 0 0 0 0,0 0 0 0 0,0 0 0 0 0,0 0 0 0 0,0 0 0 0 0,0 1 1 0 0,0-1-1 0 0,1 0 0 0 0,-1 0 0 0 0,0 0 0 0 0,0 0 0 0 0,0 0 0 0 0,0 0 0 0 0,0 0 0 0 0,0 0 0 0 0,0 1 0 0 0,1-1 0 0 0,-1 0 0 0 0,0 0 0 0 0,0 0 0 0 0,0 0 0 0 0,0 0 1 0 0,0 0-1 0 0,0 1 0 0 0,0-1 0 0 0,0 0 0 0 0,0 0 0 0 0,0 0 0 0 0,0 0 0 0 0,0 0 0 0 0,0 1 0 0 0,0-1 0 0 0,0 0 0 0 0,0 0 0 0 0,0 0 0 0 0,0 0 0 0 0,0 1 1 0 0,0-1-1 0 0,0 0 0 0 0,0 0 0 0 0,-11 8-923 0 0,5-5 684 0 0,1-1 1 0 0,0 0 0 0 0,0 0-1 0 0,-7 2 1 0 0,4-3-319 0 0,0 0 0 0 0,1-1 0 0 0,-1 0 1 0 0,0 0-1 0 0,0-1 0 0 0,1 0 0 0 0,-1-1 0 0 0,0 1 0 0 0,-11-5 0 0 0,0-3-946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0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10135 0 0,'0'0'231'0'0,"0"0"29"0"0,0 0 19 0 0,2 0-41 0 0,6 1-112 0 0,-6 0 267 0 0,-2-1 106 0 0,0 0 11 0 0,0 0 2 0 0,0 0 0 0 0,2 3 157 0 0,-2-2-562 0 0,1-1-1 0 0,-1 0 0 0 0,1 0 1 0 0,-1 1-1 0 0,1-1 0 0 0,-1 0 0 0 0,0 1 1 0 0,1-1-1 0 0,-1 0 0 0 0,0 1 1 0 0,1-1-1 0 0,-1 0 0 0 0,0 1 1 0 0,0-1-1 0 0,1 1 0 0 0,-1-1 1 0 0,0 1-1 0 0,0-1 0 0 0,0 1 0 0 0,1-1 1 0 0,-1 1-1 0 0,0-1 0 0 0,0 1 1 0 0,0-1-1 0 0,0 1 0 0 0,0-1 1 0 0,0 1-1 0 0,0 0 0 0 0,0 0 265 0 0,0-1 117 0 0,-1 2 21 0 0,-1 1-424 0 0,-1 1-1 0 0,1-1 0 0 0,-1 0 0 0 0,0 0 1 0 0,0 0-1 0 0,0-1 0 0 0,-1 1 1 0 0,1-1-1 0 0,0 0 0 0 0,-1 0 1 0 0,-4 2-1 0 0,-8 3 567 0 0,-24 7 0 0 0,15-6-325 0 0,-48 16-1314 0 0,-142 29 0 0 0,135-47 988 0 0,61-5 0 0 0,13-1-102 0 0,0 0-1 0 0,1 0 1 0 0,-1 0 0 0 0,0-1-1 0 0,0 0 1 0 0,0 0-1 0 0,1-1 1 0 0,-1 0 0 0 0,1 0-1 0 0,-1 0 1 0 0,1 0-1 0 0,0-1 1 0 0,0 0 0 0 0,0 0-1 0 0,0 0 1 0 0,0-1-1 0 0,1 0 1 0 0,-1 0 0 0 0,-3-4-1 0 0,-5-13-901 0 0,13 19 931 0 0,-1 1-1 0 0,1-1 1 0 0,0 1 0 0 0,0-1-1 0 0,0 0 1 0 0,0 1-1 0 0,0-1 1 0 0,0 1-1 0 0,0-1 1 0 0,0 1 0 0 0,0-1-1 0 0,1 1 1 0 0,0-2-1 0 0,3-5 58 0 0,4 5 16 0 0,3 3 0 0 0,-8 1 0 0 0,1 1 0 0 0,-1 0 0 0 0,1-1 0 0 0,-1 1 0 0 0,0 0 0 0 0,5 4 0 0 0,-7-6 0 0 0,0 1 0 0 0,1 0 0 0 0,-1 0 0 0 0,0 0 0 0 0,0 0 0 0 0,1 0 0 0 0,-1 1 0 0 0,0-1 0 0 0,0 0 0 0 0,0 1 0 0 0,-1-1 0 0 0,1 0 0 0 0,0 1 0 0 0,0-1 0 0 0,-1 1 0 0 0,2 2 0 0 0,-1 1 0 0 0,4 12 0 0 0,-5-13 0 0 0,-2-1 0 0 0,2 0 98 0 0,-1 0-1 0 0,0 0 1 0 0,0 0-1 0 0,0 0 1 0 0,0 0-1 0 0,-1-1 1 0 0,1 1-1 0 0,-1-1 1 0 0,0 1-1 0 0,1-1 0 0 0,-1 1 1 0 0,0-1-1 0 0,0 0 1 0 0,-1 0-1 0 0,1 0 1 0 0,-4 3-1 0 0,-4 1 611 0 0,0 0-1 0 0,-22 9 0 0 0,24-11-611 0 0,0-1 53 0 0,-1 1-133 0 0,2 3-16 0 0,4 3 0 0 0,6 0 0 0 0,6-2 0 0 0,-1-6 0 0 0,-1 0 0 0 0,1 0 0 0 0,-1-1 0 0 0,1 0 0 0 0,0 0 0 0 0,-1-1 0 0 0,1 0 0 0 0,10-1 0 0 0,-6 0 0 0 0,-1 1 0 0 0,23 2 0 0 0,-22 1 0 0 0,0-1 0 0 0,-1 1 0 0 0,0 1 0 0 0,0 0 0 0 0,0 1 0 0 0,18 11 0 0 0,-14-6 0 0 0,-1 0 0 0 0,0 1 0 0 0,-1 1 0 0 0,20 21 0 0 0,-26-24 0 0 0,-4 0 0 0 0,-4-7 20 0 0,1 0 0 0 0,0 0-1 0 0,-1 0 1 0 0,1 0 0 0 0,-1 0-1 0 0,0 0 1 0 0,1 0 0 0 0,-1 0-1 0 0,0 0 1 0 0,0 0 0 0 0,0-1-1 0 0,-1 1 1 0 0,1 0 0 0 0,0-1-1 0 0,0 1 1 0 0,-1-1 0 0 0,-2 2-1 0 0,-3 3 396 0 0,-1 0 0 0 0,-12 6 0 0 0,11-6-131 0 0,-27 17-163 0 0,6-3-112 0 0,0-1-1 0 0,-1-1 1 0 0,-1-2 0 0 0,-39 13 0 0 0,49-22-9 0 0,22-6 0 0 0,0-1 0 0 0,0 0 0 0 0,0 0 0 0 0,-1 0 0 0 0,1 0 0 0 0,0 0 0 0 0,0 0 0 0 0,0 0 0 0 0,-1 0 0 0 0,1 0 0 0 0,0 0 0 0 0,0 0 0 0 0,-1 0 0 0 0,1 0 0 0 0,0 0 0 0 0,0 0 0 0 0,0 0 0 0 0,-1 0 0 0 0,1 0 0 0 0,0 0 0 0 0,0 0 0 0 0,0-1 0 0 0,-1 1 0 0 0,1 0 0 0 0,0 0 0 0 0,0 0 0 0 0,0 0 0 0 0,0 0 0 0 0,-1 0 0 0 0,1-1 0 0 0,0 1 0 0 0,0 0 0 0 0,0 0 0 0 0,0 0 0 0 0,0 0 0 0 0,0-1 0 0 0,-1 1 0 0 0,1 0 0 0 0,0 0 0 0 0,0 0 0 0 0,0-1 0 0 0,0 1 0 0 0,0 0 0 0 0,0 0 0 0 0,0-1 0 0 0,0 1 0 0 0,0 0 0 0 0,0 0 0 0 0,0 0 0 0 0,0-1 0 0 0,0 1 0 0 0,0 0 0 0 0,0 0 0 0 0,0 0 0 0 0,0-1 0 0 0,0 1 0 0 0,0 0 0 0 0,1 0 0 0 0,-1 0 0 0 0,0-1 0 0 0,0 1 0 0 0,0 0 0 0 0,0 0 0 0 0,0 0 0 0 0,0 0 0 0 0,1-1 0 0 0,-1 1 0 0 0,0 0 0 0 0,0 0 0 0 0,2-4-115 0 0,0 1 0 0 0,0 0 0 0 0,1-1 0 0 0,-1 1 1 0 0,0 0-1 0 0,1 0 0 0 0,0 1 0 0 0,0-1 0 0 0,0 0 0 0 0,0 1 0 0 0,6-4 0 0 0,6-3-1492 0 0,23-9 0 0 0,-18 9-833 0 0,-1 1-3015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0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32 145 10135 0 0,'0'0'231'0'0,"0"0"29"0"0,0 0 19 0 0,-1 1-41 0 0,-4 3-44 0 0,4-4 20 0 0,-1 1 1 0 0,1 0-1 0 0,0-1 1 0 0,-1 1-1 0 0,1 0 1 0 0,0-1-1 0 0,-1 0 1 0 0,1 1-1 0 0,0-1 1 0 0,-3 0-1 0 0,2 1 169 0 0,0-1 572 0 0,24-7 770 0 0,2-3 443 0 0,44-23 0 0 0,3-2-1816 0 0,-34 19 166 0 0,0 2 0 0 0,1 2 0 0 0,74-15 0 0 0,-100 26-518 0 0,0 0 0 0 0,15 1 0 0 0,-23 1 0 0 0,1-1 0 0 0,0 1 0 0 0,-1-1 0 0 0,1 1 0 0 0,-1 0 0 0 0,1 1 0 0 0,-1-1 0 0 0,8 5 0 0 0,-4 1 0 0 0,-7-5 0 0 0,-1-1 0 0 0,0 1 0 0 0,1 0 0 0 0,-1-1 0 0 0,0 1 0 0 0,0 0 0 0 0,0-1 0 0 0,0 1 0 0 0,0 0 0 0 0,0-1 0 0 0,0 1 0 0 0,-1-1 0 0 0,1 1 0 0 0,-1 0 0 0 0,1-1 0 0 0,-1 1 0 0 0,-1 2 0 0 0,0 0 0 0 0,0-1 0 0 0,0 1 0 0 0,0-1 0 0 0,0 1 0 0 0,-1-1 0 0 0,-3 4 0 0 0,-8 3 0 0 0,1 0 0 0 0,-1-1 0 0 0,-1 0 0 0 0,-15 7 0 0 0,1-1 0 0 0,-2 2 0 0 0,-159 95 0 0 0,167-97 0 0 0,15-11 0 0 0,1 1 0 0 0,0-1 0 0 0,0 1 0 0 0,1 1 0 0 0,-1-1 0 0 0,1 1 0 0 0,-10 13 0 0 0,-1 5 0 0 0,7-10 0 0 0,0 1 0 0 0,0 0 0 0 0,-8 20 0 0 0,12-14 0 0 0,1-2 0 0 0,7-10 0 0 0,0-7 0 0 0,0 0 0 0 0,0 0 0 0 0,0 0 0 0 0,0 0 0 0 0,0-1 0 0 0,1 1 0 0 0,-1-1 0 0 0,1 0 0 0 0,-1 1 0 0 0,1-1 0 0 0,0 0 0 0 0,2 0 0 0 0,4 2 0 0 0,0-1 0 0 0,15 1 0 0 0,16-1 0 0 0,1-3 0 0 0,61-9 0 0 0,8 0 0 0 0,100-7-133 0 0,-207 17-563 0 0,-3 0-257 0 0,0 0-1286 0 0,0 0-4924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36 10135 0 0,'0'0'464'0'0,"0"0"-9"0"0,0 0-155 0 0,8-2 1413 0 0,-6 2-2040 0 0,13-6 4865 0 0,-13 3-1024 0 0,-9 0-2835 0 0,-1 3-679 0 0,-1 0 0 0 0,0 0 0 0 0,0 1 0 0 0,1 0 0 0 0,-1 1 0 0 0,-10 3 0 0 0,2-1 0 0 0,-64 15 0 0 0,-42 9 0 0 0,110-26-125 0 0,0 0 0 0 0,1-1 0 0 0,-1 0 0 0 0,0-1-1 0 0,0 0 1 0 0,-20-4 0 0 0,30 4-57 0 0,2 0 116 0 0,0 0 1 0 0,-1 0-1 0 0,1 0 1 0 0,0 0-1 0 0,0 0 1 0 0,-1-1-1 0 0,1 1 0 0 0,0 0 1 0 0,0-1-1 0 0,0 1 1 0 0,-1-1-1 0 0,1 1 1 0 0,-1-2-1 0 0,-5-9 48 0 0,8 4 17 0 0,3-7 4 0 0,-3 11-3 0 0,-1 1 0 0 0,1 0 0 0 0,-1 0 0 0 0,1 0 0 0 0,0 0 0 0 0,0 1 0 0 0,0-1 0 0 0,0 0 0 0 0,0 0 0 0 0,0 0 0 0 0,1 1 0 0 0,-1-1 0 0 0,2-1 0 0 0,1 0 0 0 0,0 0 0 0 0,0 0 0 0 0,1 0 0 0 0,6-3 0 0 0,-11 9 0 0 0,-1 1 0 0 0,0 0 0 0 0,-1-1 0 0 0,1 1 0 0 0,-1-1 0 0 0,1 0 0 0 0,-1 0 0 0 0,-3 5 0 0 0,-35 40 0 0 0,26-29 0 0 0,-2-1 0 0 0,-24 24 0 0 0,20-23 0 0 0,-20 26 0 0 0,36-37-13 0 0,2-6 23 0 0,1 0 0 0 0,0 0-1 0 0,-1 0 1 0 0,1 0-1 0 0,-1 0 1 0 0,0 0 0 0 0,-2 2-1 0 0,3-3 329 0 0,1-1 136 0 0,0 0 34 0 0,0 0-65 0 0,2 1-294 0 0,2 1-147 0 0,-1 0-1 0 0,1 0 1 0 0,0 0-1 0 0,0-1 0 0 0,1 1 1 0 0,-1-1-1 0 0,0 0 1 0 0,0-1-1 0 0,0 1 1 0 0,1-1-1 0 0,5 1 1 0 0,4-3-3 0 0,0 0 0 0 0,21-6 0 0 0,-6 1 2 0 0,-19 6-1 0 0,0 0 0 0 0,-1 1 0 0 0,1 0 0 0 0,0 1 0 0 0,0 0 0 0 0,0 0 0 0 0,9 3 0 0 0,-17-4 0 0 0,-1 1 0 0 0,1-1 0 0 0,0 0 0 0 0,0 1 0 0 0,-1-1 0 0 0,1 1 0 0 0,-1-1 0 0 0,1 1 0 0 0,0 0 0 0 0,-1 0 0 0 0,1 0 0 0 0,-1 0 0 0 0,0 0 0 0 0,2 1 0 0 0,3 3 0 0 0,21 11 0 0 0,39 26 0 0 0,-59-36 0 0 0,1 0 0 0 0,-1 1 0 0 0,0 0 0 0 0,0 0 0 0 0,10 15 0 0 0,15 15 0 0 0,-28-27 0 0 0,-4 0 0 0 0,-1-7 89 0 0,0-1-1 0 0,0 1 0 0 0,-1-1 1 0 0,1 1-1 0 0,-1-1 1 0 0,1 0-1 0 0,-1 1 0 0 0,0-1 1 0 0,1 0-1 0 0,-1 0 1 0 0,0 0-1 0 0,0 0 0 0 0,-1 0 1 0 0,1-1-1 0 0,0 1 0 0 0,-1-1 1 0 0,1 1-1 0 0,-1-1 1 0 0,-4 2-1 0 0,-6 1 31 0 0,0 0-1 0 0,-27 4 1 0 0,20-4-195 0 0,-118 35 76 0 0,94-25 0 0 0,-74 18-64 0 0,117-32-273 0 0,1 0-138 0 0,0 0-33 0 0,0 0-4 0 0,0 0 0 0 0,12-9-667 0 0,-6 5 822 0 0,5-5-523 0 0,1 1 0 0 0,1 1 0 0 0,0 0 1 0 0,0 0-1 0 0,20-6 0 0 0,-9 3-242 0 0,6-3-413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31 11975 0 0,'0'0'267'0'0,"0"0"42"0"0,0 0 17 0 0,0 0-28 0 0,-9 2-186 0 0,-25-6 811 0 0,33 4-414 0 0,-1 0 71 0 0,-3 1-86 0 0,-3 0 587 0 0,-5-1 5203 0 0,33-13-5947 0 0,-10 10-337 0 0,0-1 0 0 0,1 1 0 0 0,0 1 0 0 0,-1 0 0 0 0,1 0 0 0 0,0 1 0 0 0,0 1 0 0 0,0 0 0 0 0,0 0 0 0 0,0 1 0 0 0,20 4 0 0 0,-19-2 0 0 0,0 0 0 0 0,-1 1 0 0 0,1 0 0 0 0,0 1 0 0 0,-1 0 0 0 0,0 1 0 0 0,0 0 0 0 0,-1 1 0 0 0,0 0 0 0 0,12 10 0 0 0,1 6 0 0 0,-1 2 0 0 0,-1 0 0 0 0,-2 2 0 0 0,0 0 0 0 0,-1 1 0 0 0,-2 1 0 0 0,-1 0 0 0 0,-2 1 0 0 0,0 1 0 0 0,-2 0 0 0 0,-2 0 0 0 0,10 56 0 0 0,-15-61 0 0 0,-2 0 0 0 0,-1 0 0 0 0,-1 1 0 0 0,-1-1 0 0 0,-2 0 0 0 0,0 0 0 0 0,-9 30 0 0 0,-1-8 0 0 0,-2 0 0 0 0,-40 83 0 0 0,34-93 0 0 0,-49 71 0 0 0,22-40 0 0 0,39-55 0 0 0,-49 71 0 0 0,45-67 0 0 0,1 1 0 0 0,-10 21 0 0 0,14-23 0 0 0,-2 0 0 0 0,0 0 0 0 0,-19 22 0 0 0,17-27 8 0 0,0 0-1 0 0,-1-1 1 0 0,-1-1-1 0 0,0 0 0 0 0,0-1 1 0 0,-1 0-1 0 0,0-1 1 0 0,0-1-1 0 0,-21 7 1 0 0,22-6 631 0 0,12-7-482 0 0,-1 1 0 0 0,1-1 0 0 0,-1 1 1 0 0,0-1-1 0 0,0 0 0 0 0,1 0 0 0 0,-1 0 0 0 0,-5 0 0 0 0,6 0 230 0 0,2-1 101 0 0,0 0 21 0 0,0 0-66 0 0,-1 8-278 0 0,1 0-165 0 0,8 20 0 0 0,-7-25 0 0 0,-1 0 0 0 0,0 0 0 0 0,0 0 0 0 0,0 0 0 0 0,0-1 0 0 0,0 1 0 0 0,-1 0 0 0 0,1 0 0 0 0,-1 0 0 0 0,-1 5 0 0 0,2-8 0 0 0,-2 13 0 0 0,2-12 0 0 0,-13 20 0 0 0,8-13 0 0 0,-1-2-133 0 0,22-18-4029 0 0,-5 4-4367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49 15663 0 0,'8'-12'196'0'0,"-7"9"-81"0"0,1 1 0 0 0,-1-1-1 0 0,1 1 1 0 0,-1-1 0 0 0,1 1-1 0 0,0 0 1 0 0,0-1 0 0 0,0 1-1 0 0,0 0 1 0 0,1 0 0 0 0,3-2-1 0 0,9-1 20 0 0,-6 3-121 0 0,-7 6-8 0 0,-7 8-8 0 0,3-10 2 0 0,-7 18 369 0 0,-18 27 0 0 0,-1 3 328 0 0,-43 82-34 0 0,-20 43-716 0 0,7 10 54 0 0,-138 278 0 0 0,185-396 0 0 0,-38 75 0 0 0,71-134-352 0 0,0-1 0 0 0,-1 1 0 0 0,0-1 0 0 0,0 0 0 0 0,-12 11 0 0 0,16-17-3946 0 0,1-1-1316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2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2759 0 0,'0'0'0'0'0,"0"0"112"0"0,0 0-32 0 0,0 0 16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3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 4607 0 0,'0'0'102'0'0,"0"0"20"0"0,0 0 6 0 0,0 0-85 0 0,0 0-359 0 0,0 0-159 0 0,0 0-33 0 0,0 0-4 0 0,0 0 0 0 0,0 0 0 0 0,0 0 0 0 0,-2-5 482 0 0,3 2 3268 0 0,19-13 4041 0 0,-15 12-6380 0 0,0 0-1 0 0,1 0 0 0 0,8-10 0 0 0,-14 13-386 0 0,0 1 0 0 0,0 0-68 0 0,-3 21-272 0 0,-1-12-172 0 0,4-8-62 0 0,0 0 0 0 0,-1 0-1 0 0,1 0 1 0 0,0 0 0 0 0,-1 1-1 0 0,0-1 1 0 0,1 0 0 0 0,-1 0 0 0 0,0 0-1 0 0,1 0 1 0 0,-1 0 0 0 0,0-1-1 0 0,0 1 1 0 0,0 0 0 0 0,-1 1 0 0 0,-3 2-724 0 0,1 3-1044 0 0,3-5-3286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0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0,'0'0'354'0'0,"0"0"38"0"0,0 0 1025 0 0,0 0 471 0 0,0 0 96 0 0,3 0-208 0 0,26 3-478 0 0,-17-1-1108 0 0,1 0 1 0 0,26-1-1 0 0,-24 0-220 0 0,29-3-756 0 0,-22 3-197 0 0,-20 0 494 0 0,-1-1 0 0 0,1 1 0 0 0,0-1 0 0 0,-1 1 0 0 0,1 0-1 0 0,-1 0 1 0 0,1-1 0 0 0,2 3 0 0 0,-3-2-3006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0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5527 0 0,'0'0'423'0'0,"0"0"92"0"0,0 0 1418 0 0,0 0 650 0 0,0 0 127 0 0,-1-1-295 0 0,-4 0-1913 0 0,6 2-311 0 0,8 6-463 0 0,20 8-894 0 0,-12-8 443 0 0,1-2-12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0,'0'0'864'0'0,"0"0"-696"0"0,0 0-168 0 0,0 0 0 0 0,0 0 2000 0 0,0 0 368 0 0,0 0 64 0 0,0 0 24 0 0,0 0-1856 0 0,0 0-376 0 0,0 0-64 0 0,0 0-24 0 0,0 0-872 0 0,0 0-168 0 0,0 0-40 0 0,0 0-4112 0 0,16 3-832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0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 17503 0 0,'0'0'1560'0'0,"-11"-5"-1248"0"0,-1-2-248 0 0,-1 1-64 0 0,1-1 208 0 0,-1 4 32 0 0,1-1 8 0 0,12 4 0 0 0,0 0-336 0 0,0 0-64 0 0,0 0-8 0 0,0 0-8 0 0,0 0-1176 0 0,0 0-240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0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0,'0'0'528'0'0,"0"0"-197"0"0,0 0 434 0 0,3 2 225 0 0,7 3 46 0 0,-7-3-83 0 0,-3-2-389 0 0,0 0-168 0 0,0 0-39 0 0,0 0-34 0 0,2 1-124 0 0,22 14 71 0 0,-22-13-135 0 0,-2-2 28 0 0,0 0 11 0 0,3 1 2 0 0,35 21 288 0 0,-36-21-503 0 0,-1 0-1 0 0,1 0 0 0 0,0-1 1 0 0,0 1-1 0 0,0 0 0 0 0,0-1 1 0 0,0 1-1 0 0,-1-1 0 0 0,1 0 1 0 0,0 0-1 0 0,4 0 0 0 0,3 1-254 0 0,6 2-1017 0 0,-1-1-3304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0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0,'0'0'998'0'0,"0"0"-480"0"0,0 0 434 0 0,0 0 258 0 0,0 0 50 0 0,0 0-122 0 0,0 0-552 0 0,0 0-245 0 0,0 0-49 0 0,0 0-76 0 0,0 0-276 0 0,0 0-120 0 0,0 0-20 0 0,0 0-57 0 0,0 0-214 0 0,0 0-89 0 0,0 0-16 0 0,0 0-35 0 0,0 0-118 0 0,3 2-51 0 0,8 8-572 0 0,-9-8-2359 0 0,-2-2-1009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0,'0'0'547'0'0,"0"0"-11"0"0,0 0-197 0 0,0 0 439 0 0,0 0 228 0 0,0 0 46 0 0,0 0-120 0 0,0 2-863 0 0,0 0 1 0 0,0-1 0 0 0,0 1 0 0 0,0 0-1 0 0,0 0 1 0 0,0 0 0 0 0,0-1 0 0 0,2 4 0 0 0,2-3-404 0 0,2 0 1 0 0,-1 0-1 0 0,0 0 1 0 0,0 0-1 0 0,1-1 1 0 0,-1 0-1 0 0,1 0 1 0 0,10 0-1 0 0,4 0-1202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0,'0'0'566'0'0,"0"0"-6"0"0,0 0-186 0 0,0 0 565 0 0,0 0 285 0 0,0 0 59 0 0,0 0-142 0 0,0 0-642 0 0,0 0-283 0 0,0 0-59 0 0,0 0-78 0 0,1 2-283 0 0,0 0 95 0 0,1 0 1 0 0,-1 0 0 0 0,0 0 0 0 0,1 0 0 0 0,0 0 0 0 0,-1-1 0 0 0,1 1 0 0 0,0 0 0 0 0,0-1 0 0 0,0 1 0 0 0,0-1 0 0 0,0 0 0 0 0,0 1 0 0 0,4 0 0 0 0,38 13-1701 0 0,-25-9 589 0 0,-6-5-2096 0 0,-9-2 2062 0 0,9 1-3088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97 107 10135 0 0,'0'0'231'0'0,"0"0"29"0"0,0 0 19 0 0,0 1-41 0 0,5 13 812 0 0,0-1-1 0 0,1-1 1 0 0,10 18-1 0 0,-12-23-616 0 0,1-1 0 0 0,-1 0 1 0 0,1 0-1 0 0,0 0 0 0 0,1-1 1 0 0,-1 0-1 0 0,14 10 0 0 0,-14-12-357 0 0,1 0-1 0 0,-1 0 1 0 0,1 0 0 0 0,0-1-1 0 0,0 1 1 0 0,0-1 0 0 0,0-1-1 0 0,0 1 1 0 0,0-1-1 0 0,0 0 1 0 0,0-1 0 0 0,1 0-1 0 0,10 0 1 0 0,-2-1 192 0 0,0-1-1 0 0,-1-1 1 0 0,1 0 0 0 0,-1-1-1 0 0,18-8 1 0 0,-4 1-268 0 0,42-26-1 0 0,-57 30-12 0 0,-1-1 0 0 0,21-18 0 0 0,-29 22-99 0 0,0 1 0 0 0,-1-1 0 0 0,1 0 0 0 0,-1 0 0 0 0,0 0 0 0 0,0 0 0 0 0,-1-1 0 0 0,1 1 0 0 0,-1-1-1 0 0,0 0 1 0 0,3-8 0 0 0,-5 10 26 0 0,0 0-1 0 0,1 1 0 0 0,-1-1 1 0 0,0 0-1 0 0,0 1 1 0 0,-1-1-1 0 0,1 0 0 0 0,0 1 1 0 0,-1-1-1 0 0,0 1 1 0 0,1-1-1 0 0,-1 0 0 0 0,0 1 1 0 0,0 0-1 0 0,-1-1 0 0 0,1 1 1 0 0,0 0-1 0 0,-1-1 1 0 0,1 1-1 0 0,-1 0 0 0 0,-2-2 1 0 0,1 1-26 0 0,0 1 0 0 0,0-1 0 0 0,0 1 0 0 0,0 0 0 0 0,0 0 0 0 0,0 0 0 0 0,-1 0 1 0 0,1 1-1 0 0,-1-1 0 0 0,1 1 0 0 0,-1 0 0 0 0,0 0 0 0 0,0 0 0 0 0,-4 0 0 0 0,-4 1 59 0 0,0 0 0 0 0,0 1 0 0 0,0 0 1 0 0,0 1-1 0 0,0 1 0 0 0,0 0 0 0 0,1 0 0 0 0,-1 1 0 0 0,1 1 0 0 0,0 0 0 0 0,0 0 0 0 0,-11 8 0 0 0,-8 8-91 0 0,0 0 0 0 0,-45 44 0 0 0,49-41 561 0 0,1 2 1 0 0,1 0-1 0 0,2 1 0 0 0,0 2 0 0 0,2 0 0 0 0,-25 49 0 0 0,42-71-297 0 0,-1 0 1 0 0,1 1-1 0 0,1-1 0 0 0,0 1 0 0 0,0 0 0 0 0,0 0 0 0 0,1 0 0 0 0,0 15 0 0 0,1-20-118 0 0,0 1 0 0 0,0-1-1 0 0,1 0 1 0 0,-1 1 0 0 0,1-1-1 0 0,0 0 1 0 0,0 0-1 0 0,0 0 1 0 0,1 0 0 0 0,-1 0-1 0 0,1 0 1 0 0,-1 0-1 0 0,1 0 1 0 0,0 0 0 0 0,0-1-1 0 0,0 1 1 0 0,1-1 0 0 0,-1 0-1 0 0,0 1 1 0 0,1-1-1 0 0,0 0 1 0 0,-1 0 0 0 0,7 2-1 0 0,0 0 104 0 0,0-1-1 0 0,0 0 1 0 0,0 0-1 0 0,0-1 1 0 0,0 0 0 0 0,0-1-1 0 0,1 0 1 0 0,-1-1-1 0 0,1 0 1 0 0,10-1-1 0 0,5-2 196 0 0,1 0-1 0 0,35-12 0 0 0,-28 4-1473 0 0,-1-2 0 0 0,46-25-1 0 0,-53 25 496 0 0,20-9-855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1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5983 0 0,'0'0'264'0'0,"0"0"56"0"0,0 0-256 0 0,0 0-64 0 0,0 0 0 0 0,0 0 0 0 0,0 0 1792 0 0,0 0 352 0 0,0 0 64 0 0,0 0 8 0 0,-5 9-1488 0 0,5-9-304 0 0,0 0-56 0 0,0 0-16 0 0,0 0-1240 0 0,0 0-248 0 0,19-2-48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0:1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9215 0 0,'0'0'816'0'0,"0"0"-656"0"0,0 0-160 0 0,0 0 0 0 0,0 0 2016 0 0,0 0 360 0 0,0 0 80 0 0,-10 9 8 0 0,1 0-1776 0 0,9-9-360 0 0,-11 5-72 0 0,11-5-8 0 0,0 0-1352 0 0,0 0-272 0 0,0 0-48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0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0 482 455 0 0,'0'-2'1267'0'0,"4"-34"3349"0"0,0 12-4539 0 0,-3 22 151 0 0,-1 2 50 0 0,0 0 18 0 0,0 0 6 0 0,0 0-24 0 0,0 0-113 0 0,0 0-49 0 0,0 0-11 0 0,0 0-7 0 0,0 0-28 0 0,0 0-6 0 0,0 0 6 0 0,0 0 27 0 0,0 0 34 0 0,0 0 11 0 0,0 0 2 0 0,0 0 3 0 0,0 0 10 0 0,0 0 3 0 0,2 1 0 0 0,5 0 55 0 0,0 0-1 0 0,0 0 0 0 0,0-1 0 0 0,0 0 0 0 0,0 0 1 0 0,0-1-1 0 0,8-1 0 0 0,51-14 1366 0 0,-57 13-1339 0 0,10-3 293 0 0,31-16 1 0 0,-33 14-361 0 0,1 0 1 0 0,22-5 0 0 0,-39 13-170 0 0,93-25 141 0 0,105-42-1 0 0,-138 42-216 0 0,165-66-858 0 0,8 20-61 0 0,46 24 743 0 0,-237 43 543 0 0,0 2 0 0 0,1 2-1 0 0,-1 2 1 0 0,1 1 0 0 0,43 11 0 0 0,-84-14-138 0 0,8 5 1692 0 0,-57-28-3573 0 0,24 11 1036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0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1375 0 0,'0'0'128'0'0,"0"0"-128"0"0,-14 14 0 0 0,14-14 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1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104 689 8287 0 0,'-11'35'890'0'0,"8"-23"-594"0"0,3-9 1164 0 0,0-3 505 0 0,0 0 98 0 0,0 0-259 0 0,0 0-1154 0 0,0 0-554 0 0,3-1-296 0 0,1 0 26 0 0,1 0 0 0 0,0-1-1 0 0,-1 0 1 0 0,1 0 0 0 0,-1 0-1 0 0,0-1 1 0 0,1 0 0 0 0,-1 0-1 0 0,-1 0 1 0 0,1 0 0 0 0,0 0-1 0 0,-1-1 1 0 0,1 1 0 0 0,-1-1 0 0 0,0 0-1 0 0,0 0 1 0 0,-1 0 0 0 0,4-8-1 0 0,-5 10-145 0 0,-1 0 38 0 0,-1-6 154 0 0,1 6 113 0 0,-13-2 588 0 0,7 0-279 0 0,-3-1 33 0 0,3 4 3696 0 0,7-2-3903 0 0,33-55-96 0 0,-11 21-24 0 0,-2-1 0 0 0,18-48 0 0 0,-11 8 81 0 0,-9 20 71 0 0,39-78-1 0 0,-45 109-88 0 0,19-31-42 0 0,-28 51-22 0 0,0 1 1 0 0,1 1-1 0 0,0-1 1 0 0,0 1-1 0 0,1-1 1 0 0,10-7-1 0 0,13-6-352 0 0,-27 18 160 0 0,-2 1-30 0 0,0 0-8 0 0,0 0 1 0 0,0 0 6 0 0,0 0 6 0 0,0 0 2 0 0,0 0 24 0 0,1 2 108 0 0,0-2 94 0 0,0 1 0 0 0,-1-1 0 0 0,1 1 0 0 0,-1 0 0 0 0,1 0 0 0 0,-1-1 0 0 0,0 1 0 0 0,1 0 0 0 0,-1-1 0 0 0,0 1 0 0 0,1 0 0 0 0,-1 0 0 0 0,0 0 0 0 0,0-1 0 0 0,0 1 0 0 0,0 0 0 0 0,1 0-1 0 0,-1 0 1 0 0,0 0 0 0 0,-1 0 0 0 0,1-1 0 0 0,0 1 0 0 0,0 0 0 0 0,0 0 0 0 0,0 0 0 0 0,-1-1 0 0 0,1 1 0 0 0,0 0 0 0 0,-1 0 0 0 0,1-1 0 0 0,0 1 0 0 0,-2 1 0 0 0,-2 4 129 0 0,0 0 0 0 0,0 0 1 0 0,-6 6-1 0 0,-3 3 3 0 0,-23 27-232 0 0,25-29-36 0 0,-19 25 0 0 0,2 10-631 0 0,-41 97 0 0 0,9 21-253 0 0,37-95 440 0 0,-50 101 0 0 0,69-162 565 0 0,-20 32 380 0 0,22-40 208 0 0,2-2 32 0 0,0 0-6 0 0,0 0-56 0 0,0 0-29 0 0,0 0-4 0 0,0 0-54 0 0,0 0-230 0 0,0 0-99 0 0,0 0-17 0 0,0 0-39 0 0,0 0-126 0 0,0 0-22 0 0,0 0 2 0 0,-2 2-6 0 0,-5 6 7 0 0,-3 1-22 0 0,1 0 1 0 0,0 1-1 0 0,1 0 1 0 0,-7 12-1 0 0,11-15 99 0 0,0 0 0 0 0,1 0-1 0 0,0 1 1 0 0,0 0 0 0 0,1 0-1 0 0,0-1 1 0 0,-2 14 0 0 0,4-19 97 0 0,1 1 16 0 0,1 0-85 0 0,0-1 0 0 0,0 1 1 0 0,0-1-1 0 0,0 1 1 0 0,0-1-1 0 0,0 0 0 0 0,0 0 1 0 0,1 0-1 0 0,-1 0 0 0 0,1 0 1 0 0,0 0-1 0 0,0-1 1 0 0,-1 0-1 0 0,1 1 0 0 0,0-1 1 0 0,0 0-1 0 0,0 0 1 0 0,0 0-1 0 0,0-1 0 0 0,0 1 1 0 0,1-1-1 0 0,4 0 1 0 0,65-3 480 0 0,-45 1-322 0 0,1 1 0 0 0,40 4 0 0 0,-62-2-225 0 0,-1 0-1 0 0,0 0 1 0 0,0 0-1 0 0,0 1 1 0 0,0 0 0 0 0,0 0-1 0 0,-1 0 1 0 0,1 1-1 0 0,-1 0 1 0 0,1 0-1 0 0,-1 0 1 0 0,0 1 0 0 0,0 0-1 0 0,0 0 1 0 0,-1 0-1 0 0,1 0 1 0 0,-1 1-1 0 0,0 0 1 0 0,0 0 0 0 0,-1 0-1 0 0,0 0 1 0 0,0 1-1 0 0,0-1 1 0 0,0 1-1 0 0,-1-1 1 0 0,0 1 0 0 0,3 11-1 0 0,-1 6-208 0 0,1 22 0 0 0,2 14-74 0 0,-3-37 204 0 0,-2-6 65 0 0,1 0 1 0 0,0 0-1 0 0,2-1 0 0 0,7 20 0 0 0,-10-31 38 0 0,0 0 0 0 0,1 0 0 0 0,-1 0 0 0 0,1 0-1 0 0,-1 0 1 0 0,1-1 0 0 0,0 1 0 0 0,1-1 0 0 0,-1 0 0 0 0,0 0 0 0 0,1 0 0 0 0,0 0 0 0 0,0-1 0 0 0,0 0 0 0 0,0 0 0 0 0,0 0-1 0 0,0 0 1 0 0,0 0 0 0 0,9 1 0 0 0,-3-1 14 0 0,0-1 0 0 0,0 0 0 0 0,0 0 0 0 0,0-1 1 0 0,0-1-1 0 0,0 0 0 0 0,-1 0 0 0 0,1-1 0 0 0,12-3 0 0 0,-8 0-899 0 0,1 0 0 0 0,-2-1 0 0 0,1 0 0 0 0,-1-1 0 0 0,20-13 0 0 0,18-20-4881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1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 9215 0 0,'0'0'707'0'0,"-2"2"-464"0"0,-24 23 1183 0 0,24-24 141 0 0,2-1 69 0 0,0 0-187 0 0,0 0-853 0 0,0 0-373 0 0,0 0-79 0 0,10-7-75 0 0,18-18-11 0 0,-27 24 32 0 0,-1 1 8 0 0,0-1-50 0 0,0 1 0 0 0,1 0 0 0 0,-1-1 0 0 0,0 1 1 0 0,0 0-1 0 0,0-1 0 0 0,1 1 0 0 0,-1 0 1 0 0,0-1-1 0 0,1 1 0 0 0,-1 0 0 0 0,0 0 1 0 0,1-1-1 0 0,-1 1 0 0 0,0 0 0 0 0,1 0 0 0 0,-1 0 1 0 0,0-1-1 0 0,1 1 0 0 0,-1 0 0 0 0,1 0 1 0 0,-1 0-1 0 0,0 0 0 0 0,1 0 0 0 0,-1 0 1 0 0,1 0-1 0 0,-1 0 0 0 0,1 0 0 0 0,1 15 30 0 0,0-1 0 0 0,-1 1-1 0 0,-1 0 1 0 0,-1 20 0 0 0,-1 5-3 0 0,2-27-75 0 0,4 216 0 0 0,-17 251 332 0 0,9-435 55 0 0,-2 38 414 0 0,-1 53 256 0 0,5 18-817 0 0,2-100-330 0 0,4 59-314 0 0,5-44-118 0 0,-4-37-22 0 0,-1 0 0 0 0,-2 0-1 0 0,-1 39 1 0 0,-2-61 33 0 0,-1 12 145 0 0,1-7-4818 0 0,1-15 229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1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71 9215 0 0,'0'0'707'0'0,"0"0"-268"0"0,0 0 601 0 0,0 0 308 0 0,0 0 57 0 0,0 0-165 0 0,0 0-759 0 0,0 0-333 0 0,0 0-69 0 0,0 0-39 0 0,0 0-99 0 0,0 0-9 0 0,1-1 26 0 0,1-5 220 0 0,0 1 1 0 0,-1 0 0 0 0,0-1 0 0 0,1-10-1 0 0,3-13 459 0 0,-4 27-466 0 0,-1 2-23 0 0,0 0-11 0 0,0 0-1 0 0,0 0-5 0 0,0 0-23 0 0,0 0-11 0 0,0 0-1 0 0,0 0 10 0 0,-1 0-85 0 0,0 0 0 0 0,0 1 0 0 0,0-1 0 0 0,0 1 1 0 0,0 0-1 0 0,1-1 0 0 0,-1 1 0 0 0,0 0 0 0 0,1-1 1 0 0,-1 1-1 0 0,-1 1 0 0 0,0 1 27 0 0,-8 7 60 0 0,-1 1-1 0 0,2 1 1 0 0,0 0-1 0 0,-10 17 1 0 0,-27 56 62 0 0,26-45-166 0 0,-1-1-8 0 0,-39 85 72 0 0,52-107 15 0 0,-1-1 0 0 0,0 0 0 0 0,-1 0 0 0 0,-1-1 0 0 0,-1 0 0 0 0,0-1 0 0 0,-20 19 0 0 0,3-9 261 0 0,28-23-224 0 0,-1-1 54 0 0,2 0-155 0 0,-1 1 0 0 0,1-1-1 0 0,0 0 1 0 0,-1 0 0 0 0,1 0 0 0 0,0 0 0 0 0,-1 0 0 0 0,1 0 0 0 0,0 0-1 0 0,-1 0 1 0 0,1 0 0 0 0,-1 0 0 0 0,1 0 0 0 0,0 0 0 0 0,-1 0 0 0 0,1 0-1 0 0,0 0 1 0 0,-1 0 0 0 0,1 0 0 0 0,0 0 0 0 0,-1 0 0 0 0,1 0 0 0 0,0-1-1 0 0,-1 1 1 0 0,1 0 0 0 0,-1-5-29 0 0,0 1 1 0 0,0 0-1 0 0,1 0 0 0 0,-1-1 0 0 0,1 1 1 0 0,0 0-1 0 0,1-1 0 0 0,-1 1 0 0 0,3-8 1 0 0,-1 3-47 0 0,1 0 0 0 0,1 1 1 0 0,-1 0-1 0 0,7-11 0 0 0,2 0-248 0 0,1 1 0 0 0,1 0-1 0 0,15-16 1 0 0,-6 11 3 0 0,2 1 1 0 0,0 2-1 0 0,1 0 0 0 0,1 1 1 0 0,48-24-1 0 0,-47 27 409 0 0,-1-1 0 0 0,-1-2 0 0 0,-1 0 0 0 0,0-2 0 0 0,-2 0 0 0 0,24-28 0 0 0,-15 13 223 0 0,-30 34-213 0 0,-2 2 2 0 0,0 0 10 0 0,0 0 39 0 0,0 0 20 0 0,0 0 3 0 0,0 0 6 0 0,0 2 23 0 0,-1 8-99 0 0,0-1-1 0 0,-1 1 1 0 0,0 0 0 0 0,-1-1-1 0 0,0 1 1 0 0,0-1 0 0 0,-5 9 0 0 0,-4 9-1 0 0,9-16-95 0 0,2-9 36 0 0,1-2 14 0 0,0 0-8 0 0,0 0-24 0 0,9 11-106 0 0,-3-5 62 0 0,0 0 0 0 0,-1 0-1 0 0,0 1 1 0 0,0 0 0 0 0,-1 0 0 0 0,1 0-1 0 0,2 10 1 0 0,0-4-10 0 0,36 99-101 0 0,-12-26 32 0 0,-1 1 64 0 0,-25-66 15 0 0,2 1 0 0 0,1-1 1 0 0,1 0-1 0 0,17 30 0 0 0,-14-34 0 0 0,-1 0 2 0 0,-8-14-6 0 0,5 1 108 0 0,1 3-15 0 0,2-2-33 0 0,-8-5-82 0 0,-1 0 0 0 0,1 1 0 0 0,-1-1 0 0 0,1 0-1 0 0,0-1 1 0 0,-1 1 0 0 0,1 0 0 0 0,0-1 0 0 0,-1 0 0 0 0,1 1 0 0 0,-1-1 0 0 0,1 0 0 0 0,-1 0 0 0 0,3-2 0 0 0,4-2-317 0 0,0-1 1 0 0,10-9-1 0 0,-5 5 81 0 0,5-5-306 0 0,41-27-983 0 0,-17 16-3304 0 0,-8 8-849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1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7831 0 0,'0'6'149'0'0,"0"1"0"0"0,-1-1 0 0 0,0 0 0 0 0,0 0 0 0 0,0 0 0 0 0,-1 0-1 0 0,0 0 1 0 0,0 0 0 0 0,-4 8 0 0 0,3-10 845 0 0,1 0 0 0 0,-1 0 0 0 0,0 0 0 0 0,0-1 0 0 0,0 1-1 0 0,0-1 1 0 0,-7 6 0 0 0,8-8-88 0 0,2-1-512 0 0,0 0-104 0 0,0 0-97 0 0,0 0-292 0 0,0 0-55 0 0,0 0 16 0 0,0 0 34 0 0,0 0 10 0 0,0 0 4 0 0,0 0 38 0 0,0 0 152 0 0,0 0 70 0 0,0 0 12 0 0,-1 0 25 0 0,-26 7 1850 0 0,26-7-2057 0 0,-1-1 0 0 0,1 1 0 0 0,0 0 0 0 0,-1 0 0 0 0,1 0 0 0 0,0 1 0 0 0,-1-1 0 0 0,1 0 0 0 0,0 0 0 0 0,0 1 0 0 0,-1-1 0 0 0,1 1 0 0 0,0-1 0 0 0,0 1 0 0 0,0-1 0 0 0,-1 1 0 0 0,1 0 0 0 0,0-1 0 0 0,-1 2 0 0 0,-2 2 0 0 0,-12 6-12 0 0,1 0 0 0 0,0 1 0 0 0,0 1 0 0 0,-14 15 1 0 0,-46 60 145 0 0,56-64-96 0 0,-3 3-156 0 0,2 0-1 0 0,0 1 0 0 0,1 2 1 0 0,-21 44-1 0 0,40-73 118 0 0,-8 17-174 0 0,2 0 1 0 0,-8 30-1 0 0,-8 37-262 0 0,16-59 58 0 0,-11 30 0 0 0,-2 5-653 0 0,11-35 611 0 0,6-19 335 0 0,0 2 0 0 0,0-1 0 0 0,0 0 1 0 0,1 0-1 0 0,-1 12 0 0 0,1-8-15 0 0,1-7 238 0 0,0 1-1 0 0,0-1 1 0 0,1 0 0 0 0,1 9-1 0 0,-2-11-90 0 0,1 0 0 0 0,0 0-1 0 0,-1-1 1 0 0,1 1 0 0 0,0-1 0 0 0,0 1-1 0 0,0 0 1 0 0,1-1 0 0 0,-1 0-1 0 0,0 1 1 0 0,0-1 0 0 0,1 0-1 0 0,-1 0 1 0 0,1 0 0 0 0,1 2 0 0 0,5 1 173 0 0,0 0 0 0 0,-1-1 0 0 0,14 5 1 0 0,13 5 161 0 0,-14-4-250 0 0,-1-1-1 0 0,1-1 1 0 0,0-1-1 0 0,0-1 1 0 0,1-1-1 0 0,0-1 1 0 0,-1 0-1 0 0,1-2 1 0 0,33-1 0 0 0,-3-1 42 0 0,100-5 75 0 0,-92 5-196 0 0,-42 2-38 0 0,-1-1-1 0 0,1 0 1 0 0,16-4 0 0 0,33-9-358 0 0,-64 12 154 0 0,-2 1-2 0 0,0 0 18 0 0,0 0 72 0 0,0 0 61 0 0,0 0 116 0 0,0 4-29 0 0,0 0 1 0 0,0-1 0 0 0,-1 1 0 0 0,1 0 0 0 0,-1 0 0 0 0,0-1 0 0 0,-3 8 0 0 0,2-4-50 0 0,1-4-188 0 0,0 1 0 0 0,0-1 1 0 0,0 0-1 0 0,0 0 1 0 0,-1 0-1 0 0,0 0 1 0 0,1 0-1 0 0,-1 0 1 0 0,0 0-1 0 0,-1 0 0 0 0,-3 4 1 0 0,-4 0-957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1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1375 0 0,'-1'3'107'0'0,"1"-1"377"0"0,0 1 1 0 0,0-1-1 0 0,0 0 0 0 0,-1 1 1 0 0,1-1-1 0 0,-1 0 0 0 0,0 1 1 0 0,0-1-1 0 0,0 0 0 0 0,0 0 1 0 0,-2 3-1 0 0,1-1 184 0 0,1-2 1496 0 0,1-2-708 0 0,0 0-308 0 0,0 0-57 0 0,0 0-99 0 0,0 0-351 0 0,0 0-156 0 0,0 0-33 0 0,12-4 287 0 0,-9 3-471 0 0,-3 1-11 0 0,0 0-17 0 0,0 0-66 0 0,0 0-29 0 0,0 0-8 0 0,0 0 5 0 0,0 0 22 0 0,0 0 10 0 0,0 0 2 0 0,0 0 24 0 0,0 0 100 0 0,-1 2-197 0 0,0 0 0 0 0,1 0 0 0 0,-1 0 0 0 0,0 0 0 0 0,0 0 0 0 0,0 0 0 0 0,-3 3 0 0 0,-1 3 96 0 0,4-4-79 0 0,-1 0-1 0 0,1 0 1 0 0,-1 0 0 0 0,2 1 0 0 0,-1-1 0 0 0,-1 9 0 0 0,2-11 4 0 0,0-2-27 0 0,0 0-8 0 0,0 0-5 0 0,0 0-16 0 0,0 0-4 0 0,0 0 0 0 0,0 0 7 0 0,-2 1 23 0 0,-17 6-10 0 0,0-2 0 0 0,-29 5-1 0 0,26-4-271 0 0,2 0 1 0 0,-1 1-1 0 0,1 1 0 0 0,0 1 1 0 0,-22 13-1 0 0,37-19 116 0 0,-7 4-96 0 0,7-4 83 0 0,0 0-1 0 0,1-1 1 0 0,-1 1-1 0 0,-9 2 1 0 0,12-5 90 0 0,1 1 0 0 0,0-1 0 0 0,0 0 1 0 0,0 0-1 0 0,-1 0 0 0 0,1 0 0 0 0,0 0 0 0 0,0 0 0 0 0,-1 0 0 0 0,1 0 0 0 0,0-1 1 0 0,0 1-1 0 0,0 0 0 0 0,-1-1 0 0 0,1 1 0 0 0,0-1 0 0 0,0 1 0 0 0,0-1 0 0 0,0 1 1 0 0,0-1-1 0 0,0 0 0 0 0,0 0 0 0 0,0 1 0 0 0,0-1 0 0 0,0 0 0 0 0,-1-1 1 0 0,0-2 47 0 0,-1 0 0 0 0,1-1 0 0 0,0 1 1 0 0,0-1-1 0 0,0 1 0 0 0,1-1 0 0 0,-1 0 1 0 0,1 1-1 0 0,0-1 0 0 0,1 0 0 0 0,-1-9 1 0 0,0-2 220 0 0,2 0 1 0 0,2-18-1 0 0,4 6 413 0 0,-7 26-558 0 0,0 2-1 0 0,0 0-9 0 0,0 0-39 0 0,0 0-10 0 0,0 0-11 0 0,0 0-119 0 0,0 0-16 0 0,1 2 16 0 0,16 37-53 0 0,27 57-515 0 0,-41-91 621 0 0,5 9-11 0 0,-6-13 19 0 0,-1 0-1 0 0,0-1 0 0 0,1 1 0 0 0,-1 0 0 0 0,0 0 0 0 0,0 0 0 0 0,0 1 1 0 0,0-1-1 0 0,0 0 0 0 0,0 0 0 0 0,2 3 0 0 0,5 9 0 0 0,1 6 1 0 0,-9-15 2 0 0,0-1 5 0 0,0 0 7 0 0,0 1-1 0 0,0-1 1 0 0,0 0-1 0 0,-1 1 1 0 0,1-1-1 0 0,-1 1 1 0 0,0-1-1 0 0,0 0 1 0 0,0 0 0 0 0,0 0-1 0 0,-1 1 1 0 0,-2 3-1 0 0,2-4 4 0 0,-53 121-5 0 0,53-121-13 0 0,1-2 0 0 0,1 0 0 0 0,-1 0 0 0 0,0 0 0 0 0,1 0 0 0 0,-1 0 0 0 0,1 0 0 0 0,-1 1 0 0 0,1-1 0 0 0,0 0 0 0 0,-1 0 0 0 0,1 0 0 0 0,0 1 0 0 0,0 0 0 0 0,-4 23 0 0 0,3-12 0 0 0,3-4-12 0 0,-1-7-53 0 0,1-2-17 0 0,2 0 79 0 0,0 0 0 0 0,0 0 0 0 0,0-1 0 0 0,-1 1 0 0 0,6-2 0 0 0,1-5-3 0 0,-6 4-16 0 0,4-3-118 0 0,0-1 0 0 0,0-1 0 0 0,-1 1 0 0 0,10-13 0 0 0,-10 11-49 0 0,1 0-1 0 0,12-11 1 0 0,-9 11 25 0 0,-2 1 3 0 0,0 1-1 0 0,1-1 0 0 0,11-5 1 0 0,-18 11 141 0 0,1 1 1 0 0,-1-1-1 0 0,1 1 1 0 0,-1 0-1 0 0,1 0 1 0 0,0 0-1 0 0,-1 0 1 0 0,1 1-1 0 0,0-1 1 0 0,0 1-1 0 0,0 0 1 0 0,-1 0-1 0 0,1 0 1 0 0,4 2-1 0 0,12 2 33 0 0,-1 2 0 0 0,0 1-1 0 0,26 12 1 0 0,50 31 686 0 0,-69-34-505 0 0,-10-7-194 0 0,-13-5-2 0 0,0 2-81 0 0,-2-4 41 0 0,0 1 0 0 0,0-1 0 0 0,0 0 0 0 0,0 1 0 0 0,-1-1 0 0 0,1 1 0 0 0,-1-1 0 0 0,1 1-1 0 0,-1-1 1 0 0,0 1 0 0 0,0-1 0 0 0,0 1 0 0 0,0-1 0 0 0,0 1 0 0 0,-1-1 0 0 0,1 1 0 0 0,-1-1 0 0 0,0 0 0 0 0,1 1 0 0 0,-1-1 0 0 0,0 1 0 0 0,-1-1 0 0 0,-1 4 0 0 0,-5 7-216 0 0,-1-1 0 0 0,-20 23 0 0 0,9-11 248 0 0,4-1 409 0 0,-19 37 1 0 0,22-36 379 0 0,-27 39 1 0 0,29-48-483 0 0,-10 19-1 0 0,14-22-149 0 0,0 0 0 0 0,0-1 0 0 0,-2 0 0 0 0,-9 11 0 0 0,-9 10-330 0 0,22-24 100 0 0,-2 0 0 0 0,1-1 0 0 0,-11 10 0 0 0,1-2-190 0 0,-9 6-428 0 0,23-20 454 0 0,-6 8-398 0 0,-12 15-1542 0 0,18-23 1731 0 0,2-1 22 0 0,0 0 88 0 0,0 0 40 0 0,3-1 229 0 0,0 1 0 0 0,-1-1 1 0 0,1 0-1 0 0,-1-1 1 0 0,1 1-1 0 0,-1 0 1 0 0,0-1-1 0 0,3-1 1 0 0,2-1-34 0 0,7-5-297 0 0,0 0 1 0 0,-1-1-1 0 0,0-1 0 0 0,-1 1 1 0 0,0-2-1 0 0,0 0 0 0 0,-2-1 1 0 0,1 1-1 0 0,14-27 0 0 0,2-10-841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2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18511 0 0,'-3'38'833'0'0,"-10"94"432"0"0,13-130-1123 0 0,-1 1 1 0 0,1 0 0 0 0,0-1-1 0 0,0 1 1 0 0,0-1 0 0 0,0 1-1 0 0,0 0 1 0 0,1-1-1 0 0,-1 1 1 0 0,1-1 0 0 0,0 1-1 0 0,1 3 1 0 0,-1-3-382 0 0,-1-3-128 0 0,0 0-60 0 0,0 0-12 0 0,1 1-2 0 0,-1 3 280 0 0,1 0-1 0 0,-1 0 1 0 0,0 1 0 0 0,0-1-1 0 0,0 0 1 0 0,0 0 0 0 0,-1 0-1 0 0,0 0 1 0 0,1 0 0 0 0,-2 0-1 0 0,1 0 1 0 0,0 0 0 0 0,-3 3-1 0 0,-2 11-118 0 0,6-16 311 0 0,-1 0-1 0 0,1 0 0 0 0,-1-1 1 0 0,1 1-1 0 0,0 0 0 0 0,0 0 1 0 0,0 0-1 0 0,0 0 0 0 0,0 0 1 0 0,0-1-1 0 0,0 1 0 0 0,1 0 1 0 0,-1 0-1 0 0,1 0 0 0 0,0 2 1 0 0,0-2 289 0 0,2-1 37 0 0,0 0-101 0 0,1 1 1 0 0,0-1 0 0 0,0 0-1 0 0,-1-1 1 0 0,1 1-1 0 0,0-1 1 0 0,0 1 0 0 0,0-1-1 0 0,0 0 1 0 0,8-2 0 0 0,14-2 336 0 0,-23 4-379 0 0,-3 0-28 0 0,0 0-9 0 0,0 0 3 0 0,0 0 17 0 0,0 0 10 0 0,0 0 1 0 0,0 0-19 0 0,0 0-77 0 0,0 0-30 0 0,0 0-9 0 0,2-2-13 0 0,6-2-71 0 0,-2-1 0 0 0,1 0 0 0 0,0 0 0 0 0,-1 0 0 0 0,0-1 0 0 0,7-8 0 0 0,11-14-142 0 0,-17 21 103 0 0,0-1 1 0 0,0 0 0 0 0,6-11-1 0 0,-9 12 2 0 0,1 1 0 0 0,-1-1 0 0 0,10-8 0 0 0,-13 13-16 0 0,-1 2 0 0 0,12-4-64 0 0,-11 4 128 0 0,-1 0 0 0 0,0 0 0 0 0,1 1 0 0 0,-1-1 0 0 0,1 0 0 0 0,-1 0 0 0 0,0 1-1 0 0,1-1 1 0 0,-1 0 0 0 0,0 1 0 0 0,1-1 0 0 0,-1 0 0 0 0,0 1 0 0 0,1-1 0 0 0,-1 1 0 0 0,0-1 0 0 0,0 1 0 0 0,0-1-1 0 0,1 0 1 0 0,-1 1 0 0 0,0-1 0 0 0,0 1 0 0 0,0-1 0 0 0,0 2 0 0 0,0-2 2 0 0,1 2 5 0 0,0 1-1 0 0,0-1 0 0 0,-1 1 1 0 0,1-1-1 0 0,-1 1 0 0 0,0-1 1 0 0,0 1-1 0 0,0-1 1 0 0,0 1-1 0 0,0-1 0 0 0,-1 1 1 0 0,1-1-1 0 0,-1 1 0 0 0,1-1 1 0 0,-2 4-1 0 0,-2 1 25 0 0,0 1 0 0 0,0 0 0 0 0,-6 7-1 0 0,-4 8 1 0 0,-4 7-63 0 0,-35 48 0 0 0,43-62 32 0 0,-13 23 0 0 0,6-9 0 0 0,14-26 2 0 0,-6 17-15 0 0,6-12-45 0 0,3-8 42 0 0,-1-1 0 0 0,1 1 0 0 0,0 0 1 0 0,0 0-1 0 0,0-1 0 0 0,1 1 0 0 0,-1 0 0 0 0,0 0 0 0 0,0 0 1 0 0,0-1-1 0 0,0 1 0 0 0,1 0 0 0 0,-1-1 0 0 0,0 1 1 0 0,1 0-1 0 0,-1-1 0 0 0,0 1 0 0 0,1 0 0 0 0,-1-1 1 0 0,1 1-1 0 0,-1 0 0 0 0,1-1 0 0 0,0 1 0 0 0,0 0 0 0 0,15 9-343 0 0,-15-9 351 0 0,1 0-144 0 0,-2-1-5 0 0,0 0-23 0 0,1 1-11 0 0,0 0 147 0 0,-1 0-1 0 0,1 0 1 0 0,0-1 0 0 0,-1 1-1 0 0,1 0 1 0 0,-1 0 0 0 0,0 0-1 0 0,1-1 1 0 0,-1 1-1 0 0,1 0 1 0 0,-1 0 0 0 0,0 0-1 0 0,0 0 1 0 0,0 0-1 0 0,0 0 1 0 0,1 0 0 0 0,-1 0-1 0 0,-1 1 1 0 0,-3 18-387 0 0,3-17 477 0 0,0 0 0 0 0,0 1 0 0 0,0-1 0 0 0,0 0 0 0 0,1 0 0 0 0,0 1 0 0 0,-1-1 0 0 0,1 0 0 0 0,1 1 0 0 0,0 4 0 0 0,7 13 754 0 0,-6-19-520 0 0,-2-2-33 0 0,2 0-147 0 0,7 3-89 0 0,0-2 0 0 0,-1 1 0 0 0,1-1 0 0 0,0-1 0 0 0,0 1 0 0 0,10-2 0 0 0,-7 0 3 0 0,1 1 0 0 0,21 2-1 0 0,6 1 10 0 0,14 1 32 0 0,-36-3 5 0 0,36 0 1 0 0,-1-4 214 0 0,-11 1-230 0 0,66-11-1 0 0,-54 7-977 0 0,-52 6 590 0 0,-2 0-6 0 0,0 0-23 0 0,0 0-11 0 0,0 0-1 0 0,1-2-10 0 0,1 0 233 0 0,0 1 1 0 0,0-1 0 0 0,-1 0 0 0 0,1 0 0 0 0,-1 0 0 0 0,0-1 0 0 0,1 1 0 0 0,-1 0 0 0 0,0 0 0 0 0,0-1 0 0 0,0 1 0 0 0,-1-1-1 0 0,1 1 1 0 0,-1-1 0 0 0,1-4 0 0 0,0-13-6324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73 15663 0 0,'11'-26'633'0'0,"-8"21"-418"0"0,0 0-1 0 0,0-1 1 0 0,-1 0-1 0 0,2-9 1 0 0,-2 6-201 0 0,-2 9-14 0 0,0 0 0 0 0,0 0 0 0 0,0 0 0 0 0,0 0 0 0 0,0 0-1 0 0,0 0 1 0 0,0 0 0 0 0,0 0 0 0 0,0 0 0 0 0,0 0 0 0 0,0 0 0 0 0,0 0-1 0 0,0 1 1 0 0,0-1 0 0 0,0 0 0 0 0,0 0 0 0 0,0 0 0 0 0,0 0-1 0 0,0 0 1 0 0,0 0 0 0 0,0 0 0 0 0,0 0 0 0 0,0 0 0 0 0,-1 0 0 0 0,1 0-1 0 0,0 0 1 0 0,0 0 0 0 0,0 0 0 0 0,0 0 0 0 0,0 0 0 0 0,0 0 0 0 0,0 0-1 0 0,0 0 1 0 0,0 0 0 0 0,0 0 0 0 0,0 0 0 0 0,0 0 0 0 0,0 0 0 0 0,0 0-1 0 0,0 0 1 0 0,0 0 0 0 0,0 0 0 0 0,0-1 0 0 0,0 1 0 0 0,0 0 0 0 0,-1 0-1 0 0,1 0 1 0 0,0 0 0 0 0,0 0 0 0 0,0 0 0 0 0,0 0 0 0 0,0 0 0 0 0,0 0-1 0 0,0 0 1 0 0,0 0 0 0 0,0 0 0 0 0,0 0 0 0 0,0 0 0 0 0,0 0 0 0 0,0 0-1 0 0,-7 5-7 0 0,-7 10 96 0 0,-21 39 921 0 0,-30 65-1 0 0,35-61-1056 0 0,-182 309 48 0 0,98-188 0 0 0,-59 90 0 0 0,102-152 20 0 0,18-27-241 0 0,44-78-830 0 0,7-9-385 0 0,2-3-78 0 0,0 0-20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6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11023 0 0,'1'2'506'0'0,"16"55"384"0"0,-16-54 125 0 0,0 0 342 0 0,4 7 69 0 0,-4-7-102 0 0,1-1-480 0 0,-1 1-784 0 0,0-1 88 0 0,-1 0-1 0 0,1-1 1 0 0,0 1-1 0 0,0 0 0 0 0,0-1 1 0 0,0 1-1 0 0,0-1 1 0 0,1 0-1 0 0,-1 1 1 0 0,0-1-1 0 0,1 0 1 0 0,-1 0-1 0 0,1 1 0 0 0,-1-1 1 0 0,1 0-1 0 0,0-1 1 0 0,2 3-1 0 0,1-1-195 0 0,4 1 26 0 0,-8-2 17 0 0,0-1 1 0 0,0 1-1 0 0,0-1 1 0 0,0 1 0 0 0,0 0-1 0 0,0-1 1 0 0,0 1-1 0 0,-1 0 1 0 0,1 0 0 0 0,0 0-1 0 0,-1 0 1 0 0,1 0 0 0 0,0-1-1 0 0,-1 1 1 0 0,1 0-1 0 0,-1 1 1 0 0,0-1 0 0 0,1 0-1 0 0,-1 0 1 0 0,1 2 0 0 0,1 19-30 0 0,-2-20 32 0 0,0 0-2 0 0,0-1 1 0 0,0 1-1 0 0,0 0 1 0 0,0 0-1 0 0,0 0 1 0 0,0-1 0 0 0,0 1-1 0 0,0 0 1 0 0,-1 0-1 0 0,1 0 1 0 0,-1-1-1 0 0,0 1 1 0 0,-1 2 0 0 0,0 0 20 0 0,2-2 104 0 0,0-2 57 0 0,-17 15 332 0 0,16-14-383 0 0,-12 2 94 0 0,5-4-256 0 0,-1 0-1 0 0,0 0 0 0 0,1 0 1 0 0,-1-1-1 0 0,1-1 0 0 0,0 1 1 0 0,0-1-1 0 0,0-1 0 0 0,-9-4 1 0 0,-19-8-149 0 0,22 11 105 0 0,-44-14-225 0 0,51 17 242 0 0,0 1 0 0 0,0 0 0 0 0,0 0 0 0 0,0 1 0 0 0,0-1 0 0 0,-13 3 0 0 0,7-1-41 0 0,1 1 0 0 0,-1 1 0 0 0,0 0 0 0 0,1 0 0 0 0,0 1-1 0 0,0 1 1 0 0,0 0 0 0 0,0 1 0 0 0,-11 8 0 0 0,5-3 21 0 0,10-6 82 0 0,1-1-1 0 0,1 1 1 0 0,-1 0 0 0 0,-11 12-1 0 0,18-17 7 0 0,0 0-1 0 0,0 0 0 0 0,0 0 0 0 0,0 0 1 0 0,1 0-1 0 0,-1 0 0 0 0,0 0 1 0 0,0 0-1 0 0,0 0 0 0 0,0 0 0 0 0,0 0 1 0 0,0 0-1 0 0,0 0 0 0 0,0 0 1 0 0,0-1-1 0 0,0 1 0 0 0,0 0 1 0 0,1 0-1 0 0,-1 0 0 0 0,0 0 0 0 0,0 0 1 0 0,0 0-1 0 0,0 0 0 0 0,0 1 1 0 0,0-1-1 0 0,0 0 0 0 0,0 0 1 0 0,0 0-1 0 0,0 0 0 0 0,0 0 0 0 0,1 0 1 0 0,-1 0-1 0 0,0 0 0 0 0,0 0 1 0 0,0 0-1 0 0,0 0 0 0 0,0 0 0 0 0,0 0 1 0 0,0 0-1 0 0,0 0 0 0 0,0 0 1 0 0,0 0-1 0 0,0 0 0 0 0,0 0 1 0 0,0 1-1 0 0,0-1 0 0 0,0 0 0 0 0,0 0 1 0 0,0 0-1 0 0,0 0 0 0 0,0 0 1 0 0,0 0-1 0 0,0 0 0 0 0,0 0 1 0 0,0 0-1 0 0,0 0 0 0 0,0 0 0 0 0,0 1 1 0 0,0-1-1 0 0,0 0 0 0 0,0 0 1 0 0,0 0-1 0 0,0 0 0 0 0,0 0 0 0 0,0 0 1 0 0,0 0-1 0 0,14-2 154 0 0,21-8 57 0 0,-32 9-150 0 0,15-6 176 0 0,-1-1-1 0 0,0 0 1 0 0,26-17-1 0 0,-22 12 50 0 0,1-3-36 0 0,-20 14-215 0 0,-2 2-97 0 0,-1 2-15 0 0,-76 114-103 0 0,51-72 176 0 0,6-13 99 0 0,-16 39 1 0 0,24-44-35 0 0,7-17-17 0 0,0 1 0 0 0,1 0-1 0 0,0 0 1 0 0,1 1 0 0 0,-4 18-1 0 0,3 9 232 0 0,5-37-267 0 0,-1 0 0 0 0,1 0 0 0 0,-1-1 0 0 0,1 1 0 0 0,-1 0 0 0 0,1-1 0 0 0,0 1 0 0 0,0 0 0 0 0,-1-1 0 0 0,1 1 0 0 0,0 0 0 0 0,0-1 0 0 0,1 1-1 0 0,14 7 0 0 0,-11-3-13 0 0,4 6 12 0 0,-3-5 42 0 0,3 9 13 0 0,-5-7-15 0 0,-4-8-42 0 0,1 1-6 0 0,-1-1 0 0 0,1 1-1 0 0,-1-1 1 0 0,1 1 0 0 0,-1-1 0 0 0,0 1 0 0 0,1 0 0 0 0,-1-1 0 0 0,0 1 0 0 0,0 0 0 0 0,1-1 0 0 0,-1 1 0 0 0,0 0 0 0 0,0-1 0 0 0,0 1 0 0 0,0 0 0 0 0,0-1 0 0 0,0 2-1 0 0,-1 5-6 0 0,1 8-80 0 0,0-12 31 0 0,2-2 0 0 0,10 2 42 0 0,2-7 11 0 0,62-34 28 0 0,-50 24-10 0 0,40-15 0 0 0,-42 20-18 0 0,0 2 0 0 0,0 0 0 0 0,25-3 0 0 0,-38 9 0 0 0,-1 0 0 0 0,1 1 0 0 0,-1 0 0 0 0,1 1 0 0 0,0 0 0 0 0,-1 0 0 0 0,1 1 0 0 0,-1 1 0 0 0,17 6 0 0 0,103 47 256 0 0,-127-54-256 0 0,14 4 0 0 0,12 1 0 0 0,-23-6 0 0 0,-4-1 0 0 0,1 1 0 0 0,-1-1 0 0 0,0 1 0 0 0,1 0 0 0 0,-1 0 0 0 0,0 0 0 0 0,0 0 0 0 0,4 3 0 0 0,10 4 6 0 0,-14-4 11 0 0,4 2 24 0 0,-4-4-22 0 0,1 1-1 0 0,0-1 0 0 0,-1 0 1 0 0,1 1-1 0 0,-1-1 1 0 0,0 1-1 0 0,1 0 1 0 0,-2-1-1 0 0,1 1 0 0 0,0 0 1 0 0,0 0-1 0 0,-1 1 1 0 0,0-1-1 0 0,1 0 1 0 0,-1 0-1 0 0,0 1 0 0 0,-1-1 1 0 0,2 6-1 0 0,-1 1 17 0 0,1-2-6 0 0,-2-1-1 0 0,1 1 1 0 0,-1 0-1 0 0,0 0 1 0 0,-1-1-1 0 0,0 1 1 0 0,0 0-1 0 0,-1 0 0 0 0,-3 11 1 0 0,-4 6 96 0 0,-17 34 0 0 0,17-42-105 0 0,-1 0 0 0 0,0 0 0 0 0,-1-1 0 0 0,0-1 0 0 0,-21 22 0 0 0,24-30-10 0 0,1 0 0 0 0,-1 0 0 0 0,-1 0 0 0 0,1-1 0 0 0,-1 0 0 0 0,0-1 0 0 0,0 0 0 0 0,-1 0 0 0 0,1-1 0 0 0,-1 0 0 0 0,-16 3 0 0 0,20-6-43 0 0,0 0-1 0 0,0-1 1 0 0,0 0-1 0 0,1 0 0 0 0,-1-1 1 0 0,0 0-1 0 0,0 0 1 0 0,1 0-1 0 0,-1-1 1 0 0,-8-3-1 0 0,-4-2-197 0 0,-28-17 0 0 0,44 22 222 0 0,-1 1-143 0 0,3 1-35 0 0,0 0-18 0 0,0 0-3 0 0,0 0-185 0 0,0 0-779 0 0,0 0-335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2:3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18 2759 0 0,'0'0'8263'0'0,"-2"0"-8298"0"0,-73-17-4281 0 0,73 16 4358 0 0,0 1 1 0 0,0 0-1 0 0,0 0 0 0 0,0 0 0 0 0,0 1 0 0 0,0-1 0 0 0,0 0 0 0 0,0 1 0 0 0,-2 0 0 0 0,3-1-44 0 0,-2 1 1025 0 0,-1 1-337 0 0,-2 3 3954 0 0,6-3-4608 0 0,0 0 67 0 0,0-1-1 0 0,1 1 1 0 0,-1 0 0 0 0,0-1 0 0 0,1 1-1 0 0,-1 0 1 0 0,0-1 0 0 0,1 1-1 0 0,0-1 1 0 0,-1 1 0 0 0,3 1-1 0 0,5 7-7 0 0,3-2-22 0 0,-5-5 10 0 0,-1-1-1 0 0,1 0 1 0 0,0 0-1 0 0,0 0 1 0 0,0-1-1 0 0,1 0 1 0 0,-1 0-1 0 0,0-1 1 0 0,0 1-1 0 0,11-2 1 0 0,-13 1 25 0 0,34 3 312 0 0,-36-3-272 0 0,1 1 0 0 0,3 1-76 0 0,2 0 5 0 0,-1 0 0 0 0,0 0 1 0 0,0 1-1 0 0,-1 0 1 0 0,1 0-1 0 0,-1 1 0 0 0,1-1 1 0 0,-1 2-1 0 0,9 6 1 0 0,-11-6-14 0 0,23 15 185 0 0,-17-13-153 0 0,0-1-13 0 0,-5-4-42 0 0,-1 0 0 0 0,1 0 0 0 0,0 0 0 0 0,0-1 1 0 0,0 0-1 0 0,0 0 0 0 0,0 0 0 0 0,0-1 1 0 0,9 0-1 0 0,0 0 156 0 0,0-1 1 0 0,15-4 0 0 0,40-7 423 0 0,-66 12-569 0 0,0 0-1 0 0,0 0 0 0 0,0 1 0 0 0,0-1 1 0 0,0 0-1 0 0,0 1 0 0 0,0 0 1 0 0,0 0-1 0 0,0 0 0 0 0,-1 0 1 0 0,1 0-1 0 0,0 0 0 0 0,-1 1 0 0 0,5 3 1 0 0,-1-2 13 0 0,-3 0 7 0 0,0-1 0 0 0,0 1 0 0 0,0 0 0 0 0,-1 0 0 0 0,1 0 1 0 0,-1 0-1 0 0,0 0 0 0 0,4 7 0 0 0,-1-1 68 0 0,0-2-33 0 0,0 1 0 0 0,1-1 0 0 0,0 0 0 0 0,0-1 0 0 0,0 1 0 0 0,1-1 0 0 0,0-1 0 0 0,0 1 0 0 0,12 6 0 0 0,-16-10-102 0 0,1 0 0 0 0,-1 0 0 0 0,0 0 0 0 0,1 0 0 0 0,-1-1 1 0 0,1 0-1 0 0,0 0 0 0 0,0 0 0 0 0,4 1 0 0 0,1-1-2 0 0,7 2 1 0 0,9 1 9 0 0,-23-3 5 0 0,23-1 27 0 0,28 5 119 0 0,-21-1 219 0 0,50 11 0 0 0,-61-11-308 0 0,-8-1-19 0 0,1 0 0 0 0,-1-1 0 0 0,0-1 0 0 0,0 0 0 0 0,21-2 0 0 0,103-19 41 0 0,-38 3-47 0 0,-81 15-44 0 0,37-6 61 0 0,0 2 0 0 0,61 2 0 0 0,174 11 258 0 0,-192-5-249 0 0,65 3 101 0 0,-131-2-149 0 0,0-3-1 0 0,62-6 1 0 0,63-19-20 0 0,-36 4-4 0 0,105-2 324 0 0,-160 20-125 0 0,103 8 1 0 0,-10 2 5 0 0,-83-2-180 0 0,-18 0 35 0 0,1-2 0 0 0,72-7 0 0 0,122-39 43 0 0,-85 11-147 0 0,-104 22 52 0 0,0-2 35 0 0,124-5 1 0 0,-109 19 89 0 0,0 3 0 0 0,-1 4 0 0 0,1 3 0 0 0,120 35 0 0 0,-153-34-77 0 0,2-2-1 0 0,-1-1 0 0 0,1-3 1 0 0,82 1-1 0 0,122-13 382 0 0,-190 4-330 0 0,-14 1-74 0 0,54 9 0 0 0,-49-3-24 0 0,61 7-9 0 0,-38-4 0 0 0,104 1 0 0 0,82-15 0 0 0,-49-11 124 0 0,-43-12 93 0 0,59-8 63 0 0,-130 29-170 0 0,172 11-1 0 0,92 23-6 0 0,-255-18 126 0 0,8-7-61 0 0,-71-2-121 0 0,118-13 74 0 0,-91 5-110 0 0,235-27 222 0 0,-287 33-233 0 0,-1 1 0 0 0,1 1 0 0 0,-1 0 0 0 0,1 2 0 0 0,-1 0 0 0 0,0 1 0 0 0,30 9 0 0 0,1 3 0 0 0,70 10 0 0 0,-61-21 0 0 0,-15-2-13 0 0,-12-2-107 0 0,19 0-3212 0 0,-49 0 2928 0 0,10-4-487 0 0,-9 3 580 0 0,0-1 0 0 0,0 0-1 0 0,0 0 1 0 0,0 0 0 0 0,-1 0-1 0 0,1 0 1 0 0,-1-1 0 0 0,1 1-1 0 0,-1-1 1 0 0,4-4 0 0 0,14-28-2106 0 0,-6 1 498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5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2759 0 0,'0'0'120'0'0,"0"0"32"0"0,-9 7-152 0 0,1-2 0 0 0,-1-1 0 0 0,0 1 0 0 0,-2 4 440 0 0,1 0 56 0 0,-1-2 16 0 0,-1 2 0 0 0,-3 2-416 0 0,3-3-96 0 0,1-2 0 0 0,2-1 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5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131 116 6447 0 0,'0'0'142'0'0,"-2"0"22"0"0,-83 6 202 0 0,82-6-362 0 0,-2 1-5 0 0,-6 4 73 0 0,1-3 265 0 0,-1 0 1371 0 0,8-1 2167 0 0,3 0-3868 0 0,0-1 1 0 0,1 1 0 0 0,-1 0-1 0 0,1-1 1 0 0,-1 1-1 0 0,1-1 1 0 0,-1 1-1 0 0,1-1 1 0 0,-1 1-1 0 0,1-1 1 0 0,-1 1-1 0 0,1-1 1 0 0,0 0-1 0 0,-1 1 1 0 0,1-1-1 0 0,0 0 1 0 0,-1 1-1 0 0,1-1 1 0 0,0 0-1 0 0,-1 0 1 0 0,1 0 0 0 0,0 0-1 0 0,0 1 1 0 0,1-1-1 0 0,1 0 42 0 0,7 1 191 0 0,0 0 0 0 0,0-1 1 0 0,0 0-1 0 0,0-1 0 0 0,0 0 0 0 0,-1 0 0 0 0,19-6 0 0 0,-12 4-201 0 0,175-51 1001 0 0,0 0-16 0 0,-166 49-1125 0 0,-1-1-361 0 0,-1 2 1 0 0,1 0 0 0 0,0 1 0 0 0,44 2-1 0 0,-36 1-1107 0 0,-30 0-1780 0 0,-2 0-989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5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 10135 0 0,'-6'0'134'0'0,"4"0"-23"0"0,-1 1 0 0 0,1-1 0 0 0,0 0 0 0 0,0 1 0 0 0,0 0 0 0 0,-1-1 0 0 0,1 1 1 0 0,-2 1-1 0 0,11 7 781 0 0,-2-6-658 0 0,0 0 1 0 0,0 0 0 0 0,0-1-1 0 0,1 0 1 0 0,-1 0 0 0 0,1 0-1 0 0,-1-1 1 0 0,12 2 0 0 0,50 1 1252 0 0,-44-4-992 0 0,150-9 607 0 0,-157 8-1084 0 0,78-14-18 0 0,-52 7 0 0 0,-17 3-259 0 0,-15 2-386 0 0,-1 1 0 0 0,1 1 0 0 0,0 0 0 0 0,-1 0 0 0 0,1 1 0 0 0,10 1 0 0 0,-7 0-4765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1368 38 8287 0 0,'10'-4'890'0'0,"-5"3"-815"0"0,0-1 0 0 0,0 0 0 0 0,0 1 0 0 0,0-2 0 0 0,6-3 0 0 0,-10 6 40 0 0,0-1 0 0 0,1 1-1 0 0,-1-1 1 0 0,0 1 0 0 0,0-1 0 0 0,1 1-1 0 0,-1 0 1 0 0,0 0 0 0 0,0-1-1 0 0,2 1 1 0 0,-2 0-46 0 0,0 0 1 0 0,0 0-1 0 0,-1 0 1 0 0,1 0-1 0 0,0 0 0 0 0,0 0 1 0 0,-1 0-1 0 0,1-1 1 0 0,0 1-1 0 0,0 0 0 0 0,-1 0 1 0 0,1-1-1 0 0,0 1 0 0 0,-1-1 1 0 0,1 1-1 0 0,1-1 1 0 0,11-8 2601 0 0,-11 8-863 0 0,-11 3-981 0 0,9-2-827 0 0,-36 11 0 0 0,-36 16 0 0 0,10-3 0 0 0,-320 122 0 0 0,337-130-728 0 0,-68 14 1 0 0,61-17 356 0 0,26-7 291 0 0,-27 3 1 0 0,41-8 78 0 0,1 0 0 0 0,0-1 0 0 0,0 0-1 0 0,-1 0 1 0 0,-10-3 0 0 0,12-2 1 0 0,9 4-13 0 0,0-1 0 0 0,0 1 0 0 0,0-1 0 0 0,1 0 0 0 0,-1 1 0 0 0,1-1 0 0 0,-1 1 0 0 0,1-1 0 0 0,0 0 0 0 0,-1 0 0 0 0,1 1 0 0 0,0-1 0 0 0,0 0 0 0 0,0 1-1 0 0,1-1 1 0 0,-1 0 0 0 0,0 1 0 0 0,1-1 0 0 0,-1 0 0 0 0,1 1 0 0 0,-1-1 0 0 0,1 0 0 0 0,0 1 0 0 0,-1-1 0 0 0,3-2 0 0 0,1-3-135 0 0,1 0 0 0 0,0 0 0 0 0,11-12 1 0 0,10-6-376 0 0,30-23 0 0 0,-36 32 451 0 0,-20 16 72 0 0,0 0 0 0 0,0-1 0 0 0,1 1 0 0 0,-1 0 0 0 0,0 0 0 0 0,0-1 0 0 0,1 1 0 0 0,-1 0 0 0 0,0 0 0 0 0,0-1 0 0 0,1 1 0 0 0,-1 0 0 0 0,0 0 0 0 0,1 0 0 0 0,-1-1 0 0 0,0 1 0 0 0,1 0 0 0 0,-1 0 0 0 0,1 0 0 0 0,-1 0 0 0 0,0 0 0 0 0,1 0 0 0 0,-1 0 0 0 0,0 0 0 0 0,1 0 0 0 0,-1 0 0 0 0,1 0 0 0 0,-1 0 0 0 0,0 0 0 0 0,1 0 0 0 0,-1 0 0 0 0,0 0 0 0 0,1 0 0 0 0,-1 1 0 0 0,1-1 0 0 0,1 6 0 0 0,-2-4 0 0 0,1 1 0 0 0,-1 0 0 0 0,1 0 0 0 0,-1 0 0 0 0,0 0 0 0 0,0 0 0 0 0,0 0 0 0 0,0 0 0 0 0,-1 0 0 0 0,0 4 0 0 0,-12 32 0 0 0,5-15 0 0 0,-15 43 0 0 0,-40 79 0 0 0,28-73 3 0 0,-4-2 1 0 0,-3-2-1 0 0,-2-2 0 0 0,-92 106 0 0 0,33-78-21 0 0,71-67 20 0 0,13-13-344 0 0,-32 19-1 0 0,-6 5-412 0 0,56-38 313 0 0,1-1 356 0 0,10-6 882 0 0,4-3-539 0 0,1 0 0 0 0,0 2-1 0 0,0 0 1 0 0,26-9-1 0 0,69-12 727 0 0,-98 25-693 0 0,156-28 1758 0 0,-130 25-1218 0 0,0 1 1 0 0,75 3-1 0 0,-56 6-657 0 0,-36-2-191 0 0,1-1 0 0 0,-1-1 0 0 0,23-2 0 0 0,-13 0-1302 0 0,-29 2 808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13823 0 0,'0'0'315'0'0,"0"0"45"0"0,0 0 21 0 0,0 0-49 0 0,1 0-220 0 0,31-7 1048 0 0,0-2-1 0 0,40-16 1 0 0,-19 6-167 0 0,90-38 818 0 0,0-1-70 0 0,-99 40-1592 0 0,-28 11-137 0 0,0 1 1 0 0,18-4-1 0 0,-29 8-25 0 0,0 1 0 0 0,0 1-1 0 0,1-1 1 0 0,-1 1-1 0 0,0 0 1 0 0,1 0-1 0 0,-1 0 1 0 0,0 1 0 0 0,0 0-1 0 0,10 2 1 0 0,-13-2-683 0 0,4 10-2496 0 0,-3 1-3971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10135 0 0,'0'0'464'0'0,"-1"2"-9"0"0,-2 9-215 0 0,0 1 0 0 0,1-1 0 0 0,0 0 0 0 0,1 1 0 0 0,0 0 0 0 0,1-1 0 0 0,0 1 0 0 0,1-1 0 0 0,0 1 0 0 0,1 0 0 0 0,0-1 0 0 0,1 0 0 0 0,0 0 0 0 0,1 0 0 0 0,0 0 0 0 0,7 13 0 0 0,-1-6 111 0 0,1-1 1 0 0,0 0-1 0 0,1 0 0 0 0,1-1 0 0 0,0-1 1 0 0,1 0-1 0 0,1-1 0 0 0,26 19 0 0 0,158 100 775 0 0,-110-76-1124 0 0,-79-51-7 0 0,-3-1-7 0 0,1 0 1 0 0,-1-1-1 0 0,1 0 0 0 0,9 3 0 0 0,-15-6-325 0 0,-2-1-138 0 0,0 0-1158 0 0,0 0-4506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11 15663 0 0,'-1'-1'29'0'0,"0"0"-1"0"0,-1 0 1 0 0,1 0-1 0 0,-1 0 1 0 0,1 0-1 0 0,-1 0 1 0 0,1 0-1 0 0,-1 1 0 0 0,0-1 1 0 0,1 1-1 0 0,-1-1 1 0 0,0 1-1 0 0,1 0 1 0 0,-1-1-1 0 0,0 1 1 0 0,1 0-1 0 0,-1 0 1 0 0,0 0-1 0 0,0 1 1 0 0,1-1-1 0 0,-1 0 1 0 0,0 0-1 0 0,1 1 0 0 0,-1-1 1 0 0,-1 2-1 0 0,-4 1 145 0 0,0 1 0 0 0,1 0 0 0 0,0 0-1 0 0,-10 9 1 0 0,-1 0-57 0 0,-27 24-116 0 0,1 2 0 0 0,-61 72 0 0 0,18-17 0 0 0,-54 37-1561 0 0,106-103 462 0 0,-2-1 0 0 0,-49 27 0 0 0,74-48-3675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17503 0 0,'0'0'384'0'0,"0"0"88"0"0,0 0 8 0 0,-8 7 8 0 0,-1 2-392 0 0,0 2-96 0 0,-2-1 0 0 0,2 1 0 0 0,1 0 0 0 0,0 1 0 0 0,3 0 0 0 0,0-1 0 0 0,5-11-800 0 0,0 0-176 0 0,0 0-40 0 0,0 0-8 0 0</inkml:trace>
  <inkml:trace contextRef="#ctx0" brushRef="#br0" timeOffset="1">2 649 17503 0 0,'-2'-11'384'0'0,"2"0"88"0"0,0 11 8 0 0,6-12 8 0 0,1-2-392 0 0,3-2-96 0 0,3-2 0 0 0,1 2-5168 0 0,0 4-1056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8 17503 0 0,'0'0'399'0'0,"0"0"-345"0"0,0 0-1 0 0,0-1 1 0 0,1 1 0 0 0,-1 0 0 0 0,0 0-1 0 0,0-1 1 0 0,0 1 0 0 0,0 0 0 0 0,0-1-1 0 0,0 1 1 0 0,0 0 0 0 0,0-1 0 0 0,0 1 0 0 0,0 0-1 0 0,0 0 1 0 0,-1-1 0 0 0,1 1 0 0 0,0 0-1 0 0,0-1 1 0 0,0 1 0 0 0,0 0 0 0 0,0 0-1 0 0,-1-1 1 0 0,1 1 0 0 0,0 0 0 0 0,0 0-1 0 0,-1-1 1 0 0,-5 5-52 0 0,0-1 0 0 0,0 1 0 0 0,0 0 0 0 0,1 1-1 0 0,-1 0 1 0 0,1 0 0 0 0,-8 9 0 0 0,4-4-1 0 0,-5 6 257 0 0,0 1 0 0 0,0 1-1 0 0,-13 25 1 0 0,-28 63 733 0 0,41-78-981 0 0,-127 270 7 0 0,6-11-18 0 0,-18-9 1 0 0,54-134 0 0 0,36-54 0 0 0,38-50 0 0 0,12-19 0 0 0,-28 35 0 0 0,39-54-417 0 0,-2 3 1412 0 0,2 1-2225 0 0,-4 6-4024 0 0,6-12-1432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1044 11975 0 0,'0'0'547'0'0,"2"0"-11"0"0,32 3-181 0 0,-33-3 375 0 0,-1 0 242 0 0,0 0 42 0 0,0 0-129 0 0,10-3-548 0 0,-6 1-238 0 0,0 0 0 0 0,0 0-1 0 0,-1-1 1 0 0,1 1 0 0 0,-1-1 0 0 0,0 0-1 0 0,0 0 1 0 0,0 0 0 0 0,5-6 0 0 0,7-7 377 0 0,5-6-171 0 0,33-43 1 0 0,-16 16-309 0 0,115-127 3 0 0,249-225 0 0 0,-231 259 0 0 0,-56 49 0 0 0,-55 46 0 0 0,-82 82 0 0 0,-11 7 0 0 0,3 1 0 0 0,2 1 0 0 0,-40 79 0 0 0,49-76 0 0 0,1 1 0 0 0,3 0 0 0 0,1 1 0 0 0,3 1 0 0 0,-7 63 0 0 0,17-93 0 0 0,-2 2 0 0 0,2-1 0 0 0,1 1 0 0 0,1-1 0 0 0,4 39 0 0 0,0-35 0 0 0,-2-9 0 0 0,1 0 0 0 0,1-1 0 0 0,0 1 0 0 0,1-1 0 0 0,1 0 0 0 0,9 18 0 0 0,-11-25-133 0 0,-4-7-563 0 0,0-1-257 0 0,0-1-1013 0 0,-5-5-3830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17503 0 0,'0'-14'1338'0'0,"1"12"-1308"0"0,-1 1 0 0 0,1-1 1 0 0,0 1-1 0 0,-1-1 1 0 0,1 1-1 0 0,0-1 0 0 0,0 1 1 0 0,0-1-1 0 0,0 1 1 0 0,0 0-1 0 0,0-1 0 0 0,1 1 1 0 0,-1 0-1 0 0,0 0 1 0 0,1 0-1 0 0,-1 0 1 0 0,0 0-1 0 0,1 0 0 0 0,0 0 1 0 0,1 0-1 0 0,6-3-65 0 0,1 0-1 0 0,11-2 1 0 0,-11 3 85 0 0,73-26-50 0 0,43-13 0 0 0,5 4 0 0 0,-124 36-419 0 0,1 0 0 0 0,0 1 0 0 0,0 0-1 0 0,14 0 1 0 0,10 0-3709 0 0,-16-1-984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10135 0 0,'0'0'231'0'0,"0"0"29"0"0,0 0 19 0 0,2 1-41 0 0,9 3-190 0 0,-11-4-48 0 0,1 0 0 0 0,-1 0 0 0 0,0 1 0 0 0,1-1 0 0 0,-1 0 0 0 0,1 0 0 0 0,-1 0 0 0 0,1 0 0 0 0,-1 1 0 0 0,1-1 0 0 0,-1 0 0 0 0,0 1 0 0 0,1-1 0 0 0,-1 0 0 0 0,1 1 0 0 0,-1-1 0 0 0,0 0 0 0 0,1 1 0 0 0,-1-1 0 0 0,0 1 0 0 0,0-1 0 0 0,1 0 0 0 0,-1 1 0 0 0,0-1 0 0 0,0 1 0 0 0,0 0 0 0 0,-3 4 0 0 0,3-4 0 0 0,-4 3 108 0 0,-1 1-1 0 0,1-1 0 0 0,-1 1 0 0 0,0-1 1 0 0,0-1-1 0 0,0 1 0 0 0,0-1 0 0 0,-1 0 1 0 0,0 0-1 0 0,1 0 0 0 0,-1-1 0 0 0,-7 2 1 0 0,3 0 65 0 0,0 0 0 0 0,0 0 1 0 0,-11 9-1 0 0,6-3 115 0 0,0 0 0 0 0,-1-1 0 0 0,0 0 0 0 0,-26 9 0 0 0,26-12-104 0 0,1 2 0 0 0,-20 11-1 0 0,10-5-126 0 0,21-11-57 0 0,-49 29 0 0 0,47-28 0 0 0,1 0 0 0 0,0 1 0 0 0,0-1 0 0 0,0 1 0 0 0,1 0 0 0 0,-1 0 0 0 0,-3 8 0 0 0,4-4 0 0 0,4-9 0 0 0,-1 1 0 0 0,1-1 0 0 0,0 1 0 0 0,0-1 0 0 0,-1 1 0 0 0,1-1 0 0 0,0 1 0 0 0,0-1 0 0 0,0 1 0 0 0,0 0 0 0 0,0-1 0 0 0,0 1 0 0 0,0-1 0 0 0,0 1 0 0 0,0 0 0 0 0,0-1 0 0 0,0 1 0 0 0,0-1 0 0 0,0 1 0 0 0,0 0 0 0 0,0-1 0 0 0,1 1 0 0 0,-1-1 0 0 0,0 1 0 0 0,0-1 0 0 0,1 1 0 0 0,-1-1 0 0 0,0 1 0 0 0,1-1 0 0 0,-1 1 0 0 0,1 0 0 0 0,1 0 0 0 0,0 3 0 0 0,7 5 0 0 0,6 3 0 0 0,-7-7 0 0 0,0-1 0 0 0,1 0 0 0 0,-1 0 0 0 0,1 0 0 0 0,0-1 0 0 0,0 0 0 0 0,10 1 0 0 0,21 8 0 0 0,-6 1 410 0 0,0 1-1 0 0,-1 2 1 0 0,-1 2 0 0 0,42 28-1 0 0,-69-42-409 0 0,0 0 0 0 0,0 0 0 0 0,-1 0 0 0 0,1 1 0 0 0,-1 0 0 0 0,4 5 0 0 0,-3 1 0 0 0,-5-9 0 0 0,-1-1 0 0 0,1 1 0 0 0,0 0 0 0 0,-1 0 0 0 0,1 0 0 0 0,-1 0 0 0 0,0 0 0 0 0,1 0 0 0 0,-1-1 0 0 0,0 1 0 0 0,0 0 0 0 0,0 0 0 0 0,-1-1 0 0 0,1 1 0 0 0,0-1 0 0 0,-1 1 0 0 0,1-1 0 0 0,-1 0 0 0 0,1 0 0 0 0,-1 1 0 0 0,-2 0 0 0 0,-4 3 0 0 0,1 0 0 0 0,-1-1 0 0 0,-11 4 0 0 0,-4-1 0 0 0,-1-1 0 0 0,1 0 0 0 0,-1-2 0 0 0,0-1 0 0 0,-25 0 0 0 0,-69 3 586 0 0,-133-12 0 0 0,246 6-675 0 0,0-1 0 0 0,0 0 0 0 0,0 0-1 0 0,0 0 1 0 0,-8-3 0 0 0,13 4 45 0 0,-1-1-1 0 0,1 1 1 0 0,-1 0-1 0 0,0 0 1 0 0,1-1 0 0 0,-1 1-1 0 0,1-1 1 0 0,-1 1-1 0 0,1 0 1 0 0,-1-1 0 0 0,1 1-1 0 0,0-1 1 0 0,-1 1 0 0 0,1-1-1 0 0,0 0 1 0 0,-1 1-1 0 0,1-1 1 0 0,0 1 0 0 0,-1-1-1 0 0,1-1 1 0 0,0 1-179 0 0,0 0 0 0 0,0 0-1 0 0,0 1 1 0 0,1-1 0 0 0,-1 0 0 0 0,0 0 0 0 0,1 0 0 0 0,-1 0-1 0 0,1 0 1 0 0,-1 0 0 0 0,1 1 0 0 0,-1-1 0 0 0,1 0 0 0 0,-1 0-1 0 0,1 1 1 0 0,0-1 0 0 0,-1 0 0 0 0,1 1 0 0 0,1-2 0 0 0,9-8-5195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11 17503 0 0,'15'-9'399'0'0,"-12"8"60"0"0,-3 1 21 0 0,0 0-59 0 0,-1 1-276 0 0,-10 5-129 0 0,10-5-16 0 0,-1 0 0 0 0,0 0 0 0 0,1 1 0 0 0,-1-1 0 0 0,0 0 0 0 0,1 0 0 0 0,0 1 0 0 0,-1-1 0 0 0,1 1 0 0 0,0-1 0 0 0,0 1 0 0 0,-1 0 0 0 0,1-1 0 0 0,0 1 0 0 0,0 2 0 0 0,-31 64 0 0 0,-6 14 0 0 0,-84 179 0 0 0,55-123 0 0 0,45-93 0 0 0,-3 0 0 0 0,-1-2 0 0 0,-2 0 0 0 0,-3-3 0 0 0,-36 41 0 0 0,-95 105-401 0 0,136-162-253 0 0,19-18 316 0 0,1-1 0 0 0,0 1 0 0 0,-10 13-1 0 0,15-18 173 0 0,0 0 0 0 0,0 1 0 0 0,0-1 0 0 0,-1 0 0 0 0,1 0 0 0 0,0 0 0 0 0,0 0 0 0 0,-1 0 0 0 0,-1 1 0 0 0,2-1-3654 0 0,1-1-1148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15663 0 0,'0'0'719'0'0,"0"0"-20"0"0,1 0-449 0 0,131-18 2258 0 0,351-83 1007 0 0,-231 36-3495 0 0,-85 17-3827 0 0,-137 37 90 0 0,-29 10 1681 0 0,-1 1-11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69 562 13823 0 0,'0'0'315'0'0,"0"0"45"0"0,0 0 21 0 0,-2 1-49 0 0,-2 3-216 0 0,0-1 0 0 0,-1 0 0 0 0,1 0 0 0 0,-1 0 0 0 0,-8 3 0 0 0,12-5-29 0 0,0-1-1 0 0,0 0 0 0 0,0 0 1 0 0,0 0-1 0 0,0 1 1 0 0,0-1-1 0 0,0 0 0 0 0,0 0 1 0 0,0 0-1 0 0,0 0 1 0 0,0 0-1 0 0,0-1 0 0 0,0 1 1 0 0,0 0-1 0 0,0 0 1 0 0,0-1-1 0 0,-1 0 0 0 0,1 1 37 0 0,0-1 0 0 0,1 0 0 0 0,-1 0-1 0 0,0 0 1 0 0,0 0 0 0 0,0 0 0 0 0,1 0 0 0 0,-1 0-1 0 0,0 0 1 0 0,1 0 0 0 0,-1 0 0 0 0,1 0-1 0 0,-1 0 1 0 0,1-1 0 0 0,0 1 0 0 0,0 0 0 0 0,-1 0-1 0 0,1-2 1 0 0,-1-3 111 0 0,1-1 0 0 0,0 0 0 0 0,0 0 0 0 0,1 0 0 0 0,-1 1 0 0 0,2-1 0 0 0,-1 0-1 0 0,3-7 1 0 0,22-54 902 0 0,-18 50-825 0 0,1-4-282 0 0,2-1-1 0 0,1 2 1 0 0,1 0 0 0 0,1 0-1 0 0,26-30 1 0 0,-20 27-29 0 0,2 0 0 0 0,1 2 0 0 0,1 1 0 0 0,48-34 0 0 0,-23 21 0 0 0,23-13 0 0 0,-64 43-106 0 0,1 0 1 0 0,-1 0-1 0 0,14-3 0 0 0,-19 6-334 0 0,1 0 1 0 0,0 1-1 0 0,0-1 0 0 0,0 1 0 0 0,0-1 1 0 0,0 1-1 0 0,0 1 0 0 0,0-1 1 0 0,0 0-1 0 0,5 2 0 0 0,5 4-6380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450 176 15663 0 0,'12'0'1188'0'0,"23"-14"-206"0"0,62-34 0 0 0,-96 47-952 0 0,8-4 139 0 0,-1 0-1 0 0,1 0 1 0 0,10-9-1 0 0,-17 12-222 0 0,0 0 0 0 0,0 0 0 0 0,-1 0 0 0 0,1 0 0 0 0,0 0 0 0 0,-1 0 0 0 0,1-1 0 0 0,-1 1 0 0 0,0 0 0 0 0,0-1 0 0 0,0 1 0 0 0,0-1 0 0 0,0 1 0 0 0,0-1 0 0 0,-1 1 0 0 0,1-1 0 0 0,-1-4 0 0 0,0 6 10 0 0,0 0-1 0 0,0 1 0 0 0,-1-1 0 0 0,1 1 1 0 0,0-1-1 0 0,0 1 0 0 0,-1-1 1 0 0,1 1-1 0 0,-1-1 0 0 0,1 1 1 0 0,0-1-1 0 0,-1 1 0 0 0,1-1 1 0 0,-1 1-1 0 0,1 0 0 0 0,-1-1 1 0 0,0 0-1 0 0,-1 0-33 0 0,-1-2 163 0 0,0 1 1 0 0,0-1 0 0 0,0 1 0 0 0,0 0-1 0 0,-1 0 1 0 0,1 0 0 0 0,0 1 0 0 0,-1-1-1 0 0,0 1 1 0 0,-6-2 0 0 0,3 2 34 0 0,-1 0 1 0 0,0 0-1 0 0,0 0 1 0 0,-14 2-1 0 0,-2 2-45 0 0,-1 1 0 0 0,-30 8 0 0 0,53-11-87 0 0,-39 10 12 0 0,0 2 0 0 0,1 2 0 0 0,0 2 0 0 0,2 1 0 0 0,0 2 0 0 0,1 2 0 0 0,1 1 0 0 0,-63 53 0 0 0,95-72 63 0 0,0 0 0 0 0,0 0 0 0 0,1 0 0 0 0,-1 1 0 0 0,1-1 0 0 0,0 1 0 0 0,1 0 0 0 0,-1 0 0 0 0,1 0 0 0 0,0 0-1 0 0,-3 8 1 0 0,5-11-26 0 0,-1 0 0 0 0,1 0 0 0 0,0 0 0 0 0,0 0 0 0 0,0 0 0 0 0,0 0 0 0 0,0 0 0 0 0,0 0 0 0 0,1 0 0 0 0,-1 0 0 0 0,0 0 0 0 0,1 0 0 0 0,0 0-1 0 0,-1 0 1 0 0,1 0 0 0 0,0 0 0 0 0,0 0 0 0 0,0-1 0 0 0,0 1 0 0 0,1 0 0 0 0,-1-1 0 0 0,0 1 0 0 0,1-1 0 0 0,-1 1 0 0 0,1-1 0 0 0,-1 0 0 0 0,1 0 0 0 0,0 1 0 0 0,-1-1-1 0 0,1 0 1 0 0,0-1 0 0 0,0 1 0 0 0,0 0 0 0 0,2 0 0 0 0,7 3-37 0 0,-1-1 0 0 0,1-1 0 0 0,0 0 0 0 0,0 0 0 0 0,0-1 0 0 0,1-1 0 0 0,15-1 0 0 0,-3-1 0 0 0,0-1 0 0 0,32-8 0 0 0,134-54 0 0 0,-190 65 0 0 0,13-6-257 0 0,23-14 0 0 0,-25 13-181 0 0,0 1 1 0 0,14-6 0 0 0,-15 10 325 0 0,-9 5 65 0 0,-5 3 40 0 0,-2 2 214 0 0,0-1 0 0 0,0 1 0 0 0,-1-1 0 0 0,-15 12 0 0 0,13-13 29 0 0,1 1-1 0 0,0 1 0 0 0,-13 15 0 0 0,-19 26-211 0 0,5-9-96 0 0,34-38-265 0 0,-1 6-431 0 0,0-4-5035 0 0,2-4-441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203 472 15663 0 0,'0'-1'719'0'0,"6"-6"-412"0"0,32-42 865 0 0,-33 44-603 0 0,0-1-1 0 0,1 1 1 0 0,-1 0 0 0 0,1 1 0 0 0,0 0 0 0 0,7-5 0 0 0,-11 8-25 0 0,-2 1-28 0 0,0 0-72 0 0,0 3-289 0 0,-1 6-153 0 0,0 0-1 0 0,-1 0 1 0 0,1 0 0 0 0,-2 0-1 0 0,1-1 1 0 0,-1 1 0 0 0,-1-1 0 0 0,1 0-1 0 0,-1 0 1 0 0,-6 8 0 0 0,-6 10-3 0 0,-34 38 0 0 0,30-42-120 0 0,-34 29 0 0 0,17-18-1419 0 0,31-27 1013 0 0,0 0-178 0 0,0 0 0 0 0,0 0 1 0 0,0-1-1 0 0,-1 0 0 0 0,0 0 0 0 0,1-1 0 0 0,-2 0 1 0 0,1 0-1 0 0,-10 4 0 0 0,16-8-798 0 0,2-3-29 0 0,8-12-4 0 0</inkml:trace>
  <inkml:trace contextRef="#ctx0" brushRef="#br0" timeOffset="1">621 33 2759 0 0,'9'-7'0'0'0,"1"1"112"0"0,1 3-32 0 0,-1-1 16 0 0,-1-1-96 0 0,-9 5 0 0 0,18-7 0 0 0,-18 7 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681 159 17503 0 0,'1'-3'128'0'0,"-1"-1"0"0"0,1 1 0 0 0,-1-1 0 0 0,1 1 0 0 0,-1 0 0 0 0,0-1 0 0 0,0 1 0 0 0,0-1 0 0 0,-1 1 0 0 0,1 0 0 0 0,-1-1 0 0 0,0 1 0 0 0,0 0 0 0 0,-2-5 0 0 0,-2-6-281 0 0,3 8-51 0 0,-1 0 0 0 0,1-1-1 0 0,-1 1 1 0 0,0 0 0 0 0,-1 1-1 0 0,1-1 1 0 0,-1 1 0 0 0,-6-7-1 0 0,1 1-275 0 0,9 9 403 0 0,-1 1-1 0 0,0 0 1 0 0,1 0-1 0 0,-1-1 0 0 0,0 1 1 0 0,0 0-1 0 0,0 0 1 0 0,0 0-1 0 0,0 0 0 0 0,0 0 1 0 0,-1 1-1 0 0,1-1 1 0 0,0 0-1 0 0,0 0 0 0 0,-1 1 1 0 0,1-1-1 0 0,0 1 0 0 0,-1-1 1 0 0,0 0-1 0 0,1 1 79 0 0,0 0-1 0 0,1 0 1 0 0,-1 0 0 0 0,1 0-1 0 0,-1 0 1 0 0,1 0-1 0 0,-1 0 1 0 0,1 0-1 0 0,-1 0 1 0 0,0 0 0 0 0,1 0-1 0 0,-1 0 1 0 0,1 0-1 0 0,-1 0 1 0 0,1 0-1 0 0,-1 0 1 0 0,1 1 0 0 0,-1-1-1 0 0,0 0 1 0 0,1 0-1 0 0,0 1 1 0 0,-1-1-1 0 0,1 0 1 0 0,-1 1 0 0 0,1-1-1 0 0,-1 0 1 0 0,0 2-1 0 0,0-1 32 0 0,-18 14 606 0 0,1 1-1 0 0,-20 24 0 0 0,32-33-632 0 0,1 1 0 0 0,-1 0 0 0 0,-6 14 0 0 0,-10 16-9 0 0,11-23 23 0 0,1 0 0 0 0,-14 31 0 0 0,22-42-4 0 0,2-3 356 0 0,0-1 117 0 0,12 3 533 0 0,-7-3-870 0 0,-1-1 0 0 0,1 1 0 0 0,0-1-1 0 0,-1 1 1 0 0,0-1 0 0 0,1-1 0 0 0,-1 1-1 0 0,5-3 1 0 0,35-18 556 0 0,-28 14-643 0 0,118-64-924 0 0,-130 70 792 0 0,3-2-82 0 0,0 0 1 0 0,0 1-1 0 0,0 0 0 0 0,1 0 1 0 0,-1 1-1 0 0,13-2 0 0 0,-19 4 150 0 0,-1 0 0 0 0,1 0 0 0 0,-1-1 0 0 0,1 1 0 0 0,-1 0 0 0 0,1 0 0 0 0,-1 0 0 0 0,1 1 0 0 0,-1-1 0 0 0,0 0 0 0 0,1 0 0 0 0,-1 0 0 0 0,1 0 0 0 0,-1 0 0 0 0,1 1 0 0 0,-1-1 0 0 0,1 0 0 0 0,0 1 0 0 0,-1 0 0 0 0,1 0 0 0 0,-1 0 0 0 0,1 0 0 0 0,-1 0 0 0 0,0 0 0 0 0,1 0 0 0 0,-1 0 0 0 0,0 0 0 0 0,0 0 0 0 0,0 0 0 0 0,0 0 0 0 0,0 0 0 0 0,0 0 0 0 0,0 0 0 0 0,0 0 0 0 0,0 0 0 0 0,0 0 0 0 0,-1 0 0 0 0,1 0 0 0 0,-1 2 0 0 0,-10 23 0 0 0,9-23 0 0 0,-44 79 10 0 0,-93 124 0 0 0,43-68-170 0 0,-109 163-4712 0 0,95-139 3740 0 0,60-86 2516 0 0,47-71-1288 0 0,0-1-1 0 0,0 1 1 0 0,0-1-1 0 0,-1 0 1 0 0,1 0-1 0 0,-1-1 1 0 0,-8 7-1 0 0,11-9-167 0 0,0-1-1 0 0,0 1 1 0 0,0 0-1 0 0,0 0 1 0 0,-1 0-1 0 0,1-1 1 0 0,0 1-1 0 0,0 0 1 0 0,-1-1-1 0 0,1 0 1 0 0,-1 1-1 0 0,1-1 1 0 0,0 0-1 0 0,-1 1 0 0 0,1-1 1 0 0,-1 0-1 0 0,1 0 1 0 0,-1 0-1 0 0,1 0 1 0 0,0-1-1 0 0,-1 1 1 0 0,1 0-1 0 0,-1 0 1 0 0,1-1-1 0 0,0 1 1 0 0,-1-1-1 0 0,1 0 1 0 0,0 1-1 0 0,-1-1 1 0 0,1 0-1 0 0,0 0 0 0 0,-1 0 1 0 0,-6-8-4707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403 118 17503 0 0,'1'-1'399'0'0,"1"-45"1073"0"0,-2 39-1439 0 0,0 5-32 0 0,0 0 0 0 0,1 0-1 0 0,-1 0 1 0 0,1 1 0 0 0,0-1 0 0 0,-1 0-1 0 0,1 0 1 0 0,0 0 0 0 0,0 1-1 0 0,0-1 1 0 0,0 0 0 0 0,1 1 0 0 0,-1-1-1 0 0,0 1 1 0 0,1 0 0 0 0,-1-1 0 0 0,1 1-1 0 0,-1 0 1 0 0,1 0 0 0 0,-1 0-1 0 0,1 0 1 0 0,0 0 0 0 0,2-1 0 0 0,3-1-2 0 0,0 0 1 0 0,0 0 0 0 0,1 1-1 0 0,10-2 1 0 0,2 0 0 0 0,-12 2 0 0 0,1 0 0 0 0,-1 1 0 0 0,0 0 0 0 0,1 0 0 0 0,-1 1 0 0 0,0 0 0 0 0,1 0 0 0 0,11 3 0 0 0,-19-3 0 0 0,1 1 0 0 0,-1-1 0 0 0,1 1 0 0 0,-1-1 0 0 0,1 1 0 0 0,-1 0 0 0 0,0 0 0 0 0,1 0 0 0 0,-1 0 0 0 0,0 0 0 0 0,0 0 0 0 0,0 0 0 0 0,1 0 0 0 0,-1 0 0 0 0,0 0 0 0 0,-1 1 0 0 0,1-1 0 0 0,2 3 0 0 0,-3-1 0 0 0,1-1 0 0 0,0 1 0 0 0,0 0 0 0 0,-1 0 0 0 0,0-1 0 0 0,1 1 0 0 0,-1 0 0 0 0,0 0 0 0 0,0-1 0 0 0,-1 4 0 0 0,-1 4 0 0 0,0 0 0 0 0,-1-1 0 0 0,0 1 0 0 0,-8 17 0 0 0,-13 17 137 0 0,-2-1 0 0 0,-55 70 0 0 0,44-65 383 0 0,-203 276 597 0 0,171-232-1117 0 0,-38 56 0 0 0,99-134 0 0 0,4-6 0 0 0,6-7 0 0 0,4-4 0 0 0,-6 3 0 0 0,186-127 0 0 0,-104 68 0 0 0,11-1 0 0 0,-79 52 0 0 0,1 0 0 0 0,0 2 0 0 0,1 0 0 0 0,25-7 0 0 0,-38 12 0 0 0,1 1 0 0 0,-1-1 0 0 0,1 1 0 0 0,-1 0 0 0 0,1-1 0 0 0,-1 2 0 0 0,1-1 0 0 0,-1 0 0 0 0,5 1 0 0 0,-7 0 0 0 0,0-1 0 0 0,0 1 0 0 0,0-1 0 0 0,0 1 0 0 0,0-1 0 0 0,0 1 0 0 0,0-1 0 0 0,0 1 0 0 0,0 0 0 0 0,0 0 0 0 0,0-1 0 0 0,0 1 0 0 0,-1 0 0 0 0,1 0 0 0 0,0 0 0 0 0,0 0 0 0 0,-1 0 0 0 0,1 0 0 0 0,-1 0 0 0 0,1 0 0 0 0,-1 0 0 0 0,1 0 0 0 0,-1 1 0 0 0,0-1 0 0 0,0 0 0 0 0,1 0 0 0 0,-1 0 0 0 0,0 0 0 0 0,0 1 0 0 0,0 0 0 0 0,-1 6 0 0 0,1-1 0 0 0,-1 1 0 0 0,-1-1 0 0 0,1 1 0 0 0,-1-1 0 0 0,-1 0 0 0 0,1 0 0 0 0,-1 0 0 0 0,0 0 0 0 0,-8 12 0 0 0,-4 2 0 0 0,-32 36 0 0 0,2-3 0 0 0,42-50-21 0 0,-1 2-331 0 0,0 0-1 0 0,0-1 1 0 0,-1 1 0 0 0,-8 6 0 0 0,12-11-1342 0 0,1-1-2878 0 0,0 0-1228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11 363 17503 0 0,'0'0'399'0'0,"-3"1"60"0"0,-5 0 343 0 0,11 0 799 0 0,18-2-894 0 0,113-18 716 0 0,598-102-798 0 0,-383 39-625 0 0,-250 54 0 0 0,140-60 0 0 0,-231 85-23 0 0,0-2-99 0 0,0 2 0 0 0,0-1 0 0 0,1 1 1 0 0,-1 1-1 0 0,1 0 0 0 0,16-3 0 0 0,-33 19-6536 0 0,-7 4-224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41 19351 0 0,'3'-3'206'0'0,"-1"0"0"0"0,0 0 1 0 0,0 0-1 0 0,0 0 0 0 0,-1 0 0 0 0,1-1 0 0 0,-1 1 0 0 0,0 0 0 0 0,1-5 1 0 0,-2 8-203 0 0,0 0 0 0 0,0-1 0 0 0,0 1 0 0 0,0 0 0 0 0,0 0 0 0 0,0 0 0 0 0,0 0 0 0 0,0 0 0 0 0,0 0 1 0 0,0-1-1 0 0,0 1 0 0 0,0 0 0 0 0,0 0 0 0 0,0 0 0 0 0,0 0 0 0 0,0 0 0 0 0,0-1 0 0 0,0 1 0 0 0,0 0 0 0 0,0 0 1 0 0,0 0-1 0 0,0 0 0 0 0,0 0 0 0 0,0 0 0 0 0,0 0 0 0 0,0-1 0 0 0,0 1 0 0 0,0 0 0 0 0,0 0 0 0 0,1 0 1 0 0,-1 0-1 0 0,0 0 0 0 0,0 0 0 0 0,0 0 0 0 0,0 0 0 0 0,0-1 0 0 0,0 1 0 0 0,0 0 0 0 0,1 0 0 0 0,-1 0 1 0 0,0 0-1 0 0,0 0 0 0 0,0 0 0 0 0,0 0 0 0 0,0 0 0 0 0,0 0 0 0 0,1 0 0 0 0,-1 0 0 0 0,0 0 0 0 0,0 0 1 0 0,0 0-1 0 0,0 0 0 0 0,0 0 0 0 0,0 0 0 0 0,1 0 0 0 0,-1 0 0 0 0,0 0 0 0 0,0 0 0 0 0,0 0 0 0 0,0 0 1 0 0,0 1-1 0 0,0-1 0 0 0,1 0 0 0 0,-1 0 0 0 0,0 0 0 0 0,0 0 0 0 0,0 0 0 0 0,3 5 209 0 0,-2-2-119 0 0,0 0-1 0 0,0-1 1 0 0,0 1-1 0 0,-1 0 0 0 0,1 0 1 0 0,-1 0-1 0 0,0 0 0 0 0,0 0 1 0 0,0-1-1 0 0,0 1 0 0 0,0 0 1 0 0,-2 4-1 0 0,-9 35 287 0 0,8-36-375 0 0,-13 38-133 0 0,-2-2 0 0 0,-28 50 0 0 0,-57 77-1212 0 0,54-90 1104 0 0,-84 121 219 0 0,-12 20 18 0 0,130-194-1 0 0,1 2 0 0 0,2 0 0 0 0,-15 46 0 0 0,19-52-171 0 0,5-18-41 0 0,1 1 1 0 0,1-1-1 0 0,-1 1 1 0 0,1 0 0 0 0,-2 10-1 0 0,3-13-697 0 0,-1 1 0 0 0,1 0-1 0 0,-1 0 1 0 0,0 0 0 0 0,0-1-1 0 0,-2 5 1 0 0,3-7 1001 0 0,-1 2-2139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19351 0 0,'0'0'439'0'0,"0"0"62"0"0,0 0 33 0 0,0 0-65 0 0,0 0-237 0 0,2 0 156 0 0,12 3-122 0 0,1-1 1 0 0,0 0 0 0 0,-1-2-1 0 0,1 0 1 0 0,21-2-1 0 0,-20 1-260 0 0,10-1-6 0 0,0-2 0 0 0,29-8 0 0 0,2-1 0 0 0,-54 13-19 0 0,201-43-2744 0 0,-149 28-4743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601 617 11975 0 0,'0'0'267'0'0,"0"0"42"0"0,0 0 17 0 0,-1 2-28 0 0,-47 90 1758 0 0,47-91-1544 0 0,1 3 166 0 0,0-4-646 0 0,0 0-1 0 0,0 0 1 0 0,0 0-1 0 0,0 0 0 0 0,0 0 1 0 0,0 0-1 0 0,0 0 0 0 0,0 0 1 0 0,0 0-1 0 0,0 0 0 0 0,0 0 1 0 0,0 0-1 0 0,0 0 1 0 0,0 0-1 0 0,0 0 0 0 0,1 0 1 0 0,-1 0-1 0 0,0 0 0 0 0,0 0 1 0 0,0 0-1 0 0,0 0 0 0 0,0 0 1 0 0,0 0-1 0 0,0 0 1 0 0,0 0-1 0 0,0 0 0 0 0,0 0 1 0 0,0 0-1 0 0,0 0 0 0 0,0 0 1 0 0,0 0-1 0 0,0 0 0 0 0,0 0 1 0 0,0 0-1 0 0,0 0 0 0 0,0 0 1 0 0,0 1-1 0 0,0-1 1 0 0,0 0-1 0 0,1 0 0 0 0,-1 0 1 0 0,0 0-1 0 0,0 0 0 0 0,0 0 1 0 0,0 0-1 0 0,0 0 0 0 0,0 0 1 0 0,0 0-1 0 0,0 0 1 0 0,0 0-1 0 0,0 0 0 0 0,0 0 1 0 0,0 0-1 0 0,0 0 0 0 0,0 0 1 0 0,0 0-1 0 0,0 0 0 0 0,0 1 1 0 0,0-1-1 0 0,26-27 1110 0 0,-17 18-687 0 0,16-18-1 0 0,46-68 107 0 0,73-130 0 0 0,-114 171-565 0 0,93-187-54 0 0,-122 238 27 0 0,1-1-152 0 0,0 0 0 0 0,-1 0 0 0 0,1 0 0 0 0,-1 0 0 0 0,0 0 0 0 0,0-7 0 0 0,-1 9-258 0 0,-10 9 273 0 0,7-4 172 0 0,-62 58-3 0 0,32-29 0 0 0,11-10 0 0 0,2 1 0 0 0,-28 38 0 0 0,-28 57 0 0 0,57-88 0 0 0,-8 20-616 0 0,1 1-1 0 0,-30 90 1 0 0,35-86 433 0 0,-22 50 175 0 0,-60 107 0 0 0,68-155 407 0 0,-2-2-1 0 0,-2-1 0 0 0,-3-2 1 0 0,-70 68-1 0 0,51-52-398 0 0,16-15 0 0 0,29-33 33 0 0,13-16-413 0 0,1-1 1 0 0,-1 0-1 0 0,1 1 0 0 0,-1-1 0 0 0,0 0 0 0 0,0 0 1 0 0,0 0-1 0 0,-7 3 0 0 0,9-5-3720 0 0,1-1-1063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20 167 15663 0 0,'0'0'356'0'0,"-2"-1"50"0"0,2 0-323 0 0,-1 1-57 0 0,1 0-1 0 0,0-1 1 0 0,-1 1 0 0 0,1 0 0 0 0,-1-1 0 0 0,1 1 0 0 0,0 0 0 0 0,-1 0 0 0 0,1-1-1 0 0,-1 1 1 0 0,1 0 0 0 0,0 0 0 0 0,-1 0 0 0 0,1 0 0 0 0,-1 0 0 0 0,1-1 0 0 0,-1 1-1 0 0,1 0 1 0 0,-1 0 0 0 0,1 0 0 0 0,-1 0 0 0 0,1 0 0 0 0,-1 0 0 0 0,1 0 0 0 0,-1 1-1 0 0,1-1 1 0 0,-1 0 0 0 0,1 0 0 0 0,0 0 0 0 0,-1 0 0 0 0,1 1 0 0 0,-1-1 0 0 0,1 0-1 0 0,-1 0 1 0 0,0 1 0 0 0,0 0 354 0 0,2 0 107 0 0,1 0-421 0 0,0 0 1 0 0,-1 0-1 0 0,1 0 0 0 0,0 0 1 0 0,0 0-1 0 0,-1 0 0 0 0,1-1 1 0 0,0 1-1 0 0,0-1 0 0 0,0 1 1 0 0,0-1-1 0 0,0 0 0 0 0,0 1 1 0 0,0-1-1 0 0,0 0 0 0 0,2-1 1 0 0,37-4-125 0 0,-30 3 105 0 0,213-52 1598 0 0,-24 5-1242 0 0,-109 31-567 0 0,94-17 93 0 0,-61 23-3896 0 0,-94 12 2433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20 15663 0 0,'15'-5'356'0'0,"-12"5"50"0"0,-3 0 20 0 0,-6-7 92 0 0,6 6-518 0 0,0 1 1 0 0,-1-1-1 0 0,1 1 1 0 0,0 0-1 0 0,-1-1 1 0 0,1 1-1 0 0,0-1 1 0 0,-1 1-1 0 0,1 0 1 0 0,0-1-1 0 0,-1 1 1 0 0,1 0-1 0 0,-1 0 1 0 0,1-1-1 0 0,-1 1 1 0 0,1 0-1 0 0,-1 0 1 0 0,1-1-1 0 0,-1 1 1 0 0,1 0-1 0 0,-1 0 1 0 0,1 0-1 0 0,-1 0 1 0 0,1 0-1 0 0,-1 0 1 0 0,1 0-1 0 0,-1 0 1 0 0,1 0-1 0 0,-1 0 1 0 0,1 0-1 0 0,-2 1 1 0 0,1-1-3 0 0,-15 1 2 0 0,13 2 0 0 0,0-1 0 0 0,-1 0 0 0 0,1 1 0 0 0,-1-1 0 0 0,1 1 0 0 0,0 0 0 0 0,0 0 0 0 0,0 0 0 0 0,0 0 0 0 0,0 0 0 0 0,1 1 0 0 0,-3 4 0 0 0,2-5 0 0 0,0 1 0 0 0,0-1 0 0 0,0 0 0 0 0,0 0 0 0 0,0 0 0 0 0,0-1 0 0 0,-1 1 0 0 0,-6 3 0 0 0,7-4 0 0 0,0 0 0 0 0,-1 0 0 0 0,1 0 0 0 0,0 0 0 0 0,0 1 0 0 0,0-1 0 0 0,1 1 0 0 0,-1 0 0 0 0,1 0 0 0 0,-1 0 0 0 0,-1 4 0 0 0,-4 13 0 0 0,-11 41 0 0 0,10-30 0 0 0,-12 33 403 0 0,-41 87-1 0 0,-44 56 634 0 0,97-189-1002 0 0,-123 214 181 0 0,99-181-365 0 0,-2-2-1 0 0,-58 63 1 0 0,90-108 73 0 0,-26 26-1310 0 0,-38 32 0 0 0,36-31-1610 0 0,27-28 1462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149 103 15663 0 0,'0'0'356'0'0,"-8"7"994"0"0,-4 11-1347 0 0,0 0 1 0 0,-1-1 0 0 0,-16 18-1 0 0,18-23-3 0 0,2 0 0 0 0,0 0 0 0 0,-9 18 0 0 0,13-23 0 0 0,2-1 270 0 0,-1 0-1 0 0,1 0 0 0 0,1 0 1 0 0,-1 0-1 0 0,1 0 0 0 0,-2 12 1 0 0,3-15-157 0 0,1-1 0 0 0,0 1 0 0 0,-1 0 0 0 0,1 0 0 0 0,1 0 1 0 0,-1 0-1 0 0,0 0 0 0 0,1 0 0 0 0,-1 0 0 0 0,1 0 1 0 0,0-1-1 0 0,0 1 0 0 0,0 0 0 0 0,0 0 0 0 0,1-1 0 0 0,-1 1 1 0 0,4 3-1 0 0,4 2 36 0 0,-4-6 3 0 0,0-1 0 0 0,1 0-1 0 0,-1 0 1 0 0,1 0 0 0 0,-1 0-1 0 0,1-1 1 0 0,-1 0 0 0 0,1 0-1 0 0,9-2 1 0 0,14 0 379 0 0,-13 1-527 0 0,0-1 0 0 0,0 0-1 0 0,24-8 1 0 0,-14 3-3 0 0,-11 3 102 0 0,1 0-1 0 0,-1-2 0 0 0,0 0 1 0 0,0 0-1 0 0,0-2 1 0 0,-1 0-1 0 0,0 0 0 0 0,-1-1 1 0 0,0-1-1 0 0,0 0 1 0 0,-1-1-1 0 0,0-1 0 0 0,-1 1 1 0 0,-1-2-1 0 0,0 1 1 0 0,0-2-1 0 0,-1 1 0 0 0,-1-1 1 0 0,10-22-1 0 0,-16 31-110 0 0,4-11-417 0 0,7-23 0 0 0,-12 33 287 0 0,0 0-1 0 0,0-1 1 0 0,-1 1 0 0 0,1 0 0 0 0,-1-1 0 0 0,-1 1-1 0 0,0-7 1 0 0,1 12 13 0 0,-4-20-1743 0 0,0 8-4833 0 0,3 12 263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37 13823 0 0,'26'-13'764'0'0,"-19"8"-601"0"0,1 1 1 0 0,0 0 0 0 0,1 0 0 0 0,8-2 0 0 0,-15 5 201 0 0,-2 1 122 0 0,0 0 22 0 0,0 0 3 0 0,0 0 0 0 0,-2 0-406 0 0,1 0-1 0 0,-1 0 0 0 0,1 0 1 0 0,-1 1-1 0 0,1-1 0 0 0,0 0 1 0 0,-1 1-1 0 0,1-1 0 0 0,-1 1 1 0 0,1-1-1 0 0,-3 2 0 0 0,0 0 30 0 0,-61 22-341 0 0,-154 62-1347 0 0,207-80 1553 0 0,0 1 0 0 0,1 0 0 0 0,0 1 0 0 0,-15 13 0 0 0,25-20 0 0 0,0 0 17 0 0,0 0-1 0 0,-1 0 0 0 0,1 0 1 0 0,0 1-1 0 0,0-1 1 0 0,0 0-1 0 0,0 1 0 0 0,0-1 1 0 0,0 1-1 0 0,0 0 0 0 0,1-1 1 0 0,-1 1-1 0 0,0-1 1 0 0,1 1-1 0 0,0 0 0 0 0,-1-1 1 0 0,1 1-1 0 0,0 2 0 0 0,0-1 53 0 0,0 0-1 0 0,0 0 1 0 0,1 1-1 0 0,0-1 1 0 0,-1 0-1 0 0,1-1 1 0 0,0 1-1 0 0,1 0 1 0 0,1 5-1 0 0,3 1 131 0 0,0-1 1 0 0,0 1-1 0 0,1-1 0 0 0,15 15 0 0 0,-15-16-199 0 0,16 15 0 0 0,-1 0 0 0 0,34 46 0 0 0,-52-63 0 0 0,0 2 0 0 0,-1-1 0 0 0,1 0 0 0 0,-1 1 0 0 0,0 0 0 0 0,-1-1 0 0 0,0 1 0 0 0,0 0 0 0 0,0 0 0 0 0,-1 1 0 0 0,0 9 0 0 0,0-15 0 0 0,-1 0 0 0 0,1 0 0 0 0,-1 0 0 0 0,0 0 0 0 0,0 0 0 0 0,0 0 0 0 0,0 0 0 0 0,-1 0 0 0 0,1 0 0 0 0,0 0 0 0 0,-1 0 0 0 0,1 0 0 0 0,-1 0 0 0 0,0-1 0 0 0,0 1 0 0 0,0 0 0 0 0,0 0 0 0 0,0 0 0 0 0,0-1 0 0 0,0 1 0 0 0,0-1 0 0 0,-1 1 0 0 0,1-1 0 0 0,-1 1 0 0 0,1-1 0 0 0,-1 0 0 0 0,1 1 0 0 0,-1-1 0 0 0,0 0 0 0 0,0 0 0 0 0,0 0 0 0 0,1-1 0 0 0,-1 1 0 0 0,-3 0 0 0 0,-4 3 0 0 0,0-2 0 0 0,-1 1 0 0 0,1-1 0 0 0,-1-1 0 0 0,0 0 0 0 0,0 0 0 0 0,-13-1 0 0 0,-4-1 0 0 0,-38-8 0 0 0,59 8-184 0 0,-57-13 441 0 0,33 2-1696 0 0,4-5-3605 0 0,13 4-570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15663 0 0,'0'0'719'0'0,"-3"0"-20"0"0,2 0-686 0 0,-1 1 0 0 0,1-1 0 0 0,-1 1 0 0 0,1-1 0 0 0,-1 1 0 0 0,1 0 0 0 0,0 0 0 0 0,-1 0 0 0 0,1-1 0 0 0,0 1 0 0 0,-1 0 0 0 0,1 0 1 0 0,0 1-1 0 0,0-1 0 0 0,0 0 0 0 0,0 0 0 0 0,-1 2 0 0 0,-14 29 34 0 0,7-11-51 0 0,-103 206 4 0 0,-6 13 0 0 0,-19-3 110 0 0,93-167 63 0 0,-70 83 0 0 0,19-30 1484 0 0,61-77-1263 0 0,33-45 94 0 0,1-1 21 0 0,0 0-66 0 0,13-2-278 0 0,0-1-165 0 0,-1-1 0 0 0,1-1 0 0 0,-1 0 0 0 0,0 0 0 0 0,20-14 0 0 0,53-43 0 0 0,-15 10 0 0 0,31-4 0 0 0,-54 31 0 0 0,-44 23 0 0 0,0 1 0 0 0,0-1 0 0 0,0 1 0 0 0,0-1 0 0 0,1 1 0 0 0,-1 0 0 0 0,0 1 0 0 0,1-1 0 0 0,-1 0 0 0 0,1 1 0 0 0,5 0 0 0 0,-8 0 0 0 0,1 1 0 0 0,0-1 0 0 0,-1 1 0 0 0,1-1 0 0 0,-1 1 0 0 0,1 0 0 0 0,0-1 0 0 0,-1 1 0 0 0,0 0 0 0 0,1 0 0 0 0,-1 0 0 0 0,1 0 0 0 0,-1 1 0 0 0,0-1 0 0 0,0 0 0 0 0,0 0 0 0 0,0 1 0 0 0,0-1 0 0 0,0 1 0 0 0,0-1 0 0 0,0 1 0 0 0,-1-1 0 0 0,1 1 0 0 0,1 3 0 0 0,0 4 177 0 0,1 1-1 0 0,-1-1 1 0 0,0 1 0 0 0,-1 0-1 0 0,0 15 1 0 0,-5 53 879 0 0,2-53-1124 0 0,-5 43-518 0 0,0-24-3553 0 0,7-43 1694 0 0,0-1-3697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19 11975 0 0,'1'-1'267'0'0,"8"-4"287"0"0,-9 5-551 0 0,1 0-1 0 0,-1-1 1 0 0,0 1-1 0 0,0 0 1 0 0,0 0-1 0 0,0 0 0 0 0,0 0 1 0 0,0 0-1 0 0,0 0 1 0 0,1-1-1 0 0,-1 1 1 0 0,0 0-1 0 0,0 0 1 0 0,0 0-1 0 0,0 0 1 0 0,0 0-1 0 0,0-1 1 0 0,0 1-1 0 0,0 0 0 0 0,0 0 1 0 0,0 0-1 0 0,0 0 1 0 0,0-1-1 0 0,0 1 1 0 0,0 0-1 0 0,0 0 1 0 0,0 0-1 0 0,0 0 1 0 0,0-1-1 0 0,0 1 0 0 0,0 0 1 0 0,0 0-1 0 0,0 0 1 0 0,0 0-1 0 0,0 0 1 0 0,0-1-1 0 0,-1 1 1 0 0,-2-1 186 0 0,0 0 0 0 0,0 0 1 0 0,0 0-1 0 0,0 0 0 0 0,0 0 1 0 0,0 1-1 0 0,0-1 1 0 0,0 1-1 0 0,-1 0 0 0 0,1 0 1 0 0,-5 1-1 0 0,4 12 48 0 0,1-9-103 0 0,0 1-1 0 0,-1-1 1 0 0,0 1 0 0 0,1-1-1 0 0,-2 0 1 0 0,1-1-1 0 0,0 1 1 0 0,-1-1 0 0 0,1 0-1 0 0,-9 5 1 0 0,-7 5 207 0 0,-68 53-197 0 0,-51 35-123 0 0,101-72-21 0 0,1 2 0 0 0,-39 43 0 0 0,69-68 0 0 0,1 0 0 0 0,0 1 0 0 0,0-1 0 0 0,1 2 0 0 0,0-1 0 0 0,0 0 0 0 0,1 1 0 0 0,0 0 0 0 0,0 0 0 0 0,1 0 0 0 0,-4 14 0 0 0,7-20 28 0 0,-1 0 0 0 0,1 0 0 0 0,0 0 0 0 0,0 0 0 0 0,0 0 0 0 0,0 1 0 0 0,1-1 0 0 0,-1 0 0 0 0,1 0 0 0 0,-1 0-1 0 0,1 0 1 0 0,-1 0 0 0 0,1 0 0 0 0,0 0 0 0 0,0 0 0 0 0,0-1 0 0 0,0 1 0 0 0,1 0 0 0 0,-1 0 0 0 0,0-1 0 0 0,1 1 0 0 0,-1-1 0 0 0,1 1 0 0 0,-1-1 0 0 0,1 0-1 0 0,0 1 1 0 0,0-1 0 0 0,-1 0 0 0 0,3 1 0 0 0,6 2 132 0 0,0 1 0 0 0,1-2 0 0 0,-1 1 0 0 0,15 2-1 0 0,-18-5-182 0 0,1 0-213 0 0,0 0 1 0 0,1 0-1 0 0,-1-1 1 0 0,1 0-1 0 0,16-2 1 0 0,-5-2-1204 0 0,27-7 0 0 0,-17 0-85 0 0,0-2-11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16 10135 0 0,'11'-13'464'0'0,"-8"10"-9"0"0,-3 3-155 0 0,0 0 443 0 0,0 0 227 0 0,-2 1-709 0 0,0 0-1 0 0,0-1 1 0 0,0 1 0 0 0,0-1-1 0 0,0 1 1 0 0,0-1-1 0 0,-4 0 1 0 0,-3 2-143 0 0,-35 13 926 0 0,-85 41 0 0 0,124-53-1043 0 0,-17 8 2 0 0,1 0-1 0 0,0 2 0 0 0,1 0 0 0 0,0 2 1 0 0,1 0-1 0 0,-28 29 0 0 0,44-40 121 0 0,-1 0 0 0 0,1 0-1 0 0,0 1 1 0 0,1-1 0 0 0,-1 1-1 0 0,1 0 1 0 0,0 0 0 0 0,-3 8-1 0 0,5-11-79 0 0,-1-1-1 0 0,1 1 1 0 0,0-1-1 0 0,-1 1 1 0 0,1-1-1 0 0,0 1 1 0 0,0 0-1 0 0,0-1 1 0 0,1 1-1 0 0,-1-1 1 0 0,0 1-1 0 0,0-1 1 0 0,1 1-1 0 0,-1-1 1 0 0,1 1-1 0 0,-1-1 1 0 0,1 1-1 0 0,0-1 1 0 0,0 0-1 0 0,0 1 1 0 0,-1-1-1 0 0,1 0 1 0 0,0 1-1 0 0,1-1 1 0 0,-1 0-1 0 0,0 0 1 0 0,0 0-1 0 0,0 0 1 0 0,1 0-1 0 0,-1 0 1 0 0,2 0-1 0 0,6 3 121 0 0,0-1-1 0 0,0-1 0 0 0,1 0 1 0 0,-1 0-1 0 0,0-1 0 0 0,1 0 1 0 0,-1-1-1 0 0,0 1 1 0 0,19-4-1 0 0,-9 2-82 0 0,-7 1 100 0 0,-1 0-1 0 0,1-1 1 0 0,0-1 0 0 0,-1 0-1 0 0,1 0 1 0 0,-1-1 0 0 0,1-1-1 0 0,-1 0 1 0 0,0 0 0 0 0,15-10-1 0 0,-11 4-179 0 0,0-1 0 0 0,25-25 0 0 0,-25 22 0 0 0,-7 7-277 0 0,-1-2 1 0 0,-1 1-1 0 0,1-1 0 0 0,5-11 0 0 0,-10 18 159 0 0,0-1-1 0 0,-1 0 0 0 0,1 0 1 0 0,-1 0-1 0 0,0 0 1 0 0,1 0-1 0 0,-2-1 0 0 0,1 1 1 0 0,0 0-1 0 0,-1-1 0 0 0,1 1 1 0 0,-1 0-1 0 0,0-1 1 0 0,0 1-1 0 0,0 0 0 0 0,-1 0 1 0 0,1-1-1 0 0,-1 1 1 0 0,0 0-1 0 0,0-1 0 0 0,0 1 1 0 0,-2-5-1 0 0,-6 0-1250 0 0,9 8 1263 0 0,0-1-1 0 0,-1 1 0 0 0,1 0 0 0 0,0 0 0 0 0,0-1 0 0 0,0 1 0 0 0,0 0 1 0 0,-1 0-1 0 0,1 0 0 0 0,0-1 0 0 0,0 1 0 0 0,-1 0 0 0 0,1 0 1 0 0,0 0-1 0 0,0 0 0 0 0,-1 0 0 0 0,1 0 0 0 0,0-1 0 0 0,0 1 0 0 0,-1 0 1 0 0,1 0-1 0 0,0 0 0 0 0,0 0 0 0 0,-1 0 0 0 0,1 0 0 0 0,0 0 1 0 0,-1 0-1 0 0,1 0 0 0 0,0 0 0 0 0,0 0 0 0 0,-1 0 0 0 0,1 0 1 0 0,0 1-1 0 0,0-1 0 0 0,-1 0 0 0 0,1 0 0 0 0,0 0 0 0 0,0 0 0 0 0,-1 1 1 0 0,1-1-5012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243 232 15663 0 0,'0'0'356'0'0,"0"0"50"0"0,0 0 20 0 0,0 0-42 0 0,2 0-250 0 0,11-3 473 0 0,1-2 1 0 0,-1 1-1 0 0,0-1 1 0 0,-1-1-1 0 0,1-1 1 0 0,17-11-1 0 0,-9 5 38 0 0,26-11 0 0 0,-4 3-361 0 0,70-45-1 0 0,-72 40-242 0 0,-30 19-41 0 0,-5-2 0 0 0,-6 9-33 0 0,-1-1-1 0 0,1 0 1 0 0,0 1-1 0 0,0-1 1 0 0,0 0-1 0 0,0 1 1 0 0,0-1-1 0 0,-1 1 1 0 0,1-1-1 0 0,0 0 1 0 0,-1 1-1 0 0,1-1 1 0 0,0 1-1 0 0,-1-1 1 0 0,1 1 0 0 0,-1-1-1 0 0,1 1 1 0 0,0-1-1 0 0,-1 1 1 0 0,1 0-1 0 0,-1-1 1 0 0,0 1-1 0 0,1-1 1 0 0,-1 1-1 0 0,1 0 1 0 0,-1 0-1 0 0,0-1 1 0 0,1 1-1 0 0,-1 0 1 0 0,1 0-1 0 0,-1 0 1 0 0,0 0-1 0 0,1 0 1 0 0,-2 0 0 0 0,-24-3-622 0 0,1 4 556 0 0,1 1 0 0 0,0 1 1 0 0,-1 2-1 0 0,2 0 1 0 0,-1 1-1 0 0,0 2 1 0 0,1 0-1 0 0,1 2 1 0 0,-1 0-1 0 0,2 1 0 0 0,-35 24 1 0 0,29-15-17 0 0,1 0 1 0 0,1 2-1 0 0,1 1 1 0 0,0 0-1 0 0,2 2 1 0 0,1 1-1 0 0,1 1 1 0 0,-18 31-1 0 0,27-36 577 0 0,1 0-1 0 0,-15 47 0 0 0,24-64-308 0 0,0-2-125 0 0,0 0 1 0 0,0 0-1 0 0,0 0 1 0 0,1 0-1 0 0,0 0 1 0 0,-1 0-1 0 0,1 0 1 0 0,0 0-1 0 0,1 0 0 0 0,-1 0 1 0 0,0 1-1 0 0,1-1 1 0 0,0 0-1 0 0,0 0 1 0 0,1 3-1 0 0,-2-5-32 0 0,1 1 1 0 0,0-1-1 0 0,-1 0 0 0 0,1 1 0 0 0,0-1 1 0 0,-1 0-1 0 0,1 0 0 0 0,0 0 0 0 0,0 0 1 0 0,0 1-1 0 0,0-1 0 0 0,0-1 0 0 0,1 1 1 0 0,-1 0-1 0 0,0 0 0 0 0,0 0 1 0 0,0-1-1 0 0,1 1 0 0 0,-1 0 0 0 0,0-1 1 0 0,1 1-1 0 0,-1-1 0 0 0,1 0 0 0 0,-1 1 1 0 0,0-1-1 0 0,1 0 0 0 0,1 0 0 0 0,5 0-177 0 0,0 0 1 0 0,-1 0-1 0 0,15-3 0 0 0,-21 3 133 0 0,29-6-1722 0 0,3-2-5056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229 100 8287 0 0,'-1'1'59'0'0,"-124"85"633"0"0,110-75-117 0 0,1 1-1 0 0,1 1 1 0 0,0 0-1 0 0,1 1 0 0 0,0 1 1 0 0,-10 17-1 0 0,21-31 446 0 0,1-1-133 0 0,0 0-439 0 0,0 0 327 0 0,0 0 199 0 0,0 0 40 0 0,2-1-129 0 0,6-1-845 0 0,-1 0 0 0 0,0-1 0 0 0,0 0 0 0 0,0 0 0 0 0,0 0 0 0 0,-1-1 0 0 0,1 0 0 0 0,8-8 0 0 0,6-7-57 0 0,19-21 0 0 0,10-9 28 0 0,-38 39-11 0 0,74-61 0 0 0,-71 60 0 0 0,0 1 0 0 0,1 1 0 0 0,0 0 0 0 0,19-7 0 0 0,-26 12 0 0 0,1 1 0 0 0,-1 1 0 0 0,1-1 0 0 0,0 2 0 0 0,13-2 0 0 0,-8 4 0 0 0,-11 2 0 0 0,-2-1 0 0 0,1 0 0 0 0,0 0 0 0 0,0 0 0 0 0,0 0 0 0 0,0 0 0 0 0,0 0 0 0 0,0 1 0 0 0,-1-1 0 0 0,1 1 0 0 0,-1-1 0 0 0,0 1 0 0 0,0 0 0 0 0,0 0 0 0 0,3 5 0 0 0,-3-2 0 0 0,0-1 0 0 0,-1 0 0 0 0,1 1 0 0 0,-1-1 0 0 0,0 0 0 0 0,0 1 0 0 0,-1-1 0 0 0,1 7 0 0 0,-3 8 0 0 0,0 0 0 0 0,-1-1 0 0 0,-10 37 0 0 0,10-45 0 0 0,-1 4-194 0 0,-1-1 0 0 0,-1 1-1 0 0,0-1 1 0 0,0 0 0 0 0,-2-1 0 0 0,-16 24-1 0 0,7-6-3146 0 0,16-30 1169 0 0,1-1-2603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46 15663 0 0,'6'-10'1188'0'0,"-5"8"-1088"0"0,0 0-44 0 0,0 0 0 0 0,0-1 0 0 0,0 1 0 0 0,-1 0 0 0 0,1-1-1 0 0,0 1 1 0 0,-1-1 0 0 0,1-2 0 0 0,-2 5 12 0 0,1-1 0 0 0,-1 0 0 0 0,0 0 0 0 0,1 1 0 0 0,-1-1 0 0 0,0 0 0 0 0,1 1 0 0 0,-1-1 1 0 0,0 1-1 0 0,0-1 0 0 0,1 1 0 0 0,-1 0 0 0 0,0-1 0 0 0,0 1 0 0 0,0 0 0 0 0,0-1 0 0 0,1 1 0 0 0,-1 0 0 0 0,-2 0 0 0 0,-3 0-10 0 0,0 0 0 0 0,0 1 0 0 0,0 0 0 0 0,0 0 0 0 0,0 0 0 0 0,1 1 0 0 0,-1 0 0 0 0,0 0 0 0 0,-8 5 0 0 0,0-1-30 0 0,-161 67-1786 0 0,80-28 2808 0 0,80-37-908 0 0,1 1-1 0 0,0 0 1 0 0,1 1 0 0 0,-16 16-1 0 0,28-25-189 0 0,-1 0 1 0 0,1 0-1 0 0,0 1 0 0 0,0-1 0 0 0,0 0 0 0 0,0 1 0 0 0,0-1 1 0 0,0 1-1 0 0,0-1 0 0 0,0 1 0 0 0,0 0 0 0 0,1-1 1 0 0,-1 1-1 0 0,1 0 0 0 0,-1-1 0 0 0,1 1 0 0 0,0 0 1 0 0,0 0-1 0 0,0-1 0 0 0,0 1 0 0 0,0 0 0 0 0,0 0 0 0 0,0 0 1 0 0,0-1-1 0 0,1 1 0 0 0,-1 0 0 0 0,2 2 0 0 0,0-1 109 0 0,0 1 0 0 0,0-1 0 0 0,0 0 0 0 0,1 0 0 0 0,-1 0 0 0 0,1 0 0 0 0,0 0 0 0 0,0 0 1 0 0,0-1-1 0 0,0 1 0 0 0,6 2 0 0 0,150 86 545 0 0,-124-71-606 0 0,-22-14 0 0 0,0 1 0 0 0,-1 1 0 0 0,0 0 0 0 0,14 13 0 0 0,-21-17 0 0 0,0 1 0 0 0,0 0 0 0 0,-1 0 0 0 0,0 0 0 0 0,1 0 0 0 0,-2 1 0 0 0,1 0 0 0 0,-1 0 0 0 0,1 0 0 0 0,1 6 0 0 0,-5-10 0 0 0,1-1 0 0 0,-1 0 0 0 0,0 1 0 0 0,0-1 0 0 0,0 0 0 0 0,0 0 0 0 0,0 1 0 0 0,0-1 0 0 0,0 0 0 0 0,-1 0 0 0 0,1 1 0 0 0,0-1 0 0 0,-1 0 0 0 0,1 0 0 0 0,-1 1 0 0 0,1-1 0 0 0,-1 0 0 0 0,0 0 0 0 0,-1 2 0 0 0,1-1 0 0 0,-2 0 0 0 0,1 0 0 0 0,0 0 0 0 0,0 0 0 0 0,-1 0 0 0 0,1-1 0 0 0,-1 1 0 0 0,-3 1 0 0 0,-2 1 0 0 0,0-1 0 0 0,-1 0 0 0 0,1-1 0 0 0,-17 3 0 0 0,-28-1-36 0 0,-99-4 0 0 0,103-1-293 0 0,27-1-176 0 0,-1 0-1 0 0,-22-5 1 0 0,-14-8-3236 0 0,44 10-1377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13823 0 0,'0'0'630'0'0,"0"0"-13"0"0,-1 2-320 0 0,-11 37 579 0 0,8-24-310 0 0,-11 24 0 0 0,3-13-566 0 0,-61 117 0 0 0,71-138-2 0 0,0-2-35 0 0,0 1 1 0 0,0 0 0 0 0,0-1 0 0 0,-1 1-1 0 0,1-1 1 0 0,-1 1 0 0 0,0-1 0 0 0,0 0-1 0 0,0 0 1 0 0,-4 2 0 0 0,6-4-439 0 0,1-1-669 0 0,0 0-2676 0 0,0 0-1148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19351 0 0,'0'0'439'0'0,"0"0"62"0"0,0 0 33 0 0,0 0-65 0 0,-2 3-309 0 0,-1 1-158 0 0,-1 0 0 0 0,1 0 1 0 0,-1 0-1 0 0,0 0 0 0 0,0-1 1 0 0,0 0-1 0 0,-8 5 0 0 0,-39 19-3 0 0,2-2 1 0 0,26-10 0 0 0,-59 34 0 0 0,69-42-365 0 0,1 1 0 0 0,-1 0-1 0 0,1 1 1 0 0,-16 16 0 0 0,26-22 215 0 0,1-3 150 0 0,1 1-1 0 0,-1 0 1 0 0,1 0-1 0 0,0-1 1 0 0,-1 1-1 0 0,1 0 1 0 0,0 0 0 0 0,-1-1-1 0 0,1 1 1 0 0,0 0-1 0 0,0 0 1 0 0,0 0-1 0 0,0 0 1 0 0,0-1-1 0 0,0 1 1 0 0,0 0-1 0 0,0 0 1 0 0,0 0 0 0 0,1-1-1 0 0,-1 1 1 0 0,0 0-1 0 0,0 0 1 0 0,1 0-1 0 0,-1-1 1 0 0,0 1-1 0 0,1 0 1 0 0,-1-1 0 0 0,1 1-1 0 0,-1 0 1 0 0,1-1-1 0 0,-1 1 1 0 0,1 0-1 0 0,0-1 1 0 0,-1 1-1 0 0,2 0 1 0 0,-1 0 0 0 0,3 2 0 0 0,0-1 0 0 0,0 1 0 0 0,1-1 0 0 0,-1 0 0 0 0,1 0 0 0 0,5 2 0 0 0,20 9 0 0 0,-19-6 0 0 0,0 1 0 0 0,0 0 0 0 0,-1 0 0 0 0,16 17 0 0 0,-23-21 0 0 0,1 0 0 0 0,-1 1 0 0 0,0-1 0 0 0,0 1 0 0 0,0 0 0 0 0,-1 0 0 0 0,0 0 0 0 0,0 0 0 0 0,0 0 0 0 0,0 1 0 0 0,-1-1 0 0 0,0 1 0 0 0,1 10 0 0 0,-2-3 0 0 0,0 1 0 0 0,-1 0 0 0 0,0 0 0 0 0,-1 0 0 0 0,0-1 0 0 0,-2 1 0 0 0,1-1 0 0 0,-2 0 0 0 0,1 0 0 0 0,-2 0 0 0 0,-11 19 0 0 0,14-28 0 0 0,0 0 0 0 0,0-1 0 0 0,0 1 0 0 0,-1-1 0 0 0,1 0 0 0 0,-1 0 0 0 0,0 0 0 0 0,0 0 0 0 0,0-1 0 0 0,0 0 0 0 0,-1 1 0 0 0,1-2 0 0 0,0 1 0 0 0,-1 0 0 0 0,-5 0 0 0 0,3 0 0 0 0,-1 0 0 0 0,0-1 0 0 0,0 0 0 0 0,0-1 0 0 0,0 0 0 0 0,0 0 0 0 0,0-1 0 0 0,-10-1 0 0 0,11 0-2 0 0,-79-20-446 0 0,77 19 202 0 0,-1 0 1 0 0,1-1 0 0 0,0 0-1 0 0,0-1 1 0 0,1 0 0 0 0,-15-11-1 0 0,13 5-4052 0 0,2 1-1316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0 17503 0 0,'0'0'399'0'0,"0"0"60"0"0,0 0 21 0 0,0 0-59 0 0,-1 2-276 0 0,-71 91-129 0 0,5-2-16 0 0,10-12 0 0 0,-72 114 0 0 0,28-40 0 0 0,18-32 0 0 0,-103 130 0 0 0,148-199 0 0 0,12-14 0 0 0,24-36-319 0 0,-11 19 314 0 0,10-11-6081 0 0,3-10 472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42 126 15663 0 0,'-3'0'356'0'0,"-28"-2"860"0"0,28 3-1082 0 0,-2 4-49 0 0,6-4-47 0 0,-1-1 1 0 0,0 1-1 0 0,0-1 1 0 0,0 0-1 0 0,0 1 1 0 0,1-1-1 0 0,-1 1 1 0 0,0-1-1 0 0,0 0 1 0 0,1 1-1 0 0,-1-1 1 0 0,0 1-1 0 0,0-1 1 0 0,1 0-1 0 0,-1 0 1 0 0,1 1-1 0 0,-1-1 1 0 0,0 0-1 0 0,1 1 1 0 0,0-1 0 0 0,-1 0 4 0 0,4 2 87 0 0,0 0-1 0 0,0-1 1 0 0,0 0-1 0 0,0 0 1 0 0,0 0 0 0 0,0 0-1 0 0,0-1 1 0 0,1 1 0 0 0,-1-1-1 0 0,0 0 1 0 0,0 0 0 0 0,7-2-1 0 0,9 2 231 0 0,36-4 558 0 0,0-1-1 0 0,69-17 1 0 0,-16 3-519 0 0,284-54-3810 0 0,-331 60 1154 0 0,-6 4-1764 0 0,-37 8 1974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23 15663 0 0,'0'0'356'0'0,"1"-1"50"0"0,2-2-203 0 0,1 1 0 0 0,-1-1 1 0 0,1 1-1 0 0,6-5 1 0 0,-3 3-192 0 0,-5 3 353 0 0,-2 1 122 0 0,0 0 22 0 0,0 0 3 0 0,0 0 0 0 0,0 0 0 0 0,-1 2-425 0 0,1 0 1 0 0,-1-1-1 0 0,0 1 0 0 0,0 0 0 0 0,0-1 1 0 0,0 1-1 0 0,0-1 0 0 0,0 1 0 0 0,0-1 1 0 0,0 1-1 0 0,-3 1 0 0 0,2-1-30 0 0,-14 13-54 0 0,0-2 0 0 0,-1 0 0 0 0,0 0 0 0 0,-26 12 0 0 0,19-10-2 0 0,2-3-1 0 0,-28 11 0 0 0,7-3 0 0 0,43-20 43 0 0,-1 1-1 0 0,0-1 1 0 0,0 0-1 0 0,1 0 1 0 0,-1 1-1 0 0,0-1 1 0 0,1 0-1 0 0,-1 1 1 0 0,0-1-1 0 0,1 1 0 0 0,-1-1 1 0 0,1 1-1 0 0,-1-1 1 0 0,1 1-1 0 0,-1-1 1 0 0,1 1-1 0 0,-1 0 1 0 0,1-1-1 0 0,-1 1 1 0 0,1-1-1 0 0,0 1 1 0 0,-1 0-1 0 0,1 0 1 0 0,0-1-1 0 0,0 1 1 0 0,0 0-1 0 0,-1 0 1 0 0,1-1-1 0 0,0 1 1 0 0,0 0-1 0 0,0 0 1 0 0,0-1-1 0 0,0 1 1 0 0,0 0-1 0 0,1 0 1 0 0,-1-1-1 0 0,0 1 1 0 0,0 0-1 0 0,0 0 0 0 0,1-1 1 0 0,-1 1-1 0 0,0 0 1 0 0,1-1-1 0 0,-1 1 1 0 0,1 0-1 0 0,-1-1 1 0 0,0 1-1 0 0,1-1 1 0 0,-1 1-1 0 0,1-1 1 0 0,0 1-1 0 0,1 2-219 0 0,2 1 180 0 0,0 0-1 0 0,0 0 0 0 0,1 0 1 0 0,-1-1-1 0 0,1 0 0 0 0,8 5 1 0 0,17 12-4 0 0,-21-12 1 0 0,0 1 0 0 0,-1-1 0 0 0,1 2 0 0 0,-2-1 0 0 0,1 1 0 0 0,-1 0 0 0 0,-1 1 0 0 0,0 0 0 0 0,0 0 0 0 0,-1 0 0 0 0,6 23 0 0 0,-7-17 0 0 0,0 0 0 0 0,-2 0 0 0 0,0 1 0 0 0,-1-1 0 0 0,-2 19 0 0 0,1-27 0 0 0,-1-1 0 0 0,0 1 0 0 0,-1 0 0 0 0,0-1 0 0 0,0 1 0 0 0,-1-1 0 0 0,0 1 0 0 0,0-1 0 0 0,-1 0 0 0 0,0-1 0 0 0,-1 1 0 0 0,-5 7 0 0 0,6-11 0 0 0,0-1 0 0 0,0 1 0 0 0,-1 0 0 0 0,1-1 0 0 0,-1 0 0 0 0,0 0 0 0 0,0 0 0 0 0,0-1 0 0 0,0 0 0 0 0,0 0 0 0 0,0 0 0 0 0,-1 0 0 0 0,1-1 0 0 0,-1 0 0 0 0,1 0 0 0 0,-1-1 0 0 0,-6 1 0 0 0,-4-1 0 0 0,0 0 0 0 0,0-1 0 0 0,-1-1 0 0 0,-25-7 0 0 0,25 5-324 0 0,-19-10 1 0 0,2 1-5498 0 0,4 4-1495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13 10135 0 0,'31'-12'770'0'0,"-28"12"-532"0"0,6 0-190 0 0,-20 4 65 0 0,-12 8 349 0 0,14-6-160 0 0,-1-1 0 0 0,-19 8-1 0 0,3-6 258 0 0,2 0 186 0 0,-32 13-1 0 0,32-10-562 0 0,-6 3 31 0 0,-42 24 0 0 0,-2 2-213 0 0,56-31 0 0 0,-1 1 0 0 0,2 1 0 0 0,0 1 0 0 0,0 0 0 0 0,-17 16 0 0 0,32-25 2 0 0,-5 3 121 0 0,2 1 0 0 0,-1 0 0 0 0,1 0-1 0 0,-9 13 1 0 0,12-17-85 0 0,1 1-1 0 0,0-1 1 0 0,0 0-1 0 0,1 0 0 0 0,-1 1 1 0 0,0-1-1 0 0,1 0 1 0 0,0 1-1 0 0,-1-1 1 0 0,1 1-1 0 0,0-1 1 0 0,0 0-1 0 0,0 1 1 0 0,0-1-1 0 0,1 1 0 0 0,-1-1 1 0 0,1 0-1 0 0,0 1 1 0 0,-1-1-1 0 0,1 0 1 0 0,1 3-1 0 0,2 2 177 0 0,0-1 0 0 0,0 1 0 0 0,0-1-1 0 0,1 0 1 0 0,0 0 0 0 0,0 0 0 0 0,0-1-1 0 0,1 1 1 0 0,0-1 0 0 0,7 5 0 0 0,8 2-27 0 0,41 20-1 0 0,-33-17-255 0 0,-20-12 187 0 0,0 1 0 0 0,0-1 1 0 0,0-1-1 0 0,0 0 0 0 0,1 0 0 0 0,-1-1 0 0 0,1 0 0 0 0,18 0 0 0 0,-4-3 211 0 0,0 0-1 0 0,32-8 0 0 0,-52 9-304 0 0,98-24-139 0 0,-85 19 498 0 0,1 0 0 0 0,-1-1-1 0 0,27-15 1 0 0,-39 19-290 0 0,-1 0 0 0 0,1 0 0 0 0,0 0 0 0 0,-1-1 0 0 0,0 0-1 0 0,4-4 1 0 0,-6 5-96 0 0,0 1 1 0 0,-1 0-1 0 0,1-1 0 0 0,-1 1 0 0 0,0-1 0 0 0,0 0 1 0 0,0 1-1 0 0,0-1 0 0 0,0 0 0 0 0,-1 0 0 0 0,1 1 1 0 0,-1-1-1 0 0,1 0 0 0 0,-1-3 0 0 0,-1-2 3 0 0,1 0 0 0 0,-1 0 0 0 0,0 0 0 0 0,-1 0 0 0 0,0 0 0 0 0,0 1 0 0 0,-1-1 0 0 0,0 1 0 0 0,0-1 0 0 0,-1 1 0 0 0,0 0 0 0 0,-5-8 0 0 0,0 2-228 0 0,2-1-1 0 0,0-1 1 0 0,0 1 0 0 0,2-1-1 0 0,0-1 1 0 0,0 1 0 0 0,-3-27 0 0 0,8 20 62 0 0,-1 12 166 0 0,-4 4 0 0 0,3 6-131 0 0,0-1 1 0 0,0 1-1 0 0,-1 0 0 0 0,1 0 1 0 0,0 0-1 0 0,0 1 0 0 0,0-1 0 0 0,-1 1 1 0 0,1-1-1 0 0,0 1 0 0 0,0-1 1 0 0,0 1-1 0 0,-2 1 0 0 0,-27 14-3779 0 0,24-11 1925 0 0,6-4-51 0 0,1-1-11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676 763 11975 0 0,'-13'6'547'0'0,"10"-5"-11"0"0,1 1-344 0 0,-42 25 279 0 0,42-26 18 0 0,2-1 20 0 0,0 0 3 0 0,0 0 0 0 0,-5 1 512 0 0,2-1-168 0 0,7-6-266 0 0,66-91 2889 0 0,-43 60-3602 0 0,39-65 1 0 0,-34 38 122 0 0,24-68 0 0 0,13-71 0 0 0,-51 152 7 0 0,-11 34-222 0 0,0 0 0 0 0,-2-1 0 0 0,5-23 0 0 0,-10 41 200 0 0,0-1-1 0 0,0 0 1 0 0,1 0 0 0 0,-1 1 0 0 0,0-1 0 0 0,0 0-1 0 0,0 0 1 0 0,0 0 0 0 0,0 1 0 0 0,0-1 0 0 0,-1 0-1 0 0,1 0 1 0 0,0 1 0 0 0,0-1 0 0 0,-1 0 0 0 0,1 1-1 0 0,0-1 1 0 0,-1 0 0 0 0,1 0 2 0 0,-1 1 0 0 0,1 0-1 0 0,0 0 1 0 0,-1 0 0 0 0,1 0 0 0 0,0 0 0 0 0,-1-1-1 0 0,1 1 1 0 0,0 0 0 0 0,-1 0 0 0 0,1 0 0 0 0,-1 0 0 0 0,1 0-1 0 0,0 0 1 0 0,-1 0 0 0 0,1 0 0 0 0,0 0 0 0 0,-1 1-1 0 0,1-1 1 0 0,-1 0 0 0 0,1 0 0 0 0,0 0 0 0 0,-1 0 0 0 0,1 0-1 0 0,-1 1 1 0 0,-3 2-105 0 0,0 0 0 0 0,-1 0 0 0 0,-6 7 0 0 0,8-8 107 0 0,-35 33 11 0 0,-63 74 0 0 0,43-43 0 0 0,36-42 0 0 0,1 0 0 0 0,1 2 0 0 0,-24 38 0 0 0,15-3 0 0 0,-26 74 0 0 0,-11 26 0 0 0,-43 50 0 0 0,1-28 0 0 0,83-145 0 0 0,-3-1 0 0 0,-52 54 0 0 0,50-61 0 0 0,-44 33 0 0 0,67-56 167 0 0,5-5-296 0 0,0-1-1 0 0,0 1 1 0 0,0 0-1 0 0,0-1 1 0 0,0 1-1 0 0,0-1 0 0 0,-4 2 1 0 0,5-3-4387 0 0,6-6-1547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1:5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23 183 15663 0 0,'0'0'356'0'0,"0"0"50"0"0,-16 2 552 0 0,10-1-819 0 0,5-1 581 0 0,12-5 1263 0 0,10-2-1339 0 0,36-8 0 0 0,7-1-710 0 0,249-71 90 0 0,-172 51-901 0 0,-99 23-4080 0 0,-38 12 3819 0 0,13-5-5106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1 537 13823 0 0,'0'0'315'0'0,"0"2"45"0"0,1 14 191 0 0,-1-9-128 0 0,0 0 0 0 0,1 0-1 0 0,0 0 1 0 0,2 7 0 0 0,-3-14-343 0 0,0 0 0 0 0,0 0 0 0 0,0 0 0 0 0,0 0 0 0 0,0 0 0 0 0,0 0 0 0 0,0 0 0 0 0,0 0 0 0 0,0-1 0 0 0,0 1 0 0 0,0 0 0 0 0,0 0 1 0 0,0 0-1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1 0 0 0,-1-1 0 0 0,0 0 0 0 0,0 0 0 0 0,0 0 0 0 0,0 0 0 0 0,0 0 1 0 0,0 0-1 0 0,0 0 0 0 0,0 0 0 0 0,0 0 0 0 0,0 0 0 0 0,0 0 0 0 0,0 0 0 0 0,0 0 0 0 0,0 1 0 0 0,0-1 0 0 0,5-10 2182 0 0,9-21-2144 0 0,-8 18 720 0 0,1-7-264 0 0,11-40 0 0 0,-2 5-90 0 0,-4 20-484 0 0,2 0 0 0 0,1 1 0 0 0,36-57 0 0 0,-41 75 0 0 0,1 1 0 0 0,1 0 0 0 0,0 1 0 0 0,1 1 0 0 0,0 0 0 0 0,1 0 0 0 0,0 1 0 0 0,1 1 0 0 0,27-15 0 0 0,-18 15 0 0 0,0 0 0 0 0,1 2 0 0 0,0 1 0 0 0,0 1 0 0 0,0 0 0 0 0,1 3 0 0 0,0 0 0 0 0,1 1 0 0 0,-1 2 0 0 0,0 0 0 0 0,1 2 0 0 0,-1 1 0 0 0,0 1 0 0 0,31 8 0 0 0,-45-8-1905 0 0,1 2 0 0 0,-1-1-1 0 0,18 11 1 0 0,-18-9-210 0 0,-12-6-5597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22 6447 0 0,'0'0'298'0'0,"0"0"-10"0"0,7-5-178 0 0,-3 4 263 0 0,0-1 1 0 0,0 1-1 0 0,0 0 0 0 0,0 0 0 0 0,1 0 0 0 0,-1 0 0 0 0,5 1 0 0 0,19-4 2554 0 0,-25 3-2466 0 0,1 0 0 0 0,-1 0 0 0 0,0 0 0 0 0,1 1 0 0 0,-1-1 0 0 0,1 1-1 0 0,-1 0 1 0 0,6 1 0 0 0,-8-1-456 0 0,-1 0 1 0 0,0 1-1 0 0,0-1 0 0 0,0 0 1 0 0,0 0-1 0 0,1 0 0 0 0,-1 1 0 0 0,0-1 1 0 0,0 0-1 0 0,0 0 0 0 0,0 1 0 0 0,0-1 1 0 0,0 0-1 0 0,0 0 0 0 0,0 1 0 0 0,0-1 1 0 0,0 0-1 0 0,0 0 0 0 0,0 1 0 0 0,0-1 1 0 0,0 0-1 0 0,0 0 0 0 0,0 1 0 0 0,0-1 1 0 0,0 0-1 0 0,0 0 0 0 0,0 1 0 0 0,0-1 1 0 0,0 0-1 0 0,0 0 0 0 0,0 1 0 0 0,-1-1 1 0 0,1 0-1 0 0,0 0 0 0 0,-6 10 55 0 0,-9 1 641 0 0,-31 17 0 0 0,18-12-292 0 0,-4 2-359 0 0,-2-1 0 0 0,1-1 1 0 0,-51 14-1 0 0,-110 23-214 0 0,120-35-109 0 0,-13 2-257 0 0,-1-3-1 0 0,-119 6 1 0 0,199-22 530 0 0,1 0 0 0 0,-1-1 0 0 0,0 0 0 0 0,1-1 0 0 0,-1 1 0 0 0,1-2 0 0 0,-1 1 0 0 0,-11-4 0 0 0,19 5-3 0 0,0 0 0 0 0,-1 0-1 0 0,1-1 1 0 0,0 1 0 0 0,-1 0 0 0 0,1 0-1 0 0,0 0 1 0 0,-1-1 0 0 0,1 1 0 0 0,0 0-1 0 0,-1 0 1 0 0,1-1 0 0 0,0 1-1 0 0,0 0 1 0 0,0 0 0 0 0,-1-1 0 0 0,1 1-1 0 0,0 0 1 0 0,0-1 0 0 0,0 1-1 0 0,-1-1 1 0 0,1 0-35 0 0,1 0 0 0 0,-1 0 0 0 0,0 0 0 0 0,0 0-1 0 0,1 0 1 0 0,-1 0 0 0 0,0 0 0 0 0,1 1 0 0 0,-1-1-1 0 0,1 0 1 0 0,-1 0 0 0 0,1 0 0 0 0,0 1 0 0 0,-1-1 0 0 0,1 0-1 0 0,0 1 1 0 0,-1-1 0 0 0,1 0 0 0 0,0 1 0 0 0,1-1-1 0 0,22-14-713 0 0,-16 10 496 0 0,-2 2 206 0 0,32-18-63 0 0,-36 20 113 0 0,0 0 0 0 0,1 1 0 0 0,-1-1-1 0 0,0 0 1 0 0,1 1 0 0 0,-1-1 0 0 0,0 1 0 0 0,1 0-1 0 0,-1 0 1 0 0,1 0 0 0 0,-1 0 0 0 0,1 0 0 0 0,-1 1-1 0 0,4 0 1 0 0,7 4 46 0 0,-11-2 104 0 0,-2-2 56 0 0,1 0-158 0 0,-1-1 0 0 0,1 1 0 0 0,-1-1 1 0 0,1 1-1 0 0,-1 0 0 0 0,1-1 1 0 0,-1 1-1 0 0,0 0 0 0 0,1-1 0 0 0,-1 1 1 0 0,0 0-1 0 0,0-1 0 0 0,0 1 1 0 0,0 0-1 0 0,1 0 0 0 0,-1-1 0 0 0,0 1 1 0 0,0 0-1 0 0,0 0 0 0 0,0-1 0 0 0,-1 1 1 0 0,1 0-1 0 0,0-1 0 0 0,0 1 1 0 0,0 0-1 0 0,0 0 0 0 0,-1 0 0 0 0,-9 19 164 0 0,10-20-201 0 0,-8 12-7 0 0,0 0-1 0 0,-1-1 0 0 0,0-1 1 0 0,-1 0-1 0 0,-14 13 0 0 0,3-7-4 0 0,0 0 0 0 0,-23 12-1 0 0,-175 101 2 0 0,208-124 0 0 0,8-4 0 0 0,-1 1 0 0 0,1 0 0 0 0,0 0 0 0 0,-1 0 0 0 0,-4 4 0 0 0,7-4 0 0 0,7-1 0 0 0,9-2 0 0 0,-13 1 0 0 0,22-4 0 0 0,47-13 0 0 0,-46 10 0 0 0,42-6 0 0 0,-36 9 46 0 0,1 0 199 0 0,39 0 1 0 0,-61 4-231 0 0,1 1 1 0 0,-1 0 0 0 0,1 1 0 0 0,-1 0 0 0 0,0 0-1 0 0,0 1 1 0 0,18 7 0 0 0,-3 2-168 0 0,-1 1 1 0 0,1 2-1 0 0,41 33 0 0 0,-48-35 152 0 0,1 0 0 0 0,36 17 0 0 0,-9-4 0 0 0,-37-22 0 0 0,0 1 0 0 0,0-1 0 0 0,0-1 0 0 0,0 0 0 0 0,1 0 0 0 0,11 2 0 0 0,-17-4 98 0 0,0 0-1 0 0,0 0 0 0 0,0 1 1 0 0,0-1-1 0 0,0 1 0 0 0,-1 0 1 0 0,1 0-1 0 0,5 4 0 0 0,-8-5 411 0 0,-6 11 81 0 0,4-9-587 0 0,0-1 0 0 0,-1 1 0 0 0,1 0 1 0 0,-1-1-1 0 0,1 1 0 0 0,-1-1 0 0 0,0 1 0 0 0,-4 3 0 0 0,-9 6 244 0 0,-1 0 0 0 0,-1-1 1 0 0,0-1-1 0 0,-36 16 0 0 0,34-17-37 0 0,-68 30 95 0 0,-112 33 0 0 0,101-46-304 0 0,-129 17 0 0 0,212-41 0 0 0,1-1 0 0 0,0 0 0 0 0,-18-1 0 0 0,22-3 0 0 0,10 2 0 0 0,-1 1 0 0 0,1 0 0 0 0,-1-1 0 0 0,1 1 0 0 0,0 0 0 0 0,0-1 0 0 0,-1 1-1 0 0,1 0 1 0 0,0-1 0 0 0,0 1 0 0 0,-1-1 0 0 0,1 1 0 0 0,0 0 0 0 0,0-1 0 0 0,0 1 0 0 0,0-1 0 0 0,0 1 0 0 0,0-1 0 0 0,-1 1-1 0 0,1-1 1 0 0,0 1 0 0 0,0-1 0 0 0,0 1 0 0 0,1 0 0 0 0,-1-1 0 0 0,0 0 0 0 0,0 0 1 0 0,1 0-1 0 0,0-1 1 0 0,-1 1 0 0 0,1 0-1 0 0,0 0 1 0 0,-1 0 0 0 0,1 0-1 0 0,0 1 1 0 0,0-1 0 0 0,1-1-1 0 0,28-16-245 0 0,-26 15 84 0 0,6-2-110 0 0,1 0 1 0 0,14-5-1 0 0,-21 8-23 0 0,0 1-1 0 0,0 0 0 0 0,0 1 1 0 0,0-1-1 0 0,5 1 0 0 0,9 3-4101 0 0,-17-2-1667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 11975 0 0,'0'0'267'0'0,"3"-6"2210"0"0,-16 22-1817 0 0,0-2 0 0 0,-1 1 0 0 0,-27 21 0 0 0,-20 10-652 0 0,-78 44 0 0 0,-62 37-8 0 0,187-116 0 0 0,1 0 0 0 0,1 0 0 0 0,0 2 0 0 0,0-1 0 0 0,1 1 0 0 0,1 1 0 0 0,0 0 0 0 0,1 0 0 0 0,-14 31 0 0 0,22-42 50 0 0,-1 0 0 0 0,1 1 0 0 0,0-1 0 0 0,0 1 0 0 0,0-1 0 0 0,1 1 0 0 0,-1-1 0 0 0,1 1 0 0 0,0 0 0 0 0,0-1 0 0 0,0 1 0 0 0,0-1 0 0 0,1 1 0 0 0,-1 0-1 0 0,1-1 1 0 0,0 1 0 0 0,0-1 0 0 0,0 0 0 0 0,0 1 0 0 0,1-1 0 0 0,0 0 0 0 0,-1 0 0 0 0,1 1 0 0 0,0-2 0 0 0,1 1 0 0 0,-1 0 0 0 0,0 0 0 0 0,1-1 0 0 0,0 1 0 0 0,-1-1 0 0 0,1 0 0 0 0,0 0 0 0 0,0 0 0 0 0,0 0-1 0 0,1 0 1 0 0,-1 0 0 0 0,0-1 0 0 0,1 0 0 0 0,-1 0 0 0 0,4 1 0 0 0,27 2-50 0 0,0-1 0 0 0,-1-2 0 0 0,67-7 0 0 0,-87 5 0 0 0,29 0 3 0 0,-29 1-169 0 0,-1 0-1 0 0,1-1 1 0 0,0-1-1 0 0,16-3 1 0 0,35-9-1798 0 0,-30 3 941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14 11975 0 0,'6'-7'576'0'0,"-6"7"-537"0"0,0 0-1 0 0,0 0 1 0 0,1-1-1 0 0,-1 1 1 0 0,0 0-1 0 0,0 0 1 0 0,0 0-1 0 0,0 0 1 0 0,0 0-1 0 0,0 0 1 0 0,0 0-1 0 0,1 0 1 0 0,-1 0 0 0 0,0 0-1 0 0,0 0 1 0 0,0-1-1 0 0,0 1 1 0 0,0 0-1 0 0,0 0 1 0 0,0 0-1 0 0,0 0 1 0 0,0 0-1 0 0,0 0 1 0 0,0 0-1 0 0,0-1 1 0 0,0 1-1 0 0,0 0 1 0 0,0 0-1 0 0,0 0 1 0 0,0 0-1 0 0,0 0 1 0 0,0 0-1 0 0,0-1 1 0 0,0 1-1 0 0,0 0 1 0 0,0 0-1 0 0,0 0 1 0 0,0 0-1 0 0,0 0 1 0 0,0 0-1 0 0,0-1 1 0 0,0 1-1 0 0,0 0 1 0 0,0 0-1 0 0,0 0 1 0 0,0 0-1 0 0,0 0 1 0 0,0 0 0 0 0,-1 0-1 0 0,1 0 1 0 0,0-1-1 0 0,0 1 1 0 0,0 0-1 0 0,0 0 1 0 0,0 0-1 0 0,0 0 1 0 0,0 0-1 0 0,-1 0 1 0 0,1 0-1 0 0,0 0 1 0 0,0 0-1 0 0,0 0 1 0 0,0 0-1 0 0,0 0 1 0 0,0 0-1 0 0,-1 0 1 0 0,-14 2 530 0 0,-19 9-12 0 0,9 0-420 0 0,1 1 0 0 0,0 1 0 0 0,1 1 0 0 0,-24 19 0 0 0,35-23-94 0 0,1-1 0 0 0,0 1 0 0 0,1 1 1 0 0,0 0-1 0 0,1 1 0 0 0,0 0 0 0 0,1 0 1 0 0,1 1-1 0 0,-9 17 0 0 0,14-25 51 0 0,0 1 0 0 0,0 0 1 0 0,0 0-1 0 0,1 0 0 0 0,0 0 0 0 0,0 0 0 0 0,1 0 0 0 0,-1 0 0 0 0,1 0 0 0 0,1 0 0 0 0,1 10 1 0 0,-2-14-49 0 0,1 1 1 0 0,0 0 0 0 0,-1-1 0 0 0,1 1 0 0 0,0-1 0 0 0,1 0 0 0 0,-1 1 0 0 0,0-1 0 0 0,1 0 0 0 0,-1 0 0 0 0,1 1 0 0 0,0-1 0 0 0,0 0 0 0 0,0-1 0 0 0,0 1 0 0 0,0 0 0 0 0,0-1 0 0 0,0 1-1 0 0,0-1 1 0 0,1 1 0 0 0,-1-1 0 0 0,0 0 0 0 0,1 0 0 0 0,-1 0 0 0 0,1 0 0 0 0,0-1 0 0 0,-1 1 0 0 0,6 0 0 0 0,15-1 274 0 0,0 0 0 0 0,0-1 0 0 0,1-1 0 0 0,26-6 0 0 0,-37 5-321 0 0,-1-1 0 0 0,0 0 0 0 0,0-1 0 0 0,-1 0 0 0 0,1 0 0 0 0,-1-2 0 0 0,0 1 0 0 0,-1-1 0 0 0,1-1 0 0 0,-1 0 0 0 0,-1 0 0 0 0,0-1 0 0 0,0 0 0 0 0,14-20 0 0 0,-19 23-124 0 0,-1-1-1 0 0,1 1 1 0 0,-2-1-1 0 0,1 0 1 0 0,-1 1-1 0 0,0-1 1 0 0,2-11-1 0 0,-3 13 42 0 0,0 0 0 0 0,0-1 0 0 0,-1 1 0 0 0,0 0 0 0 0,0 0 0 0 0,0-1 0 0 0,-1 1 0 0 0,0 0 0 0 0,0 0 0 0 0,0 0 0 0 0,-2-6 0 0 0,1 8-295 0 0,0 1 1 0 0,1-1-1 0 0,-1 1 0 0 0,0 0 0 0 0,0-1 1 0 0,-1 1-1 0 0,1 0 0 0 0,0 0 0 0 0,-1 1 0 0 0,1-1 1 0 0,-1 0-1 0 0,0 1 0 0 0,1-1 0 0 0,-6-1 1 0 0,-4-1-1669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102 281 10135 0 0,'0'2'231'0'0,"0"3"-178"0"0,0 1-1 0 0,0-1 1 0 0,0 0 0 0 0,-1 1-1 0 0,0-1 1 0 0,0 0-1 0 0,0 0 1 0 0,-3 6 0 0 0,0 0 64 0 0,0 0 0 0 0,-11 18 0 0 0,15-28-116 0 0,-2 4 208 0 0,-1-1 0 0 0,0 1-1 0 0,1-1 1 0 0,-2 0-1 0 0,1 0 1 0 0,0 0-1 0 0,-1 0 1 0 0,0 0 0 0 0,0-1-1 0 0,0 1 1 0 0,-9 4-1 0 0,13-7-165 0 0,0-1 1 0 0,-1 0-1 0 0,1 0 0 0 0,-1 1 0 0 0,1-1 0 0 0,-1 0 0 0 0,1 0 1 0 0,-1 0-1 0 0,1 0 0 0 0,-1 1 0 0 0,0-1 0 0 0,1 0 0 0 0,-1 0 1 0 0,1 0-1 0 0,-1 0 0 0 0,1 0 0 0 0,-1 0 0 0 0,1 0 0 0 0,-1-1 1 0 0,1 1-1 0 0,-1 0 0 0 0,1 0 0 0 0,-1 0 0 0 0,1 0 1 0 0,-1-1-1 0 0,1 1 0 0 0,-1 0 0 0 0,1-1 0 0 0,-1 1 0 0 0,0-1 30 0 0,0-1 0 0 0,1 1 0 0 0,-1 0-1 0 0,0 0 1 0 0,1 0 0 0 0,0 0 0 0 0,-1 0 0 0 0,1-1-1 0 0,0 1 1 0 0,-1 0 0 0 0,1 0 0 0 0,0-2 0 0 0,0-4 195 0 0,0 1 1 0 0,0 0-1 0 0,1 0 1 0 0,1-10-1 0 0,2 6 4 0 0,-1 0 0 0 0,1 0 0 0 0,1 0 0 0 0,0 1 0 0 0,0 0 0 0 0,11-15 0 0 0,45-48-16 0 0,-59 69-272 0 0,20-21 95 0 0,1 2-1 0 0,1 0 1 0 0,1 2-1 0 0,0 0 0 0 0,2 2 1 0 0,0 1-1 0 0,1 1 1 0 0,1 2-1 0 0,0 0 1 0 0,1 2-1 0 0,38-10 1 0 0,-64 21 21 0 0,1 0 0 0 0,0 0 0 0 0,-1 0 0 0 0,1 1-1 0 0,0 0 1 0 0,-1 0 0 0 0,1 0 0 0 0,0 0 0 0 0,8 3 0 0 0,-11-3-95 0 0,0 1-1 0 0,-1 0 0 0 0,1 0 1 0 0,0-1-1 0 0,0 1 0 0 0,0 1 0 0 0,-1-1 1 0 0,1 0-1 0 0,0 0 0 0 0,-1 1 0 0 0,1-1 1 0 0,-1 1-1 0 0,0-1 0 0 0,1 1 0 0 0,-1-1 1 0 0,0 1-1 0 0,0 0 0 0 0,0 0 1 0 0,0 0-1 0 0,0-1 0 0 0,-1 1 0 0 0,1 0 1 0 0,-1 0-1 0 0,1 4 0 0 0,0 0-4 0 0,-1 0 0 0 0,1 0 0 0 0,-2 1 0 0 0,1-1 0 0 0,-1 0 0 0 0,0 0 0 0 0,0 0 0 0 0,-1 0 0 0 0,1 0 0 0 0,-1 0 0 0 0,-1 0 0 0 0,1 0 0 0 0,-5 7 0 0 0,-6 8 0 0 0,-29 39 0 0 0,22-37-7 0 0,-1 0-1 0 0,-27 22 0 0 0,16-16-370 0 0,23-19-166 0 0,1-1 1 0 0,-10 14-1 0 0,17-21-676 0 0,1-2-253 0 0,0 0-51 0 0,0 0-11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608 126 13823 0 0,'7'-13'300'0'0,"0"0"0"0"0,1 0 0 0 0,0 1 0 0 0,15-15 0 0 0,-22 24-258 0 0,1 1-1 0 0,-1-1 0 0 0,0 1 1 0 0,1-1-1 0 0,-1 0 0 0 0,0 1 1 0 0,0-1-1 0 0,0-4 1 0 0,-1 6 29 0 0,1 1 1 0 0,-1-1-1 0 0,0 0 1 0 0,0 1 0 0 0,0-1-1 0 0,0 1 1 0 0,0-1 0 0 0,0 1-1 0 0,0-1 1 0 0,0 0-1 0 0,0 1 1 0 0,0-1 0 0 0,0 1-1 0 0,0-1 1 0 0,0 1 0 0 0,0-1-1 0 0,0 0 1 0 0,-1 1-1 0 0,1-1 1 0 0,0 1 0 0 0,0-1-1 0 0,-1 1 1 0 0,1-1 0 0 0,0 1-1 0 0,-1-1 1 0 0,1 1-1 0 0,-1-1 1 0 0,1 1 0 0 0,0 0-1 0 0,-1-1 1 0 0,1 1 0 0 0,-1 0-1 0 0,1-1 1 0 0,-1 1-1 0 0,1 0 1 0 0,-1 0 0 0 0,0-1-1 0 0,1 1 1 0 0,-1 0 0 0 0,1 0-1 0 0,-1 0 1 0 0,1 0-1 0 0,-1 0 1 0 0,0 0 0 0 0,1 0-1 0 0,-2 0 1 0 0,-6 1-19 0 0,0 1 1 0 0,0 0-1 0 0,0 1 0 0 0,0 0 1 0 0,-15 8-1 0 0,3-2-36 0 0,-232 117-17 0 0,57 0 0 0 0,183-118 0 0 0,0 0 0 0 0,-16 7 0 0 0,27-15 0 0 0,1 0 0 0 0,-1 0 0 0 0,1 0 0 0 0,0 0 0 0 0,-1 0 0 0 0,1 0 0 0 0,0 1 0 0 0,-1-1 0 0 0,1 0 0 0 0,-1 0 0 0 0,1 0 0 0 0,0 1 0 0 0,-1-1 0 0 0,1 0 0 0 0,0 0 0 0 0,-1 1 0 0 0,1-1 0 0 0,0 0 0 0 0,0 0 0 0 0,-1 1 0 0 0,1-1 0 0 0,0 0 0 0 0,0 1 0 0 0,0-1 0 0 0,-1 1 0 0 0,1-1 0 0 0,0 0 0 0 0,0 1 0 0 0,0-1 0 0 0,0 1 0 0 0,0-1 0 0 0,0 0 0 0 0,0 1 0 0 0,0-1 0 0 0,0 1 0 0 0,0-1 0 0 0,0 0 0 0 0,0 1 0 0 0,5 4 0 0 0,-1-3 0 0 0,0 0 0 0 0,-1 1 0 0 0,1-1 0 0 0,0-1 0 0 0,0 1 0 0 0,1-1 0 0 0,-1 0 0 0 0,0 0 0 0 0,0 0 0 0 0,1 0 0 0 0,-1-1 0 0 0,8 1 0 0 0,11 1 0 0 0,16 4 0 0 0,0 0 0 0 0,44 12 0 0 0,-72-15 0 0 0,-1 1 0 0 0,1 0 0 0 0,-1 0 0 0 0,1 1 0 0 0,-1 0 0 0 0,-1 1 0 0 0,1 0 0 0 0,14 13 0 0 0,-20-15 0 0 0,-1-1 0 0 0,0 0 0 0 0,0 1 0 0 0,0 0 0 0 0,-1 0 0 0 0,0-1 0 0 0,1 2 0 0 0,-1-1 0 0 0,0 0 0 0 0,-1 0 0 0 0,1 1 0 0 0,-1-1 0 0 0,0 0 0 0 0,0 1 0 0 0,0-1 0 0 0,-1 1 0 0 0,0 0 0 0 0,0-1 0 0 0,0 1 0 0 0,0-1 0 0 0,0 1 0 0 0,-1 0 0 0 0,0-1 0 0 0,0 1 0 0 0,-1-1 0 0 0,1 0 0 0 0,-1 1 0 0 0,0-1 0 0 0,0 0 0 0 0,0 0 0 0 0,0 0 0 0 0,-1 0 0 0 0,-5 6 0 0 0,-4 1 0 0 0,-1 0 0 0 0,0-1 0 0 0,0-1 0 0 0,-1 0 0 0 0,0-1 0 0 0,-1-1 0 0 0,-20 8 0 0 0,-112 30 0 0 0,142-44 0 0 0,-12 3-414 0 0,0 1 0 0 0,0-2 0 0 0,-1-1-1 0 0,1 0 1 0 0,-24-1 0 0 0,19-4-5725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79 13823 0 0,'0'0'630'0'0,"0"0"-13"0"0,0 1-393 0 0,1 5-63 0 0,-1 0 0 0 0,0 0 0 0 0,0 0 0 0 0,0 0 0 0 0,0 0 0 0 0,-1 0 0 0 0,-3 9 0 0 0,-14 43 945 0 0,12-40-976 0 0,5-16 358 0 0,1-2 21 0 0,0 0-66 0 0,15 1-278 0 0,-9-1-111 0 0,-1-1 0 0 0,1 0 1 0 0,0 0-1 0 0,-1 0 0 0 0,1-1 0 0 0,9-4 0 0 0,31-17 1007 0 0,-38 18-869 0 0,0-1 1 0 0,12-10-1 0 0,7-6-161 0 0,24-11-31 0 0,-22 14 0 0 0,44-35 0 0 0,-48 33 0 0 0,-25 21 0 0 0,0 0 0 0 0,0 0 0 0 0,0 0 0 0 0,0 0 0 0 0,0 0 0 0 0,1 0 0 0 0,-1 0 0 0 0,0 0 0 0 0,0 0 0 0 0,0 0 0 0 0,0 0 0 0 0,0 0 0 0 0,0-1 0 0 0,0 1 0 0 0,0 0 0 0 0,1 0 0 0 0,-1 0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0,-7 0 0 0 0,-10 2 0 0 0,-3 5 0 0 0,1 1 0 0 0,0 0 0 0 0,0 1 0 0 0,1 1 0 0 0,-24 18 0 0 0,-80 71 0 0 0,102-80 0 0 0,1 0 0 0 0,-29 40 0 0 0,-24 49 0 0 0,72-108 0 0 0,-8 14 0 0 0,0 0 0 0 0,-7 16 0 0 0,13-26 0 0 0,1 0 0 0 0,0-1 0 0 0,0 1 0 0 0,0 0 0 0 0,0 0 0 0 0,0 0 0 0 0,1 0 0 0 0,0 0 0 0 0,0-1 0 0 0,0 1 0 0 0,0 0 0 0 0,1 0 0 0 0,-1 0 0 0 0,2 5 0 0 0,-1-7 0 0 0,0 0 0 0 0,0 0 0 0 0,0-1 0 0 0,0 1 0 0 0,0 0 0 0 0,1 0 0 0 0,-1-1 0 0 0,1 1 0 0 0,-1-1 0 0 0,1 1 0 0 0,-1-1 0 0 0,1 0 0 0 0,0 1 0 0 0,0-1 0 0 0,-1 0 0 0 0,1 0 0 0 0,0 0 0 0 0,0 0 0 0 0,0-1 0 0 0,0 1 0 0 0,0 0 0 0 0,0-1 0 0 0,1 0 0 0 0,-1 1 0 0 0,0-1 0 0 0,4 0 0 0 0,5 0 0 0 0,-1-1 0 0 0,1 0 0 0 0,20-5 0 0 0,-24 5 0 0 0,33-9-1188 0 0,0-1 0 0 0,59-27 0 0 0,64-45-4953 0 0,-112 53 4094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2759 0 0,'0'0'0'0'0,"-9"0"112"0"0,9 0-32 0 0,0 0 16 0 0,0 0-96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95 8287 0 0,'1'-1'191'0'0,"26"-17"515"0"0,1 1-1 0 0,40-17 1 0 0,-33 17 1370 0 0,-12 10-540 0 0,-21 7-1024 0 0,-2 0 0 0 0,0 0 0 0 0,3 2 214 0 0,-3-2-706 0 0,0 0 0 0 0,0 0 0 0 0,1 0-1 0 0,-1 0 1 0 0,0 0 0 0 0,0 0 0 0 0,0 0-1 0 0,1 0 1 0 0,-1 0 0 0 0,0 0 0 0 0,0 0-1 0 0,0 0 1 0 0,0 0 0 0 0,1 0 0 0 0,-1 1-1 0 0,0-1 1 0 0,0 0 0 0 0,0 0 0 0 0,0 0-1 0 0,1 0 1 0 0,-1 0 0 0 0,0 1 0 0 0,0-1-1 0 0,0 0 1 0 0,0 0 0 0 0,0 0 0 0 0,0 0-1 0 0,0 1 1 0 0,0-1 0 0 0,0 0 0 0 0,0 0-1 0 0,0 0 1 0 0,1 1 0 0 0,-1-1 0 0 0,0 0-1 0 0,0 0 1 0 0,0 0 0 0 0,0 1 0 0 0,0-1-1 0 0,-1 0 1 0 0,-7 13 335 0 0,-2-2 0 0 0,0 1-1 0 0,0-1 1 0 0,-1 0 0 0 0,-13 9-1 0 0,-223 197-87 0 0,197-169 413 0 0,29-28-271 0 0,-42 42 261 0 0,56-54-665 0 0,1 0 1 0 0,1 0-1 0 0,-1 1 1 0 0,1-1-1 0 0,0 1 1 0 0,-6 17-1 0 0,11-25-9 0 0,0 0 1 0 0,-1 0-1 0 0,1 0 0 0 0,0 0 0 0 0,-1 0 0 0 0,1-1 1 0 0,0 1-1 0 0,0 0 0 0 0,0 0 0 0 0,0 0 1 0 0,0 0-1 0 0,0 0 0 0 0,0 0 0 0 0,0 0 0 0 0,0 0 1 0 0,1 0-1 0 0,-1 0 0 0 0,0 0 0 0 0,1 0 0 0 0,-1 0 1 0 0,0 0-1 0 0,1 0 0 0 0,-1-1 0 0 0,1 1 0 0 0,0 0 1 0 0,-1 0-1 0 0,1 0 0 0 0,0-1 0 0 0,-1 1 1 0 0,1 0-1 0 0,0-1 0 0 0,0 1 0 0 0,-1-1 0 0 0,1 1 1 0 0,0-1-1 0 0,0 1 0 0 0,0-1 0 0 0,0 0 0 0 0,0 1 1 0 0,0-1-1 0 0,1 1 0 0 0,5 0-115 0 0,-1 0-1 0 0,0-1 1 0 0,1 1-1 0 0,-1-1 1 0 0,8-1-1 0 0,-1 0-1404 0 0,1-1 0 0 0,-1 0 0 0 0,18-6 0 0 0,8-5-4720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187 245 11975 0 0,'0'0'267'0'0,"0"-2"42"0"0,2-3-73 0 0,-2 4-205 0 0,1-1 1 0 0,0 0 0 0 0,-1 0 0 0 0,0 0-1 0 0,1 1 1 0 0,-1-1 0 0 0,0 0 0 0 0,0 0-1 0 0,0 0 1 0 0,0 0 0 0 0,0 1 0 0 0,0-1-1 0 0,0 0 1 0 0,-1 0 0 0 0,1 0-1 0 0,-1 1 1 0 0,0-3 0 0 0,0 3 333 0 0,1 1 122 0 0,-3 0-396 0 0,-1 0 1 0 0,0 1-1 0 0,1 0 1 0 0,-1 0-1 0 0,0 0 0 0 0,1 1 1 0 0,-1-1-1 0 0,1 1 1 0 0,0 0-1 0 0,-1 0 0 0 0,1 0 1 0 0,0 0-1 0 0,0 0 1 0 0,0 1-1 0 0,0 0 0 0 0,1-1 1 0 0,-4 5-1 0 0,-5 7 414 0 0,1 1-1 0 0,-13 21 1 0 0,21-33-499 0 0,0 1-4 0 0,-16 27 514 0 0,-21 49-1 0 0,35-70-415 0 0,0 0 0 0 0,1 1 0 0 0,0-1 0 0 0,1 1-1 0 0,0 0 1 0 0,1 0 0 0 0,0 0 0 0 0,0 0 0 0 0,2 14 0 0 0,0-21-61 0 0,-1 0 0 0 0,1 0 0 0 0,0 1 0 0 0,1-1 0 0 0,-1 0 1 0 0,1 0-1 0 0,-1-1 0 0 0,1 1 0 0 0,0 0 0 0 0,5 5 0 0 0,-6-7 50 0 0,0 0 0 0 0,1-1 0 0 0,-1 1 0 0 0,1-1 0 0 0,0 1 1 0 0,-1-1-1 0 0,1 0 0 0 0,0 0 0 0 0,0 0 0 0 0,0 0 0 0 0,0 0 1 0 0,0 0-1 0 0,0 0 0 0 0,0-1 0 0 0,0 1 0 0 0,0-1 0 0 0,0 1 0 0 0,0-1 1 0 0,1 0-1 0 0,-1 0 0 0 0,0 0 0 0 0,3 0 0 0 0,2-1 47 0 0,1 0 0 0 0,-1-1 0 0 0,1 0 0 0 0,-1 0 0 0 0,1-1 0 0 0,-1 0 0 0 0,0 0 0 0 0,0-1 0 0 0,-1 0 0 0 0,1 0 0 0 0,8-7 0 0 0,97-69-136 0 0,-14 12 0 0 0,-61 41 0 0 0,-1-3 0 0 0,-2-1 0 0 0,-1-1 0 0 0,-2-2 0 0 0,43-59 0 0 0,-58 67 0 0 0,-2-1 0 0 0,11-28 0 0 0,-23 51-100 0 0,-1 1 0 0 0,0-1 1 0 0,0 1-1 0 0,0-1 0 0 0,0 1 0 0 0,-1-1 0 0 0,1-5 1 0 0,-1 7-87 0 0,0 1 0 0 0,0 0 0 0 0,-1-1 0 0 0,1 1 0 0 0,0 0 0 0 0,0-1 0 0 0,-1 1 0 0 0,1 0 1 0 0,-1 0-1 0 0,1 0 0 0 0,-1-1 0 0 0,1 1 0 0 0,-1 0 0 0 0,0 0 0 0 0,0 0 0 0 0,0 0 0 0 0,1 0 1 0 0,-1 0-1 0 0,0 0 0 0 0,0 0 0 0 0,0 0 0 0 0,0 1 0 0 0,-2-2 0 0 0,-9-2-6634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15663 0 0,'0'0'719'0'0,"0"0"-20"0"0,0 0-374 0 0,0 0 84 0 0,0 0 82 0 0,-2 8 461 0 0,-47 130 144 0 0,-75 161 21 0 0,99-249-1117 0 0,-3 0 0 0 0,-1-1 0 0 0,-55 67 0 0 0,6-13 332 0 0,-89 151-1 0 0,156-235-811 0 0,5-11-434 0 0,1 1-1 0 0,0 0 1 0 0,-5 12 0 0 0,10-19-3660 0 0,0-2-1226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840 170 8287 0 0,'0'0'191'0'0,"0"0"26"0"0,0 0 9 0 0,-2 4-34 0 0,-5 9-162 0 0,0-2-27 0 0,-3-1 78 0 0,9-9 307 0 0,-18 8 1063 0 0,-26 12-1214 0 0,44-21 134 0 0,-12 8 739 0 0,4-2-711 0 0,4-4-316 0 0,1-1 130 0 0,1 0 0 0 0,-1 0 1 0 0,0 0-1 0 0,0 0 0 0 0,1 0 1 0 0,-1-1-1 0 0,0 0 1 0 0,0 0-1 0 0,-5 0 0 0 0,9 0-97 0 0,-1 0-1 0 0,1 0 0 0 0,-1 0 0 0 0,1 0 1 0 0,-1 0-1 0 0,1 0 0 0 0,-1 0 1 0 0,1 0-1 0 0,0 0 0 0 0,-1 0 0 0 0,1 0 1 0 0,-1-1-1 0 0,1 1 0 0 0,-1 0 1 0 0,1 0-1 0 0,-1-1 0 0 0,1 0-114 0 0,0 0 0 0 0,0 0 0 0 0,0 0-1 0 0,0 0 1 0 0,0 0 0 0 0,0 0 0 0 0,1 0 0 0 0,-1-1-1 0 0,0 1 1 0 0,1 0 0 0 0,-1 0 0 0 0,1 0 0 0 0,-1 1 0 0 0,1-1-1 0 0,0 0 1 0 0,-1 0 0 0 0,1 0 0 0 0,0 0 0 0 0,0 0-1 0 0,-1 1 1 0 0,2-2 0 0 0,2-1-3 0 0,-3 2 2 0 0,5-8 0 0 0,1 1 0 0 0,0 0 0 0 0,0 1 0 0 0,1 0 0 0 0,0 0 0 0 0,9-6 0 0 0,43-24 0 0 0,74-34 0 0 0,-101 58 0 0 0,0 1 0 0 0,1 1 0 0 0,1 2 0 0 0,58-8 0 0 0,-92 17 0 0 0,44-3 0 0 0,-42 3 0 0 0,0 0 0 0 0,0 0 0 0 0,1 1 0 0 0,-1-1 0 0 0,0 1 0 0 0,0-1 0 0 0,0 1 0 0 0,0 0 0 0 0,0 1 0 0 0,0-1 0 0 0,4 2 0 0 0,1 6 0 0 0,-7-7 0 0 0,0 0 0 0 0,0 0 0 0 0,-1-1 0 0 0,1 1 0 0 0,-1 0 0 0 0,1 0 0 0 0,-1 0 0 0 0,0 0 0 0 0,0 0 0 0 0,0 0 0 0 0,0 0 0 0 0,0 0 0 0 0,0 0 0 0 0,-1 0 0 0 0,1 0 0 0 0,-1 0 0 0 0,-1 4 0 0 0,-1 3 0 0 0,-1 0 0 0 0,-7 12 0 0 0,8-15 0 0 0,-5 6 0 0 0,-1-1 0 0 0,1 0 0 0 0,-2 0 0 0 0,1-1 0 0 0,-1 0 0 0 0,-1-1 0 0 0,-17 12 0 0 0,-247 153 660 0 0,65-46 98 0 0,157-92-644 0 0,-89 79 1 0 0,108-84-274 0 0,-2-1 0 0 0,-1-2 0 0 0,-1-2 0 0 0,-1-1 0 0 0,-2-2-1 0 0,0-2 1 0 0,-1-1 0 0 0,-1-3 0 0 0,-50 14 0 0 0,72-28 159 0 0,18-4 0 0 0,13-1 0 0 0,238-29 996 0 0,-176 26-498 0 0,106 6 0 0 0,-144 1-461 0 0,218 22 369 0 0,-246-23-312 0 0,105 15 981 0 0,-37-9-3468 0 0,-71-7 2169 0 0,-1 0 1 0 0,1 0 0 0 0,-1 0-1 0 0,0 0 1 0 0,1-1-1 0 0,-1 1 1 0 0,0-1 0 0 0,4-1-1 0 0,5-2-800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511 100 10135 0 0,'0'0'231'0'0,"0"0"29"0"0,0 0 19 0 0,1 1-41 0 0,5 0-112 0 0,-4-1 267 0 0,-2 0 106 0 0,0 0 11 0 0,0 0 2 0 0,0 0 0 0 0,0 0 0 0 0,0 0 0 0 0,0 0-69 0 0,21-8-278 0 0,140-50 859 0 0,-126 48-682 0 0,1 1-1 0 0,59-6 0 0 0,-78 13-45 0 0,34 2 0 0 0,-44 1-190 0 0,0 0 0 0 0,0 0 0 0 0,0 0 0 0 0,0 1 0 0 0,-1 0 0 0 0,1 0 0 0 0,10 6 0 0 0,-15-7-85 0 0,0 0-1 0 0,0 0 1 0 0,0 1 0 0 0,0-1-1 0 0,-1 1 1 0 0,1-1 0 0 0,0 1-1 0 0,-1 0 1 0 0,0 0-1 0 0,1 0 1 0 0,-1 0 0 0 0,0 0-1 0 0,0 0 1 0 0,0 0-1 0 0,0 0 1 0 0,0 0 0 0 0,0 0-1 0 0,-1 1 1 0 0,1-1 0 0 0,-1 0-1 0 0,1 1 1 0 0,-1-1-1 0 0,0 0 1 0 0,0 1 0 0 0,0-1-1 0 0,0 0 1 0 0,-1 1 0 0 0,1-1-1 0 0,-1 0 1 0 0,1 0-1 0 0,-2 5 1 0 0,-1 1-27 0 0,0-1-1 0 0,-1 1 1 0 0,0-1-1 0 0,0 1 1 0 0,0-1-1 0 0,-1 0 1 0 0,-9 10-1 0 0,3-5 7 0 0,1-2 0 0 0,-1 0 0 0 0,-1 0 0 0 0,0-1 0 0 0,-16 10 0 0 0,-60 37 0 0 0,-61 32 0 0 0,-28-8-401 0 0,157-73-257 0 0,-24 4 1 0 0,23-6 1267 0 0,17-5 54 0 0,6-1-288 0 0,12-6-213 0 0,22-8-260 0 0,2 5 74 0 0,68-17-30 0 0,-92 24-239 0 0,1 1 1 0 0,0 1-1 0 0,0 0 0 0 0,-1 1 0 0 0,20 2 1 0 0,-29-1 279 0 0,1 1 1 0 0,-1 0 0 0 0,0 0-1 0 0,1 0 1 0 0,-1 0 0 0 0,0 1-1 0 0,0 0 1 0 0,-1 0 0 0 0,1 0-1 0 0,-1 0 1 0 0,1 1 0 0 0,-1 0-1 0 0,7 8 1 0 0,-6-6 10 0 0,0 0 1 0 0,0 1-1 0 0,-1 0 0 0 0,0-1 1 0 0,0 1-1 0 0,-1 0 0 0 0,0 1 1 0 0,0-1-1 0 0,2 11 0 0 0,-4-13 91 0 0,0 1 0 0 0,0-1 0 0 0,-1 0 0 0 0,0 0-1 0 0,0 0 1 0 0,0 1 0 0 0,-1-1 0 0 0,0 0 0 0 0,0 0-1 0 0,0 0 1 0 0,-1 0 0 0 0,1 0 0 0 0,-1 0 0 0 0,0 0-1 0 0,-1-1 1 0 0,1 1 0 0 0,-1-1 0 0 0,0 1 0 0 0,0-1 0 0 0,0 0-1 0 0,-4 4 1 0 0,-9 9-84 0 0,-1-1-1 0 0,-36 28 0 0 0,17-18 155 0 0,-2-2 0 0 0,-1-2 0 0 0,0-1 0 0 0,-2-2 0 0 0,0-2 0 0 0,-1-1 0 0 0,-1-3 0 0 0,-59 11 0 0 0,85-21-50 0 0,-1-1-1 0 0,1-1 0 0 0,-1 0 1 0 0,1-1-1 0 0,-25-4 0 0 0,33 3-112 0 0,1-1-1 0 0,-1 0 0 0 0,1-1 0 0 0,-1 0 1 0 0,1 0-1 0 0,0-1 0 0 0,0 1 1 0 0,0-2-1 0 0,1 1 0 0 0,-1-1 1 0 0,1-1-1 0 0,-9-8 0 0 0,3 3 10 0 0,-2-1-517 0 0,9 3-4778 0 0,6 9-509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17503 0 0,'0'0'399'0'0,"0"0"60"0"0,0 0 21 0 0,0-14 102 0 0,1 12-297 0 0,-1 0-1 0 0,1 0 0 0 0,-1 0 1 0 0,1 0-1 0 0,0 0 1 0 0,-1 0-1 0 0,1 0 0 0 0,0 0 1 0 0,1 0-1 0 0,-1 0 1 0 0,0 0-1 0 0,3-2 0 0 0,-1 1-243 0 0,1 0-1 0 0,-1 1 0 0 0,1-1 0 0 0,-1 1 0 0 0,1 0 0 0 0,0 0 0 0 0,5-2 1 0 0,-5 3 12 0 0,29-12-52 0 0,1 2 1 0 0,47-10-1 0 0,73-5-19 0 0,-65 12-97 0 0,-69 11-352 0 0,165-22-6961 0 0,-140 28 1675 0 0,-42-3 3706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92 419 17503 0 0,'0'0'399'0'0,"0"0"60"0"0,0 0 21 0 0,0 0-59 0 0,-1 1-276 0 0,-13 23 416 0 0,1-5 288 0 0,2 0 1 0 0,1 1-1 0 0,-12 29 1 0 0,6-7-4718 0 0,11-32-3295 0 0</inkml:trace>
  <inkml:trace contextRef="#ctx0" brushRef="#br0" timeOffset="1">521 34 17503 0 0,'2'-25'776'0'0,"-8"20"160"0"0,-6 2-744 0 0,12 3-192 0 0,0 0 0 0 0,0 0 0 0 0,-7 0 0 0 0,7 0 0 0 0,0 0 0 0 0,0 0 0 0 0,0 0-1192 0 0,0 0-280 0 0,0 0-48 0 0,2 14-16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17503 0 0,'0'0'803'0'0,"0"0"-18"0"0,5-5-469 0 0,1-2-316 0 0,-5 5 0 0 0,1 0 0 0 0,-1 0 0 0 0,1 1 0 0 0,0-1 0 0 0,-1 0 0 0 0,1 1 0 0 0,0-1 0 0 0,0 1 0 0 0,0 0 0 0 0,4-2 0 0 0,2-1 0 0 0,-7 3 31 0 0,0 0-1 0 0,0 1 0 0 0,0-1 1 0 0,0 0-1 0 0,0 1 0 0 0,0-1 1 0 0,0 1-1 0 0,1 0 0 0 0,-1-1 1 0 0,0 1-1 0 0,0 0 0 0 0,0 0 1 0 0,0 0-1 0 0,1 0 0 0 0,-1 0 1 0 0,0 0-1 0 0,0 0 1 0 0,0 0-1 0 0,1 0 0 0 0,-1 0 1 0 0,0 1-1 0 0,0-1 0 0 0,0 1 1 0 0,0-1-1 0 0,0 1 0 0 0,0-1 1 0 0,0 1-1 0 0,0-1 0 0 0,0 1 1 0 0,0 0-1 0 0,0 0 0 0 0,0-1 1 0 0,1 3-1 0 0,0-1 85 0 0,0 1 0 0 0,0 0-1 0 0,-1 0 1 0 0,0 0 0 0 0,0 0-1 0 0,1 0 1 0 0,-2 0 0 0 0,2 6-1 0 0,-1 4 191 0 0,0 0-1 0 0,-1 0 1 0 0,-1 1-1 0 0,-1-1 0 0 0,1 0 1 0 0,-7 21-1 0 0,1 1-387 0 0,1-10 83 0 0,4-14 0 0 0,-1 0 0 0 0,2 0 0 0 0,0 0 0 0 0,0 16 0 0 0,1-16 0 0 0,-2-1 72 0 0,2-8 299 0 0,0-2 117 0 0,0 0 21 0 0,0 0-66 0 0,2-1-294 0 0,9-8-146 0 0,1-1 0 0 0,-1 0 0 0 0,-1 0 0 0 0,0-1 0 0 0,17-24 0 0 0,-9 11-5 0 0,81-94-640 0 0,-73 91 262 0 0,1 2 0 0 0,34-26-1 0 0,-24 27-3059 0 0,66-33-1 0 0,-60 35 992 0 0,-5 1-110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78 139 8287 0 0,'0'11'634'0'0,"0"-6"-403"0"0,0 2 79 0 0,0 1 0 0 0,0 0 0 0 0,1-1 0 0 0,0 1 1 0 0,4 13-1 0 0,-5-20 708 0 0,0-1 74 0 0,2 2-595 0 0,0-1 0 0 0,1 0-1 0 0,-1 0 1 0 0,0 0 0 0 0,0 0-1 0 0,1 0 1 0 0,2 0 0 0 0,-4-1-59 0 0,2 1-151 0 0,1 0-1 0 0,-1-1 1 0 0,1 1-1 0 0,-1-1 0 0 0,1 0 1 0 0,-1 0-1 0 0,1-1 1 0 0,-1 1-1 0 0,8-2 1 0 0,32-13 779 0 0,-8 4-141 0 0,-22 7-725 0 0,-1 0 0 0 0,0-1-1 0 0,0 0 1 0 0,0-1 0 0 0,16-11 0 0 0,52-42-316 0 0,-72 52 161 0 0,2-1-45 0 0,-1 0 0 0 0,10-12 0 0 0,-16 17 0 0 0,0 0 0 0 0,0-1 0 0 0,-1 1 0 0 0,0-1 0 0 0,0 1 0 0 0,0-1 0 0 0,0 0 0 0 0,0 0 0 0 0,1-8 0 0 0,-3 11 0 0 0,1 1 0 0 0,-1 0 0 0 0,0 0 0 0 0,0-1 0 0 0,0 1 0 0 0,0 0 0 0 0,0-1 0 0 0,0 1 0 0 0,0 0 0 0 0,0 0 0 0 0,0-1 0 0 0,0 1 0 0 0,0 0 0 0 0,0-1 0 0 0,0 1 0 0 0,0 0 0 0 0,0 0 0 0 0,0-1 0 0 0,0 1 0 0 0,-1 0 0 0 0,1-1 0 0 0,0 1 0 0 0,0 0 0 0 0,0 0 0 0 0,0-1 0 0 0,0 1 0 0 0,-1 0 0 0 0,1 0 0 0 0,0 0 0 0 0,0-1 0 0 0,0 1 0 0 0,-1 0 0 0 0,1 0 0 0 0,0 0 0 0 0,0 0 0 0 0,-1-1 0 0 0,1 1 0 0 0,0 0 0 0 0,-1 0 0 0 0,1 0 0 0 0,0 0 0 0 0,0 0 0 0 0,-1 0 0 0 0,1 0 0 0 0,0 0 0 0 0,-1 0 0 0 0,1 0 0 0 0,0 0 0 0 0,0 0 0 0 0,-1 0 0 0 0,1 0 0 0 0,0 0 0 0 0,-1 0 0 0 0,1 0 0 0 0,-1 0 0 0 0,1 1 0 0 0,-8-1 0 0 0,1 1 0 0 0,0 0 0 0 0,0 1 0 0 0,0-1 0 0 0,0 1 0 0 0,0 1 0 0 0,1-1 0 0 0,-1 1 0 0 0,-7 5 0 0 0,-55 37 0 0 0,61-39 0 0 0,-23 16 0 0 0,-178 138 0 0 0,203-155 0 0 0,-1 0 0 0 0,1 1 0 0 0,0 0 0 0 0,0 0 0 0 0,1 1 0 0 0,0-1 0 0 0,0 1 0 0 0,1 1 0 0 0,-8 14 0 0 0,12-21 0 0 0,0 1 0 0 0,-1-1 0 0 0,1 1 0 0 0,0-1 0 0 0,0 1 0 0 0,0-1 0 0 0,0 1 0 0 0,0 0 0 0 0,1-1 0 0 0,-1 1 0 0 0,0-1 0 0 0,1 1 0 0 0,-1-1 0 0 0,1 0 0 0 0,-1 1 0 0 0,1-1 0 0 0,0 1 0 0 0,0-1 0 0 0,-1 0 0 0 0,1 0 0 0 0,0 1 0 0 0,0-1 0 0 0,0 0 0 0 0,1 0 0 0 0,-1 0 0 0 0,0 0 0 0 0,0 0 0 0 0,0 0 0 0 0,1-1 0 0 0,-1 1 0 0 0,3 1 0 0 0,5 2 0 0 0,0 0 0 0 0,0-1 0 0 0,17 5 0 0 0,-23-7 0 0 0,24 5 37 0 0,0 0-1 0 0,36 2 1 0 0,-45-7-309 0 0,-1-1-1 0 0,0 0 1 0 0,1-1 0 0 0,31-7-1 0 0,-33 4-710 0 0,0-1-1 0 0,20-9 1 0 0,-2-4-551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 11975 0 0,'0'0'267'0'0,"7"-2"1214"0"0,-113 44 242 0 0,-73 33-3226 0 0,109-41 904 0 0,43-23 963 0 0,1 1-1 0 0,0 2 1 0 0,1 0-1 0 0,-38 31 1 0 0,60-43-282 0 0,1 1 0 0 0,-1-1 0 0 0,1 1 1 0 0,-1 0-1 0 0,1-1 0 0 0,0 1 0 0 0,0 0 0 0 0,0 1 0 0 0,1-1 1 0 0,-1 0-1 0 0,1 1 0 0 0,0-1 0 0 0,0 0 0 0 0,0 1 0 0 0,0-1 1 0 0,0 1-1 0 0,1 0 0 0 0,-1-1 0 0 0,1 1 0 0 0,0-1 0 0 0,1 1 1 0 0,-1 0-1 0 0,0-1 0 0 0,1 1 0 0 0,0-1 0 0 0,0 1 0 0 0,0-1 1 0 0,0 1-1 0 0,1-1 0 0 0,-1 0 0 0 0,3 4 0 0 0,-2-3 56 0 0,2 2 12 0 0,0 0-1 0 0,-1-1 0 0 0,2 1 1 0 0,-1-1-1 0 0,1 0 1 0 0,-1 0-1 0 0,1-1 0 0 0,1 0 1 0 0,7 6-1 0 0,-1-3-149 0 0,-1-1 0 0 0,2-1 0 0 0,-1 0 0 0 0,0 0 0 0 0,1-1 0 0 0,0-1 0 0 0,0 0 0 0 0,0-1 0 0 0,0 0 0 0 0,1-1 0 0 0,-1 0 0 0 0,17-2 0 0 0,13 1-14 0 0,-31 1-368 0 0,0-1 0 0 0,0-1 0 0 0,0 0 0 0 0,0 0 0 0 0,0-1 0 0 0,16-5 0 0 0,3-3-1132 0 0,-5 2-20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21 11975 0 0,'0'0'267'0'0,"0"0"42"0"0,0 0 17 0 0,0 0-28 0 0,-1-1-196 0 0,1-1-96 0 0,-2-1-2 0 0,-11-2-4 0 0,7 3 0 0 0,-1 0 0 0 0,1 1 0 0 0,-1-1 0 0 0,1 1 0 0 0,-1 0 0 0 0,0 1 0 0 0,0 0 0 0 0,-9 0 0 0 0,-29 2 0 0 0,35-2 0 0 0,0 0 0 0 0,0 1 0 0 0,0 0 0 0 0,0 1 0 0 0,0 0 0 0 0,-14 4 0 0 0,7 1 48 0 0,-47 20-132 0 0,57-23 221 0 0,-1 1 0 0 0,1 0 0 0 0,0 0 0 0 0,0 1 0 0 0,0-1 0 0 0,-5 8 0 0 0,-1 2 205 0 0,1-1-1 0 0,1 2 1 0 0,0 0 0 0 0,-15 32 0 0 0,22-40-230 0 0,0 0 0 0 0,1 1 0 0 0,0-1 0 0 0,1 1 0 0 0,0 0 0 0 0,0 0 0 0 0,1 0 0 0 0,0 0 0 0 0,1-1 0 0 0,0 1 0 0 0,0 0 0 0 0,3 14 0 0 0,-3-22-90 0 0,0 0 0 0 0,0 0 1 0 0,1 0-1 0 0,-1 0 0 0 0,0 0 0 0 0,1 0 0 0 0,-1 0 0 0 0,1 0 0 0 0,-1 0 0 0 0,1 0 0 0 0,-1-1 0 0 0,1 1 0 0 0,0 0 1 0 0,-1 0-1 0 0,1-1 0 0 0,0 1 0 0 0,0 0 0 0 0,-1-1 0 0 0,1 1 0 0 0,0-1 0 0 0,0 1 0 0 0,0-1 0 0 0,0 0 1 0 0,0 1-1 0 0,0-1 0 0 0,0 0 0 0 0,0 1 0 0 0,0-1 0 0 0,0 0 0 0 0,0 0 0 0 0,0 0 0 0 0,0 0 0 0 0,0 0 0 0 0,0 0 1 0 0,1 0-1 0 0,4-1 202 0 0,1-1 0 0 0,-1 1 0 0 0,0-1 0 0 0,9-4-1 0 0,-4 2-106 0 0,21-9-112 0 0,0-1 0 0 0,42-28 0 0 0,-47 27-4 0 0,-14 6-1 0 0,0 0 0 0 0,14-13 0 0 0,-13 11 0 0 0,17-13 0 0 0,-24 22 0 0 0,-6 4 0 0 0,-2 4 0 0 0,-2-1 0 0 0,0 1 0 0 0,0-1 0 0 0,0 0 0 0 0,-8 9 0 0 0,-10 16 0 0 0,-13 21 0 0 0,28-38-6 0 0,6-10 25 0 0,0-2-25 0 0,1-1 0 0 0,-1 1 0 0 0,0-1 1 0 0,0 1-1 0 0,0-1 0 0 0,0 1 0 0 0,0-1 0 0 0,0 1 0 0 0,0-1 1 0 0,0 1-1 0 0,0-1 0 0 0,0 1 0 0 0,0-1 0 0 0,0 1 0 0 0,0-1 0 0 0,0 1 1 0 0,0-1-1 0 0,-1 1 0 0 0,1-1 0 0 0,0 1 0 0 0,0-1 0 0 0,-1 0 1 0 0,1 1-1 0 0,-1 0 0 0 0,1 1-690 0 0,2-1-257 0 0,8 4-58 0 0,2-1-12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11975 0 0,'0'0'547'0'0,"0"0"-11"0"0,7-6-113 0 0,-4 1 243 0 0,0 1 0 0 0,-1-1 0 0 0,0 0 0 0 0,0 0 0 0 0,0 0 0 0 0,-1 0 0 0 0,1 0 0 0 0,0-11 0 0 0,2-3 189 0 0,-2 7-295 0 0,0-1 0 0 0,-1 0 0 0 0,0-13 1 0 0,-1 14-324 0 0,1 0 0 0 0,0 0 0 0 0,4-18 0 0 0,-1 17-237 0 0,0 0 0 0 0,2 1 0 0 0,-1 0 0 0 0,12-18 0 0 0,35-43 0 0 0,-40 57 0 0 0,4-3 0 0 0,0 1 0 0 0,1 0 0 0 0,1 2 0 0 0,28-21 0 0 0,-31 27 17 0 0,0 0-1 0 0,0 1 1 0 0,0 0-1 0 0,1 2 1 0 0,20-7 0 0 0,-23 9-664 0 0,0 2 1 0 0,23-4 0 0 0,-26 6-708 0 0,0 0-1 0 0,0 1 1 0 0,0 0 0 0 0,13 2 0 0 0,5 4-5084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323 267 15663 0 0,'0'0'719'0'0,"0"0"-20"0"0,-1 2-449 0 0,-12 11-238 0 0,0-1 0 0 0,-30 21-1 0 0,36-29-12 0 0,-1 0 1 0 0,1 0-1 0 0,-1 0 0 0 0,0-1 0 0 0,0 0 1 0 0,0 0-1 0 0,0-1 0 0 0,-15 2 0 0 0,12-3 149 0 0,1 0-1 0 0,-1-1 1 0 0,1 0-1 0 0,0 0 0 0 0,-1-1 1 0 0,-18-4-1 0 0,25 3-98 0 0,0 1 1 0 0,0 0-1 0 0,0-1 0 0 0,1 0 0 0 0,-1 0 0 0 0,1 0 0 0 0,-1 0 0 0 0,1-1 1 0 0,0 0-1 0 0,0 1 0 0 0,0-1 0 0 0,0 0 0 0 0,0 0 0 0 0,1 0 0 0 0,-1-1 1 0 0,1 1-1 0 0,0-1 0 0 0,0 1 0 0 0,0-1 0 0 0,-1-4 0 0 0,0 2 97 0 0,1 0 1 0 0,0 0-1 0 0,1 0 0 0 0,0 0 0 0 0,0 0 0 0 0,0-1 1 0 0,0 1-1 0 0,1 0 0 0 0,0 0 0 0 0,1-9 1 0 0,0 10-116 0 0,1 1 0 0 0,-1-1 1 0 0,1 0-1 0 0,-1 1 1 0 0,1-1-1 0 0,0 1 0 0 0,1 0 1 0 0,-1 0-1 0 0,1 0 1 0 0,0 0-1 0 0,0 0 0 0 0,0 0 1 0 0,7-5-1 0 0,8-7-31 0 0,2 1 0 0 0,0 1 0 0 0,1 0 0 0 0,30-14 0 0 0,-13 11 0 0 0,71-22 0 0 0,-96 36 0 0 0,0 0 0 0 0,1 1 0 0 0,-1 1 0 0 0,0 0 0 0 0,1 1 0 0 0,-1 1 0 0 0,1 0 0 0 0,-1 0 0 0 0,0 2 0 0 0,0-1 0 0 0,0 2 0 0 0,0 0 0 0 0,0 0 0 0 0,-1 1 0 0 0,23 13 0 0 0,-31-16 0 0 0,0 1 0 0 0,0 0 0 0 0,0-1 0 0 0,0 1 0 0 0,-1 1 0 0 0,1-1 0 0 0,-1 0 0 0 0,0 1 0 0 0,0 0 0 0 0,0 0 0 0 0,-1 0 0 0 0,1 0 0 0 0,-1 0 0 0 0,0 0 0 0 0,2 6 0 0 0,-3-7 0 0 0,0 1 0 0 0,0-1 0 0 0,-1 1 0 0 0,0 0 0 0 0,1-1 0 0 0,-1 1 0 0 0,-1 0 0 0 0,1-1 0 0 0,0 1 0 0 0,-1 0 0 0 0,0-1 0 0 0,0 1 0 0 0,0-1 0 0 0,0 1 0 0 0,0-1 0 0 0,-1 0 0 0 0,1 1 0 0 0,-1-1 0 0 0,0 0 0 0 0,-3 3 0 0 0,1-1 0 0 0,1-1 0 0 0,-1 0 0 0 0,-1 0 0 0 0,1 0 0 0 0,-1-1 0 0 0,1 1 0 0 0,-1-1 0 0 0,0 0 0 0 0,-8 3 0 0 0,-7 2 0 0 0,-26 7 0 0 0,21-7 0 0 0,-31 8-664 0 0,0-2 0 0 0,-60 6 0 0 0,98-17 423 0 0,-31 3-1735 0 0,45-5 1749 0 0,-1-1 0 0 0,1-1 1 0 0,-1 1-1 0 0,1-1 0 0 0,0 1 1 0 0,0-1-1 0 0,-1 0 1 0 0,-6-3-1 0 0,-1-3-1308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17503 0 0,'0'0'803'0'0,"0"0"-18"0"0,-1 2-501 0 0,-33 53 764 0 0,-48 59 0 0 0,-149 181-1048 0 0,104-129 0 0 0,108-139 0 0 0,-19 34 0 0 0,-11 16 0 0 0,30-51-438 0 0,-27 48 0 0 0,46-73 370 0 0,-2 7-749 0 0,2-5 602 0 0,0-3 196 0 0,0 1-1 0 0,0-1 1 0 0,0 1 0 0 0,0-1-1 0 0,0 1 1 0 0,0-1-1 0 0,0 1 1 0 0,0-1-1 0 0,0 1 1 0 0,1-1 0 0 0,-1 1-1 0 0,0-1 1 0 0,0 0-1 0 0,0 1 1 0 0,1-1 0 0 0,-1 1-1 0 0,0-1 1 0 0,1 0-1 0 0,-1 1 1 0 0,0-1 0 0 0,1 0-1 0 0,-1 1 1 0 0,0-1-1 0 0,1 0 1 0 0,-1 1 0 0 0,1-1-1 0 0,-1 0 1 0 0,0 0-1 0 0,1 0 1 0 0,-1 0-1 0 0,1 1 1 0 0,-1-1 0 0 0,1 0-1 0 0,-1 0 1 0 0,1 0-1 0 0,-1 0 1 0 0,1 0 0 0 0,0 0-1 0 0,0 0-104 0 0,4 1-464 0 0,-1 0 0 0 0,1-1 1 0 0,0 0-1 0 0,8 0 0 0 0,7-1-5208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72 11975 0 0,'22'-34'1438'0'0,"-22"33"-1293"0"0,1 0 1 0 0,-1 0-1 0 0,0 0 0 0 0,1 0 1 0 0,-1 0-1 0 0,0 0 1 0 0,0 0-1 0 0,0 0 1 0 0,1 0-1 0 0,-1 0 1 0 0,0 0-1 0 0,0 0 0 0 0,-1 0 1 0 0,1 0-1 0 0,0-1 1 0 0,0 1 8 0 0,-1 0 1 0 0,1 0-1 0 0,0 0 0 0 0,0 0 1 0 0,0 1-1 0 0,0-1 1 0 0,0 0-1 0 0,0 0 1 0 0,0 0-1 0 0,0 0 0 0 0,1 1 1 0 0,-1-3-1 0 0,0 3-70 0 0,-1-1-1 0 0,0 0 1 0 0,1 0-1 0 0,-1 1 1 0 0,0-1 0 0 0,0 1-1 0 0,1-1 1 0 0,-1 1-1 0 0,0-1 1 0 0,0 1-1 0 0,0 0 1 0 0,0-1-1 0 0,0 1 1 0 0,0 0 0 0 0,0-1-1 0 0,1 1 1 0 0,-3 0-1 0 0,-9 1-50 0 0,1 1 0 0 0,0 0 0 0 0,-1 0 0 0 0,-11 5 0 0 0,-1 0-26 0 0,-2 1-7 0 0,1 1 0 0 0,0 2 0 0 0,-24 13 0 0 0,30-14 0 0 0,2-2 0 0 0,-26 19 0 0 0,38-24 0 0 0,0 1 0 0 0,1-1 0 0 0,0 1 0 0 0,0 0 0 0 0,0 0 0 0 0,0 1 0 0 0,1-1 0 0 0,-1 1 0 0 0,1 0 0 0 0,-3 5 0 0 0,3 1 0 0 0,4-2 0 0 0,0-6 0 0 0,1-1 0 0 0,-1 0 0 0 0,1 1 0 0 0,0-1 0 0 0,0 0 0 0 0,0 0 0 0 0,0 0 0 0 0,0-1 0 0 0,0 1 0 0 0,1 0 0 0 0,-1-1 0 0 0,1 0 0 0 0,3 2 0 0 0,39 14 0 0 0,-30-12 0 0 0,7 3 0 0 0,-1 0 0 0 0,0 2 0 0 0,-1 1 0 0 0,0 0 0 0 0,20 16 0 0 0,-31-20 0 0 0,0 0 0 0 0,0 0 0 0 0,-1 1 0 0 0,0 0 0 0 0,0 1 0 0 0,-1 0 0 0 0,0 0 0 0 0,-1 1 0 0 0,0 0 0 0 0,-1 0 0 0 0,0 0 0 0 0,4 12 0 0 0,-7-15 0 0 0,0 0 0 0 0,-1 0 0 0 0,0 0 0 0 0,0 0 0 0 0,0 0 0 0 0,-1 0 0 0 0,-1 0 0 0 0,1 0 0 0 0,-1 0 0 0 0,-2 12 0 0 0,2-16 0 0 0,0 0 0 0 0,0 1 0 0 0,0-1 0 0 0,-1 0 0 0 0,1 0 0 0 0,-1 0 0 0 0,1 0 0 0 0,-1 0 0 0 0,0 0 0 0 0,0 0 0 0 0,-1-1 0 0 0,1 1 0 0 0,-1-1 0 0 0,1 0 0 0 0,-1 1 0 0 0,1-1 0 0 0,-1 0 0 0 0,0-1 0 0 0,0 1 0 0 0,0 0 0 0 0,0-1 0 0 0,-1 0 0 0 0,-4 2 0 0 0,-9 0 370 0 0,-1 0-1 0 0,0-1 0 0 0,0-1 1 0 0,1-1-1 0 0,-30-3 1 0 0,-21-6-792 0 0,2-5-5231 0 0,38 8-1033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 8287 0 0,'3'-1'382'0'0,"99"-4"279"0"0,-99 5 59 0 0,-3 0 249 0 0,0 0 45 0 0,0 0-61 0 0,0 0-288 0 0,0 0-121 0 0,0 0-28 0 0,0 0-4 0 0,-1 2 0 0 0,-1 3-460 0 0,-1-1 0 0 0,1 0 0 0 0,-1 0-1 0 0,1 0 1 0 0,-1-1 0 0 0,-1 1 0 0 0,1-1 0 0 0,0 1-1 0 0,-1-1 1 0 0,0 0 0 0 0,0-1 0 0 0,-4 4 0 0 0,-8 3 330 0 0,-33 13 0 0 0,7-4-180 0 0,-209 120-202 0 0,213-115-3 0 0,-22 15 40 0 0,-93 74 1 0 0,148-108 95 0 0,1 0-1 0 0,0 0 1 0 0,0 1-1 0 0,0-1 1 0 0,0 1-1 0 0,1 0 1 0 0,0 0 0 0 0,0 1-1 0 0,0-1 1 0 0,-3 10-1 0 0,5-12-115 0 0,1-1 1 0 0,-1 0-1 0 0,1 1 0 0 0,0-1 1 0 0,0 0-1 0 0,0 1 0 0 0,0-1 0 0 0,0 0 1 0 0,0 1-1 0 0,1-1 0 0 0,-1 0 0 0 0,1 1 1 0 0,-1-1-1 0 0,1 0 0 0 0,0 0 0 0 0,0 0 1 0 0,0 0-1 0 0,0 1 0 0 0,0-1 1 0 0,1-1-1 0 0,-1 1 0 0 0,1 0 0 0 0,-1 0 1 0 0,1 0-1 0 0,0-1 0 0 0,-1 1 0 0 0,1-1 1 0 0,0 1-1 0 0,4 1 0 0 0,2 1-17 0 0,0 0 0 0 0,0-1 0 0 0,0 0 0 0 0,0 0 0 0 0,1-1 0 0 0,-1 0 0 0 0,1 0 0 0 0,-1-1 0 0 0,1 0 0 0 0,0-1 0 0 0,11-1 0 0 0,8 0 0 0 0,0-3 0 0 0,32-7 0 0 0,94-30-223 0 0,-90 17-4898 0 0,-20 5-927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8287 0 0,'0'0'191'0'0,"0"0"26"0"0,0 0 9 0 0,0 0 42 0 0,0 0 158 0 0,0 0 72 0 0,0 0 12 0 0,0 0 2 0 0,-15 6 1024 0 0,-28 18-903 0 0,-31 21 273 0 0,-190 132 211 0 0,248-167-1117 0 0,0 0 0 0 0,1 1 0 0 0,0 1 0 0 0,1 1 0 0 0,-13 14 0 0 0,26-27 7 0 0,1 1-1 0 0,-1-1 0 0 0,1 1 1 0 0,-1 0-1 0 0,1-1 0 0 0,-1 1 1 0 0,1 0-1 0 0,-1-1 0 0 0,1 1 0 0 0,0 0 1 0 0,-1-1-1 0 0,1 1 0 0 0,0 0 1 0 0,0 0-1 0 0,-1 0 0 0 0,1-1 1 0 0,0 1-1 0 0,0 0 0 0 0,0 0 1 0 0,0 0-1 0 0,0-1 0 0 0,0 1 1 0 0,0 0-1 0 0,1 0 0 0 0,-1 0 1 0 0,0-1-1 0 0,1 2 0 0 0,-1-1 22 0 0,1 0 0 0 0,0 0-1 0 0,0 0 1 0 0,0 0 0 0 0,0 0-1 0 0,0-1 1 0 0,0 1 0 0 0,1 0-1 0 0,-1-1 1 0 0,0 1 0 0 0,0-1-1 0 0,0 1 1 0 0,1-1 0 0 0,1 1-1 0 0,6 1 185 0 0,-1-1 0 0 0,1 0 0 0 0,14 0 0 0 0,19-2 197 0 0,0-2 1 0 0,0-2-1 0 0,57-15 0 0 0,-32 2 101 0 0,83-34-1 0 0,-122 42-509 0 0,-15 5 0 0 0,0 0 0 0 0,0-1 0 0 0,20-11 0 0 0,-32 16 0 0 0,1 0 0 0 0,0 0 0 0 0,0 0 0 0 0,-1 0 0 0 0,1-1 0 0 0,-1 1 0 0 0,0 0 0 0 0,1-1 0 0 0,-1 1 0 0 0,0-1 0 0 0,0 0 0 0 0,1 1 0 0 0,-2-1 0 0 0,1 0 0 0 0,0 0 0 0 0,0 1 0 0 0,0-1 0 0 0,-1 0 0 0 0,1 0 0 0 0,-1 0 0 0 0,1 0 0 0 0,-1 0 0 0 0,0 0 0 0 0,0 0 0 0 0,0 0 0 0 0,0 0 0 0 0,0 0 0 0 0,-1 0 0 0 0,1 0 0 0 0,0 0 0 0 0,-1 0 0 0 0,0 0 0 0 0,1 0 0 0 0,-1 0 0 0 0,0 1 0 0 0,0-1 0 0 0,0 0 0 0 0,-1-2 0 0 0,-2 0 0 0 0,1 0 0 0 0,-1-1 0 0 0,0 1 0 0 0,0 0 0 0 0,0 1 0 0 0,0-1 0 0 0,-1 1 0 0 0,0 0 0 0 0,1 0 0 0 0,-1 0 0 0 0,0 1 0 0 0,-8-3 0 0 0,-3 0-63 0 0,5 1-255 0 0,0 0-1 0 0,-1 1 0 0 0,1 0 0 0 0,-1 1 0 0 0,-16 0 0 0 0,13 1 310 0 0,-12 1-1284 0 0,26 1-157 0 0,1-1-71 0 0,0 0-14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446 695 11975 0 0,'0'0'267'0'0,"0"0"42"0"0,8-2 315 0 0,0-1-452 0 0,-7 2 204 0 0,-1 1 111 0 0,0 0 22 0 0,0 0 3 0 0,0 0 0 0 0,0 0 0 0 0,2-1 0 0 0,4-3-210 0 0,-1 0 0 0 0,1-1-1 0 0,-1 0 1 0 0,0 0 0 0 0,0 0-1 0 0,-1 0 1 0 0,6-9 0 0 0,26-46-41 0 0,-33 55-280 0 0,23-46 129 0 0,-2-1 0 0 0,31-101 0 0 0,7-117 223 0 0,-60 259-547 0 0,2-27-179 0 0,-10 47 393 0 0,-4 12 0 0 0,10-21 0 0 0,-64 134 0 0 0,-51 94 0 0 0,-17 36 0 0 0,90-165 0 0 0,-5-3 0 0 0,-59 91 0 0 0,59-117 0 0 0,-21 36 0 0 0,61-94-924 0 0,0 1 1 0 0,-1-1-1 0 0,0-1 0 0 0,-1 1 0 0 0,0-1 0 0 0,-16 13 1 0 0,13-16-4691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17503 0 0,'0'0'399'0'0,"0"0"60"0"0,2-1 21 0 0,4 1-383 0 0,1 1 1 0 0,-1-1 0 0 0,0 1 0 0 0,0 1 0 0 0,12 3 0 0 0,13 2-31 0 0,-3-4 334 0 0,0-1 0 0 0,1-1-1 0 0,-1-2 1 0 0,55-8 0 0 0,-23-2-415 0 0,72-23 0 0 0,-117 29 76 0 0,10-2-749 0 0,0-1-1 0 0,0-2 1 0 0,28-15-1 0 0,-2-5-826 0 0,-7 3-20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26 13823 0 0,'2'-1'315'0'0,"2"-2"-226"0"0,0 1-1 0 0,0 0 1 0 0,0 0-1 0 0,0 0 1 0 0,0 0 0 0 0,1 0-1 0 0,-1 1 1 0 0,0 0-1 0 0,1 0 1 0 0,-1 0 0 0 0,8 0-1 0 0,7-1 46 0 0,-9-1-63 0 0,-10 3-39 0 0,1 0-1 0 0,-1 1 1 0 0,0-1-1 0 0,0 0 1 0 0,0 0-1 0 0,1 0 1 0 0,-1 1 0 0 0,0-1-1 0 0,0 0 1 0 0,0 1-1 0 0,1-1 1 0 0,-1 0 0 0 0,0 0-1 0 0,0 1 1 0 0,0-1-1 0 0,0 0 1 0 0,0 1-1 0 0,0-1 1 0 0,0 0 0 0 0,0 1-1 0 0,0-1 1 0 0,0 0-1 0 0,0 1 1 0 0,0-1 0 0 0,0 0-1 0 0,0 0 1 0 0,0 1-1 0 0,0-1 1 0 0,0 12 413 0 0,-5 5-80 0 0,-1-1 0 0 0,0 0 0 0 0,-1 0 1 0 0,-1-1-1 0 0,-11 18 0 0 0,4-8 4 0 0,-9 15 419 0 0,-46 59-1 0 0,-38 31-170 0 0,90-109-665 0 0,-179 216 48 0 0,178-214 0 0 0,-121 182 0 0 0,87-121 0 0 0,42-68-234 0 0,2-1-149 0 0,-17 20 1 0 0,24-32-121 0 0,-1 1 0 0 0,0-1 0 0 0,0 0 1 0 0,-1-1-1 0 0,1 1 0 0 0,-1 0 0 0 0,1-1 0 0 0,-1 0 0 0 0,0 0 1 0 0,0 0-1 0 0,-6 2 0 0 0,1-2-4952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17503 0 0,'0'0'399'0'0,"0"0"60"0"0,2-1 21 0 0,17-3-367 0 0,-1 0 1 0 0,1 2 0 0 0,0 0 0 0 0,22 0-1 0 0,11-1-99 0 0,90-15 624 0 0,-1-6 1 0 0,198-61-1 0 0,-302 74-1368 0 0,37-11-947 0 0,-26 1-3831 0 0,-21 6-292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15663 0 0,'0'0'356'0'0,"0"0"50"0"0,-1 3 20 0 0,-3 13-335 0 0,-1 1 0 0 0,0-1 0 0 0,-16 31 0 0 0,-32 47 76 0 0,49-87-166 0 0,-144 222-1 0 0,-15 25 0 0 0,134-204 0 0 0,-69 91 0 0 0,54-96 1405 0 0,27-28-935 0 0,14-16-321 0 0,3-1-149 0 0,0 1 1 0 0,0-1-1 0 0,0 0 0 0 0,0 0 1 0 0,-1 0-1 0 0,1 0 0 0 0,0 0 0 0 0,0 0 1 0 0,0 0-1 0 0,-1 0 0 0 0,1 0 0 0 0,0 0 1 0 0,0 0-1 0 0,0 0 0 0 0,0 0 0 0 0,-1 0 1 0 0,1 0-1 0 0,0 0 0 0 0,0 0 1 0 0,0 0-1 0 0,0 0 0 0 0,-1 0 0 0 0,1 0 1 0 0,0-1-1 0 0,0 1 0 0 0,0 0 0 0 0,0 0 1 0 0,0 0-1 0 0,-1 0 0 0 0,1 0 1 0 0,0 0-1 0 0,0 0 0 0 0,0-1 0 0 0,0 1 1 0 0,0 0-1 0 0,0 0 0 0 0,0 0 0 0 0,0 0 1 0 0,-1 0-1 0 0,1-1 0 0 0,0 1 0 0 0,0 0 1 0 0,0 0-1 0 0,0 0 0 0 0,0 0 1 0 0,0-1-1 0 0,0 1 0 0 0,0 0 0 0 0,0 0 1 0 0,0 0-1 0 0,0-1 0 0 0,0 1 0 0 0,0 0 1 0 0,0 0-1 0 0,0 0 0 0 0,0 0 0 0 0,0-1 1 0 0,1 1-1 0 0,-1 0 0 0 0,0 0 1 0 0,0 0-1 0 0,0 0 0 0 0,0 0 0 0 0,0-1 1 0 0,3-9-3 0 0,1 1-11 0 0,1 1 0 0 0,0 0 0 0 0,0 1 0 0 0,1-1 0 0 0,0 1 0 0 0,0 0 0 0 0,11-9 0 0 0,0-1-284 0 0,9-9 120 0 0,1 2 0 0 0,1 1 1 0 0,0 1-1 0 0,2 1 0 0 0,1 2 0 0 0,0 1 1 0 0,1 1-1 0 0,47-16 0 0 0,-79 33 177 0 0,54-17 840 0 0,-47 15-676 0 0,0 0 1 0 0,0 1-1 0 0,0 0 1 0 0,1 1-1 0 0,13 0 1 0 0,-20 0-158 0 0,0 0 0 0 0,1 0 0 0 0,-1 0 0 0 0,0 1 0 0 0,0-1 0 0 0,1 0 0 0 0,-1 1 0 0 0,0-1 0 0 0,0 1 1 0 0,0-1-1 0 0,0 1 0 0 0,1 0 0 0 0,-1-1 0 0 0,0 1 0 0 0,0 0 0 0 0,0 0 0 0 0,-1 0 0 0 0,1 0 0 0 0,0-1 0 0 0,0 1 0 0 0,1 2 0 0 0,-2-1-5 0 0,1-1 0 0 0,-1 1 0 0 0,1 0-1 0 0,-1-1 1 0 0,0 1 0 0 0,1 0 0 0 0,-1 0-1 0 0,0-1 1 0 0,0 1 0 0 0,0 0-1 0 0,-1 0 1 0 0,1-1 0 0 0,-1 4 0 0 0,-2 4-5 0 0,0-1 0 0 0,0 1 0 0 0,-1-1 0 0 0,-8 14 0 0 0,3-9 3 0 0,0-1 0 0 0,-1 0 0 0 0,-11 11 0 0 0,-16 19 0 0 0,-51 82 0 0 0,87-123-49 0 0,0 0 1 0 0,0 1-1 0 0,0-1 0 0 0,0 1 0 0 0,1-1 1 0 0,-1 1-1 0 0,0 0 0 0 0,1-1 0 0 0,-1 1 0 0 0,1 0 1 0 0,-1-1-1 0 0,1 1 0 0 0,0 0 0 0 0,0 0 0 0 0,-1-1 1 0 0,2 5-1 0 0,10-4-2870 0 0,1-3-2877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79 10135 0 0,'0'0'464'0'0,"0"0"-9"0"0,-1 1-295 0 0,-7 13 1113 0 0,1 0 1 0 0,-7 19-1 0 0,14-33-1198 0 0,0 0-1 0 0,-1 0 1 0 0,1 0 0 0 0,0 1-1 0 0,0-1 1 0 0,0 0 0 0 0,0 0-1 0 0,0 0 1 0 0,0 0 0 0 0,0 0-1 0 0,0 1 1 0 0,0-1 0 0 0,0 0-1 0 0,0 0 1 0 0,0 0 0 0 0,1 0-1 0 0,-1 1 1 0 0,0-1-1 0 0,0 0 1 0 0,0 0 0 0 0,0 0-1 0 0,0 0 1 0 0,0 0 0 0 0,0 1-1 0 0,0-1 1 0 0,0 0 0 0 0,0 0-1 0 0,1 0 1 0 0,-1 0 0 0 0,0 0-1 0 0,0 0 1 0 0,0 0 0 0 0,0 1-1 0 0,0-1 1 0 0,1 0 0 0 0,-1 0-1 0 0,0 0 1 0 0,0 0 0 0 0,0 0-1 0 0,0 0 1 0 0,1 0 0 0 0,-1 0-1 0 0,0 0 1 0 0,0 0 0 0 0,0 0-1 0 0,0 0 1 0 0,0 0 0 0 0,1 0-1 0 0,-1 0 1 0 0,0 0 0 0 0,0 0-1 0 0,0 0 1 0 0,17-3 1057 0 0,18-10-400 0 0,25-13-117 0 0,-34 15-254 0 0,0 0-1 0 0,-1-2 0 0 0,31-21 0 0 0,-7 2-1137 0 0,-48 32 336 0 0,-15-3 275 0 0,5 4 28 0 0,0 1-1 0 0,0 0 0 0 0,0 1 1 0 0,0-1-1 0 0,0 2 0 0 0,1-1 1 0 0,0 1-1 0 0,-9 5 0 0 0,1 0-53 0 0,-15 7 31 0 0,0 2-1 0 0,1 1 0 0 0,-40 35 1 0 0,-73 79 1386 0 0,130-121-1028 0 0,-4 4-106 0 0,0 0 0 0 0,2 2-1 0 0,0 0 1 0 0,1 0 0 0 0,-23 40-1 0 0,36-56-160 0 0,0 0-1 0 0,0 1 1 0 0,0-1 0 0 0,0 1-1 0 0,1-1 1 0 0,-1 1-1 0 0,1 0 1 0 0,-1-1 0 0 0,1 5-1 0 0,0-6 39 0 0,0 0 0 0 0,1 0 0 0 0,-1 0 0 0 0,0 0 0 0 0,0 0 0 0 0,1 0 0 0 0,-1-1 0 0 0,0 1-1 0 0,1 0 1 0 0,-1 0 0 0 0,1-1 0 0 0,-1 1 0 0 0,1 0 0 0 0,-1 0 0 0 0,1-1 0 0 0,-1 1 0 0 0,1-1 0 0 0,0 1 0 0 0,0 0 0 0 0,-1-1 0 0 0,1 1-1 0 0,0-1 1 0 0,0 0 0 0 0,-1 1 0 0 0,1-1 0 0 0,0 0 0 0 0,0 1 0 0 0,0-1 0 0 0,0 0 0 0 0,0 0 0 0 0,-1 0 0 0 0,2 1 0 0 0,8-1 3 0 0,-1 1 0 0 0,0-1 1 0 0,1-1-1 0 0,-1 0 0 0 0,10-1 1 0 0,49-14-18 0 0,-52 12-42 0 0,165-44-2621 0 0,-104 27 1686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13823 0 0,'0'0'315'0'0,"0"0"45"0"0,0 0 21 0 0,0 0-49 0 0,-2 0-149 0 0,-3 3-2 0 0,1-1 0 0 0,-1 1 0 0 0,1 0-1 0 0,0 1 1 0 0,0-1 0 0 0,-7 8 0 0 0,-16 13 534 0 0,9-13-715 0 0,0-1 0 0 0,0 0 0 0 0,-1-1 0 0 0,0-1 0 0 0,0-1 0 0 0,-31 7 0 0 0,16-5 407 0 0,0 2-1 0 0,1 1 0 0 0,1 1 1 0 0,-31 18-1 0 0,54-26-404 0 0,0 1 0 0 0,0 0-1 0 0,1 1 1 0 0,0 0 0 0 0,0 0 0 0 0,1 1-1 0 0,0 0 1 0 0,0 0 0 0 0,-7 11 0 0 0,11-14-3 0 0,0 0 1 0 0,1 1 0 0 0,-1-1-1 0 0,1 1 1 0 0,0-1 0 0 0,0 1 0 0 0,-1 11-1 0 0,2-13 1 0 0,1-1 0 0 0,0 1 0 0 0,0-1 1 0 0,0 1-1 0 0,1 0 0 0 0,-1-1 0 0 0,1 1 0 0 0,0-1 0 0 0,0 1 0 0 0,0-1 0 0 0,0 0 0 0 0,1 1 0 0 0,3 5 0 0 0,-3-5 0 0 0,1-1 0 0 0,0 1 0 0 0,1-1 0 0 0,-1 1 0 0 0,0-1 0 0 0,1 0 0 0 0,0 0 0 0 0,0 0 0 0 0,0-1 0 0 0,0 0 0 0 0,0 1 0 0 0,0-1 0 0 0,1-1 0 0 0,-1 1 0 0 0,0-1 0 0 0,1 1 0 0 0,0-1 0 0 0,6 0 0 0 0,8 1 0 0 0,0-1 0 0 0,0-1 0 0 0,24-3 0 0 0,-6 1 0 0 0,-12 0 0 0 0,-17 1 0 0 0,-1 0 0 0 0,0 1 0 0 0,0 0 0 0 0,1 0 0 0 0,-1 0 0 0 0,0 1 0 0 0,0 0 0 0 0,1 0 0 0 0,7 4 0 0 0,-5 2 0 0 0,-9-5 0 0 0,-1-1 0 0 0,1 1 0 0 0,-1 0 0 0 0,1-1 0 0 0,-1 1 0 0 0,0 0 0 0 0,1-1 0 0 0,-1 1 0 0 0,0 0 0 0 0,0 0 0 0 0,0-1 0 0 0,0 1 0 0 0,-1 0 0 0 0,1 0 0 0 0,0-1 0 0 0,-1 1 0 0 0,1 0 0 0 0,-1-1 0 0 0,1 1 0 0 0,-1-1 0 0 0,0 1 0 0 0,-2 2 0 0 0,0 2 0 0 0,-1 0 0 0 0,0 0 0 0 0,0-1 0 0 0,-7 8 0 0 0,-13 10 348 0 0,-1-1 0 0 0,0-1 1 0 0,-2-2-1 0 0,-50 29 0 0 0,60-39-317 0 0,-2 0-1 0 0,1-1 1 0 0,-1-1 0 0 0,0-1 0 0 0,0-1-1 0 0,-1 0 1 0 0,0-2 0 0 0,0 0-1 0 0,-21 0 1 0 0,36-3-25 0 0,1 0 0 0 0,-1-1 0 0 0,1 1 0 0 0,-1-1 0 0 0,1 0 0 0 0,-1 0 0 0 0,1 0 0 0 0,0-1-1 0 0,0 1 1 0 0,0-1 0 0 0,-1 0 0 0 0,2-1 0 0 0,-1 1 0 0 0,0-1 0 0 0,-6-5 0 0 0,8 6-65 0 0,0 0 0 0 0,0-1-1 0 0,0 1 1 0 0,1-1 0 0 0,-1 1 0 0 0,1-1 0 0 0,0 0 0 0 0,-1 1 0 0 0,1-1-1 0 0,0 0 1 0 0,1 0 0 0 0,-1 0 0 0 0,0 0 0 0 0,1 0 0 0 0,0 0 0 0 0,-1 0-1 0 0,1 0 1 0 0,0 0 0 0 0,1 0 0 0 0,-1 0 0 0 0,1 0 0 0 0,-1 0-1 0 0,1 0 1 0 0,1-4 0 0 0,3-5-986 0 0,0 1-1 0 0,1-1 1 0 0,0 1-1 0 0,1 1 0 0 0,15-20 1 0 0,7 2-1002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494 105 11975 0 0,'1'-1'547'0'0,"28"-3"276"0"0,-28 3-447 0 0,-1 1 113 0 0,0 0 20 0 0,1-1 3 0 0,0-1-388 0 0,0-1-1 0 0,0 1 1 0 0,0 0-1 0 0,0 0 1 0 0,-1 0-1 0 0,1-1 0 0 0,-1 1 1 0 0,1 0-1 0 0,-1 0 1 0 0,0-1-1 0 0,0 1 1 0 0,0 0-1 0 0,0-1 1 0 0,-1 1-1 0 0,1 0 1 0 0,-1 0-1 0 0,1-1 0 0 0,-1 1 1 0 0,0 0-1 0 0,0 0 1 0 0,0 0-1 0 0,0 0 1 0 0,0 0-1 0 0,0 0 1 0 0,0 0-1 0 0,-1 0 1 0 0,1 0-1 0 0,-1 1 1 0 0,1-1-1 0 0,-1 0 0 0 0,-4-2 1 0 0,1 1-104 0 0,0-1 0 0 0,0 1 0 0 0,0 0 0 0 0,-1 1 0 0 0,1-1 1 0 0,-1 1-1 0 0,0 0 0 0 0,1 1 0 0 0,-1-1 0 0 0,0 1 0 0 0,-11-1 0 0 0,-2 2-20 0 0,1 1 0 0 0,-1 1 0 0 0,1 0 0 0 0,-1 1 0 0 0,1 1 0 0 0,0 1 0 0 0,0 1 0 0 0,1 0 0 0 0,-1 1 0 0 0,1 1 0 0 0,1 1 0 0 0,0 0 0 0 0,0 1 0 0 0,0 1 0 0 0,2 0 0 0 0,-1 1 0 0 0,1 0 0 0 0,1 2 0 0 0,0-1 0 0 0,1 2 0 0 0,1-1 0 0 0,0 2 0 0 0,-9 17 0 0 0,12-19 0 0 0,0 1 0 0 0,1 0 0 0 0,1 0 0 0 0,-5 17 0 0 0,10-28 0 0 0,0 0 0 0 0,0 1 0 0 0,0-1 0 0 0,0 0 0 0 0,1 1 0 0 0,0-1 0 0 0,0 0 0 0 0,0 1 0 0 0,0-1 0 0 0,1 0 0 0 0,0 1 0 0 0,-1-1 0 0 0,2 0 0 0 0,-1 0 0 0 0,0 0 0 0 0,1 0 0 0 0,0 0 0 0 0,0 0 0 0 0,0 0 0 0 0,4 5 0 0 0,-4-7 20 0 0,0 0 0 0 0,0 0 0 0 0,0 0 0 0 0,0-1 0 0 0,0 1 0 0 0,1-1 0 0 0,-1 1 0 0 0,0-1 0 0 0,1 0 0 0 0,-1 0 0 0 0,1 0 0 0 0,-1 0 0 0 0,4 0 0 0 0,0 0 111 0 0,-1 0 0 0 0,1-1 0 0 0,-1 0 0 0 0,1 0 0 0 0,-1 0 0 0 0,6-1 0 0 0,5-3 82 0 0,-1 1-1 0 0,0-2 1 0 0,22-9 0 0 0,-26 10-213 0 0,0-1 0 0 0,0-1 0 0 0,-1 1 0 0 0,0-2 0 0 0,0 0 0 0 0,0 0 0 0 0,-1 0 0 0 0,11-13 0 0 0,-16 17 0 0 0,-1 0 0 0 0,1 0 0 0 0,0 0 0 0 0,1 0 0 0 0,-1 0 0 0 0,5-1 0 0 0,17-12 0 0 0,-21 11 0 0 0,-10 9 0 0 0,3-1 2 0 0,0 0 0 0 0,0 0 1 0 0,1 0-1 0 0,-1 0 0 0 0,1 1 0 0 0,0-1 0 0 0,-1 1 0 0 0,0 6 0 0 0,-6 15-222 0 0,0-7-2267 0 0,8-16 973 0 0,0-2-88 0 0,0 0-287 0 0,0 0-126 0 0,0 0-29 0 0,0 0-4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8287 0 0,'2'2'382'0'0,"2"2"-159"0"0,-1 0 1 0 0,1 1 0 0 0,-1-1-1 0 0,0 1 1 0 0,0 0 0 0 0,0 0-1 0 0,-1 0 1 0 0,0 0 0 0 0,0 0-1 0 0,0 1 1 0 0,-1-1-1 0 0,1 1 1 0 0,-1-1 0 0 0,-1 1-1 0 0,1 0 1 0 0,-1-1 0 0 0,0 1-1 0 0,-1 9 1 0 0,-2 7 188 0 0,3-20-29 0 0,0-2 113 0 0,0 0 14 0 0,0 0 70 0 0,0 0 286 0 0,0 0 124 0 0,-3-7 985 0 0,2 3-1829 0 0,0 1 0 0 0,1-1 0 0 0,0 1 0 0 0,0-1 0 0 0,0 0 0 0 0,0 1 1 0 0,0-1-1 0 0,1 1 0 0 0,0-1 0 0 0,-1 1 0 0 0,1-1 0 0 0,0 1 0 0 0,3-6 0 0 0,0 1 158 0 0,1-1 0 0 0,0 1 0 0 0,10-15 0 0 0,3 0-78 0 0,1 1-1 0 0,1 1 1 0 0,1 1 0 0 0,32-24-1 0 0,-31 31-325 0 0,0 0-1 0 0,2 2 1 0 0,44-16 0 0 0,-65 26-16 0 0,0 0 1 0 0,1 0 0 0 0,-1 1-1 0 0,1-1 1 0 0,-1 1-1 0 0,1-1 1 0 0,-1 1 0 0 0,1 1-1 0 0,-1-1 1 0 0,5 1 0 0 0,-6-1 101 0 0,0 1 1 0 0,-1-1-1 0 0,1 0 1 0 0,-1 1 0 0 0,1 0-1 0 0,-1-1 1 0 0,1 1-1 0 0,-1 0 1 0 0,1 0 0 0 0,-1 0-1 0 0,0 0 1 0 0,1 0-1 0 0,-1 0 1 0 0,0 0 0 0 0,0 0-1 0 0,0 1 1 0 0,0-1 0 0 0,0 0-1 0 0,0 1 1 0 0,0-1-1 0 0,0 0 1 0 0,-1 1 0 0 0,2 2-1 0 0,0 3 14 0 0,-1 1 0 0 0,1-1 0 0 0,-2 1 0 0 0,1-1 0 0 0,-1 1 0 0 0,0-1 0 0 0,0 1 0 0 0,-1-1 0 0 0,0 1 0 0 0,0-1 0 0 0,-1 0 0 0 0,0 1 0 0 0,-1-1 0 0 0,1 0 0 0 0,-1 0 0 0 0,0-1 0 0 0,-1 1 0 0 0,0-1 0 0 0,0 1 0 0 0,-9 10 0 0 0,8-13 30 0 0,3-1 82 0 0,-1 0 1 0 0,1 0-1 0 0,-1-1 0 0 0,0 1 0 0 0,1-1 1 0 0,-1 0-1 0 0,-1 0 0 0 0,1 0 1 0 0,0 0-1 0 0,0 0 0 0 0,-1-1 1 0 0,1 1-1 0 0,-1-1 0 0 0,1 0 1 0 0,-7 1-1 0 0,9-2-106 0 0,0 0 1 0 0,1-1 0 0 0,-1 1-1 0 0,1 0 1 0 0,-1-1 0 0 0,1 1-1 0 0,-1 0 1 0 0,1-1 0 0 0,0 1-1 0 0,-1-1 1 0 0,1 1 0 0 0,-1-1-1 0 0,1 1 1 0 0,0-1 0 0 0,-1 1-1 0 0,1-1 1 0 0,0 1 0 0 0,0-1-1 0 0,-1 1 1 0 0,1-1 0 0 0,0 1-1 0 0,0-1 1 0 0,0 0 0 0 0,0 1-1 0 0,0-1 1 0 0,0 0 0 0 0,0-16-22 0 0,3 10-56 0 0,1 0 0 0 0,-1 1-1 0 0,1-1 1 0 0,0 1 0 0 0,0 0 0 0 0,1 0-1 0 0,0 1 1 0 0,6-6 0 0 0,1 0-374 0 0,1 0 0 0 0,22-14 0 0 0,-20 17 441 0 0,0 1 0 0 0,0 0 0 0 0,22-6 1 0 0,1 0 2 0 0,48-18 1 0 0,26-10 0 0 0,-110 40 0 0 0,6-2 0 0 0,-1-1 0 0 0,1 2 0 0 0,13-4 0 0 0,-10 6 0 0 0,-10 1 0 0 0,1 0 1 0 0,0 0-1 0 0,-1 0 0 0 0,1 0 0 0 0,-1 0 1 0 0,1 0-1 0 0,-1 0 0 0 0,1 1 0 0 0,-1-1 1 0 0,0 0-1 0 0,0 1 0 0 0,0-1 0 0 0,1 1 1 0 0,-2-1-1 0 0,1 1 0 0 0,0 0 0 0 0,0 0 1 0 0,0-1-1 0 0,-1 1 0 0 0,1 0 0 0 0,-1 0 1 0 0,1 2-1 0 0,1 7 215 0 0,0-1 1 0 0,-1 18 0 0 0,0-22 7 0 0,-2 72 134 0 0,0-50-399 0 0,1 0 0 0 0,5 43 0 0 0,-3-41-1481 0 0,-2-28 1011 0 0,0-2-818 0 0,0 0-3440 0 0,0 0-1474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807 128 13823 0 0,'18'-12'304'0'0,"0"-2"-1"0"0,15-15 0 0 0,26-20 299 0 0,-26 26 1273 0 0,-34 26-1726 0 0,-8 21 146 0 0,0 1 0 0 0,-2-1 1 0 0,-1-1-1 0 0,-20 31 0 0 0,-69 85 430 0 0,72-101-862 0 0,-254 350 137 0 0,115-173 0 0 0,131-174 0 0 0,-2-2 0 0 0,-86 65 0 0 0,17-34 0 0 0,105-70 0 0 0,4-5 0 0 0,7-7 0 0 0,9-6 0 0 0,2 1 0 0 0,21-17 0 0 0,-10 10 0 0 0,26-25 0 0 0,-6 5 0 0 0,1 3 0 0 0,73-46 0 0 0,-114 81 0 0 0,0 0 0 0 0,1 1 0 0 0,-1 0 0 0 0,1 1 0 0 0,1 0 0 0 0,-1 1 0 0 0,0 0 0 0 0,18-2 0 0 0,-27 5 0 0 0,-1 0 0 0 0,0 0 0 0 0,1 0 0 0 0,-1 0 0 0 0,1 0 0 0 0,-1 0 0 0 0,1 1 0 0 0,-1-1 0 0 0,0 0 0 0 0,1 1 0 0 0,-1-1 0 0 0,0 1 0 0 0,1-1 0 0 0,-1 1 0 0 0,0 0 0 0 0,0 0 0 0 0,0-1 0 0 0,0 1 0 0 0,1 0 0 0 0,-1 0 0 0 0,0 0 0 0 0,1 2 0 0 0,-1-1 0 0 0,0 0 0 0 0,0 0 0 0 0,0 0 0 0 0,0 1 0 0 0,-1-1 0 0 0,1 0 0 0 0,0 1 0 0 0,-1-1 0 0 0,0 0 0 0 0,0 1 0 0 0,0-1 0 0 0,0 4 0 0 0,-1 3 0 0 0,0 0 0 0 0,-1 0 0 0 0,0 0 0 0 0,0 0 0 0 0,-8 17 0 0 0,-9 10 683 0 0,-1 1 0 0 0,-40 51-1 0 0,47-70-742 0 0,4-7-144 0 0,0 1 0 0 0,2 0 0 0 0,-11 20 0 0 0,17-30-304 0 0,1-2-4 0 0,0 0 0 0 0,0 0 0 0 0,0 0 0 0 0,0 0-68 0 0,0 0-285 0 0,13 3-1646 0 0,1-3-1113 0 0,2-3-900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118 156 11975 0 0,'37'-11'860'0'0,"-21"5"-598"0"0,1 1 1 0 0,1 1-1 0 0,-1 0 0 0 0,23-1 0 0 0,1 6 1015 0 0,-25 0-795 0 0,-1-1 0 0 0,1-1 0 0 0,17-2 0 0 0,-25 1-345 0 0,0 0 0 0 0,0 0 0 0 0,-1-1 0 0 0,1 0 1 0 0,-1-1-1 0 0,1 1 0 0 0,-1-2 0 0 0,0 1 0 0 0,0-1 0 0 0,-1 0 0 0 0,1 0 0 0 0,-1-1 0 0 0,0 0 0 0 0,5-6 0 0 0,-10 10-135 0 0,1 0 1 0 0,-1 0-1 0 0,0-1 0 0 0,0 1 1 0 0,0 0-1 0 0,1-4 0 0 0,-1-7-2 0 0,-5 9 0 0 0,3 3 0 0 0,0 0-21 0 0,0-1 0 0 0,1 1 0 0 0,-1 0 1 0 0,0 0-1 0 0,-1 0 0 0 0,1 0 0 0 0,0 1 0 0 0,0-1 0 0 0,0 0 0 0 0,0 0 0 0 0,-1 1 0 0 0,1-1 0 0 0,0 1 0 0 0,-1-1 0 0 0,1 1 0 0 0,0-1 1 0 0,-1 1-1 0 0,1 0 0 0 0,-1 0 0 0 0,1 0 0 0 0,0-1 0 0 0,-1 1 0 0 0,1 1 0 0 0,-1-1 0 0 0,1 0 0 0 0,-1 0 0 0 0,-1 1 0 0 0,-4 1-203 0 0,0 1-1 0 0,0-1 1 0 0,1 1-1 0 0,-9 5 1 0 0,4-2 106 0 0,-5 4 84 0 0,0 0 1 0 0,0 0 0 0 0,0 2 0 0 0,-17 16 0 0 0,-64 48 18 0 0,69-56 41 0 0,0 1 1 0 0,-38 39-1 0 0,48-40 322 0 0,-17 24-1 0 0,29-35-169 0 0,0 0 0 0 0,0 0 0 0 0,1 1 0 0 0,1 0 0 0 0,-6 15 0 0 0,9-23-169 0 0,1 1 0 0 0,-1 0-1 0 0,0-1 1 0 0,1 1 0 0 0,0-1 0 0 0,0 1 0 0 0,0 0-1 0 0,0-1 1 0 0,0 1 0 0 0,0 0 0 0 0,1-1 0 0 0,-1 1 0 0 0,1 0-1 0 0,0-1 1 0 0,0 1 0 0 0,0-1 0 0 0,0 0 0 0 0,0 1-1 0 0,2 2 1 0 0,-1-3-9 0 0,0 1-1 0 0,0-1 0 0 0,1 0 0 0 0,-1 0 1 0 0,1 0-1 0 0,-1 0 0 0 0,1 0 1 0 0,0 0-1 0 0,0-1 0 0 0,0 1 1 0 0,0-1-1 0 0,0 0 0 0 0,0 0 1 0 0,0 0-1 0 0,6 1 0 0 0,13 1-11 0 0,0-1 1 0 0,0-1-1 0 0,27-2 0 0 0,69-11-817 0 0,-80 7 190 0 0,0-1 0 0 0,0-2 0 0 0,46-15 0 0 0,-51 10 127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6 13823 0 0,'0'0'315'0'0,"0"0"45"0"0,-1-1 21 0 0,-25-3 63 0 0,7 3-430 0 0,16 3-14 0 0,1 0-2 0 0,-67 39 2 0 0,-18-1 371 0 0,-143 72 1298 0 0,218-106-1666 0 0,-48 28 120 0 0,52-29-71 0 0,1 0 1 0 0,-1 1 0 0 0,1 0 0 0 0,0 0 0 0 0,-7 10 0 0 0,13-15 435 0 0,1-1 21 0 0,0 0-66 0 0,3 1-294 0 0,20 7-145 0 0,0 0-1 0 0,1-2 0 0 0,0-1 1 0 0,46 4-1 0 0,-36-6-3 0 0,62 16-1 0 0,-68-11 1 0 0,44 20 0 0 0,-65-25 0 0 0,0 1 0 0 0,1-1 0 0 0,-2 2 0 0 0,1-1 0 0 0,0 1 0 0 0,-1 0 0 0 0,0 0 0 0 0,0 1 0 0 0,-1 0 0 0 0,10 13 0 0 0,-13-18 1 0 0,-1 1 0 0 0,0 1 0 0 0,1-1 0 0 0,-1 0 0 0 0,0 0 1 0 0,0 0-1 0 0,-1 1 0 0 0,1-1 0 0 0,0 0 0 0 0,-1 1 0 0 0,1-1 0 0 0,-1 0 0 0 0,0 1 0 0 0,0-1 0 0 0,0 1 0 0 0,0-1 0 0 0,0 0 0 0 0,-1 1 0 0 0,1-1 0 0 0,-1 1 0 0 0,1-1 0 0 0,-1 0 1 0 0,0 1-1 0 0,0-1 0 0 0,0 0 0 0 0,0 0 0 0 0,0 0 0 0 0,0 0 0 0 0,-1 0 0 0 0,1 0 0 0 0,-1 0 0 0 0,0 0 0 0 0,1-1 0 0 0,-1 1 0 0 0,0 0 0 0 0,0-1 0 0 0,-3 2 0 0 0,-4 3 111 0 0,0-1-1 0 0,-1-1 0 0 0,1 0 1 0 0,-1 0-1 0 0,0-1 0 0 0,0 0 1 0 0,-16 2-1 0 0,-96 14-403 0 0,-2-6 1 0 0,-180-2-1 0 0,295-11 184 0 0,0-1 0 0 0,1 1 0 0 0,-1-1 0 0 0,0-1-1 0 0,1 0 1 0 0,-1 0 0 0 0,-11-5 0 0 0,19 7 36 0 0,1 0 1 0 0,-1-1-1 0 0,0 1 0 0 0,1-1 1 0 0,-1 1-1 0 0,1-1 0 0 0,-1 1 1 0 0,1-1-1 0 0,-1 1 0 0 0,1-1 1 0 0,-1 1-1 0 0,1-1 0 0 0,-1 1 1 0 0,1-1-1 0 0,0 0 1 0 0,-1 1-1 0 0,1-1 0 0 0,0 0 1 0 0,0 1-1 0 0,0-1 0 0 0,-1 0 1 0 0,1 1-1 0 0,0-1 0 0 0,0 0 1 0 0,0 0-1 0 0,0 1 0 0 0,0-1 1 0 0,0 0-1 0 0,0 1 0 0 0,0-1 1 0 0,1 0-1 0 0,-1 0 0 0 0,0 1 1 0 0,0-1-1 0 0,1 0 1 0 0,-1 1-1 0 0,0-1 0 0 0,1 1 1 0 0,-1-1-1 0 0,0 0 0 0 0,1 1 1 0 0,-1-1-1 0 0,2 0 0 0 0,1-3-308 0 0,0 0 0 0 0,1 1-1 0 0,-1-1 1 0 0,9-5-1 0 0,9-5-643 0 0,5-2 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13823 0 0,'12'-10'498'0'0,"-8"7"-331"0"0,0-1 0 0 0,0 1 0 0 0,-1-1 0 0 0,1 1 0 0 0,3-7 0 0 0,-6 9-94 0 0,0-1-1 0 0,1 1 1 0 0,-1 0-1 0 0,0-1 0 0 0,1 1 1 0 0,-1 0-1 0 0,1 0 1 0 0,-1 0-1 0 0,1 0 1 0 0,-1 0-1 0 0,1 1 1 0 0,0-1-1 0 0,-1 0 0 0 0,1 1 1 0 0,0-1-1 0 0,0 1 1 0 0,-1 0-1 0 0,1 0 1 0 0,0-1-1 0 0,0 1 1 0 0,0 0-1 0 0,-1 0 0 0 0,1 1 1 0 0,0-1-1 0 0,0 0 1 0 0,1 1-1 0 0,-2-1-30 0 0,-1 1-1 0 0,1-1 1 0 0,-1 0-1 0 0,1 0 1 0 0,-1 1 0 0 0,0-1-1 0 0,1 0 1 0 0,-1 1-1 0 0,0-1 1 0 0,1 1-1 0 0,-1-1 1 0 0,0 0-1 0 0,0 1 1 0 0,1-1 0 0 0,-1 1-1 0 0,0-1 1 0 0,0 1-1 0 0,0-1 1 0 0,1 1-1 0 0,-1-1 1 0 0,0 1-1 0 0,0-1 1 0 0,0 1 0 0 0,0-1-1 0 0,0 1 1 0 0,-1 13 282 0 0,1-12-193 0 0,-4 23 12 0 0,-1-1 0 0 0,-2 0 0 0 0,-14 38 0 0 0,8-27-35 0 0,9-22 222 0 0,0 0-1 0 0,1 1 0 0 0,0 0 1 0 0,1-1-1 0 0,-1 19 0 0 0,3-30-329 0 0,0 0 0 0 0,0 0 0 0 0,0-1 0 0 0,0 1 0 0 0,1 0 0 0 0,-1 0 0 0 0,1-1 0 0 0,-1 1 0 0 0,1 0 0 0 0,-1-1 0 0 0,1 1 0 0 0,0 0 0 0 0,0-1 0 0 0,-1 1 0 0 0,1-1 0 0 0,1 1 0 0 0,-1-1 0 0 0,0 0 0 0 0,0 1 0 0 0,0-1 0 0 0,1 0 0 0 0,1 2 0 0 0,0-1 107 0 0,0 0 0 0 0,1 1 0 0 0,-1-1 0 0 0,1-1-1 0 0,-1 1 1 0 0,1 0 0 0 0,0-1 0 0 0,0 0 0 0 0,-1 0 0 0 0,1 0-1 0 0,0 0 1 0 0,7 0 0 0 0,-1 0 58 0 0,0-1 0 0 0,1 0-1 0 0,17-2 1 0 0,-16-1-62 0 0,-1 0-1 0 0,1 0 0 0 0,-1-1 1 0 0,0 0-1 0 0,0-1 1 0 0,-1 0-1 0 0,0 0 0 0 0,1-1 1 0 0,13-12-1 0 0,4-6 410 0 0,44-46 0 0 0,-66 63-684 0 0,-1 1 0 0 0,1-1 0 0 0,-1 0 0 0 0,0-1 0 0 0,-1 1 0 0 0,1-1 0 0 0,-1 0 0 0 0,-1 0 0 0 0,0 0 0 0 0,0 0 0 0 0,-1 0 0 0 0,1-1 0 0 0,0-9 0 0 0,-2 10-679 0 0,0 0 0 0 0,0 0-1 0 0,1 0 1 0 0,1 0 0 0 0,-1 0-1 0 0,1 1 1 0 0,5-10 0 0 0,-1 4-5291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11975 0 0,'0'0'547'0'0,"0"0"-11"0"0,1-1-344 0 0,18-7 83 0 0,-14 5-137 0 0,0 1 1 0 0,0 0 0 0 0,0 0-1 0 0,1 0 1 0 0,-1 1 0 0 0,1 0-1 0 0,-1 0 1 0 0,1 0 0 0 0,-1 1-1 0 0,1 0 1 0 0,-1 0 0 0 0,10 1-1 0 0,-10-1-34 0 0,-1 0-1 0 0,1 1 0 0 0,-1-1 1 0 0,1 1-1 0 0,-1 0 1 0 0,1 1-1 0 0,-1-1 1 0 0,8 4-1 0 0,-11-4-12 0 0,0 0 0 0 0,0 0 0 0 0,0 0 1 0 0,0 0-1 0 0,0 0 0 0 0,0 0 0 0 0,-1 0 0 0 0,1 0 0 0 0,0 0 0 0 0,-1 0 1 0 0,1 0-1 0 0,-1 0 0 0 0,1 1 0 0 0,-1-1 0 0 0,1 0 0 0 0,-1 0 0 0 0,0 1 1 0 0,0-1-1 0 0,1 0 0 0 0,-1 1 0 0 0,0-1 0 0 0,0 0 0 0 0,-1 0 1 0 0,1 3-1 0 0,-1 2 246 0 0,0-1 0 0 0,0 0 1 0 0,-1 1-1 0 0,-2 4 0 0 0,-10 26 1225 0 0,-28 52 0 0 0,-62 71-1591 0 0,103-158-608 0 0,-6 10 435 0 0,6-8-2373 0 0,0 0-3490 0 0,1-3 73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15 13823 0 0,'0'0'315'0'0,"10"-7"870"0"0,-2 0-646 0 0,-8 7-513 0 0,0 0 1 0 0,0 0-1 0 0,0 0 1 0 0,0 0-1 0 0,0 0 1 0 0,0 0-1 0 0,0 0 1 0 0,0 0-1 0 0,0 0 1 0 0,0 0-1 0 0,0 0 0 0 0,0 0 1 0 0,0 0-1 0 0,1 0 1 0 0,-1 0-1 0 0,0 0 1 0 0,0 0-1 0 0,0 0 1 0 0,0 0-1 0 0,0 0 1 0 0,0 0-1 0 0,0 0 1 0 0,0 0-1 0 0,0 0 1 0 0,0 0-1 0 0,0 0 0 0 0,0 0 1 0 0,0 0-1 0 0,0 0 1 0 0,0 0-1 0 0,0 0 1 0 0,0 0-1 0 0,1 0 1 0 0,-1 0-1 0 0,0 0 1 0 0,0 0-1 0 0,0 0 1 0 0,0 0-1 0 0,0 0 1 0 0,0 0-1 0 0,0 0 0 0 0,0 0 1 0 0,0 0-1 0 0,0 0 1 0 0,0 0-1 0 0,0 0 1 0 0,0 1-1 0 0,0-1 1 0 0,0 0-1 0 0,0 0 1 0 0,0 0-1 0 0,0 0 1 0 0,0 0-1 0 0,0 0 1 0 0,0 0-1 0 0,0 0 0 0 0,0 0 1 0 0,0 0-1 0 0,0 0 1 0 0,0 0-1 0 0,0 0 1 0 0,0 0-1 0 0,0 0 1 0 0,0 0-1 0 0,0 0 1 0 0,0 1-1 0 0,-7 17 2650 0 0,4-11-3148 0 0,-67 126 2118 0 0,11-22-1660 0 0,-18 39 1038 0 0,-138 202 0 0 0,173-283-1665 0 0,26-41-1078 0 0,-28 37-1 0 0,43-63 500 0 0,1-2-253 0 0,0 0-506 0 0,0 0-1921 0 0,0 0-824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20 139 19351 0 0,'0'0'439'0'0,"0"0"62"0"0,-1 0 33 0 0,-2 0-369 0 0,-11-5 371 0 0,13 5-148 0 0,1 0 100 0 0,0 0 21 0 0,0 0-66 0 0,2 1-425 0 0,0 0 1 0 0,0 1-1 0 0,0-1 0 0 0,0 0 1 0 0,0 0-1 0 0,1 0 0 0 0,-1-1 1 0 0,3 2-1 0 0,5-1 166 0 0,1 0-1 0 0,0 0 1 0 0,0-1-1 0 0,-1-1 1 0 0,1 1-1 0 0,0-2 1 0 0,14-3-1 0 0,9 0 232 0 0,95-11-325 0 0,429-51-15 0 0,-431 48-883 0 0,-76 10-57 0 0,15-6-4096 0 0,-39 8-2205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21191 0 0,'0'0'464'0'0,"0"0"96"0"0,0 0 16 0 0,0 0 32 0 0,7 7-488 0 0,-2 2-120 0 0,-5-9 0 0 0,4 9 0 0 0,-1 0 0 0 0,-3-9 0 0 0,4 12 0 0 0,0-3-6256 0 0,-4-9-1272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1402 135 10135 0 0,'7'-2'151'0'0,"1"0"0"0"0,0-1 0 0 0,-1 0 0 0 0,8-4 0 0 0,13-4 150 0 0,71-26 910 0 0,17-6 594 0 0,-106 39-1598 0 0,3-1 259 0 0,1 1 0 0 0,0 0 0 0 0,0 1 0 0 0,0 0 0 0 0,22-1 0 0 0,-35 4-445 0 0,-1 1 1 0 0,0-1-1 0 0,1 0 1 0 0,-1 1-1 0 0,0-1 1 0 0,1 0-1 0 0,-1 0 1 0 0,0 1-1 0 0,0-1 1 0 0,1 1-1 0 0,-1-1 1 0 0,0 0-1 0 0,0 1 0 0 0,0-1 1 0 0,0 1-1 0 0,1-1 1 0 0,-1 0-1 0 0,0 1 1 0 0,0-1-1 0 0,0 1 1 0 0,0-1-1 0 0,0 0 1 0 0,0 1-1 0 0,0-1 1 0 0,0 1-1 0 0,0 0 0 0 0,0-1 8 0 0,-1 1 37 0 0,1 1 1 0 0,0-1-1 0 0,-1 1 1 0 0,0-1-1 0 0,1 1 1 0 0,-1-1-1 0 0,0 1 0 0 0,1-1 1 0 0,-1 0-1 0 0,0 1 1 0 0,0-1-1 0 0,0 0 1 0 0,0 0-1 0 0,-1 0 1 0 0,-1 2-1 0 0,-24 17 636 0 0,17-13-446 0 0,-18 11 156 0 0,-1-2 0 0 0,-1 0 1 0 0,-32 11-1 0 0,12-5-429 0 0,-42 18 17 0 0,-2-4 0 0 0,-168 40 0 0 0,-249 37-401 0 0,468-104-85 0 0,-21 6-288 0 0,-115 11 1 0 0,157-27-225 0 0,22 0 971 0 0,0 1 0 0 0,0-1 0 0 0,0 1 1 0 0,0-1-1 0 0,0 1 0 0 0,0 0 0 0 0,0-1 0 0 0,0 1 0 0 0,0-1 0 0 0,0 1 0 0 0,0-1 0 0 0,0 1 0 0 0,0-1 0 0 0,0 1 1 0 0,0 0-1 0 0,0-1 0 0 0,1 1 0 0 0,-1-1 0 0 0,0 1 0 0 0,0 0 0 0 0,1-1 0 0 0,2-4 25 0 0,1 1-1 0 0,-1-1 0 0 0,1 1 1 0 0,0 0-1 0 0,1 0 1 0 0,6-5-1 0 0,2-1 5 0 0,2-2-2 0 0,0 1 0 0 0,22-12 0 0 0,5-4 0 0 0,16-7 0 0 0,-57 34 0 0 0,-1 0 0 0 0,0 0 0 0 0,0-1 0 0 0,0 1 0 0 0,1 0 0 0 0,-1 0 0 0 0,0 0 0 0 0,0 0 0 0 0,0-1 0 0 0,1 1 0 0 0,-1 0 0 0 0,0 0 0 0 0,0 0 0 0 0,1 0 0 0 0,-1 0 0 0 0,0 0 0 0 0,0 0 0 0 0,1 0 0 0 0,-1 0 0 0 0,0 0 0 0 0,1 0 0 0 0,-1 0 0 0 0,0 0 0 0 0,0 0 0 0 0,1 0 0 0 0,-1 0 0 0 0,0 0 0 0 0,0 0 0 0 0,1 0 0 0 0,-1 0 0 0 0,0 0 0 0 0,0 0 0 0 0,1 0 0 0 0,-1 1 0 0 0,0-1 0 0 0,0 0 0 0 0,1 0 0 0 0,-1 0 0 0 0,0 0 0 0 0,0 1 0 0 0,0-1 0 0 0,0 0 0 0 0,1 0 0 0 0,-1 0 0 0 0,0 1 0 0 0,0-1 0 0 0,0 0 0 0 0,0 0 0 0 0,0 1 0 0 0,0-1 0 0 0,1 0 0 0 0,-1 0 0 0 0,0 1 0 0 0,0-1 0 0 0,0 0 0 0 0,0 1 0 0 0,0-1 0 0 0,0 0 0 0 0,0 0 0 0 0,0 1 0 0 0,0-1 0 0 0,0 0 0 0 0,0 0 0 0 0,-1 1 0 0 0,1-1 0 0 0,0 0 0 0 0,0 0 0 0 0,0 1 0 0 0,-1 8 0 0 0,-1 0 0 0 0,0-1 0 0 0,-1 1 0 0 0,1-1 0 0 0,-1 0 0 0 0,-1 0 0 0 0,-5 9 0 0 0,4-4 0 0 0,-16 32 0 0 0,2 2 0 0 0,3 1 0 0 0,-12 52 0 0 0,24-81 0 0 0,-1 0 0 0 0,0 0 0 0 0,-2-1 0 0 0,0 0 0 0 0,-1 0 0 0 0,-18 30 0 0 0,-87 99 0 0 0,-2 4 0 0 0,32-12 0 0 0,58-95 0 0 0,19-31 18 0 0,7-10-1 0 0,5-5-192 0 0,-1-1-52 0 0,1 0 0 0 0,-1-1-1 0 0,0 1 1 0 0,0-1 0 0 0,0 0-1 0 0,-1-1 1 0 0,0 1 0 0 0,1-1 0 0 0,3-6-1 0 0,3-2-208 0 0,20-22-587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13823 0 0,'0'0'315'0'0,"0"0"45"0"0,-7 2 2352 0 0,89-9-2159 0 0,-57 5-10 0 0,171-27 1017 0 0,-95 8-389 0 0,-60 12-2391 0 0,-15 0-4098 0 0,-8 1-926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17503 0 0,'0'0'399'0'0,"0"0"60"0"0,0 0 21 0 0,-1 2-59 0 0,-4 16-389 0 0,0 0 0 0 0,-2 0 1 0 0,0 0-1 0 0,-11 18 0 0 0,7-18-32 0 0,0 0 0 0 0,-1-1 0 0 0,-18 18 0 0 0,10-13 0 0 0,8-8 0 0 0,-1 0 0 0 0,-16 12 0 0 0,28-25-122 0 0,-6 4 177 0 0,1-3-2781 0 0,6-2 1703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51 11975 0 0,'0'0'547'0'0,"0"0"-11"0"0,8-6-192 0 0,-2 4 3464 0 0,-14 15-3784 0 0,0 0 0 0 0,0 0 0 0 0,-1-1 0 0 0,-1 0 0 0 0,0 0 0 0 0,-12 10 0 0 0,-18 20-27 0 0,4-1 3 0 0,21-25 0 0 0,1 0 0 0 0,0 2 0 0 0,-19 31 0 0 0,31-46 49 0 0,1 0 0 0 0,0 0 0 0 0,-1-1-1 0 0,2 1 1 0 0,-1 0 0 0 0,0 1 0 0 0,0-1-1 0 0,1 0 1 0 0,0 0 0 0 0,0 0 0 0 0,0 0-1 0 0,0 0 1 0 0,0 0 0 0 0,0 0 0 0 0,1 0-1 0 0,0 1 1 0 0,-1-1 0 0 0,1 0 0 0 0,0-1-1 0 0,2 5 1 0 0,-2-5-9 0 0,1 0-1 0 0,-1 0 0 0 0,0 0 1 0 0,1 0-1 0 0,0 0 1 0 0,-1 0-1 0 0,1 0 0 0 0,0-1 1 0 0,0 1-1 0 0,0-1 0 0 0,0 1 1 0 0,0-1-1 0 0,0 0 1 0 0,1 0-1 0 0,-1 0 0 0 0,0 0 1 0 0,1 0-1 0 0,-1 0 1 0 0,0-1-1 0 0,1 1 0 0 0,-1-1 1 0 0,1 1-1 0 0,-1-1 0 0 0,1 0 1 0 0,2-1-1 0 0,4 0-39 0 0,1 0 0 0 0,-1-1 0 0 0,0 0 0 0 0,0-1 0 0 0,0 0 0 0 0,0 0 0 0 0,-1-1 0 0 0,1 0 0 0 0,-1-1 0 0 0,0 0 0 0 0,0 0 0 0 0,11-11 0 0 0,-4 3 0 0 0,-1-1 0 0 0,0-1 0 0 0,-1 0 0 0 0,21-33 0 0 0,-29 40 7 0 0,0-1 0 0 0,-1 0 0 0 0,0 0 0 0 0,0 0 0 0 0,-1-1 0 0 0,0 1 0 0 0,-1-1 0 0 0,0 0 0 0 0,0 0 0 0 0,0-17 0 0 0,-2 21-50 0 0,0 1-1 0 0,-1-1 1 0 0,1 1 0 0 0,-1 0-1 0 0,0-1 1 0 0,0 1 0 0 0,-1 0 0 0 0,0 0-1 0 0,0 0 1 0 0,0 0 0 0 0,0 0-1 0 0,-1 1 1 0 0,0-1 0 0 0,0 1-1 0 0,0-1 1 0 0,0 1 0 0 0,-1 0-1 0 0,0 0 1 0 0,0 1 0 0 0,0-1 0 0 0,-7-4-1 0 0,4 4-194 0 0,0-1 0 0 0,-1 2-1 0 0,0-1 1 0 0,0 1 0 0 0,0 0 0 0 0,0 1-1 0 0,0-1 1 0 0,-1 2 0 0 0,1-1 0 0 0,-11 1-1 0 0,14 0 178 0 0,-1 1-1 0 0,0 1 1 0 0,0-1-1 0 0,1 1 0 0 0,-1 0 1 0 0,0 0-1 0 0,1 1 0 0 0,-1 0 1 0 0,1 0-1 0 0,-1 0 1 0 0,1 0-1 0 0,0 1 0 0 0,0 0 1 0 0,0 0-1 0 0,-8 8 1 0 0,12-11-55 0 0,0 1 78 0 0,1-1-1 0 0,0 0 1 0 0,-1 0 0 0 0,1 1-1 0 0,-1-1 1 0 0,1 0 0 0 0,0 1-1 0 0,-1-1 1 0 0,1 0 0 0 0,0 1-1 0 0,-1-1 1 0 0,1 1 0 0 0,0-1-1 0 0,0 1 1 0 0,-1-1 0 0 0,1 0-1 0 0,0 1 1 0 0,0-1 0 0 0,0 1-1 0 0,0-1 1 0 0,0 1 0 0 0,-1 0-1 0 0,4 8-473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0,'19'61'423'0'0,"-15"-44"-75"0"0,1 0 0 0 0,1 0 1 0 0,0-1-1 0 0,1 0 0 0 0,10 15 0 0 0,-9-16-325 0 0,-6-11 343 0 0,0 0 0 0 0,1 0 0 0 0,0 0 0 0 0,4 5-1 0 0,-6-8 649 0 0,-1-1 8 0 0,0 0 2 0 0,0 0 0 0 0,0 0 0 0 0,0 0 0 0 0,0 0 0 0 0,0 0 0 0 0,-8 1-210 0 0,-1 0 0 0 0,-13 3 0 0 0,-13 1 456 0 0,33-5-827 0 0,3-3-428 0 0,-1 0 0 0 0,1 0 0 0 0,0 0 0 0 0,0 0 0 0 0,0 0 1 0 0,0 1-1 0 0,0-1 0 0 0,1 0 0 0 0,-1 1 0 0 0,1-1 0 0 0,3-3 0 0 0,26-26-45 0 0,-23 25 44 0 0,9-9-14 0 0,0 1 0 0 0,2 1 0 0 0,-1 0 0 0 0,2 2 0 0 0,0 0 0 0 0,38-16 0 0 0,-48 24 0 0 0,0 0 0 0 0,1 1 0 0 0,-1 0 0 0 0,1 1 0 0 0,0 0 0 0 0,0 0 0 0 0,0 1 0 0 0,0 1 0 0 0,0 0 0 0 0,0 0 0 0 0,-1 1 0 0 0,1 1 0 0 0,0 0 0 0 0,0 0 0 0 0,-1 1 0 0 0,15 5 0 0 0,-22-6 1 0 0,0-1 1 0 0,0 1-1 0 0,0 0 0 0 0,0-1 0 0 0,0 1 0 0 0,0 0 1 0 0,-1 1-1 0 0,1-1 0 0 0,-1 0 0 0 0,0 1 1 0 0,1-1-1 0 0,-1 1 0 0 0,0 0 0 0 0,-1 0 0 0 0,1 0 1 0 0,0 0-1 0 0,-1 0 0 0 0,0 0 0 0 0,1 0 0 0 0,-1 1 1 0 0,-1-1-1 0 0,1 0 0 0 0,0 0 0 0 0,-1 1 0 0 0,0-1 1 0 0,1 1-1 0 0,-1-1 0 0 0,-1 5 0 0 0,0-1-34 0 0,0 0-1 0 0,-1 0 1 0 0,0 0-1 0 0,0-1 0 0 0,0 1 1 0 0,-1 0-1 0 0,0-1 1 0 0,-1 0-1 0 0,1 0 1 0 0,-1 0-1 0 0,0 0 0 0 0,-8 8 1 0 0,-19 24-2395 0 0,30-36 1437 0 0,1-2-621 0 0,0 0-2489 0 0,0 0-1062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200 280 13823 0 0,'1'1'315'0'0,"1"4"-224"0"0,1-1-1 0 0,-1 1 1 0 0,0 0 0 0 0,-1-1 0 0 0,1 1-1 0 0,-1 0 1 0 0,0 0 0 0 0,0 0-1 0 0,0 0 1 0 0,-1 0 0 0 0,0 0 0 0 0,0 0-1 0 0,0 0 1 0 0,-1 6 0 0 0,-1-3 99 0 0,0-1 0 0 0,0 1 0 0 0,0-1 0 0 0,-1 1 0 0 0,0-1 1 0 0,-1 0-1 0 0,1-1 0 0 0,-10 13 0 0 0,10-15-124 0 0,0 0 0 0 0,0-1 0 0 0,0 1 0 0 0,-1-1 0 0 0,1 0 1 0 0,-1 0-1 0 0,0 0 0 0 0,0 0 0 0 0,0-1 0 0 0,0 0 0 0 0,0 1 0 0 0,-1-2 0 0 0,1 1 0 0 0,0 0 1 0 0,-1-1-1 0 0,-8 2 0 0 0,9-3 163 0 0,0 0 1 0 0,0 0 0 0 0,0 0 0 0 0,0 0-1 0 0,0-1 1 0 0,0 1 0 0 0,0-1 0 0 0,0 0-1 0 0,0-1 1 0 0,1 1 0 0 0,-1 0-1 0 0,0-1 1 0 0,1 0 0 0 0,-1 0 0 0 0,1 0-1 0 0,0 0 1 0 0,0-1 0 0 0,-1 1-1 0 0,2-1 1 0 0,-4-3 0 0 0,2 2-208 0 0,2 1 1 0 0,-1-1 0 0 0,0 1-1 0 0,1-1 1 0 0,0 0 0 0 0,-1 0-1 0 0,2 0 1 0 0,-1 0 0 0 0,0-1-1 0 0,1 1 1 0 0,0 0 0 0 0,0-1-1 0 0,-1-8 1 0 0,2 6-17 0 0,0 1-1 0 0,1-1 1 0 0,-1 1-1 0 0,1-1 1 0 0,1 1-1 0 0,-1-1 1 0 0,1 1-1 0 0,5-11 1 0 0,1 1-10 0 0,1 0-1 0 0,0 1 1 0 0,1 0 0 0 0,1 0 0 0 0,1 1-1 0 0,13-13 1 0 0,81-76 4 0 0,-88 87 0 0 0,2 2 0 0 0,-1-1 0 0 0,2 2 0 0 0,23-11 0 0 0,-38 21 0 0 0,1 1 0 0 0,0 0 0 0 0,0 0 0 0 0,0 0 0 0 0,0 1 0 0 0,0 0 0 0 0,1 0 0 0 0,-1 1 0 0 0,0 0 0 0 0,0 0 0 0 0,0 1 0 0 0,1-1 0 0 0,-1 2 0 0 0,0-1 0 0 0,0 1 0 0 0,0 0 0 0 0,0 1 0 0 0,-1-1 0 0 0,1 1 0 0 0,8 6 0 0 0,-10-7 0 0 0,-1 1 0 0 0,1 0 0 0 0,-1 1 0 0 0,0-1 0 0 0,1 1 0 0 0,-2 0 0 0 0,1 0 0 0 0,0 0 0 0 0,-1 1 0 0 0,0-1 0 0 0,0 1 0 0 0,0-1 0 0 0,-1 1 0 0 0,1 0 0 0 0,-1 0 0 0 0,0 0 0 0 0,-1 1 0 0 0,1-1 0 0 0,-1 0 0 0 0,0 1 0 0 0,-1-1 0 0 0,1 1 0 0 0,-1-1 0 0 0,0 1 0 0 0,0-1 0 0 0,-1 0 0 0 0,-1 7 0 0 0,0-2 0 0 0,-1 0 0 0 0,-1 0 0 0 0,0 0 0 0 0,0-1 0 0 0,-1 0 0 0 0,0 0 0 0 0,-1 0 0 0 0,0-1 0 0 0,0 1 0 0 0,-1-1 0 0 0,0-1 0 0 0,0 1 0 0 0,-13 9 0 0 0,-10 5 0 0 0,-1 0 0 0 0,-46 23 0 0 0,45-28 0 0 0,13-6-401 0 0,0-1-1 0 0,-1-1 0 0 0,0-1 1 0 0,-29 7-1 0 0,16-13-4736 0 0,32-2-1004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284 117 13823 0 0,'12'-14'264'0'0,"1"-1"0"0"0,1 2 0 0 0,0 0-1 0 0,1 1 1 0 0,28-18 0 0 0,-9 11 1097 0 0,-32 18-918 0 0,-3 5-429 0 0,0 0 0 0 0,0 0 0 0 0,0-1-1 0 0,0 1 1 0 0,-1-1 0 0 0,0 1 0 0 0,1-1 0 0 0,-1 1 0 0 0,-1-1 0 0 0,1 0 0 0 0,-4 5 0 0 0,1-3-16 0 0,-88 115 2 0 0,-23 29 0 0 0,24-5 0 0 0,79-119 0 0 0,1 1 0 0 0,1 0 0 0 0,1 0 0 0 0,-6 30 0 0 0,14-49-193 0 0,0 1 0 0 0,-1 0 1 0 0,1-1-1 0 0,-2 0 0 0 0,-5 12 0 0 0,-8 6-5594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11 10135 0 0,'2'-1'464'0'0,"3"-1"-265"0"0,1 0-103 0 0,0 1-1 0 0,0-1 1 0 0,0 1-1 0 0,-1 1 1 0 0,13-1-1 0 0,-32 19 2615 0 0,-9 18-1563 0 0,1 1 1 0 0,-20 48-1 0 0,7-13-375 0 0,-21 26-396 0 0,-5-2 0 0 0,-97 119 0 0 0,41-72-376 0 0,100-122-628 0 0,-15 27-1 0 0,17-27-3100 0 0,14-19-1725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238 441 8287 0 0,'-76'58'722'0'0,"-47"39"-960"0"0,121-94 97 0 0,0-1-1 0 0,-1 0 1 0 0,0 0 0 0 0,0 0-1 0 0,1 0 1 0 0,-1 0-1 0 0,-1 0 1 0 0,1-1-1 0 0,-6 3 1 0 0,9-5 135 0 0,0 1 1 0 0,-1 0 0 0 0,1 0 0 0 0,0 0-1 0 0,0 0 1 0 0,-1 0 0 0 0,1 0 0 0 0,0-1-1 0 0,0 1 1 0 0,0 0 0 0 0,-1 0-1 0 0,1 0 1 0 0,0-1 0 0 0,0 1 0 0 0,0 0-1 0 0,-1 0 1 0 0,1 0 0 0 0,0-1-1 0 0,0 1 1 0 0,0 0 0 0 0,0-1 0 0 0,0 1-1 0 0,0 0 1 0 0,0 0 0 0 0,0-1 0 0 0,0 1-1 0 0,0 0 1 0 0,-1 0 0 0 0,1-1-1 0 0,0 1 1 0 0,1 0 0 0 0,-1-1 0 0 0,0 1-1 0 0,0-11 20 0 0,2-2 726 0 0,1 1-1 0 0,0-1 0 0 0,1 1 0 0 0,1 0 0 0 0,0 0 1 0 0,9-16-1 0 0,0 5 512 0 0,1 1 0 0 0,19-23 0 0 0,28-26-155 0 0,4 4 0 0 0,128-103 0 0 0,-176 155-1082 0 0,1 1-1 0 0,1 0 1 0 0,1 1-1 0 0,35-16 1 0 0,-49 26 42 0 0,-1 1 0 0 0,1 0 1 0 0,0 0-1 0 0,-1 1 0 0 0,1 0 0 0 0,0 0 1 0 0,0 0-1 0 0,0 1 0 0 0,7 0 1 0 0,-9 1 37 0 0,0 0 1 0 0,-1 0-1 0 0,1 0 1 0 0,-1 1-1 0 0,1-1 1 0 0,-1 1-1 0 0,1 0 1 0 0,-1 1-1 0 0,0-1 1 0 0,0 1-1 0 0,0-1 1 0 0,0 1-1 0 0,-1 0 1 0 0,6 6-1 0 0,19 24-89 0 0,-2 1 1 0 0,35 59-1 0 0,-8-11-5 0 0,-46-71 0 0 0,-5-2 0 0 0,-3-8 14 0 0,1 0 0 0 0,-1 0 0 0 0,0 1 0 0 0,1-1 0 0 0,-1 0 1 0 0,0 0-1 0 0,0 0 0 0 0,0 0 0 0 0,0 0 0 0 0,0 0 0 0 0,0 0 0 0 0,0-1 0 0 0,0 1 0 0 0,0 0 0 0 0,-1 0 0 0 0,-1 0 0 0 0,-25 8 913 0 0,4-1-210 0 0,-100 52-536 0 0,-18 9-197 0 0,94-43 101 0 0,-186 96-3602 0 0,231-120 3325 0 0,0-1 0 0 0,-1 0 0 0 0,1 0 0 0 0,-1 0 0 0 0,1 0 0 0 0,-1-1 0 0 0,-6 1 0 0 0,8-1-320 0 0,2 0-68 0 0,1-2-285 0 0,9-10 25 0 0,0 0 1 0 0,1 1-1 0 0,0-1 0 0 0,0 2 1 0 0,17-12-1 0 0,-9 6 163 0 0,-14 13 335 0 0,-1 0 0 0 0,0 1 0 0 0,1-1 1 0 0,-1 1-1 0 0,1 0 0 0 0,8-2 0 0 0,-5 1-1058 0 0,6-2-1663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86 13823 0 0,'3'-7'262'0'0,"0"0"0"0"0,0 0 0 0 0,-1-1 0 0 0,0 1 0 0 0,2-14 0 0 0,-4 19-251 0 0,0-23 1350 0 0,0 24-918 0 0,-1 1-294 0 0,-6 2-146 0 0,0 1-1 0 0,0 0 0 0 0,0 0 0 0 0,1 1 1 0 0,-1-1-1 0 0,1 2 0 0 0,-9 6 1 0 0,-8 5-6 0 0,-400 283 1443 0 0,389-271-1293 0 0,1 0-1 0 0,1 3 0 0 0,-47 59 1 0 0,44-44-726 0 0,2 2 0 0 0,-35 68 1 0 0,58-96 773 0 0,0 0 0 0 0,2 1 1 0 0,0 0-1 0 0,1 0 0 0 0,1 1 0 0 0,1 0 1 0 0,-3 31-1 0 0,8-44-167 0 0,-1-1 0 0 0,1 1-1 0 0,1-1 1 0 0,-1 1 0 0 0,1-1 0 0 0,1 1-1 0 0,0-1 1 0 0,0 0 0 0 0,0 0 0 0 0,1 0 0 0 0,1 0-1 0 0,-1 0 1 0 0,1 0 0 0 0,0-1 0 0 0,1 0-1 0 0,0 0 1 0 0,0 0 0 0 0,1 0 0 0 0,-1-1 0 0 0,1 0-1 0 0,1 0 1 0 0,9 6 0 0 0,-2-3 173 0 0,1-2-1 0 0,0 0 1 0 0,0 0 0 0 0,1-1-1 0 0,-1-1 1 0 0,1-1 0 0 0,17 3-1 0 0,-25-6-531 0 0,0 1 1 0 0,0-1-1 0 0,1-1 0 0 0,-1 0 0 0 0,0 0 0 0 0,0 0 0 0 0,9-3 1 0 0,-6 0-6496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68 10135 0 0,'15'-11'476'0'0,"-13"10"-423"0"0,-1 0-1 0 0,1 0 1 0 0,0 0 0 0 0,0 0 0 0 0,-1 0-1 0 0,1-1 1 0 0,-1 1 0 0 0,1-1 0 0 0,-1 1 0 0 0,2-3-1 0 0,29-35 1428 0 0,-31 37-968 0 0,-1 2 0 0 0,0 0 0 0 0,0 0 0 0 0,0 0-69 0 0,-2 1-407 0 0,-1 0 0 0 0,0 0 0 0 0,1 0 0 0 0,-1 0 0 0 0,1 0-1 0 0,-1 0 1 0 0,1 1 0 0 0,0-1 0 0 0,0 1 0 0 0,0 0 0 0 0,-3 3 0 0 0,1-2 141 0 0,-17 12 128 0 0,0-1 1 0 0,-1-1-1 0 0,-40 17 1 0 0,-9 6 77 0 0,-135 70-383 0 0,136-68 0 0 0,33-16 0 0 0,37-22 0 0 0,-1 0 0 0 0,1 0 0 0 0,0 0 0 0 0,0 0 0 0 0,0 0 0 0 0,-1 0 0 0 0,1 1 0 0 0,0-1 0 0 0,0 0 0 0 0,0 0 0 0 0,0 0 0 0 0,-1 0 0 0 0,1 0 0 0 0,0 1 0 0 0,0-1 0 0 0,0 0 0 0 0,0 0 0 0 0,0 0 0 0 0,0 1 0 0 0,-1-1 0 0 0,1 0 0 0 0,0 0 0 0 0,0 0 0 0 0,0 1 0 0 0,0-1 0 0 0,0 0 0 0 0,0 0 0 0 0,0 1 0 0 0,0-1 0 0 0,0 0 0 0 0,0 0 0 0 0,0 1 0 0 0,0-1 0 0 0,0 0 0 0 0,0 0 0 0 0,0 0 0 0 0,0 1 0 0 0,0-1 0 0 0,1 0 0 0 0,-1 0 0 0 0,0 0 0 0 0,0 1 0 0 0,0-1 0 0 0,0 0 0 0 0,0 0 0 0 0,0 0 0 0 0,1 1 0 0 0,-1-1 0 0 0,0 0 0 0 0,0 0 0 0 0,0 0 0 0 0,0 0 0 0 0,1 0 0 0 0,-1 0 0 0 0,0 1 0 0 0,0-1 0 0 0,1 0 0 0 0,-1 0 0 0 0,0 0 0 0 0,0 0 0 0 0,0 0 0 0 0,1 0 0 0 0,-1 0 0 0 0,0 0 0 0 0,0 0 0 0 0,1 0 0 0 0,-1 0 0 0 0,0 0 0 0 0,13 4 0 0 0,-1 0 0 0 0,1-2 0 0 0,0 1 0 0 0,-1-1 0 0 0,1-1 0 0 0,21-1 0 0 0,-19 1 0 0 0,30 1 0 0 0,73 14 0 0 0,-51 3 0 0 0,-35-8 0 0 0,-26-10 0 0 0,0 1 0 0 0,-1 0 0 0 0,1 1 0 0 0,-1-1 0 0 0,0 1 0 0 0,0 0 0 0 0,0 1 0 0 0,0-1 0 0 0,0 1 0 0 0,5 5 0 0 0,-8-7 0 0 0,-1 0 0 0 0,1 0 0 0 0,-1 1 0 0 0,1-1 0 0 0,-1 1 0 0 0,0-1 0 0 0,1 1 0 0 0,-1-1 0 0 0,-1 1 0 0 0,1 0 0 0 0,0 0 0 0 0,-1-1 0 0 0,1 1 0 0 0,-1 0 0 0 0,0 0 0 0 0,0-1 0 0 0,0 1 0 0 0,0 0 0 0 0,0 0 0 0 0,-1 0 0 0 0,1-1 0 0 0,-1 1 0 0 0,0 0 0 0 0,-1 2 0 0 0,0 0 0 0 0,0-1 0 0 0,0 0 0 0 0,-1 0 0 0 0,0 0 0 0 0,1 0 0 0 0,-1-1 0 0 0,-1 1 0 0 0,1-1 0 0 0,0 0 0 0 0,-1 0 0 0 0,0 0 0 0 0,0 0 0 0 0,0 0 0 0 0,-5 2 0 0 0,-10 4 0 0 0,-37 14 0 0 0,41-18 0 0 0,-48 16 14 0 0,-116 24 0 0 0,-70-10 14 0 0,244-34-40 0 0,-1 0-1 0 0,0-1 0 0 0,0 0 0 0 0,0 0 1 0 0,0 0-1 0 0,0-1 0 0 0,0 1 0 0 0,1-1 1 0 0,-1-1-1 0 0,-10-2 0 0 0,16 3-37 0 0,0 1-1 0 0,0 0 0 0 0,0 0 1 0 0,-1 0-1 0 0,1-1 0 0 0,0 1 1 0 0,0 0-1 0 0,0 0 0 0 0,0-1 1 0 0,0 1-1 0 0,0 0 1 0 0,0 0-1 0 0,0-1 0 0 0,0 1 1 0 0,0 0-1 0 0,0 0 0 0 0,-1-1 1 0 0,1 1-1 0 0,1 0 0 0 0,-1 0 1 0 0,0-1-1 0 0,0 1 0 0 0,0 0 1 0 0,0 0-1 0 0,0-1 1 0 0,0 1-1 0 0,0 0 0 0 0,0 0 1 0 0,0 0-1 0 0,0-1 0 0 0,0 1 1 0 0,1 0-1 0 0,-1 0 0 0 0,0-1 1 0 0,0 1-1 0 0,0 0 1 0 0,1 0-1 0 0,5-8-1553 0 0,6-1-3512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2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718 165 13823 0 0,'10'-19'538'0'0,"-5"11"-401"0"0,-1 0 1 0 0,1 0-1 0 0,0 1 1 0 0,1 0-1 0 0,0 0 1 0 0,9-9-1 0 0,-9 10-118 0 0,1-1-1 0 0,-1 0 1 0 0,7-10-1 0 0,-10 12 164 0 0,0 0-1 0 0,1 0 0 0 0,0 0 0 0 0,0 1 1 0 0,0 0-1 0 0,0 0 0 0 0,1 0 0 0 0,0 0 1 0 0,5-3-1 0 0,-9 7-153 0 0,-1 1-1 0 0,1-1 1 0 0,-1 0-1 0 0,0 1 1 0 0,1-1 0 0 0,-1 0-1 0 0,1 1 1 0 0,-1-1 0 0 0,0 1-1 0 0,1-1 1 0 0,-1 1 0 0 0,0-1-1 0 0,0 1 1 0 0,0-1-1 0 0,1 1 1 0 0,-1-1 0 0 0,0 1-1 0 0,0-1 1 0 0,0 1 0 0 0,0 0-1 0 0,0 0 1 0 0,1 4 96 0 0,-1 1 1 0 0,0-1-1 0 0,0 0 0 0 0,0 0 1 0 0,-1 1-1 0 0,0-1 1 0 0,0 0-1 0 0,-2 6 0 0 0,-17 43 614 0 0,15-43-574 0 0,-21 49 914 0 0,-55 90 1 0 0,-49 49 347 0 0,65-102-1329 0 0,-9 12-97 0 0,-4-4 0 0 0,-148 153 0 0 0,191-225-201 0 0,-45 34 1 0 0,78-66-5 0 0,1 0 1 0 0,-1 0-1 0 0,0 0 1 0 0,1 0-1 0 0,-1 0 1 0 0,0 0-1 0 0,1 0 1 0 0,-1-1-1 0 0,0 1 1 0 0,0 0-1 0 0,0-1 1 0 0,0 0-1 0 0,0 1 1 0 0,0-1-1 0 0,-2 0 1 0 0,4-5-1748 0 0,-1-17-80 0 0,4-4-15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17503 0 0,'0'0'399'0'0,"0"-2"60"0"0,0 1-423 0 0,0 0 0 0 0,1 0 0 0 0,-1 0 0 0 0,1 0 0 0 0,-1 0 0 0 0,1 0 0 0 0,-1 0 0 0 0,1 1 0 0 0,0-1 1 0 0,-1 0-1 0 0,1 0 0 0 0,0 1 0 0 0,0-1 0 0 0,0 0 0 0 0,-1 1 0 0 0,1-1 0 0 0,0 0 0 0 0,0 1 0 0 0,0 0 0 0 0,0-1 1 0 0,0 1-1 0 0,0-1 0 0 0,0 1 0 0 0,0 0 0 0 0,0 0 0 0 0,0 0 0 0 0,2-1 0 0 0,41-5-3 0 0,-22 4-14 0 0,86-23 858 0 0,-7 1 129 0 0,180-46-849 0 0,-266 65-149 0 0,-5 2-263 0 0,0 0 0 0 0,-1-1 0 0 0,19-10 0 0 0,4-9-6773 0 0,-24 15 1228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178 522 13823 0 0,'0'0'315'0'0,"0"0"45"0"0,0 0 21 0 0,-8 5 63 0 0,1 0-245 0 0,0 0 0 0 0,0-1 0 0 0,-1 0 0 0 0,0 0 0 0 0,1 0-1 0 0,-1-1 1 0 0,-12 3 0 0 0,17-6-136 0 0,0 1 1 0 0,-1 0-1 0 0,1-1 0 0 0,0 1 0 0 0,-1-1 1 0 0,1 0-1 0 0,0 0 0 0 0,-1-1 1 0 0,1 1-1 0 0,0-1 0 0 0,-1 1 0 0 0,1-1 1 0 0,0 0-1 0 0,0 0 0 0 0,-1-1 0 0 0,1 1 1 0 0,0 0-1 0 0,0-1 0 0 0,1 0 0 0 0,-1 0 1 0 0,-5-4-1 0 0,6 4 69 0 0,0-1 0 0 0,0 1 0 0 0,0-1 0 0 0,0 0 1 0 0,0 0-1 0 0,0 1 0 0 0,1-1 0 0 0,0 0 0 0 0,-1-1 0 0 0,1 1 0 0 0,0 0 0 0 0,0 0 0 0 0,1 0 1 0 0,-1-4-1 0 0,0 2-10 0 0,1-1 1 0 0,1 1-1 0 0,-1-1 1 0 0,1 1-1 0 0,0 0 1 0 0,0-1-1 0 0,3-9 1 0 0,3 0-82 0 0,0 0-1 0 0,1 0 1 0 0,0 1-1 0 0,17-22 1 0 0,-14 22-47 0 0,1 0 1 0 0,0 1-1 0 0,27-21 0 0 0,49-30 374 0 0,-80 59-270 0 0,34-21 557 0 0,83-36 0 0 0,-69 36-1245 0 0,89-37-438 0 0,-82 42-4997 0 0,-39 15-669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17503 0 0,'0'0'803'0'0,"0"0"-18"0"0,0 0-426 0 0,-2 2 54 0 0,-36 48 1611 0 0,-59 128-392 0 0,37-67-1632 0 0,26-44-827 0 0,24-47-8026 0 0,10-20 2861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13 11975 0 0,'0'0'547'0'0,"1"-1"-11"0"0,-1 1-532 0 0,0 0 1 0 0,0-1-1 0 0,0 1 0 0 0,0 0 1 0 0,1 0-1 0 0,-1 0 0 0 0,0-1 0 0 0,0 1 1 0 0,0 0-1 0 0,0 0 0 0 0,0 0 1 0 0,0-1-1 0 0,0 1 0 0 0,0 0 1 0 0,0 0-1 0 0,0-1 0 0 0,0 1 1 0 0,0 0-1 0 0,0 0 0 0 0,0-1 1 0 0,0 1-1 0 0,0 0 0 0 0,0 0 0 0 0,0 0 1 0 0,0-1-1 0 0,0 1 0 0 0,0 0 1 0 0,0 0-1 0 0,0-1 0 0 0,0 1 1 0 0,0 0-1 0 0,-1 0 0 0 0,1 0 1 0 0,0-1-1 0 0,0 1 0 0 0,0 0 1 0 0,0 0-1 0 0,-1 0 0 0 0,1 0 1 0 0,0-1-1 0 0,0 1 0 0 0,0 0 0 0 0,-1 0 1 0 0,1 0-1 0 0,0 0 0 0 0,0 0 1 0 0,0 0-1 0 0,-1 0 0 0 0,1 0 1 0 0,0 0-1 0 0,0 0 0 0 0,-1 0 1 0 0,1 0-1 0 0,-12-2-34 0 0,12 2 40 0 0,-21-1 25 0 0,-1 1-1 0 0,1 2 1 0 0,0 0 0 0 0,0 1-1 0 0,0 1 1 0 0,0 0-1 0 0,0 2 1 0 0,1 1-1 0 0,0 0 1 0 0,0 2-1 0 0,1 0 1 0 0,-31 20 0 0 0,38-22 184 0 0,-7 5 570 0 0,-28 23-1 0 0,42-31-620 0 0,1 0-1 0 0,-1 0 1 0 0,1 1-1 0 0,0-1 1 0 0,1 1-1 0 0,-1 0 0 0 0,1 0 1 0 0,0 1-1 0 0,0-1 1 0 0,-3 11-1 0 0,4-5-151 0 0,4 1-16 0 0,-1-11 0 0 0,0 1 0 0 0,1-1 0 0 0,-1 0 0 0 0,0 1 0 0 0,1-1 0 0 0,-1 0 0 0 0,1 0 0 0 0,-1 0 0 0 0,1 0 0 0 0,-1 0 0 0 0,1 0 0 0 0,0 0 0 0 0,0 0 0 0 0,-1-1 0 0 0,1 1 0 0 0,0-1 0 0 0,0 1 0 0 0,0-1 0 0 0,0 0 0 0 0,2 0 0 0 0,5 1 0 0 0,0-1 0 0 0,16-1 0 0 0,-6-2 0 0 0,0-1 0 0 0,-1 0 0 0 0,1-1 0 0 0,19-9 0 0 0,70-36 0 0 0,-73 33 0 0 0,30-13 0 0 0,-58 28 0 0 0,-6 4 0 0 0,-3 3 0 0 0,-9 15 231 0 0,-1-1-1 0 0,-1 0 0 0 0,-23 25 0 0 0,20-26-75 0 0,2 0-1 0 0,0 1 0 0 0,1 0 0 0 0,1 1 1 0 0,-10 24-1 0 0,21-42-1205 0 0,1-2-385 0 0,15-4-4432 0 0,3-4 1144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89 373 17503 0 0,'0'0'399'0'0,"0"0"60"0"0,0 0 21 0 0,-1 1-59 0 0,-17 16-346 0 0,12-13 344 0 0,1 0 0 0 0,1 1 1 0 0,-1 0-1 0 0,0 0 1 0 0,1 0-1 0 0,-5 7 1 0 0,6-6-274 0 0,0 0 0 0 0,1 0 0 0 0,-1 0 0 0 0,1 0 0 0 0,0 1 0 0 0,1-1 0 0 0,-2 11 0 0 0,-2 11-153 0 0,5-27-319 0 0,0-1-140 0 0,0 0-41 0 0,-6 4-876 0 0,4-3-2099 0 0,2-1 1947 0 0</inkml:trace>
  <inkml:trace contextRef="#ctx0" brushRef="#br0" timeOffset="1">325 26 10135 0 0,'19'-11'448'0'0,"-8"8"96"0"0,3-1-440 0 0,2 0-104 0 0,0 1 0 0 0,-2 3 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63 13823 0 0,'1'-11'1056'0'0,"0"5"-845"0"0,0 4-189 0 0,-1 0 0 0 0,0 0 1 0 0,0 0-1 0 0,0 0 0 0 0,0 0 1 0 0,0 0-1 0 0,0 1 0 0 0,-1-1 1 0 0,1 0-1 0 0,-2-3 0 0 0,3 3-22 0 0,-1 1 0 0 0,0 1 0 0 0,0-1 0 0 0,0 1 0 0 0,0-1 0 0 0,0 1 0 0 0,1-1 0 0 0,-1 1 0 0 0,0-1 0 0 0,0 1 0 0 0,0 0 0 0 0,0-1 0 0 0,-1 1 0 0 0,1-1 0 0 0,0 1 0 0 0,0-1 0 0 0,0 1 0 0 0,0-1 0 0 0,0 1 0 0 0,-1-1 0 0 0,1 1 0 0 0,0 0 0 0 0,0-1 0 0 0,-1 1 0 0 0,1-1 0 0 0,-1 1 0 0 0,1-1 0 0 0,0 0 0 0 0,-1 1 0 0 0,1-1 0 0 0,-1 1 0 0 0,1 0 0 0 0,-1-1 0 0 0,1 1 0 0 0,-1-1 0 0 0,1 1 0 0 0,-1 0 0 0 0,1-1 0 0 0,-1 1 0 0 0,0 0 0 0 0,1-1 0 0 0,-1 1 0 0 0,0 0 0 0 0,1 0 0 0 0,-1 0 0 0 0,1 0 0 0 0,-1 0 0 0 0,0 0 0 0 0,1-1 0 0 0,-1 2 0 0 0,0-1 0 0 0,1 0 0 0 0,-1 0 0 0 0,0 0 0 0 0,1 0 0 0 0,-1 0 0 0 0,0 0 0 0 0,1 1 0 0 0,-1-1 0 0 0,0 0 0 0 0,0 1 0 0 0,-22 13 0 0 0,19-11 0 0 0,-4 3 10 0 0,0 0 0 0 0,0 1 0 0 0,1 0 0 0 0,0 0 1 0 0,0 1-1 0 0,-5 8 0 0 0,11-14 355 0 0,1-2 122 0 0,0 0 22 0 0,0 0 3 0 0,0 0 0 0 0,1-1 0 0 0,7 0 25 0 0,-1-2-1 0 0,0 1 0 0 0,0-1 1 0 0,10-5-1 0 0,-11 5-467 0 0,1 0 1 0 0,-1 0-1 0 0,0 1 1 0 0,1 0-1 0 0,0 0 1 0 0,13-2-1 0 0,5 2-69 0 0,-15 4 0 0 0,-4 5 0 0 0,-5-5 0 0 0,-1 0 0 0 0,0 0 0 0 0,0 0 0 0 0,0 0 0 0 0,0 0 0 0 0,-1 0 0 0 0,1 0 0 0 0,0 0 0 0 0,-1 0 0 0 0,1 0 0 0 0,-1 0 0 0 0,0 0 0 0 0,-1 3 0 0 0,-4 10 0 0 0,1 1-240 0 0,0-1 0 0 0,-1-1 0 0 0,-1 1 0 0 0,-1-1 0 0 0,-14 21 0 0 0,11-17-146 0 0,-108 165 218 0 0,63-98 170 0 0,22-39-2 0 0,-39 42 0 0 0,13-17 0 0 0,-18 22 0 0 0,60-73 0 0 0,-1-2 0 0 0,-34 26 0 0 0,49-42-234 0 0,0 1 0 0 0,0-1 0 0 0,0 0 0 0 0,-7 3 1 0 0,10-4 153 0 0,-1-1 0 0 0,1 1 0 0 0,0-1 0 0 0,-1 0 0 0 0,1 1 0 0 0,0-1 0 0 0,-1 0 0 0 0,1 0 0 0 0,0 0 0 0 0,-1 0 0 0 0,1 0 0 0 0,0 0 0 0 0,-1-1 0 0 0,1 1 0 0 0,0 0 0 0 0,0-1 0 0 0,-1 1 0 0 0,1-1 0 0 0,0 1 0 0 0,-2-2 0 0 0,-5-6-943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76 17503 0 0,'3'-5'140'0'0,"-1"1"206"0"0,1-1 1 0 0,-1 1-1 0 0,0-1 1 0 0,2-9-1 0 0,-3 12-344 0 0,0 0 0 0 0,0 0 0 0 0,0 0-1 0 0,0 0 1 0 0,1 1 0 0 0,-1-1 0 0 0,0 0 0 0 0,1 1 0 0 0,0-1-1 0 0,-1 1 1 0 0,1-1 0 0 0,0 1 0 0 0,-1 0 0 0 0,1 0-1 0 0,0 0 1 0 0,0 0 0 0 0,0 0 0 0 0,0 0 0 0 0,0 0 0 0 0,0 1-1 0 0,2-1 1 0 0,4-1-3 0 0,-1 0-1 0 0,1 0 0 0 0,0 1 1 0 0,12 0-1 0 0,-19 1 2 0 0,1-1 0 0 0,0 1 0 0 0,-1 0 0 0 0,1 0 0 0 0,-1 1 0 0 0,1-1 0 0 0,-1 0 0 0 0,1 1 0 0 0,0-1 0 0 0,-1 0 0 0 0,1 1 0 0 0,-1 0 0 0 0,0-1 0 0 0,1 1 0 0 0,-1 0 0 0 0,1 0 0 0 0,-1 0 0 0 0,0 0 0 0 0,0 0 0 0 0,1 0 0 0 0,-1 0 0 0 0,0 0 0 0 0,0 0 0 0 0,0 1 0 0 0,0-1 0 0 0,-1 0 0 0 0,1 1 0 0 0,0-1 0 0 0,0 1 0 0 0,-1-1 0 0 0,1 0 0 0 0,-1 1 0 0 0,1 0 0 0 0,-1-1 0 0 0,0 1 0 0 0,0-1 0 0 0,1 1 0 0 0,-1-1 0 0 0,-1 4 0 0 0,1 3 0 0 0,-1 1 0 0 0,-1-1 0 0 0,1 0 0 0 0,-1 0 0 0 0,-1 0 0 0 0,-3 9 0 0 0,-9 18 76 0 0,-2 0 0 0 0,-21 32 0 0 0,-48 63 394 0 0,37-59-221 0 0,-110 183 894 0 0,58-89-1169 0 0,95-155 26 0 0,1-2 0 0 0,0-1 0 0 0,1 1 0 0 0,0 0 0 0 0,0 0 0 0 0,-3 10 0 0 0,7-17 0 0 0,0-1 0 0 0,0 0 0 0 0,-1 0 0 0 0,1 1 0 0 0,0-1 0 0 0,0 0 0 0 0,0 1 0 0 0,0-1 0 0 0,0 0 0 0 0,0 0 0 0 0,0 1 0 0 0,0-1 0 0 0,0 0 0 0 0,0 1 0 0 0,0-1 0 0 0,0 0 0 0 0,1 0 0 0 0,-1 1 0 0 0,0-1 0 0 0,0 0 0 0 0,0 0 0 0 0,0 1 0 0 0,0-1 0 0 0,1 0 0 0 0,-1 0 0 0 0,0 1 0 0 0,0-1 0 0 0,0 0 0 0 0,1 0 0 0 0,-1 0 0 0 0,0 1 0 0 0,0-1 0 0 0,0 0 0 0 0,1 0 0 0 0,-1 0 0 0 0,0 0 0 0 0,0 0 0 0 0,1 0 0 0 0,-1 1 0 0 0,0-1 0 0 0,1 0 0 0 0,-1 0 0 0 0,0 0 0 0 0,0 0 0 0 0,1 0 0 0 0,-1 0 0 0 0,0 0 0 0 0,1 0 0 0 0,-1 0 0 0 0,0 0 0 0 0,0 0 0 0 0,1-1 0 0 0,-1 1 0 0 0,0 0 0 0 0,0 0 0 0 0,1 0 0 0 0,-1 0 0 0 0,0 0 0 0 0,0 0 0 0 0,1-1 0 0 0,-1 1 0 0 0,0 0 0 0 0,1 0 0 0 0,-1 0 0 0 0,9-3 0 0 0,-1 0 0 0 0,1-1 0 0 0,-1 1 0 0 0,0-1 0 0 0,11-7 0 0 0,37-31 0 0 0,-21 16 0 0 0,-35 26 3 0 0,25-18-663 0 0,0 1 1 0 0,55-27-1 0 0,-79 43 668 0 0,-1 1 0 0 0,1 0 0 0 0,-1-1 1 0 0,1 1-1 0 0,0 0 0 0 0,-1 0 0 0 0,1-1 0 0 0,0 1 0 0 0,-1 0 0 0 0,1 0 0 0 0,0 0 0 0 0,-1 0 0 0 0,1 0 0 0 0,0 0 1 0 0,-1 0-1 0 0,1 0 0 0 0,0 0 0 0 0,-1 0 0 0 0,1 0 0 0 0,0 1 0 0 0,1 4 151 0 0,-2-4-102 0 0,1 3 68 0 0,0 1 1 0 0,-1-1 0 0 0,0 1-1 0 0,1-1 1 0 0,-1 1 0 0 0,-1-1 0 0 0,1 0-1 0 0,-1 1 1 0 0,0-1 0 0 0,-1 6 0 0 0,-3 5-23 0 0,-9 22 1 0 0,-16 24-104 0 0,17-35 0 0 0,1 1 0 0 0,-17 53 0 0 0,27-67-1207 0 0,1-6-3492 0 0,1-5-1987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21191 0 0,'0'0'480'0'0,"0"0"67"0"0,0 0 31 0 0,0 0-56 0 0,0 2-341 0 0,0 64-161 0 0,-5-33-20 0 0,-1-2 0 0 0,-1 1 0 0 0,-17 48 0 0 0,-50 85 0 0 0,14-33 0 0 0,-10 20 0 0 0,34-90 0 0 0,-3 0 0 0 0,-61 74 0 0 0,51-69-2100 0 0,48-66 527 0 0,1-1-379 0 0,0 0-80 0 0,0 0-15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14 226 17503 0 0,'-9'-4'1759'0'0,"5"1"-1474"0"0,12-3 1427 0 0,6-1-1110 0 0,1 1 0 0 0,0 0 0 0 0,24-5 0 0 0,50-7-946 0 0,-59 13 516 0 0,182-42-81 0 0,-175 36-373 0 0,0-2-1 0 0,-1-1 0 0 0,56-30 0 0 0,-64 28-5130 0 0,-1 2-1894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622 942 10135 0 0,'-10'11'566'0'0,"8"-9"-226"0"0,9-5-190 0 0,-3 0 80 0 0,1 1-1 0 0,-1-1 0 0 0,1 0 1 0 0,-1 0-1 0 0,0-1 1 0 0,0 1-1 0 0,5-7 0 0 0,22-32 2269 0 0,-26 35-2323 0 0,11-19 368 0 0,-1 0 0 0 0,22-52 0 0 0,14-61-307 0 0,-41 109 18 0 0,15-52 640 0 0,8-20-199 0 0,-16 51-678 0 0,-11 29-17 0 0,2 1 0 0 0,0 0-1 0 0,12-22 1 0 0,57-91 0 0 0,-72 126 0 0 0,1-1 0 0 0,1 1 0 0 0,-1 0 0 0 0,9-6 0 0 0,6-8 0 0 0,-20 21 0 0 0,-1 1 0 0 0,1-1 0 0 0,0 0 0 0 0,0 0 0 0 0,0 0 0 0 0,0-1 0 0 0,-1 1 0 0 0,1 0 0 0 0,0 0 0 0 0,-1 0 0 0 0,1 0 0 0 0,-1-1 0 0 0,0 1 0 0 0,1 0 0 0 0,-1-1 0 0 0,0 1 0 0 0,0-3 0 0 0,0 4 0 0 0,0 0 0 0 0,0 0 0 0 0,0-1 0 0 0,0 1 0 0 0,0 0 0 0 0,0 0 0 0 0,0 0 0 0 0,0-1 0 0 0,0 1 0 0 0,0 0 0 0 0,0 0 0 0 0,-1 0 0 0 0,1 0 0 0 0,0-1 0 0 0,0 1 0 0 0,0 0 0 0 0,0 0 0 0 0,-1 0 0 0 0,1 0 0 0 0,0 0 0 0 0,0-1 0 0 0,0 1 0 0 0,0 0 0 0 0,-1 0 0 0 0,1 0 0 0 0,0 0 0 0 0,0 0 0 0 0,-1 0 0 0 0,1 0 0 0 0,-1 0 0 0 0,0 1 0 0 0,0-1 0 0 0,0 0 0 0 0,-1 1 0 0 0,1-1 0 0 0,0 1 0 0 0,0 0 0 0 0,0-1 0 0 0,0 1 0 0 0,1 0 0 0 0,-1 0 0 0 0,0 0 0 0 0,-1 1 0 0 0,-13 16 0 0 0,11-13 0 0 0,-24 36 0 0 0,1 1 0 0 0,-35 73 0 0 0,31-53 0 0 0,-54 104 0 0 0,-97 173 0 0 0,180-336 0 0 0,-248 436 0 0 0,208-348 0 0 0,16-32 0 0 0,-2-2 0 0 0,-57 86 0 0 0,73-127 0 0 0,-1 0 0 0 0,-1-2 0 0 0,0 0 0 0 0,-1 0 0 0 0,0-1 0 0 0,-1-1 0 0 0,0-1 0 0 0,-1 0 0 0 0,-19 8 0 0 0,7-6-401 0 0,28-13-74 0 0,1 0-761 0 0,0 0-3062 0 0,0 0-1316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21 243 17503 0 0,'0'-1'399'0'0,"-5"-14"361"0"0,-10-23 73 0 0,14 37-462 0 0,1 1 117 0 0,0 0 21 0 0,12 4 83 0 0,3-2-589 0 0,0 0-1 0 0,1-1 1 0 0,-1 0-1 0 0,0-1 0 0 0,28-4 1 0 0,-14 2-2 0 0,-11 0-9 0 0,207-18 35 0 0,-170 12-100 0 0,-2-2-1 0 0,61-20 1 0 0,-8-11-2414 0 0,-22 2 973 0 0,1-3-20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15663 0 0,'0'0'719'0'0,"0"0"-20"0"0,0 0-374 0 0,-2 1 84 0 0,-11 17 396 0 0,1 0-1 0 0,-19 34 1 0 0,-16 47 171 0 0,17-34-726 0 0,14-32-377 0 0,-132 264 1310 0 0,-21-9-175 0 0,64-151-1008 0 0,28-38 0 0 0,2 12 73 0 0,47-61-7680 0 0,28-50 725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17503 0 0,'0'0'399'0'0,"-1"1"60"0"0,-31 54 72 0 0,-25 63 0 0 0,31-47-537 0 0,23-62 19 0 0,1 0 0 0 0,0 1 0 0 0,1-1 0 0 0,0 1 0 0 0,0 16 0 0 0,8 4 1355 0 0,-7-29-856 0 0,0-1 0 0 0,14 1 737 0 0,-13 0-1224 0 0,1-1 1 0 0,0 0-1 0 0,0 0 1 0 0,-1 0-1 0 0,1 0 1 0 0,0 0 0 0 0,0 0-1 0 0,0 0 1 0 0,-1 0-1 0 0,1-1 1 0 0,0 1-1 0 0,0-1 1 0 0,-1 1 0 0 0,4-2-1 0 0,16-11 447 0 0,-1-1 0 0 0,30-26 0 0 0,-3 3 144 0 0,126-88-801 0 0,-109 71-3816 0 0,-46 36 2467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13823 0 0,'0'0'304'0'0,"9"-7"64"0"0,0-2 16 0 0,0 2 0 0 0,0 0-312 0 0,0 1-72 0 0,0 3 0 0 0,-9 3 0 0 0,0 0 0 0 0,0 0 0 0 0,10 2 0 0 0,-10-2-4080 0 0,7 7-832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17503 0 0,'0'0'803'0'0,"0"0"-18"0"0,0 0-426 0 0,2 1 54 0 0,-1 1-312 0 0,1 0 50 0 0,0-1 0 0 0,0 1-1 0 0,0 0 1 0 0,0 1 0 0 0,-1-1-1 0 0,1 0 1 0 0,-1 0 0 0 0,0 1-1 0 0,2 3 1 0 0,-3-5-151 0 0,1 0 0 0 0,-1 0 0 0 0,0 0 0 0 0,0-1 0 0 0,0 1 0 0 0,0 0 0 0 0,0 0 0 0 0,0 0 0 0 0,0 0 0 0 0,0 0 0 0 0,0 0 0 0 0,0 0 0 0 0,-1 1 0 0 0,-3 1 0 0 0,3-2 0 0 0,-5 3-213 0 0,1 0 1 0 0,-1-1-1 0 0,0 1 0 0 0,0-1 0 0 0,0-1 0 0 0,-12 4 1 0 0,-9 5-291 0 0,15-5 669 0 0,0 0 0 0 0,0 0 0 0 0,1 1 0 0 0,0 1 0 0 0,-18 15 0 0 0,26-20-116 0 0,-1 1 0 0 0,1-1 0 0 0,0 1-1 0 0,0 0 1 0 0,1 0 0 0 0,-1 0 0 0 0,1 0 0 0 0,-1 0-1 0 0,1 1 1 0 0,1-1 0 0 0,-1 1 0 0 0,1-1 0 0 0,-1 1-1 0 0,1 0 1 0 0,1-1 0 0 0,-1 1 0 0 0,1 0 0 0 0,0 0-1 0 0,0 7 1 0 0,1-4-50 0 0,1 1 0 0 0,0-1 0 0 0,1 1 0 0 0,0-1 0 0 0,0 0 0 0 0,0 0 0 0 0,1 0 0 0 0,1-1 0 0 0,-1 1 0 0 0,1-1 0 0 0,7 8 0 0 0,-8-9 0 0 0,0 0 0 0 0,0 1 0 0 0,0-1 0 0 0,-1 1 0 0 0,0 0 0 0 0,0 0 0 0 0,-1 0 0 0 0,3 14 0 0 0,-5-18 0 0 0,1-1 0 0 0,-1 0 0 0 0,0 1 0 0 0,0-1 0 0 0,0 0 0 0 0,0 1 0 0 0,0-1 0 0 0,0 0 0 0 0,-1 1 0 0 0,1-1 0 0 0,-1 0 0 0 0,1 1 0 0 0,-1-1 0 0 0,0 0 0 0 0,0 0 0 0 0,0 0 0 0 0,0 0 0 0 0,-1 0 0 0 0,1 0 0 0 0,0 0 0 0 0,-1 0 0 0 0,0 0 0 0 0,1 0 0 0 0,-1-1 0 0 0,0 1 0 0 0,-4 2 0 0 0,1-1 0 0 0,-1 1 0 0 0,0-1 0 0 0,0 0 0 0 0,0 0 0 0 0,0 0 0 0 0,0-1 0 0 0,-1 0 0 0 0,-8 1 0 0 0,13-3 0 0 0,0 0 0 0 0,0 0 0 0 0,1 0 0 0 0,-1 0 0 0 0,0 0 0 0 0,1 0 0 0 0,-1-1 0 0 0,0 1 0 0 0,1-1 0 0 0,-1 1 0 0 0,0-1 0 0 0,1 0 0 0 0,-1 0 0 0 0,1 1 0 0 0,-1-1 0 0 0,1 0 0 0 0,0 0 0 0 0,-1 0 0 0 0,1-1 0 0 0,0 1 0 0 0,0 0 0 0 0,0 0 0 0 0,-1-1 0 0 0,2 1 0 0 0,-2-2 0 0 0,-3-4 0 0 0,1-1 0 0 0,1 1 0 0 0,-1-1 0 0 0,-1-7 0 0 0,-11-44-1643 0 0,12 41-1389 0 0,-10-29 1 0 0,14 45-2087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15663 0 0,'0'0'356'0'0,"0"0"50"0"0,0 0 20 0 0,0 0-42 0 0,2 2-250 0 0,1 2-135 0 0,1 0 1 0 0,-1 0-1 0 0,0 0 1 0 0,-1 1-1 0 0,1-1 1 0 0,-1 1-1 0 0,0 0 1 0 0,0 0-1 0 0,0 0 0 0 0,-1 0 1 0 0,0 0-1 0 0,0 0 1 0 0,0 0-1 0 0,0 0 1 0 0,-1 1-1 0 0,0-1 1 0 0,0 0-1 0 0,0 0 1 0 0,-2 9-1 0 0,-3 9 77 0 0,0 0-1 0 0,-2-1 0 0 0,-10 25 1 0 0,11-31 83 0 0,-43 104 242 0 0,-5-2 0 0 0,-5-2 0 0 0,-80 116 0 0 0,86-157 277 0 0,-4-3-1 0 0,-73 73 0 0 0,102-117-661 0 0,28-28-16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0,-1 0 0 0 0,1 0 0 0 0,0 0 0 0 0,0 0 0 0 0,0 0 0 0 0,8-2 0 0 0,12-7 0 0 0,36-23 2 0 0,78-60 0 0 0,-71 46 66 0 0,-34 27 375 0 0,0 0 0 0 0,33-13 1 0 0,-44 24-337 0 0,-1 1 1 0 0,1 0 0 0 0,0 2 0 0 0,0 0-1 0 0,25-3 1 0 0,-40 8-108 0 0,0-1 0 0 0,1 1 0 0 0,-1 0 0 0 0,0 0 0 0 0,0 1 0 0 0,1-1 0 0 0,-1 0 0 0 0,0 1 0 0 0,0 0 0 0 0,0 0 0 0 0,0 0 0 0 0,0 0 0 0 0,0 1 0 0 0,0-1 0 0 0,0 1 0 0 0,0-1 0 0 0,0 1 0 0 0,-1 0 0 0 0,1 0 0 0 0,-1 1 0 0 0,1-1 0 0 0,1 3 0 0 0,-1-1 0 0 0,0 0 0 0 0,-1 1 0 0 0,1-1 0 0 0,-1 1 0 0 0,0-1 0 0 0,-1 1 0 0 0,1 0 0 0 0,-1-1 0 0 0,0 1 0 0 0,0 0 0 0 0,0 0 0 0 0,-1 0 0 0 0,0 0 0 0 0,0 5 0 0 0,-1 11 353 0 0,-1 0-1 0 0,-1 0 1 0 0,-6 22-1 0 0,6-32-573 0 0,-1 0 0 0 0,1-1 0 0 0,-2 1-1 0 0,1-1 1 0 0,-2 0 0 0 0,1-1-1 0 0,-11 15 1 0 0,-5 3-1315 0 0,20-26 1024 0 0,1-1 0 0 0,0 0-818 0 0,0 0-3440 0 0,0 0-1474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2:3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13823 0 0,'0'0'315'0'0,"0"2"45"0"0,-5 26-36 0 0,2-17-196 0 0,1 1 0 0 0,0 0 1 0 0,1 14-1 0 0,6 40-128 0 0,21 102 0 0 0,-1-14 0 0 0,-13-63 260 0 0,4 44 662 0 0,-13-101-668 0 0,-2 0 0 0 0,-4 34 0 0 0,-3-20 344 0 0,-3 1 0 0 0,-1-1-1 0 0,-3-1 1 0 0,-29 72 0 0 0,-97 173 605 0 0,78-193-1203 0 0,40-69 0 0 0,2 1 0 0 0,-20 42 0 0 0,29-51 0 0 0,-6 7-64 0 0,14-26-209 0 0,1 1 0 0 0,0 0 0 0 0,0 1 0 0 0,0-1 0 0 0,0 6 0 0 0,0 2-4997 0 0,1-10-974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1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4607 0 0,'-1'2'102'0'0,"-4"3"-39"0"0,0 0 0 0 0,0 0 1 0 0,0 0-1 0 0,-1-1 0 0 0,-9 6 0 0 0,-37 19 330 0 0,22-14 653 0 0,21-10-741 0 0,-4 2-204 0 0,0 1 0 0 0,-19 14 0 0 0,15-8-110 0 0,-2-2 0 0 0,-24 14-1 0 0,-7 5 481 0 0,6-4 582 0 0,16-10-394 0 0,1 1 0 0 0,-29 25-1 0 0,50-37-510 0 0,0-1-1 0 0,0 2 1 0 0,0-1-1 0 0,0 1 0 0 0,1 0 1 0 0,1 0-1 0 0,-1 0 1 0 0,1 0-1 0 0,0 1 1 0 0,0 0-1 0 0,1 0 0 0 0,0 0 1 0 0,-1 9-1 0 0,3-13-128 0 0,0-1-1 0 0,1 0 0 0 0,-1 1 1 0 0,1-1-1 0 0,0 0 1 0 0,0 1-1 0 0,0-1 0 0 0,1 0 1 0 0,-1 1-1 0 0,1-1 0 0 0,0 0 1 0 0,0 0-1 0 0,0 0 1 0 0,0 1-1 0 0,0-1 0 0 0,1 0 1 0 0,0 0-1 0 0,-1-1 0 0 0,1 1 1 0 0,0 0-1 0 0,0 0 1 0 0,1-1-1 0 0,-1 0 0 0 0,0 1 1 0 0,1-1-1 0 0,-1 0 1 0 0,1 0-1 0 0,0 0 0 0 0,0 0 1 0 0,0-1-1 0 0,0 1 0 0 0,0-1 1 0 0,0 0-1 0 0,0 0 1 0 0,0 0-1 0 0,5 1 0 0 0,21 2 312 0 0,1-1-1 0 0,0-1 0 0 0,0-2 1 0 0,0-1-1 0 0,34-5 0 0 0,77-22-3122 0 0,-115 20 1770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6447 0 0,'0'0'142'0'0,"-1"2"22"0"0,-2 7-72 0 0,-1 0 1 0 0,-1 0 0 0 0,-6 11 0 0 0,-3 3-98 0 0,-64 112 2485 0 0,48-86-1564 0 0,-7 13 216 0 0,-29 60 514 0 0,40-76-1660 0 0,2-8 14 0 0,16-27 0 0 0,0 1 0 0 0,-8 19 0 0 0,2-5 72 0 0,13-25 299 0 0,1-1 117 0 0,0 0 21 0 0,0 0-66 0 0,1-1-424 0 0,0 0-1 0 0,0-1 1 0 0,1 1-1 0 0,-1 0 1 0 0,0 0 0 0 0,0 0-1 0 0,1 0 1 0 0,2-2 0 0 0,-2 1-22 0 0,36-30-40 0 0,34-24-315 0 0,-29 25-127 0 0,-29 20 264 0 0,0 0-1 0 0,1 2 1 0 0,0 0 0 0 0,28-12 0 0 0,-41 20 229 0 0,2-1 116 0 0,0 1 0 0 0,-1-1 0 0 0,1 1 0 0 0,0 0 0 0 0,0 1 0 0 0,6-1 0 0 0,-2 11 739 0 0,-8-9-775 0 0,3 4-77 0 0,-2 0 1 0 0,1-1-1 0 0,0 1 0 0 0,-1 0 1 0 0,0 1-1 0 0,0-1 0 0 0,-1 0 1 0 0,1 0-1 0 0,-1 0 0 0 0,0 0 1 0 0,-1 1-1 0 0,1-1 0 0 0,-2 6 1 0 0,-2 9-9 0 0,-12 36 0 0 0,13-49 13 0 0,1 0-1 0 0,-1-1 0 0 0,-6 10 0 0 0,-13 25-345 0 0,22-40-1074 0 0,0-1-511 0 0,0 0-107 0 0,0 0-24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10135 0 0,'0'0'231'0'0,"0"0"29"0"0,0 0 19 0 0,0 2-41 0 0,1 1-217 0 0,-1-1 0 0 0,0 1-1 0 0,0-1 1 0 0,0 1 0 0 0,0-1 0 0 0,-1 1-1 0 0,1-1 1 0 0,-1 1 0 0 0,1-1-1 0 0,-1 1 1 0 0,0-1 0 0 0,0 0 0 0 0,0 1-1 0 0,0-1 1 0 0,-1 0 0 0 0,-2 4 0 0 0,-2 1 299 0 0,0-1 1 0 0,0 0-1 0 0,-12 9 1 0 0,-3 3-254 0 0,-6 5-1112 0 0,19-17 1391 0 0,0 0 0 0 0,1 1 0 0 0,-13 14-1 0 0,19-20 167 0 0,1-1 0 0 0,0 2 0 0 0,-2-1-367 0 0,2 0-125 0 0,-1 0 1 0 0,1-1-1 0 0,0 1 0 0 0,-1-1 1 0 0,1 1-1 0 0,0 0 0 0 0,-1 0 1 0 0,1-1-1 0 0,0 1 0 0 0,0 0 1 0 0,0-1-1 0 0,0 1 0 0 0,0 0 1 0 0,0 0-1 0 0,0-1 0 0 0,0 1 1 0 0,0 0-1 0 0,0 0 0 0 0,0-1 1 0 0,0 1-1 0 0,0 1 0 0 0,3 6-4 0 0,-2-6 21 0 0,0 0 0 0 0,1 0 0 0 0,-1 0 0 0 0,1 0-1 0 0,0 0 1 0 0,-1-1 0 0 0,1 1 0 0 0,0-1 0 0 0,0 1 0 0 0,0-1-1 0 0,0 0 1 0 0,1 0 0 0 0,-1 0 0 0 0,0 0 0 0 0,0 0 0 0 0,1 0 0 0 0,-1-1-1 0 0,0 1 1 0 0,1-1 0 0 0,-1 1 0 0 0,1-1 0 0 0,-1 0 0 0 0,0 0-1 0 0,1 0 1 0 0,4-1 0 0 0,6-1 233 0 0,1 0 0 0 0,-1-1-1 0 0,17-5 1 0 0,-25 6-259 0 0,4-1-20 0 0,0 0 0 0 0,-1-1 0 0 0,0 1 0 0 0,0-2-1 0 0,0 0 1 0 0,0 0 0 0 0,-1 0 0 0 0,0-1 0 0 0,12-11 0 0 0,-16 14-4 0 0,0 0 0 0 0,0 0 0 0 0,-1-1 0 0 0,1 1 0 0 0,-1-1 0 0 0,0 1 0 0 0,0-1 0 0 0,0 0 0 0 0,-1 0 1 0 0,1 0-1 0 0,-1 0 0 0 0,0 0 0 0 0,0 0 0 0 0,0 0 0 0 0,0 0 0 0 0,-1 0 0 0 0,0 0 0 0 0,0-1 0 0 0,0 1 1 0 0,0 0-1 0 0,-1 0 0 0 0,0 0 0 0 0,-1-5 0 0 0,0 3-264 0 0,-5-12-871 0 0,-1 13 926 0 0,-15-3-477 0 0,4 2-3880 0 0,18 6 241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10135 0 0,'0'0'231'0'0,"0"0"29"0"0,0 0 19 0 0,-2 1-41 0 0,-7 3 115 0 0,1 1-1 0 0,0 0 0 0 0,0 1 0 0 0,0-1 1 0 0,-12 13-1 0 0,-4 4-330 0 0,21-21-22 0 0,-1 1 0 0 0,-3 11 0 0 0,-1 4 114 0 0,5-10 34 0 0,0 0 1 0 0,0 0 0 0 0,0 0 0 0 0,1 0 0 0 0,0 1 0 0 0,0-1-1 0 0,1 1 1 0 0,-1-1 0 0 0,2 1 0 0 0,-1-1 0 0 0,1 1-1 0 0,1 7 1 0 0,-1 2 230 0 0,0-15-306 0 0,0 0 0 0 0,-1 1-1 0 0,1-1 1 0 0,0 1-1 0 0,1-1 1 0 0,-1 0-1 0 0,0 1 1 0 0,1-1-1 0 0,-1 1 1 0 0,1-1 0 0 0,0 0-1 0 0,0 0 1 0 0,0 1-1 0 0,0-1 1 0 0,0 0-1 0 0,0 0 1 0 0,1 0-1 0 0,-1 0 1 0 0,1 0 0 0 0,-1-1-1 0 0,1 1 1 0 0,2 1-1 0 0,3 3-72 0 0,-2-6 79 0 0,-1 1 0 0 0,0-1 0 0 0,0 1-1 0 0,1-1 1 0 0,-1-1 0 0 0,0 1 0 0 0,1 0-1 0 0,-1-1 1 0 0,0 0 0 0 0,0 0 0 0 0,0 0-1 0 0,8-4 1 0 0,-4 1 92 0 0,0 1 0 0 0,-1-1-1 0 0,1-1 1 0 0,-1 1 0 0 0,10-10-1 0 0,-14 10-243 0 0,1 0 0 0 0,-1 0 0 0 0,-1 0-1 0 0,1-1 1 0 0,-1 1 0 0 0,0-1 0 0 0,0 0 0 0 0,0 1 0 0 0,0-1-1 0 0,-1 0 1 0 0,0 0 0 0 0,0 0 0 0 0,0 0 0 0 0,-1 0-1 0 0,1 0 1 0 0,-1 0 0 0 0,-1 0 0 0 0,1 0 0 0 0,-1 0 0 0 0,1 0-1 0 0,-2 0 1 0 0,1 0 0 0 0,0 0 0 0 0,-1 0 0 0 0,0 0-1 0 0,-3-5 1 0 0,2 7-9 0 0,1 0 0 0 0,-1 0 0 0 0,0 1 1 0 0,0-1-1 0 0,0 1 0 0 0,-5-3 0 0 0,5 3-291 0 0,2 1-137 0 0,0 1 359 0 0,-1-1-1 0 0,1 1 1 0 0,-1-1-1 0 0,1 0 1 0 0,-1 0-1 0 0,1 1 1 0 0,0-1-1 0 0,-1 0 1 0 0,1 0-1 0 0,0 0 1 0 0,0-1-1 0 0,-1 1 1 0 0,1 0-1 0 0,-1-3 1 0 0,-2 0-2127 0 0,3 3-600 0 0,1 1-822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10135 0 0,'0'0'231'0'0,"0"0"29"0"0,0 0 19 0 0,-2 1 37 0 0,-32 14 1066 0 0,19-10-1044 0 0,-19 12 0 0 0,-81 51-338 0 0,107-61 0 0 0,7-7 0 0 0,1 0 0 0 0,0 1 0 0 0,0-1 0 0 0,-1 1 0 0 0,1-1 0 0 0,0 1 0 0 0,0-1 0 0 0,0 1 0 0 0,-1-1 0 0 0,1 1 0 0 0,0-1 0 0 0,0 0 0 0 0,0 1 0 0 0,0-1 0 0 0,0 1 0 0 0,0-1 0 0 0,0 1 0 0 0,0 0 0 0 0,2 2 3 0 0,-1 0-1 0 0,1 0 0 0 0,-1 0 0 0 0,1 0 0 0 0,0 0 1 0 0,0-1-1 0 0,0 1 0 0 0,0-1 0 0 0,5 4 1 0 0,6 8 905 0 0,-2-2-517 0 0,-6-8-287 0 0,-1 0 0 0 0,0 1-1 0 0,-1-1 1 0 0,1 1 0 0 0,-1 0 0 0 0,5 10-1 0 0,-3-8-117 0 0,9 19 100 0 0,-1 7 1725 0 0,-13-33-1804 0 0,0 1-1 0 0,1 0 1 0 0,-1-1 0 0 0,0 1-1 0 0,1 0 1 0 0,-1 0 0 0 0,0-1 0 0 0,0 1-1 0 0,0 0 1 0 0,0 0 0 0 0,0-1 0 0 0,0 1-1 0 0,0 0 1 0 0,0 0 0 0 0,0-1-1 0 0,0 1 1 0 0,0 0 0 0 0,0-1 0 0 0,0 1-1 0 0,-1 0 1 0 0,1 0 0 0 0,0-1-1 0 0,-1 1 1 0 0,0 1 0 0 0,0 0-10 0 0,1-1 3 0 0,0 0 0 0 0,0 0 0 0 0,-1-1 0 0 0,1 1 0 0 0,0 0 0 0 0,-1 0 0 0 0,1 0 0 0 0,0 0 0 0 0,-1 0 0 0 0,1-1 0 0 0,-1 1 0 0 0,1 0 0 0 0,-1 0 0 0 0,0-1 0 0 0,1 1 0 0 0,-1 0 0 0 0,0-1 0 0 0,0 1 0 0 0,1 0 0 0 0,-1-1 0 0 0,0 0 0 0 0,0 1 0 0 0,0-1 0 0 0,0 1 0 0 0,1-1 0 0 0,-3 1 0 0 0,0 0 0 0 0,-17 5 0 0 0,14-2 0 0 0,5-3 0 0 0,0 0 0 0 0,0 0 0 0 0,-1-1 0 0 0,1 1 0 0 0,0 0 0 0 0,0-1 0 0 0,0 1 0 0 0,-1 0 0 0 0,1-1 0 0 0,0 0 0 0 0,0 1 0 0 0,-1-1 0 0 0,1 0 0 0 0,0 1 0 0 0,-3-1 0 0 0,-4 0-133 0 0,6 0-563 0 0,2 0-257 0 0,0 0-58 0 0,0 0-12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124 179 6447 0 0,'0'0'142'0'0,"-8"6"356"0"0,2-4-1573 0 0,0-1 3875 0 0,14-1 3107 0 0,-6-1-5692 0 0,14 5 2298 0 0,-15-4-2142 0 0,-1 0 117 0 0,0 0 21 0 0,2 1-66 0 0,0 1-433 0 0,1 0-1 0 0,-1 0 1 0 0,1-1 0 0 0,0 1 0 0 0,-1-1-1 0 0,1 0 1 0 0,0 1 0 0 0,0-1-1 0 0,0-1 1 0 0,0 1 0 0 0,0 0 0 0 0,0-1-1 0 0,0 1 1 0 0,0-1 0 0 0,0 0-1 0 0,4 0 1 0 0,8-3-10 0 0,1 1 0 0 0,0-2 0 0 0,-1 0 0 0 0,1-1 0 0 0,17-9 0 0 0,-5 3 0 0 0,-23 9 0 0 0,-1 0 0 0 0,0 0 0 0 0,0-1 0 0 0,0 1 0 0 0,0-1 0 0 0,0 0 0 0 0,-1 0 0 0 0,1-1 0 0 0,-1 1 0 0 0,4-6 0 0 0,8-7 0 0 0,9-5 0 0 0,-23 20 0 0 0,0 1 0 0 0,0-1 0 0 0,1 0 0 0 0,-1 0 0 0 0,0 0 0 0 0,0 0 0 0 0,0-1 0 0 0,0 1 0 0 0,-1 0 0 0 0,1 0 0 0 0,1-3 0 0 0,4-3 0 0 0,-5 5 0 0 0,0 1 0 0 0,1-1 0 0 0,-1 1 0 0 0,0-1 0 0 0,0 0 0 0 0,0 0 0 0 0,0 1 0 0 0,0-1 0 0 0,0 0 0 0 0,0 0 0 0 0,-1 0 0 0 0,1 0 0 0 0,-1 0 0 0 0,1 0 0 0 0,-1 0 0 0 0,0 0 0 0 0,0 0 0 0 0,0 0 0 0 0,0 0 0 0 0,0 0 0 0 0,0 0 0 0 0,-1-3 0 0 0,-2-3 0 0 0,3 7 0 0 0,0 1 0 0 0,-1-1 0 0 0,1 0 0 0 0,0 0 0 0 0,-1 1 0 0 0,1-1 0 0 0,0 0 0 0 0,-1 1 0 0 0,1-1 0 0 0,-1 0 0 0 0,1 1 0 0 0,-1-1 0 0 0,1 1 0 0 0,-1-1 0 0 0,1 0 0 0 0,-1 1 0 0 0,0-1 0 0 0,1 1 0 0 0,-1 0 0 0 0,0-1 0 0 0,1 1 0 0 0,-1 0 0 0 0,0-1 0 0 0,0 1 0 0 0,1 0 0 0 0,-1 0 0 0 0,0-1 0 0 0,-1 1 0 0 0,-1 0 0 0 0,0-1-58 0 0,1 1 1 0 0,-1 0-1 0 0,0-1 0 0 0,1 1 0 0 0,-1 0 0 0 0,0 0 1 0 0,1 1-1 0 0,-1-1 0 0 0,0 1 0 0 0,-5 1 0 0 0,-26 12-996 0 0,13-4 752 0 0,-3 1 302 0 0,-16 5 0 0 0,22-11 0 0 0,5-1 0 0 0,-1 1 0 0 0,1 0 0 0 0,0 1 0 0 0,0 1 0 0 0,1 0 0 0 0,0 0 0 0 0,0 1 0 0 0,-18 17 0 0 0,12-10 0 0 0,2 0 0 0 0,-21 26 0 0 0,31-34 0 0 0,1 0 0 0 0,1 1 0 0 0,-1-1 0 0 0,1 1 0 0 0,1-1 0 0 0,0 1 0 0 0,0 1 0 0 0,0-1 0 0 0,-2 13 0 0 0,4-11 0 0 0,2-2 0 0 0,3-1 0 0 0,-3-5 62 0 0,1-1 0 0 0,-1 0-1 0 0,0 1 1 0 0,1-1-1 0 0,-1 0 1 0 0,1 0 0 0 0,0 0-1 0 0,-1 0 1 0 0,1 0 0 0 0,0 0-1 0 0,-1 0 1 0 0,1-1 0 0 0,0 1-1 0 0,0 0 1 0 0,0-1 0 0 0,2 1-1 0 0,3 0 275 0 0,9 3-249 0 0,0-1 0 0 0,1-1 0 0 0,-1 0 0 0 0,1-1-1 0 0,-1-1 1 0 0,27-3 0 0 0,30-8-87 0 0,-57 7 0 0 0,-10 2 0 0 0,1 0 0 0 0,0 1 0 0 0,0 0 0 0 0,10-1 0 0 0,-15 2-50 0 0,0 0 0 0 0,0-1 0 0 0,0 1 0 0 0,0 0-1 0 0,0 0 1 0 0,0 0 0 0 0,0 0 0 0 0,0 1 0 0 0,0-1 0 0 0,0 1-1 0 0,2 0 1 0 0,0 0-224 0 0,-2 0-234 0 0,0-1-140 0 0,0 1 255 0 0,1 0-95 0 0,4 1-2848 0 0,9 1 1801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8287 0 0,'0'0'191'0'0,"0"0"26"0"0,0 0 9 0 0,3 1-34 0 0,19 3-78 0 0,-20-4 274 0 0,-2 0 110 0 0,0 0 12 0 0,-11 2 514 0 0,-29 8-449 0 0,-9 0 1143 0 0,1 2-1 0 0,-48 21 1 0 0,80-26-1718 0 0,2 1 0 0 0,-1 1 0 0 0,-16 13 0 0 0,13-9 0 0 0,11-7 0 0 0,6-6 0 0 0,1 1 0 0 0,0-1 0 0 0,0 1 0 0 0,-1-1 0 0 0,1 0 0 0 0,0 1 0 0 0,0-1 0 0 0,-1 1 0 0 0,1-1 0 0 0,0 0 0 0 0,0 1 0 0 0,0-1 0 0 0,0 1 0 0 0,0-1 0 0 0,0 1 0 0 0,0-1 0 0 0,0 1 0 0 0,0 0 0 0 0,0 1 0 0 0,1 0 0 0 0,-1 0 0 0 0,1 0 0 0 0,0-1 0 0 0,0 1 0 0 0,0 0 0 0 0,0 0 0 0 0,0-1 0 0 0,0 1 0 0 0,0-1 0 0 0,0 1 0 0 0,1-1 0 0 0,-1 1 0 0 0,1-1 0 0 0,-1 0 0 0 0,1 0 0 0 0,0 0 0 0 0,-1 0 0 0 0,1 0 0 0 0,0 0 0 0 0,3 1 0 0 0,4 2 0 0 0,0-2 0 0 0,1 1 0 0 0,11 1 0 0 0,-11-3 0 0 0,-4 1 0 0 0,-2-2 0 0 0,-1 0 0 0 0,1 1 0 0 0,-1 0 0 0 0,1 0 0 0 0,-1 0 0 0 0,1 0 0 0 0,-1 1 0 0 0,0-1 0 0 0,0 1 0 0 0,0 0 0 0 0,1 0 0 0 0,-2 0 0 0 0,1 0 0 0 0,0 0 0 0 0,0 1 0 0 0,-1-1 0 0 0,1 1 0 0 0,-1 0 0 0 0,0 0 0 0 0,0 0 0 0 0,3 6 0 0 0,-2-4 0 0 0,0-1 0 0 0,0 1 0 0 0,-1 0 0 0 0,0 0 0 0 0,0 0 0 0 0,0 0 0 0 0,-1 0 0 0 0,1 1 0 0 0,-1-1 0 0 0,0 0 0 0 0,-1 1 0 0 0,0-1 0 0 0,1 1 0 0 0,-2 7 0 0 0,0-4 0 0 0,-1 0 0 0 0,0 0 0 0 0,0 0 0 0 0,-1 0 0 0 0,0 0 0 0 0,-1-1 0 0 0,1 0 0 0 0,-2 1 0 0 0,1-2 0 0 0,-1 1 0 0 0,-9 11 0 0 0,11-16 0 0 0,0 0 0 0 0,0 0 0 0 0,0 0 0 0 0,0 0 0 0 0,0-1 0 0 0,-1 0 0 0 0,0 1 0 0 0,1-1 0 0 0,-1 0 0 0 0,0-1 0 0 0,0 1 0 0 0,0-1 0 0 0,0 0 0 0 0,0 0 0 0 0,-8 1 0 0 0,-3 0 0 0 0,1-2 0 0 0,-1 0 0 0 0,-17-2 0 0 0,17 1 0 0 0,4 0 0 0 0,-20-2 0 0 0,22 1 0 0 0,3-1-64 0 0,5 2-273 0 0,1 1-138 0 0,0 0-33 0 0,0 0-4 0 0,0 0 0 0 0,0 0 0 0 0,0 0 0 0 0,0-1 70 0 0,3-5-598 0 0,-3 5-3430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15663 0 0,'0'0'719'0'0,"0"0"-20"0"0,0 2-374 0 0,-2 5-112 0 0,-1 0 0 0 0,1-1 1 0 0,-1 0-1 0 0,0 1 0 0 0,0-1 1 0 0,-1-1-1 0 0,-6 9 0 0 0,-35 39 165 0 0,19-25-373 0 0,-17 18 1013 0 0,-85 70 0 0 0,54-53-1078 0 0,58-51 60 0 0,-8 6 0 0 0,23-17 0 0 0,0 0 0 0 0,0 0 0 0 0,1 0 0 0 0,-1-1 0 0 0,0 1 0 0 0,0 0 0 0 0,1 0 0 0 0,-1 1 0 0 0,0-1 0 0 0,1 0 0 0 0,-1 0 0 0 0,1 0 0 0 0,0 0 0 0 0,-1 0 0 0 0,1 1 0 0 0,0-1 0 0 0,0 0 0 0 0,0 2 0 0 0,2 18 0 0 0,2-12 0 0 0,-2-7 0 0 0,1 0 0 0 0,0 0 0 0 0,-1 0 0 0 0,1 0 0 0 0,0-1 0 0 0,0 1 0 0 0,0-1 0 0 0,1 1 0 0 0,-1-1 0 0 0,0 0 0 0 0,0 0 0 0 0,1-1 0 0 0,4 1 0 0 0,7 1 0 0 0,24-1 0 0 0,-33-1 0 0 0,13-1 66 0 0,0 0-1 0 0,-1-1 1 0 0,1-2-1 0 0,32-9 1 0 0,10-8-1418 0 0,-2-4-4596 0 0,-33 12-296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2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 10135 0 0,'0'0'231'0'0,"0"0"29"0"0,0 0 19 0 0,0 0 37 0 0,0 0 125 0 0,-7 5 568 0 0,-2 1-827 0 0,2 1 0 0 0,-1-1 0 0 0,1 1 0 0 0,0 1 0 0 0,1-1 0 0 0,0 1 0 0 0,-7 10 0 0 0,-1 7 418 0 0,-15 32 0 0 0,26-50-411 0 0,0 0 0 0 0,1 0 0 0 0,0 0 0 0 0,0 0 0 0 0,1 0 0 0 0,0 1 0 0 0,0-1 0 0 0,1 1 0 0 0,0 13 0 0 0,1-16-69 0 0,-1-1 0 0 0,1 1 0 0 0,0-1 0 0 0,0 1 0 0 0,0-1 0 0 0,1 1 0 0 0,-1-1 0 0 0,1 0 0 0 0,0 0 0 0 0,1 0 0 0 0,-1 0 0 0 0,1 0 1 0 0,-1 0-1 0 0,1-1 0 0 0,0 1 0 0 0,5 3 0 0 0,-5-5-98 0 0,-1-1 0 0 0,1 1 0 0 0,0-1 0 0 0,-1 0 0 0 0,1 0 0 0 0,0 0 0 0 0,0 0 0 0 0,0 0 0 0 0,0-1 0 0 0,0 1 0 0 0,0-1 0 0 0,0 0 0 0 0,0 0 0 0 0,0 0 0 0 0,0 0 0 0 0,0 0 0 0 0,0-1 0 0 0,0 1 0 0 0,0-1 0 0 0,0 0 0 0 0,-1 0 0 0 0,1 0 0 0 0,0 0 0 0 0,0 0 0 0 0,3-3 0 0 0,3-1 210 0 0,-1 0 0 0 0,0-1 0 0 0,-1 0 0 0 0,1 0 1 0 0,-1-1-1 0 0,9-11 0 0 0,-6 8-230 0 0,-1-1 1 0 0,-1-1-1 0 0,0 1 0 0 0,0-1 1 0 0,-1-1-1 0 0,9-23 0 0 0,-8 18 11 0 0,0 0 0 0 0,18-29 0 0 0,-3 7-881 0 0,-5 0-1836 0 0,-17 36 1910 0 0,0 1 1 0 0,0-1-1 0 0,0 1 0 0 0,0-1 0 0 0,0-5 0 0 0,-1 8-742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 15663 0 0,'0'0'356'0'0,"2"-2"50"0"0,-2 1-280 0 0,2-3-45 0 0,12 1 656 0 0,-3 2-723 0 0,3 2-14 0 0,-11 3 0 0 0,-3-3 0 0 0,2 7 0 0 0,-3-6 21 0 0,0 0-1 0 0,0 1 0 0 0,0-1 1 0 0,-1 0-1 0 0,1 0 1 0 0,-1 0-1 0 0,-1 2 1 0 0,-6 8 251 0 0,-44 76 1332 0 0,43-72-1604 0 0,-10 23 0 0 0,-5 7 0 0 0,23-42 0 0 0,-1 0 0 0 0,1 0 0 0 0,0 1 0 0 0,0-1 0 0 0,0 1 0 0 0,-1 8 0 0 0,0-4 0 0 0,0-2-133 0 0,2-5-563 0 0,1-2-257 0 0,0 0-58 0 0,0 0-12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15663 0 0,'0'0'356'0'0,"0"0"50"0"0,0 0 20 0 0,0 0-42 0 0,-1 2-250 0 0,-31 54-130 0 0,-2-2 1 0 0,-47 56 0 0 0,78-107-5 0 0,-66 81 0 0 0,36-47 0 0 0,-30 46 0 0 0,-75 158 1477 0 0,65-109-1047 0 0,62-113-2139 0 0,1 0-1 0 0,-8 22 1 0 0,17-39 206 0 0,1-2-29 0 0,0 0-4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24 145 17503 0 0,'0'0'399'0'0,"-2"0"60"0"0,1 0-426 0 0,1 0 0 0 0,-1 0 0 0 0,0 0 0 0 0,0 0 1 0 0,1 0-1 0 0,-1 0 0 0 0,0 0 0 0 0,0 0 0 0 0,0 1 1 0 0,1-1-1 0 0,-1 0 0 0 0,0 0 0 0 0,0 1 0 0 0,1-1 1 0 0,-1 0-1 0 0,0 1 0 0 0,1-1 0 0 0,-1 1 1 0 0,0-1-1 0 0,1 1 0 0 0,-1-1 0 0 0,1 1 0 0 0,-1-1 1 0 0,1 1-1 0 0,-1 0 0 0 0,1-1 0 0 0,-1 1 0 0 0,1 0 1 0 0,0-1-1 0 0,-1 1 0 0 0,1 1 0 0 0,-2 8-33 0 0,3-8 43 0 0,-1-1-1 0 0,1 1 1 0 0,-1-1-1 0 0,1 1 1 0 0,0-1-1 0 0,-1 0 1 0 0,1 1-1 0 0,0-1 1 0 0,0 0-1 0 0,0 0 1 0 0,0 1-1 0 0,0-1 1 0 0,0 0-1 0 0,0 0 1 0 0,0 0-1 0 0,1 0 1 0 0,-1 0-1 0 0,0-1 1 0 0,0 1-1 0 0,1 0 1 0 0,-1-1-1 0 0,1 1 1 0 0,-1-1-1 0 0,1 1 1 0 0,-1-1-1 0 0,1 1 1 0 0,-1-1-1 0 0,1 0 1 0 0,1 0-1 0 0,4 1 156 0 0,-1-1 1 0 0,1 0-1 0 0,0-1 0 0 0,0 1 0 0 0,7-3 0 0 0,47-8 768 0 0,71-17-300 0 0,177-65-666 0 0,-290 86 9 0 0,76-27-120 0 0,-77 29-210 0 0,1 0 1 0 0,0 1 0 0 0,21-1-1 0 0,-37 4 185 0 0,1 1-1 0 0,-1 0 1 0 0,0 0-1 0 0,0 0 1 0 0,0 1-1 0 0,0-1 1 0 0,6 2-1 0 0,-8-1 51 0 0,-1-1-1 0 0,1 0 1 0 0,0 1-1 0 0,-1-1 1 0 0,1 0 0 0 0,-1 1-1 0 0,1-1 1 0 0,-1 1-1 0 0,1-1 1 0 0,-1 1 0 0 0,1-1-1 0 0,-1 1 1 0 0,0 0 0 0 0,1-1-1 0 0,-1 1 1 0 0,0-1-1 0 0,1 1 1 0 0,-1 0 0 0 0,0-1-1 0 0,0 1 1 0 0,0 0-1 0 0,1-1 1 0 0,-1 1 0 0 0,0 0-1 0 0,0-1 1 0 0,0 1-1 0 0,0 0 1 0 0,0-1 0 0 0,0 1-1 0 0,0 0 1 0 0,-1-1-1 0 0,1 1 1 0 0,0 0 0 0 0,0-1-1 0 0,0 1 1 0 0,-1 0-1 0 0,1-1 1 0 0,0 1 0 0 0,-2 1-1 0 0,-7 16-6397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24 10135 0 0,'17'-6'400'0'0,"31"-7"-1"0"0,-41 11-151 0 0,0 1 1 0 0,0 0-1 0 0,1 1 0 0 0,-1-1 0 0 0,0 2 0 0 0,15 1 0 0 0,-22-2-161 0 0,1 0-1 0 0,-1 0 0 0 0,1 0 0 0 0,0 0 1 0 0,-1 0-1 0 0,1 0 0 0 0,-1 0 0 0 0,1 1 1 0 0,-1-1-1 0 0,1 0 0 0 0,-1 0 0 0 0,1 1 1 0 0,0-1-1 0 0,-1 0 0 0 0,0 1 0 0 0,1-1 1 0 0,-1 1-1 0 0,1-1 0 0 0,-1 0 0 0 0,1 1 1 0 0,-1-1-1 0 0,0 1 0 0 0,1-1 0 0 0,-1 1 1 0 0,0-1-1 0 0,0 1 0 0 0,1 0 0 0 0,-1-1 1 0 0,0 1-1 0 0,0-1 0 0 0,0 1 1 0 0,0-1-1 0 0,0 1 0 0 0,0 0 0 0 0,0 0 1 0 0,0 0 130 0 0,0 0 1 0 0,0 0-1 0 0,-1 0 1 0 0,1 0-1 0 0,0 0 1 0 0,-1 0 0 0 0,1 0-1 0 0,-1 0 1 0 0,1 0-1 0 0,-1 0 1 0 0,1 0 0 0 0,-1-1-1 0 0,0 1 1 0 0,0 0-1 0 0,-1 1 1 0 0,-6 3-184 0 0,-1 0 0 0 0,0 0-1 0 0,0 0 1 0 0,-14 4 0 0 0,-14 6-38 0 0,-42 23 4 0 0,-41 22 0 0 0,64-24 0 0 0,-57 47 0 0 0,101-71 0 0 0,0 0 0 0 0,0 0 0 0 0,1 1 0 0 0,1 0 0 0 0,0 1 0 0 0,1 0 0 0 0,1 1 0 0 0,0 0 0 0 0,-6 16 0 0 0,13-28 0 0 0,-1 0 0 0 0,1 0 0 0 0,1 0 0 0 0,-1 1 0 0 0,0-1 0 0 0,1 0 0 0 0,-1 0 0 0 0,1 1 0 0 0,0-1 0 0 0,0 0 0 0 0,1 0 0 0 0,0 6 0 0 0,0-7 0 0 0,-1 0 0 0 0,1 0 0 0 0,0-1 0 0 0,0 1 0 0 0,0 0 0 0 0,0 0 0 0 0,0-1 0 0 0,0 1 0 0 0,1-1 0 0 0,-1 1 0 0 0,0-1 0 0 0,1 1 0 0 0,-1-1 0 0 0,1 0 0 0 0,0 0 0 0 0,-1 1 0 0 0,1-1 0 0 0,0-1 0 0 0,0 1 0 0 0,-1 0 0 0 0,3 0 0 0 0,12 4-1 0 0,0-1 0 0 0,0 0-1 0 0,0-2 1 0 0,24 2 0 0 0,-5-3 40 0 0,37-5 0 0 0,148-20 1052 0 0,-116-1-6000 0 0,-90 23-889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 10135 0 0,'0'0'464'0'0,"1"-1"-9"0"0,0-3-223 0 0,-1 3 156 0 0,0 1 100 0 0,0 0 21 0 0,0 0-66 0 0,4 11-3 0 0,-3-9-323 0 0,-1-1-1 0 0,1 1 1 0 0,0 0-1 0 0,-1 0 1 0 0,1 0-1 0 0,-1 0 1 0 0,0 1-1 0 0,1-1 1 0 0,-1 2-1 0 0,-2 11 38 0 0,0 0 0 0 0,-1-1 0 0 0,-1 1 0 0 0,0 0 0 0 0,-1-1 0 0 0,-1 0 0 0 0,-10 19 0 0 0,-61 90 1178 0 0,56-91-1240 0 0,-22 32-5 0 0,-100 145 757 0 0,114-171-91 0 0,-20 28-1774 0 0,46-63 922 0 0,1 1 1 0 0,-1-1 0 0 0,0 1-1 0 0,0-1 1 0 0,-4 3-1 0 0,-2 0 83 0 0,3-4 16 0 0,5-5 0 0 0,3-2 0 0 0,6-5 0 0 0,1 0 0 0 0,-1 1 0 0 0,1 0 0 0 0,14-11 0 0 0,-2 2 0 0 0,-6 3-188 0 0,2 1 0 0 0,0 1-1 0 0,1 1 1 0 0,0 0 0 0 0,1 1 0 0 0,0 1-1 0 0,1 1 1 0 0,0 0 0 0 0,38-10 0 0 0,-57 19 197 0 0,1-1 0 0 0,-1 1 0 0 0,1 0 0 0 0,-1 0 0 0 0,1 0 0 0 0,-1 0 0 0 0,1 0 0 0 0,-1 0 0 0 0,1 0 0 0 0,-1 0 1 0 0,0 0-1 0 0,1 0 0 0 0,-1 1 0 0 0,1-1 0 0 0,-1 1 0 0 0,1-1 0 0 0,-1 1 0 0 0,0 0 0 0 0,0-1 0 0 0,1 1 0 0 0,0 1 1 0 0,0 0 32 0 0,-1-1 0 0 0,0 1 1 0 0,0-1-1 0 0,0 1 1 0 0,0-1-1 0 0,-1 1 1 0 0,1 0-1 0 0,0-1 1 0 0,-1 1-1 0 0,1 0 1 0 0,-1 0-1 0 0,0 0 1 0 0,1-1-1 0 0,-1 5 1 0 0,0 1 81 0 0,-1 0-1 0 0,0 0 1 0 0,0 0 0 0 0,0 0-1 0 0,-1-1 1 0 0,0 1 0 0 0,-5 12-1 0 0,2-7-156 0 0,0-1-1 0 0,-1 0 0 0 0,-1-1 1 0 0,0 1-1 0 0,0-1 0 0 0,-1-1 1 0 0,-15 16-1 0 0,35-26-3285 0 0,7-9 1297 0 0,4-3-24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13823 0 0,'0'0'315'0'0,"0"0"45"0"0,0 0 21 0 0,0 0-49 0 0,-2 1-220 0 0,-103 57-100 0 0,99-54 132 0 0,0 1-1 0 0,1 0 0 0 0,-1 0 0 0 0,-7 10 1 0 0,-14 12 571 0 0,20-20-607 0 0,0-1 0 0 0,0 1 0 0 0,-10 12 0 0 0,15-16-94 0 0,0 0-1 0 0,0 0 1 0 0,0 0-1 0 0,0 1 1 0 0,1-1-1 0 0,-1 1 1 0 0,1-1 0 0 0,0 1-1 0 0,0-1 1 0 0,0 1-1 0 0,1 0 1 0 0,-1 5-1 0 0,3 3-13 0 0,3-5 0 0 0,-4-6 37 0 0,0 0-1 0 0,1-1 0 0 0,-1 1 1 0 0,1 0-1 0 0,-1-1 1 0 0,1 1-1 0 0,-1-1 1 0 0,1 0-1 0 0,-1 1 0 0 0,1-1 1 0 0,-1 0-1 0 0,1 0 1 0 0,-1 0-1 0 0,1 0 0 0 0,-1 0 1 0 0,3-1-1 0 0,27-8 1021 0 0,-11 3-701 0 0,-8 3-354 0 0,0-1-1 0 0,0 0 1 0 0,0-1 0 0 0,-1 0-1 0 0,1-1 1 0 0,-1 0-1 0 0,0-1 1 0 0,-1 0 0 0 0,13-12-1 0 0,-20 18-1 0 0,-3 1 0 0 0,1 0 0 0 0,-1-1 0 0 0,1 1 0 0 0,-1-1 0 0 0,1 1 0 0 0,-1-1 0 0 0,1 1 0 0 0,-1-1 0 0 0,1 1 0 0 0,-1-1 0 0 0,1 1 0 0 0,-1-1 0 0 0,0 1 0 0 0,1-1 0 0 0,-1 0 0 0 0,0 1 0 0 0,0-1 0 0 0,1 1 0 0 0,-1-1 0 0 0,0 0 0 0 0,0 1 0 0 0,0-2 0 0 0,2-5-64 0 0,-1 2-213 0 0,-1 1 0 0 0,1 0 0 0 0,-1-1 0 0 0,0 1 0 0 0,0-1-1 0 0,0 1 1 0 0,0 0 0 0 0,-1-1 0 0 0,0 1 0 0 0,0-1 0 0 0,0 1 0 0 0,0 0-1 0 0,-4-7 1 0 0,4 10-235 0 0,1 1 0 0 0,0-1 0 0 0,-3-5 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11975 0 0,'0'0'267'0'0,"0"0"42"0"0,0 0 17 0 0,0 0-28 0 0,0 0-126 0 0,-1 2 204 0 0,-7 6-214 0 0,-1-1 0 0 0,0 0-1 0 0,0-1 1 0 0,0 0 0 0 0,-1-1-1 0 0,0 1 1 0 0,-14 4 0 0 0,-19 12 148 0 0,25-11-310 0 0,1 1 0 0 0,0 0 0 0 0,1 2 0 0 0,1 0 0 0 0,0 1 0 0 0,1 0 0 0 0,-12 19 0 0 0,17-22 0 0 0,2 3-15 0 0,8-11 34 0 0,-1-2 49 0 0,1 0 9 0 0,-1-1-1 0 0,0 1 1 0 0,0 0-1 0 0,1-1 0 0 0,-1 1 1 0 0,1-1-1 0 0,-1 1 1 0 0,1-1-1 0 0,0 1 0 0 0,-1-1 1 0 0,1 0-1 0 0,0 1 1 0 0,0-1-1 0 0,0 0 1 0 0,0 1-1 0 0,0-1 0 0 0,1 0 1 0 0,0 1-1 0 0,0-1-31 0 0,1 1-1 0 0,-1-1 0 0 0,0 0 0 0 0,1 0 1 0 0,-1 0-1 0 0,1 0 0 0 0,-1 0 1 0 0,1-1-1 0 0,0 1 0 0 0,2-1 1 0 0,6 1 103 0 0,1-1 0 0 0,-1-1 1 0 0,0 0-1 0 0,12-3 0 0 0,-17 3 78 0 0,10-1 67 0 0,0-1 1 0 0,0-1-1 0 0,26-10 0 0 0,-38 13-296 0 0,1-1 0 0 0,-1-1 0 0 0,0 1 0 0 0,0-1 0 0 0,0 1 0 0 0,-1-1-1 0 0,1 0 1 0 0,0 0 0 0 0,-1-1 0 0 0,0 1 0 0 0,0-1 0 0 0,0 0 0 0 0,0 0 0 0 0,-1 0 0 0 0,1 0-1 0 0,-1 0 1 0 0,2-7 0 0 0,-2 6-229 0 0,-1 0 0 0 0,1-1 0 0 0,-1 1 0 0 0,0-1 0 0 0,-1 0 0 0 0,1 1 0 0 0,-1-1 0 0 0,-1 1 0 0 0,1-1 0 0 0,-1 0 0 0 0,0 1 0 0 0,0-1 0 0 0,0 1 0 0 0,-1 0 0 0 0,1-1 0 0 0,-5-7 0 0 0,5 12-280 0 0,-2-2-74 0 0,-2 0-3746 0 0,1-2-6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20 13823 0 0,'1'0'58'0'0,"27"-18"1467"0"0,-27 17-1160 0 0,-8 2-88 0 0,1 0 1 0 0,-1 0-1 0 0,1 0 0 0 0,-11 5 0 0 0,3-2-59 0 0,-126 42-218 0 0,109-34 0 0 0,1 2 0 0 0,-41 24 0 0 0,50-22 0 0 0,20-16 0 0 0,1 1 0 0 0,0-1 0 0 0,-1 1 0 0 0,1-1 0 0 0,0 0 0 0 0,0 1 0 0 0,-1-1 0 0 0,1 1 0 0 0,0-1 0 0 0,0 0 0 0 0,0 1 0 0 0,-1-1 0 0 0,1 1 0 0 0,0-1 0 0 0,0 1 0 0 0,0-1 0 0 0,0 1 0 0 0,0 0 0 0 0,0 0 0 0 0,1 0 0 0 0,-1 0 0 0 0,1 0 0 0 0,0 0 0 0 0,-1 0 0 0 0,1 0 0 0 0,0 0 0 0 0,0 0 0 0 0,-1 0 0 0 0,1 0 0 0 0,0 0 0 0 0,0-1 0 0 0,0 1 0 0 0,0 0 0 0 0,1 0 0 0 0,21 11 0 0 0,-10-6 0 0 0,3 5 0 0 0,0 0 0 0 0,-1 0 0 0 0,0 1 0 0 0,-1 1 0 0 0,0 1 0 0 0,22 28 0 0 0,-33-37 0 0 0,0 0 0 0 0,0 0 0 0 0,0 0 0 0 0,-1 1 0 0 0,1-1 0 0 0,-1 1 0 0 0,0-1 0 0 0,-1 1 0 0 0,2 8 0 0 0,-2 3 0 0 0,-4-13 0 0 0,1-2 0 0 0,0 0 0 0 0,0 0 0 0 0,1 0 0 0 0,-1 1 0 0 0,0-1 0 0 0,-1 0 0 0 0,1 0 0 0 0,0-1 0 0 0,0 1 0 0 0,-1 0 0 0 0,1-1 0 0 0,-1 0 0 0 0,0 1 0 0 0,1-1 0 0 0,-4 1 0 0 0,-3 0 0 0 0,-1 0 0 0 0,-17 2 0 0 0,16-3 0 0 0,8 0 32 0 0,-1-1 1 0 0,1 0-1 0 0,0 0 0 0 0,-1 0 0 0 0,1-1 0 0 0,-1 1 0 0 0,1-1 0 0 0,-5-1 1 0 0,7 2-106 0 0,-1-1 1 0 0,1 0 0 0 0,-1 1-1 0 0,1-1 1 0 0,-1 0 0 0 0,1 0-1 0 0,0 0 1 0 0,-1 0 0 0 0,1 0-1 0 0,0 0 1 0 0,0 0 0 0 0,0 0-1 0 0,-1-1 1 0 0,1 1 0 0 0,1 0-1 0 0,-1-1 1 0 0,0 1 0 0 0,0-1-1 0 0,0-1 1 0 0,-2-9-5715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234 106 13823 0 0,'0'0'630'0'0,"0"0"-13"0"0,0 0-320 0 0,0 0 105 0 0,0 0 87 0 0,0 0 20 0 0,0 0-66 0 0,2 1-294 0 0,-1 0-147 0 0,0 0-1 0 0,0-1 1 0 0,0 1-1 0 0,0 0 1 0 0,0-1-1 0 0,0 0 1 0 0,1 1-1 0 0,-1-1 1 0 0,0 1-1 0 0,0-1 1 0 0,1 0-1 0 0,-1 0 1 0 0,0 0-1 0 0,1 0 1 0 0,-1 0-1 0 0,0 0 1 0 0,0 0-1 0 0,1 0 1 0 0,-1-1-1 0 0,0 1 0 0 0,0 0 1 0 0,1-1-1 0 0,-1 1 1 0 0,0-1-1 0 0,0 1 1 0 0,2-2-1 0 0,0 1 47 0 0,11-5 150 0 0,-1 0-1 0 0,0-1 1 0 0,0 0 0 0 0,-1-1-1 0 0,1 0 1 0 0,-2-1-1 0 0,1-1 1 0 0,-1 0 0 0 0,10-11-1 0 0,-21 20-197 0 0,0 1 0 0 0,0 0 0 0 0,0 0 0 0 0,1 0 0 0 0,-1-1 0 0 0,0 1 1 0 0,0 0-1 0 0,0 0 0 0 0,0-1 0 0 0,1 1 0 0 0,-1 0 0 0 0,0 0 0 0 0,0-1 0 0 0,0 1 0 0 0,0 0 0 0 0,0-1 0 0 0,0 1 0 0 0,0 0 0 0 0,0 0 0 0 0,0-1 0 0 0,0 1 0 0 0,0 0 0 0 0,0 0 0 0 0,0-1 0 0 0,0 1 0 0 0,0 0 0 0 0,0-1 0 0 0,0 1 0 0 0,0 0 0 0 0,-1 0 1 0 0,1-1-1 0 0,0 1 0 0 0,0 0 0 0 0,0 0 0 0 0,0-1 0 0 0,-1 1 0 0 0,1 0 0 0 0,0 0 0 0 0,0 0 0 0 0,0 0 0 0 0,-1-1 0 0 0,1 1 0 0 0,0 0 0 0 0,0 0 0 0 0,-1 0 0 0 0,1 0 0 0 0,0 0 0 0 0,0-1 0 0 0,-1 1 0 0 0,-10-2-51 0 0,11 2 36 0 0,-5-1-46 0 0,0 1 1 0 0,0 0-1 0 0,0 0 0 0 0,0 1 0 0 0,0-1 0 0 0,0 1 0 0 0,0 0 1 0 0,0 1-1 0 0,1-1 0 0 0,-1 1 0 0 0,1 0 0 0 0,-6 3 0 0 0,-7 5-446 0 0,-28 20-1 0 0,24-15 386 0 0,-122 98 122 0 0,136-108 0 0 0,-42 39 0 0 0,43-38 0 0 0,1 0 0 0 0,0 0 0 0 0,0 0 0 0 0,1 1 0 0 0,0-1 0 0 0,-5 10 0 0 0,6-5 0 0 0,2 2 0 0 0,2-11 19 0 0,0 0 0 0 0,0 0 0 0 0,0 0 0 0 0,0 0-1 0 0,0 0 1 0 0,0 0 0 0 0,1 0 0 0 0,-1-1 0 0 0,1 1 0 0 0,-1 0-1 0 0,1-1 1 0 0,-1 1 0 0 0,1-1 0 0 0,0 0 0 0 0,0 1 0 0 0,0-1-1 0 0,0 0 1 0 0,0 0 0 0 0,0 0 0 0 0,0 0 0 0 0,0-1 0 0 0,0 1-1 0 0,1 0 1 0 0,1-1 0 0 0,7 2 178 0 0,1 0-1 0 0,-1-1 0 0 0,18-1 1 0 0,-16-1-70 0 0,15 0 105 0 0,0-2-1 0 0,47-11 1 0 0,-48 8-395 0 0,0 1 1 0 0,50-2-1 0 0,-64 7-1945 0 0,-13 0-4031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320 108 15663 0 0,'0'0'356'0'0,"0"0"50"0"0,0 0 20 0 0,-1 2-42 0 0,1 2-380 0 0,-1-1-1 0 0,1 1 0 0 0,0 0 0 0 0,-1 0 1 0 0,2-1-1 0 0,-1 1 0 0 0,0 0 1 0 0,1-1-1 0 0,0 1 0 0 0,0 0 1 0 0,0-1-1 0 0,0 1 0 0 0,2 4 1 0 0,-1-6 92 0 0,-1 1 1 0 0,1-1-1 0 0,0 0 1 0 0,0 0-1 0 0,0 0 1 0 0,0 0-1 0 0,0 0 0 0 0,0-1 1 0 0,0 1-1 0 0,0-1 1 0 0,1 1-1 0 0,-1-1 1 0 0,1 0-1 0 0,-1 0 1 0 0,1 0-1 0 0,-1 0 1 0 0,1 0-1 0 0,0-1 1 0 0,4 1-1 0 0,8 1 247 0 0,-1-1 1 0 0,1-1-1 0 0,-1-1 0 0 0,0 0 0 0 0,1-1 0 0 0,17-4 1 0 0,-3-1-428 0 0,56-23 1 0 0,-61 19 83 0 0,29-19 0 0 0,6-3 0 0 0,-55 31 7 0 0,0 0 1 0 0,0 0-1 0 0,-1-1 0 0 0,1 0 1 0 0,0 1-1 0 0,-1-1 0 0 0,0 0 0 0 0,6-7 1 0 0,-9 9-30 0 0,1 0 0 0 0,0 0 0 0 0,-1 1 0 0 0,1-1 0 0 0,-1 0 0 0 0,1 0 1 0 0,-1 0-1 0 0,0 0 0 0 0,1 0 0 0 0,-1 0 0 0 0,0 0 0 0 0,0 0 0 0 0,1 0 0 0 0,-1-1 1 0 0,0 1-1 0 0,0 0 0 0 0,0 0 0 0 0,0 0 0 0 0,-1 0 0 0 0,1 0 0 0 0,0 0 0 0 0,0 0 0 0 0,-1 0 1 0 0,1 0-1 0 0,0 0 0 0 0,-1 0 0 0 0,1 0 0 0 0,-1 0 0 0 0,1 0 0 0 0,-1 0 0 0 0,0 0 1 0 0,1 1-1 0 0,-1-1 0 0 0,0 0 0 0 0,0 0 0 0 0,1 1 0 0 0,-1-1 0 0 0,0 0 0 0 0,0 1 1 0 0,0-1-1 0 0,-1 0 0 0 0,-1 0-88 0 0,0-1 1 0 0,0 1 0 0 0,0 0-1 0 0,0 0 1 0 0,0 0-1 0 0,0 1 1 0 0,-1-1 0 0 0,1 1-1 0 0,0 0 1 0 0,0-1 0 0 0,-7 2-1 0 0,-35 6-620 0 0,20-1 501 0 0,1 1 0 0 0,-39 17-1 0 0,-44 29-202 0 0,-91 70 1718 0 0,180-111-1188 0 0,-24 16 54 0 0,0 2 0 0 0,2 2 0 0 0,-44 45 0 0 0,77-70-152 0 0,1 0 0 0 0,1 0 0 0 0,-1 1 0 0 0,-4 8 0 0 0,9-14 0 0 0,0 0 0 0 0,0 0 0 0 0,0 0 0 0 0,0 1 0 0 0,1-1 0 0 0,-1 0 0 0 0,1 1 0 0 0,-1-1 0 0 0,1 4 0 0 0,0-5 0 0 0,0 0 0 0 0,0 0 0 0 0,1 0 0 0 0,-1 1 0 0 0,0-1 0 0 0,1 0 0 0 0,-1 0 0 0 0,1 0 0 0 0,-1 0 0 0 0,1 0 0 0 0,-1 0 0 0 0,1 0 0 0 0,-1 0 0 0 0,1 0 0 0 0,0 0 0 0 0,0 0 0 0 0,0-1 0 0 0,-1 1 0 0 0,1 0 0 0 0,2 0 0 0 0,2 2 0 0 0,1 0 0 0 0,-1 0 0 0 0,1-1 0 0 0,0 0 0 0 0,0 0 0 0 0,0-1 0 0 0,0 1 0 0 0,1-1 0 0 0,-1-1 0 0 0,12 1 0 0 0,5-1 0 0 0,35-6 0 0 0,5-5-1636 0 0,87-27 1 0 0,-140 35 1158 0 0,40-12-5319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71 8287 0 0,'10'-5'284'0'0,"1"0"-1"0"0,23-6 1 0 0,-26 9-119 0 0,-1 0 0 0 0,1 0 0 0 0,-1-1 0 0 0,0 0 0 0 0,0-1 0 0 0,0 0 0 0 0,0 0 0 0 0,11-9 0 0 0,-16 10-7 0 0,12-6 348 0 0,-13 8-119 0 0,-1 1 101 0 0,0 0 21 0 0,0 0 3 0 0,0 0 0 0 0,-1 3 0 0 0,-20 38-141 0 0,-2 0 0 0 0,-55 71 0 0 0,70-102-364 0 0,-83 115 183 0 0,-220 306 792 0 0,251-348-3538 0 0,58-82 2044 0 0,2-1 0 0 0,0 0 0 0 0,1-1 0 0 0,3-7 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11975 0 0,'0'0'267'0'0,"-6"7"368"0"0,-2-2-448 0 0,0 1 1 0 0,0-1-1 0 0,0-1 0 0 0,-1 1 1 0 0,1-2-1 0 0,-1 1 1 0 0,-15 3-1 0 0,7-1 599 0 0,10-3-758 0 0,0 0 0 0 0,1 1 0 0 0,0 0 0 0 0,-1 0 0 0 0,-9 9 0 0 0,-6 4-31 0 0,17-14 28 0 0,-1 1-1 0 0,1 0 1 0 0,0 0 0 0 0,0 1-1 0 0,0 0 1 0 0,1 0-1 0 0,0 0 1 0 0,0 0 0 0 0,0 0-1 0 0,0 1 1 0 0,1 0-1 0 0,0 0 1 0 0,0 0 0 0 0,1 0-1 0 0,0 0 1 0 0,0 1-1 0 0,-3 12 1 0 0,5-15 100 0 0,-1 0 0 0 0,1-1 0 0 0,0 1 0 0 0,0 0 0 0 0,0 0 0 0 0,1-1 0 0 0,-1 1 0 0 0,1 0 0 0 0,0 0 0 0 0,0-1 0 0 0,2 6 0 0 0,-2-6-89 0 0,1-1 1 0 0,0 1-1 0 0,0-1 1 0 0,0 1-1 0 0,0-1 1 0 0,0 0-1 0 0,0 0 1 0 0,0 0 0 0 0,1 0-1 0 0,-1 0 1 0 0,1 0-1 0 0,-1-1 1 0 0,1 1-1 0 0,5 1 1 0 0,1 0 78 0 0,1 0-1 0 0,0-1 1 0 0,0 0 0 0 0,0 0-1 0 0,0-1 1 0 0,0-1 0 0 0,0 0-1 0 0,1 0 1 0 0,-1-1 0 0 0,0 0-1 0 0,0-1 1 0 0,0 0 0 0 0,18-7-1 0 0,-25 8-114 0 0,0 0 0 0 0,0 0 0 0 0,0 0 0 0 0,-1 0 0 0 0,1 0 0 0 0,0-1 0 0 0,2-1 0 0 0,0-2 0 0 0,0-1 0 0 0,0 1 0 0 0,7-10 0 0 0,-10 11-39 0 0,1 0 0 0 0,-1 0 1 0 0,0 0-1 0 0,0 0 0 0 0,-1-1 0 0 0,1 1 0 0 0,-1-1 0 0 0,0 1 0 0 0,0-1 0 0 0,0 0 0 0 0,-1 1 1 0 0,1-1-1 0 0,-1 0 0 0 0,0 1 0 0 0,-1-1 0 0 0,1 0 0 0 0,-1 1 0 0 0,-2-8 0 0 0,2 7-55 0 0,-1 0 0 0 0,1 1 0 0 0,-1-1 0 0 0,0 0-1 0 0,-1 1 1 0 0,1 0 0 0 0,-1-1 0 0 0,0 1-1 0 0,0 0 1 0 0,0 0 0 0 0,0 1 0 0 0,-1-1 0 0 0,0 1-1 0 0,0-1 1 0 0,0 1 0 0 0,0 0 0 0 0,-5-2 0 0 0,-10-4-846 0 0,-12-6-1711 0 0,30 14-698 0 0,1 1-989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50 11975 0 0,'0'0'106'0'0,"0"0"-1"0"0,1 0 1 0 0,-1 0-1 0 0,0-1 1 0 0,1 1 0 0 0,-1 0-1 0 0,0 0 1 0 0,1 0-1 0 0,-1 0 1 0 0,0 0-1 0 0,1 0 1 0 0,-1 0-1 0 0,0 0 1 0 0,1 0-1 0 0,-1 0 1 0 0,0 0-1 0 0,1 0 1 0 0,-1 0 0 0 0,0 0-1 0 0,1 0 1 0 0,-1 0-1 0 0,0 0 1 0 0,0 1-1 0 0,1-1 1 0 0,-1 0-1 0 0,-2 10-17 0 0,-1-1-1 0 0,-1 0 1 0 0,0 0 0 0 0,0 0-1 0 0,-7 11 1 0 0,-6 12-6 0 0,0 2-82 0 0,3-5 0 0 0,1 0 0 0 0,-14 49 0 0 0,25-69 72 0 0,2-8 299 0 0,0-1 117 0 0,2 0-388 0 0,1 0 0 0 0,-1-1 0 0 0,0 1 1 0 0,0-1-1 0 0,0 0 0 0 0,1 1 0 0 0,-1-1 0 0 0,0 0 0 0 0,0 0 1 0 0,0-1-1 0 0,2-1 0 0 0,22-18-252 0 0,-14 11 291 0 0,20-14 593 0 0,-22 18-527 0 0,-1-1 0 0 0,0 1-1 0 0,0-2 1 0 0,-1 1 0 0 0,9-11-1 0 0,-2 1-199 0 0,1 0 0 0 0,34-27 0 0 0,-39 35-4 0 0,-1 2-1 0 0,-10 7 0 0 0,0 0 0 0 0,0 0 0 0 0,0-1 0 0 0,0 1 0 0 0,0 0 0 0 0,1 0 0 0 0,-1 0 0 0 0,0 0 0 0 0,0-1 0 0 0,0 1 0 0 0,0 0 0 0 0,0 0 0 0 0,1 0 0 0 0,-1 0 0 0 0,0 0 0 0 0,0 0 0 0 0,0 0 0 0 0,1 0 0 0 0,-1 0 0 0 0,0 0 0 0 0,0 0 0 0 0,0 0 0 0 0,1 0 0 0 0,-1 0 0 0 0,0 0 0 0 0,0 0 0 0 0,0 0 0 0 0,1 0 0 0 0,-1 0 0 0 0,0 0 0 0 0,0 0 0 0 0,0 0 0 0 0,1 0 0 0 0,-1 0 0 0 0,0 0 0 0 0,0 0 0 0 0,0 0 0 0 0,1 0 0 0 0,-1 1 0 0 0,0-1 0 0 0,0 0 0 0 0,0 0 0 0 0,0 0 0 0 0,0 0 0 0 0,1 0 0 0 0,-1 1 0 0 0,0-1 0 0 0,0 0 0 0 0,0 0 0 0 0,0 1 0 0 0,1 7 0 0 0,-1-8 0 0 0,-1 12-18 0 0,-1 0-1 0 0,-4 23 0 0 0,3-27-194 0 0,2 0 0 0 0,-1 0-1 0 0,1 1 1 0 0,0-1 0 0 0,0 1-1 0 0,1-1 1 0 0,1 1 0 0 0,0 10-1 0 0,2-10 262 0 0,-2-8 18 0 0,0 0 0 0 0,0-1 0 0 0,0 1 0 0 0,0 0 0 0 0,0 0-1 0 0,0-1 1 0 0,0 1 0 0 0,0 0 0 0 0,0-1 0 0 0,0 1 0 0 0,0-1 0 0 0,0 0-1 0 0,1 1 1 0 0,-1-1 0 0 0,0 0 0 0 0,2 1 0 0 0,0-1 134 0 0,1 2-128 0 0,1-1-1 0 0,-1 0 1 0 0,1-1-1 0 0,0 1 1 0 0,-1-1 0 0 0,1 0-1 0 0,0 0 1 0 0,0 0-1 0 0,-1-1 1 0 0,1 0-1 0 0,0 0 1 0 0,-1 0 0 0 0,8-3-1 0 0,-6 1 59 0 0,1 0 1 0 0,-1-1-1 0 0,0 0 0 0 0,0 0 0 0 0,0 0 1 0 0,-1-1-1 0 0,0 0 0 0 0,6-6 0 0 0,4-8-33 0 0,0-1-1 0 0,-2-1 0 0 0,0 0 1 0 0,11-25-1 0 0,-6 6-68 0 0,16-27-1882 0 0,-32 64 1704 0 0,1-1-74 0 0,-2 3-854 0 0,-1 1-372 0 0,0 0-526 0 0,0 0-1924 0 0,0 0-824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32 10135 0 0,'0'0'231'0'0,"0"0"29"0"0,0 0 19 0 0,0 3-41 0 0,-3 76 2314 0 0,3-77-2516 0 0,0-1 118 0 0,-1 0 1 0 0,1 0-1 0 0,0 1 0 0 0,0-1 0 0 0,0 0 1 0 0,0 0-1 0 0,1 1 0 0 0,-1-1 1 0 0,0 0-1 0 0,0 0 0 0 0,1 1 1 0 0,0 1-1 0 0,0-3-72 0 0,0 1 0 0 0,0-1 0 0 0,0 0 0 0 0,-1 1-1 0 0,1-1 1 0 0,0 0 0 0 0,0 0 0 0 0,0 1 0 0 0,0-1 0 0 0,0 0 0 0 0,0 0 0 0 0,0 0 0 0 0,0 0 0 0 0,0-1 0 0 0,0 1 0 0 0,0 0-1 0 0,0 0 1 0 0,0 0 0 0 0,1-1 0 0 0,7-1-82 0 0,-1 0 0 0 0,1-1 0 0 0,0 0 0 0 0,-1 0 0 0 0,0-1 0 0 0,0 0 0 0 0,14-10 0 0 0,-18 12 0 0 0,-1 0 0 0 0,0-1 0 0 0,0 1 0 0 0,0-1 0 0 0,0 0 0 0 0,0 0 0 0 0,-1 0 0 0 0,1-1 0 0 0,-1 1 0 0 0,0-1 0 0 0,0 1 0 0 0,0-1 0 0 0,-1 0 0 0 0,1 1 0 0 0,-1-1 0 0 0,0 0 0 0 0,0 0 0 0 0,0 0 0 0 0,0 0 0 0 0,-1-4 0 0 0,0 7-24 0 0,0 0 1 0 0,0 0-1 0 0,0 0 0 0 0,0 0 0 0 0,0-1 0 0 0,0 1 0 0 0,-1 0 1 0 0,1 1-1 0 0,0-1 0 0 0,-1 0 0 0 0,1 0 0 0 0,-1 0 1 0 0,1 0-1 0 0,-1 0 0 0 0,1 0 0 0 0,-1 0 0 0 0,0 1 0 0 0,1-1 1 0 0,-1 0-1 0 0,0 0 0 0 0,0 1 0 0 0,0-1 0 0 0,1 1 1 0 0,-1-1-1 0 0,0 1 0 0 0,0-1 0 0 0,0 1 0 0 0,0-1 0 0 0,0 1 1 0 0,0 0-1 0 0,0-1 0 0 0,0 1 0 0 0,0 0 0 0 0,0 0 0 0 0,0 0 1 0 0,-2 0-1 0 0,-4 0-189 0 0,1 0 0 0 0,-1 0-1 0 0,0 1 1 0 0,-9 2 0 0 0,11-2 184 0 0,-13 4 25 0 0,0 0 0 0 0,0 1 0 0 0,1 0 0 0 0,-21 11 0 0 0,4 2 6 0 0,-32 23 0 0 0,54-33-2 0 0,1 1 0 0 0,0 0 0 0 0,0 0 0 0 0,1 1 0 0 0,1 0 0 0 0,-14 20 0 0 0,13-15 0 0 0,0 1 0 0 0,1 0 0 0 0,1 1 0 0 0,-10 28 0 0 0,17-42-60 0 0,0 1-1 0 0,0 0 0 0 0,0 0 1 0 0,1 0-1 0 0,-1 0 0 0 0,1 0 1 0 0,0 0-1 0 0,1 0 1 0 0,-1-1-1 0 0,3 9 0 0 0,-3-11 31 0 0,1-1 0 0 0,-1 1 0 0 0,1-1 0 0 0,-1 1 0 0 0,1-1 0 0 0,0 0 0 0 0,0 1 0 0 0,-1-1 1 0 0,1 0-1 0 0,0 0 0 0 0,0 0 0 0 0,0 0 0 0 0,0 1 0 0 0,1-1 0 0 0,-1-1 0 0 0,0 1 0 0 0,0 0 0 0 0,0 0 0 0 0,1 0 0 0 0,-1-1 0 0 0,1 1 0 0 0,-1 0 0 0 0,0-1 0 0 0,1 0 0 0 0,-1 1 0 0 0,1-1 0 0 0,-1 0 0 0 0,1 1 0 0 0,-1-1 0 0 0,1 0 0 0 0,-1 0 0 0 0,1 0 0 0 0,-1-1 0 0 0,1 1 0 0 0,-1 0 0 0 0,1 0 0 0 0,-1-1 0 0 0,2 0 0 0 0,19-7-983 0 0,2-2-10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13823 0 0,'0'0'315'0'0,"0"0"45"0"0,0 0 21 0 0,-16 2 75 0 0,-11 8 22 0 0,0-1-1 0 0,-37 7 0 0 0,40-9-83 0 0,19-5-351 0 0,1-1 0 0 0,-1 1-1 0 0,0-1 1 0 0,-5 0 0 0 0,2 1-43 0 0,1 0 0 0 0,-1 0 0 0 0,1 0 0 0 0,-8 5 0 0 0,12-5 0 0 0,0 1 0 0 0,0 0 0 0 0,0 0 0 0 0,0 0 0 0 0,1 0 0 0 0,-1 0 0 0 0,1 1 0 0 0,0-1 0 0 0,0 1 0 0 0,0 0 0 0 0,1 0 0 0 0,-1-1 0 0 0,1 1 0 0 0,-1 5 0 0 0,-1 0 0 0 0,1 0 0 0 0,1 0 0 0 0,0 0 0 0 0,0 1 0 0 0,1 11 0 0 0,1-9 0 0 0,0 1 0 0 0,1-1 0 0 0,0 0 0 0 0,1 0 0 0 0,0 0 0 0 0,1 0 0 0 0,1-1 0 0 0,0 1 0 0 0,9 16 0 0 0,-12-25 0 0 0,-1-2 0 0 0,0 1 0 0 0,-1-1 0 0 0,1 0 0 0 0,0 0 0 0 0,0 0 0 0 0,0 0 0 0 0,0 0 0 0 0,0-1 0 0 0,0 1 0 0 0,0 0 0 0 0,0 0 0 0 0,0-1 0 0 0,0 1 0 0 0,2 0 0 0 0,3 2 0 0 0,-4-2 0 0 0,-1 0 0 0 0,1-1 0 0 0,-1 1 0 0 0,1 0 0 0 0,-1 0 0 0 0,0 0 0 0 0,1 0 0 0 0,-1 1 0 0 0,0-1 0 0 0,0 0 0 0 0,0 0 0 0 0,0 1 0 0 0,2 2 0 0 0,2 4 72 0 0,-5-8-43 0 0,0 1-1 0 0,0-1 1 0 0,0 0 0 0 0,-1 1-1 0 0,1-1 1 0 0,0 0 0 0 0,0 1-1 0 0,0-1 1 0 0,0 0-1 0 0,-1 1 1 0 0,1-1 0 0 0,0 0-1 0 0,0 1 1 0 0,0-1-1 0 0,-1 0 1 0 0,1 0 0 0 0,0 1-1 0 0,-1-1 1 0 0,1 0-1 0 0,0 0 1 0 0,0 0 0 0 0,-1 0-1 0 0,1 1 1 0 0,0-1-1 0 0,-1 0 1 0 0,0 1 86 0 0,-5 2-14 0 0,0-1 0 0 0,0 1 0 0 0,0-1 0 0 0,0 0 1 0 0,0 0-1 0 0,0-1 0 0 0,0 0 0 0 0,-1 0 0 0 0,1 0 0 0 0,-10-1 1 0 0,-8 2-98 0 0,-101 7-4 0 0,23-2 0 0 0,83-6-646 0 0,-22 0-1 0 0,19-3-5820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9 17503 0 0,'0'0'399'0'0,"-7"-3"540"0"0,3 1-859 0 0,1 2 1 0 0,0-1 0 0 0,0 0 0 0 0,-1 1 0 0 0,1-1 0 0 0,-4 1 0 0 0,6 0-80 0 0,1 0 0 0 0,-1 0 0 0 0,0 0 0 0 0,1 0 0 0 0,-1 0 0 0 0,0 0 0 0 0,1 0 0 0 0,-1 0 0 0 0,0 1 0 0 0,1-1 0 0 0,-1 0 0 0 0,0 0 0 0 0,1 1 0 0 0,-1-1 0 0 0,0 1 0 0 0,-2 3-1 0 0,0 0 0 0 0,0 0 0 0 0,1 0 0 0 0,-1 1 0 0 0,1-1 0 0 0,0 1 0 0 0,-2 8 0 0 0,-4 6 0 0 0,-42 92 0 0 0,-133 271 0 0 0,101-241 35 0 0,62-110-180 0 0,-2-2-1 0 0,-36 40 1 0 0,-51 47-3466 0 0,108-115 2746 0 0,1-1-126 0 0,0 0-29 0 0,0 0-4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7 117 15663 0 0,'0'0'719'0'0,"0"0"-20"0"0,-1 1-449 0 0,-3 1-147 0 0,2-1 278 0 0,2-1 110 0 0,0 0 18 0 0,0 0 3 0 0,4 1-314 0 0,0 0-1 0 0,0-1 1 0 0,0 1-1 0 0,0-1 1 0 0,0 1-1 0 0,0-1 1 0 0,0 0-1 0 0,1-1 1 0 0,-1 1-1 0 0,0-1 1 0 0,0 0-1 0 0,6-2 1 0 0,8-1 306 0 0,105-20 662 0 0,27-3-769 0 0,137-20 1208 0 0,-199 35-5865 0 0,-46 7 2271 0 0,-42 5 454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13823 0 0,'0'0'315'0'0,"0"0"45"0"0,-2 0 21 0 0,-8 3-332 0 0,-1 1 0 0 0,1 0 0 0 0,0 0-1 0 0,0 1 1 0 0,1 0 0 0 0,0 1 0 0 0,-16 12 0 0 0,-23 13 16 0 0,-102 34-65 0 0,77-37 0 0 0,23-7 225 0 0,11-6 380 0 0,0 1 0 0 0,-71 44 0 0 0,106-58-605 0 0,1 1 0 0 0,-1 0 0 0 0,1 0 0 0 0,0 0 0 0 0,0 0 0 0 0,0 0 0 0 0,0 1 0 0 0,0-1 0 0 0,1 1 0 0 0,-1 0 0 0 0,1-1 0 0 0,0 1 0 0 0,0 0 0 0 0,1 1 0 0 0,-1-1 0 0 0,1 0 0 0 0,-1 8 0 0 0,2 1 0 0 0,1-11 31 0 0,0 0-1 0 0,0 1 0 0 0,0-1 1 0 0,0 0-1 0 0,0 0 0 0 0,1 0 1 0 0,-1 0-1 0 0,1 0 0 0 0,-1 0 1 0 0,1 0-1 0 0,0 0 1 0 0,0-1-1 0 0,0 1 0 0 0,0-1 1 0 0,0 1-1 0 0,0-1 0 0 0,0 0 1 0 0,0 0-1 0 0,4 2 0 0 0,4 0 222 0 0,0 0 0 0 0,1 0-1 0 0,14 1 1 0 0,1 1 17 0 0,-4-1-167 0 0,26 1 0 0 0,-26-3-322 0 0,29 6 0 0 0,-46-7-44 0 0,0 0 1 0 0,0 0-1 0 0,0-1 1 0 0,0 1-1 0 0,0-1 1 0 0,0 0-1 0 0,9-1 1 0 0,8-6-5876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19 13823 0 0,'0'0'630'0'0,"0"0"-13"0"0,-5-7-368 0 0,2 6-131 0 0,0-1 0 0 0,1 1 0 0 0,-1-1-1 0 0,0 1 1 0 0,0 0 0 0 0,0 0 0 0 0,0 1-1 0 0,0-1 1 0 0,0 0 0 0 0,0 1 0 0 0,0 0-1 0 0,0 0 1 0 0,0 0 0 0 0,0 0 0 0 0,-4 1-1 0 0,-10-1 39 0 0,-2 0-153 0 0,0 1-1 0 0,-1 1 0 0 0,1 1 0 0 0,0 1 1 0 0,0 0-1 0 0,-23 10 0 0 0,14-5-2 0 0,0 1 0 0 0,-50 27 0 0 0,70-32 0 0 0,1-1 0 0 0,0 1 0 0 0,0 0 0 0 0,0 1 0 0 0,1 0 0 0 0,0 0 0 0 0,0 0 0 0 0,0 1 0 0 0,1-1 0 0 0,0 2 0 0 0,0-1 0 0 0,0 0 0 0 0,1 1 0 0 0,-5 12 0 0 0,6-7 0 0 0,5-3 0 0 0,-1-7 19 0 0,0-1 0 0 0,0 0 0 0 0,1 0 0 0 0,-1 0-1 0 0,0 0 1 0 0,1 0 0 0 0,-1-1 0 0 0,1 1 0 0 0,0 0-1 0 0,0-1 1 0 0,-1 1 0 0 0,1-1 0 0 0,0 1 0 0 0,0-1 0 0 0,1 0-1 0 0,2 1 1 0 0,-1 0 52 0 0,0-1-1 0 0,-1-1 0 0 0,1 1 1 0 0,0 0-1 0 0,0-1 1 0 0,0 0-1 0 0,0 0 0 0 0,0 0 1 0 0,5-1-1 0 0,4-2 135 0 0,0-1 0 0 0,0 1 0 0 0,0-2-1 0 0,20-10 1 0 0,7-3-205 0 0,43-22 0 0 0,-76 37-64 0 0,-5 2-273 0 0,-2 1-138 0 0,0 0-33 0 0,0 0 66 0 0,1 2 292 0 0,2 4-1030 0 0,-2-5-4640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11975 0 0,'0'0'547'0'0,"0"0"-11"0"0,0-1-344 0 0,3-2 138 0 0,-1-1 1 0 0,0 1-1 0 0,0-1 1 0 0,-1 0-1 0 0,1 0 1 0 0,-1 0-1 0 0,0 0 1 0 0,0 0-1 0 0,0-4 1 0 0,3-42 3926 0 0,-1 9-3622 0 0,-2 32-635 0 0,0 1 0 0 0,1 0 0 0 0,0 0 0 0 0,0 0 0 0 0,1 0 0 0 0,6-13 0 0 0,-6 17 0 0 0,0-1 0 0 0,0 1 0 0 0,0 0 0 0 0,0 1 0 0 0,1-1 0 0 0,0 1 0 0 0,-1-1 0 0 0,1 1 0 0 0,1 0 0 0 0,-1 1 0 0 0,0-1 0 0 0,7-3 0 0 0,0 1-260 0 0,1 1 0 0 0,15-5-1 0 0,-17 7-818 0 0,1 0-1 0 0,0 0 0 0 0,10 0 0 0 0,5 2-5060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17503 0 0,'0'0'399'0'0,"0"0"60"0"0,0 0 21 0 0,0 0-59 0 0,1 2-276 0 0,-2 2-142 0 0,1 0 0 0 0,0 0 0 0 0,-1-1-1 0 0,0 1 1 0 0,0 0 0 0 0,0 0 0 0 0,0-1-1 0 0,-1 1 1 0 0,1 0 0 0 0,-5 5 0 0 0,-1 4 455 0 0,-15 18 0 0 0,-7 8-100 0 0,-38 36 0 0 0,8-18-1949 0 0,54-50 1591 0 0,5-4 0 0 0,1-1 0 0 0,0 1 0 0 0,0-1 0 0 0,0 0 0 0 0,0 0 0 0 0,1 1 0 0 0,-1-1 0 0 0,0 0 0 0 0,1 0 0 0 0,-1 0 0 0 0,1 0 0 0 0,0-1 0 0 0,3 4 0 0 0,6 7 0 0 0,-5-4 0 0 0,-1 0 0 0 0,0 0 0 0 0,0 0 0 0 0,0 1 0 0 0,3 10 0 0 0,-6-14 0 0 0,-1 0 0 0 0,0 1 0 0 0,0-1 0 0 0,0 1 0 0 0,0-1 0 0 0,-1 1 0 0 0,0-1 0 0 0,0 1 0 0 0,0-1 0 0 0,-3 9 0 0 0,-9 42 1716 0 0,-29 74 0 0 0,40-126-1679 0 0,-1 0 1 0 0,0 0-1 0 0,0 0 0 0 0,0 0 0 0 0,0 0 1 0 0,-1-1-1 0 0,1 1 0 0 0,-1-1 1 0 0,0 0-1 0 0,0 0 0 0 0,0 0 0 0 0,0 0 1 0 0,-1 0-1 0 0,-5 3 0 0 0,3-4 53 0 0,1 1 0 0 0,-1-1-1 0 0,0 0 1 0 0,0 0 0 0 0,0 0-1 0 0,0-1 1 0 0,0 0 0 0 0,0 0-1 0 0,-7-1 1 0 0,-9 0 150 0 0,1-2 0 0 0,0-1 0 0 0,0 0 0 0 0,-35-12 0 0 0,-66-30-903 0 0,7 2-457 0 0,113 43-1255 0 0,2 0-5475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101 253 11975 0 0,'0'0'267'0'0,"0"0"42"0"0,0 0 17 0 0,0 2-28 0 0,-3 21-115 0 0,3-10 582 0 0,0-13-642 0 0,0 0-1 0 0,0 0 0 0 0,0 0 0 0 0,0 0 0 0 0,0 0 0 0 0,0 0 0 0 0,0 0 1 0 0,0 0-1 0 0,0 0 0 0 0,0 0 0 0 0,0 0 0 0 0,0 0 0 0 0,0 0 0 0 0,0 0 1 0 0,0 0-1 0 0,0 0 0 0 0,0 0 0 0 0,0 0 0 0 0,0 0 0 0 0,0 0 1 0 0,0 0-1 0 0,0 0 0 0 0,0 0 0 0 0,0 0 0 0 0,0 0 0 0 0,0 0 0 0 0,0 0 1 0 0,-1 0-1 0 0,-4-6 1470 0 0,-13-11-1502 0 0,-22-31 0 0 0,36 43-92 0 0,0-1 1 0 0,0 0 0 0 0,0 0-1 0 0,1-1 1 0 0,0 1 0 0 0,1 0-1 0 0,-1-1 1 0 0,1 0 0 0 0,0 0 0 0 0,-1-8-1 0 0,3 12 2 0 0,1 0 0 0 0,-1 1 0 0 0,0-1 0 0 0,1 1 0 0 0,0-1 0 0 0,-1 0 0 0 0,1 1 0 0 0,0 0 0 0 0,0-1 0 0 0,0 1 0 0 0,1 0 0 0 0,-1-1 0 0 0,1 1 0 0 0,-1 0 0 0 0,1 0 0 0 0,0 0 0 0 0,1-2 0 0 0,3-1 0 0 0,-1 1 0 0 0,0-1 0 0 0,1 1 0 0 0,0 0 0 0 0,7-4 0 0 0,16-5 0 0 0,1 2 0 0 0,1 0 0 0 0,48-9 0 0 0,-61 16 0 0 0,1 1 0 0 0,-1 1 0 0 0,1 0 0 0 0,-1 1 0 0 0,1 1 0 0 0,-1 1 0 0 0,19 3 0 0 0,-35-4 0 0 0,0 1 0 0 0,0-1 0 0 0,0 0 0 0 0,0 1 0 0 0,0 0 0 0 0,0-1 0 0 0,0 1 0 0 0,-1 0 0 0 0,1 0 0 0 0,0 0 0 0 0,0 0 0 0 0,-1 0 0 0 0,1 0 0 0 0,-1 1 0 0 0,1-1 0 0 0,-1 0 0 0 0,0 1 0 0 0,1-1 0 0 0,-1 1 0 0 0,0 0 0 0 0,0-1 0 0 0,0 1 0 0 0,0 0 0 0 0,0 0 0 0 0,-1-1 0 0 0,1 1 0 0 0,0 3 0 0 0,0-2 0 0 0,-1 0 0 0 0,0-1 0 0 0,0 1 0 0 0,0 0 0 0 0,-1 0 0 0 0,1-1 0 0 0,0 1 0 0 0,-1 0 0 0 0,0 0 0 0 0,0-1 0 0 0,0 1 0 0 0,0-1 0 0 0,0 1 0 0 0,0-1 0 0 0,-1 1 0 0 0,1-1 0 0 0,-1 0 0 0 0,0 1 0 0 0,-2 1 0 0 0,-12 11 0 0 0,-1 0 0 0 0,-1-1 0 0 0,0-1 0 0 0,-1 0 0 0 0,0-2 0 0 0,-1 0 0 0 0,-25 10 0 0 0,34-16-290 0 0,0 0 0 0 0,-1-1-1 0 0,1-1 1 0 0,-1 0 0 0 0,0 0 0 0 0,-15 1-1 0 0,5-7-3926 0 0,22 3 2682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13823 0 0,'0'0'630'0'0,"0"0"-13"0"0,0 0-320 0 0,-1 2 105 0 0,-4 5-78 0 0,-1 0 0 0 0,1 0 1 0 0,-13 11-1 0 0,-9 11-900 0 0,-51 69 600 0 0,-134 155 837 0 0,178-217-861 0 0,2 2 0 0 0,2 0 0 0 0,-46 78 0 0 0,73-110-154 0 0,0 0 1 0 0,1 0-1 0 0,-1 1 0 0 0,1-1 0 0 0,0 1 1 0 0,1-1-1 0 0,-1 1 0 0 0,0 12 0 0 0,2-17-358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8287 0 0,'0'0'191'0'0,"0"0"26"0"0,0 0 9 0 0,0 0 42 0 0,0 0 158 0 0,0 0 72 0 0,0 0 12 0 0,0 0 2 0 0,0 0 0 0 0,0 0 0 0 0,11-4 1024 0 0,-2-2-1128 0 0,-1-1 0 0 0,1 0 0 0 0,12-13 0 0 0,-13 11 97 0 0,-1-1 1 0 0,0 1-1 0 0,10-22 0 0 0,-13 24-478 0 0,17-27-27 0 0,0 2 0 0 0,33-36 0 0 0,57-55 0 0 0,-100 111 0 0 0,24-25 0 0 0,2 0 0 0 0,61-46 0 0 0,-72 68 0 0 0,-17 13 0 0 0,-9 2 0 0 0,1 1 0 0 0,-1-1 0 0 0,0 0 0 0 0,1 0 0 0 0,-1 0 0 0 0,0 0 0 0 0,0 1 0 0 0,1-1 0 0 0,-1 0 0 0 0,0 0 0 0 0,0 1 0 0 0,1-1 0 0 0,-1 0 0 0 0,0 1 0 0 0,0-1 0 0 0,0 0 0 0 0,0 0 0 0 0,1 1 0 0 0,-1-1 0 0 0,0 0 0 0 0,0 1 0 0 0,0 0 0 0 0,1 3 0 0 0,-1-1 0 0 0,0 1 0 0 0,0 0 0 0 0,0 0 0 0 0,0 0 0 0 0,-1 0 0 0 0,1-1 0 0 0,-2 6 0 0 0,-11 32 0 0 0,9-30 0 0 0,-14 39 0 0 0,8-24 0 0 0,1 0 0 0 0,-10 54 0 0 0,18-71 0 0 0,0 0 0 0 0,1 0 0 0 0,0 1 0 0 0,0-1 0 0 0,1 0 0 0 0,4 17 0 0 0,-4-20 0 0 0,1-1 0 0 0,0 0 0 0 0,0 0 0 0 0,0 0 0 0 0,1 0 0 0 0,-1 0 0 0 0,1-1 0 0 0,0 1 0 0 0,1-1 0 0 0,-1 0 0 0 0,1 1 0 0 0,7 5 0 0 0,-10-8 85 0 0,1-1 0 0 0,0 0-1 0 0,-1 1 1 0 0,1-1 0 0 0,0 0-1 0 0,0 0 1 0 0,0 0 0 0 0,0 0-1 0 0,0 0 1 0 0,0 0 0 0 0,0 0-1 0 0,0-1 1 0 0,1 1 0 0 0,-1-1-1 0 0,0 1 1 0 0,0-1 0 0 0,0 0-1 0 0,1 0 1 0 0,-1 0 0 0 0,0 0-1 0 0,0-1 1 0 0,0 1 0 0 0,3-1-1 0 0,2-1-83 0 0,0 0 1 0 0,0-1-1 0 0,-1 1 0 0 0,1-1 0 0 0,-1-1 0 0 0,1 1 1 0 0,-1-1-1 0 0,0 0 0 0 0,0-1 0 0 0,-1 1 0 0 0,1-1 1 0 0,6-9-1 0 0,-10 12-1 0 0,20-23 536 0 0,0-1 0 0 0,-2-2 0 0 0,26-47-1 0 0,-1 2-630 0 0,139-217-781 0 0,-172 263 182 0 0,-11 22 142 0 0,1 0 0 0 0,0 1 1 0 0,0-1-1 0 0,1 1 1 0 0,-1 0-1 0 0,6-8 0 0 0,-6 9-3549 0 0,-2-4-1062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 8287 0 0,'0'0'191'0'0,"0"0"26"0"0,0 0 9 0 0,-2-1-34 0 0,-1 0-171 0 0,0 1 0 0 0,0 0 0 0 0,1 0 0 0 0,-1 0 0 0 0,0 0-1 0 0,0 0 1 0 0,0 0 0 0 0,1 1 0 0 0,-1-1 0 0 0,0 1 0 0 0,0 0 0 0 0,1 0 0 0 0,-1 0 0 0 0,-3 2 0 0 0,-40 23 1204 0 0,32-18-811 0 0,-3 4-38 0 0,0 0-1 0 0,0 1 1 0 0,1 1-1 0 0,1 1 1 0 0,0 0 0 0 0,-13 18-1 0 0,26-31-221 0 0,1 1-1 0 0,-1-1 1 0 0,1 1 0 0 0,0 0-1 0 0,-1 0 1 0 0,1-1-1 0 0,1 1 1 0 0,-1 0 0 0 0,-1 5-1 0 0,2-7 359 0 0,6 11 512 0 0,-5-11-1006 0 0,0 0 0 0 0,0 0 0 0 0,0 0 0 0 0,1 0 0 0 0,-1-1 0 0 0,0 1 0 0 0,0 0 0 0 0,1-1 0 0 0,-1 1 0 0 0,0-1 0 0 0,1 1 0 0 0,-1-1 0 0 0,0 1 0 0 0,1-1 0 0 0,-1 0-1 0 0,1 0 1 0 0,-1 0 0 0 0,0 0 0 0 0,1 0 0 0 0,-1 0 0 0 0,3 0 0 0 0,34-9 186 0 0,-31 7-195 0 0,11-3-9 0 0,-1-1 0 0 0,1 0 0 0 0,28-16 0 0 0,-33 14 180 0 0,1-1 0 0 0,-1-1 0 0 0,0 0 0 0 0,-1-1 0 0 0,0 0 0 0 0,-1-1 0 0 0,14-18 0 0 0,-24 29-39 0 0,-1 0-193 0 0,1 0 0 0 0,0 0-1 0 0,-1 0 1 0 0,1 0 0 0 0,0 0 0 0 0,-1-1 0 0 0,1 1 0 0 0,-1 0 0 0 0,0 0 0 0 0,1 0 0 0 0,-1-1 0 0 0,0 1 0 0 0,0 0 0 0 0,0 0 0 0 0,0-1 0 0 0,0 1 0 0 0,0 0 0 0 0,0 0 0 0 0,0-1 0 0 0,-1 1 0 0 0,1 0 0 0 0,0 0 0 0 0,-1 0 0 0 0,1-1 0 0 0,-1 1 0 0 0,1 0 0 0 0,-1 0 0 0 0,-1-1 0 0 0,-7-10-829 0 0,8 10-90 0 0,1 2-542 0 0,-1-1-2110 0 0,-5-3-901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8287 0 0,'-1'2'191'0'0,"-2"1"-128"0"0,-1 0 1 0 0,1-1-1 0 0,-1 1 0 0 0,0 0 0 0 0,0-1 1 0 0,0 0-1 0 0,0 0 0 0 0,-8 3 0 0 0,-5 2 41 0 0,-7 5 240 0 0,2 1 0 0 0,0 0 0 0 0,1 2 0 0 0,0 0 0 0 0,-19 20 0 0 0,36-31-331 0 0,0 0-1 0 0,1 0 1 0 0,0 0 0 0 0,0 1-1 0 0,0-1 1 0 0,-2 6-1 0 0,4-8 359 0 0,1 0 117 0 0,1-1-458 0 0,-1 0 1 0 0,0 0-1 0 0,1 0 0 0 0,-1 0 0 0 0,1 1 1 0 0,-1-1-1 0 0,1 0 0 0 0,-1 0 1 0 0,1 0-1 0 0,0 0 0 0 0,0 0 1 0 0,-1-1-1 0 0,1 1 0 0 0,0 0 0 0 0,0 0 1 0 0,0 0-1 0 0,0-1 0 0 0,0 1 1 0 0,0 0-1 0 0,2 0 0 0 0,1 1 123 0 0,-1-1 1 0 0,1 0-1 0 0,0 0 0 0 0,-1 0 0 0 0,1-1 0 0 0,7 1 1 0 0,0-1 210 0 0,1 0 0 0 0,0-1 0 0 0,19-4 0 0 0,-19 2-367 0 0,-1 0-1 0 0,0 0 0 0 0,0-2 1 0 0,19-8-1 0 0,-25 10 12 0 0,0-1 1 0 0,0 1-1 0 0,-1-1 0 0 0,1 0 0 0 0,-1 0 0 0 0,1 0 1 0 0,-1 0-1 0 0,-1-1 0 0 0,1 0 0 0 0,5-9 0 0 0,-7 11 45 0 0,-1 1 16 0 0,0 0 0 0 0,1 0-1 0 0,-1 0 1 0 0,0 0 0 0 0,0 0 0 0 0,0-1 0 0 0,-1 1 0 0 0,1 0 0 0 0,0 0 0 0 0,-1-1-1 0 0,0 1 1 0 0,1-1 0 0 0,-1 1 0 0 0,0 0 0 0 0,0-1 0 0 0,0 1 0 0 0,-1-1-1 0 0,1 1 1 0 0,-1 0 0 0 0,1-1 0 0 0,-1 1 0 0 0,0 0 0 0 0,0 0 0 0 0,1-1 0 0 0,-2 1-1 0 0,-1-4 1 0 0,-12-16-1389 0 0,13 21 878 0 0,2 1 152 0 0,0 0-451 0 0,0 0-230 0 0,0 0-42 0 0,0 0-10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13823 0 0,'0'0'315'0'0,"0"0"45"0"0,0 0 21 0 0,0 0-49 0 0,1 3-220 0 0,-1 1-111 0 0,0 0-1 0 0,1 0 1 0 0,-1 0 0 0 0,0-1-1 0 0,-1 1 1 0 0,1 0-1 0 0,-1 0 1 0 0,0 0-1 0 0,1-1 1 0 0,-2 1-1 0 0,1 0 1 0 0,0-1 0 0 0,-3 6-1 0 0,-6 10 25 0 0,-14 21-1 0 0,20-33 2 0 0,-43 71 640 0 0,-37 57 637 0 0,-5-15-1303 0 0,-36 54 0 0 0,55-67-2793 0 0,69-105 1770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15663 0 0,'0'0'356'0'0,"0"0"50"0"0,0 0 20 0 0,5 2 92 0 0,6-1-516 0 0,1 0 1 0 0,-1 0-1 0 0,1-1 1 0 0,-1 0-1 0 0,1-1 1 0 0,15-3 0 0 0,70-21-6 0 0,-62 16 2 0 0,-9 1 1 0 0,-1-1 0 0 0,0-2 0 0 0,26-14 0 0 0,-46 22-612 0 0,0 0 0 0 0,0 0 0 0 0,7-8 0 0 0,-2 3-1721 0 0,0-1-3078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15663 0 0,'0'0'356'0'0,"0"0"50"0"0,0 0 20 0 0,0 2-42 0 0,-9 41-334 0 0,-2 0 0 0 0,-32 79 0 0 0,19-58-52 0 0,-58 138 2 0 0,66-168 0 0 0,-2-2 0 0 0,-2 0 0 0 0,-42 53 0 0 0,59-81 11 0 0,-11 13 699 0 0,-31 27 1 0 0,27-26-193 0 0,11-11-495 0 0,0 0-1 0 0,0-1 1 0 0,-12 8-1 0 0,11-8-22 0 0,7-5 0 0 0,1-1 0 0 0,0 0 0 0 0,-1 0 0 0 0,1 0 0 0 0,0 0 0 0 0,0 0 0 0 0,-1 0 0 0 0,1 1 0 0 0,0-1 0 0 0,-1 0 0 0 0,1 0 0 0 0,0 0 0 0 0,-1 0 0 0 0,1 0 0 0 0,0 0 0 0 0,-1 0 0 0 0,1 0 0 0 0,0 0 0 0 0,-1 0 0 0 0,1-1 0 0 0,0 1 0 0 0,0 0 0 0 0,-1 0 0 0 0,1-1 0 0 0,0 1 0 0 0,0-1 0 0 0,-1 0 0 0 0,1 1 0 0 0,0-1 0 0 0,0 0 0 0 0,1 1 0 0 0,-1-1 0 0 0,0 1 0 0 0,0-1 0 0 0,0 0 0 0 0,0 1 0 0 0,0-1 0 0 0,1 0 0 0 0,-1 1 0 0 0,0-1 0 0 0,1 1 0 0 0,-1-1 0 0 0,0 1 0 0 0,1-1 0 0 0,-1 1 0 0 0,1-1 0 0 0,-1 1 0 0 0,1-1 0 0 0,-1 1 0 0 0,1-1 0 0 0,16-14 0 0 0,-16 14 0 0 0,23-18-125 0 0,1 1 0 0 0,0 2 0 0 0,1 0 0 0 0,1 2 0 0 0,0 1-1 0 0,36-12 1 0 0,-61 24 119 0 0,0 0-1 0 0,1 0 1 0 0,-1 1-1 0 0,0-1 1 0 0,0 1-1 0 0,0 0 1 0 0,0-1-1 0 0,1 1 1 0 0,-1 0 0 0 0,0 0-1 0 0,0 1 1 0 0,0-1-1 0 0,1 0 1 0 0,-1 1-1 0 0,0-1 1 0 0,0 1-1 0 0,0 0 1 0 0,0 0-1 0 0,0-1 1 0 0,0 1-1 0 0,0 1 1 0 0,2 0-1 0 0,-2 0 64 0 0,0 0 0 0 0,0 0 0 0 0,-1 1 0 0 0,1-1 0 0 0,-1 0 0 0 0,0 0 0 0 0,1 1 0 0 0,-1-1 0 0 0,0 1 0 0 0,0-1 0 0 0,-1 1 0 0 0,1 0 0 0 0,0-1-1 0 0,-1 1 1 0 0,0 0 0 0 0,1-1 0 0 0,-2 6 0 0 0,1 1-57 0 0,-1-1 0 0 0,0 1 0 0 0,-1-1 0 0 0,0 0 0 0 0,-1 0 0 0 0,1 1 0 0 0,-1-2 0 0 0,-6 11 0 0 0,-37 59 0 0 0,38-65 0 0 0,5-6-230 0 0,-1 0-1 0 0,0-1 0 0 0,0 1 1 0 0,-1-1-1 0 0,-6 6 0 0 0,10-10-417 0 0,1-1-572 0 0,0 0-253 0 0,0 0-51 0 0,0 0-11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84 11975 0 0,'2'0'267'0'0,"10"-1"170"0"0,1 0 0 0 0,-1 1 0 0 0,22 3 0 0 0,-17-2 440 0 0,24 0-1 0 0,-20-1-643 0 0,0-2 1 0 0,0-1-1 0 0,0 0 0 0 0,-1-1 0 0 0,1-2 0 0 0,26-9 0 0 0,-42 13-233 0 0,-3 1 0 0 0,-1 0 0 0 0,1 1 0 0 0,0-1 0 0 0,-1 0 0 0 0,1 0 0 0 0,-1 0 0 0 0,1 0 0 0 0,-1 0 0 0 0,1 0 0 0 0,-1 0 0 0 0,0 0 0 0 0,1-1 0 0 0,-1 1 0 0 0,0-1 0 0 0,1-1 0 0 0,-1 2 0 0 0,-1 1 0 0 0,1-1 0 0 0,-1 1 0 0 0,1-1 0 0 0,-1 1 0 0 0,1-1 0 0 0,-1 1 0 0 0,1-1 0 0 0,-1 0 0 0 0,0 1 0 0 0,1-1 0 0 0,-1 0 0 0 0,0 1 0 0 0,0-1 0 0 0,0 0 0 0 0,1 1 0 0 0,-1-1 0 0 0,0 0 0 0 0,0 1 0 0 0,0-1 0 0 0,0 0 0 0 0,0 0 0 0 0,0 1 0 0 0,0-1 0 0 0,-1 0 0 0 0,1 1 0 0 0,0-1 0 0 0,0 0 0 0 0,0 1 0 0 0,-1-1 0 0 0,1 0 0 0 0,0 1 0 0 0,-1-1 0 0 0,1 1 0 0 0,0-1 0 0 0,-1 0 0 0 0,1 1 0 0 0,-1-1 0 0 0,1 1 0 0 0,-1-1 0 0 0,1 1 0 0 0,-1 0 0 0 0,1-1 0 0 0,-1 1 0 0 0,0-1 0 0 0,1 1 0 0 0,-1 0 0 0 0,0 0 0 0 0,1-1 0 0 0,-1 1 0 0 0,0 0 0 0 0,1 0 0 0 0,-2 0 0 0 0,-2-1 0 0 0,0 0 0 0 0,0 0 0 0 0,-1 1 0 0 0,1-1 0 0 0,0 1 0 0 0,0 0 0 0 0,-6 1 0 0 0,-28 8 0 0 0,0 2 0 0 0,1 1 0 0 0,-69 34 0 0 0,85-36 0 0 0,0 1 0 0 0,1 2 0 0 0,1 0 0 0 0,0 1 0 0 0,-33 31 0 0 0,50-43 0 0 0,0 0 0 0 0,0-1 0 0 0,0 1 0 0 0,1 1 0 0 0,-1-1 0 0 0,1 0 0 0 0,-1 0 0 0 0,1 1 0 0 0,0-1 0 0 0,0 0 0 0 0,0 1 0 0 0,0-1 0 0 0,0 1 0 0 0,1 0 0 0 0,-1-1 0 0 0,0 4 0 0 0,4 5 0 0 0,-2-10-82 0 0,0 1-1 0 0,0-1 0 0 0,1 1 1 0 0,-1-1-1 0 0,0 0 0 0 0,1 1 1 0 0,-1-1-1 0 0,1 0 0 0 0,-1 0 1 0 0,1 0-1 0 0,0 0 0 0 0,0-1 1 0 0,1 2-1 0 0,16 2-5704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21 283 10135 0 0,'-4'10'1008'0'0,"2"-6"-814"0"0,1-2 552 0 0,1-2 232 0 0,0 0 40 0 0,0 0-959 0 0,0 0 1 0 0,0 0-1 0 0,0 0 0 0 0,0 0 0 0 0,0 0 1 0 0,0 1-1 0 0,0-1 0 0 0,-1 0 0 0 0,1 0 0 0 0,0 0 1 0 0,0 0-1 0 0,0 0 0 0 0,0 1 0 0 0,0-1 0 0 0,0 0 1 0 0,0 0-1 0 0,-1 0 0 0 0,1 0 0 0 0,0 0 0 0 0,0 0 1 0 0,0 0-1 0 0,0 1 0 0 0,0-1 0 0 0,-1 0 0 0 0,1 0 1 0 0,0 0-1 0 0,0 0 0 0 0,0 0 0 0 0,0 0 0 0 0,-1 0 1 0 0,1 0-1 0 0,0 0 0 0 0,0 0 0 0 0,0 0 1 0 0,0 0-1 0 0,-1 0 0 0 0,1 0 0 0 0,-5-6 2588 0 0,1-9-768 0 0,5 8-1696 0 0,1 0-1 0 0,0 0 0 0 0,0 0 1 0 0,0 0-1 0 0,1 1 1 0 0,0-1-1 0 0,0 1 1 0 0,1 0-1 0 0,-1 0 0 0 0,2 0 1 0 0,-1 0-1 0 0,0 1 1 0 0,1 0-1 0 0,11-9 1 0 0,5-4-208 0 0,0 1 1 0 0,35-20 0 0 0,-24 19-144 0 0,64-26-1 0 0,-8 11-3515 0 0,-56 22-3479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871 748 8287 0 0,'0'0'191'0'0,"0"0"26"0"0,0 2 9 0 0,0-2-181 0 0,0 1 1 0 0,1 0-1 0 0,-1 0 1 0 0,0-1 0 0 0,0 1-1 0 0,1 0 1 0 0,-1-1-1 0 0,0 1 1 0 0,1-1 0 0 0,-1 1-1 0 0,0 0 1 0 0,1-1-1 0 0,-1 1 1 0 0,1-1 0 0 0,-1 1-1 0 0,1-1 1 0 0,-1 1-1 0 0,2 0 1 0 0,5-1 431 0 0,-6-1-276 0 0,2 1 177 0 0,0-1 0 0 0,0 1 0 0 0,0-1 0 0 0,0 0 0 0 0,0 0 0 0 0,0-1 0 0 0,0 1 0 0 0,0-1 0 0 0,-1 1 0 0 0,1-1 0 0 0,2-2 0 0 0,28-24 1379 0 0,-24 20-1439 0 0,-1-2 0 0 0,0 1 0 0 0,-1-1 0 0 0,0 0-1 0 0,-1 0 1 0 0,0-1 0 0 0,7-16 0 0 0,25-84-216 0 0,-28 78-82 0 0,-8 27-20 0 0,10-32 0 0 0,-1 0 0 0 0,-2-1 0 0 0,4-42 0 0 0,-10 66 0 0 0,0-1 0 0 0,1 0 0 0 0,1 1-1 0 0,1-1 1 0 0,13-26 0 0 0,0 0-63 0 0,-5 8-893 0 0,21-35 0 0 0,-29 58 940 0 0,-14 19 16 0 0,-6 8 0 0 0,-42 55 0 0 0,-18 26 0 0 0,-33 62 0 0 0,29-46 0 0 0,-70 139 0 0 0,40-8 0 0 0,92-203 0 0 0,-2-1 0 0 0,-2-1 0 0 0,-1-1 0 0 0,-2-1 0 0 0,-1 0 0 0 0,-39 42 0 0 0,18-26 0 0 0,-246 272 0 0 0,221-243 1442 0 0,36-40-908 0 0,24-32-518 0 0,8-9-539 0 0,6-8 74 0 0,7-13-361 0 0,14-18-201 0 0,1 0-12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11975 0 0,'-3'1'328'0'0,"0"-1"0"0"0,-1 1 0 0 0,1 0 0 0 0,0 0 0 0 0,0 1 0 0 0,-1-1 0 0 0,1 0 0 0 0,0 1 0 0 0,1 0 0 0 0,-1 0 0 0 0,0 0 0 0 0,0 0 0 0 0,-4 5 0 0 0,-8 5 480 0 0,-335 229 1240 0 0,340-235-2048 0 0,1-1 0 0 0,0 1 0 0 0,0 1 0 0 0,-11 8 0 0 0,20-14 0 0 0,0-1 0 0 0,-1 0 0 0 0,1 0 0 0 0,0 1 0 0 0,-1-1 0 0 0,1 0 0 0 0,0 1 0 0 0,0-1 0 0 0,-1 0 0 0 0,1 1 0 0 0,0-1 0 0 0,0 0 0 0 0,0 1 0 0 0,0-1 0 0 0,-1 1 0 0 0,1-1 0 0 0,0 1 0 0 0,0-1 0 0 0,0 0 0 0 0,0 1 0 0 0,0 0 0 0 0,1 0 0 0 0,0 0 0 0 0,0 0 0 0 0,0 0 0 0 0,0 0 0 0 0,0 0 0 0 0,0 0 0 0 0,0 0 0 0 0,0-1 0 0 0,0 1 0 0 0,1 0 0 0 0,-1-1 0 0 0,0 1 0 0 0,0-1 0 0 0,1 1 0 0 0,1 0 0 0 0,24 5 0 0 0,7-2-502 0 0,0-2 0 0 0,0-1 1 0 0,1-2-1 0 0,42-6 0 0 0,-42 2-5637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15663 0 0,'0'0'719'0'0,"0"0"-20"0"0,-2 1-449 0 0,-3 3-246 0 0,0 1 0 0 0,0-1 0 0 0,0 1 1 0 0,0 0-1 0 0,1 0 0 0 0,0 0 0 0 0,-5 8 0 0 0,-23 45-4 0 0,5-7-5 0 0,-112 194 5 0 0,82-141 0 0 0,44-82 0 0 0,-23 43 0 0 0,-70 96 0 0 0,87-136 512 0 0,0-1 0 0 0,-3-1 0 0 0,-32 29 0 0 0,11-20-496 0 0,43-32-16 0 0,0 0 0 0 0,0 0 0 0 0,0 0 0 0 0,0 0 0 0 0,0 0 0 0 0,0 0 0 0 0,0 0 0 0 0,0-1 0 0 0,0 1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1 0 0 0,0-1 0 0 0,0 0 0 0 0,2-6 0 0 0,7-7 0 0 0,32-27-967 0 0,82-61 1 0 0,-103 86 907 0 0,-10 7 59 0 0,1 1 0 0 0,1 0 0 0 0,22-10 0 0 0,-28 15 0 0 0,1-1 0 0 0,0 1 0 0 0,0 0 0 0 0,0 0 0 0 0,0 1 0 0 0,1 0 0 0 0,-1 0 0 0 0,11 1 0 0 0,-7 2 0 0 0,-3 5 0 0 0,-5-3-6 0 0,-1 0 1 0 0,0 0-1 0 0,-1 1 0 0 0,1-1 0 0 0,-1 0 0 0 0,0 1 0 0 0,0-1 1 0 0,0 1-1 0 0,0-1 0 0 0,-1 1 0 0 0,0-1 0 0 0,0 1 0 0 0,0-1 1 0 0,-1 1-1 0 0,1-1 0 0 0,-1 1 0 0 0,0-1 0 0 0,0 0 0 0 0,-1 1 1 0 0,1-1-1 0 0,-1 0 0 0 0,0 0 0 0 0,-4 6 0 0 0,-9 7-3522 0 0,8-10-1588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11975 0 0,'8'-3'2744'0'0,"-42"27"-1889"0"0,-1-2-1 0 0,-63 29 0 0 0,75-39-761 0 0,3-2-93 0 0,-22 18 0 0 0,-2 1 0 0 0,39-26 0 0 0,1 0 0 0 0,0 1 0 0 0,0-1 0 0 0,0 1 0 0 0,0 0 0 0 0,-5 7 0 0 0,1 1 193 0 0,9-8 225 0 0,1 0-98 0 0,9-1 632 0 0,-1-2-934 0 0,-1 0 0 0 0,1 0 0 0 0,0-1 0 0 0,0 0 0 0 0,-1-1 0 0 0,1 0 0 0 0,0-1 0 0 0,-1 0 0 0 0,14-5 0 0 0,3-2-23 0 0,-1-1 0 0 0,27-16 0 0 0,-46 23 5 0 0,0-1 0 0 0,0 0 0 0 0,0 0 0 0 0,-1-1 0 0 0,1 1 0 0 0,-1-1 0 0 0,-1 0 0 0 0,7-9 0 0 0,-5 5 0 0 0,-5 7-81 0 0,0 0 0 0 0,0 0 0 0 0,0-1 0 0 0,0 1 0 0 0,0 0 1 0 0,-1-1-1 0 0,1 1 0 0 0,-1-1 0 0 0,1 1 0 0 0,-1-5 0 0 0,0 0-413 0 0,1 5-18 0 0,-10-15-1876 0 0,4 10 951 0 0,3 4 819 0 0,0-7-2748 0 0,0-7 1319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17503 0 0,'0'0'399'0'0,"0"0"60"0"0,0 0 21 0 0,0 0-59 0 0,-1 2-276 0 0,-8 28-75 0 0,-13 32-1 0 0,17-51-284 0 0,0-1-1 0 0,-1 0 1 0 0,1 0 0 0 0,-2 0 0 0 0,0-1-1 0 0,-12 13 1 0 0,2-8-393 0 0,10-7 608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4607 0 0,'0'0'200'0'0,"0"0"48"0"0,0 0-248 0 0</inkml:trace>
  <inkml:trace contextRef="#ctx0" brushRef="#br0" timeOffset="1">452 139 15663 0 0,'0'0'356'0'0,"0"0"50"0"0,0 0 20 0 0,0 0-42 0 0,-1 1-250 0 0,-267 187-120 0 0,237-166 95 0 0,0 0 0 0 0,1 2 0 0 0,-44 47 0 0 0,74-71-112 0 0,-2 1 97 0 0,1 0 1 0 0,0 1 0 0 0,-1-1-1 0 0,1 0 1 0 0,0 1-1 0 0,0-1 1 0 0,0 1-1 0 0,0-1 1 0 0,0 1-1 0 0,0 0 1 0 0,1-1-1 0 0,-1 1 1 0 0,0 0 0 0 0,1 0-1 0 0,0 0 1 0 0,-1 3-1 0 0,4 4-94 0 0,0-8 0 0 0,0 0 0 0 0,1 0 0 0 0,-1 0 0 0 0,0-1 0 0 0,1 1 0 0 0,-1-1 0 0 0,4 0 0 0 0,1 1 0 0 0,8-1-502 0 0,0 0-1 0 0,0-2 1 0 0,0 0-1 0 0,-1 0 1 0 0,27-9-1 0 0,-33 9-155 0 0,10-3-1234 0 0,27-12 0 0 0,-42 15 1692 0 0,30-13-1847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34 13823 0 0,'0'0'315'0'0,"0"0"45"0"0,0 0 21 0 0,0 0-49 0 0,1 1-220 0 0,4 6-100 0 0,-1-3 91 0 0,-1 0-1 0 0,1 0 1 0 0,0-1-1 0 0,0 1 1 0 0,0-1-1 0 0,0 0 1 0 0,1 0-1 0 0,-1-1 1 0 0,1 1-1 0 0,0-1 1 0 0,0 0-1 0 0,0-1 1 0 0,0 1-1 0 0,0-1 1 0 0,0 0-1 0 0,0 0 1 0 0,0 0-1 0 0,0-1 1 0 0,1 0-1 0 0,-1 0 1 0 0,0 0-1 0 0,0 0 1 0 0,0-1-1 0 0,1 0 1 0 0,5-2-1 0 0,7-3 455 0 0,0-1-1 0 0,-1-1 0 0 0,0-1 0 0 0,0 0 1 0 0,18-15-1 0 0,-16 12-423 0 0,-11 7-197 0 0,-6 4-273 0 0,-5 2 199 0 0,1-1 0 0 0,-1 1 0 0 0,1 0 0 0 0,0 0 0 0 0,0 0 0 0 0,-1 0 0 0 0,1 0 0 0 0,-3 3 0 0 0,-2 0-45 0 0,-166 101 24 0 0,146-85 158 0 0,2 0-1 0 0,0 2 1 0 0,1 1 0 0 0,-24 28-1 0 0,48-50 2 0 0,-1 0 0 0 0,0 0 0 0 0,1 0 0 0 0,-1-1 0 0 0,0 1 0 0 0,1 0 0 0 0,-1 0 0 0 0,1 0 0 0 0,0 0 0 0 0,-1 0 0 0 0,0 2 0 0 0,4 3 0 0 0,-2-5 0 0 0,0 1-50 0 0,0-1-1 0 0,0 1 1 0 0,0-1-1 0 0,0 1 1 0 0,0-1-1 0 0,0 0 1 0 0,1 1-1 0 0,-1-1 1 0 0,0 0 0 0 0,1 0-1 0 0,-1 0 1 0 0,1 0-1 0 0,-1 0 1 0 0,1 0-1 0 0,0-1 1 0 0,-1 1-1 0 0,1 0 1 0 0,0-1-1 0 0,0 1 1 0 0,-1-1-1 0 0,1 0 1 0 0,0 0-1 0 0,0 0 1 0 0,2 0 0 0 0,3 1-775 0 0,0-1 0 0 0,1-1 0 0 0,-1 0 1 0 0,14-3-1 0 0,5-4-5238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5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40 11975 0 0,'2'-2'267'0'0,"30"-32"917"0"0,-29 31-866 0 0,-5 3 303 0 0,-9 7 997 0 0,-10 5-250 0 0,-251 122-1368 0 0,250-121 0 0 0,9-7 0 0 0,0 1 0 0 0,1 1 0 0 0,-19 14 0 0 0,30-22 0 0 0,0 1-1 0 0,0-1 1 0 0,0 1 0 0 0,1 0-1 0 0,-1 0 1 0 0,0-1-1 0 0,0 1 1 0 0,1 0 0 0 0,-1 0-1 0 0,1 0 1 0 0,-1 0-1 0 0,1 0 1 0 0,-1 0-1 0 0,1 0 1 0 0,-1 0 0 0 0,1 0-1 0 0,0 0 1 0 0,0 0-1 0 0,-1 0 1 0 0,1 0 0 0 0,0 0-1 0 0,0 0 1 0 0,0 0-1 0 0,0 0 1 0 0,0 0-1 0 0,0 0 1 0 0,1 0 0 0 0,-1 0-1 0 0,0 0 1 0 0,0 0-1 0 0,1 0 1 0 0,-1 0 0 0 0,1 0-1 0 0,-1 0 1 0 0,1 0-1 0 0,-1 0 1 0 0,1 0 0 0 0,-1 0-1 0 0,1 0 1 0 0,0-1-1 0 0,-1 1 1 0 0,1 0-1 0 0,0-1 1 0 0,1 2 0 0 0,3 1 13 0 0,0 1 0 0 0,0-1 1 0 0,0 0-1 0 0,0-1 0 0 0,1 0 1 0 0,8 3-1 0 0,66 16 1398 0 0,-53-15-1265 0 0,1 1 1 0 0,-2 2 0 0 0,46 19-1 0 0,-71-27-146 0 0,13 6 0 0 0,0 1 0 0 0,15 12 0 0 0,-25-18 0 0 0,-1 1 0 0 0,1 0 0 0 0,-1 0 0 0 0,0 0 0 0 0,0 0 0 0 0,-1 1 0 0 0,1-1 0 0 0,-1 1 0 0 0,1 0 0 0 0,-1 0 0 0 0,0-1 0 0 0,-1 1 0 0 0,3 6 0 0 0,-4-8 29 0 0,0 1-1 0 0,0-1 0 0 0,0 0 0 0 0,0 1 1 0 0,0-1-1 0 0,-1 0 0 0 0,1 1 1 0 0,-1-1-1 0 0,1 0 0 0 0,-1 0 1 0 0,0 0-1 0 0,0 1 0 0 0,0-1 1 0 0,0 0-1 0 0,0 0 0 0 0,-1 0 0 0 0,1 0 1 0 0,-1-1-1 0 0,1 1 0 0 0,-1 0 1 0 0,-2 1-1 0 0,0 2 152 0 0,-1-1 0 0 0,0 0 0 0 0,0-1 0 0 0,0 1 0 0 0,0-1 0 0 0,-12 5 0 0 0,-6-1-125 0 0,-1 0 0 0 0,-33 4 1 0 0,1 0-57 0 0,-69 9-412 0 0,38-8-1967 0 0,58-5 1357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13823 0 0,'0'0'315'0'0,"0"0"45"0"0,0 0 21 0 0,0 0-49 0 0,1 0-220 0 0,7 0-29 0 0,-7 0 282 0 0,-1 0 122 0 0,0 0 22 0 0,2 1-66 0 0,5 1-222 0 0,-5-1 166 0 0,-2-1 101 0 0,0 0 21 0 0,0 0 3 0 0,0 0 0 0 0,0 0 0 0 0,0 0-476 0 0,1 0 0 0 0,-1 0 1 0 0,0 0-1 0 0,0 0 0 0 0,1 1 0 0 0,-1-1 0 0 0,0 0 0 0 0,1 0 0 0 0,-1 1 1 0 0,0-1-1 0 0,0 0 0 0 0,0 0 0 0 0,1 1 0 0 0,-1-1 0 0 0,0 0 0 0 0,0 1 1 0 0,0-1-1 0 0,0 0 0 0 0,0 1 0 0 0,0-1 0 0 0,1 0 0 0 0,-1 1 0 0 0,0-1 1 0 0,0 0-1 0 0,0 1 0 0 0,0-1 0 0 0,0 0 0 0 0,0 1 0 0 0,-1 0 1 0 0,1 9-2 0 0,-2-2-35 0 0,-1 0 0 0 0,0 0 0 0 0,-1 0 0 0 0,0 0 0 0 0,0-1 0 0 0,-6 9 0 0 0,-35 39 0 0 0,36-44 0 0 0,-15 15 0 0 0,-28 23 0 0 0,-12 12 0 0 0,23-21-432 0 0,30-31-168 0 0,1 0 0 0 0,1 0 0 0 0,-1 1 0 0 0,-14 22 0 0 0,23-30 226 0 0,1-2 575 0 0,0 0 250 0 0,0 0 49 0 0,0 0-59 0 0,15-4-276 0 0,28-7-165 0 0,67-26 0 0 0,-93 31 0 0 0,-1 1 0 0 0,1 0 0 0 0,0 1 0 0 0,1 1 0 0 0,-1 1 0 0 0,1 0 0 0 0,-1 1 0 0 0,34 3 0 0 0,-39 2 1 0 0,-8-3-14 0 0,-1 0-1 0 0,1 0 1 0 0,0 0-1 0 0,-1-1 1 0 0,1 1 0 0 0,0-1-1 0 0,0 0 1 0 0,-1 0-1 0 0,7-1 1 0 0,-8 1-683 0 0,-2 0-257 0 0,0 0-1013 0 0,0 0-3830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89 11975 0 0,'10'-15'785'0'0,"1"1"0"0"0,1 1 0 0 0,25-24 0 0 0,-36 36-388 0 0,1 0 0 0 0,-1 0 0 0 0,1 0 0 0 0,-1 0 0 0 0,1 0-1 0 0,0 0 1 0 0,-1 1 0 0 0,1-1 0 0 0,0 0 0 0 0,2 0 0 0 0,-4 1-347 0 0,1 0-1 0 0,-1 0 1 0 0,1 0 0 0 0,-1 0 0 0 0,0 1-1 0 0,1-1 1 0 0,-1 0 0 0 0,0 0 0 0 0,1 0-1 0 0,-1 0 1 0 0,0 0 0 0 0,1 0 0 0 0,-1 1-1 0 0,0-1 1 0 0,1 0 0 0 0,-1 0 0 0 0,0 0-1 0 0,1 1 1 0 0,-1-1 0 0 0,0 0 0 0 0,0 0-1 0 0,1 1 1 0 0,-1-1 0 0 0,0 0 0 0 0,0 1 0 0 0,0-1-1 0 0,0 0 1 0 0,1 1 0 0 0,-1-1 0 0 0,0 0-1 0 0,0 1 1 0 0,0-1 0 0 0,0 0 0 0 0,0 1-1 0 0,0-1 1 0 0,0 0 0 0 0,0 1 0 0 0,0-1-1 0 0,0 1 1 0 0,0 8-29 0 0,-1 1 0 0 0,-1-1-1 0 0,0 0 1 0 0,0 0 0 0 0,-1 0 0 0 0,1-1-1 0 0,-8 14 1 0 0,3-4 256 0 0,-13 27 538 0 0,-48 79 0 0 0,27-54-840 0 0,-246 414-1951 0 0,187-314 1960 0 0,95-162-944 0 0,4-7-4026 0 0,1-1-1708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132 254 4607 0 0,'2'-14'246'0'0,"1"1"0"0"0,1 0 0 0 0,0 0 0 0 0,1 0 0 0 0,0 1 0 0 0,1-1 0 0 0,8-12 0 0 0,6-15 2305 0 0,-9 22-2443 0 0,-3 6 1507 0 0,0 1 0 0 0,15-16 0 0 0,-13 16-217 0 0,6-7 908 0 0,-16 18-2232 0 0,0 0 0 0 0,0 0 0 0 0,0 0 0 0 0,0 0 0 0 0,1 0 0 0 0,-1 0 0 0 0,0 0-1 0 0,0 0 1 0 0,0 0 0 0 0,0 0 0 0 0,0-1 0 0 0,0 1 0 0 0,0 0 0 0 0,0 0 0 0 0,1 0 0 0 0,-1 0 0 0 0,0 0-1 0 0,0 0 1 0 0,0 0 0 0 0,0 0 0 0 0,0 0 0 0 0,0 0 0 0 0,0 0 0 0 0,1 0 0 0 0,-1 0 0 0 0,0 0 0 0 0,0 0-1 0 0,0 0 1 0 0,0 0 0 0 0,0 0 0 0 0,0 0 0 0 0,1 0 0 0 0,-1 0 0 0 0,0 1 0 0 0,0-1 0 0 0,0 0 0 0 0,0 0-1 0 0,0 0 1 0 0,0 0 0 0 0,0 0 0 0 0,0 0 0 0 0,0 0 0 0 0,1 0 0 0 0,-1 0 0 0 0,0 0 0 0 0,0 1 0 0 0,0-1-1 0 0,0 0 1 0 0,0 0 0 0 0,0 0 0 0 0,0 0 0 0 0,0 0 0 0 0,0 0 0 0 0,0 0 0 0 0,0 1 0 0 0,0-1 0 0 0,0 0-1 0 0,0 0 1 0 0,0 0 0 0 0,0 0 0 0 0,0 0 0 0 0,0 1 0 0 0,-1 13 1027 0 0,-8 18-1139 0 0,-35 67 55 0 0,19-47-17 0 0,-100 193 0 0 0,73-149 0 0 0,33-63-64 0 0,19-32-273 0 0,0-1-138 0 0,0 0-33 0 0,6-10-2278 0 0,1 1 1331 0 0,8-15-577 0 0,3 0-15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139 491 8287 0 0,'0'0'382'0'0,"-1"-1"-8"0"0,-1-2-363 0 0,-1 0-1 0 0,0 0 0 0 0,1 1 0 0 0,-1-1 0 0 0,0 1 0 0 0,0-1 1 0 0,-1 1-1 0 0,1 0 0 0 0,0 0 0 0 0,-1 1 0 0 0,1-1 0 0 0,-1 1 1 0 0,-6-2-1 0 0,-10-5 66 0 0,15 5 124 0 0,-1 0-1 0 0,1 0 0 0 0,0 0 1 0 0,0-1-1 0 0,0 0 1 0 0,0 0-1 0 0,1 0 1 0 0,0-1-1 0 0,-5-5 1 0 0,7 7-89 0 0,0 0 1 0 0,1 0-1 0 0,-1 0 1 0 0,1 0-1 0 0,-1 0 1 0 0,1 0-1 0 0,0-1 1 0 0,0 1-1 0 0,1 0 1 0 0,-1-1-1 0 0,0 1 1 0 0,1-1-1 0 0,0 1 0 0 0,0 0 1 0 0,0-1-1 0 0,1 1 1 0 0,0-7-1 0 0,3-12-115 0 0,-4 18 83 0 0,0 1 0 0 0,1-1 1 0 0,0 1-1 0 0,0-1 0 0 0,0 0 0 0 0,0 1 1 0 0,0-1-1 0 0,0 1 0 0 0,1 0 0 0 0,0 0 1 0 0,3-6-1 0 0,7-4-12 0 0,0 0 0 0 0,1 0 1 0 0,1 1-1 0 0,0 1 0 0 0,0 0 0 0 0,1 1 1 0 0,0 1-1 0 0,18-8 0 0 0,21-8 176 0 0,62-18 0 0 0,-75 29-217 0 0,-1-1-26 0 0,2 3 0 0 0,81-15 0 0 0,-58 18 0 0 0,116-9 0 0 0,-168 17 11 0 0,101 2 625 0 0,-97 1-477 0 0,0-1-1 0 0,0 2 1 0 0,0 0 0 0 0,25 9-1 0 0,-40-12-146 0 0,-1 1-1 0 0,1-1 0 0 0,-1 1 1 0 0,1 0-1 0 0,-1 0 1 0 0,1 0-1 0 0,-1 0 0 0 0,1 0 1 0 0,-1 0-1 0 0,1 0 0 0 0,-1 0 1 0 0,0 0-1 0 0,0 0 1 0 0,0 1-1 0 0,0-1 0 0 0,0 1 1 0 0,0-1-1 0 0,0 1 0 0 0,0-1 1 0 0,0 3-1 0 0,0-2 2 0 0,-1 0 0 0 0,0 0 0 0 0,0 0 0 0 0,0 0 0 0 0,0 0-1 0 0,0 0 1 0 0,0 0 0 0 0,0 1 0 0 0,-1-1 0 0 0,1 0 0 0 0,-1 0 0 0 0,0 0 0 0 0,1 0-1 0 0,-2 2 1 0 0,-3 4 12 0 0,0 0 1 0 0,-1 0-1 0 0,1 0 0 0 0,-1-1 0 0 0,-1 1 0 0 0,-7 6 0 0 0,-7 4 166 0 0,-1 0 0 0 0,-1-2-1 0 0,-39 22 1 0 0,-81 31 934 0 0,84-41-965 0 0,0 0-160 0 0,-130 57 0 0 0,150-70 0 0 0,0-2 0 0 0,-81 16 0 0 0,101-26 93 0 0,7 0-253 0 0,-1-1 0 0 0,-22 0 0 0 0,32-2 72 0 0,0 0-1 0 0,0 0 1 0 0,0 0 0 0 0,0-1 0 0 0,0 1-1 0 0,0-1 1 0 0,0 0 0 0 0,0 0 0 0 0,1 0-1 0 0,-1 0 1 0 0,0 0 0 0 0,1-1 0 0 0,-1 1-1 0 0,1-1 1 0 0,-1 0 0 0 0,1 0 0 0 0,-3-2-1 0 0,5 3 83 0 0,0 0 0 0 0,-1 0 0 0 0,1 0 0 0 0,0 0 0 0 0,0 0 1 0 0,0 0-1 0 0,0 0 0 0 0,0 0 0 0 0,0 0 0 0 0,0 0 0 0 0,0 0 0 0 0,0 0 0 0 0,1 0 0 0 0,-1 0 0 0 0,0 0 0 0 0,1 1 0 0 0,-1-1 0 0 0,0 0 0 0 0,1 0 0 0 0,-1 0 0 0 0,1 0 0 0 0,0 1 0 0 0,-1-1 0 0 0,2-1 0 0 0,16-21-791 0 0,-13 18-445 0 0,1 0 1 0 0,-1 1 0 0 0,11-8-1 0 0,5-1-3726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17503 0 0,'0'0'399'0'0,"0"0"60"0"0,0 0 21 0 0,3 1-59 0 0,9 1-362 0 0,0-1 0 0 0,0 0 0 0 0,1 0 0 0 0,-1-2 0 0 0,0 1-1 0 0,13-3 1 0 0,75-18 1083 0 0,-96 20-1095 0 0,209-61 551 0 0,-82 22-145 0 0,85-28 777 0 0,-139 42-2240 0 0,0-3-4399 0 0,-75 28 1037 0 0,-2 1-990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3:4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381 115 15663 0 0,'1'-2'356'0'0,"32"-23"994"0"0,-32 24-1247 0 0,-1 0 1 0 0,1 1 0 0 0,0-1 0 0 0,0 0-1 0 0,0 1 1 0 0,0-1 0 0 0,0 0-1 0 0,-1 0 1 0 0,1 0 0 0 0,0 0 0 0 0,-1 0-1 0 0,1 0 1 0 0,0 0 0 0 0,-1 0 0 0 0,0 0-1 0 0,1 0 1 0 0,-1 0 0 0 0,1 0 0 0 0,-1-1-1 0 0,0-1 293 0 0,1 2 116 0 0,-1 1 0 0 0,0 0-137 0 0,-7 1-619 0 0,1 0 1 0 0,-1 0 0 0 0,1 1-1 0 0,0 0 1 0 0,0 0-1 0 0,-9 5 1 0 0,7-3 204 0 0,-27 11 29 0 0,-44 28 0 0 0,61-32 11 0 0,1 0 0 0 0,1 2 0 0 0,0 0-1 0 0,-17 19 1 0 0,5-3-1 0 0,7-7 0 0 0,0 1 0 0 0,-25 37 0 0 0,41-53 0 0 0,0 1 0 0 0,0 0 0 0 0,1 0 0 0 0,1 1 0 0 0,0-1 0 0 0,0 1 0 0 0,0 0 0 0 0,1 0 0 0 0,0 0 0 0 0,1 0 0 0 0,0 0 0 0 0,0 16 0 0 0,1-22 22 0 0,0 0-1 0 0,1-1 1 0 0,-1 1-1 0 0,1-1 1 0 0,-1 1-1 0 0,1-1 1 0 0,0 1 0 0 0,0-1-1 0 0,0 1 1 0 0,0-1-1 0 0,0 0 1 0 0,1 1-1 0 0,-1-1 1 0 0,1 0-1 0 0,-1 0 1 0 0,1 0 0 0 0,0 0-1 0 0,2 2 1 0 0,-1-2 55 0 0,1 0 0 0 0,-1 0 0 0 0,0-1 0 0 0,1 1 0 0 0,-1-1 1 0 0,1 0-1 0 0,-1 0 0 0 0,1 0 0 0 0,0 0 0 0 0,0 0 0 0 0,5-1 0 0 0,3 0 150 0 0,0 0 0 0 0,0-1 0 0 0,1-1 0 0 0,-1 0-1 0 0,0-1 1 0 0,20-7 0 0 0,10-5 145 0 0,0-2 1 0 0,53-30-1 0 0,-79 38-372 0 0,-1-1 0 0 0,0-1 0 0 0,0 0 0 0 0,-2-1 0 0 0,1 0 0 0 0,-2-1 0 0 0,1-1 0 0 0,-2 0 0 0 0,0 0 0 0 0,15-27 0 0 0,-14 19 0 0 0,-1 0 0 0 0,15-43 0 0 0,-23 57 0 0 0,-1 0 0 0 0,0-1 0 0 0,0 1 0 0 0,-1 0 0 0 0,0-1 0 0 0,-1 1 0 0 0,1 0 0 0 0,-2-1 0 0 0,1 1 0 0 0,-1-1 0 0 0,-1 1 0 0 0,-2-9 0 0 0,3 13-17 0 0,-1 0 1 0 0,1 1-1 0 0,-1-1 0 0 0,0 1 1 0 0,0-1-1 0 0,-1 1 0 0 0,1 0 0 0 0,-1 0 1 0 0,0 0-1 0 0,1 0 0 0 0,-1 0 0 0 0,-1 1 1 0 0,1-1-1 0 0,0 1 0 0 0,0 0 1 0 0,-1 0-1 0 0,0 0 0 0 0,1 1 0 0 0,-1-1 1 0 0,0 1-1 0 0,0 0 0 0 0,1 0 1 0 0,-8-1-1 0 0,5 1-425 0 0,-19 1-594 0 0,10 7-3017 0 0,14-6-2431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6447 0 0,'0'0'142'0'0,"0"0"22"0"0,0 0 13 0 0,0 0 55 0 0,0 0 181 0 0,0 0 78 0 0,0 0 18 0 0,0 0-202 0 0,0 0-862 0 0,0 0-374 0 0,0 0-79 0 0,0 0 55 0 0,0 0 287 0 0,0 0 122 0 0,0 0 28 0 0,0 0 72 0 0,0 0 354 0 0,0 0 410 0 0,0 0 154 0 0,0 0 34 0 0,0 0 72 0 0,0 0 286 0 0,0 0 124 0 0,0 0 30 0 0,0 0-65 0 0,0 0-290 0 0,0 0-121 0 0,0 0-28 0 0,0 0-4 0 0,0 0 0 0 0,0 0 0 0 0,0 0 0 0 0,0 0-68 0 0,2 0-217 0 0,23-6 1158 0 0,-23 5-942 0 0,0 1-294 0 0,12-1-129 0 0,0-3-24 0 0,55-3 447 0 0,-7 0 1146 0 0,-54 6-1585 0 0,-1-1 0 0 0,1 1 0 0 0,-1-1 0 0 0,13-5 0 0 0,12-3-8 0 0,139-17 4 0 0,-122 25 0 0 0,-1 2 0 0 0,1 2 0 0 0,49 8 0 0 0,-81-8 0 0 0,9 0 0 0 0,1-1 0 0 0,-1-1 0 0 0,30-4 0 0 0,80-18 0 0 0,-66 10 0 0 0,-18 3 0 0 0,-17 2 0 0 0,57-3 0 0 0,139-7-1976 0 0,-100-7 1956 0 0,-1-1 24 0 0,59 6-4 0 0,-146 15 0 0 0,14 0 246 0 0,141-18 1484 0 0,-114 12-1721 0 0,96 0-1 0 0,-143 9-9 0 0,8 0 1 0 0,73 8 0 0 0,-95-5 0 0 0,0-2 0 0 0,38-4 0 0 0,-7 1 0 0 0,259-26 0 0 0,-246 21 0 0 0,16-6 0 0 0,29-2 0 0 0,59 11 0 0 0,-72 3 0 0 0,13 6 0 0 0,11-1 0 0 0,22-5 0 0 0,13 0 0 0 0,4 0 0 0 0,-38 3 0 0 0,-3 2 0 0 0,-22 1 0 0 0,136-7 0 0 0,-114-2 0 0 0,43-2 0 0 0,8 16 72 0 0,-147-7 257 0 0,120 16 1318 0 0,-95-10-1647 0 0,1-3 0 0 0,-1-1 0 0 0,58-4 0 0 0,-52-4 0 0 0,76-2 0 0 0,-15 9 0 0 0,31-1 0 0 0,93 0 0 0 0,25-3 0 0 0,-127 2 0 0 0,26-9 0 0 0,2 0 0 0 0,16-1 1550 0 0,52 2-1052 0 0,-153 10-498 0 0,113-11 0 0 0,-51-3 0 0 0,-61 6 0 0 0,7 4 0 0 0,-17 2 0 0 0,258 4 0 0 0,-279-3 0 0 0,1-1 0 0 0,0-3 0 0 0,0-3 0 0 0,103-21 0 0 0,-123 19 0 0 0,61-5 0 0 0,-92 11 0 0 0,0 1 0 0 0,0 0 0 0 0,0 0 0 0 0,0 0 0 0 0,0 0 0 0 0,0 0 0 0 0,0 0 0 0 0,0 0 0 0 0,0 1 0 0 0,0-1 0 0 0,0 1 0 0 0,3 0 0 0 0,2 2 0 0 0,3 0-952 0 0,-8-3-4002 0 0,-2 0-1732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 8287 0 0,'0'0'191'0'0,"0"0"26"0"0,0 0 9 0 0,1 0-34 0 0,1-1-34 0 0,0 1 0 0 0,-1 0 0 0 0,1 0 0 0 0,0-1 0 0 0,0 1 1 0 0,0 0-1 0 0,-1 1 0 0 0,1-1 0 0 0,0 0 0 0 0,0 0 0 0 0,-1 1 1 0 0,1-1-1 0 0,0 1 0 0 0,2 1 0 0 0,-3-1 49 0 0,0-1 1 0 0,0 1-1 0 0,0 0 1 0 0,0 0-1 0 0,0 0 1 0 0,0 0-1 0 0,0 1 0 0 0,-1-1 1 0 0,1 0-1 0 0,1 2 1 0 0,0 1 220 0 0,-1-3 88 0 0,2 13 508 0 0,-3-10-833 0 0,1 0 0 0 0,-1 0 0 0 0,0 0 0 0 0,0 0 0 0 0,-1-1 0 0 0,1 1 0 0 0,-1 0 0 0 0,0 0 0 0 0,0-1 0 0 0,0 1 0 0 0,-1 0 0 0 0,1-1 0 0 0,-1 1 0 0 0,0-1 0 0 0,0 0 0 0 0,-4 6 0 0 0,-3 3-33 0 0,-2 1 1 0 0,-18 16-1 0 0,24-25-192 0 0,-127 119 34 0 0,67-58 0 0 0,-73 99 0 0 0,113-130 0 0 0,1 1 0 0 0,2 1 0 0 0,2 1 0 0 0,1 1 0 0 0,-17 50 0 0 0,31-70 0 0 0,0 0-1 0 0,0 1 0 0 0,2-1 0 0 0,1 1 1 0 0,0-1-1 0 0,1 1 0 0 0,1 0 1 0 0,3 28-1 0 0,-1-35 6 0 0,0 0 0 0 0,1 0 1 0 0,0-1-1 0 0,1 1 0 0 0,0-1 0 0 0,1 1 0 0 0,0-1 1 0 0,1-1-1 0 0,0 1 0 0 0,1-1 0 0 0,0 0 1 0 0,1 0-1 0 0,0-1 0 0 0,9 8 0 0 0,-5-7 319 0 0,0-1-1 0 0,0 0 0 0 0,1-1 1 0 0,0 0-1 0 0,24 10 1 0 0,73 20 1614 0 0,-32-12-1793 0 0,-4 4-145 0 0,-65-24 0 0 0,-4-1-64 0 0,-4-3-273 0 0,-1-2-138 0 0,0 0-33 0 0,0 0-208 0 0,-3-17-3112 0 0,-6-2 2381 0 0,8 17 1165 0 0,-13-15-1765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73 8287 0 0,'0'0'191'0'0,"1"-1"26"0"0,12-7-64 0 0,0 0 0 0 0,15-14-1 0 0,-7 6 808 0 0,-19 14-455 0 0,1 0 0 0 0,0 0 0 0 0,-1 0 0 0 0,1 1 0 0 0,0-1 0 0 0,5-1 0 0 0,-1 1 427 0 0,-1 1-1 0 0,1 1 1 0 0,-1-1-1 0 0,9 1 1 0 0,-15 0-860 0 0,0 0 0 0 0,0 0 0 0 0,0 0 0 0 0,0 0 0 0 0,-1 0 0 0 0,1 0 1 0 0,0 1-1 0 0,0-1 0 0 0,0 0 0 0 0,0 0 0 0 0,0 0 0 0 0,0 0 0 0 0,0 0 0 0 0,0 0 0 0 0,0 0 0 0 0,0 0 1 0 0,0 0-1 0 0,0 0 0 0 0,0 0 0 0 0,-1 0 0 0 0,1 1 0 0 0,0-1 0 0 0,0 0 0 0 0,0 0 0 0 0,0 0 0 0 0,0 0 1 0 0,0 0-1 0 0,0 0 0 0 0,0 0 0 0 0,0 0 0 0 0,0 1 0 0 0,0-1 0 0 0,0 0 0 0 0,0 0 0 0 0,0 0 0 0 0,0 0 1 0 0,0 0-1 0 0,0 0 0 0 0,0 0 0 0 0,0 0 0 0 0,0 0 0 0 0,1 1 0 0 0,-1-1 0 0 0,0 0 0 0 0,0 0 0 0 0,0 0 1 0 0,0 0-1 0 0,0 0 0 0 0,0 0 0 0 0,0 0 0 0 0,0 0 0 0 0,0 0 0 0 0,0 0 0 0 0,0 0 0 0 0,0 0 0 0 0,1 0 1 0 0,-1 1-1 0 0,0-1 0 0 0,0 0 0 0 0,0 0 0 0 0,0 0 0 0 0,0 0 0 0 0,0 0 0 0 0,0 0 0 0 0,0 0 0 0 0,0 0 1 0 0,1 0-1 0 0,-14 10 695 0 0,-18 11-1224 0 0,-16 6-207 0 0,-1-2 0 0 0,-95 34 0 0 0,57-34 360 0 0,27-9-832 0 0,-7-4-1354 0 0,79-29 2324 0 0,-7 10 166 0 0,-2 3 0 0 0,0 0 0 0 0,1 0 0 0 0,-1 0 0 0 0,10-5 0 0 0,-26 23 0 0 0,0 0 0 0 0,-11 18 0 0 0,17-21-1 0 0,-87 125 66 0 0,91-134 273 0 0,2-2 136 0 0,0 0 34 0 0,-1 1-65 0 0,40-19-270 0 0,-5 5-181 0 0,-28 10 8 0 0,2 1 0 0 0,-1 0 0 0 0,0 0 0 0 0,0 1 0 0 0,1 0 0 0 0,-1 0 0 0 0,0 1 0 0 0,1 0 0 0 0,-1 0 0 0 0,1 1 0 0 0,-1 0 0 0 0,12 3 0 0 0,-2 0 0 0 0,-1 1 0 0 0,1 0 0 0 0,-1 2 0 0 0,20 10 0 0 0,-32-15 78 0 0,-1 1 1 0 0,1-1-1 0 0,0 1 0 0 0,-1 0 0 0 0,0 1 0 0 0,0-1 1 0 0,0 0-1 0 0,0 1 0 0 0,2 4 0 0 0,2 2 580 0 0,-6-9-215 0 0,-1 0-294 0 0,-1 2-148 0 0,1-1 0 0 0,-1 0 0 0 0,1 0 0 0 0,-1 1 0 0 0,0-1 0 0 0,0 0 0 0 0,0 0 0 0 0,0 0 0 0 0,0 0 0 0 0,0 0 0 0 0,-1 0 0 0 0,1-1 0 0 0,-1 1 0 0 0,1 0 0 0 0,-1-1 0 0 0,0 1 0 0 0,-3 2 0 0 0,0-1-2 0 0,0-1 1 0 0,0 1-1 0 0,-1-1 1 0 0,1 0 0 0 0,-7 1-1 0 0,-10 4 2 0 0,-8 8-1 0 0,0 2 0 0 0,-51 37 0 0 0,10-5 0 0 0,27-24 0 0 0,39-24-20 0 0,7-5-135 0 0,7-5-499 0 0,67-42-8222 0 0,-73 49 6829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27 8287 0 0,'0'0'191'0'0,"-6"8"444"0"0,4-8-592 0 0,-9 11-48 0 0,8-7 149 0 0,-1 0 0 0 0,1-1-1 0 0,-1 0 1 0 0,0 0-1 0 0,0 0 1 0 0,-5 3-1 0 0,-1-2 161 0 0,1 0 0 0 0,-1 0 0 0 0,-11 2-1 0 0,18-4-115 0 0,-2-1 442 0 0,0 0 1 0 0,0 1-1 0 0,-10 0 1 0 0,14-2 322 0 0,1 0-288 0 0,-7-1 163 0 0,6 0 2988 0 0,15-7-3667 0 0,0 0-1 0 0,0 0 1 0 0,1 1-1 0 0,0 1 1 0 0,0 0-1 0 0,19-3 1 0 0,-9 1-61 0 0,19-4-88 0 0,62-10 0 0 0,-76 20 0 0 0,-20 5 0 0 0,-9-2 0 0 0,-1 0 0 0 0,1 0 0 0 0,0 0 0 0 0,-1 0 0 0 0,1 0 0 0 0,-1 1 0 0 0,1-1 0 0 0,-1 0 0 0 0,0 0 0 0 0,0 0 0 0 0,1 0 0 0 0,-1 0 0 0 0,0 1 0 0 0,0-1 0 0 0,0 0 0 0 0,0 0 0 0 0,0 0 0 0 0,0 0 0 0 0,0 1 0 0 0,-1-1 0 0 0,1 0 0 0 0,0 0 0 0 0,-1 0 0 0 0,1 0 0 0 0,-1 0 0 0 0,0 2 0 0 0,-2 3 0 0 0,0 0 0 0 0,-1 0 0 0 0,-5 7 0 0 0,0-2 0 0 0,0-1 0 0 0,-1 0 0 0 0,-1 0 0 0 0,1-1 0 0 0,-21 13 0 0 0,-65 32 0 0 0,-2 2 0 0 0,89-50 0 0 0,-76 57 0 0 0,78-58 0 0 0,1 1 0 0 0,0 0 0 0 0,1 0 0 0 0,-1 1 0 0 0,-7 11 0 0 0,9-9 0 0 0,3 9 0 0 0,1-13 0 0 0,0-5 0 0 0,0 1 0 0 0,0 0 0 0 0,-1 0 0 0 0,1 0 0 0 0,0-1 0 0 0,0 1 0 0 0,0 0 0 0 0,0 0 0 0 0,1 0 0 0 0,-1-1 0 0 0,0 1 0 0 0,0 0 0 0 0,0 0 0 0 0,1-1 0 0 0,-1 2 0 0 0,6 1 0 0 0,-5-3 0 0 0,4 2 0 0 0,0 0 0 0 0,0 0 0 0 0,0-1 0 0 0,0 1 0 0 0,1-1 0 0 0,-1 0 0 0 0,0-1 0 0 0,1 1 0 0 0,5-1 0 0 0,7-1 0 0 0,25-5 0 0 0,3-1 0 0 0,0 4 0 0 0,169-12 0 0 0,-144 12-64 0 0,-69 3-273 0 0,-2 0-138 0 0,0 0-851 0 0,0 0-3444 0 0,0 0-1474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30 10135 0 0,'14'-3'124'0'0,"0"-1"-1"0"0,14-6 0 0 0,-7 3 1509 0 0,-1 1 4014 0 0,-31 22-4178 0 0,8-13-1451 0 0,-1 0 1 0 0,1 0-1 0 0,-1 0 0 0 0,0 0 0 0 0,0-1 0 0 0,-1 1 0 0 0,1-1 0 0 0,0 0 1 0 0,-1-1-1 0 0,-8 3 0 0 0,-7 1-33 0 0,-25 2 0 0 0,26-4 31 0 0,0 0-15 0 0,-86 12 0 0 0,10-1-2048 0 0,103-26 2032 0 0,-20 31 22 0 0,-22 27 0 0 0,15-23 32 0 0,-18 33 0 0 0,36-55 333 0 0,1-1 117 0 0,0 0 21 0 0,0 2-66 0 0,0-2-439 0 0,0 1 0 0 0,1-1 0 0 0,-1 1 0 0 0,0 0 0 0 0,0-1 1 0 0,0 1-1 0 0,0-1 0 0 0,1 1 0 0 0,-1-1 0 0 0,0 1 0 0 0,0-1 0 0 0,1 1 0 0 0,-1-1 0 0 0,0 0 1 0 0,1 1-1 0 0,-1-1 0 0 0,0 1 0 0 0,1-1 0 0 0,-1 0 0 0 0,1 1 0 0 0,-1-1 0 0 0,1 0 0 0 0,-1 1 1 0 0,1-1-1 0 0,-1 0 0 0 0,1 0 0 0 0,-1 0 0 0 0,1 1 0 0 0,-1-1 0 0 0,1 0 0 0 0,-1 0 0 0 0,1 0 1 0 0,-1 0-1 0 0,1 0 0 0 0,-1 0 0 0 0,1 0 0 0 0,1 0 9 0 0,7 1-13 0 0,-1-1 0 0 0,1 1 0 0 0,0-2 0 0 0,0 1 0 0 0,0-1 0 0 0,12-3 0 0 0,-5 1 0 0 0,35-10 0 0 0,-42 10 0 0 0,1 0 0 0 0,-1 0 0 0 0,1 1 0 0 0,0 0 0 0 0,0 1 0 0 0,11 0 0 0 0,2 2 0 0 0,0 1 0 0 0,38 8 0 0 0,-49-7 0 0 0,-1 1 0 0 0,0 0 0 0 0,0 0 0 0 0,0 1 0 0 0,-1 0 0 0 0,1 1 0 0 0,10 8 0 0 0,-11-6 9 0 0,-1-1 0 0 0,1 2-1 0 0,-1-1 1 0 0,-1 1 0 0 0,9 11 0 0 0,-14-16 95 0 0,-1-1 0 0 0,0 1 0 0 0,1 0 0 0 0,-1 0 0 0 0,-1 0 1 0 0,1 0-1 0 0,0 0 0 0 0,-1 0 0 0 0,0 0 0 0 0,0 0 1 0 0,0 0-1 0 0,-1 1 0 0 0,1-1 0 0 0,-1 0 0 0 0,0 1 1 0 0,0-1-1 0 0,-1 0 0 0 0,0 6 0 0 0,0-8-103 0 0,0 1 1 0 0,0-1-1 0 0,0 1 0 0 0,0-1 0 0 0,-1 1 1 0 0,1-1-1 0 0,-1 0 0 0 0,0 0 0 0 0,1 0 1 0 0,-1 0-1 0 0,0 0 0 0 0,-4 3 0 0 0,-31 19 1 0 0,12-9 68 0 0,6-2 467 0 0,-1 0 0 0 0,-1-2-1 0 0,-34 15 1 0 0,41-21-759 0 0,0 0 0 0 0,-1-1 0 0 0,0 0 0 0 0,0-2-1 0 0,0 1 1 0 0,-23-1 0 0 0,36-2-220 0 0,2 0 220 0 0,0 0-164 0 0,0 0-102 0 0,0 0-22 0 0,1-1 432 0 0,-1 0 0 0 0,0 0 0 0 0,0 0 0 0 0,1 0 0 0 0,-1 0 0 0 0,1 0 0 0 0,-1 0 0 0 0,1 0 0 0 0,-1 1 0 0 0,1-1 0 0 0,-1 0 0 0 0,1 0 0 0 0,0 0 0 0 0,-1 1 0 0 0,1-1 0 0 0,0 0 0 0 0,0 0-1 0 0,-1 1 1 0 0,3-1 0 0 0,18-11-3048 0 0,-16 9 739 0 0,10-4-3227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10135 0 0,'-26'2'238'0'0,"19"-2"-147"0"0,-1 0 0 0 0,0 0 0 0 0,1 1 0 0 0,0 0 0 0 0,-1 1 0 0 0,1 0-1 0 0,0 0 1 0 0,-12 5 0 0 0,10-3 69 0 0,0 0 0 0 0,-1 0 0 0 0,-16 4 0 0 0,19-7-31 0 0,0 1-1 0 0,0 0 0 0 0,0 0 0 0 0,0 1 1 0 0,1 0-1 0 0,-1 0 0 0 0,1 1 0 0 0,0 0 1 0 0,-11 8-1 0 0,16-12-124 0 0,1 1 0 0 0,-1-1 0 0 0,0 1-1 0 0,1-1 1 0 0,-1 1 0 0 0,1 0 0 0 0,-1-1 0 0 0,1 1 0 0 0,-1 0 0 0 0,1-1-1 0 0,0 1 1 0 0,-1 0 0 0 0,1-1 0 0 0,0 1 0 0 0,-1 0 0 0 0,1 0 0 0 0,0-1-1 0 0,0 1 1 0 0,0 0 0 0 0,-1 0 0 0 0,1-1 0 0 0,0 1 0 0 0,0 0 0 0 0,0 0 0 0 0,1 0-1 0 0,-1-1 1 0 0,0 1 0 0 0,0 0 0 0 0,0 0 0 0 0,0 0 0 0 0,1-1 0 0 0,-1 1-1 0 0,0 0 1 0 0,1-1 0 0 0,-1 1 0 0 0,1 0 0 0 0,-1-1 0 0 0,1 1 0 0 0,-1 0-1 0 0,1-1 1 0 0,-1 1 0 0 0,1-1 0 0 0,-1 1 0 0 0,1-1 0 0 0,0 1 0 0 0,0 0-1 0 0,5 2-9 0 0,-1 0 0 0 0,1 0 0 0 0,0-1 0 0 0,11 4 0 0 0,-9-4 20 0 0,56 22 889 0 0,-2 3-1 0 0,0 3 0 0 0,-2 2 1 0 0,57 41-1 0 0,-101-62-627 0 0,-1 1 0 0 0,0 1 0 0 0,-1 1 1 0 0,0 0-1 0 0,-1 1 0 0 0,-1 0 0 0 0,0 1 0 0 0,-1 1 0 0 0,16 32 0 0 0,-19-33-41 0 0,-2 0 1 0 0,0 0-1 0 0,0 1 0 0 0,-2 0 1 0 0,0 0-1 0 0,-1 1 0 0 0,-1-1 1 0 0,-1 1-1 0 0,0-1 0 0 0,-1 1 1 0 0,-3 21-1 0 0,-2-3-198 0 0,-2-1 0 0 0,-1 0 0 0 0,-1-1 0 0 0,-24 54 0 0 0,24-67-38 0 0,-2 0 0 0 0,-1-1 1 0 0,0 0-1 0 0,-2-1 1 0 0,0-1-1 0 0,-1 0 0 0 0,0 0 1 0 0,-21 16-1 0 0,-1-1-144 0 0,-58 47 406 0 0,83-71-620 0 0,-1-1 0 0 0,1 0-1 0 0,-1-1 1 0 0,0-1 0 0 0,-1 0-1 0 0,-14 5 1 0 0,26-11-152 0 0,2 0 0 0 0,0 0-68 0 0,0 0-285 0 0,0 0-126 0 0,0 0-29 0 0,0 0-4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81 11975 0 0,'-17'3'419'0'0,"6"-2"984"0"0,0 1 965 0 0,15-3-1896 0 0,-1 0 0 0 0,1 0 0 0 0,0 0 0 0 0,-1-1 0 0 0,5-2 0 0 0,13-4-103 0 0,214-47 1707 0 0,-195 49-1938 0 0,-1 2 1 0 0,1 2-1 0 0,-1 1 0 0 0,44 5 1 0 0,-70-2-1302 0 0,22 6 0 0 0,-7 2-6292 0 0,-27-9 2093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15663 0 0,'0'0'356'0'0,"0"0"50"0"0,4-7 404 0 0,2 1-739 0 0,0 1-1 0 0,1 0 0 0 0,-1 0 0 0 0,1 0 1 0 0,0 1-1 0 0,0 0 0 0 0,11-5 1 0 0,2-1 437 0 0,3-2-248 0 0,0 1 0 0 0,1 2 0 0 0,0 0 0 0 0,0 1 0 0 0,38-6 0 0 0,-49 13-116 0 0,0 0 0 0 0,0 1 0 0 0,0 0 0 0 0,23 5 0 0 0,-8 3-818 0 0,0 0 241 0 0,-28-8 433 0 0,7 1-366 0 0,0 0-1 0 0,-1-1 1 0 0,1 1-1 0 0,0-2 1 0 0,-1 1-1 0 0,14-2 1 0 0,-5-4-5773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11975 0 0,'0'0'267'0'0,"0"0"42"0"0,0 0 17 0 0,0 0-28 0 0,0 0-58 0 0,0 0 491 0 0,0 0 238 0 0,0 0 45 0 0,-1 2-61 0 0,-41 57 1245 0 0,-5 9-2055 0 0,-2 20-143 0 0,24-40 0 0 0,-54 77 0 0 0,33-66 0 0 0,-57 57 0 0 0,97-111-64 0 0,5-4-273 0 0,1-1-138 0 0,0 0-33 0 0,26 1 218 0 0,-18-1 227 0 0,1 1-1 0 0,-1-1 0 0 0,1-1 1 0 0,11-2-1 0 0,107-26 709 0 0,79-16 702 0 0,-130 33-1347 0 0,-74 11-31 0 0,1 0 0 0 0,0 0-1 0 0,0 1 1 0 0,0 0 0 0 0,0-1 0 0 0,0 1 0 0 0,5 1-1 0 0,0 0-3466 0 0,-8-1-2298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 10135 0 0,'0'0'231'0'0,"0"0"29"0"0,1 2 19 0 0,-1 1-153 0 0,1 1 1 0 0,-1-1 0 0 0,1 1 0 0 0,-1-1 0 0 0,-1 1 0 0 0,1-1-1 0 0,0 1 1 0 0,-1-1 0 0 0,1 1 0 0 0,-1-1 0 0 0,0 1-1 0 0,0-1 1 0 0,-1 0 0 0 0,1 1 0 0 0,-1-1 0 0 0,0 0 0 0 0,1 0-1 0 0,-1 0 1 0 0,-1 0 0 0 0,-1 3 0 0 0,-5 2 507 0 0,1-1 1 0 0,-1 1-1 0 0,0-1 0 0 0,-16 8 1 0 0,10-5-616 0 0,-29 21 1517 0 0,-58 54 0 0 0,92-76-1253 0 0,1 1 0 0 0,1 0-1 0 0,-1 0 1 0 0,-11 21 0 0 0,16-26-264 0 0,1 1 0 0 0,0 0 0 0 0,1 0-1 0 0,-1 0 1 0 0,1 0 0 0 0,0 1 0 0 0,1-1 0 0 0,0 1 0 0 0,0-1-1 0 0,0 1 1 0 0,1 9 0 0 0,0-14-9 0 0,0 0-1 0 0,1 0 1 0 0,-1-1 0 0 0,1 1-1 0 0,0 0 1 0 0,0-1 0 0 0,-1 1-1 0 0,1-1 1 0 0,0 1 0 0 0,0-1-1 0 0,1 1 1 0 0,-1-1 0 0 0,0 0-1 0 0,0 1 1 0 0,1-1 0 0 0,-1 0-1 0 0,0 0 1 0 0,1 0-1 0 0,-1 0 1 0 0,1 0 0 0 0,1 0-1 0 0,1 1 145 0 0,1 0-1 0 0,-1 0 1 0 0,0-1-1 0 0,0 1 1 0 0,1-1-1 0 0,-1 0 1 0 0,7 0-1 0 0,1-1-102 0 0,0 0 0 0 0,0-1 0 0 0,-1 0 0 0 0,1-1 0 0 0,0 0-1 0 0,-1-1 1 0 0,1-1 0 0 0,-1 1 0 0 0,0-2 0 0 0,0 1 0 0 0,-1-2 0 0 0,17-9-1 0 0,-20 10-52 0 0,-1 0-1 0 0,1 0 0 0 0,-1-1 0 0 0,0 1 0 0 0,0-1 1 0 0,-1-1-1 0 0,1 1 0 0 0,-2-1 0 0 0,1 0 0 0 0,-1 0 1 0 0,0 0-1 0 0,0-1 0 0 0,-1 0 0 0 0,0 1 0 0 0,0-1 1 0 0,-1 0-1 0 0,0 0 0 0 0,2-14 0 0 0,1-190-440 0 0,-5 167-1010 0 0,0 44 941 0 0,0 1 0 0 0,0 0 0 0 0,0 0-68 0 0,-21 2-2296 0 0,15 1 1897 0 0,-1 0-1 0 0,1 1 0 0 0,0-1 1 0 0,-10 9-1 0 0,9-7-138 0 0,-5 5-2978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15663 0 0,'0'0'356'0'0,"0"0"50"0"0,0 0 20 0 0,0 0-42 0 0,0 2-180 0 0,0 4-40 0 0,0-1-1 0 0,0 0 1 0 0,-1 1-1 0 0,0-1 1 0 0,0 0-1 0 0,0 0 1 0 0,-1 0-1 0 0,-3 8 1 0 0,-22 45 407 0 0,18-40-630 0 0,-91 171 59 0 0,60-117 0 0 0,-62 87 0 0 0,-13-9 0 0 0,50-67 0 0 0,41-53-16 0 0,2 1 0 0 0,1 1 0 0 0,-29 63 0 0 0,47-90-438 0 0,-1 5 582 0 0,3-3-6148 0 0,1-7 406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 13823 0 0,'2'-1'315'0'0,"-1"1"-290"0"0,5-1 152 0 0,0-1 1 0 0,-1 1 0 0 0,1 1-1 0 0,0-1 1 0 0,0 1-1 0 0,6 0 1 0 0,-18 11 674 0 0,-4 0-615 0 0,-1-1 0 0 0,-1 0 0 0 0,-20 15 0 0 0,4-5-68 0 0,3-1-137 0 0,-129 111 1073 0 0,136-112-975 0 0,1 0 0 0 0,1 1 0 0 0,0 0 1 0 0,2 1-1 0 0,0 1 0 0 0,-11 24 0 0 0,22-40-130 0 0,1-1 0 0 0,1 1 0 0 0,-1 0 0 0 0,1 0 0 0 0,0 0 0 0 0,0 0 0 0 0,0 0 0 0 0,0 1 0 0 0,1-1 0 0 0,0 0 0 0 0,0 0 0 0 0,1 0 0 0 0,1 10 0 0 0,-1-11 0 0 0,1 0 0 0 0,-1-1 0 0 0,1 1 0 0 0,-1 0 0 0 0,1-1 0 0 0,0 0 0 0 0,0 1 0 0 0,0-1 0 0 0,1 0 0 0 0,-1 0 0 0 0,1 0 0 0 0,0 0 0 0 0,0-1 0 0 0,0 1 0 0 0,0-1 0 0 0,0 0 0 0 0,1 1 0 0 0,-1-2 0 0 0,4 3 0 0 0,2-1 28 0 0,0 1 0 0 0,0-2-1 0 0,0 1 1 0 0,0-2 0 0 0,0 1-1 0 0,0-1 1 0 0,0 0 0 0 0,0-1-1 0 0,1 0 1 0 0,-1 0 0 0 0,0-1-1 0 0,0-1 1 0 0,0 1 0 0 0,0-1-1 0 0,13-5 1 0 0,0-1 721 0 0,41-20 0 0 0,-52 22-719 0 0,-1-1 0 0 0,1 0-1 0 0,-2 0 1 0 0,1-1 0 0 0,13-14 0 0 0,-13 11 64 0 0,-1-1 0 0 0,1 1 0 0 0,-2-2 1 0 0,0 1-1 0 0,0-1 0 0 0,-1 0 0 0 0,-1-1 0 0 0,0 0 0 0 0,-1 0 0 0 0,0 0 0 0 0,-2 0 0 0 0,1-1 0 0 0,-2 0 0 0 0,0 0 1 0 0,0 1-1 0 0,-2-1 0 0 0,1 0 0 0 0,-2 0 0 0 0,0 0 0 0 0,-4-18 0 0 0,4 30-87 0 0,-1-5-163 0 0,0 0 0 0 0,0 1 0 0 0,-5-11 0 0 0,6 16-14 0 0,0-1 0 0 0,-1 1 0 0 0,0 0 0 0 0,1-1-1 0 0,-1 1 1 0 0,0 0 0 0 0,0 0 0 0 0,0 0 0 0 0,-1 0-1 0 0,1 0 1 0 0,0 1 0 0 0,-5-3 0 0 0,6 2-133 0 0,0 2 213 0 0,1 0 0 0 0,0-1 0 0 0,-1 1 0 0 0,1 0 1 0 0,-1 0-1 0 0,1-1 0 0 0,0 1 0 0 0,-1 0 0 0 0,1 0 0 0 0,-1-1 0 0 0,1 1 0 0 0,-1 0 1 0 0,1 0-1 0 0,-1 0 0 0 0,1 0 0 0 0,-1 0 0 0 0,1 0 0 0 0,-1 0 0 0 0,-7 1-934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17503 0 0,'0'0'399'0'0,"0"0"60"0"0,0 0 21 0 0,2-1-59 0 0,10-3-372 0 0,-1 1-1 0 0,1 1 1 0 0,-1-1-1 0 0,20 0 1 0 0,4-1 312 0 0,541-91 3152 0 0,-380 61-3373 0 0,366-50-140 0 0,-386 67 0 0 0,216 5 0 0 0,-125 33-2782 0 0,-227-17-4724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0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64 11975 0 0,'8'-5'143'0'0,"8"-6"247"0"0,1 0-1 0 0,20-8 1 0 0,-30 16-398 0 0,1-1 620 0 0,0 1 0 0 0,13-4 0 0 0,-19 6 402 0 0,-2 1-61 0 0,0 0-288 0 0,0 2-552 0 0,1-1-1 0 0,0 1 0 0 0,-1-1 0 0 0,0 1 1 0 0,1-1-1 0 0,-1 1 0 0 0,0-1 1 0 0,0 1-1 0 0,0-1 0 0 0,0 1 0 0 0,0-1 1 0 0,0 1-1 0 0,0 1 0 0 0,-2 4 62 0 0,1-1 0 0 0,-1 1 0 0 0,-1-1 0 0 0,1 0 0 0 0,-1 0 0 0 0,0 0 0 0 0,0 0 0 0 0,-1-1 0 0 0,1 1 0 0 0,-1-1 0 0 0,-6 6 0 0 0,-7 7-150 0 0,-32 25 0 0 0,40-35-8 0 0,-97 76-16 0 0,-65 57 0 0 0,138-107 0 0 0,1 1 0 0 0,-42 59 0 0 0,57-68 0 0 0,1 0 0 0 0,1 1 0 0 0,1 1 0 0 0,2 0 0 0 0,-9 30 0 0 0,10-20 0 0 0,-11 69 0 0 0,20-89 0 0 0,0 0 0 0 0,1 1 0 0 0,1-1 0 0 0,1 0 0 0 0,1 1 0 0 0,3 18 0 0 0,-2-26 0 0 0,0 0 0 0 0,1 0 0 0 0,1 0 0 0 0,-1-1 0 0 0,2 1 0 0 0,-1-1 0 0 0,1 0 0 0 0,1 0 0 0 0,0-1 0 0 0,0 0 0 0 0,14 13 0 0 0,-10-12 0 0 0,1-1 0 0 0,0 0 0 0 0,1 0 0 0 0,-1-1 0 0 0,2-1 0 0 0,-1 0 0 0 0,1-1 0 0 0,20 7 0 0 0,137 28 0 0 0,-122-31 0 0 0,-48-10-6 0 0,26 2-38 0 0,-18-2-39 0 0,-8 0-41 0 0,0-1-1 0 0,0 1 1 0 0,0 0 0 0 0,0-1-1 0 0,-1 1 1 0 0,1 0 0 0 0,0-1 0 0 0,0 1-1 0 0,0-1 1 0 0,-1 1 0 0 0,1-1 0 0 0,0 0-1 0 0,-1 1 1 0 0,1-1 0 0 0,0 0 0 0 0,-1 1-1 0 0,1-2 1 0 0,8-14-5554 0 0,-5 5-122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29 10135 0 0,'0'0'231'0'0,"2"-1"29"0"0,8-1-125 0 0,0-1 0 0 0,-1 0-1 0 0,13-5 1 0 0,5-3 362 0 0,-26 10 2 0 0,-1 1 11 0 0,1 0-361 0 0,-1 0-1 0 0,0 1 1 0 0,1-1-1 0 0,-1 0 0 0 0,0 0 1 0 0,1 0-1 0 0,-1 0 1 0 0,0 0-1 0 0,0 0 0 0 0,1 0 1 0 0,-1 1-1 0 0,0-1 1 0 0,1 0-1 0 0,-1 0 1 0 0,0 0-1 0 0,0 1 0 0 0,1-1 1 0 0,-1 0-1 0 0,0 0 1 0 0,0 1-1 0 0,0-1 0 0 0,1 0 1 0 0,-1 1-1 0 0,0-1 1 0 0,0 0-1 0 0,0 0 1 0 0,0 1-1 0 0,0-1 0 0 0,0 0 1 0 0,0 1-1 0 0,0-1 1 0 0,1 0-1 0 0,-1 1 1 0 0,0-1-1 0 0,0 0 0 0 0,0 1 1 0 0,-1-1-1 0 0,1 1 1 0 0,0 0 53 0 0,-1 1 0 0 0,1-1 0 0 0,-1 1 0 0 0,0-1 0 0 0,0 0 0 0 0,0 1 0 0 0,1-1 0 0 0,-1 0 0 0 0,-2 2 0 0 0,0 1-63 0 0,-1-1 1 0 0,1 0-1 0 0,-1 0 0 0 0,0 0 1 0 0,0 0-1 0 0,-5 3 0 0 0,-12 3-123 0 0,14-5-16 0 0,1-1 0 0 0,-1-1 0 0 0,1 1 0 0 0,-1-1 0 0 0,-12 2 0 0 0,2-2-632 0 0,0-1 0 0 0,-23-1 0 0 0,-45-8-1512 0 0,72 6 2144 0 0,10 2 0 0 0,-10 3 0 0 0,10-3 0 0 0,-12 4 0 0 0,7 1 0 0 0,2 1 0 0 0,4 2 0 0 0,-2 3 0 0 0,-36 43 0 0 0,27-39 0 0 0,10-11 0 0 0,0-1 0 0 0,0 1 0 0 0,0 0 0 0 0,0 0 0 0 0,0 0 0 0 0,1 0 0 0 0,-3 6 0 0 0,3 0 0 0 0,2-9 38 0 0,1 1-1 0 0,0-1 1 0 0,-1 0-1 0 0,1 0 1 0 0,0 0-1 0 0,0 0 1 0 0,-1 0 0 0 0,1-1-1 0 0,0 1 1 0 0,0 0-1 0 0,0 0 1 0 0,0 0-1 0 0,0-1 1 0 0,1 1-1 0 0,-1-1 1 0 0,0 1-1 0 0,0-1 1 0 0,0 1-1 0 0,0-1 1 0 0,1 0 0 0 0,-1 1-1 0 0,0-1 1 0 0,0 0-1 0 0,1 0 1 0 0,0 0-1 0 0,3 0 130 0 0,1 1 0 0 0,-1-1-1 0 0,0-1 1 0 0,0 1 0 0 0,6-2-1 0 0,29-9-150 0 0,-28 7-16 0 0,0 0 0 0 0,0 1 0 0 0,0 1 0 0 0,0 0 0 0 0,1 0 0 0 0,-1 1 0 0 0,18 1 0 0 0,-27 1-4 0 0,0 0 0 0 0,1 0 0 0 0,-1 0 0 0 0,0 0 0 0 0,1 1 0 0 0,-1-1 0 0 0,0 1 0 0 0,0 0-1 0 0,0-1 1 0 0,0 1 0 0 0,-1 1 0 0 0,1-1 0 0 0,0 0 0 0 0,-1 1 0 0 0,0-1 0 0 0,1 1 0 0 0,-1 0 0 0 0,0 0 0 0 0,2 5 0 0 0,1 1 172 0 0,-1 0 1 0 0,0 0 0 0 0,0 1-1 0 0,-1-1 1 0 0,2 15 0 0 0,-5-22 340 0 0,0-1-66 0 0,0 8-294 0 0,0 0-133 0 0,0-6-16 0 0,0 0 0 0 0,-1 0 0 0 0,1 0 0 0 0,-1 0 0 0 0,1 0 0 0 0,-1 0 0 0 0,0-1 0 0 0,0 1 0 0 0,-1 0 0 0 0,1-1 0 0 0,0 1 0 0 0,-1-1 0 0 0,0 1 0 0 0,-3 3 0 0 0,0 0 0 0 0,-3 4 0 0 0,-1 0 0 0 0,-1-1 0 0 0,1 0 0 0 0,-1-1 0 0 0,-1 0 0 0 0,1-1 0 0 0,-1 0 0 0 0,-1-1 0 0 0,1 0 0 0 0,-1 0 0 0 0,0-1 0 0 0,-22 5 0 0 0,16-7 0 0 0,1-1 0 0 0,-1-1 0 0 0,0 0 0 0 0,1-2 0 0 0,-1 0 0 0 0,-30-6 0 0 0,43 6 0 0 0,-1 0 0 0 0,1 0 0 0 0,0-1 0 0 0,0 0 0 0 0,0 0 0 0 0,0 0 0 0 0,0-1 0 0 0,-5-3 0 0 0,9 5-20 0 0,1 1 0 0 0,-1 0-1 0 0,0-1 1 0 0,1 1 0 0 0,-1-1 0 0 0,1 1-1 0 0,-1-1 1 0 0,0 1 0 0 0,1-1 0 0 0,-1 0 0 0 0,1 1-1 0 0,0-1 1 0 0,-1 0 0 0 0,1 1 0 0 0,-1-1-1 0 0,1 0 1 0 0,0 1 0 0 0,0-1 0 0 0,-1 0-1 0 0,1 0 1 0 0,0 1 0 0 0,0-1 0 0 0,0 0-1 0 0,0 0 1 0 0,0 1 0 0 0,0-1 0 0 0,0 0-1 0 0,0 0 1 0 0,0 0 0 0 0,0 1 0 0 0,0-1 0 0 0,1 0-1 0 0,-1 0 1 0 0,0 1 0 0 0,0-1 0 0 0,1 0-1 0 0,0-1-106 0 0,-1 1-5 0 0,1 0 1 0 0,0 0-1 0 0,-1 0 0 0 0,1 0 0 0 0,-1 0 1 0 0,1 0-1 0 0,0 0 0 0 0,0 0 0 0 0,0 1 1 0 0,-1-1-1 0 0,1 0 0 0 0,0 1 0 0 0,0-1 0 0 0,0 0 1 0 0,0 1-1 0 0,0-1 0 0 0,0 1 0 0 0,0 0 1 0 0,0-1-1 0 0,0 1 0 0 0,1 0 0 0 0,-1-1 1 0 0,0 1-1 0 0,0 0 0 0 0,1 0 0 0 0,6 0-786 0 0,-1 0 0 0 0,15 1 0 0 0,-6 1-323 0 0,7-3-294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 8287 0 0,'0'0'382'0'0,"0"0"-8"0"0,0 0-102 0 0,-1 1 463 0 0,-115 75 4641 0 0,73-49-4043 0 0,12-11 203 0 0,29-16-1024 0 0,2 0 0 0 0,0 0 0 0 0,0 0 0 0 0,0 0 0 0 0,18-6 76 0 0,-14 3-560 0 0,91-42 1564 0 0,-56 25-1152 0 0,-29 15-434 0 0,7-4-4 0 0,0 0-1 0 0,0 1 1 0 0,1 2 0 0 0,0 0-1 0 0,28-6 1 0 0,-45 12-2 0 0,0-1 0 0 0,-1 1 0 0 0,1 0 0 0 0,0 0 0 0 0,0 0 0 0 0,0 0 0 0 0,-1 0 0 0 0,1 0 0 0 0,0 0 0 0 0,0 0 0 0 0,-1 0 0 0 0,1 1 0 0 0,0-1 0 0 0,0 0 0 0 0,-1 0 0 0 0,1 1 0 0 0,0-1 0 0 0,0 0 0 0 0,-1 1 0 0 0,1-1 0 0 0,0 1 0 0 0,-1-1 0 0 0,2 1 0 0 0,0 10 0 0 0,-2-9 0 0 0,0 3 0 0 0,0 0 0 0 0,-1 0 0 0 0,0 0 0 0 0,0 0 0 0 0,0-1 0 0 0,0 1 0 0 0,-1 0 0 0 0,0 0 0 0 0,-2 4 0 0 0,-3 5 0 0 0,-15 21 0 0 0,7-15 0 0 0,0 0 0 0 0,-2-1 0 0 0,0-1 0 0 0,-1 0 0 0 0,-36 27 0 0 0,33-30-100 0 0,-1 0-1 0 0,0-2 1 0 0,-28 13 0 0 0,15-9-792 0 0,22-10 543 0 0,-26 10-1 0 0,32-14 350 0 0,-1 3 0 0 0,5 4 0 0 0,3-9 0 0 0,1 1 0 0 0,-1 0 0 0 0,1-1 0 0 0,0 1 0 0 0,-1-1 0 0 0,1 0 0 0 0,0 1 0 0 0,0-1 0 0 0,0 1 0 0 0,0-1 0 0 0,0 0 0 0 0,0 0 0 0 0,0 0 0 0 0,0 0 0 0 0,0 0 0 0 0,1 0 0 0 0,-1 0 0 0 0,0 0 0 0 0,1 0 0 0 0,-1 0 0 0 0,1-1 0 0 0,-1 1 0 0 0,1 0 0 0 0,-1-1 0 0 0,1 0 0 0 0,2 1 0 0 0,2 1 0 0 0,0-1 0 0 0,1 0 0 0 0,-1 0 0 0 0,1-1 0 0 0,8 0 0 0 0,44-6 642 0 0,69-17 0 0 0,-69 12-288 0 0,64-6 0 0 0,-111 17-354 0 0,-1 1 0 0 0,20 2 0 0 0,11 1 0 0 0,-26-3-527 0 0,-14 2-4291 0 0,-2-3 4553 0 0,0 0-1781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13823 0 0,'0'0'315'0'0,"0"0"45"0"0,3 1 21 0 0,-2 0-364 0 0,0 0-1 0 0,0-1 0 0 0,0 1 0 0 0,0-1 1 0 0,0 1-1 0 0,0-1 0 0 0,0 0 1 0 0,1 0-1 0 0,-1 1 0 0 0,0-1 0 0 0,0 0 1 0 0,0 0-1 0 0,1 0 0 0 0,-1 0 1 0 0,0 0-1 0 0,0 0 0 0 0,0-1 0 0 0,0 1 1 0 0,1 0-1 0 0,-1-1 0 0 0,0 1 1 0 0,0-1-1 0 0,0 1 0 0 0,0-1 0 0 0,0 1 1 0 0,0-1-1 0 0,2-1 0 0 0,2 0 408 0 0,0-1 0 0 0,0 2 0 0 0,0-1 0 0 0,0 0 0 0 0,0 1 0 0 0,9-1 0 0 0,-12 2 88 0 0,6-2 2128 0 0,-17 3-2637 0 0,0 1-1 0 0,0 0 1 0 0,0 0 0 0 0,0 1-1 0 0,-15 6 1 0 0,-6 2-3 0 0,-24 6 0 0 0,-81 13 0 0 0,-38-9-1992 0 0,141-15 1992 0 0,31-6 0 0 0,1 0-1 0 0,0 0 0 0 0,0 0 1 0 0,0 1-1 0 0,0-1 0 0 0,0 0 1 0 0,0 0-1 0 0,-1 0 1 0 0,1 0-1 0 0,0 0 0 0 0,0 0 1 0 0,0 0-1 0 0,0 0 0 0 0,0 0 1 0 0,0 0-1 0 0,0-1 1 0 0,-1 1-1 0 0,1 0 0 0 0,0 0 1 0 0,0 0-1 0 0,0 0 0 0 0,0 0 1 0 0,0 0-1 0 0,0 0 1 0 0,0 0-1 0 0,-1 0 0 0 0,1 0 1 0 0,0 0-1 0 0,0 0 0 0 0,0 0 1 0 0,0-1-1 0 0,0 1 1 0 0,0 0-1 0 0,0 0 0 0 0,0 0 1 0 0,0 0-1 0 0,0 0 0 0 0,0 0 1 0 0,0 0-1 0 0,0-1 1 0 0,2-5-80 0 0,5-3-257 0 0,-1 3 364 0 0,0 0 1 0 0,1 0 0 0 0,0 1-1 0 0,0 0 1 0 0,0 0 0 0 0,1 0-1 0 0,11-4 1 0 0,-16 8 121 0 0,-2 1-149 0 0,-1-1 1 0 0,1 1-1 0 0,-1 0 0 0 0,0 0 1 0 0,1 0-1 0 0,-1 0 0 0 0,0 0 1 0 0,1 0-1 0 0,-1 0 0 0 0,1 0 0 0 0,-1 0 1 0 0,0 0-1 0 0,1 0 0 0 0,-1 0 1 0 0,0 1-1 0 0,1-1 0 0 0,-1 0 0 0 0,1 0 1 0 0,-1 0-1 0 0,0 0 0 0 0,1 1 1 0 0,-1-1-1 0 0,0 0 0 0 0,0 0 0 0 0,1 1 1 0 0,-1-1-1 0 0,0 0 0 0 0,1 0 1 0 0,-1 1-1 0 0,0-1 0 0 0,0 0 1 0 0,0 1-1 0 0,1-1 0 0 0,-1 0 0 0 0,0 1 1 0 0,0-1-1 0 0,0 0 0 0 0,0 1 1 0 0,0-1-1 0 0,0 1 0 0 0,0-1 0 0 0,0 0 1 0 0,0 1-1 0 0,0-1 0 0 0,0 0 1 0 0,0 1-1 0 0,0-1 0 0 0,0 1 0 0 0,0-1 1 0 0,0 1-1 0 0,0-1 1 0 0,0 8-1 0 0,0 0 0 0 0,-1-1 0 0 0,0 1 0 0 0,-1 0 0 0 0,1-1 0 0 0,-1 1 0 0 0,-1-1 0 0 0,-3 8 0 0 0,-29 57 0 0 0,28-61 0 0 0,7-9 0 0 0,-1 0 0 0 0,0-1 0 0 0,0 1 0 0 0,0 0 0 0 0,-1 0 0 0 0,1-1 0 0 0,0 1 0 0 0,0-1 0 0 0,-3 2 0 0 0,0 2 0 0 0,3-4 0 0 0,1-1 0 0 0,0 0 0 0 0,0 0 0 0 0,-1 0 0 0 0,1 1 0 0 0,0-1 0 0 0,0 0 0 0 0,0 0 0 0 0,-1 1 0 0 0,1-1 0 0 0,0 0 0 0 0,0 0 0 0 0,0 1 0 0 0,0-1 0 0 0,0 0 0 0 0,0 1 0 0 0,0-1 0 0 0,0 0 0 0 0,-1 0 0 0 0,1 1 0 0 0,0-1 0 0 0,0 0 0 0 0,0 1 0 0 0,0-1 0 0 0,0 0 0 0 0,0 1 0 0 0,1-1 0 0 0,-1 0 0 0 0,0 0 0 0 0,0 1 0 0 0,0-1 0 0 0,0 0 0 0 0,0 1 0 0 0,0-1 0 0 0,0 0 0 0 0,1 0 0 0 0,-1 1 0 0 0,0-1 0 0 0,0 0 0 0 0,0 0 0 0 0,1 0 0 0 0,-1 1 0 0 0,0-1 0 0 0,0 0 0 0 0,1 0 0 0 0,-1 0 0 0 0,0 1 0 0 0,0-1 0 0 0,1 0 0 0 0,-1 0 0 0 0,0 0 0 0 0,1 0 0 0 0,-1 0 0 0 0,0 0 0 0 0,0 0 0 0 0,1 0 0 0 0,-1 0 0 0 0,0 0 0 0 0,1 0 0 0 0,-1 0 0 0 0,0 0 0 0 0,1 0 0 0 0,3 1 0 0 0,-1-1 0 0 0,1 0 0 0 0,0 0 0 0 0,0-1 0 0 0,-1 1 0 0 0,1-1 0 0 0,0 1 0 0 0,-1-1 0 0 0,5-2 0 0 0,33-15 0 0 0,-8 4 0 0 0,-21 10-11 0 0,-1 0 0 0 0,1 1 0 0 0,0 1-1 0 0,0 0 1 0 0,0 0 0 0 0,0 1 0 0 0,13 1 0 0 0,-18 1 120 0 0,0 0 0 0 0,0 0 0 0 0,0 0 1 0 0,0 1-1 0 0,0 0 0 0 0,0 0 0 0 0,-1 1 1 0 0,1 0-1 0 0,-1 0 0 0 0,0 0 0 0 0,0 1 1 0 0,0 0-1 0 0,7 6 0 0 0,122 128 489 0 0,-133-136-588 0 0,10 16-10 0 0,-11-17 35 0 0,0 0 0 0 0,-1 0 0 0 0,1 0 0 0 0,0 0 0 0 0,-1 0 0 0 0,1 0 0 0 0,-1 0-1 0 0,1 0 1 0 0,-1 1 0 0 0,1-1 0 0 0,-1 0 0 0 0,0 0 0 0 0,0 0 0 0 0,0 1 0 0 0,0-1 0 0 0,0 0 0 0 0,0 3 0 0 0,0 0 267 0 0,0-3 207 0 0,-1 1-452 0 0,0-1 0 0 0,0 0-1 0 0,0 0 1 0 0,0 0 0 0 0,-1 0-1 0 0,1 0 1 0 0,0 0 0 0 0,-1 0-1 0 0,-1 1 1 0 0,1-1-16 0 0,-14 9-41 0 0,-1-1 0 0 0,1-1 0 0 0,-2-1 0 0 0,1 0 0 0 0,-21 5 0 0 0,-272 85 0 0 0,307-96-4 0 0,-2 1-3 0 0,1-1 1 0 0,-1 0-1 0 0,1 0 0 0 0,-1 0 1 0 0,0-1-1 0 0,1 1 0 0 0,-1-1 1 0 0,-5-1-1 0 0,10 1-29 0 0,0 0-1 0 0,0-1 1 0 0,-1 1-1 0 0,1 0 1 0 0,0-1 0 0 0,0 1-1 0 0,0-1 1 0 0,0 1-1 0 0,0 0 1 0 0,0-1-1 0 0,0 1 1 0 0,0-1 0 0 0,0 1-1 0 0,0-1 1 0 0,0 1-1 0 0,0 0 1 0 0,0-1-1 0 0,0 1 1 0 0,0-1 0 0 0,0 1-1 0 0,1-1 1 0 0,-1 1 25 0 0,1-5-222 0 0,1 0 0 0 0,0-1-1 0 0,1 2 1 0 0,-1-1 0 0 0,1 0-1 0 0,0 0 1 0 0,4-4 0 0 0,29-32-2662 0 0,-17 20-1564 0 0,-1 0-1341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32 11975 0 0,'-9'-2'576'0'0,"7"2"-474"0"0,-2 0-39 0 0,-3-9 498 0 0,-9-9 5522 0 0,10 15-2345 0 0,9 13-3317 0 0,0-5-421 0 0,0 0 0 0 0,0 0 0 0 0,1 0 0 0 0,-1-1 0 0 0,1 1 0 0 0,1-1 0 0 0,6 6 0 0 0,36 24 0 0 0,-42-30 0 0 0,84 54 0 0 0,66 46 0 0 0,-131-85 0 0 0,0 1 0 0 0,-1 2 0 0 0,39 47 0 0 0,-43-45 0 0 0,-1 2 0 0 0,-1 0 0 0 0,13 30 0 0 0,-23-41 0 0 0,-1 0 0 0 0,0 0 0 0 0,-2 1 0 0 0,0-1 0 0 0,0 1 0 0 0,-2 0 0 0 0,2 27 0 0 0,-4-20 128 0 0,-2 0 0 0 0,0 1 0 0 0,-2-1 0 0 0,0 0 0 0 0,-1-1 0 0 0,-2 1 0 0 0,-18 42 0 0 0,3-19 213 0 0,-2-2 1 0 0,-47 67-1 0 0,46-79-341 0 0,-52 55 0 0 0,-39 20 0 0 0,91-85 0 0 0,-65 61 0 0 0,5 0-876 0 0,81-80 629 0 0,2-1 180 0 0,0 0 0 0 0,0-1 0 0 0,0 1 0 0 0,0-1 1 0 0,0 0-1 0 0,0 0 0 0 0,-1 0 0 0 0,1 0 0 0 0,-1 0 1 0 0,1 0-1 0 0,0-1 0 0 0,-4 1 0 0 0,-22 4 943 0 0,26-4-368 0 0,2-1-65 0 0,-1 0-294 0 0,-7-1-133 0 0,1-3-80 0 0,6 3-273 0 0,1 1-138 0 0,14-14-625 0 0,5 3 472 0 0,-6 4-5269 0 0,-3 2-1434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45 13823 0 0,'20'-16'747'0'0,"-13"10"-468"0"0,1 1-1 0 0,9-11 1 0 0,-16 15 86 0 0,-1 1 122 0 0,0 0 22 0 0,-13 7 83 0 0,-112 76-572 0 0,9-7-24 0 0,-124 56-87 0 0,193-111 13 0 0,0-2 1 0 0,-1-2-1 0 0,-71 14 1 0 0,104-28-120 0 0,-9 2-424 0 0,-37 3 0 0 0,52-7 444 0 0,1-1 0 0 0,0-1 0 0 0,0 0 0 0 0,-1 0 1 0 0,1 0-1 0 0,0-1 0 0 0,0 0 0 0 0,-11-5 0 0 0,15 6 140 0 0,-2-2-180 0 0,0 1 0 0 0,1-1 0 0 0,-1 0 1 0 0,0 0-1 0 0,1 0 0 0 0,-6-6 0 0 0,10 8 182 0 0,0 0-1 0 0,0 0 1 0 0,0 0-1 0 0,0-1 1 0 0,0 1-1 0 0,0 0 1 0 0,1-1-1 0 0,-1 1 1 0 0,0 0-1 0 0,1-1 0 0 0,-1 1 1 0 0,1-1-1 0 0,0 1 1 0 0,-1-1-1 0 0,1 1 1 0 0,0-1-1 0 0,0 1 1 0 0,0-1-1 0 0,0 1 1 0 0,0-1-1 0 0,0 0 1 0 0,1 1-1 0 0,-1-1 1 0 0,0 1-1 0 0,1-1 1 0 0,-1 1-1 0 0,1 0 1 0 0,0-1-1 0 0,-1 1 1 0 0,3-3-1 0 0,0-1 126 0 0,1-1 0 0 0,-1 1 0 0 0,2 1 0 0 0,-1-1-1 0 0,0 0 1 0 0,1 1 0 0 0,0 0 0 0 0,0 0 0 0 0,0 1 0 0 0,8-5-1 0 0,-8 5 99 0 0,0 0 0 0 0,0 1 0 0 0,0 0 0 0 0,0 0 0 0 0,1 0 0 0 0,-1 1 0 0 0,0-1 0 0 0,1 1 0 0 0,0 1 0 0 0,-1-1 0 0 0,1 1 0 0 0,6 0 0 0 0,-10 1-136 0 0,0-1 0 0 0,1 1 0 0 0,-1 0 0 0 0,0 0 0 0 0,0 0 0 0 0,1 0 0 0 0,-1 0 0 0 0,0 0 0 0 0,0 0 0 0 0,0 1 0 0 0,0-1 0 0 0,0 1 0 0 0,-1-1 0 0 0,1 1 0 0 0,0 0 0 0 0,-1 0 0 0 0,1 0 0 0 0,-1 0 0 0 0,0 0 0 0 0,0 0 0 0 0,0 0 0 0 0,0 0 0 0 0,0 1 0 0 0,0-1 0 0 0,0 0 0 0 0,-1 1 0 0 0,1 3 0 0 0,1 4 148 0 0,-1 0 0 0 0,0 0 0 0 0,-1 0 0 0 0,0 0 0 0 0,-2 13 0 0 0,-1 2-200 0 0,-2 0 0 0 0,-1-1 0 0 0,-1 0 0 0 0,-1 0 0 0 0,-16 34 0 0 0,-3-7 0 0 0,-41 62 0 0 0,40-75 0 0 0,-2-1 0 0 0,-37 36 0 0 0,32-37 0 0 0,15-16-44 0 0,-1-1-1 0 0,-26 17 0 0 0,-13 12-222 0 0,-1 1-525 0 0,-25 21-7 0 0,97-77 937 0 0,0-1 0 0 0,0 1-1 0 0,1 1 1 0 0,-1 0 0 0 0,2 1-1 0 0,-1 0 1 0 0,14-3 0 0 0,106-26 1195 0 0,101 0 1202 0 0,-187 29-2025 0 0,103-3 1338 0 0,-135 7-1648 0 0,10 2-50 0 0,1 1-1 0 0,30 6 1 0 0,-41-5-392 0 0,-13-3-233 0 0,-1 0-33 0 0,0 0-72 0 0,0 0-285 0 0,0 0-126 0 0,0 0-711 0 0,0 0-2872 0 0,0 0-1226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11975 0 0,'0'0'267'0'0,"0"0"42"0"0,0 0 17 0 0,0 0-28 0 0,2-1-196 0 0,10-4 417 0 0,0-1 1 0 0,0 2 0 0 0,0 0-1 0 0,1 0 1 0 0,20-2 0 0 0,-10 1 167 0 0,13-3 35 0 0,98-25 1305 0 0,-10 10-909 0 0,-82 17-2767 0 0,45-13 0 0 0,-37 5-4064 0 0,-27 9 550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130 649 15663 0 0,'-32'16'807'0'0,"22"-12"-503"0"0,1 1 1 0 0,-11 7-1 0 0,18-11-221 0 0,1-1-1 0 0,-1 1 0 0 0,1 0 0 0 0,-1-1 1 0 0,1 1-1 0 0,-1-1 0 0 0,0 1 0 0 0,1-1 1 0 0,-1 0-1 0 0,0 0 0 0 0,-1 1 1 0 0,-13 2 873 0 0,8-11 68 0 0,6 5-897 0 0,1 0 1 0 0,-1 0-1 0 0,0 0 0 0 0,1 0 0 0 0,0 0 1 0 0,0 0-1 0 0,0-1 0 0 0,0 1 1 0 0,0 0-1 0 0,1-1 0 0 0,0 1 0 0 0,-1-1 1 0 0,1 1-1 0 0,0-1 0 0 0,1 1 0 0 0,-1 0 1 0 0,1-1-1 0 0,1-5 0 0 0,2-7 389 0 0,1 1 0 0 0,11-25 0 0 0,-13 34-386 0 0,8-16 75 0 0,0 1 0 0 0,2 1 0 0 0,0 0 0 0 0,1 0 0 0 0,32-33 0 0 0,97-77-435 0 0,-100 93 286 0 0,128-99-2191 0 0,-48 59-2554 0 0,-112 72 3665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0,'0'0'399'0'0,"0"0"60"0"0,0 0 21 0 0,0 0-59 0 0,2 3-276 0 0,25 48-289 0 0,-1 0 880 0 0,3-2 0 0 0,50 68 0 0 0,25 10-736 0 0,-95-118-6 0 0,0-1 1 0 0,0 1-1 0 0,0-2 0 0 0,19 12 0 0 0,44 19 168 0 0,-24-14 1145 0 0,-44-22-1363 0 0,-1 1 0 0 0,0-1 1 0 0,0 0-1 0 0,0 1 0 0 0,2 3 0 0 0,7 5-1794 0 0,-11-10 759 0 0,-1-1-286 0 0,0 0-126 0 0,0 0-29 0 0,0 0-4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1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 15663 0 0,'-8'-1'762'0'0,"2"1"-658"0"0,0 0 1 0 0,0 0-1 0 0,0 1 1 0 0,0 0 0 0 0,1 0-1 0 0,-1 1 1 0 0,0-1 0 0 0,1 1-1 0 0,-7 3 1 0 0,-8 5 312 0 0,-19 12 1 0 0,27-14-222 0 0,0 0 0 0 0,1 1 0 0 0,0 1 0 0 0,0 0 1 0 0,-13 18-1 0 0,-43 63-325 0 0,36-48 198 0 0,-110 155-69 0 0,124-166-1252 0 0,16-31-184 0 0,4-3-78 0 0,10-6-20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0,'0'0'344'0'0,"0"0"72"0"0,0 0 8 0 0,0 0 24 0 0,0 0-360 0 0,0 0-88 0 0,11 19 0 0 0,-11-19 0 0 0,0 0-1216 0 0,0 0-256 0 0,0 0-48 0 0,14 22-16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 21191 0 0,'0'0'464'0'0,"0"0"96"0"0,0 0 16 0 0,0 0 32 0 0,-2-7-488 0 0,2 7-120 0 0,0 0 0 0 0,0 0 0 0 0,-1-9-800 0 0,-3 2-176 0 0,-3 0-40 0 0,-2 1-8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1199 11975 0 0,'0'0'267'0'0,"0"0"42"0"0,0 0 17 0 0,2-1-28 0 0,26-25-184 0 0,-16 14 362 0 0,1 1 1 0 0,13-10 0 0 0,-19 16-397 0 0,-1 0 1 0 0,0-1-1 0 0,0 0 0 0 0,0 0 0 0 0,-1-1 0 0 0,6-8 0 0 0,10-13 898 0 0,27-28-255 0 0,174-195 1703 0 0,-192 219-2418 0 0,241-245 0 0 0,-80 99-8 0 0,20 15 0 0 0,-143 115 0 0 0,-53 36-3 0 0,-8 7-7 0 0,-1 0 0 0 0,1 0 0 0 0,0 1-1 0 0,1 0 1 0 0,12-5 0 0 0,-30 23-802 0 0,-170 226 1325 0 0,152-195-422 0 0,2 2 0 0 0,1 1-1 0 0,-28 81 1 0 0,36-79-91 0 0,2 0 0 0 0,-15 93 0 0 0,30-126 0 0 0,0 1 0 0 0,1-1 0 0 0,0 0 0 0 0,2 1 0 0 0,0-1 0 0 0,1 0 0 0 0,7 19 0 0 0,-7-25 0 0 0,1 0 0 0 0,1 0 0 0 0,-1 0 0 0 0,2-1 0 0 0,-1 0 0 0 0,2 0 0 0 0,12 14 0 0 0,8 15 0 0 0,-22-29 0 0 0,1 0 0 0 0,16 18 0 0 0,-21-26-12 0 0,-1 0 0 0 0,1-1 0 0 0,-1 1 0 0 0,1 0 0 0 0,-1 0 0 0 0,0 0 0 0 0,0 0 0 0 0,0 1 0 0 0,0-1 0 0 0,0 0 0 0 0,0 0 0 0 0,0 4 0 0 0,-2-6-4756 0 0,-7 2-1476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15663 0 0,'0'0'696'0'0,"14"-7"136"0"0,7-2-664 0 0,8-3-168 0 0,8-4 0 0 0,7 0 0 0 0,6 0 0 0 0,5-2 0 0 0,5 1 0 0 0,4-5 0 0 0,1 1 0 0 0,3-2 0 0 0,-3 0 0 0 0,-1 3-4608 0 0,-2 6-952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1384 123 10135 0 0,'53'-32'813'0'0,"44"-21"-87"0"0,-75 42-157 0 0,-8 4-133 0 0,24-8-1 0 0,-34 14-384 0 0,0 0 0 0 0,0 0-1 0 0,1 0 1 0 0,-1 1 0 0 0,0 0-1 0 0,0-1 1 0 0,0 1-1 0 0,0 1 1 0 0,0-1 0 0 0,0 1-1 0 0,5 0 1 0 0,-7 0 437 0 0,-2-1 21 0 0,0 0 3 0 0,0 1 0 0 0,1 1-435 0 0,-1-1 0 0 0,1 1-1 0 0,-1 0 1 0 0,0-1-1 0 0,0 1 1 0 0,0-1 0 0 0,0 1-1 0 0,0 0 1 0 0,0-1 0 0 0,0 1-1 0 0,0-1 1 0 0,-1 1-1 0 0,1-1 1 0 0,-1 1 0 0 0,1-1-1 0 0,-1 1 1 0 0,1-1 0 0 0,-1 1-1 0 0,0-1 1 0 0,0 0-1 0 0,0 1 1 0 0,0-1 0 0 0,0 0-1 0 0,0 0 1 0 0,0 1 0 0 0,-2 0-1 0 0,-4 4 203 0 0,-1 1-1 0 0,0-1 1 0 0,-11 6-1 0 0,4-3 54 0 0,-180 110-170 0 0,100-64-159 0 0,-4 3-501 0 0,-3-5 0 0 0,-3-4 0 0 0,-110 36 0 0 0,199-80 480 0 0,-11 4-306 0 0,-53 10 0 0 0,73-18 265 0 0,0 0-1 0 0,0 0 1 0 0,-1-1-1 0 0,1 0 1 0 0,0 0-1 0 0,-1-1 0 0 0,1 1 1 0 0,0-2-1 0 0,0 1 1 0 0,-1-1-1 0 0,1 0 1 0 0,-10-5-1 0 0,14 5 8 0 0,1 0 1 0 0,-1 0-1 0 0,0 0 0 0 0,0 0 0 0 0,1-1 1 0 0,-1 1-1 0 0,1-1 0 0 0,0 0 0 0 0,0 1 0 0 0,0-1 1 0 0,0 0-1 0 0,0 0 0 0 0,0-1 0 0 0,1 1 1 0 0,0 0-1 0 0,0 0 0 0 0,0-1 0 0 0,0 1 0 0 0,0 0 1 0 0,0-1-1 0 0,1 1 0 0 0,0-1 0 0 0,0 1 1 0 0,0-6-1 0 0,1-8-276 0 0,1 1 0 0 0,1-1-1 0 0,9-29 1 0 0,-8 31 279 0 0,12-46 113 0 0,-16 60 274 0 0,0 1 136 0 0,0 0 34 0 0,0 0-65 0 0,-2 11-278 0 0,-11 54-165 0 0,6-25 0 0 0,-24 77 0 0 0,26-104 0 0 0,-7 21 0 0 0,-2-1 0 0 0,-19 35 0 0 0,-43 67 0 0 0,-16 8 1440 0 0,49-84-3876 0 0,-58 61 0 0 0,37-40 492 0 0,45-56 1398 0 0,10-13 520 0 0,1 0 1 0 0,0 1 0 0 0,-9 20-1 0 0,16-30 364 0 0,1-2 136 0 0,3-1 34 0 0,11-5-629 0 0,-1-1-1 0 0,0 0 0 0 0,0-1 0 0 0,13-11 1 0 0,-11 9-48 0 0,21-16-342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13823 0 0,'0'0'315'0'0,"0"0"45"0"0,1 2 21 0 0,0 2-305 0 0,1 0-1 0 0,-1-1 1 0 0,1 1-1 0 0,0 0 1 0 0,0-1-1 0 0,0 1 1 0 0,1-1-1 0 0,-1 1 1 0 0,1-1-1 0 0,0 0 1 0 0,0 0 0 0 0,0-1-1 0 0,0 1 1 0 0,0 0-1 0 0,1-1 1 0 0,-1 0-1 0 0,1 0 1 0 0,-1 0-1 0 0,1 0 1 0 0,0-1-1 0 0,0 1 1 0 0,0-1-1 0 0,0 0 1 0 0,5 1-1 0 0,2 0 154 0 0,0-1 0 0 0,0 0-1 0 0,0-1 1 0 0,-1 0 0 0 0,1-1 0 0 0,0 0-1 0 0,0-1 1 0 0,17-4 0 0 0,9-6 715 0 0,38-16 0 0 0,-52 19-407 0 0,190-86 1097 0 0,-73 26-7794 0 0,-126 62 1788 0 0,-4 1-990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 13823 0 0,'0'0'57'0'0,"0"-1"-1"0"0,1 1 0 0 0,-1-1 1 0 0,0 1-1 0 0,0 0 0 0 0,1-1 1 0 0,-1 1-1 0 0,0 0 1 0 0,1-1-1 0 0,-1 1 0 0 0,0 0 1 0 0,1-1-1 0 0,-1 1 0 0 0,1 0 1 0 0,-1 0-1 0 0,0 0 0 0 0,1-1 1 0 0,-1 1-1 0 0,1 0 1 0 0,-1 0-1 0 0,1 0 0 0 0,-1 0 1 0 0,0 0-1 0 0,1 0 0 0 0,-1 0 1 0 0,1 0-1 0 0,-1 0 0 0 0,1 0 1 0 0,-1 0-1 0 0,1 0 1 0 0,-1 0-1 0 0,1 0 0 0 0,-1 0 1 0 0,1 1-1 0 0,0 0 12 0 0,-1 0 0 0 0,1 0 1 0 0,-1 0-1 0 0,1 0 0 0 0,-1 0 0 0 0,0 0 0 0 0,1 0 1 0 0,-1 0-1 0 0,0 0 0 0 0,0 0 0 0 0,0 1 0 0 0,0-1 0 0 0,0 1 1 0 0,0 6 83 0 0,-1 0 0 0 0,0 0 0 0 0,-3 10 0 0 0,-15 36-135 0 0,-7 23-14 0 0,22-64-4 0 0,1-1 0 0 0,1 0 1 0 0,0 1-1 0 0,0 15 0 0 0,2-27 24 0 0,0 0 0 0 0,0 0-1 0 0,0 0 1 0 0,0 0-1 0 0,1 0 1 0 0,-1 0 0 0 0,0 0-1 0 0,0 0 1 0 0,1 0 0 0 0,-1 0-1 0 0,0 0 1 0 0,1 0 0 0 0,-1-1-1 0 0,1 1 1 0 0,-1 0 0 0 0,1 0-1 0 0,-1 0 1 0 0,1 0 0 0 0,0-1-1 0 0,-1 1 1 0 0,1 0-1 0 0,0-1 1 0 0,0 1 0 0 0,-1-1-1 0 0,3 2 1 0 0,-1-2 87 0 0,0 1 0 0 0,0 0 0 0 0,0-1 0 0 0,0 1 0 0 0,0-1 0 0 0,0 0 0 0 0,1 0 0 0 0,-1 0 0 0 0,0 0 0 0 0,0 0 0 0 0,3-1 0 0 0,7-2 427 0 0,0 0 0 0 0,0 0 1 0 0,14-8-1 0 0,-23 10-515 0 0,36-16-16 0 0,0-2-1 0 0,64-42 0 0 0,-79 46-138 0 0,-22 13-563 0 0,3-3-1044 0 0,-4 3-3739 0 0,-1 2-321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15663 0 0,'0'0'356'0'0,"0"0"50"0"0,0 0 20 0 0,0 0-42 0 0,-1 3-250 0 0,-55 124 316 0 0,-3 5 1041 0 0,-43 81-1378 0 0,73-158-113 0 0,-9 15 0 0 0,28-50-42 0 0,12-13-892 0 0,-1-5 128 0 0,1-2-1160 0 0,6 0-3830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5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66 13823 0 0,'0'-1'315'0'0,"0"-1"-264"0"0,1 0 1 0 0,-1 0 0 0 0,0 0-1 0 0,1 0 1 0 0,-1 0-1 0 0,1 0 1 0 0,0 0-1 0 0,0 1 1 0 0,0-1-1 0 0,0 0 1 0 0,0 0-1 0 0,0 1 1 0 0,0-1-1 0 0,0 1 1 0 0,1-1 0 0 0,-1 1-1 0 0,1-1 1 0 0,-1 1-1 0 0,1 0 1 0 0,-1 0-1 0 0,1 0 1 0 0,3-2-1 0 0,5-6-39 0 0,-10 0-12 0 0,-4 3 71 0 0,3 5 294 0 0,1 1 122 0 0,0 0 22 0 0,0 0-66 0 0,-9 22 165 0 0,-24 59 1198 0 0,-64 114 0 0 0,36-79-1765 0 0,-15 28-41 0 0,-133 189 0 0 0,168-274 0 0 0,-48 66 0 0 0,83-117 0 0 0,0-1 0 0 0,0 2 0 0 0,0-1 0 0 0,1 1 0 0 0,1 0 0 0 0,-1 0 0 0 0,-3 12 0 0 0,1 2-44 0 0,-12 28 0 0 0,16-44-572 0 0,0-1 0 0 0,0 0 0 0 0,-1 0-1 0 0,0-1 1 0 0,0 1 0 0 0,0-1 0 0 0,-1 1 0 0 0,1-1 0 0 0,-7 4 0 0 0,9-8 273 0 0,1 0 0 0 0,0 0 0 0 0,0-1 0 0 0,-1 1 0 0 0,1-1 0 0 0,-1 1 0 0 0,1-1 0 0 0,-1 1 0 0 0,1-1 0 0 0,0 0 0 0 0,-1 0 0 0 0,1 0 0 0 0,-1 0 0 0 0,1 0 0 0 0,-1 0 0 0 0,1 0 0 0 0,-1 0 0 0 0,-1-1 0 0 0,-7-3-3067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 17503 0 0,'0'0'399'0'0,"2"-1"60"0"0,0 0-407 0 0,-1 1 1 0 0,1 0 0 0 0,-1-1 0 0 0,1 1-1 0 0,-1 0 1 0 0,1 0 0 0 0,-1 0 0 0 0,1 0 0 0 0,-1 0-1 0 0,1 0 1 0 0,0 0 0 0 0,-1 0 0 0 0,1 1 0 0 0,-1-1-1 0 0,1 1 1 0 0,-1-1 0 0 0,0 1 0 0 0,1 0-1 0 0,-1-1 1 0 0,1 1 0 0 0,-1 0 0 0 0,0 0 0 0 0,0 0-1 0 0,1 0 1 0 0,0 2 0 0 0,0-2 22 0 0,-1 1 0 0 0,0 0 0 0 0,0 0 0 0 0,0-1-1 0 0,0 1 1 0 0,0 0 0 0 0,0 0 0 0 0,-1 0 0 0 0,1 0 0 0 0,-1 0 0 0 0,1 0 0 0 0,-1 0 0 0 0,0 0 0 0 0,0 0-1 0 0,1 0 1 0 0,-2 0 0 0 0,1 0 0 0 0,0 0 0 0 0,0 0 0 0 0,-1 3 0 0 0,-3 7-50 0 0,0 0 1 0 0,-1 0-1 0 0,0 0 0 0 0,0-1 1 0 0,-1 0-1 0 0,-8 11 1 0 0,-51 59-46 0 0,17-21 27 0 0,-31 57-7 0 0,37-52 0 0 0,16-24 0 0 0,2 1 0 0 0,2 1 0 0 0,-28 75 0 0 0,48-114-173 0 0,1 0 0 0 0,0 0 0 0 0,0 0 0 0 0,1 0 0 0 0,-1 0 0 0 0,1 1 0 0 0,0 4 0 0 0,0 0-339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 13823 0 0,'9'-1'292'0'0,"-11"-2"179"0"0,0 3-404 0 0,0-1 0 0 0,0 1 0 0 0,0 0 0 0 0,0 0 0 0 0,0 0 0 0 0,1 0 0 0 0,-1 0 0 0 0,0 0 0 0 0,0 1 0 0 0,-3 0 0 0 0,1 1-65 0 0,0 0-1 0 0,1 0 0 0 0,-1 0 1 0 0,1 0-1 0 0,0 1 1 0 0,0-1-1 0 0,0 1 0 0 0,0 0 1 0 0,-5 6-1 0 0,-6 6-3 0 0,-48 46 471 0 0,2 2 0 0 0,3 3-1 0 0,-90 139 1 0 0,64-64-321 0 0,-38 60-131 0 0,53-102-1 0 0,13-22-96 0 0,45-62-356 0 0,-10 16-27 0 0,11-10-4414 0 0,8-19-91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17503 0 0,'0'0'399'0'0,"0"0"60"0"0,0 0 21 0 0,-2 1-59 0 0,-5 3-396 0 0,0 0 0 0 0,0 1 1 0 0,1 0-1 0 0,0 0 0 0 0,0 1 0 0 0,-11 12 1 0 0,-29 44-51 0 0,42-55 34 0 0,-56 84-9 0 0,-57 115 0 0 0,-80 136 0 0 0,31-85 0 0 0,151-235-67 0 0,2 2 0 0 0,-14 33 0 0 0,26-55-984 0 0,1-2-385 0 0,0 0-78 0 0,0 0-20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15663 0 0,'0'0'356'0'0,"0"0"50"0"0,0 0 20 0 0,0 0-42 0 0,1-2-250 0 0,1 1-134 0 0,-1-1 1 0 0,1 0 0 0 0,0 1 0 0 0,0-1-1 0 0,0 1 1 0 0,0 0 0 0 0,1 0 0 0 0,-1 0 0 0 0,0 0-1 0 0,0 0 1 0 0,1 0 0 0 0,3-1 0 0 0,16-6 74 0 0,9-9 409 0 0,28-12 393 0 0,-55 28-838 0 0,74-32 246 0 0,131-36-1 0 0,-89 34-490 0 0,-19 5-3790 0 0,-79 25 2462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 15663 0 0,'0'0'356'0'0,"0"0"50"0"0,0 0 20 0 0,0 0-42 0 0,-1 2-250 0 0,-2 6-132 0 0,-1 0 0 0 0,0-1 0 0 0,0 0 0 0 0,-1 0 0 0 0,0 0 0 0 0,0 0 1 0 0,-12 11-1 0 0,-8 11-5 0 0,-86 108 3 0 0,75-99 296 0 0,27-30-134 0 0,1 1 0 0 0,0 0 1 0 0,0 1-1 0 0,1 0 0 0 0,0 0 1 0 0,-7 13-1 0 0,14-22-98 0 0,-1 0-1 0 0,1 1 1 0 0,0-1-1 0 0,-1 0 1 0 0,1 0-1 0 0,0 0 1 0 0,0 0-1 0 0,0 0 1 0 0,0 0-1 0 0,0 0 1 0 0,0 1-1 0 0,0-1 1 0 0,0 0-1 0 0,1 0 1 0 0,-1 0-1 0 0,0 0 1 0 0,1 0 0 0 0,-1 0-1 0 0,1 0 1 0 0,-1 0-1 0 0,1 0 1 0 0,-1 0-1 0 0,1 0 1 0 0,0 0-1 0 0,-1 0 1 0 0,1 0-1 0 0,0-1 1 0 0,0 1-1 0 0,0 0 1 0 0,0 0-1 0 0,-1-1 1 0 0,1 1-1 0 0,0-1 1 0 0,0 1-1 0 0,0-1 1 0 0,2 1-1 0 0,1 1-29 0 0,-1 0 0 0 0,1-1 0 0 0,1 1 0 0 0,-1-1 0 0 0,0 0 0 0 0,0 0 0 0 0,0-1 0 0 0,6 1 0 0 0,-3-1 102 0 0,0-1 0 0 0,0-1 0 0 0,0 1-1 0 0,0-1 1 0 0,0 0 0 0 0,0-1 0 0 0,0 0 0 0 0,-1 0-1 0 0,1 0 1 0 0,-1-1 0 0 0,11-7 0 0 0,-7 3-76 0 0,0 0-1 0 0,-1 0 1 0 0,0 0 0 0 0,-1-1 0 0 0,0-1-1 0 0,8-11 1 0 0,-10 11-65 0 0,0-1-1 0 0,-1 1 1 0 0,0-1-1 0 0,5-20 1 0 0,7-46 43 0 0,-12 51-1985 0 0,13-44-1 0 0,-14 62 1074 0 0,-1 0 0 0 0,2 1 0 0 0,-1 0 0 0 0,7-7 0 0 0,-11 13 832 0 0,3-2-1494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39 125 15663 0 0,'2'-8'1418'0'0,"0"0"-1168"0"0,-29 78-222 0 0,24-61 130 0 0,1 1 0 0 0,0-1 0 0 0,1 0-1 0 0,-1 1 1 0 0,2 14 0 0 0,-6 12 2399 0 0,6-34-2114 0 0,2-2-294 0 0,2 0-70 0 0,0 1-1 0 0,0-1 1 0 0,0 0-1 0 0,0 0 1 0 0,0-1-1 0 0,-1 1 1 0 0,1-1-1 0 0,0 0 1 0 0,0 0-1 0 0,0 0 1 0 0,0-1-1 0 0,-1 1 0 0 0,1-1 1 0 0,-1 0-1 0 0,1 0 1 0 0,2-3-1 0 0,9-5 214 0 0,-1-2 0 0 0,16-16-1 0 0,-10 9-436 0 0,28-23-12 0 0,36-36 359 0 0,-67 61-1568 0 0,16-23-1 0 0,-23 28-1205 0 0,-1 1-4248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 15663 0 0,'9'-5'1016'0'0,"-6"6"1387"0"0,-4 0-2255 0 0,0 0 1 0 0,0 0-1 0 0,0 0 1 0 0,1 0-1 0 0,-1 0 1 0 0,0 0-1 0 0,0 0 0 0 0,0-1 1 0 0,0 1-1 0 0,0 0 1 0 0,-3 0-1 0 0,-80 40-925 0 0,59-30 503 0 0,-48 17 0 0 0,34-14 215 0 0,9-5 59 0 0,29-9 0 0 0,1 0 0 0 0,-1 0 0 0 0,1 0 0 0 0,-1 0 0 0 0,1 0 0 0 0,-1 1 0 0 0,1-1 0 0 0,-1 0 0 0 0,1 0 0 0 0,0 1 0 0 0,-1-1 0 0 0,1 0 0 0 0,-1 0 0 0 0,1 1 0 0 0,0-1 0 0 0,-1 1 0 0 0,1-1 0 0 0,-1 1 0 0 0,2 1 0 0 0,-1 0 0 0 0,1 0 0 0 0,-1-1 0 0 0,1 1 0 0 0,0 0 0 0 0,0 0 0 0 0,0 0 0 0 0,0-1 0 0 0,0 1 0 0 0,0 0 0 0 0,0-1 0 0 0,0 1 0 0 0,1-1 0 0 0,-1 0 0 0 0,2 2 0 0 0,4 5 0 0 0,4 5 0 0 0,0 1 0 0 0,-1 0 0 0 0,-1 1 0 0 0,0 0 0 0 0,-1 1 0 0 0,0 0 0 0 0,-1 0 0 0 0,7 28 0 0 0,-10-28 0 0 0,-1 0 0 0 0,0 0 0 0 0,-1 0 0 0 0,-1 1 0 0 0,0-1 0 0 0,-1 1 0 0 0,-1-1 0 0 0,-1 0 0 0 0,-4 24 0 0 0,4-36 0 0 0,0 1 0 0 0,0 0 0 0 0,-1 0 0 0 0,1-1 0 0 0,-1 0 0 0 0,0 1 0 0 0,0-1 0 0 0,-1 0 0 0 0,1 0 0 0 0,-1-1 0 0 0,0 1 0 0 0,0-1 0 0 0,0 0 0 0 0,0 0 0 0 0,0 0 0 0 0,-1 0 0 0 0,0-1 0 0 0,-5 3 0 0 0,0-1 0 0 0,0-1 0 0 0,0 1 0 0 0,0-2 0 0 0,0 1 0 0 0,0-2 0 0 0,-1 1 0 0 0,1-1 0 0 0,-13-1 0 0 0,20 0-129 0 0,0 0 0 0 0,0 0 0 0 0,0 0 0 0 0,0-1 0 0 0,0 1 0 0 0,1-1 0 0 0,-1 0 0 0 0,0 0 0 0 0,0 0 0 0 0,0 0 0 0 0,1 0 0 0 0,-1-1 0 0 0,1 1 0 0 0,-1-1 0 0 0,1 0 0 0 0,-1 0 0 0 0,1 0 0 0 0,0 0 0 0 0,0 0 0 0 0,0 0 0 0 0,0 0 0 0 0,0-1 0 0 0,1 1 0 0 0,-1-1 0 0 0,1 1 0 0 0,-1-1 0 0 0,1 0 0 0 0,0 0 0 0 0,0 1 0 0 0,0-1 0 0 0,1 0 0 0 0,-1-4 0 0 0,-2-16-1406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183 130 15663 0 0,'0'0'356'0'0,"0"0"50"0"0,0 0 20 0 0,0 2-42 0 0,-1-1-369 0 0,0 1 0 0 0,0-1 0 0 0,1 1-1 0 0,-1-1 1 0 0,1 1 0 0 0,-1-1 0 0 0,1 1 0 0 0,-1-1-1 0 0,1 4 1 0 0,3 6-15 0 0,-3-11 24 0 0,1 1 0 0 0,0-1 0 0 0,0 1-1 0 0,0 0 1 0 0,0-1 0 0 0,0 0 0 0 0,0 1-1 0 0,0-1 1 0 0,0 0 0 0 0,0 1 0 0 0,0-1 0 0 0,0 0-1 0 0,0 0 1 0 0,0 0 0 0 0,1 0 0 0 0,-1 0-1 0 0,0 0 1 0 0,0 0 0 0 0,0 0 0 0 0,0-1 0 0 0,0 1-1 0 0,2-1 1 0 0,26-9 812 0 0,-27 9-787 0 0,22-9 411 0 0,-8 4-24 0 0,0-2 0 0 0,0 1 0 0 0,0-2 0 0 0,21-15 0 0 0,-4 0-419 0 0,-17 13-17 0 0,27-24-1 0 0,-42 34 1 0 0,-1 1 0 0 0,0 0 0 0 0,1 0 1 0 0,-1-1-1 0 0,0 1 0 0 0,0 0 0 0 0,1 0 0 0 0,-1-1 0 0 0,0 1 0 0 0,0 0 0 0 0,0-1 0 0 0,1 1 0 0 0,-1 0 0 0 0,0-1 1 0 0,0 1-1 0 0,0 0 0 0 0,0-1 0 0 0,0 1 0 0 0,1 0 0 0 0,-1-1 0 0 0,0 1 0 0 0,0 0 0 0 0,0-1 0 0 0,0 1 0 0 0,0-1 1 0 0,0 1-1 0 0,0 0 0 0 0,-1-1 0 0 0,1 1 0 0 0,0 0 0 0 0,0-1 0 0 0,0 1 0 0 0,0 0 0 0 0,0-1 0 0 0,0 1 0 0 0,-1 0 0 0 0,1-1 1 0 0,0 1-1 0 0,0 0 0 0 0,-1-1 0 0 0,1 1 0 0 0,0 0 0 0 0,0 0 0 0 0,-1-1 0 0 0,1 1 0 0 0,0 0 0 0 0,-1 0 0 0 0,1-1 1 0 0,0 1-1 0 0,-1 0 0 0 0,1 0 0 0 0,0 0 0 0 0,-1 0 0 0 0,1 0 0 0 0,0 0 0 0 0,-1 0 0 0 0,1 0 0 0 0,0-1 0 0 0,-1 1 1 0 0,1 0-1 0 0,-1 1 0 0 0,-2-2-10 0 0,0 0 0 0 0,0 1 0 0 0,0 0 0 0 0,0 0 0 0 0,0 0 0 0 0,-5 0 0 0 0,-3 4-251 0 0,0 0 0 0 0,-1 1-1 0 0,2 0 1 0 0,-1 1 0 0 0,-12 9 0 0 0,7-5 66 0 0,-11 7 155 0 0,1 2 0 0 0,0 1 1 0 0,-28 29-1 0 0,-60 79 33 0 0,101-112-281 0 0,0 1 0 0 0,2 1 0 0 0,-1 0 0 0 0,-14 36 0 0 0,25-52 262 0 0,0 0 1 0 0,0 1-1 0 0,0-1 0 0 0,1 0 0 0 0,-1 0 0 0 0,1 1 0 0 0,0-1 0 0 0,0 1 1 0 0,0-1-1 0 0,0 0 0 0 0,0 1 0 0 0,0-1 0 0 0,0 0 0 0 0,1 1 1 0 0,0-1-1 0 0,-1 0 0 0 0,1 0 0 0 0,0 1 0 0 0,0-1 0 0 0,0 0 1 0 0,0 0-1 0 0,0 0 0 0 0,1 0 0 0 0,-1 0 0 0 0,3 2 0 0 0,-2-1 57 0 0,1-1 0 0 0,1 1 0 0 0,-1-1 0 0 0,0 0 0 0 0,0 0 0 0 0,1 0 0 0 0,-1-1 0 0 0,1 1 0 0 0,0-1 0 0 0,-1 0 0 0 0,1 0 1 0 0,0 0-1 0 0,0 0 0 0 0,6 0 0 0 0,11-1 363 0 0,1 0 1 0 0,-2-1 0 0 0,1-2-1 0 0,31-6 1 0 0,14-9-1118 0 0,-2-2-4281 0 0,-27 8-1044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26 10135 0 0,'24'-6'575'0'0,"30"-4"0"0"0,-33 7-186 0 0,-19 3 99 0 0,-2 0 21 0 0,0 0-66 0 0,0 0-222 0 0,-12-2 654 0 0,-2 1-739 0 0,-2-1 297 0 0,0 1-1 0 0,0 1 1 0 0,-1 0 0 0 0,1 1 0 0 0,0 0-1 0 0,-31 8 1 0 0,11 3-91 0 0,0 1-1 0 0,-48 26 0 0 0,64-28-170 0 0,0 2 0 0 0,1-1-1 0 0,0 2 1 0 0,2 1 0 0 0,-22 21-1 0 0,-92 113-170 0 0,131-149 0 0 0,-8 10 0 0 0,0-1 0 0 0,1 2 0 0 0,1-1 0 0 0,-11 23 0 0 0,16-31 0 0 0,0 0 0 0 0,0 1 0 0 0,0-1 0 0 0,1 0 0 0 0,-1 0 0 0 0,1 1 0 0 0,0-1 0 0 0,-1 0 0 0 0,1 1 0 0 0,0-1 0 0 0,0 1 0 0 0,1-1 0 0 0,-1 0 0 0 0,0 1 0 0 0,1-1 0 0 0,-1 0 0 0 0,1 0 0 0 0,0 1 0 0 0,0-1 0 0 0,0 0 0 0 0,0 0 0 0 0,0 0 0 0 0,0 0 0 0 0,1 0 0 0 0,-1 0 0 0 0,1 0 0 0 0,-1-1 0 0 0,1 1 0 0 0,0 0 0 0 0,0-1 0 0 0,-1 0 0 0 0,1 1 0 0 0,3 1 0 0 0,2 0 0 0 0,1 1 0 0 0,0-1 0 0 0,0 0 0 0 0,0 0 0 0 0,0-1 0 0 0,15 2 0 0 0,52 2 0 0 0,-49-6-931 0 0,1-1 0 0 0,39-7 0 0 0,-35 1-92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13823 0 0,'0'0'315'0'0,"0"0"45"0"0,0 0 21 0 0,0 0-49 0 0,-1 0-149 0 0,-7 2-75 0 0,1 0 1 0 0,0 1-1 0 0,0 0 0 0 0,1 0 1 0 0,-1 0-1 0 0,-10 8 0 0 0,-38 31 912 0 0,28-20-817 0 0,3-1 30 0 0,1 1-1 0 0,1 1 1 0 0,1 1-1 0 0,-26 39 1 0 0,44-60-248 0 0,0 1 0 0 0,1 1 0 0 0,0-1 0 0 0,0 0 1 0 0,0 0-1 0 0,0 1 0 0 0,1-1 0 0 0,0 1 0 0 0,0 0 0 0 0,0-1 0 0 0,0 10 1 0 0,1-12 45 0 0,0 0 0 0 0,0-1 0 0 0,0 1 1 0 0,0 0-1 0 0,1 0 0 0 0,-1-1 1 0 0,0 1-1 0 0,1 0 0 0 0,0 0 0 0 0,-1-1 1 0 0,1 1-1 0 0,0-1 0 0 0,0 1 1 0 0,0-1-1 0 0,0 1 0 0 0,0-1 0 0 0,0 1 1 0 0,0-1-1 0 0,0 0 0 0 0,1 0 1 0 0,-1 1-1 0 0,0-1 0 0 0,1 0 0 0 0,-1 0 1 0 0,1-1-1 0 0,0 1 0 0 0,-1 0 1 0 0,1 0-1 0 0,-1-1 0 0 0,1 1 0 0 0,0-1 1 0 0,0 1-1 0 0,3-1 0 0 0,3 1 75 0 0,1 0 1 0 0,0-1-1 0 0,0 0 0 0 0,-1 0 0 0 0,1-1 0 0 0,0-1 1 0 0,-1 1-1 0 0,1-1 0 0 0,12-5 0 0 0,-16 5-44 0 0,0 0 0 0 0,0-1-1 0 0,0 1 1 0 0,0-1-1 0 0,-1 0 1 0 0,1 0 0 0 0,-1-1-1 0 0,1 0 1 0 0,-1 1-1 0 0,0-1 1 0 0,-1 0 0 0 0,1-1-1 0 0,-1 1 1 0 0,0-1 0 0 0,5-9-1 0 0,0-4-61 0 0,4-21 0 0 0,4-10 0 0 0,-11 34 0 0 0,5-22 0 0 0,3-10 0 0 0,-11 42-240 0 0,-1-1 0 0 0,1 0 0 0 0,-1 0 0 0 0,0-7 0 0 0,0-2-6857 0 0,-1 15 5562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92 186 15663 0 0,'-21'2'261'0'0,"14"-2"-70"0"0,0 0 0 0 0,0 1 0 0 0,-1 0 1 0 0,1 1-1 0 0,0 0 0 0 0,0 0 1 0 0,-13 5-1 0 0,19-6 174 0 0,1-1 122 0 0,0 0 22 0 0,0 0 71 0 0,0 0 286 0 0,2 0-597 0 0,0-1 0 0 0,-1 1 1 0 0,1-1-1 0 0,0 0 0 0 0,-1 0 1 0 0,1 1-1 0 0,0-1 1 0 0,1-2-1 0 0,5-1 272 0 0,112-39 1659 0 0,-89 33-2076 0 0,416-99-107 0 0,-426 105-611 0 0,-10 2-1122 0 0,0 0 0 0 0,1 0 0 0 0,-1-2 0 0 0,18-6 0 0 0,-19 4-5366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119 373 13823 0 0,'0'0'315'0'0,"0"0"45"0"0,0 0 21 0 0,0 0-49 0 0,-2 1-220 0 0,0 1-28 0 0,0-1 0 0 0,0 0 0 0 0,-1 1 0 0 0,1-1 0 0 0,-1 0 0 0 0,1-1 0 0 0,-1 1 0 0 0,0 0 0 0 0,1-1 0 0 0,-1 1 0 0 0,0-1 0 0 0,1 0 0 0 0,-1 0 0 0 0,0 0-1 0 0,0 0 1 0 0,1 0 0 0 0,-1-1 0 0 0,0 1 0 0 0,1-1 0 0 0,-1 0 0 0 0,1 0 0 0 0,-1 0 0 0 0,1 0 0 0 0,-1 0 0 0 0,1 0 0 0 0,0-1 0 0 0,-4-2 0 0 0,2 2 50 0 0,1-1 0 0 0,0 1-1 0 0,0-1 1 0 0,0 0 0 0 0,0 1 0 0 0,1-1 0 0 0,-1 0 0 0 0,1-1 0 0 0,0 1 0 0 0,0 0-1 0 0,0-1 1 0 0,0 1 0 0 0,1-1 0 0 0,-1 1 0 0 0,1-1 0 0 0,0 0 0 0 0,0 0-1 0 0,0 0 1 0 0,0-4 0 0 0,1-1-34 0 0,1 1-1 0 0,1-1 1 0 0,-1 1-1 0 0,1 0 1 0 0,1 0 0 0 0,0 0-1 0 0,0 0 1 0 0,0 1-1 0 0,1-1 1 0 0,0 1 0 0 0,7-10-1 0 0,7-8-136 0 0,36-37-1 0 0,-45 52 38 0 0,1 2 0 0 0,0-1 0 0 0,0 1 0 0 0,0 0 0 0 0,1 1 0 0 0,0 1 0 0 0,1 0 0 0 0,13-6 0 0 0,-1 4 0 0 0,0 0 0 0 0,0 2 0 0 0,31-5 0 0 0,-47 10-9 0 0,0 0 0 0 0,0 1 0 0 0,0-1 1 0 0,0 2-1 0 0,0-1 0 0 0,0 1 0 0 0,0 0 0 0 0,10 4 0 0 0,-14-4 72 0 0,0 0 0 0 0,0 1 1 0 0,1 0-1 0 0,-1 0 0 0 0,0 0 0 0 0,-1 0 0 0 0,1 1 0 0 0,0 0 1 0 0,-1-1-1 0 0,1 1 0 0 0,-1 0 0 0 0,0 1 0 0 0,0-1 0 0 0,0 1 1 0 0,3 5-1 0 0,-4-5 39 0 0,0-1 0 0 0,-1 1 0 0 0,1 0 0 0 0,-1 0 0 0 0,0 0 0 0 0,0 0 0 0 0,-1 0 0 0 0,1 0 0 0 0,-1 0 0 0 0,1 0 0 0 0,-2 6 0 0 0,0 2-296 0 0,-1 1-1 0 0,-4 14 0 0 0,2-9-204 0 0,1-9-98 0 0,0 1 0 0 0,-1-1 0 0 0,0-1-1 0 0,0 1 1 0 0,-8 10 0 0 0,11-16 276 0 0,-6 6-4780 0 0,7-9-454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16 15663 0 0,'0'0'356'0'0,"0"0"50"0"0,0 0 20 0 0,0 0-42 0 0,-1-2-250 0 0,-1 1-133 0 0,-1-1 0 0 0,1 1 0 0 0,0-1 0 0 0,-1 1 1 0 0,1 0-1 0 0,-1 0 0 0 0,1 0 0 0 0,-1 0 1 0 0,0 0-1 0 0,1 1 0 0 0,-1-1 0 0 0,0 1 0 0 0,0-1 1 0 0,-4 1-1 0 0,-8 1-3 0 0,-22 2 1 0 0,28-2 0 0 0,-22 4 359 0 0,0 2 0 0 0,0 0 0 0 0,-47 20 0 0 0,68-24-290 0 0,1 1-1 0 0,0 1 1 0 0,0 0-1 0 0,1 0 1 0 0,-1 1 0 0 0,1-1-1 0 0,0 2 1 0 0,-9 8-1 0 0,7-3-67 0 0,8-8 0 0 0,1-1 0 0 0,1-1 0 0 0,-1 0 0 0 0,0 0 0 0 0,0-1 0 0 0,1 1 0 0 0,-1 0 0 0 0,1 0 0 0 0,0 0 0 0 0,-1 0 0 0 0,1 0 0 0 0,0 0 0 0 0,0 0 0 0 0,0 0 0 0 0,0 0 0 0 0,1 0 0 0 0,-1 0 0 0 0,1-1 0 0 0,-1 1 0 0 0,1 0 0 0 0,-1 0 0 0 0,1 0 0 0 0,0 0 0 0 0,0-1 0 0 0,0 1 0 0 0,0 0 0 0 0,0-1 0 0 0,0 1 0 0 0,3 1 0 0 0,3 5 0 0 0,1-1 0 0 0,-1 0 0 0 0,2 0 0 0 0,8 5 0 0 0,-1-1 0 0 0,3 4 0 0 0,0 0 0 0 0,21 24 0 0 0,-35-34 0 0 0,0 1 0 0 0,-1-1 0 0 0,1 1 0 0 0,-1 0 0 0 0,-1 1 0 0 0,1-1 0 0 0,-1 1 0 0 0,0-1 0 0 0,-1 1 0 0 0,0 0 0 0 0,0 0 0 0 0,2 8 0 0 0,-4-11 0 0 0,0-1 0 0 0,-1 1 0 0 0,1-1 0 0 0,0 1 0 0 0,-1 0 0 0 0,0-1 0 0 0,0 0 0 0 0,0 1 0 0 0,0-1 0 0 0,-1 1 0 0 0,1-1 0 0 0,-1 0 0 0 0,0 0 0 0 0,0 0 0 0 0,0 0 0 0 0,0 0 0 0 0,0-1 0 0 0,-4 4 0 0 0,0 0 0 0 0,0-1 0 0 0,0 1 0 0 0,-1-1 0 0 0,0-1 0 0 0,0 0 0 0 0,-14 7 0 0 0,6-5 19 0 0,0-1-1 0 0,-1 0 0 0 0,1-1 0 0 0,-1-1 1 0 0,-19 1-1 0 0,26-3-142 0 0,0 0 0 0 0,0-1 1 0 0,-1-1-1 0 0,1 1 0 0 0,0-2 0 0 0,0 1 0 0 0,0-1 1 0 0,0 0-1 0 0,1-1 0 0 0,-14-6 0 0 0,19 7-87 0 0,0 1 1 0 0,0-2-1 0 0,1 1 0 0 0,-1 0 0 0 0,0 0 1 0 0,1-1-1 0 0,0 0 0 0 0,-1 1 0 0 0,1-1 1 0 0,0 0-1 0 0,1 0 0 0 0,-1 0 0 0 0,-2-5 1 0 0,-2-15-1324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 19351 0 0,'0'0'439'0'0,"0"-1"-371"0"0,0 1 1 0 0,0 0-1 0 0,0 0 1 0 0,1 0-1 0 0,-1 0 1 0 0,0 0-1 0 0,0 0 1 0 0,0-1 0 0 0,1 1-1 0 0,-1 0 1 0 0,0 0-1 0 0,0 0 1 0 0,1 0-1 0 0,-1 0 1 0 0,0 0-1 0 0,0 0 1 0 0,1 0-1 0 0,-1 0 1 0 0,0 0-1 0 0,0 0 1 0 0,0 0-1 0 0,1 0 1 0 0,-1 1-1 0 0,0-1 1 0 0,0 0-1 0 0,1 0 1 0 0,-1 0-1 0 0,0 0 1 0 0,0 0-1 0 0,1 1 1 0 0,-2 13 367 0 0,0 1 0 0 0,-1 0 0 0 0,-7 27 0 0 0,-19 44-687 0 0,12-37 363 0 0,6-23-157 0 0,7-19-401 0 0,0 1 0 0 0,-4 15-1 0 0,7-21-133 0 0,0-2-285 0 0,0 0-126 0 0,0 0-1121 0 0,0 0-4372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 13823 0 0,'0'0'630'0'0,"7"-4"211"0"0,-2 2-629 0 0,1 1-1 0 0,-1-1 1 0 0,0 1-1 0 0,1 0 1 0 0,-1 1 0 0 0,1-1-1 0 0,6 1 1 0 0,3-1 176 0 0,-15 2-388 0 0,0-1 0 0 0,0 0 0 0 0,0 0 0 0 0,0 0 0 0 0,-1 0 0 0 0,1 0 0 0 0,0 1 0 0 0,0-1 0 0 0,0 0 0 0 0,0 0 0 0 0,0 0 0 0 0,0 1 0 0 0,-1-1 0 0 0,1 0 0 0 0,0 0 0 0 0,0 0 0 0 0,0 1 0 0 0,0-1 0 0 0,0 0 0 0 0,0 0 0 0 0,0 0 0 0 0,0 1 0 0 0,0-1 0 0 0,0 0 0 0 0,0 0 0 0 0,0 0 0 0 0,0 1 0 0 0,0-1 0 0 0,0 0 0 0 0,0 0 0 0 0,0 1 0 0 0,1-1 0 0 0,-1 0 0 0 0,0 0 0 0 0,0 0 0 0 0,0 1 0 0 0,0-1 0 0 0,0 0 0 0 0,0 0 0 0 0,0 0 0 0 0,1 0 0 0 0,-1 1 0 0 0,0-1 0 0 0,0 0 0 0 0,0 0 0 0 0,1 0 0 0 0,-1 0 0 0 0,0 0 0 0 0,0 0 0 0 0,0 0 0 0 0,0 0 0 0 0,1 1 0 0 0,-1-1 0 0 0,0 0 0 0 0,0 0 0 0 0,1 0 0 0 0,-1 0 0 0 0,0 0 0 0 0,0 0 0 0 0,0 0 0 0 0,1 0 0 0 0,-1 0 0 0 0,0 0 0 0 0,0 0 0 0 0,1 0 0 0 0,-1-1 0 0 0,0 1 0 0 0,-3 5 36 0 0,0-1 0 0 0,-1 0 0 0 0,0 0 0 0 0,1-1 0 0 0,-1 1 0 0 0,-1-1 0 0 0,-4 4 0 0 0,-36 18 507 0 0,37-21-443 0 0,-130 57 1048 0 0,31-16-1179 0 0,97-40 31 0 0,-1 1 0 0 0,1 1 0 0 0,0-1 0 0 0,1 2 0 0 0,0-1 0 0 0,0 2 0 0 0,0-1 0 0 0,-11 16 0 0 0,14-14 0 0 0,3 0 0 0 0,3-8 0 0 0,0 0 0 0 0,1-1 0 0 0,-1 1 0 0 0,0-1 0 0 0,1 1 0 0 0,-1 0 0 0 0,1-1 0 0 0,0 1 0 0 0,-1-1 0 0 0,1 1 0 0 0,0-1 0 0 0,0 1 0 0 0,0-1 0 0 0,0 0 0 0 0,0 0 0 0 0,0 1 0 0 0,1-1 0 0 0,-1 0 0 0 0,0 0 0 0 0,1 0 0 0 0,-1 0 0 0 0,0 0 0 0 0,3 1 0 0 0,4 1 0 0 0,1 1 0 0 0,-1-1 0 0 0,12 3 0 0 0,3 1 0 0 0,-7 1 0 0 0,28 17 0 0 0,4 2 0 0 0,-35-21 0 0 0,1 1 0 0 0,-1 1 0 0 0,-1 0 0 0 0,1 0 0 0 0,-1 1 0 0 0,12 12 0 0 0,-24-20 0 0 0,1-1 0 0 0,0 1 0 0 0,0 0 0 0 0,-1 0 0 0 0,1-1 0 0 0,-1 1 0 0 0,1 0 0 0 0,-1 0 0 0 0,1 0 0 0 0,-1 0 0 0 0,1 0 0 0 0,0 2 0 0 0,-3 2 0 0 0,1-4 0 0 0,0 2 0 0 0,0-1 0 0 0,1 0 0 0 0,-2 0 0 0 0,1 0 0 0 0,0 0 0 0 0,0-1 0 0 0,-1 1 0 0 0,1 0 0 0 0,-1 0 0 0 0,1-1 0 0 0,-1 1 0 0 0,0-1 0 0 0,1 1 0 0 0,-1-1 0 0 0,0 0 0 0 0,0 0 0 0 0,0 0 0 0 0,0 0 0 0 0,-4 1 0 0 0,-4 2 0 0 0,0-1 0 0 0,-19 3 0 0 0,25-5 0 0 0,-53 7 24 0 0,-103 3-1 0 0,68-10-2758 0 0,90-1 1221 0 0,2 0-20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7 19351 0 0,'0'0'886'0'0,"-1"-1"-21"0"0,1 0-859 0 0,0 1-1 0 0,0 0 1 0 0,0 0 0 0 0,0-1 0 0 0,0 1-1 0 0,-1 0 1 0 0,1-1 0 0 0,0 1 0 0 0,0 0-1 0 0,0 0 1 0 0,0-1 0 0 0,-1 1 0 0 0,1 0 0 0 0,0 0-1 0 0,0 0 1 0 0,-1-1 0 0 0,1 1 0 0 0,0 0-1 0 0,0 0 1 0 0,-1 0 0 0 0,1 0 0 0 0,0 0-1 0 0,0-1 1 0 0,-1 1 0 0 0,1 0 0 0 0,0 0-1 0 0,-1 0 1 0 0,1 0 0 0 0,0 0 0 0 0,-1 0 0 0 0,1 0-1 0 0,0 0 1 0 0,0 0 0 0 0,-1 0 0 0 0,1 0-1 0 0,0 0 1 0 0,-1 0 0 0 0,1 0 0 0 0,0 1-1 0 0,-1-1 1 0 0,1 0 0 0 0,0 0 0 0 0,0 0-1 0 0,-1 0 1 0 0,1 0 0 0 0,0 1 0 0 0,0-1-1 0 0,-1 0 1 0 0,1 0 0 0 0,0 0 0 0 0,0 1 0 0 0,0-1-1 0 0,0 0 1 0 0,-1 0 0 0 0,1 1 0 0 0,0-1 16 0 0,-4 4-22 0 0,0-1 0 0 0,1 1 0 0 0,-1 0 0 0 0,1 0 0 0 0,0 1 0 0 0,0-1 0 0 0,0 0 0 0 0,-2 6 0 0 0,-14 42 0 0 0,11-31 0 0 0,-54 142 1036 0 0,-115 214 0 0 0,136-308-1036 0 0,-3-2 0 0 0,-67 78 0 0 0,45-75 118 0 0,-2 3-2268 0 0,67-72 930 0 0,1-1-253 0 0,0 0-972 0 0,0 0-3697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63 15663 0 0,'-12'-2'190'0'0,"0"0"-1"0"0,0 2 1 0 0,0-1-1 0 0,0 1 1 0 0,-1 1-1 0 0,1 0 1 0 0,0 1-1 0 0,-16 4 1 0 0,17-2-129 0 0,4-2 48 0 0,0 1 1 0 0,0-1-1 0 0,0 1 1 0 0,1 0-1 0 0,-1 1 1 0 0,1 0-1 0 0,-8 5 1 0 0,13-7 399 0 0,19 8 99 0 0,-5-8-608 0 0,0-1 0 0 0,0 1 0 0 0,1-2 0 0 0,-1 0 0 0 0,0-1 0 0 0,20-3 0 0 0,-17 2 0 0 0,201-34-5 0 0,-53 7 941 0 0,-55 10-360 0 0,27-3-5159 0 0,-93 17-1557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11975 0 0,'0'0'547'0'0,"0"0"-11"0"0,0 0-203 0 0,0 0 419 0 0,0 0 220 0 0,-1 2 42 0 0,-5 7-317 0 0,1-1 1 0 0,-2 0 0 0 0,1 0 0 0 0,-1 0 0 0 0,0-1 0 0 0,-14 11 0 0 0,-55 33 1343 0 0,5-3-1577 0 0,42-26-464 0 0,8-7 0 0 0,-25 24 0 0 0,40-31 0 0 0,6-8 0 0 0,-1 1 0 0 0,1-1 0 0 0,0 1 0 0 0,0 0 0 0 0,0-1 0 0 0,0 1 0 0 0,-1-1 0 0 0,1 1 0 0 0,0-1 0 0 0,0 1 0 0 0,0 0 0 0 0,0-1 0 0 0,0 1 0 0 0,1-1 0 0 0,-1 1 0 0 0,0 0 0 0 0,2 1 0 0 0,0 0 0 0 0,0 0 0 0 0,1 0 0 0 0,-1 0 0 0 0,0-1 0 0 0,1 1 0 0 0,-1-1 0 0 0,1 0 0 0 0,-1 0 0 0 0,1 0 0 0 0,3 1 0 0 0,3 1 0 0 0,17 8-28 0 0,-1 1 1 0 0,0 1-1 0 0,24 16 0 0 0,-43-24-62 0 0,1 0-1 0 0,-1 0 1 0 0,0 1 0 0 0,0-1-1 0 0,-1 1 1 0 0,1 0-1 0 0,-1 1 1 0 0,-1-1 0 0 0,1 1-1 0 0,-1 0 1 0 0,0 0-1 0 0,-1 1 1 0 0,0-1 0 0 0,0 1-1 0 0,2 10 1 0 0,-3-10 377 0 0,0 0-1 0 0,-1 1 1 0 0,0 0 0 0 0,0 12 0 0 0,-2-18-279 0 0,1 1-1 0 0,-1-1 1 0 0,1 0 0 0 0,-1 0-1 0 0,0 0 1 0 0,0 0 0 0 0,0-1-1 0 0,-1 1 1 0 0,1 0 0 0 0,-1 0 0 0 0,1-1-1 0 0,-1 1 1 0 0,0-1 0 0 0,0 1-1 0 0,-5 3 1 0 0,2-2 2 0 0,0 0 0 0 0,0 0 0 0 0,-1-1-1 0 0,0 1 1 0 0,0-1 0 0 0,0-1 0 0 0,0 1 0 0 0,0-1 0 0 0,0 0-1 0 0,-10 1 1 0 0,4-1-282 0 0,-1-1 0 0 0,1 0 0 0 0,-1 0 0 0 0,-20-3 0 0 0,22 1-329 0 0,-1-1 0 0 0,1-1 0 0 0,-20-6 0 0 0,12 2 55 0 0,-33-8-988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11975 0 0,'0'0'267'0'0,"0"0"42"0"0,0 0 17 0 0,0 0-28 0 0,0 1-196 0 0,-3 4-101 0 0,0 0 0 0 0,-1 0 0 0 0,1-1 0 0 0,-1 1 0 0 0,0-1 0 0 0,0 0 1 0 0,0 0-1 0 0,-8 5 0 0 0,-7 7-1 0 0,-38 42 0 0 0,-26 24 0 0 0,74-74 38 0 0,-26 21 963 0 0,-33 38 0 0 0,68-66-975 0 0,-1-1-1 0 0,1 1 0 0 0,-1-1 1 0 0,0 1-1 0 0,1-1 1 0 0,-1 1-1 0 0,1 0 0 0 0,0-1 1 0 0,-1 1-1 0 0,1 0 1 0 0,-1 0-1 0 0,1-1 0 0 0,0 1 1 0 0,0 0-1 0 0,-1 0 0 0 0,1-1 1 0 0,0 1-1 0 0,0 0 1 0 0,0 0-1 0 0,0 0 0 0 0,0-1 1 0 0,0 1-1 0 0,0 0 1 0 0,0 1-1 0 0,1-1 57 0 0,0 0-1 0 0,-1-1 1 0 0,1 1-1 0 0,-1 0 1 0 0,1 0 0 0 0,0-1-1 0 0,0 1 1 0 0,-1 0-1 0 0,1-1 1 0 0,0 1 0 0 0,0-1-1 0 0,1 1 1 0 0,2 2 174 0 0,3 1-116 0 0,-1 0 0 0 0,1 0 0 0 0,0 0 0 0 0,0-1 0 0 0,1 0 0 0 0,-1-1 0 0 0,0 0 0 0 0,1 0 0 0 0,0 0 0 0 0,0-1 0 0 0,-1 0 0 0 0,1-1 0 0 0,0 1-1 0 0,0-2 1 0 0,10 0 0 0 0,6-3-163 0 0,0-1-1 0 0,0-1 0 0 0,38-14 0 0 0,-57 18 24 0 0,0 0 0 0 0,0-1 0 0 0,-1 1 0 0 0,1-1 0 0 0,0 0 0 0 0,-1 0 0 0 0,0 0 0 0 0,0-1 0 0 0,0 0 0 0 0,5-5 0 0 0,-7 7 0 0 0,-1-1 0 0 0,1 1 0 0 0,0-1 0 0 0,-1 1 0 0 0,0-1 0 0 0,0 1 0 0 0,1-1 0 0 0,-1 0 0 0 0,-1 0 0 0 0,1 0 0 0 0,0 1 0 0 0,-1-1 0 0 0,1 0 0 0 0,-1 0 0 0 0,0 0 0 0 0,0 0 0 0 0,0 0 0 0 0,-1 0 0 0 0,1 0 0 0 0,-2-4 0 0 0,-3-11-2 0 0,-1 0 1 0 0,-17-32-1 0 0,20 44-198 0 0,0 0 0 0 0,-1 0-1 0 0,0 1 1 0 0,0-1 0 0 0,0 1 0 0 0,-1 0-1 0 0,1 1 1 0 0,-1-1 0 0 0,0 1 0 0 0,-1 0-1 0 0,-10-7 1 0 0,14 11 63 0 0,0-1-1 0 0,0 0 0 0 0,-1 1 1 0 0,1-1-1 0 0,0 1 0 0 0,-1 0 1 0 0,1 0-1 0 0,0-1 1 0 0,-1 2-1 0 0,1-1 0 0 0,0 0 1 0 0,0 0-1 0 0,-1 1 0 0 0,1-1 1 0 0,0 1-1 0 0,0 0 1 0 0,-4 1-1 0 0,2 0-203 0 0,0 0 0 0 0,1 0-1 0 0,-1 0 1 0 0,1 0 0 0 0,0 0 0 0 0,0 1 0 0 0,0 0-1 0 0,0-1 1 0 0,-3 5 0 0 0,-8 17-1194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389 713 13823 0 0,'1'-2'315'0'0,"47"-86"743"0"0,-4-1-1 0 0,54-155 1 0 0,-85 204-1239 0 0,9-28-692 0 0,15-72-1 0 0,-33 110 874 0 0,-4 29 0 0 0,0 1 0 0 0,0 0 0 0 0,0-1 0 0 0,0 1 0 0 0,0-1 0 0 0,0 1 0 0 0,0-1 0 0 0,0 1 0 0 0,-1-1 0 0 0,1 1 0 0 0,0 0 0 0 0,0-1 0 0 0,0 1 0 0 0,0-1 0 0 0,-1 1 0 0 0,1 0 0 0 0,0-1 0 0 0,0 1 0 0 0,-1 0 0 0 0,1-1 0 0 0,0 1 0 0 0,-1 0 0 0 0,1-1 0 0 0,0 1 0 0 0,-1 0 0 0 0,1 0 0 0 0,-1-1 0 0 0,1 1 0 0 0,0 0 0 0 0,-1 0 0 0 0,1 0 0 0 0,-1-1 0 0 0,1 1 0 0 0,0 0 0 0 0,-1 0 0 0 0,1 0 0 0 0,-1 0 0 0 0,1 0 0 0 0,-1 0 0 0 0,1 0 0 0 0,-1 0 0 0 0,1 0 0 0 0,-1 0 0 0 0,1 0 0 0 0,0 1 0 0 0,-1-1 0 0 0,1 0 0 0 0,-1 0 0 0 0,1 0 0 0 0,0 0 0 0 0,-1 1 0 0 0,1-1 0 0 0,-1 0 0 0 0,1 0 0 0 0,-1 1 0 0 0,1-1 0 0 0,-7 4 0 0 0,1 1 0 0 0,0-1 0 0 0,0 1 0 0 0,0 0 0 0 0,1 0 0 0 0,-1 1 0 0 0,-4 6 0 0 0,-7 7 0 0 0,17-19 0 0 0,-84 90 0 0 0,74-77 0 0 0,1-1 0 0 0,0 2 0 0 0,1-1 0 0 0,1 1 0 0 0,-11 28 0 0 0,-2 18 277 0 0,3 2 0 0 0,3 0 0 0 0,3 0-1 0 0,-7 107 1 0 0,16-134-205 0 0,-2 0 0 0 0,-2-1 0 0 0,0 1 0 0 0,-3-1 0 0 0,-23 60 0 0 0,13-50-28 0 0,-2-1 0 0 0,-2-1 0 0 0,-49 69 0 0 0,61-97-106 0 0,-14 21-895 0 0,-46 48 0 0 0,68-80 924 0 0,-1-1-1 0 0,1 1 0 0 0,-1 0 0 0 0,0-1 1 0 0,0 0-1 0 0,0 0 0 0 0,-7 2 1 0 0,7-2-156 0 0,3-1-299 0 0,1-1-875 0 0,0 0-3416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17503 0 0,'0'0'399'0'0,"2"-1"60"0"0,39-13 423 0 0,58-12 1 0 0,14-4 366 0 0,-79 18-942 0 0,261-82 1530 0 0,-196 67-2278 0 0,-2 2-3320 0 0,-72 20 2227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6 15663 0 0,'0'0'356'0'0,"2"-5"1064"0"0,-6 11-1171 0 0,0 0-1 0 0,1 1 1 0 0,0 0 0 0 0,0-1-1 0 0,1 1 1 0 0,-2 9 0 0 0,-8 18 410 0 0,-94 201 973 0 0,2-5-1632 0 0,77-179 0 0 0,-3 0 0 0 0,-46 60 0 0 0,-24 7 0 0 0,81-99 0 0 0,-1-1 0 0 0,-1 0 0 0 0,-38 24 0 0 0,44-34-1 0 0,9-5 19 0 0,0 0 1 0 0,0 1-1 0 0,-7 5 0 0 0,27-27 1350 0 0,18-12-1246 0 0,2 1-1 0 0,0 2 1 0 0,2 1 0 0 0,43-23-1 0 0,-70 43-208 0 0,1 2-1 0 0,-1-1 0 0 0,1 1 1 0 0,0 1-1 0 0,0 0 1 0 0,0 0-1 0 0,0 1 0 0 0,1 0 1 0 0,19 0-1 0 0,-29 2 80 0 0,1 0 0 0 0,-1 0 0 0 0,0 0 0 0 0,0 0 0 0 0,1 0 0 0 0,-1 1 0 0 0,0-1 0 0 0,1 0 0 0 0,-1 1 0 0 0,0-1 0 0 0,0 1 0 0 0,0-1-1 0 0,1 1 1 0 0,-1-1 0 0 0,0 1 0 0 0,0 0 0 0 0,0 0 0 0 0,0 0 0 0 0,0 0 0 0 0,0-1 0 0 0,1 4 0 0 0,-1-2 61 0 0,0 0-1 0 0,0 0 0 0 0,0 0 1 0 0,-1 0-1 0 0,1 0 1 0 0,0 0-1 0 0,-1 1 1 0 0,0-1-1 0 0,1 0 1 0 0,-1 0-1 0 0,-1 4 1 0 0,0 5 31 0 0,0-1 1 0 0,-1 0 0 0 0,0 0-1 0 0,-5 13 1 0 0,-17 42-486 0 0,23-63-74 0 0,1-2-33 0 0,0 0-140 0 0,0 0-572 0 0,0 0-253 0 0,2 0-51 0 0,7 0-11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437 120 2759 0 0,'0'0'126'0'0,"-1"0"-5"0"0,-2 2-213 0 0,-2 2 544 0 0,-1-1-1 0 0,0 0 1 0 0,0 0 0 0 0,0 0-1 0 0,0-1 1 0 0,-1 0 0 0 0,-9 2-1 0 0,-9 1 1597 0 0,23-4-1536 0 0,0-1 262 0 0,1-1-595 0 0,0 1 0 0 0,0 0 0 0 0,0 0 0 0 0,0 0 0 0 0,0 0 0 0 0,0 0 0 0 0,0 1 0 0 0,0-1 0 0 0,-1 0 1 0 0,1 0-1 0 0,0 1 0 0 0,0-1 0 0 0,0 1 0 0 0,0-1 0 0 0,0 1 0 0 0,0-1 0 0 0,1 1 0 0 0,-3 0 0 0 0,-7 9-113 0 0,2 4 2375 0 0,23-29 1276 0 0,-1 4-3738 0 0,1 0-1 0 0,27-15 1 0 0,1 4 21 0 0,1 3 0 0 0,1 2 0 0 0,0 2 0 0 0,1 1 0 0 0,1 3 0 0 0,49-5 0 0 0,-77 14 0 0 0,0 1 0 0 0,36 3 0 0 0,-44-1 0 0 0,-1 0 0 0 0,0 1 0 0 0,0 1 0 0 0,0-1 0 0 0,0 2 0 0 0,18 8 0 0 0,-25-11 0 0 0,0 1 0 0 0,-1-1 0 0 0,1 1 0 0 0,-1 0 0 0 0,1 0 0 0 0,-1 0 0 0 0,0 0 0 0 0,0 0 0 0 0,0 0 0 0 0,0 0 0 0 0,0 1 0 0 0,-1-1 0 0 0,1 1 0 0 0,-1 0 0 0 0,1-1 0 0 0,-1 1 0 0 0,0 0 0 0 0,0 0 0 0 0,0 0 0 0 0,0 0 0 0 0,-1 0 0 0 0,1 0 0 0 0,-1 0 0 0 0,0 5 0 0 0,0-3 0 0 0,-1 0 0 0 0,0 0 0 0 0,0 0 0 0 0,-1 0 0 0 0,1 0 0 0 0,-1 0 0 0 0,0 0 0 0 0,-1 0 0 0 0,1-1 0 0 0,-1 1 0 0 0,0-1 0 0 0,0 0 0 0 0,-6 7 0 0 0,0-2 0 0 0,-1 0 0 0 0,0 0 0 0 0,0-1 0 0 0,-1-1 0 0 0,0 0 0 0 0,-23 11 0 0 0,-77 25 0 0 0,77-31 0 0 0,-212 58 0 0 0,95-30 0 0 0,136-35 0 0 0,0 1 0 0 0,0 1 0 0 0,-25 15 0 0 0,16-12 0 0 0,24-10 0 0 0,0 0 0 0 0,0 0 0 0 0,0 0 0 0 0,1 0 0 0 0,-1 0 0 0 0,0 0 0 0 0,0 0 0 0 0,0 0 0 0 0,0 0 0 0 0,0 1 0 0 0,0-1 0 0 0,0 0 0 0 0,0 0 0 0 0,0 0 0 0 0,0 0 0 0 0,0 0 0 0 0,0 0 0 0 0,1 0 0 0 0,-1 1 0 0 0,0-1 0 0 0,0 0 0 0 0,0 0 0 0 0,0 0 0 0 0,0 0 0 0 0,0 0 0 0 0,0 0 0 0 0,0 1 0 0 0,0-1 0 0 0,0 0 0 0 0,0 0 0 0 0,0 0 0 0 0,0 0 0 0 0,-1 0 0 0 0,1 0 0 0 0,0 1 0 0 0,0-1 0 0 0,0 0 0 0 0,0 0 0 0 0,0 0 0 0 0,0 0 0 0 0,0 0 0 0 0,0 0 0 0 0,0 0 0 0 0,0 1 0 0 0,0-1 0 0 0,0 0 0 0 0,-1 0 0 0 0,1 0 0 0 0,0 0 0 0 0,0 0 0 0 0,0 0 0 0 0,0 0 0 0 0,0 0 0 0 0,0 0 0 0 0,-1 0 0 0 0,1 0 0 0 0,0 0 0 0 0,0 0 0 0 0,0 0 0 0 0,0 0 0 0 0,0 0 0 0 0,0 0 0 0 0,-1 0 0 0 0,1 0 0 0 0,0 0 0 0 0,0 0 0 0 0,0 0 0 0 0,0 0 0 0 0,0 0 0 0 0,5 3 0 0 0,2-2 0 0 0,0 0 0 0 0,0 0 0 0 0,0-1 0 0 0,0 0 0 0 0,0 0 0 0 0,0 0 0 0 0,0-1 0 0 0,0 0 0 0 0,13-4 0 0 0,9-1 0 0 0,37-4 0 0 0,-15 1 0 0 0,88-3 0 0 0,-128 13 0 0 0,0 0 0 0 0,-1 1 0 0 0,1 0 0 0 0,17 6 0 0 0,0 0 0 0 0,-25-7 0 0 0,0 0 0 0 0,0 0 0 0 0,-1 0 0 0 0,1 0 0 0 0,0 0 0 0 0,-1 1 0 0 0,1-1 0 0 0,-1 1 0 0 0,0 0 0 0 0,1 0 0 0 0,-1 0 0 0 0,0 0 0 0 0,0 0 0 0 0,0 0 0 0 0,0 0 0 0 0,0 1 0 0 0,-1-1 0 0 0,1 1 0 0 0,-1-1 0 0 0,0 1 0 0 0,2 3 0 0 0,-2-2 0 0 0,0 0 0 0 0,0 0 0 0 0,0 0 0 0 0,-1 0 0 0 0,0 0 0 0 0,1-1 0 0 0,-1 1 0 0 0,-1 0 0 0 0,1 0 0 0 0,-1 0 0 0 0,1 0 0 0 0,-1 0 0 0 0,0 0 0 0 0,0 0 0 0 0,-3 5 0 0 0,-1 2 0 0 0,-1 1 0 0 0,-14 20 0 0 0,16-27 0 0 0,-1 0 0 0 0,1 0 0 0 0,-1 0 0 0 0,0-1 0 0 0,0 0 0 0 0,0 0 0 0 0,-11 6 0 0 0,-9 3 290 0 0,-1-2 1 0 0,0 0-1 0 0,-1-2 0 0 0,0-1 1 0 0,0-1-1 0 0,-37 5 0 0 0,-26 4-272 0 0,-39 5-20 0 0,24 1 2 0 0,49-9 0 0 0,28-11 0 0 0,22-3 0 0 0,6-2 0 0 0,5-2 0 0 0,-4 5 0 0 0,6-5-268 0 0,1 0 0 0 0,0 1 0 0 0,0 0 1 0 0,10-3-1 0 0,23-11-1081 0 0,27-17-1087 0 0,-2 0-3704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39 6447 0 0,'27'-6'249'0'0,"29"-3"-1"0"0,-37 7 16 0 0,0-1-1 0 0,0-1 1 0 0,29-10-1 0 0,-46 13 710 0 0,-2 1 41 0 0,0 0-61 0 0,0 0-288 0 0,0 0-121 0 0,0 0-28 0 0,-11 4 83 0 0,-7 5-585 0 0,12-6 76 0 0,0-1-1 0 0,0 1 0 0 0,0-1 0 0 0,-7 2 0 0 0,-14 1 526 0 0,1 1 0 0 0,0 2 0 0 0,0 1 0 0 0,1 1 0 0 0,0 1 1 0 0,0 1-1 0 0,1 1 0 0 0,-23 17 0 0 0,43-27-590 0 0,-23 17 52 0 0,-30 28 0 0 0,51-41-79 0 0,-1-1 1 0 0,1 1 0 0 0,1 0-1 0 0,-1 1 1 0 0,1-1 0 0 0,0 1-1 0 0,1 0 1 0 0,0 0 0 0 0,-5 15-1 0 0,6-7 6 0 0,5-12 26 0 0,-1-3 8 0 0,0 1 24 0 0,0 0-1 0 0,0 0 1 0 0,0 0-1 0 0,1-1 1 0 0,-1 1-1 0 0,0 0 1 0 0,1-1-1 0 0,-1 1 1 0 0,1-1-1 0 0,0 0 1 0 0,-1 1-1 0 0,1-1 1 0 0,0 0-1 0 0,0 0 0 0 0,0 0 1 0 0,0 0-1 0 0,-1 0 1 0 0,1-1-1 0 0,1 1 1 0 0,-1 0-1 0 0,0-1 1 0 0,0 0-1 0 0,0 1 1 0 0,0-1-1 0 0,0 0 1 0 0,0 0-1 0 0,0 0 1 0 0,0-1-1 0 0,1 1 1 0 0,-1 0-1 0 0,2-1 1 0 0,8-2-67 0 0,0-1 0 0 0,0 0 1 0 0,-1-1-1 0 0,14-6 0 0 0,-18 7 37 0 0,8-3-231 0 0,0-2 0 0 0,-1 0 0 0 0,0 0-1 0 0,15-14 1 0 0,-21 15 75 0 0,1 0-1 0 0,-2 0 1 0 0,1 0-1 0 0,-1-1 1 0 0,-1 0-1 0 0,1-1 1 0 0,5-13-1 0 0,-10 20-42 0 0,0-1 1 0 0,-1 0-1 0 0,0 1 0 0 0,0-1 0 0 0,0 0 1 0 0,0 0-1 0 0,-1 0 0 0 0,0 0 0 0 0,1 0 1 0 0,-1 0-1 0 0,-1 1 0 0 0,0-7 0 0 0,1 9-4131 0 0,0 1-1316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378 661 10135 0 0,'0'0'464'0'0,"0"0"-9"0"0,1-1-295 0 0,12-8 555 0 0,0-1 0 0 0,13-12 0 0 0,-12 10 257 0 0,22-16 0 0 0,-13 13-633 0 0,-2-2 0 0 0,31-29-1 0 0,34-44 702 0 0,-65 63-807 0 0,0 0 0 0 0,-2-2 0 0 0,-1 0-1 0 0,-2-1 1 0 0,0 0 0 0 0,16-49 0 0 0,-29 70-363 0 0,0 0 0 0 0,0 0 0 0 0,-1 0 0 0 0,-1-1 1 0 0,1 1-1 0 0,-1-1 0 0 0,-1 1 0 0 0,0-1 1 0 0,0 1-1 0 0,-1-1 0 0 0,-2-13 0 0 0,2 22 130 0 0,0-1 0 0 0,0 0 0 0 0,1 0 0 0 0,-1 0 0 0 0,0 1 0 0 0,0-1 0 0 0,-1 0 0 0 0,1 1 0 0 0,0-1 0 0 0,0 1 0 0 0,-1-1 0 0 0,1 1 0 0 0,-1 0 0 0 0,1-1 0 0 0,-1 1 0 0 0,0 0 0 0 0,0 0 0 0 0,1 0 0 0 0,-1 0 0 0 0,0 1 0 0 0,-3-2 0 0 0,3 1 0 0 0,-1 1 0 0 0,0-1 0 0 0,1 1 0 0 0,-1-1 0 0 0,0 1 0 0 0,1 0 0 0 0,-1 0 0 0 0,0 0 0 0 0,0 1 0 0 0,1-1 0 0 0,-1 1 0 0 0,0-1 0 0 0,1 1 0 0 0,-1 0 0 0 0,-2 1 0 0 0,-14 7 0 0 0,0 2 0 0 0,-19 14 0 0 0,31-20 0 0 0,1 1 0 0 0,-1-1 0 0 0,1 1 0 0 0,1 0 0 0 0,-1 0 0 0 0,1 1 0 0 0,0 0 0 0 0,-6 11 0 0 0,-44 99 0 0 0,51-107 0 0 0,1 1 0 0 0,0-1 0 0 0,-2 13 0 0 0,-4 12 0 0 0,-1-3 0 0 0,-3 13 0 0 0,-2 0 0 0 0,-41 84 0 0 0,-99 171 0 0 0,133-252 0 0 0,-3-2 0 0 0,-59 84 0 0 0,72-115 0 0 0,-1-2 0 0 0,0 1 0 0 0,-1-2 0 0 0,-23 17 0 0 0,31-25-133 0 0,0 0 0 0 0,-1-1 0 0 0,1 0 0 0 0,-1 0 0 0 0,0 0 1 0 0,-9 2-1 0 0,14-5-377 0 0,2 0-70 0 0,0 0-285 0 0,3-12-1828 0 0,2 0-1745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13823 0 0,'0'0'315'0'0,"0"-2"45"0"0,0 2-340 0 0,0-1 0 0 0,0 1 1 0 0,0-1-1 0 0,0 1 0 0 0,0 0 0 0 0,0-1 0 0 0,0 1 1 0 0,0-1-1 0 0,0 1 0 0 0,1-1 0 0 0,-1 1 1 0 0,0-1-1 0 0,0 1 0 0 0,0-1 0 0 0,1 1 0 0 0,-1 0 1 0 0,0-1-1 0 0,1 1 0 0 0,-1 0 0 0 0,0-1 0 0 0,1 1 1 0 0,-1 0-1 0 0,0-1 0 0 0,1 1 0 0 0,-1 0 1 0 0,0-1-1 0 0,1 1 0 0 0,-1 0 0 0 0,1 0 0 0 0,-1 0 1 0 0,1 0-1 0 0,-1-1 0 0 0,1 1 0 0 0,-1 0 0 0 0,1 0 1 0 0,0 0-1 0 0,6-3 69 0 0,-1 0 98 0 0,-1 1-1 0 0,1 0 0 0 0,0 0 0 0 0,0 1 1 0 0,0 0-1 0 0,0 0 0 0 0,0 0 0 0 0,8 1 1 0 0,53 4 2844 0 0,-10 1-1620 0 0,19-6-1434 0 0,150-21-1 0 0,-104 0-1296 0 0,-91 14 808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43 11975 0 0,'2'0'32'0'0,"-1"0"0"0"0,0 0 0 0 0,0-1 0 0 0,0 1 0 0 0,0 0 0 0 0,0-1 0 0 0,0 1 0 0 0,0 0 0 0 0,0-1 0 0 0,0 1 0 0 0,-1-1 0 0 0,1 1 0 0 0,0-1 0 0 0,0 0 0 0 0,0 1 0 0 0,0-1 0 0 0,-1 0 0 0 0,1 0 0 0 0,0 0 0 0 0,-1 1 0 0 0,1-1 0 0 0,-1 0 0 0 0,1 0 0 0 0,-1 0 0 0 0,1 0 0 0 0,-1 0-1 0 0,1-1 1 0 0,-1 2-25 0 0,1-2 12 0 0,0 1 0 0 0,0 0 0 0 0,0-1 0 0 0,0 1 0 0 0,1 0 0 0 0,-1 0-1 0 0,0 0 1 0 0,1 0 0 0 0,-1 0 0 0 0,0 0 0 0 0,1 0 0 0 0,0 1 0 0 0,-1-1 0 0 0,1 0 0 0 0,-1 1 0 0 0,1-1 0 0 0,0 1 0 0 0,-1 0 0 0 0,1-1 0 0 0,3 1 0 0 0,21-6 64 0 0,-24 5 282 0 0,-2 1 122 0 0,-20 1-399 0 0,0 1 1 0 0,1 1 0 0 0,-1 0-1 0 0,1 2 1 0 0,0 0-1 0 0,-26 11 1 0 0,-107 55 390 0 0,124-56-461 0 0,4-2 222 0 0,1 0 0 0 0,1 2 0 0 0,0 0 0 0 0,2 2 0 0 0,-31 30 0 0 0,32-29 109 0 0,6-6 267 0 0,-16 19 1 0 0,27-28-568 0 0,0 0 0 0 0,0 0 1 0 0,0 0-1 0 0,0 0 0 0 0,0 0 0 0 0,1 0 0 0 0,-1 0 1 0 0,1 1-1 0 0,0-1 0 0 0,0 1 0 0 0,0-1 0 0 0,0 8 1 0 0,1-9-95 0 0,0 0 0 0 0,0 0 1 0 0,1-1-1 0 0,-1 1 1 0 0,1 0-1 0 0,-1 0 1 0 0,1 0-1 0 0,0 0 0 0 0,-1-1 1 0 0,1 1-1 0 0,0 0 1 0 0,0-1-1 0 0,1 1 1 0 0,-1-1-1 0 0,0 1 1 0 0,0-1-1 0 0,1 0 0 0 0,-1 1 1 0 0,1-1-1 0 0,-1 0 1 0 0,1 0-1 0 0,-1 0 1 0 0,1 0-1 0 0,0 0 0 0 0,3 1 1 0 0,0 0 167 0 0,0 0 1 0 0,0-1-1 0 0,0 0 0 0 0,0 0 1 0 0,1 0-1 0 0,-1 0 0 0 0,11-1 1 0 0,1-1-78 0 0,0 0 1 0 0,1-2 0 0 0,-1 0-1 0 0,0-1 1 0 0,-1-1 0 0 0,1 0-1 0 0,-1-1 1 0 0,0-1 0 0 0,0-1-1 0 0,-1 0 1 0 0,0-1 0 0 0,23-18-1 0 0,7-6-46 0 0,-28 21 0 0 0,-1 0 0 0 0,0-1 0 0 0,28-29 0 0 0,-42 39-68 0 0,11-15 10 0 0,-12 17-117 0 0,-1 0 0 0 0,1 0 1 0 0,-1 0-1 0 0,1 0 1 0 0,-1 0-1 0 0,1 0 0 0 0,-1 0 1 0 0,0 0-1 0 0,1 0 1 0 0,-1 0-1 0 0,0 0 1 0 0,0-1-1 0 0,0 1 0 0 0,0 0 1 0 0,0-1-1 0 0,-20-12-2773 0 0,13 11 1310 0 0,6 2 1607 0 0,0 1 1 0 0,0-1 0 0 0,0 1 0 0 0,0-1-1 0 0,0 1 1 0 0,0-1 0 0 0,1 0 0 0 0,-1 0-1 0 0,0 1 1 0 0,0-1 0 0 0,1 0-1 0 0,-1 0 1 0 0,0 0 0 0 0,1 0 0 0 0,-1 0-1 0 0,1 0 1 0 0,-1 0 0 0 0,1 0 0 0 0,-1-1-1 0 0,0-1 18 0 0,0 1-1 0 0,0-1 1 0 0,1 0-1 0 0,-1 1 1 0 0,1-1 0 0 0,0 0-1 0 0,-1 1 1 0 0,1-1-1 0 0,1-4 1 0 0,0-5-2989 0 0,0 11-518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115 353 15663 0 0,'-5'-12'1668'0'0,"2"9"-1576"0"0,0 0 0 0 0,1 0 0 0 0,-1 1 0 0 0,0-1-1 0 0,0 1 1 0 0,-1 0 0 0 0,1 0 0 0 0,0 0 0 0 0,-1 0 0 0 0,1 0 0 0 0,-1 1-1 0 0,-7-2 1 0 0,7 1-17 0 0,0 1 0 0 0,0 0 0 0 0,0-1 0 0 0,0 0-1 0 0,0 0 1 0 0,0 0 0 0 0,1-1 0 0 0,-1 1 0 0 0,1-1 0 0 0,0 0-1 0 0,-4-3 1 0 0,6 4-75 0 0,-1 0 0 0 0,1-1 0 0 0,-1 0 0 0 0,1 1 0 0 0,0-1 0 0 0,0 0 0 0 0,0 1 0 0 0,1-1 0 0 0,-1 0 0 0 0,0 0 0 0 0,1 0 0 0 0,0 0 0 0 0,0 1 0 0 0,0-1 0 0 0,0 0 0 0 0,0 0 0 0 0,1 0 0 0 0,-1 0 0 0 0,1 0 0 0 0,-1 1 0 0 0,1-1 0 0 0,0 0 0 0 0,1 0 0 0 0,-1 1 0 0 0,0-1 0 0 0,3-3 0 0 0,1-2 0 0 0,1-1 0 0 0,1 1 0 0 0,0 0 0 0 0,0 1 0 0 0,0 0 0 0 0,9-7 0 0 0,10-7 0 0 0,1 2 0 0 0,0 0 0 0 0,36-16 0 0 0,-45 26 0 0 0,0 1 0 0 0,1 1 0 0 0,0 1 0 0 0,0 0 0 0 0,1 1 0 0 0,31-3 0 0 0,-49 8 0 0 0,1 0 0 0 0,-1 0 0 0 0,0 0 0 0 0,1 0 0 0 0,-1 0 0 0 0,0 0 0 0 0,1 1 0 0 0,-1-1 0 0 0,0 1 0 0 0,1-1 0 0 0,-1 1 0 0 0,0 0 0 0 0,0 0 0 0 0,0 0 0 0 0,0 0 0 0 0,0 1 0 0 0,0-1 0 0 0,0 0 0 0 0,0 1 0 0 0,0 0 0 0 0,-1-1 0 0 0,1 1 0 0 0,1 2 0 0 0,-1-1 0 0 0,0 0 0 0 0,-1 0 0 0 0,0 1 0 0 0,1-1 0 0 0,-1 0 0 0 0,0 0 0 0 0,-1 1 0 0 0,1-1 0 0 0,-1 1 0 0 0,1-1 0 0 0,-1 1 0 0 0,0-1 0 0 0,0 1 0 0 0,-1-1 0 0 0,0 5 0 0 0,-2 7 0 0 0,0-1 0 0 0,-1 0 0 0 0,-1 0 0 0 0,0 0 0 0 0,-1 0 0 0 0,-1-1 0 0 0,-14 22 0 0 0,9-18 0 0 0,0-1 0 0 0,-1-1 0 0 0,-1 0 0 0 0,0-1 0 0 0,-20 14 0 0 0,31-26-247 0 0,-8 8 258 0 0,7-4-3977 0 0,4-6 2432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205 138 10135 0 0,'0'0'231'0'0,"0"0"29"0"0,0 0 19 0 0,2 1 37 0 0,1 0-103 0 0,1 1 0 0 0,0-1 1 0 0,-1 0-1 0 0,1 0 0 0 0,0 0 1 0 0,-1-1-1 0 0,1 0 0 0 0,0 1 1 0 0,0-1-1 0 0,0 0 0 0 0,0-1 1 0 0,-1 1-1 0 0,8-2 0 0 0,13-6 421 0 0,0 0-1 0 0,0-1 1 0 0,-1-1 0 0 0,35-22-1 0 0,-23 14-633 0 0,-28 15 0 0 0,-1 0 0 0 0,0 0 0 0 0,1-1 0 0 0,-1 1 0 0 0,-1-1 0 0 0,1-1 0 0 0,0 1 0 0 0,5-8 0 0 0,-5 5 0 0 0,-6 7 0 0 0,0-1 0 0 0,0 1 0 0 0,0 0 0 0 0,1 0 0 0 0,-1 0 0 0 0,0-1 0 0 0,0 1 0 0 0,0 0 0 0 0,0 0 0 0 0,0-1 0 0 0,0 1 0 0 0,0 0 0 0 0,0 0 0 0 0,0-1 0 0 0,1 1 0 0 0,-1 0 0 0 0,0 0 0 0 0,0-1 0 0 0,0 1 0 0 0,-1 0 0 0 0,1 0 0 0 0,0-1 0 0 0,0 1 0 0 0,0 0 0 0 0,0 0 0 0 0,0-1 0 0 0,0 1 0 0 0,0 0 0 0 0,0 0 0 0 0,0-1 0 0 0,0 1 0 0 0,-1 0 0 0 0,1 0 0 0 0,0 0 0 0 0,0-1 0 0 0,0 1 0 0 0,-1 0 0 0 0,1 0 0 0 0,0 0 0 0 0,0 0 0 0 0,0-1 0 0 0,-1 1 0 0 0,1 0 0 0 0,0 0 0 0 0,0 0 0 0 0,-1 0 0 0 0,1 0 0 0 0,0 0 0 0 0,0 0 0 0 0,-1 0 0 0 0,1 0 0 0 0,0 0 0 0 0,0 0 0 0 0,-1 0 0 0 0,1 0 0 0 0,0 0 0 0 0,-1 0 0 0 0,-4 0 0 0 0,0 0 0 0 0,0 1 0 0 0,0 0 0 0 0,0-1 0 0 0,1 2 0 0 0,-1-1 0 0 0,0 1 0 0 0,0 0 0 0 0,-6 3 0 0 0,3-2 0 0 0,-42 21 0 0 0,-66 41 0 0 0,52-27 0 0 0,25-16 0 0 0,9-6 0 0 0,0 1 0 0 0,-44 35 0 0 0,68-47 0 0 0,0 1 0 0 0,0 1 0 0 0,-6 7 0 0 0,10-11 0 0 0,0 0 0 0 0,0 0 0 0 0,0 0 0 0 0,0 0 0 0 0,1 1 0 0 0,0-1 0 0 0,-1 0 0 0 0,1 1 0 0 0,0-1 0 0 0,0 5 0 0 0,1-7 0 0 0,0 0 0 0 0,0 0 0 0 0,1 0 0 0 0,-1 0 0 0 0,0 0 0 0 0,1 0 0 0 0,-1 0 0 0 0,1 0 0 0 0,-1 0 0 0 0,1 0 0 0 0,-1 0 0 0 0,1 0 0 0 0,0 0 0 0 0,-1 0 0 0 0,1 0 0 0 0,0 0 0 0 0,0-1 0 0 0,-1 1 0 0 0,1 0 0 0 0,0 0 0 0 0,0-1 0 0 0,0 1 0 0 0,0-1 0 0 0,0 1 0 0 0,0-1 0 0 0,0 1 0 0 0,2-1 0 0 0,4 3 0 0 0,0-1 0 0 0,14 2 0 0 0,147 16-224 0 0,-133-19-800 0 0,1-1 0 0 0,63-8 0 0 0,-67 2-5024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11975 0 0,'0'0'267'0'0,"0"0"42"0"0,0 0 17 0 0,0 0-28 0 0,0 0-126 0 0,-1 3 204 0 0,-9 23 132 0 0,-1-1-1 0 0,-1-1 0 0 0,-2 0 1 0 0,0 0-1 0 0,-31 37 0 0 0,-26 40 101 0 0,44-68-832 0 0,10-13-296 0 0,1 0 1 0 0,-18 32 0 0 0,29-41-896 0 0,3-4-2304 0 0,1-5-805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139 368 10135 0 0,'0'0'231'0'0,"8"-4"308"0"0,118-47 152 0 0,-27 10 384 0 0,239-117-484 0 0,-329 153-574 0 0,18-9-10 0 0,4-2 9 0 0,1 0 0 0 0,0 2 1 0 0,45-12-1 0 0,3 5 1352 0 0,-77 20-1264 0 0,0 1 0 0 0,-1 0 1 0 0,1 0-1 0 0,0 0 0 0 0,0 0 0 0 0,0 0 0 0 0,0 1 0 0 0,-1-1 0 0 0,1 1 0 0 0,4 1 0 0 0,-7-2-73 0 0,1 0-1 0 0,0 0 1 0 0,-1 1-1 0 0,1-1 1 0 0,0 0 0 0 0,-1 1-1 0 0,1-1 1 0 0,0 1-1 0 0,-1-1 1 0 0,1 0 0 0 0,-1 1-1 0 0,1-1 1 0 0,0 1-1 0 0,-1 0 1 0 0,0-1 0 0 0,1 1-1 0 0,-1-1 1 0 0,1 1-1 0 0,-1 0 1 0 0,0-1-1 0 0,1 1 1 0 0,-1 0 0 0 0,0-1-1 0 0,0 1 1 0 0,1 0-1 0 0,-1 0 1 0 0,0-1 0 0 0,0 1-1 0 0,0 0 1 0 0,0 0-1 0 0,0-1 1 0 0,0 1-1 0 0,0 0 1 0 0,0 0 0 0 0,-1-1-1 0 0,1 1 1 0 0,0 0-1 0 0,0-1 1 0 0,0 1 0 0 0,-1 0-1 0 0,1-1 1 0 0,0 1-1 0 0,-2 1 1 0 0,-6 10 11 0 0,-1 0 0 0 0,0 0 0 0 0,-18 16 0 0 0,8-9-45 0 0,-22 24 3 0 0,-2-1 0 0 0,-2-3 0 0 0,-2-1 0 0 0,-75 46 0 0 0,100-71 0 0 0,-2 2 0 0 0,0-1 0 0 0,0-2 0 0 0,-40 15 0 0 0,-19-5 0 0 0,-152 21 0 0 0,223-41 0 0 0,-11 2 0 0 0,0-1 0 0 0,0-1 0 0 0,1-1 0 0 0,-47-4 0 0 0,57 0 0 0 0,3-1 0 0 0,6-3 0 0 0,4 5-33 0 0,0 0 0 0 0,-1 0 0 0 0,1 0 0 0 0,0 0-1 0 0,0 0 1 0 0,1 0 0 0 0,-1 0 0 0 0,0 0 0 0 0,1 1-1 0 0,-1-1 1 0 0,1 1 0 0 0,-1-1 0 0 0,1 1 0 0 0,0-1 0 0 0,-1 1-1 0 0,5-2 1 0 0,2-2-240 0 0,1 0 0 0 0,13-5-1 0 0,-10 6 207 0 0,0 1-1 0 0,0 0 1 0 0,1 1-1 0 0,-1 0 0 0 0,1 1 1 0 0,0 0-1 0 0,-1 1 1 0 0,24 2-1 0 0,-25 0 166 0 0,0 1-1 0 0,0-1 0 0 0,0 2 1 0 0,-1-1-1 0 0,1 1 0 0 0,-1 1 1 0 0,0 0-1 0 0,11 8 0 0 0,-17-10-34 0 0,0 0 0 0 0,0 1 0 0 0,0 0 1 0 0,0 0-1 0 0,-1 0 0 0 0,1 0 0 0 0,-1 0 0 0 0,5 10 0 0 0,0 2 184 0 0,8 23 0 0 0,-8-20-193 0 0,18 64-54 0 0,-20-67 0 0 0,-4-11 0 0 0,-1-1 0 0 0,1 1 0 0 0,0-1 0 0 0,0 1 0 0 0,0-1 0 0 0,1 0 0 0 0,-1 0 0 0 0,1 0 0 0 0,0 0 0 0 0,0 0 0 0 0,5 4 0 0 0,-7-7 0 0 0,0 0 0 0 0,1 0 0 0 0,-1 0 0 0 0,0 0 0 0 0,0 0 0 0 0,1-1 0 0 0,-1 1 0 0 0,1 0 0 0 0,-1-1 0 0 0,0 1 0 0 0,1-1 0 0 0,-1 1 0 0 0,1-1 0 0 0,-1 0 0 0 0,1 1 0 0 0,-1-1 0 0 0,3 0 0 0 0,2 0 0 0 0,-5 0-50 0 0,1 0-1 0 0,0 0 0 0 0,0 0 1 0 0,-1 0-1 0 0,1 0 1 0 0,0-1-1 0 0,-1 1 0 0 0,1 0 1 0 0,0-1-1 0 0,-1 1 1 0 0,1-1-1 0 0,-1 0 0 0 0,1 0 1 0 0,-1 1-1 0 0,1-1 1 0 0,-1 0-1 0 0,1 0 0 0 0,-1 0 1 0 0,0 0-1 0 0,2-2 1 0 0,0-2-223 0 0,0 1 1 0 0,0 0-1 0 0,-1-1 1 0 0,1 1-1 0 0,1-6 1 0 0,-3 7 176 0 0,9-23-927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44 8287 0 0,'0'0'191'0'0,"0"0"26"0"0,0 0 9 0 0,2 0-34 0 0,6-2-154 0 0,-6 2-39 0 0,1-1 0 0 0,-1 1-1 0 0,0-1 1 0 0,0 0 0 0 0,0 0 0 0 0,0 0-1 0 0,0 0 1 0 0,0 0 0 0 0,2-2-1 0 0,2 0 91 0 0,-4 2 299 0 0,-2 1 110 0 0,0 0 12 0 0,1-1-67 0 0,-1 1-389 0 0,1 0-1 0 0,-1-1 1 0 0,1 1-1 0 0,-1 0 1 0 0,1-1-1 0 0,-1 1 1 0 0,0-1-1 0 0,1 1 1 0 0,-1 0-1 0 0,0-1 1 0 0,1 1-1 0 0,-1-1 1 0 0,0 1-1 0 0,1-1 1 0 0,-1 1-1 0 0,0-1 1 0 0,0 1-1 0 0,0-1 1 0 0,0 1 0 0 0,1-1-1 0 0,-1 0 1 0 0,0 1-1 0 0,0-1 1 0 0,0 1-1 0 0,0-1 1 0 0,0 1-1 0 0,0-1 1 0 0,0 1-1 0 0,-1-1 1 0 0,1 0-1 0 0,0 1 1 0 0,0-1-1 0 0,0 1 1 0 0,0-1-1 0 0,-1 1 1 0 0,1-1 0 0 0,0 1-1 0 0,0-1 1 0 0,-1 1-1 0 0,0-1 1 0 0,1 0 116 0 0,-1 1 0 0 0,0-1 0 0 0,0 0 1 0 0,-1 1-1 0 0,1-1 0 0 0,0 1 0 0 0,0-1 0 0 0,0 1 1 0 0,0 0-1 0 0,0-1 0 0 0,-2 1 0 0 0,-1 0-170 0 0,0 0 0 0 0,0 0 0 0 0,0 1 0 0 0,0-1 0 0 0,0 1 0 0 0,0 0 0 0 0,0 0 0 0 0,1 1 0 0 0,-5 1 0 0 0,-33 20 0 0 0,19-10 0 0 0,-2 1 0 0 0,1 1 0 0 0,1 0 0 0 0,-24 23 0 0 0,34-27 0 0 0,0 1 0 0 0,0 0 0 0 0,1 1 0 0 0,1 0 0 0 0,0 1 0 0 0,-11 20 0 0 0,19-29 183 0 0,0-1 0 0 0,1 0 0 0 0,-1 1 0 0 0,1 0 0 0 0,0-1 0 0 0,0 1 0 0 0,0 8 0 0 0,1-12 260 0 0,25 1-278 0 0,-7-6-165 0 0,0 0 0 0 0,-1-1 0 0 0,0-1 0 0 0,23-11 0 0 0,-1 1 0 0 0,-12 4-799 0 0,39-23-1 0 0,-30 15 407 0 0,-25 16 393 0 0,-2 5 0 0 0,-8-1-4 0 0,0 1 0 0 0,0-1-1 0 0,0 1 1 0 0,0-1 0 0 0,-1 1 0 0 0,1 0-1 0 0,0-1 1 0 0,-1 1 0 0 0,1 0 0 0 0,0 0-1 0 0,-1-1 1 0 0,1 1 0 0 0,-1 0 0 0 0,1 0-1 0 0,-1 0 1 0 0,0 0 0 0 0,1 0 0 0 0,-1 0-1 0 0,0 0 1 0 0,1 0 0 0 0,-1 0-1 0 0,0 0 1 0 0,0 0 0 0 0,0 0 0 0 0,0 0-1 0 0,0 0 1 0 0,0 0 0 0 0,0 0 0 0 0,-1 0-1 0 0,1 0 1 0 0,0 0 0 0 0,0 0 0 0 0,-1-1-1 0 0,1 1 1 0 0,0 0 0 0 0,-1 0 0 0 0,1 0-1 0 0,-1 0 1 0 0,-1 1 0 0 0,-2 4-106 0 0,0 0-1 0 0,-1 0 1 0 0,0-1 0 0 0,-6 6 0 0 0,7-7-34 0 0,3-3-827 0 0,1-1-42 0 0,0 0-10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0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87 17503 0 0,'0'0'399'0'0,"2"1"60"0"0,12 3-46 0 0,0-1 1 0 0,1 0 0 0 0,-1-1-1 0 0,1-1 1 0 0,-1 0 0 0 0,1-1-1 0 0,0 0 1 0 0,-1-2 0 0 0,1 1-1 0 0,23-7 1 0 0,-30 6-265 0 0,-3 1 8 0 0,-1-1 0 0 0,1 1-1 0 0,-1-1 1 0 0,1 0 0 0 0,-1 0-1 0 0,0 0 1 0 0,0 0 0 0 0,0-1-1 0 0,0 1 1 0 0,0-1 0 0 0,-1 0-1 0 0,1 0 1 0 0,-1-1 0 0 0,0 1-1 0 0,6-8 1 0 0,-8 9-264 0 0,0 0-1 0 0,0 0 0 0 0,1 0 1 0 0,-1 0-1 0 0,0 0 1 0 0,-1 0-1 0 0,1 0 0 0 0,0-1 1 0 0,0-3-1 0 0,-1 5 75 0 0,0 1 0 0 0,0-1-1 0 0,0 1 1 0 0,0-1 0 0 0,0 0-1 0 0,0 1 1 0 0,0-1 0 0 0,0 0-1 0 0,0 1 1 0 0,0-1 0 0 0,0 1 0 0 0,-1-1-1 0 0,1 0 1 0 0,0 1 0 0 0,0-1-1 0 0,-1 1 1 0 0,1-1 0 0 0,0 1-1 0 0,-1-1 1 0 0,1 1 0 0 0,0-1 0 0 0,-1 1-1 0 0,1-1 1 0 0,-1 1 0 0 0,1-1-1 0 0,-1 1 1 0 0,1 0 0 0 0,-1-1-1 0 0,1 1 1 0 0,-1 0 0 0 0,0 0 0 0 0,1-1-1 0 0,-1 1 1 0 0,1 0 0 0 0,-1 0-1 0 0,0 0 1 0 0,1 0 0 0 0,-1 0-1 0 0,-1-1 1 0 0,-5 1-140 0 0,0 0 1 0 0,0 0-1 0 0,-1 1 0 0 0,1 0 1 0 0,0 0-1 0 0,0 1 0 0 0,0 0 0 0 0,0 0 1 0 0,-11 5-1 0 0,-4 4 275 0 0,-31 20 0 0 0,27-14-211 0 0,-10 6 109 0 0,0 1 0 0 0,2 2 0 0 0,-46 44 0 0 0,52-43 74 0 0,14-15-116 0 0,0 2 0 0 0,-15 18 0 0 0,25-27 162 0 0,1 0 0 0 0,0 0-1 0 0,0 0 1 0 0,0 0 0 0 0,1 0-1 0 0,0 1 1 0 0,0-1 0 0 0,0 1-1 0 0,0-1 1 0 0,1 1 0 0 0,-1 11-1 0 0,2-15-88 0 0,0 1 1 0 0,1 0-1 0 0,-1 0 0 0 0,1 0 0 0 0,-1 0 1 0 0,1 0-1 0 0,0-1 0 0 0,0 1 0 0 0,1 0 0 0 0,-1-1 1 0 0,0 1-1 0 0,1 0 0 0 0,0-1 0 0 0,0 0 1 0 0,-1 1-1 0 0,1-1 0 0 0,0 0 0 0 0,1 0 0 0 0,-1 0 1 0 0,3 2-1 0 0,0-1-36 0 0,1 1-1 0 0,-1-1 1 0 0,1 0 0 0 0,0 0-1 0 0,-1 0 1 0 0,1-1 0 0 0,0 0-1 0 0,8 2 1 0 0,3-1-13 0 0,-1 0 0 0 0,1-2 0 0 0,0 0 0 0 0,0 0 0 0 0,-1-2-1 0 0,1 0 1 0 0,26-5 0 0 0,-30 2-641 0 0,0 0-1 0 0,-1 0 1 0 0,15-7 0 0 0,-5 0-6847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14 156 10135 0 0,'0'0'231'0'0,"-1"1"29"0"0,0 1-165 0 0,-10 17 521 0 0,10-18 130 0 0,1-1 232 0 0,0 0 40 0 0,0 0 6 0 0,0 0 0 0 0,1-2-779 0 0,-1 0-1 0 0,1 0 1 0 0,0 1-1 0 0,0-1 1 0 0,0 0 0 0 0,0 1-1 0 0,0-1 1 0 0,0 0-1 0 0,0 1 1 0 0,1-1-1 0 0,2-1 1 0 0,28-27 33 0 0,-14 11-266 0 0,1 2-1 0 0,1 1 1 0 0,0 0 0 0 0,42-23 0 0 0,-61 38-12 0 0,5-2 0 0 0,0 0 0 0 0,0 0 0 0 0,1 1 0 0 0,-1-1 0 0 0,13-1 0 0 0,-7 4 0 0 0,-2 5 0 0 0,-9-3 0 0 0,1 1 0 0 0,-1-1 0 0 0,1 0 0 0 0,-1 0 0 0 0,0 1 0 0 0,1-1 0 0 0,-1 1 0 0 0,-1-1 0 0 0,1 1 0 0 0,0 0 0 0 0,0-1 0 0 0,-1 1 0 0 0,0 0 0 0 0,0-1 0 0 0,1 1 0 0 0,-1 0 0 0 0,-1 0 0 0 0,0 4 0 0 0,-1 8 0 0 0,-1-1 0 0 0,-8 20 0 0 0,3-7 0 0 0,6-17-15 0 0,-1 1 0 0 0,2 0-1 0 0,-2 16 1 0 0,3-26-310 0 0,0-1-142 0 0,11-2-5066 0 0,1-3-81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437 160 6447 0 0,'0'0'298'0'0,"0"0"-10"0"0,-1 1-188 0 0,-11 24-89 0 0,8-18-11 0 0,0-1 0 0 0,1 1 0 0 0,0 0 0 0 0,-2 7-1 0 0,-7 22 2969 0 0,12-35-2456 0 0,0-1 68 0 0,0 0 286 0 0,0 1-775 0 0,0 0 0 0 0,0-1 0 0 0,0 1 0 0 0,0 0 0 0 0,1-1 0 0 0,-1 1 0 0 0,0-1 0 0 0,0 1 0 0 0,1-1 0 0 0,-1 1 0 0 0,1-1 0 0 0,-1 1 0 0 0,0-1 0 0 0,1 1 0 0 0,-1-1 0 0 0,1 1 0 0 0,-1-1 0 0 0,1 0 0 0 0,-1 1 0 0 0,1-1 1 0 0,-1 0-1 0 0,1 1 0 0 0,0-1 0 0 0,-1 0 0 0 0,1 0 0 0 0,-1 0 0 0 0,1 1 0 0 0,0-1 0 0 0,-1 0 0 0 0,1 0 0 0 0,-1 0 0 0 0,1 0 0 0 0,0 0 0 0 0,-1 0 0 0 0,1 0 0 0 0,0 0 0 0 0,-1 0 0 0 0,1-1 0 0 0,-1 1 0 0 0,1 0 0 0 0,0 0 0 0 0,-1 0 0 0 0,1-1 1 0 0,-1 1-1 0 0,1-1 0 0 0,11-5 468 0 0,-1 0 1 0 0,0-1 0 0 0,0 0-1 0 0,11-11 1 0 0,37-38-192 0 0,-52 48-374 0 0,0 0 1 0 0,0-1-1 0 0,-1 0 0 0 0,0 0 0 0 0,-1 0 0 0 0,0-1 0 0 0,0 1 1 0 0,-1-1-1 0 0,-1 0 0 0 0,4-14 0 0 0,-6 22-47 0 0,-1 0 0 0 0,0-1-1 0 0,0 1 1 0 0,0 0 0 0 0,0-1 0 0 0,0 1-1 0 0,0 0 1 0 0,0 0 0 0 0,-1-1 0 0 0,1 1-1 0 0,-1 0 1 0 0,0 0 0 0 0,0 0 0 0 0,1 0-1 0 0,-1 0 1 0 0,-1 0 0 0 0,1 0-1 0 0,-2-3 1 0 0,2 4 18 0 0,0-1 0 0 0,0 1 0 0 0,-1 0-1 0 0,1 0 1 0 0,0 0 0 0 0,-1 0 0 0 0,1 0-1 0 0,-1 0 1 0 0,1 1 0 0 0,-1-1 0 0 0,1 0-1 0 0,-1 1 1 0 0,1-1 0 0 0,-1 1 0 0 0,0-1 0 0 0,1 1-1 0 0,-1 0 1 0 0,0 0 0 0 0,1 0 0 0 0,-1 0-1 0 0,0 0 1 0 0,1 0 0 0 0,-1 0 0 0 0,0 1-1 0 0,-2 0 1 0 0,-19 7-213 0 0,-1 2-1 0 0,1 0 0 0 0,1 2 1 0 0,-42 28-1 0 0,39-23 52 0 0,-8 5 23 0 0,2 2 0 0 0,0 0 0 0 0,-34 38 0 0 0,-72 98 664 0 0,126-146-264 0 0,1 0 0 0 0,1 1 0 0 0,-11 23 0 0 0,16-29-140 0 0,0 0-1 0 0,1 0 1 0 0,0 1 0 0 0,1 0 0 0 0,0-1 0 0 0,0 1-1 0 0,0 17 1 0 0,2-25-64 0 0,0-1-1 0 0,0 1 1 0 0,0-1-1 0 0,0 1 1 0 0,0-1-1 0 0,0 1 0 0 0,0-1 1 0 0,1 1-1 0 0,-1-1 1 0 0,0 1-1 0 0,1-1 1 0 0,-1 0-1 0 0,1 1 1 0 0,0-1-1 0 0,-1 0 1 0 0,1 1-1 0 0,0-1 0 0 0,0 0 1 0 0,0 0-1 0 0,0 0 1 0 0,0 0-1 0 0,0 0 1 0 0,0 0-1 0 0,0 0 1 0 0,1 0-1 0 0,-1 0 1 0 0,0 0-1 0 0,0-1 0 0 0,1 1 1 0 0,-1 0-1 0 0,1-1 1 0 0,-1 1-1 0 0,0-1 1 0 0,1 0-1 0 0,-1 1 1 0 0,1-1-1 0 0,-1 0 1 0 0,1 0-1 0 0,-1 0 0 0 0,1 0 1 0 0,-1 0-1 0 0,3-1 1 0 0,6 0 198 0 0,1-1 0 0 0,-1-1 0 0 0,0 1 0 0 0,18-9 0 0 0,-20 8-195 0 0,41-19-25 0 0,0-2 0 0 0,-2-2 0 0 0,-1-1 0 0 0,-1-3 0 0 0,61-53 0 0 0,-102 81-115 0 0,-1-1 0 0 0,0 0-1 0 0,0 0 1 0 0,0 0 0 0 0,0 0-1 0 0,0 0 1 0 0,-1-1 0 0 0,1 1-1 0 0,-1-1 1 0 0,0 1 0 0 0,3-8-1 0 0,-5 10-326 0 0,-1 1 423 0 0,-1 1 0 0 0,0-1 1 0 0,1 1-1 0 0,-1 0 1 0 0,1 0-1 0 0,-1 0 1 0 0,1 0-1 0 0,-2 1 1 0 0,-5 4 19 0 0,-10 4-1 0 0,2 1 0 0 0,0 0 0 0 0,0 1 0 0 0,-19 20 0 0 0,6-7 0 0 0,24-20 0 0 0,0 0 0 0 0,0 0 0 0 0,0 0 0 0 0,0 1 0 0 0,1 0 0 0 0,-6 10 0 0 0,6-7-140 0 0,4-9 57 0 0,1 0-1 0 0,-1 1 1 0 0,1-1 0 0 0,-1 0-1 0 0,1 1 1 0 0,-1-1-1 0 0,1 0 1 0 0,-1 0-1 0 0,1 1 1 0 0,-1-1 0 0 0,1 0-1 0 0,-1 0 1 0 0,1 0-1 0 0,0 0 1 0 0,-1 0 0 0 0,1 0-1 0 0,0 0 1 0 0,0 0-112 0 0,13 3-1637 0 0,1-2-3284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179 252 11975 0 0,'0'0'267'0'0,"0"0"42"0"0,-1 2 17 0 0,-4 6-242 0 0,-1-1 0 0 0,0 1 0 0 0,0-1 0 0 0,0-1 0 0 0,-12 11 0 0 0,-42 27 1254 0 0,51-39-1148 0 0,0 0 1 0 0,-13 5-1 0 0,-7 5 290 0 0,27-14 8 0 0,2-4 21 0 0,0-3-338 0 0,0-1 0 0 0,1 1-1 0 0,0 0 1 0 0,0 0 0 0 0,0 0-1 0 0,1 0 1 0 0,0 0 0 0 0,0 0-1 0 0,0 0 1 0 0,1 0 0 0 0,4-6-1 0 0,6-9-83 0 0,2 1 0 0 0,0 0 0 0 0,2 1 0 0 0,0 1-1 0 0,1 0 1 0 0,34-25 0 0 0,74-42-87 0 0,-107 74 0 0 0,1 2 0 0 0,-1 0 0 0 0,2 0 0 0 0,40-9 0 0 0,-55 16 21 0 0,0 1-1 0 0,0 1 0 0 0,1-1 1 0 0,-1 1-1 0 0,0 0 1 0 0,0 0-1 0 0,0 1 1 0 0,7 1-1 0 0,-10-1 43 0 0,-1-1 0 0 0,0 1 0 0 0,0-1 0 0 0,0 1 0 0 0,0 0 0 0 0,-1 0-1 0 0,1 0 1 0 0,0 0 0 0 0,0 0 0 0 0,0 1 0 0 0,-1-1 0 0 0,1 0 0 0 0,-1 1 0 0 0,1-1 0 0 0,-1 1 0 0 0,0 0 0 0 0,1-1 0 0 0,-1 1-1 0 0,0 0 1 0 0,0 0 0 0 0,0 0 0 0 0,0 0 0 0 0,-1 0 0 0 0,1 0 0 0 0,0 0 0 0 0,0 3 0 0 0,-1 2-47 0 0,0-1-1 0 0,0 0 1 0 0,0 0 0 0 0,0 1-1 0 0,-1-1 1 0 0,0 0-1 0 0,-1 0 1 0 0,1 0 0 0 0,-1 0-1 0 0,0 0 1 0 0,-1 0 0 0 0,1-1-1 0 0,-5 7 1 0 0,-6 9-115 0 0,0-1-1 0 0,-19 20 1 0 0,8-11-533 0 0,4 0-190 0 0,12-17-225 0 0,0-1 0 0 0,-11 12-1 0 0,17-21 24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376 464 11975 0 0,'0'0'547'0'0,"0"0"-11"0"0,-1 0-203 0 0,-12-1 391 0 0,1 0-1 0 0,-16-4 0 0 0,14 2 172 0 0,-25-2 0 0 0,24 5-924 0 0,-17-1-491 0 0,-35-6 0 0 0,57 6 409 0 0,0-1 1 0 0,1-1 0 0 0,-1 0 0 0 0,1 0-1 0 0,0-1 1 0 0,0 0 0 0 0,-17-10-1 0 0,25 13 110 0 0,-7-4-3 0 0,0-1 0 0 0,1 1 1 0 0,0-1-1 0 0,-9-10 0 0 0,14 14 4 0 0,0 0 1 0 0,1 0-1 0 0,0 0 0 0 0,-1 0 0 0 0,1-1 0 0 0,0 1 1 0 0,0 0-1 0 0,0 0 0 0 0,0-1 0 0 0,1 1 0 0 0,-1-1 0 0 0,1 1 1 0 0,-1-1-1 0 0,1 1 0 0 0,0 0 0 0 0,0-1 0 0 0,0 1 1 0 0,0-1-1 0 0,0 1 0 0 0,1-1 0 0 0,0-3 0 0 0,3-4-31 0 0,0 1 1 0 0,0 0-1 0 0,0 0 0 0 0,1 1 0 0 0,1-1 0 0 0,-1 1 0 0 0,1 1 0 0 0,1-1 1 0 0,-1 1-1 0 0,9-8 0 0 0,7-4-166 0 0,1 1 0 0 0,29-17 0 0 0,-14 11-102 0 0,1 2 1 0 0,1 2-1 0 0,53-20 0 0 0,-70 32 546 0 0,2 1 0 0 0,-1 1-1 0 0,0 1 1 0 0,1 0-1 0 0,0 2 1 0 0,0 2 0 0 0,34 1-1 0 0,-49 0-66 0 0,0 2 1 0 0,0-1-1 0 0,0 2 0 0 0,0-1 0 0 0,0 1 1 0 0,-1 1-1 0 0,1 0 0 0 0,-1 0 0 0 0,0 1 0 0 0,12 7 1 0 0,-17-9-86 0 0,0 0 0 0 0,0 1 1 0 0,-1-1-1 0 0,1 1 1 0 0,0-1-1 0 0,-1 1 0 0 0,0 0 1 0 0,0 0-1 0 0,0 0 0 0 0,-1 1 1 0 0,1-1-1 0 0,-1 1 1 0 0,0 0-1 0 0,0-1 0 0 0,-1 1 1 0 0,1 0-1 0 0,-1 0 0 0 0,0 0 1 0 0,0 0-1 0 0,-1 0 0 0 0,0 0 1 0 0,0 7-1 0 0,-1-4-92 0 0,0-1 0 0 0,-1 1 0 0 0,0 0 0 0 0,-1 0 0 0 0,1-1 1 0 0,-1 0-1 0 0,-1 1 0 0 0,1-1 0 0 0,-1 0 0 0 0,-1-1 0 0 0,1 1 0 0 0,-1-1 0 0 0,0 0 0 0 0,-1 0 0 0 0,-6 6 0 0 0,-11 7-281 0 0,0-1 0 0 0,-44 26 0 0 0,63-41 203 0 0,-34 17-576 0 0,0-1 0 0 0,-47 16 0 0 0,38-16 48 0 0,19-9-328 0 0,-42 10 1 0 0,4-5-4226 0 0,47-12 1269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13823 0 0,'0'0'630'0'0,"0"0"-13"0"0,-2 1-393 0 0,-4 2-140 0 0,1 0 0 0 0,0 0 0 0 0,-1 1 1 0 0,1 0-1 0 0,1 0 0 0 0,-1 0 0 0 0,-6 7 0 0 0,-28 39 1012 0 0,30-37-949 0 0,-108 167-680 0 0,16 10-519 0 0,46-85 810 0 0,27-47 207 0 0,2 2 0 0 0,3 0 0 0 0,-15 66 0 0 0,33-111-868 0 0,0-1 0 0 0,-10 18 0 0 0,13-28-120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439 266 8287 0 0,'0'0'382'0'0,"3"1"-8"0"0,-3-1-372 0 0,0 0 0 0 0,0 0 0 0 0,0 0-1 0 0,0 0 1 0 0,0 0 0 0 0,1 0 0 0 0,-1 0 0 0 0,0 0-1 0 0,0 0 1 0 0,0 1 0 0 0,0-1 0 0 0,0 0 0 0 0,0 0-1 0 0,0 0 1 0 0,0 0 0 0 0,0 0 0 0 0,1 0-1 0 0,-1 0 1 0 0,0 0 0 0 0,0 0 0 0 0,0 0 0 0 0,0 0-1 0 0,0 1 1 0 0,0-1 0 0 0,0 0 0 0 0,0 0-1 0 0,0 0 1 0 0,0 0 0 0 0,0 0 0 0 0,0 0 0 0 0,0 0-1 0 0,0 0 1 0 0,0 1 0 0 0,0-1 0 0 0,0 0-1 0 0,0 0 1 0 0,0 0 0 0 0,0 0 0 0 0,0 0 0 0 0,0 0-1 0 0,0 0 1 0 0,0 1 0 0 0,0-1 0 0 0,0 0-1 0 0,0 0 1 0 0,0 0 0 0 0,0 0 0 0 0,0 0 0 0 0,-7 6 272 0 0,-13 3 921 0 0,18-8-776 0 0,-41 15 2757 0 0,41-15-2660 0 0,2-1-4 0 0,0 0 0 0 0,0 0 0 0 0,1-2-431 0 0,0 1-1 0 0,-1-1 1 0 0,1 1 0 0 0,0-1-1 0 0,0 1 1 0 0,0 0-1 0 0,0-1 1 0 0,0 1-1 0 0,0 0 1 0 0,0 0 0 0 0,1 0-1 0 0,1-2 1 0 0,1 0-18 0 0,5-7-156 0 0,26-26 807 0 0,2 2 0 0 0,56-41 0 0 0,-71 60-705 0 0,73-46-1 0 0,-78 51-8 0 0,2 0 0 0 0,-1 2-1 0 0,28-10 1 0 0,-41 17 0 0 0,-1 0 0 0 0,1 0 0 0 0,0 0 0 0 0,-1 1 0 0 0,1 0 0 0 0,-1-1 0 0 0,1 2 0 0 0,0-1 0 0 0,7 2 0 0 0,-1 2 0 0 0,-10-3 0 0 0,1 0 0 0 0,-1 0 0 0 0,0 0 0 0 0,0 0 0 0 0,1 0 0 0 0,-1 1 0 0 0,0-1 0 0 0,0 0 0 0 0,0 1 0 0 0,-1-1 0 0 0,1 1 0 0 0,0-1 0 0 0,0 1 0 0 0,-1-1 0 0 0,1 1 0 0 0,0 2 0 0 0,-1 0 0 0 0,1 0 0 0 0,-1 0 0 0 0,0 0 0 0 0,0 0 0 0 0,0-1 0 0 0,-2 9 0 0 0,0-2 0 0 0,-1 0 0 0 0,0 0 0 0 0,-1 0 0 0 0,-7 14 0 0 0,4-11 0 0 0,-1-1 0 0 0,-1 0 0 0 0,0 0 0 0 0,0-1 0 0 0,-1-1 0 0 0,0 1 0 0 0,-24 16 0 0 0,-6 1 0 0 0,-45 24 0 0 0,26-18 0 0 0,-121 83 0 0 0,122-76 0 0 0,-52 49 0 0 0,-71 69 0 0 0,156-134 0 0 0,22-20 0 0 0,5-4 0 0 0,6-2 0 0 0,-7 1 0 0 0,22-6 0 0 0,36-14 0 0 0,10-4 0 0 0,44-2 512 0 0,1 4 0 0 0,2 6 0 0 0,125-2 0 0 0,-219 18-512 0 0,0 0 0 0 0,1 2 0 0 0,-1 0 0 0 0,0 2 0 0 0,24 7 0 0 0,-30-7 0 0 0,-11-4 0 0 0,-1 1 0 0 0,0 0 0 0 0,0 0 0 0 0,0 0 0 0 0,0 1 0 0 0,0-1 0 0 0,0 1 0 0 0,0 0 0 0 0,-1 0 0 0 0,1 0 0 0 0,4 4 0 0 0,-3 2-64 0 0,-5-7-65 0 0,0 0 0 0 0,0 0 0 0 0,0 0 0 0 0,0 0 0 0 0,0 0-1 0 0,0 0 1 0 0,0 0 0 0 0,0 1 0 0 0,0-1 0 0 0,-1 0 0 0 0,1 0 0 0 0,-1 0-1 0 0,1 0 1 0 0,0 0 0 0 0,-1 0 0 0 0,0 0 0 0 0,1 0 0 0 0,-1 0 0 0 0,-1 1 0 0 0,-6 5-6697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 15663 0 0,'0'0'356'0'0,"0"0"50"0"0,0 0 20 0 0,0 2-42 0 0,0-2-377 0 0,-1 1 0 0 0,1 0 0 0 0,-1 0 0 0 0,0 0 0 0 0,1 0 0 0 0,-1 0 0 0 0,0-1 0 0 0,0 1 0 0 0,1 0 0 0 0,-1 0 0 0 0,0-1 0 0 0,0 1 1 0 0,0-1-1 0 0,0 1 0 0 0,0-1 0 0 0,-1 1 0 0 0,-23 10 23 0 0,4-2-32 0 0,1 3 2 0 0,1 1 0 0 0,0 1 0 0 0,0 1 0 0 0,2 0 0 0 0,0 2 0 0 0,1 0 0 0 0,-25 32 0 0 0,35-40 144 0 0,1 0-1 0 0,0-1 1 0 0,0 2-1 0 0,1-1 1 0 0,-5 16 0 0 0,7-22-104 0 0,2-1 1 0 0,-1 1-1 0 0,0 0 1 0 0,1 0-1 0 0,-1 0 1 0 0,1 0-1 0 0,0 0 1 0 0,0 0-1 0 0,0 0 1 0 0,0 0-1 0 0,0-1 1 0 0,1 1-1 0 0,-1 0 1 0 0,1 0 0 0 0,0 0-1 0 0,0 0 1 0 0,0-1-1 0 0,0 1 1 0 0,0 0-1 0 0,1-1 1 0 0,-1 1-1 0 0,1-1 1 0 0,0 1-1 0 0,2 1 1 0 0,-1-2-23 0 0,-1 0 0 0 0,1-1-1 0 0,-1 1 1 0 0,1-1 0 0 0,0 0 0 0 0,-1 0 0 0 0,1 0 0 0 0,0 0-1 0 0,0 0 1 0 0,0-1 0 0 0,0 1 0 0 0,0-1 0 0 0,-1 0 0 0 0,1 0-1 0 0,0 0 1 0 0,0 0 0 0 0,0-1 0 0 0,6 0 0 0 0,5-3 320 0 0,0 0 0 0 0,21-9-1 0 0,-26 10-84 0 0,14-8-131 0 0,-1 0-1 0 0,0-2 1 0 0,-1 0 0 0 0,25-21-1 0 0,-36 27-146 0 0,0-1 1 0 0,-1-1-1 0 0,0 0 0 0 0,0 0 1 0 0,-1-1-1 0 0,9-12 0 0 0,-15 18-87 0 0,1 0 1 0 0,-1-1-1 0 0,0 1 0 0 0,0 0 0 0 0,-1-1 1 0 0,1 1-1 0 0,-1-1 0 0 0,0 0 0 0 0,0 1 1 0 0,-1-1-1 0 0,1 0 0 0 0,-1 1 0 0 0,0-1 1 0 0,0 0-1 0 0,-1 0 0 0 0,1 1 0 0 0,-1-1 1 0 0,0 0-1 0 0,-3-6 0 0 0,3 6-60 0 0,-1 0-1 0 0,0 0 1 0 0,-1 1-1 0 0,1 0 1 0 0,-1-1-1 0 0,1 1 1 0 0,-1 0-1 0 0,-1 0 1 0 0,-3-4-1 0 0,4 6-24 0 0,1 0 1 0 0,-1 0-1 0 0,-1 0 0 0 0,1 0 0 0 0,0 0 0 0 0,0 1 1 0 0,-1-1-1 0 0,1 1 0 0 0,0 0 0 0 0,-1 0 1 0 0,1 0-1 0 0,-1 1 0 0 0,-4-1 0 0 0,-12-1-509 0 0,0 1 0 0 0,-21 2 0 0 0,23 1-3768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603 644 11975 0 0,'0'0'267'0'0,"0"0"42"0"0,0 0 17 0 0,0 0-28 0 0,-2-1-196 0 0,1 0-38 0 0,0 0 0 0 0,0 0 1 0 0,0 0-1 0 0,0 0 1 0 0,0 0-1 0 0,0-1 0 0 0,0 1 1 0 0,0 0-1 0 0,1-1 1 0 0,-1 1-1 0 0,0 0 0 0 0,1-1 1 0 0,-1 1-1 0 0,1-1 1 0 0,0 1-1 0 0,-1-1 0 0 0,1 1 1 0 0,0-1-1 0 0,0 0 1 0 0,0 1-1 0 0,0-1 0 0 0,0 1 1 0 0,0-1-1 0 0,1 1 1 0 0,-1-1-1 0 0,1-1 0 0 0,1-6 625 0 0,1 0 0 0 0,7-18 0 0 0,24-57 91 0 0,-3-2 1 0 0,28-131-1 0 0,-48 172-780 0 0,-7 32 0 0 0,0 1 0 0 0,-2-1 0 0 0,1 0 0 0 0,-1 0 0 0 0,-1-23 0 0 0,0 34 0 0 0,-1 1 0 0 0,0 0 0 0 0,-1 0 0 0 0,1 0 0 0 0,0-1 0 0 0,0 1 0 0 0,0 0 0 0 0,-1 0 0 0 0,1 0 0 0 0,-1 0 0 0 0,1-1 0 0 0,-1 1 0 0 0,1 0 0 0 0,-1 0 0 0 0,1 0-1 0 0,-1 0 1 0 0,0 0 0 0 0,0 0 0 0 0,0 0 0 0 0,-1-1 0 0 0,1 2-27 0 0,0-1-1 0 0,0 1 1 0 0,0 0-1 0 0,0 0 1 0 0,0 0-1 0 0,0 0 1 0 0,0 0-1 0 0,0 0 1 0 0,0 0-1 0 0,0 0 1 0 0,0 0 0 0 0,0 0-1 0 0,0 0 1 0 0,0 1-1 0 0,0-1 1 0 0,0 0-1 0 0,0 1 1 0 0,0-1-1 0 0,-1 1 1 0 0,-6 4-225 0 0,1-1 0 0 0,0 1 0 0 0,1 1 0 0 0,-10 8 1 0 0,16-13 234 0 0,-28 27-36 0 0,2 1 0 0 0,-42 60 0 0 0,-32 73 46 0 0,-94 234 7 0 0,149-298 0 0 0,-22 68-150 0 0,45-105-220 0 0,-3 0 0 0 0,-51 88 0 0 0,75-147 71 0 0,0 0-1 0 0,-1 0 0 0 0,1 0 0 0 0,-1 0 1 0 0,1-1-1 0 0,-1 1 0 0 0,0 0 0 0 0,0-1 1 0 0,-3 3-1 0 0,-6 1-1235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20 15663 0 0,'-2'2'356'0'0,"-12"8"-68"0"0,10-8-205 0 0,1 0-1 0 0,0 1 1 0 0,-1-1 0 0 0,1 1 0 0 0,0 0 0 0 0,0 0-1 0 0,0 0 1 0 0,1 0 0 0 0,-1 0 0 0 0,1 1 0 0 0,0-1-1 0 0,-4 8 1 0 0,6-9-53 0 0,-1-1 0 0 0,1 0 0 0 0,0 1 0 0 0,0-1 0 0 0,0 1 0 0 0,-1-1 0 0 0,1 1 0 0 0,1-1 0 0 0,-1 0 0 0 0,0 1 0 0 0,0-1 0 0 0,0 1 0 0 0,1-1 0 0 0,-1 1 0 0 0,1-1 0 0 0,-1 0 0 0 0,1 1 0 0 0,0-1 0 0 0,-1 0 0 0 0,1 0 0 0 0,0 1 0 0 0,0-1 0 0 0,0 0 0 0 0,0 0 0 0 0,0 0 0 0 0,0 0 0 0 0,0 0 0 0 0,0 0 0 0 0,0 0 0 0 0,0-1 0 0 0,1 1 0 0 0,-1 0 0 0 0,2 0 0 0 0,3 2 98 0 0,-1-1-1 0 0,0 0 1 0 0,0 0-1 0 0,1-1 1 0 0,-1 0-1 0 0,1 0 1 0 0,10 1-1 0 0,-2-2-127 0 0,1-1 0 0 0,0-1 0 0 0,-1 0 0 0 0,19-5 0 0 0,56-20 0 0 0,-79 24 0 0 0,126-45-532 0 0,-80 25-4280 0 0,-16 4-1236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10135 0 0,'0'0'448'0'0,"0"0"96"0"0,0 0-440 0 0,0 0-104 0 0,0 0 0 0 0,0 0 0 0 0,-6-7 0 0 0,1 1 0 0 0,5 6 0 0 0,0 0 0 0 0,-3-7 840 0 0,3 7 152 0 0,0 0 24 0 0,0 0-4632 0 0,7-5-928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6447 0 0,'0'0'142'0'0,"0"0"22"0"0,0 0 13 0 0,-1 1-20 0 0,-3 2-50 0 0,2-2 274 0 0,2-1 110 0 0,0 0 18 0 0,0 0 3 0 0,0 0 0 0 0,0 0 0 0 0,0 0 0 0 0,0 0-69 0 0,0 0-222 0 0,0 0 166 0 0,0 0 101 0 0,0 0 21 0 0,0 0-66 0 0,0 0-222 0 0,0 0 166 0 0,0 0 101 0 0,0 0 21 0 0,0 0-66 0 0,-1 1-294 0 0,-6 1-133 0 0,-1 2-16 0 0,8 4 0 0 0,3-1 167 0 0,0 0 1 0 0,1 0-1 0 0,0 0 0 0 0,0-1 0 0 0,1 1 0 0 0,0-1 0 0 0,0 0 1 0 0,9 8-1 0 0,14 17 376 0 0,-21-19-543 0 0,0-1 0 0 0,0 1 0 0 0,-1 1 0 0 0,0-1 0 0 0,-1 1 0 0 0,-1 0 0 0 0,0 0 0 0 0,3 22 0 0 0,-4-20 0 0 0,-2 1 0 0 0,0 1 0 0 0,-1-1 0 0 0,0 0 0 0 0,-1 0 0 0 0,-7 31 0 0 0,6-39 173 0 0,0 1 0 0 0,-1 0 0 0 0,0-1 0 0 0,-8 16 1 0 0,9-21-118 0 0,1 0 1 0 0,-1 0-1 0 0,0-1 1 0 0,0 1-1 0 0,-1-1 1 0 0,1 0-1 0 0,0 1 1 0 0,-1-1-1 0 0,1 0 1 0 0,-1 0-1 0 0,0-1 1 0 0,1 1-1 0 0,-1 0 1 0 0,0-1-1 0 0,0 0 1 0 0,0 0-1 0 0,-4 1 1 0 0,-7 1 2 0 0,-174 48 47 0 0,164-42-106 0 0,1 2 0 0 0,0 0 0 0 0,0 1 0 0 0,1 2 0 0 0,-25 19 0 0 0,40-26 0 0 0,6-6 0 0 0,1 0 0 0 0,-1-1 0 0 0,0 1 0 0 0,1 0 0 0 0,-1-1 0 0 0,1 1 0 0 0,-1 0 0 0 0,1 0 0 0 0,0-1 0 0 0,-1 1 0 0 0,1 0 0 0 0,0 0 0 0 0,-1 0 0 0 0,1 0 0 0 0,0-1 0 0 0,0 1 0 0 0,0 1 0 0 0,0 1 0 0 0,0 6 0 0 0,0-8-6 0 0,1-1-1 0 0,-1 1 1 0 0,0 0 0 0 0,0 0-1 0 0,1-1 1 0 0,-1 1 0 0 0,1 0-1 0 0,-1 0 1 0 0,1-1 0 0 0,-1 1-1 0 0,1 0 1 0 0,-1-1 0 0 0,1 1-1 0 0,-1-1 1 0 0,1 1-1 0 0,0-1 1 0 0,-1 1 0 0 0,1-1-1 0 0,0 1 1 0 0,0-1 0 0 0,-1 1-1 0 0,1-1 1 0 0,0 0 0 0 0,0 0-1 0 0,0 1 1 0 0,1-1-1 0 0,0 0-114 0 0,1 0 0 0 0,-1 0 0 0 0,0 0 0 0 0,0-1-1 0 0,1 1 1 0 0,-1-1 0 0 0,0 1 0 0 0,0-1-1 0 0,3-1 1 0 0,5-3-391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382 241 10135 0 0,'0'0'231'0'0,"0"0"29"0"0,8-4 257 0 0,6-7-340 0 0,24-23 0 0 0,-25 22 487 0 0,-5 5-338 0 0,-2 0-1 0 0,1 0 1 0 0,-1-1 0 0 0,0 0 0 0 0,0 0 0 0 0,-1 0 0 0 0,0-1 0 0 0,-1 1 0 0 0,0-1 0 0 0,0 0 0 0 0,-1-1 0 0 0,0 1 0 0 0,-1-1-1 0 0,0 1 1 0 0,1-11 0 0 0,-3 19-326 0 0,0 0 0 0 0,0-1 0 0 0,0 1 0 0 0,0 0 0 0 0,0 0 0 0 0,0-1 0 0 0,-1 1 0 0 0,1 0 0 0 0,0 0 0 0 0,-1 0 0 0 0,1 0 0 0 0,-1 0 0 0 0,1 0 0 0 0,-1-1 0 0 0,0 1 0 0 0,1 0 0 0 0,-1 1 0 0 0,0-1 0 0 0,0 0 0 0 0,0 0 0 0 0,0 0 0 0 0,0 0 0 0 0,0 1 0 0 0,0-1 0 0 0,0 0 0 0 0,0 1 0 0 0,0-1 0 0 0,0 1 0 0 0,0-1 0 0 0,0 1 0 0 0,0 0 0 0 0,-1-1 0 0 0,1 1 0 0 0,-2 0 0 0 0,3 0 0 0 0,-7-2 0 0 0,0 1 0 0 0,0 1 0 0 0,0 0 0 0 0,1 0 0 0 0,-1 0 0 0 0,0 0 0 0 0,0 1 0 0 0,0 1 0 0 0,1-1 0 0 0,-8 3 0 0 0,-6 3 0 0 0,1 1 0 0 0,-19 11 0 0 0,24-11 0 0 0,0 1 0 0 0,1 1 0 0 0,-16 15 0 0 0,3-3 0 0 0,-67 61 0 0 0,75-65 0 0 0,-5 4 0 0 0,1 1 0 0 0,2 1 0 0 0,0 1 0 0 0,-17 31 0 0 0,35-53 105 0 0,0 1-1 0 0,0-1 1 0 0,0 1 0 0 0,1 0-1 0 0,0 0 1 0 0,-1-1-1 0 0,1 1 1 0 0,1 0 0 0 0,-1 0-1 0 0,1 0 1 0 0,-1 0-1 0 0,1 0 1 0 0,0 0 0 0 0,1 0-1 0 0,-1 0 1 0 0,1 0-1 0 0,2 7 1 0 0,-3-10-98 0 0,1-1 1 0 0,-1 1 0 0 0,1-1-1 0 0,-1 1 1 0 0,1-1 0 0 0,-1 0-1 0 0,1 1 1 0 0,0-1-1 0 0,-1 0 1 0 0,1 1 0 0 0,0-1-1 0 0,-1 0 1 0 0,1 0 0 0 0,0 0-1 0 0,0 0 1 0 0,-1 0-1 0 0,1 0 1 0 0,0 0 0 0 0,0 0-1 0 0,1 0 6 0 0,8 1-13 0 0,-1 0 0 0 0,1-1 0 0 0,0-1 0 0 0,-1 1 0 0 0,1-2 0 0 0,-1 1 0 0 0,0-1 0 0 0,1-1 0 0 0,-1 0 0 0 0,9-4 0 0 0,15-7 0 0 0,40-25 0 0 0,-54 28 0 0 0,130-77 0 0 0,-141 83 0 0 0,-1 0 0 0 0,1 0 0 0 0,11-10 0 0 0,-18 14 0 0 0,-1 1 0 0 0,0 0 0 0 0,0 0 0 0 0,0 0 0 0 0,0 0 0 0 0,0-1 0 0 0,0 1 0 0 0,0 0 0 0 0,1 0 0 0 0,-1 0 0 0 0,0 0 0 0 0,0 0 0 0 0,0 0 0 0 0,0-1 0 0 0,0 1 0 0 0,1 0 0 0 0,-1 0 0 0 0,0 0 0 0 0,0 0 0 0 0,0 0 0 0 0,0 0 0 0 0,1 0 0 0 0,-1 0 0 0 0,0 0 0 0 0,0 0 0 0 0,0 0 0 0 0,0 0 0 0 0,1 0 0 0 0,-1 0 0 0 0,0 0 0 0 0,0 0 0 0 0,0 0 0 0 0,1 0 0 0 0,-1 0 0 0 0,0 0 0 0 0,0 0 0 0 0,0 0 0 0 0,1 8 0 0 0,-6 8 0 0 0,1-7 0 0 0,-1 0 0 0 0,0 0 0 0 0,-1 0 0 0 0,-10 12 0 0 0,-30 31 0 0 0,40-47 0 0 0,-8 9-3 0 0,-26 32-58 0 0,54-49-751 0 0,5-3-821 0 0,4-3-4506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93 341 11975 0 0,'-1'2'267'0'0,"-15"23"495"0"0,12-17-642 0 0,0-1 1 0 0,-1 1-1 0 0,0-1 1 0 0,0 0 0 0 0,-1 0-1 0 0,0-1 1 0 0,0 1 0 0 0,-1-1-1 0 0,-8 6 1 0 0,14-11 388 0 0,0-2-425 0 0,1 1 0 0 0,-1 0 0 0 0,0 0 0 0 0,1-1 0 0 0,-1 1 0 0 0,1 0 0 0 0,0-1 0 0 0,-1 1 0 0 0,1-1 0 0 0,-1 1 0 0 0,1 0-1 0 0,-1-1 1 0 0,1 1 0 0 0,0-1 0 0 0,-1 1 0 0 0,1-1 0 0 0,0 0 0 0 0,0 1 0 0 0,-1-1 0 0 0,1 1 0 0 0,0-1 0 0 0,0 1 0 0 0,0-1 0 0 0,0-1 0 0 0,-3-14 1273 0 0,4 6-1041 0 0,1 1 0 0 0,0-1-1 0 0,1 1 1 0 0,0 0 0 0 0,0-1-1 0 0,1 1 1 0 0,0 1 0 0 0,0-1 0 0 0,10-12-1 0 0,2-3 471 0 0,40-41-1 0 0,-21 31-662 0 0,3 1 1 0 0,1 1-1 0 0,1 3 0 0 0,74-41 0 0 0,-107 66-122 0 0,0 0 0 0 0,1 1 1 0 0,0 0-1 0 0,10-3 0 0 0,-15 5-7 0 0,1 0 0 0 0,-1 1 0 0 0,1-1 1 0 0,-1 1-1 0 0,1 0 0 0 0,0 0 0 0 0,-1 0 0 0 0,1 0 1 0 0,-1 0-1 0 0,1 1 0 0 0,6 2 0 0 0,-8-2-52 0 0,-1-1 0 0 0,0 1 0 0 0,1 1 0 0 0,-1-1 0 0 0,0 0 1 0 0,0 0-1 0 0,0 0 0 0 0,0 1 0 0 0,0-1 0 0 0,0 0 0 0 0,0 1 0 0 0,0-1 0 0 0,0 1 0 0 0,-1-1 0 0 0,1 1 0 0 0,-1 0 0 0 0,1-1 0 0 0,-1 1 0 0 0,0 0 0 0 0,1-1 0 0 0,-1 3 1 0 0,1 5-156 0 0,-1 0 1 0 0,0 13-1 0 0,0-22 213 0 0,-1 11-3 0 0,0 0 0 0 0,-1-1 0 0 0,0 1 0 0 0,-1-1 1 0 0,-7 19-1 0 0,-27 46 5 0 0,28-59-3 0 0,6-10-166 0 0,-22 45-696 0 0,14-19-4693 0 0,11-30 3020 0 0,0-2-22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173 124 10135 0 0,'59'-56'832'0'0,"-53"48"-533"0"0,1 1 0 0 0,-1-1 1 0 0,-1 0-1 0 0,1-1 0 0 0,-1 0 0 0 0,3-9 0 0 0,-7 17 719 0 0,-1 1-63 0 0,0 0-290 0 0,0 0-121 0 0,0 0-28 0 0,0 0-72 0 0,-10 9-270 0 0,7-7-176 0 0,-118 102 445 0 0,101-86-122 0 0,0 0 0 0 0,2 1 0 0 0,0 1 0 0 0,-21 33 0 0 0,33-45-321 0 0,3-5 0 0 0,1 1 0 0 0,0-1 0 0 0,0 1 0 0 0,0 0 0 0 0,1-1 0 0 0,-1 1 0 0 0,1 0 0 0 0,-1 7 0 0 0,1-9 55 0 0,0 0 0 0 0,1 0 0 0 0,-1 0 0 0 0,1 0 0 0 0,0 0 0 0 0,-1 0 0 0 0,1 0 0 0 0,0 0 0 0 0,0 0 0 0 0,0 0 0 0 0,1 0 0 0 0,-1 1 0 0 0,0-1 0 0 0,1 0 0 0 0,0 0 0 0 0,-1 0 0 0 0,1 0 0 0 0,0 0 0 0 0,0-1 0 0 0,0 1 0 0 0,0 0 0 0 0,0 0 0 0 0,0 0 0 0 0,1-1 0 0 0,-1 1 0 0 0,1-1-1 0 0,-1 1 1 0 0,1-1 0 0 0,-1 0 0 0 0,1 1 0 0 0,0-1 0 0 0,2 1 0 0 0,0 0-39 0 0,0 0 0 0 0,1-1-1 0 0,-1 0 1 0 0,0 0-1 0 0,0 0 1 0 0,1 0-1 0 0,-1-1 1 0 0,0 1 0 0 0,1-1-1 0 0,-1 0 1 0 0,0-1-1 0 0,1 1 1 0 0,-1-1 0 0 0,8-2-1 0 0,7-4-15 0 0,0-1 0 0 0,24-14 0 0 0,-27 14 0 0 0,-8 4 0 0 0,0-1 0 0 0,-1 0 0 0 0,1 0 0 0 0,-1 0 0 0 0,10-10 0 0 0,-13 11 0 0 0,-1-1 0 0 0,0 1 0 0 0,1-1 0 0 0,-1 1 0 0 0,-1-1 0 0 0,1 0 0 0 0,-1 0 0 0 0,0 0 0 0 0,0 0 0 0 0,2-7 0 0 0,-4 9 0 0 0,0-1 0 0 0,1 0 0 0 0,-2 1 0 0 0,1-1 0 0 0,0 1 0 0 0,-2-7 0 0 0,0-4 0 0 0,2 12 1 0 0,-1 0 0 0 0,1 0 0 0 0,-1 0 0 0 0,0 0 0 0 0,1 0 0 0 0,-1 0 0 0 0,0 1-1 0 0,0-1 1 0 0,0 0 0 0 0,-1 0 0 0 0,-2-2 0 0 0,-20-20-108 0 0,8 9-673 0 0,15 13 588 0 0,-1 1-1 0 0,1 0 1 0 0,-1-1 0 0 0,1 1-1 0 0,-1-1 1 0 0,1 0 0 0 0,0 0-1 0 0,0 1 1 0 0,0-1 0 0 0,0 0-1 0 0,0 0 1 0 0,0 0 0 0 0,1 0-1 0 0,-1 0 1 0 0,1 0 0 0 0,-1 0-1 0 0,1 0 1 0 0,0 0 0 0 0,0 0-1 0 0,0-1 1 0 0,0 1 0 0 0,0-4-1 0 0,-3-13-2804 0 0,5 7 1462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17503 0 0,'17'3'399'0'0,"-13"-3"60"0"0,-4 0 21 0 0,-18-1 102 0 0,17 1-582 0 0,0 0 0 0 0,0 0 0 0 0,-1 1 0 0 0,1-1 0 0 0,0 0 0 0 0,0 1 0 0 0,0 0 0 0 0,-1-1 0 0 0,1 1 0 0 0,0-1 0 0 0,0 1 0 0 0,0 0 0 0 0,0 0 0 0 0,0 0 0 0 0,0 0 0 0 0,1 0 0 0 0,-1 0 0 0 0,0 0 0 0 0,-1 1 0 0 0,-14 27 0 0 0,10-17 0 0 0,-3 6 0 0 0,-13 37 0 0 0,-3 5 0 0 0,-83 140 0 0 0,17-36 0 0 0,-93 150 0 0 0,181-310 0 0 0,-21 33 0 0 0,-50 56 0 0 0,39-49-2688 0 0,34-43 1174 0 0,1-1-20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12 144 19351 0 0,'-12'-5'2103'0'0,"62"5"-1470"0"0,-1-2 0 0 0,68-11 1 0 0,-111 12-633 0 0,84-16-1066 0 0,166-53 1 0 0,-206 51-4177 0 0,-2 3-1641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13823 0 0,'0'0'315'0'0,"0"0"45"0"0,0 0 21 0 0,0 0-49 0 0,0 2-220 0 0,1 7 67 0 0,-1 0-1 0 0,0 1 1 0 0,0-1-1 0 0,-1 0 1 0 0,0 1 0 0 0,-5 16-1 0 0,-20 55 1552 0 0,-25 40-938 0 0,-5-1 0 0 0,-5-3 0 0 0,-79 111 0 0 0,116-194-792 0 0,-1-1 0 0 0,-49 48 0 0 0,-33 41 6 0 0,21-21-76 0 0,84-100 24 0 0,1 1-86 0 0,-1 0 0 0 0,0 0 0 0 0,0 0 0 0 0,0 0 0 0 0,0 0 0 0 0,0 0 0 0 0,0-1 0 0 0,-1 1 0 0 0,1-1 0 0 0,-1 0 0 0 0,1 0 0 0 0,-5 2 0 0 0,11-14-34 0 0,4-1 166 0 0,0 1 0 0 0,1-1 0 0 0,15-13 0 0 0,-15 15 0 0 0,18-16 0 0 0,0 2 0 0 0,1 1 0 0 0,2 1 0 0 0,0 1 0 0 0,1 2 0 0 0,47-21 0 0 0,-70 37 0 0 0,1 0 0 0 0,0 0 0 0 0,0 1 0 0 0,0 0 0 0 0,0 0 0 0 0,17 1 0 0 0,-2 1 0 0 0,-16 4 0 0 0,-4-1 0 0 0,-2-3 0 0 0,3 3 0 0 0,2 10 0 0 0,-6-10 56 0 0,0 0 1 0 0,0 0-1 0 0,0 0 0 0 0,-1 1 0 0 0,0-1 0 0 0,1 0 0 0 0,-1 0 1 0 0,0 1-1 0 0,-1-1 0 0 0,1 0 0 0 0,0 1 0 0 0,-2 3 1 0 0,-14 43 1034 0 0,9-32-921 0 0,-1 0-571 0 0,7-16-74 0 0,-1 6-613 0 0,2-7 567 0 0,-3 4 1054 0 0,2-4-2629 0 0,0 0-3389 0 0,1-1 322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181 163 13823 0 0,'7'-3'675'0'0,"-2"1"-534"0"0,-1 0 1 0 0,1 0-1 0 0,0 0 1 0 0,0 1-1 0 0,0 0 1 0 0,0 0-1 0 0,0 0 1 0 0,7 0-1 0 0,-9 1 82 0 0,1-1 0 0 0,-1 1 1 0 0,0-1-1 0 0,0 0 0 0 0,0 0 0 0 0,4-2 0 0 0,6-2 235 0 0,19-2 373 0 0,38-13 1115 0 0,-62 17-1817 0 0,0 0 0 0 0,-1 0 0 0 0,1-1 0 0 0,-1 0 0 0 0,0-1 0 0 0,11-8 0 0 0,-17 11-129 0 0,1 1 0 0 0,-1-1 0 0 0,1 0 0 0 0,-1 1 0 0 0,0-1 0 0 0,0 0 0 0 0,0 0 0 0 0,0 0 0 0 0,0 0 0 0 0,0 0 0 0 0,0 0 0 0 0,0 0 0 0 0,-1 0 0 0 0,1-1 0 0 0,-1 1 0 0 0,0 0 0 0 0,0 0 0 0 0,0 0 0 0 0,0-1 0 0 0,0-2 0 0 0,0 4 0 0 0,-1 0 0 0 0,1-1 0 0 0,0 1 0 0 0,-1 0 0 0 0,1-1 0 0 0,-1 1 0 0 0,1 0 0 0 0,-1 0 0 0 0,0-1 0 0 0,0 1 0 0 0,1 0 0 0 0,-1 0 0 0 0,0 0 0 0 0,0 0 0 0 0,0 0 0 0 0,0 0 0 0 0,0 0 0 0 0,0 0 0 0 0,-1 1 0 0 0,1-1 0 0 0,0 0 0 0 0,0 1 0 0 0,0-1 0 0 0,-1 1 0 0 0,1-1 0 0 0,0 1 0 0 0,-1 0 0 0 0,1-1 0 0 0,0 1 0 0 0,-1 0 0 0 0,1 0 0 0 0,-3 0 0 0 0,-4 0 2 0 0,1 1-1 0 0,0 0 0 0 0,-1 1 1 0 0,1 0-1 0 0,0 0 1 0 0,0 0-1 0 0,0 1 0 0 0,-9 4 1 0 0,-51 33-305 0 0,59-35 192 0 0,-31 24 188 0 0,1 0 0 0 0,1 3 0 0 0,1 1 0 0 0,-52 63 0 0 0,84-91-109 0 0,0-1 0 0 0,0 1 0 0 0,1 0 0 0 0,-1 0 0 0 0,1 1 0 0 0,1-1-1 0 0,-1 0 1 0 0,1 1 0 0 0,0 0 0 0 0,0 0 0 0 0,-2 10 0 0 0,4-15-36 0 0,0 0 0 0 0,0-1 0 0 0,0 1-1 0 0,0 0 1 0 0,0 0 0 0 0,0-1 0 0 0,0 1 0 0 0,0 0 0 0 0,0 0 0 0 0,1-1 0 0 0,-1 1 0 0 0,0 0 0 0 0,0-1 0 0 0,1 1 0 0 0,-1 0-1 0 0,1-1 1 0 0,-1 1 0 0 0,1-1 0 0 0,-1 1 0 0 0,1 0 0 0 0,-1-1 0 0 0,1 1 0 0 0,-1-1 0 0 0,2 1 0 0 0,11 4-4801 0 0,4-3-1375 0 0</inkml:trace>
  <inkml:trace contextRef="#ctx0" brushRef="#br0" timeOffset="1">581 312 2759 0 0,'0'0'0'0'0,"5"13"112"0"0,-3-3-32 0 0,0 3 16 0 0,-2 1-96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4:5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3071 0 0,'2'-2'1330'0'0,"0"-1"0"0"0,0 1 0 0 0,-1-1-1 0 0,1 0 1 0 0,-1 1 0 0 0,1-1-1 0 0,-1 0 1 0 0,0 0 0 0 0,0 0 0 0 0,0 0-1 0 0,0 0 1 0 0,-1 0 0 0 0,1-5-1 0 0,-3-16 1410 0 0,1 19-2451 0 0,0-1 0 0 0,0 1 0 0 0,1-1 0 0 0,-1 1 0 0 0,2-9 0 0 0,-1 12-175 0 0,1-1-1 0 0,0 0 1 0 0,0 0-1 0 0,0 0 0 0 0,0 1 1 0 0,0-1-1 0 0,1 1 0 0 0,-1-1 1 0 0,1 1-1 0 0,-1-1 0 0 0,1 1 1 0 0,3-3-1 0 0,10-8-112 0 0,0 0 0 0 0,0 2 0 0 0,2 0 0 0 0,-1 0 0 0 0,32-13 0 0 0,-9 4 0 0 0,35-21-32 0 0,133-52 0 0 0,-73 47-1206 0 0,-39 19-3085 0 0,-60 17 2291 0 0,-12 4-15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19351 0 0,'0'0'439'0'0,"0"0"62"0"0,0 0 33 0 0,0 0-65 0 0,0 2-237 0 0,2 5 156 0 0,-2-6 100 0 0,0-1 21 0 0,0 0-66 0 0,0 0-358 0 0,0 0-406 0 0,0 0-154 0 0,1 1-33 0 0,2-1 195 0 0,-1 0-1 0 0,1 0 0 0 0,-1 0 1 0 0,0 0-1 0 0,1 0 0 0 0,-1-1 1 0 0,0 1-1 0 0,1-1 0 0 0,-1 1 1 0 0,0-1-1 0 0,0 0 0 0 0,1 0 1 0 0,-1 0-1 0 0,0 0 0 0 0,0-1 1 0 0,0 1-1 0 0,0 0 0 0 0,0-1 1 0 0,3-3-1 0 0,10-8-1733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1427 59 10135 0 0,'2'0'231'0'0,"49"-4"51"0"0,-33 3-146 0 0,0 0 0 0 0,1-1 0 0 0,31-9-1 0 0,-49 11-19 0 0,1-1-1 0 0,-1 1 1 0 0,0-1-1 0 0,1 1 1 0 0,-1-1-1 0 0,0 1 1 0 0,0-1-1 0 0,1 0 1 0 0,-1 0 0 0 0,0 1-1 0 0,0-1 1 0 0,0 0-1 0 0,0 0 1 0 0,0 0-1 0 0,0 0 1 0 0,0 0-1 0 0,0-1 1 0 0,-1 1-1 0 0,1 0 1 0 0,0 0-1 0 0,-1-1 1 0 0,1 1-1 0 0,-1 0 1 0 0,2-3-1 0 0,-2 2 840 0 0,-1 1-811 0 0,-1 0-1 0 0,1 0 1 0 0,-1 0 0 0 0,1 0 0 0 0,-1 0 0 0 0,1 1-1 0 0,-1-1 1 0 0,1 0 0 0 0,-1 1 0 0 0,0-1-1 0 0,-2 0 1 0 0,-2 0-97 0 0,-1 0 0 0 0,0 1 0 0 0,0-1 0 0 0,0 1-1 0 0,0 1 1 0 0,0-1 0 0 0,-10 3 0 0 0,-49 15 171 0 0,40-10-195 0 0,-398 124-23 0 0,54-20 0 0 0,314-96-27 0 0,-89 23-347 0 0,43-24-530 0 0,89-14 806 0 0,0-1-1 0 0,1 0 1 0 0,-1-1 0 0 0,0-1 0 0 0,1 0 0 0 0,-15-4 0 0 0,12 2 98 0 0,9 3 0 0 0,1 0 0 0 0,-1-1 0 0 0,1 0 0 0 0,0 0 0 0 0,0 0 0 0 0,-5-3 0 0 0,9 4 0 0 0,0 1 0 0 0,0-1 0 0 0,0 0 0 0 0,0 0 0 0 0,0 1 0 0 0,1-1 0 0 0,-1 0 0 0 0,0 0 0 0 0,1 0 0 0 0,-1 0 0 0 0,1 0 0 0 0,-1 0 0 0 0,1 0 0 0 0,-1 0 0 0 0,1 0 0 0 0,0 0 0 0 0,0 0 0 0 0,-1-1 0 0 0,1 1 0 0 0,0 0 0 0 0,0 0 0 0 0,0 0 0 0 0,0 0 0 0 0,0 0 0 0 0,0 0 0 0 0,1-1 0 0 0,-1 1 0 0 0,0 0 0 0 0,0 0 0 0 0,1 0 0 0 0,-1 0 0 0 0,1 0 0 0 0,-1 0 0 0 0,1 0 0 0 0,0-1 0 0 0,3-3-84 0 0,0 0-1 0 0,0 1 0 0 0,0 0 1 0 0,1-1-1 0 0,-1 1 1 0 0,1 1-1 0 0,0-1 0 0 0,0 1 1 0 0,0 0-1 0 0,9-4 1 0 0,4-2 313 0 0,0 1 1 0 0,1 1 0 0 0,0 0 0 0 0,0 1-1 0 0,1 1 1 0 0,0 1 0 0 0,-1 1 0 0 0,1 1 0 0 0,1 0-1 0 0,-1 2 1 0 0,30 2 0 0 0,-12 7-65 0 0,-24-3-165 0 0,-14-5 0 0 0,1 0 0 0 0,0 0 0 0 0,-1 0 0 0 0,1 0 0 0 0,-1 0 0 0 0,1 0 0 0 0,-1 0 0 0 0,0 0 0 0 0,1 1 0 0 0,-1-1 0 0 0,0 0 0 0 0,0 0 0 0 0,0 0 0 0 0,0 1 0 0 0,0-1 0 0 0,0 0 0 0 0,0 0 0 0 0,0 0 0 0 0,0 0 0 0 0,-1 1 0 0 0,1-1 0 0 0,0 0 0 0 0,-1 0 0 0 0,1 0 0 0 0,-1 2 0 0 0,-16 28 0 0 0,15-28 0 0 0,-46 74 0 0 0,-95 117 0 0 0,139-190 0 0 0,-282 351 0 0 0,273-338 93 0 0,9-13-9 0 0,0 1-1 0 0,1-1 1 0 0,0 1 0 0 0,0 0 0 0 0,0 0 0 0 0,0 1-1 0 0,1-1 1 0 0,-1 1 0 0 0,0 5 0 0 0,2-9 425 0 0,1-1-66 0 0,1 3-461 0 0,-1-1 0 0 0,1 1-1 0 0,-1-1 1 0 0,1 0 0 0 0,0 1 0 0 0,0-1 0 0 0,1 0 0 0 0,-1 0-1 0 0,1 0 1 0 0,-1 0 0 0 0,1 0 0 0 0,2 3 0 0 0,-3-4-457 0 0,-1-2-761 0 0,0 0-3062 0 0,0 0-1316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500 204 8287 0 0,'0'0'382'0'0,"0"0"-8"0"0,0 0-170 0 0,0 0 176 0 0,0 0 107 0 0,0 0 22 0 0,0 0 3 0 0,5-8 512 0 0,0 2-887 0 0,0 0-1 0 0,1 0 1 0 0,-1 0-1 0 0,1 0 0 0 0,0 1 1 0 0,1 0-1 0 0,0 0 1 0 0,12-7-1 0 0,8-1-228 0 0,29-10 0 0 0,-43 18 168 0 0,49-20 607 0 0,2 4 0 0 0,112-23-1 0 0,-176 44-682 0 0,17-3 0 0 0,25-1 0 0 0,-38 4 0 0 0,0 0 0 0 0,0 0 0 0 0,0 0 0 0 0,0 1 0 0 0,-1-1 0 0 0,1 1 0 0 0,0 0 0 0 0,0 0 0 0 0,0 0 0 0 0,-1 1 0 0 0,1-1 0 0 0,5 5 0 0 0,-7-5 0 0 0,-1 0 0 0 0,0 0 0 0 0,0 0 0 0 0,0 0 0 0 0,0 0 0 0 0,-1 0 0 0 0,1 0 0 0 0,0 0 0 0 0,0 1 0 0 0,-1-1 0 0 0,1 0 0 0 0,-1 1 0 0 0,1-1 0 0 0,-1 0 0 0 0,1 1 0 0 0,-1-1 0 0 0,0 3 0 0 0,1-1 0 0 0,-2 0 0 0 0,1 0 0 0 0,0 0 0 0 0,0 0 0 0 0,-1 0 0 0 0,0 0 0 0 0,0 0 0 0 0,-1 3 0 0 0,-1 1 0 0 0,0 1 0 0 0,-1-1 0 0 0,-1 0 0 0 0,1 0 0 0 0,-8 8 0 0 0,-4 3-199 0 0,-1-1 0 0 0,0 0 0 0 0,-2-2-1 0 0,-20 14 1 0 0,-86 46-797 0 0,-61 27 996 0 0,161-89 0 0 0,-29 17 0 0 0,2 3 0 0 0,-43 31 0 0 0,13 0 0 0 0,-107 78 0 0 0,163-124 0 0 0,0-1 0 0 0,-51 24 0 0 0,62-35 0 0 0,24-11 0 0 0,4-2 0 0 0,36-18 503 0 0,1 3 0 0 0,2 2 0 0 0,0 2 0 0 0,0 2 0 0 0,2 3 0 0 0,0 1 0 0 0,75-4 0 0 0,-47 13-494 0 0,122 12-1 0 0,-150-5-9 0 0,-20-1 122 0 0,31 2-2 0 0,-58-5-318 0 0,0-1-1 0 0,0 1 0 0 0,0-1 1 0 0,0 0-1 0 0,-1 0 1 0 0,12-4-1 0 0,-17 4-5587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15663 0 0,'0'0'356'0'0,"0"0"50"0"0,0 0 20 0 0,0 0-42 0 0,1 1-250 0 0,2 1-52 0 0,0-1 0 0 0,0 1 0 0 0,0-1 0 0 0,0 0 0 0 0,0 0 0 0 0,0-1 0 0 0,0 1 0 0 0,0-1 0 0 0,0 1 0 0 0,0-1 0 0 0,0 0 1 0 0,6-1-1 0 0,5 0 506 0 0,23-7 0 0 0,-24 5-361 0 0,30-9 181 0 0,0-3-1 0 0,-1-1 1 0 0,46-24 0 0 0,-52 22-471 0 0,12-5-406 0 0,-18 8-890 0 0,64-23-1 0 0,-88 37 1027 0 0,-1 0 0 0 0,0 0 0 0 0,1 0 0 0 0,-1 1 0 0 0,0 0 0 0 0,1 0 0 0 0,-1 1 0 0 0,10 1 0 0 0,9 5-1202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17503 0 0,'0'0'399'0'0,"0"0"60"0"0,0 0 21 0 0,0 0-59 0 0,-2 0-276 0 0,-6 0-142 0 0,1 1 0 0 0,-1 0 0 0 0,0 0-1 0 0,0 1 1 0 0,-11 4 0 0 0,-39 18-4 0 0,2 0 1 0 0,13-9 0 0 0,-53 28 0 0 0,70-27 0 0 0,0 0 0 0 0,-32 29 0 0 0,55-43 0 0 0,-2 2 56 0 0,0 0-1 0 0,1 0 1 0 0,0 1-1 0 0,0-1 1 0 0,0 1-1 0 0,1 0 1 0 0,-1-1-1 0 0,-4 11 1 0 0,7-14-12 0 0,1 1 0 0 0,-1-1 0 0 0,1 1 1 0 0,-1-1-1 0 0,1 1 0 0 0,-1 0 0 0 0,1-1 1 0 0,0 1-1 0 0,0-1 0 0 0,0 1 0 0 0,0 0 1 0 0,0-1-1 0 0,0 1 0 0 0,0 0 0 0 0,1-1 1 0 0,-1 1-1 0 0,1 0 0 0 0,-1-1 0 0 0,1 1 1 0 0,-1-1-1 0 0,1 1 0 0 0,0-1 0 0 0,0 1 1 0 0,0-1-1 0 0,0 0 0 0 0,0 1 0 0 0,0-1 0 0 0,0 0 1 0 0,0 0-1 0 0,1 0 0 0 0,-1 0 0 0 0,0 0 1 0 0,1 0-1 0 0,1 1 0 0 0,3 1 32 0 0,-1 0 0 0 0,1-1 0 0 0,0 0 0 0 0,-1 0 0 0 0,1-1 0 0 0,0 0 0 0 0,0 0 0 0 0,0 0 0 0 0,0-1 0 0 0,0 1 0 0 0,7-2-1 0 0,11-1 492 0 0,33-6-1 0 0,-52 7-578 0 0,25-6 20 0 0,46-18-1 0 0,-66 22-6 0 0,0-1-32 0 0,0 1 0 0 0,-1-2 1 0 0,1 0-1 0 0,-1 0 0 0 0,0 0 0 0 0,0-1 0 0 0,-1-1 0 0 0,1 0 0 0 0,-2 0 0 0 0,1 0 1 0 0,-1-1-1 0 0,13-17 0 0 0,-19 22-163 0 0,0 0 1 0 0,0 0-1 0 0,0 0 0 0 0,0 0 1 0 0,0-1-1 0 0,-1 1 1 0 0,0 0-1 0 0,1 0 0 0 0,-1-1 1 0 0,0 1-1 0 0,-1 0 0 0 0,1-1 1 0 0,0 1-1 0 0,-1 0 1 0 0,0 0-1 0 0,0-1 0 0 0,0 1 1 0 0,-2-4-1 0 0,2 6-265 0 0,0 0-1 0 0,1 0 1 0 0,-1 0 0 0 0,0 0-1 0 0,0 0 1 0 0,0 1-1 0 0,0-1 1 0 0,1 0-1 0 0,-1 1 1 0 0,0-1 0 0 0,0 1-1 0 0,0-1 1 0 0,0 1-1 0 0,-1-1 1 0 0,1 1 0 0 0,0 0-1 0 0,0-1 1 0 0,-1 1-1 0 0,0 0 365 0 0,1-1-1441 0 0,1 1 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0 511 10135 0 0,'2'2'231'0'0,"0"1"-101"0"0,-1-2-84 0 0,0 1 0 0 0,0-1 0 0 0,0 0 1 0 0,1 0-1 0 0,-1 1 0 0 0,0-1 1 0 0,1 0-1 0 0,-1 0 0 0 0,0 0 0 0 0,1 0 1 0 0,-1-1-1 0 0,1 1 0 0 0,3 1 0 0 0,-3-1 54 0 0,1 0-1 0 0,-1 0 0 0 0,1 0 0 0 0,-1-1 0 0 0,1 1 1 0 0,-1-1-1 0 0,1 0 0 0 0,4 1 0 0 0,-4-2 311 0 0,0 1-1 0 0,-1-1 0 0 0,1 1 1 0 0,0-1-1 0 0,0 0 0 0 0,-1 0 1 0 0,1 0-1 0 0,-1-1 0 0 0,1 1 1 0 0,-1-1-1 0 0,1 1 0 0 0,-1-1 1 0 0,0 0-1 0 0,0 1 1 0 0,0-1-1 0 0,0-1 0 0 0,0 1 1 0 0,0 0-1 0 0,2-4 0 0 0,64-83 4763 0 0,-46 65-5135 0 0,1 1-1 0 0,1 1 1 0 0,34-24-1 0 0,87-50-8 0 0,-57 40-30 0 0,41-27 2 0 0,-38 29-5610 0 0,-75 42 3564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172 195 11975 0 0,'0'0'267'0'0,"0"0"42"0"0,2 0 17 0 0,7 2-48 0 0,-6-2-263 0 0,1 0 0 0 0,-1 1-1 0 0,1 0 1 0 0,-1 0 0 0 0,0 0-1 0 0,0 0 1 0 0,0 0 0 0 0,5 3-1 0 0,-1-1 269 0 0,1-1-1 0 0,0 1 1 0 0,0-2 0 0 0,0 1-1 0 0,0-1 1 0 0,0 0-1 0 0,1-1 1 0 0,-1 0-1 0 0,0 0 1 0 0,12-2 0 0 0,7-3 605 0 0,47-15 1 0 0,-38 9-247 0 0,56-19-32 0 0,24-5-169 0 0,-24 2 257 0 0,-86 31-1176 0 0,-5 1 395 0 0,0 1-1 0 0,-1 0 1 0 0,1-1 0 0 0,0 1-1 0 0,-1-1 1 0 0,1 1 0 0 0,-1-1 0 0 0,1 1-1 0 0,-1-1 1 0 0,1 0 0 0 0,-1 1-1 0 0,1-1 1 0 0,-1 1 0 0 0,0-1 0 0 0,1 0-1 0 0,-1 0 1 0 0,0 1 0 0 0,1-1 0 0 0,-1 0-1 0 0,0 1 1 0 0,0-1 0 0 0,0 0-1 0 0,0-1 1 0 0,0 1 35 0 0,1-1-532 0 0,-2 1-285 0 0,-3-3 531 0 0,1 1 1 0 0,-1 0-1 0 0,1-1 1 0 0,-1 1-1 0 0,0 1 0 0 0,0-1 1 0 0,-1 0-1 0 0,1 1 1 0 0,0 0-1 0 0,-1 0 1 0 0,1 0-1 0 0,-9-1 1 0 0,-5-1-1035 0 0,-39-3 0 0 0,16 2-1124 0 0,8 0 1620 0 0,0 2-1 0 0,0 1 1 0 0,-42 3-1 0 0,57 1 1408 0 0,-1 0 0 0 0,1 2 0 0 0,0 0 0 0 0,0 1 0 0 0,0 0 1 0 0,0 2-1 0 0,-22 11 0 0 0,11-1 542 0 0,0 2 1 0 0,-37 33 0 0 0,41-32-885 0 0,15-12 190 0 0,-1 2 0 0 0,2-1 0 0 0,-1 1 0 0 0,1 1 0 0 0,1 0 0 0 0,-1 0 0 0 0,-11 22 0 0 0,18-28-243 0 0,-1 0-1 0 0,1 0 0 0 0,0 0 0 0 0,0 1 1 0 0,1-1-1 0 0,0 0 0 0 0,0 1 0 0 0,0-1 1 0 0,0 1-1 0 0,1-1 0 0 0,0 1 1 0 0,0 0-1 0 0,0-1 0 0 0,1 1 0 0 0,0-1 1 0 0,0 1-1 0 0,0-1 0 0 0,1 0 0 0 0,0 0 1 0 0,0 1-1 0 0,5 8 0 0 0,-4-9-91 0 0,1 0 1 0 0,0 0-1 0 0,-1-1 0 0 0,2 1 0 0 0,-1-1 1 0 0,0 0-1 0 0,1 0 0 0 0,0-1 0 0 0,0 1 1 0 0,5 2-1 0 0,-1-2 153 0 0,0 0 0 0 0,0-1 0 0 0,0 1 0 0 0,0-2 0 0 0,16 3 0 0 0,6-2 510 0 0,-1-1 0 0 0,61-5 0 0 0,-76 2-650 0 0,141-11 128 0 0,-53-4-3801 0 0,-71 11 1590 0 0,-5 0-24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15663 0 0,'0'0'356'0'0,"0"-5"251"0"0,0 2-483 0 0,-1 4 495 0 0,-1 9-565 0 0,0 0 0 0 0,1 0 1 0 0,0 0-1 0 0,0 0 0 0 0,1 1 1 0 0,1-1-1 0 0,0 0 0 0 0,0 0 1 0 0,1 0-1 0 0,0 0 0 0 0,1 0 1 0 0,0 0-1 0 0,0-1 0 0 0,1 1 1 0 0,0-1-1 0 0,1 0 0 0 0,10 15 1 0 0,-4-9 145 0 0,-1-1 1 0 0,2 0-1 0 0,0-1 1 0 0,0 0-1 0 0,2-1 0 0 0,-1-1 1 0 0,1 0-1 0 0,1 0 1 0 0,24 12-1 0 0,-6-7 383 0 0,56 21 0 0 0,-75-32-589 0 0,1-1-1 0 0,0-1 0 0 0,0 0 1 0 0,0-1-1 0 0,0 0 1 0 0,26-2-1 0 0,-20-3-194 0 0,-21 3 92 0 0,1 0 1 0 0,-1 0-1 0 0,0 0 0 0 0,1-1 1 0 0,-1 1-1 0 0,1 0 1 0 0,-1 0-1 0 0,0-1 0 0 0,1 1 1 0 0,-1 0-1 0 0,0-1 1 0 0,1 1-1 0 0,-1 0 0 0 0,0-1 1 0 0,0 1-1 0 0,1-1 1 0 0,-1 1-1 0 0,0 0 0 0 0,0-1 1 0 0,0 1-1 0 0,0-1 1 0 0,1 1-1 0 0,-1-1 0 0 0,0 1 1 0 0,0-1-1 0 0,0 1 1 0 0,0 0-1 0 0,0-1 0 0 0,0 1 1 0 0,0-1-1 0 0,0 1 1 0 0,0-1-1 0 0,-1 0 0 0 0,-2-14-5115 0 0,-2 6-138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4 13823 0 0,'-1'0'315'0'0,"-14"-2"279"0"0,13 1-557 0 0,1 1 0 0 0,-1 0 0 0 0,0-1 0 0 0,0 1 0 0 0,0 0 0 0 0,1 0 0 0 0,-1 0 0 0 0,0 0 0 0 0,0 0 0 0 0,0 1 0 0 0,1-1 0 0 0,-1 1-1 0 0,0-1 1 0 0,0 1 0 0 0,-1 0 0 0 0,-21 14 278 0 0,0 0-1 0 0,1 1 1 0 0,1 2-1 0 0,0 0 0 0 0,-19 22 1 0 0,-71 91-153 0 0,15-16-159 0 0,76-93-37 0 0,-68 67-596 0 0,75-76 486 0 0,-1-1 0 0 0,0-1 0 0 0,-1 0 0 0 0,-26 13 0 0 0,39-23 72 0 0,1 0 0 0 0,-1 0 0 0 0,1 0 0 0 0,-1-1 0 0 0,1 1 0 0 0,-1-1-1 0 0,0 1 1 0 0,1-1 0 0 0,-4 0 0 0 0,5 0-108 0 0,0 0 0 0 0,0 0 0 0 0,0 0 0 0 0,0-1 0 0 0,1 1 0 0 0,-1 0 0 0 0,0 0 0 0 0,0-1 0 0 0,0 1 0 0 0,0 0 0 0 0,0-1 0 0 0,1 1-1 0 0,-1-1 1 0 0,0 1 0 0 0,0-1 0 0 0,1 0 0 0 0,-1 1 0 0 0,0-1 0 0 0,1 0 0 0 0,-1 1 0 0 0,0-1 0 0 0,1 0 0 0 0,-1 0 0 0 0,1 1 0 0 0,0-1 0 0 0,-1 0 0 0 0,1 0 0 0 0,-1-1 0 0 0,-1-9-4158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474 124 11975 0 0,'0'0'547'0'0,"0"0"-11"0"0,0 0-271 0 0,0 0 133 0 0,0 0 91 0 0,-5-3 463 0 0,2 2-778 0 0,0-1 0 0 0,0 0 0 0 0,0 0 1 0 0,0-1-1 0 0,0 1 0 0 0,0-1 0 0 0,1 1 0 0 0,0-1 0 0 0,-1 0 0 0 0,-2-5 1 0 0,-6-6 106 0 0,-25-28 566 0 0,27 31-238 0 0,8 9-573 0 0,-1 0 0 0 0,0 0-1 0 0,0 1 1 0 0,1-1 0 0 0,-1 0 0 0 0,-1 1-1 0 0,1-1 1 0 0,0 1 0 0 0,0 0 0 0 0,-1 0-1 0 0,1 0 1 0 0,0 0 0 0 0,-1 0 0 0 0,1 0-1 0 0,-4 0 1 0 0,1 0-26 0 0,1 1 0 0 0,-1 0 0 0 0,1 0 0 0 0,-1 1 0 0 0,1-1 0 0 0,0 1 0 0 0,-1 0 0 0 0,-5 1 0 0 0,-3 4-21 0 0,0-1 0 0 0,-1 2 1 0 0,2-1-1 0 0,-18 13 0 0 0,-4 6 11 0 0,-42 41 0 0 0,42-35 0 0 0,23-21 0 0 0,0 0 0 0 0,-16 21 0 0 0,25-28 0 0 0,-1 0 0 0 0,1 0 0 0 0,0 0 0 0 0,0 0 0 0 0,0 1 0 0 0,1-1 0 0 0,-1 1 0 0 0,1-1 0 0 0,0 1 0 0 0,0 0 0 0 0,0 0 0 0 0,0-1 0 0 0,1 1 0 0 0,-1 0 0 0 0,1 7 0 0 0,3-1 0 0 0,4-1 0 0 0,-6-7 1 0 0,1-1-1 0 0,0 0 1 0 0,0 0-1 0 0,0 0 1 0 0,0-1-1 0 0,1 1 1 0 0,-1 0 0 0 0,0-1-1 0 0,0 1 1 0 0,0-1-1 0 0,0 0 1 0 0,1 0-1 0 0,3 0 1 0 0,31-3 426 0 0,-37 3-419 0 0,35-7 313 0 0,0-2 0 0 0,-1-1 0 0 0,0-2 0 0 0,45-22 0 0 0,-46 22-321 0 0,14-6 0 0 0,-44 17 0 0 0,0-1 0 0 0,0 0 0 0 0,0 0 0 0 0,-1 0 0 0 0,1 0 0 0 0,0 0 0 0 0,-1 0 0 0 0,1-1 0 0 0,-1 1 0 0 0,0-1 0 0 0,3-4 0 0 0,0 0 0 0 0,-4 7 0 0 0,-1 0 0 0 0,0-1 0 0 0,0 1 0 0 0,0 0 0 0 0,0 0 0 0 0,0 0 0 0 0,1 0 0 0 0,-1 0 0 0 0,0 0 0 0 0,0 0 0 0 0,0 0 0 0 0,0 0 0 0 0,0 1 0 0 0,1-1 0 0 0,-1 0 0 0 0,0 0 0 0 0,0 0 0 0 0,0 0 0 0 0,0 0 0 0 0,0 0 0 0 0,1 0 0 0 0,-1 0 0 0 0,0 0 0 0 0,0 0 0 0 0,0 0 0 0 0,0 1 0 0 0,0-1 0 0 0,0 0 0 0 0,0 0 0 0 0,0 0 0 0 0,1 0 0 0 0,-1 0 0 0 0,0 0 0 0 0,0 1 0 0 0,0-1 0 0 0,0 0 0 0 0,0 0 0 0 0,0 0 0 0 0,0 0 0 0 0,0 0 0 0 0,0 1 0 0 0,0-1 0 0 0,0 0 0 0 0,0 0 0 0 0,0 0 0 0 0,0 0 0 0 0,0 0 0 0 0,0 1 0 0 0,3 13 0 0 0,-1-4 0 0 0,-1-7 0 0 0,-1 0 0 0 0,1-1 0 0 0,-1 1 0 0 0,0 0 0 0 0,0 0 0 0 0,0 0 0 0 0,0 0 0 0 0,0-1 0 0 0,-1 1 0 0 0,0 0 0 0 0,1 0 0 0 0,-1 0 0 0 0,0-1 0 0 0,0 1 0 0 0,0-1 0 0 0,-1 1 0 0 0,-1 3 0 0 0,-5 10 0 0 0,8-15-1 0 0,0 0 0 0 0,-1 0 0 0 0,1-1 0 0 0,0 1 0 0 0,-1 0 0 0 0,1 0 0 0 0,0 0 0 0 0,0 0 0 0 0,0 0 0 0 0,0 0 0 0 0,0-1 0 0 0,0 1 0 0 0,0 1 0 0 0,3 1-94 0 0,-3-3 71 0 0,0 1-173 0 0,1 0 0 0 0,-1 0 0 0 0,1 0 0 0 0,0 0 0 0 0,-1 0 0 0 0,1 0 0 0 0,0 0 0 0 0,-1 0 0 0 0,1 0 0 0 0,0 0 0 0 0,0-1 0 0 0,0 1-1 0 0,0 0 1 0 0,0-1 0 0 0,0 1 0 0 0,0-1 0 0 0,0 1 0 0 0,0-1 0 0 0,0 1 0 0 0,0-1 0 0 0,0 0 0 0 0,2 1 0 0 0,2 0-318 0 0,0-1-1 0 0,0 0 1 0 0,0 0-1 0 0,6-1 1 0 0,-6 1 88 0 0,36-5-1609 0 0,-7 0-11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8287 0 0,'0'0'382'0'0,"0"0"-8"0"0,0 0-170 0 0,0 0 176 0 0,0 0 107 0 0,13-1 2458 0 0,7-14-1102 0 0,1 0-1 0 0,-2-1 0 0 0,22-21 0 0 0,-8 6-903 0 0,-14 13-508 0 0,1 2-1 0 0,1 0 0 0 0,1 1 1 0 0,27-14-1 0 0,-47 28-427 0 0,1 0-1 0 0,-1 0 1 0 0,0 0-1 0 0,1 1 1 0 0,-1-1-1 0 0,1 0 1 0 0,-1 1 0 0 0,1 0-1 0 0,-1 0 1 0 0,1-1-1 0 0,-1 2 1 0 0,5-1-1 0 0,-5 0-17 0 0,-1 1 0 0 0,0-1 0 0 0,0 1 0 0 0,0-1 0 0 0,0 0 0 0 0,0 1 0 0 0,0 0 0 0 0,0-1 0 0 0,0 1 0 0 0,0 0 1 0 0,0-1-1 0 0,0 1 0 0 0,0 0 0 0 0,0 0 0 0 0,-1 0 0 0 0,1 0 0 0 0,0 0 0 0 0,0 0 0 0 0,-1 0 0 0 0,1 0 0 0 0,-1 0 0 0 0,1 0 0 0 0,-1 0 0 0 0,0 0 0 0 0,1 0 0 0 0,-1 1 0 0 0,0-1 0 0 0,1 1 0 0 0,0 11-15 0 0,0-1 1 0 0,-1 0 0 0 0,0 0-1 0 0,-1 0 1 0 0,0 1 0 0 0,-5 18-1 0 0,5-25 219 0 0,-1 4-402 0 0,-1 0-1 0 0,1-1 1 0 0,-2 1 0 0 0,1-1-1 0 0,-1 0 1 0 0,-10 17-1 0 0,14-25 535 0 0,0-3 154 0 0,14-22-650 0 0,1-1 0 0 0,0 2 0 0 0,2 0-1 0 0,20-20 1 0 0,-31 36 82 0 0,1 0 0 0 0,0 1 0 0 0,1 0 0 0 0,-1 0 0 0 0,1 1 0 0 0,0 0 0 0 0,1 0-1 0 0,-1 1 1 0 0,1 0 0 0 0,10-3 0 0 0,-3 3-77 0 0,0 0-1 0 0,-1 1 0 0 0,1 1 1 0 0,0 0-1 0 0,20 1 0 0 0,-32 1 170 0 0,0 1-1 0 0,0-1 1 0 0,-1 1-1 0 0,1 0 1 0 0,0 0-1 0 0,0 0 1 0 0,-1 0-1 0 0,1 1 1 0 0,6 3-1 0 0,27 21 35 0 0,-25-16 13 0 0,-11-10-6 0 0,7 6 595 0 0,0 1 1 0 0,12 12-1 0 0,-19-18-636 0 0,1 0 0 0 0,-1 1 1 0 0,0-1-1 0 0,0 1 0 0 0,0-1 0 0 0,0 1 0 0 0,0 0 1 0 0,0 0-1 0 0,0-1 0 0 0,0 1 0 0 0,-1 0 0 0 0,1 0 0 0 0,-1 0 1 0 0,1 0-1 0 0,-1 0 0 0 0,0-1 0 0 0,0 1 0 0 0,0 0 1 0 0,0 0-1 0 0,0 0 0 0 0,-1 2 0 0 0,-1 7 1 0 0,-2 0 0 0 0,0 0 0 0 0,0 0 0 0 0,-1-1 0 0 0,0 0 0 0 0,-1 0 0 0 0,-13 17 0 0 0,-4 3 44 0 0,18-21-751 0 0,-2-1-1 0 0,1 0 0 0 0,-1 0 0 0 0,0 0 0 0 0,-15 11 1 0 0,14-14-827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15663 0 0,'0'0'356'0'0,"12"1"994"0"0,-11-1-1340 0 0,-1 0 0 0 0,1 1 1 0 0,-1-1-1 0 0,1 0 1 0 0,-1 1-1 0 0,0-1 0 0 0,1 0 1 0 0,-1 1-1 0 0,1-1 0 0 0,-1 0 1 0 0,0 1-1 0 0,1-1 1 0 0,-1 1-1 0 0,0-1 0 0 0,1 1 1 0 0,-1-1-1 0 0,0 1 1 0 0,0-1-1 0 0,1 1 0 0 0,-1-1 1 0 0,0 1-1 0 0,0-1 1 0 0,0 1-1 0 0,0 0 0 0 0,0-1 1 0 0,0 1-1 0 0,0-1 0 0 0,0 1 1 0 0,0-1-1 0 0,0 1 1 0 0,0 0-1 0 0,0-1 0 0 0,0 1 1 0 0,-1 0-1 0 0,1 1 77 0 0,-3 7 94 0 0,1 1-1 0 0,-2-1 0 0 0,1 0 1 0 0,-1 0-1 0 0,-1 0 0 0 0,0 0 1 0 0,0-1-1 0 0,-11 14 0 0 0,-11 19-127 0 0,-48 75 1762 0 0,19-31-1654 0 0,39-57-161 0 0,0 0 0 0 0,-21 57 0 0 0,25-54 33 0 0,-1 2-557 0 0,9-11-2573 0 0,4-21 324 0 0,1-1-3026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1 564 10135 0 0,'5'-19'304'0'0,"0"0"-1"0"0,2 1 1 0 0,12-25-1 0 0,32-51 576 0 0,-25 50 144 0 0,-15 23-518 0 0,2 1 0 0 0,0 0 1 0 0,1 0-1 0 0,1 2 0 0 0,1 0 0 0 0,1 1 0 0 0,0 0 0 0 0,1 1 0 0 0,1 1 0 0 0,26-15 0 0 0,-14 11-51 0 0,5-3 449 0 0,61-27-1 0 0,-85 44-861 0 0,0 1-1 0 0,0 0 1 0 0,1 1-1 0 0,-1 0 1 0 0,1 1-1 0 0,0 0 1 0 0,-1 1-1 0 0,1 1 1 0 0,20 1-1 0 0,-28 0-27 0 0,-1-1-1 0 0,0 1 1 0 0,0 0 0 0 0,1 1-1 0 0,-1-1 1 0 0,0 1 0 0 0,0-1-1 0 0,0 1 1 0 0,-1 1 0 0 0,1-1-1 0 0,0 0 1 0 0,-1 1-1 0 0,6 5 1 0 0,-5-3 99 0 0,0 0-1 0 0,1 0 0 0 0,-2 0 1 0 0,1 1-1 0 0,-1 0 1 0 0,0 0-1 0 0,0 0 1 0 0,2 7-1 0 0,0 2 13 0 0,-1 0 0 0 0,-1 1 0 0 0,0-1 0 0 0,-2 1 0 0 0,1 0 0 0 0,-3 26 0 0 0,0-23-124 0 0,0 0 0 0 0,-2 0 0 0 0,-6 22 0 0 0,8-34 0 0 0,-1-1 0 0 0,0 0 0 0 0,-1 0 0 0 0,0 0 0 0 0,0-1 0 0 0,0 1 0 0 0,0-1 0 0 0,-1 1 0 0 0,0-1 0 0 0,0 0 0 0 0,0-1 0 0 0,-1 1 0 0 0,-6 5 0 0 0,0-3 0 0 0,0-1 0 0 0,0 0 0 0 0,0 0 0 0 0,-1-1 0 0 0,0-1 0 0 0,0 0 0 0 0,-22 4 0 0 0,-6-1 0 0 0,-43 0 0 0 0,63-5 0 0 0,-23 1-1004 0 0,-1-2 0 0 0,0-2 0 0 0,-76-11 0 0 0,102 8-300 0 0,5-2-5216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11975 0 0,'0'0'267'0'0,"0"0"42"0"0,0 0 17 0 0,0 0-28 0 0,-1 1-196 0 0,-1 3-92 0 0,-1-1 0 0 0,1 0 0 0 0,-1 0 0 0 0,0 0 1 0 0,0 0-1 0 0,0-1 0 0 0,-1 1 0 0 0,1-1 0 0 0,0 0 1 0 0,-1 1-1 0 0,0-2 0 0 0,-5 3 0 0 0,-8 3 608 0 0,-29 5 0 0 0,11-2 48 0 0,-9 4-663 0 0,1 2 1 0 0,0 2-1 0 0,1 2 0 0 0,-66 42 0 0 0,99-55-3 0 0,-13 7 0 0 0,0 2 0 0 0,1 0 0 0 0,-34 36 0 0 0,51-48 9 0 0,-12 15 447 0 0,-16 23 0 0 0,28-38-376 0 0,1 1 1 0 0,0 0-1 0 0,1 0 0 0 0,-1 0 0 0 0,1 0 0 0 0,0 1 0 0 0,0-1 0 0 0,1 0 1 0 0,-1 1-1 0 0,1-1 0 0 0,0 7 0 0 0,1-11-74 0 0,0-1 0 0 0,0 1 0 0 0,0 0-1 0 0,1-1 1 0 0,-1 1 0 0 0,0 0 0 0 0,0 0 0 0 0,1-1 0 0 0,-1 1 0 0 0,1-1 0 0 0,-1 1-1 0 0,0 0 1 0 0,1-1 0 0 0,-1 1 0 0 0,1-1 0 0 0,-1 1 0 0 0,1-1 0 0 0,0 1 0 0 0,-1-1-1 0 0,1 1 1 0 0,-1-1 0 0 0,1 0 0 0 0,0 1 0 0 0,-1-1 0 0 0,1 0 0 0 0,1 1 0 0 0,17 3 0 0 0,2-3 108 0 0,-1-1 0 0 0,1 0 1 0 0,39-7-1 0 0,61-19 788 0 0,-74 14-557 0 0,59-7-1 0 0,-65 13-417 0 0,-24 2 127 0 0,32 0 0 0 0,-44 4-230 0 0,0 0 1 0 0,0 0-1 0 0,0 1 1 0 0,-1 0-1 0 0,1-1 1 0 0,0 2-1 0 0,0-1 1 0 0,0 1-1 0 0,-1 0 1 0 0,8 3-1 0 0,-10-4-336 0 0,2 2 248 0 0,0-2-1401 0 0,-3 1-3703 0 0,-1-2 3321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 17503 0 0,'0'0'399'0'0,"3"-3"289"0"0,-3 3-673 0 0,0 0 0 0 0,0 0 0 0 0,0 0 1 0 0,0-1-1 0 0,0 1 0 0 0,0 0 0 0 0,0 0 0 0 0,0 0 0 0 0,1 0 0 0 0,-1 0 1 0 0,0 0-1 0 0,0 0 0 0 0,0 0 0 0 0,0 0 0 0 0,0 0 0 0 0,0 0 0 0 0,0 0 0 0 0,0 0 1 0 0,0 0-1 0 0,0 0 0 0 0,0 0 0 0 0,1 0 0 0 0,-1 0 0 0 0,0 0 0 0 0,0-1 1 0 0,0 1-1 0 0,0 0 0 0 0,0 0 0 0 0,0 0 0 0 0,0 1 0 0 0,0-1 0 0 0,0 0 0 0 0,1 0 1 0 0,-1 0-1 0 0,0 0 0 0 0,0 0 0 0 0,0 0 0 0 0,0 0 0 0 0,0 0 0 0 0,0 0 1 0 0,0 0-1 0 0,0 0 0 0 0,0 0 0 0 0,0 0 0 0 0,1 0 0 0 0,-1 0 0 0 0,0 0 0 0 0,0 0 1 0 0,0 0-1 0 0,0 0 0 0 0,0 1 0 0 0,0-1 0 0 0,0 0 0 0 0,0 4-13 0 0,0 0 0 0 0,0 1-1 0 0,0-1 1 0 0,-1 0 0 0 0,1 0 0 0 0,-1 0-1 0 0,0 1 1 0 0,0-1 0 0 0,-3 6 0 0 0,-20 37-5 0 0,18-34 4 0 0,-53 88 959 0 0,-103 132 0 0 0,72-109-832 0 0,-55 75-128 0 0,124-165-829 0 0,20-33-124 0 0,1-1-58 0 0,0 0-12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59 130 17503 0 0,'0'0'399'0'0,"0"0"60"0"0,0 0 21 0 0,0 0-59 0 0,2 0-276 0 0,12 5-58 0 0,1-1-1 0 0,0 0 0 0 0,29 2 1 0 0,-35-5 180 0 0,1-1-1 0 0,0-1 1 0 0,-1 0 0 0 0,1 0 0 0 0,-1 0 0 0 0,1-1-1 0 0,13-6 1 0 0,6-4 141 0 0,-2-1 1 0 0,0-2-1 0 0,39-26 0 0 0,-29 16-409 0 0,-35 24 1 0 0,-1 0 0 0 0,0 0 0 0 0,0 0 0 0 0,0 0 0 0 0,0 0 0 0 0,0 0 0 0 0,0 0 0 0 0,0-1 0 0 0,0 1 0 0 0,0 0 0 0 0,-1-1 0 0 0,1 1 0 0 0,0-3 0 0 0,0 4 0 0 0,-1 0 0 0 0,0 0 0 0 0,0-1 0 0 0,0 1 0 0 0,1 0 0 0 0,-1 0 0 0 0,0-1 0 0 0,0 1 0 0 0,0 0 0 0 0,0-1 0 0 0,0 1 0 0 0,1 0 0 0 0,-1 0 0 0 0,0-1 0 0 0,0 1 0 0 0,0 0 0 0 0,0-1 0 0 0,0 1 0 0 0,0 0 0 0 0,0-1 0 0 0,0 1 0 0 0,0 0 0 0 0,0-1 0 0 0,0 1 0 0 0,-1 0 0 0 0,1 0 0 0 0,0-1 0 0 0,0 1 0 0 0,0 0 0 0 0,0-1 0 0 0,0 1 0 0 0,-1 0 0 0 0,1 0 0 0 0,0-1 0 0 0,-1 1 0 0 0,-4 1 0 0 0,4-1 0 0 0,-6 2 0 0 0,0 1 0 0 0,0-1 0 0 0,0 1 0 0 0,0 0 0 0 0,-11 7 0 0 0,-31 25 0 0 0,23-16 0 0 0,-22 18 0 0 0,-61 62 0 0 0,72-64 0 0 0,24-24 0 0 0,-40 42 0 0 0,47-46 0 0 0,0 0 0 0 0,0 1 0 0 0,0 0 0 0 0,1 0 0 0 0,-6 14 0 0 0,10-20 0 0 0,0-1 0 0 0,1 1 0 0 0,-1 0 0 0 0,0 0 0 0 0,1 0 0 0 0,0 0 0 0 0,-1 0 0 0 0,1 0 0 0 0,0 0 0 0 0,0 0 0 0 0,0 0 0 0 0,0 0 0 0 0,1 0 0 0 0,-1 0 0 0 0,0 0 0 0 0,1 0 0 0 0,0 0 0 0 0,-1-1 0 0 0,2 4 0 0 0,0-3 0 0 0,0 1 0 0 0,-1-1 0 0 0,1 0 0 0 0,0 0 0 0 0,1 1 0 0 0,-1-1 0 0 0,0-1 0 0 0,1 1 0 0 0,-1 0 0 0 0,1-1 0 0 0,4 3 0 0 0,2 0 0 0 0,0-1 0 0 0,0 0 0 0 0,0 0 0 0 0,1-1 0 0 0,-1 0 0 0 0,19 1 0 0 0,18-6-1149 0 0,-23 1-4170 0 0,2 0-1997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65 8287 0 0,'0'0'191'0'0,"0"0"26"0"0,-1 2 9 0 0,1-1-212 0 0,0-1-5 0 0,-1 1 0 0 0,1-1-1 0 0,0 1 1 0 0,-1-1 0 0 0,1 0-1 0 0,0 1 1 0 0,-1-1 0 0 0,1 1 0 0 0,0-1-1 0 0,-1 0 1 0 0,1 1 0 0 0,-1-1-1 0 0,1 0 1 0 0,0 1 0 0 0,-1-1 0 0 0,1 0-1 0 0,-1 0 1 0 0,1 0 0 0 0,-1 1-1 0 0,1-1 1 0 0,-2 0 0 0 0,-13 6 15 0 0,6-2 1476 0 0,1-1 0 0 0,-16 3 0 0 0,22-6-956 0 0,2 0-28 0 0,0 0-4 0 0,0 0 0 0 0,0 0 0 0 0,0 0 0 0 0,0 0 0 0 0,0 0 0 0 0,0 0 0 0 0,0 0 0 0 0,2 0-68 0 0,13-2-363 0 0,28 0-1 0 0,-34 2 33 0 0,-1 0 1 0 0,1-1-1 0 0,12-2 1 0 0,272-67 2632 0 0,-281 67-2447 0 0,1-1-212 0 0,-1 1 0 0 0,1 1 0 0 0,0 0 0 0 0,-1 1-1 0 0,1 0 1 0 0,23 3 0 0 0,-26 1-87 0 0,-9-2 0 0 0,0 0 0 0 0,0 0 0 0 0,0 0 0 0 0,-1 0 0 0 0,1 0 0 0 0,0 0 0 0 0,-1 0 0 0 0,1 1 0 0 0,-1-1 0 0 0,1 0 0 0 0,-1 0 0 0 0,1 1 0 0 0,-1-1 0 0 0,0 0 0 0 0,0 0 0 0 0,0 1 0 0 0,0-1 0 0 0,0 0 0 0 0,0 1 0 0 0,0-1 0 0 0,0 0 0 0 0,0 1 0 0 0,0-1 0 0 0,-1 0 0 0 0,1 0 0 0 0,-1 1 0 0 0,1-1 0 0 0,-1 0 0 0 0,1 0 0 0 0,-2 2 0 0 0,-1 2 0 0 0,1 0 0 0 0,-1-1 0 0 0,-1 1 0 0 0,1-1 0 0 0,-1 0 0 0 0,-3 5 0 0 0,-14 8 0 0 0,0-1 0 0 0,-1-1 0 0 0,0 0 0 0 0,-1-2 0 0 0,-1 0 0 0 0,-36 13 0 0 0,31-16 0 0 0,1-1 0 0 0,-35 6 0 0 0,34-8 0 0 0,-48 17 0 0 0,25-6 0 0 0,-14 1-64 0 0,64-18-273 0 0,2-1-138 0 0,0 0-33 0 0,23 0-83 0 0,-8 0 583 0 0,30-2-1 0 0,17-6 9 0 0,1 3 0 0 0,64 4 0 0 0,-120 1 100 0 0,1 1 0 0 0,0 0-1 0 0,-1 1 1 0 0,1-1 0 0 0,-1 2-1 0 0,0-1 1 0 0,1 1 0 0 0,12 7-1 0 0,-17-9-41 0 0,1 1 0 0 0,-1 1-1 0 0,0-1 1 0 0,0 0 0 0 0,0 1-1 0 0,0 0 1 0 0,0 0-1 0 0,0 0 1 0 0,-1 0 0 0 0,0 0-1 0 0,1 0 1 0 0,-1 0-1 0 0,0 1 1 0 0,-1-1 0 0 0,1 1-1 0 0,-1 0 1 0 0,1-1 0 0 0,1 8-1 0 0,-2-2-57 0 0,-1-1 0 0 0,1 1 0 0 0,-1-1 0 0 0,-1 0 0 0 0,-2 15 0 0 0,-14 42 0 0 0,4-20 0 0 0,2-16 0 0 0,4-16 0 0 0,3-11 0 0 0,1-1 0 0 0,-9 8 0 0 0,-1-1 0 0 0,0-1 0 0 0,0 0 0 0 0,-1-1 0 0 0,0 0 0 0 0,0-1 0 0 0,-28 6 0 0 0,-158 30 0 0 0,161-34 0 0 0,-77 1 0 0 0,99-7 0 0 0,1-1 0 0 0,-1-1 0 0 0,1 0 0 0 0,0-1 0 0 0,0-1 0 0 0,0 0 0 0 0,-19-7 0 0 0,27 5 0 0 0,6-3 0 0 0,2 7-41 0 0,0 0-1 0 0,1 0 1 0 0,-1 0 0 0 0,1 0-1 0 0,-1 0 1 0 0,1-1 0 0 0,0 1-1 0 0,-1 0 1 0 0,1 0 0 0 0,0 1-1 0 0,-1-1 1 0 0,1 0 0 0 0,0 0-1 0 0,0 0 1 0 0,0 0 0 0 0,0 1-1 0 0,0-1 1 0 0,0 0 0 0 0,0 1-1 0 0,0-1 1 0 0,0 1 0 0 0,0-1-1 0 0,1 1 1 0 0,-1 0 0 0 0,0-1-1 0 0,0 1 1 0 0,0 0 0 0 0,0 0-1 0 0,1 0 1 0 0,-1 0 0 0 0,0 0-1 0 0,2 0 1 0 0,1 0-604 0 0,0 0 0 0 0,1 0 0 0 0,-1 1-1 0 0,0-1 1 0 0,0 1 0 0 0,0 0 0 0 0,0 0 0 0 0,5 3 0 0 0,6 4-5497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2 10135 0 0,'0'0'231'0'0,"0"0"29"0"0,0 0 19 0 0,2 1-41 0 0,1 0-204 0 0,-1-1-27 0 0,0 0 0 0 0,-1 1 0 0 0,1-1 0 0 0,-1 0 0 0 0,1 0 0 0 0,0 0 0 0 0,-1 0 0 0 0,1 0 0 0 0,0-1 1 0 0,-1 1-1 0 0,1 0 0 0 0,1-2 0 0 0,2 2-1170 0 0,7-2 6758 0 0,-11 4-2192 0 0,-7 2-2641 0 0,-9 4-438 0 0,-1-1 0 0 0,0-1 0 0 0,0 0 0 0 0,-29 6 0 0 0,-18 6-339 0 0,-144 39 15 0 0,111-33 0 0 0,-39 6-90 0 0,112-27-257 0 0,0 0-1 0 0,0-2 1 0 0,1-1 0 0 0,-25-2 0 0 0,42 2 320 0 0,0-1 1 0 0,0 0 0 0 0,-1 0 0 0 0,1-1 0 0 0,0 1 0 0 0,0-1 0 0 0,1 0 0 0 0,-8-4-1 0 0,11 5 3 0 0,0 0 1 0 0,0 0-1 0 0,0 1 0 0 0,0-1 0 0 0,0 0 0 0 0,0 0 0 0 0,0 0 0 0 0,0 0 0 0 0,1 0 0 0 0,-1 0 0 0 0,0 0 0 0 0,1-1 0 0 0,-1 1 0 0 0,1 0 1 0 0,-1 0-1 0 0,1-2 0 0 0,0 1-33 0 0,0 0 0 0 0,0 1 1 0 0,0-1-1 0 0,0 1 0 0 0,0-1 1 0 0,1 0-1 0 0,-1 1 0 0 0,0-1 1 0 0,1 1-1 0 0,0-1 0 0 0,-1 1 1 0 0,1-1-1 0 0,0 1 0 0 0,0-1 1 0 0,0 1-1 0 0,1-2 0 0 0,4-3 10 0 0,0 0 1 0 0,1 0-1 0 0,-1 1 0 0 0,1 0 0 0 0,1 0 1 0 0,-1 1-1 0 0,0 0 0 0 0,1 0 0 0 0,0 1 1 0 0,0 0-1 0 0,0 0 0 0 0,16-3 0 0 0,-19 5 47 0 0,-1 1 0 0 0,1-1 0 0 0,-1 1 0 0 0,1 0 0 0 0,-1 1 0 0 0,1-1 0 0 0,-1 1 0 0 0,1-1 0 0 0,-1 1 0 0 0,1 1 0 0 0,-1-1 0 0 0,0 1 0 0 0,0-1 0 0 0,0 1 0 0 0,0 0 0 0 0,0 1 0 0 0,0-1 0 0 0,0 1 0 0 0,-1-1 0 0 0,1 1 0 0 0,-1 0 0 0 0,0 1 0 0 0,0-1 0 0 0,0 0 0 0 0,3 6 0 0 0,-2-4 0 0 0,-1 1 0 0 0,0 0 0 0 0,-1 0 0 0 0,1 0 0 0 0,-1 0 0 0 0,0 1 0 0 0,-1-1 0 0 0,1 1 0 0 0,-1-1 0 0 0,-1 1 0 0 0,1-1 0 0 0,-1 1 0 0 0,0-1 0 0 0,0 1 0 0 0,-1 0 0 0 0,-3 10 0 0 0,2-6 125 0 0,-1 0-1 0 0,-1-1 1 0 0,0 1-1 0 0,0-1 1 0 0,-1 0-1 0 0,0-1 1 0 0,-10 14-1 0 0,11-18-57 0 0,0 0-1 0 0,0-1 0 0 0,0 0 1 0 0,-1 0-1 0 0,0 0 1 0 0,0 0-1 0 0,0-1 0 0 0,0 1 1 0 0,-1-1-1 0 0,1-1 1 0 0,-1 1-1 0 0,0-1 0 0 0,1 0 1 0 0,-13 3-1 0 0,-42 2-66 0 0,42-5 0 0 0,0 0 0 0 0,-29 8 0 0 0,27-4 0 0 0,12-2 0 0 0,0 3 0 0 0,5 3 0 0 0,4-9 0 0 0,-1 0 0 0 0,1 0 0 0 0,-1 0 0 0 0,1 0 0 0 0,0 1 0 0 0,0-1 0 0 0,-1 0 0 0 0,1 0 0 0 0,0 0 0 0 0,0-1 0 0 0,0 1 0 0 0,0 0 0 0 0,0 0 0 0 0,0 0 0 0 0,0-1 0 0 0,0 1 0 0 0,1-1 0 0 0,-1 1 0 0 0,0-1 0 0 0,0 1 0 0 0,0-1 0 0 0,1 1 0 0 0,1-1 0 0 0,34 5 0 0 0,-30-4 0 0 0,65-1 0 0 0,-8 0 0 0 0,-61 0 0 0 0,19 1 0 0 0,0 1 0 0 0,0 1 0 0 0,0 1 0 0 0,27 7 0 0 0,-43-9 0 0 0,-1 1 0 0 0,1-1 0 0 0,-1 1 0 0 0,1 0 0 0 0,-1 0 0 0 0,0 0 0 0 0,0 1 0 0 0,0-1 0 0 0,-1 1 0 0 0,1 0 0 0 0,-1 1 0 0 0,0-1 0 0 0,0 1 0 0 0,-1 0 0 0 0,1 0 0 0 0,-1 0 0 0 0,0 1 0 0 0,-1-1 0 0 0,1 0 0 0 0,2 9 0 0 0,-4-8 0 0 0,1-1-1 0 0,-1 0 0 0 0,0 1 0 0 0,-1-1 1 0 0,1 0-1 0 0,-1 7 0 0 0,0-10 105 0 0,0 1-1 0 0,-1 0 0 0 0,1 0 0 0 0,-1-1 0 0 0,0 1 1 0 0,1 0-1 0 0,-1-1 0 0 0,0 1 0 0 0,-1-1 0 0 0,1 1 1 0 0,0-1-1 0 0,-1 0 0 0 0,-1 3 0 0 0,-6 7 452 0 0,8-10-550 0 0,-1 0 0 0 0,1 0 0 0 0,0-1-1 0 0,-1 1 1 0 0,0 0 0 0 0,1-1 0 0 0,-1 1 0 0 0,0-1 0 0 0,0 0-1 0 0,-2 2 1 0 0,0-1-5 0 0,-13 8 0 0 0,-1-1 0 0 0,0-1 0 0 0,-23 7 0 0 0,20-9 0 0 0,-1-1 0 0 0,0-1 0 0 0,0-1 0 0 0,-1-1 0 0 0,-24-1 0 0 0,29-3-22 0 0,-20-5 1 0 0,20 3-337 0 0,15 4 171 0 0,0-1 0 0 0,1 0 0 0 0,-1 0 1 0 0,0 0-1 0 0,0 0 0 0 0,1-1 0 0 0,-5-2 0 0 0,6 3-325 0 0,0-8-1240 0 0,6 0-2546 0 0,5-1-1316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15663 0 0,'0'0'719'0'0,"0"0"-20"0"0,2 1-449 0 0,1 1-248 0 0,0 1 0 0 0,0-1 0 0 0,0 1 0 0 0,0 0 0 0 0,-1 0 0 0 0,1 0 0 0 0,-1 0 0 0 0,0 0 0 0 0,1 1 0 0 0,-2-1 0 0 0,1 1 0 0 0,0-1 0 0 0,1 7 0 0 0,-2-8 58 0 0,-1 1 0 0 0,1 0 0 0 0,-1 0 0 0 0,0-1 0 0 0,0 1 0 0 0,0 0 0 0 0,-1 0 0 0 0,1-1 1 0 0,-1 1-1 0 0,1 0 0 0 0,-1-1 0 0 0,0 1 0 0 0,0-1 0 0 0,0 1 0 0 0,0-1 0 0 0,-1 1 0 0 0,1-1 0 0 0,-3 4 0 0 0,-4 4 495 0 0,-1 0 0 0 0,-15 14 0 0 0,16-15-369 0 0,-3 2 119 0 0,-44 47 1781 0 0,48-49-1978 0 0,0-1-1 0 0,1 1 0 0 0,0 0 0 0 0,1 1 1 0 0,-6 11-1 0 0,11-20-803 0 0,0-1-257 0 0,1 2-831 0 0,7 4-3260 0 0,2-1-1394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63 17503 0 0,'16'-46'1920'0'0,"-14"38"-1848"0"0,-2 6 299 0 0,0 2 117 0 0,0 0 21 0 0,0 0-66 0 0,-1-1-294 0 0,-3 0-148 0 0,1 0 1 0 0,0 0-1 0 0,0 0 0 0 0,0 0 0 0 0,0 1 1 0 0,0 0-1 0 0,-1-1 0 0 0,1 1 0 0 0,0 0 1 0 0,0 1-1 0 0,-1-1 0 0 0,1 0 0 0 0,-6 3 1 0 0,-3 0-3 0 0,0 0 1 0 0,-17 8-1 0 0,0 3 1 0 0,-1 0 0 0 0,2 2 0 0 0,-27 19 0 0 0,47-27 0 0 0,7-7 0 0 0,1-1 0 0 0,0 1 0 0 0,0-1 0 0 0,0 0 0 0 0,0 1 0 0 0,0-1 0 0 0,0 1 0 0 0,0-1 0 0 0,0 1 0 0 0,0-1 0 0 0,0 1 0 0 0,0-1 0 0 0,0 1 0 0 0,0-1 0 0 0,0 0 0 0 0,0 1 0 0 0,0-1 0 0 0,0 1 0 0 0,0-1 0 0 0,1 1 0 0 0,1 2-73 0 0,1-1 0 0 0,0 1 0 0 0,0-1 0 0 0,-1 1 0 0 0,1-1 0 0 0,1 0 1 0 0,-1-1-1 0 0,0 1 0 0 0,0 0 0 0 0,1-1 0 0 0,-1 0 0 0 0,6 2 0 0 0,6 3-363 0 0,13 5 277 0 0,-7-3-2 0 0,29 17 0 0 0,-44-21 147 0 0,1 0 0 0 0,-1 0 0 0 0,0 1-1 0 0,-1 0 1 0 0,1 0 0 0 0,-1 1 0 0 0,0-1 0 0 0,6 10 0 0 0,-6-8 180 0 0,0 1 0 0 0,-1 0 0 0 0,1 1 0 0 0,-2-1 0 0 0,4 12 0 0 0,-5-17-104 0 0,-2 1 1 0 0,1 0-1 0 0,0 0 0 0 0,-1 0 0 0 0,0 0 1 0 0,0 0-1 0 0,0 0 0 0 0,0 0 0 0 0,0-1 1 0 0,-1 1-1 0 0,0 0 0 0 0,0 0 0 0 0,0 0 1 0 0,0-1-1 0 0,-3 6 0 0 0,3-7-62 0 0,-1 1 0 0 0,0-1 0 0 0,0 1 0 0 0,0-1 0 0 0,-1 0 0 0 0,1 0 0 0 0,0 0 0 0 0,-1 0 0 0 0,1 0 0 0 0,-1 0 0 0 0,0-1 0 0 0,1 1 0 0 0,-1-1 0 0 0,-4 1 0 0 0,-7 4 0 0 0,-25 4 0 0 0,20-5 0 0 0,5-2 12 0 0,0-1 0 0 0,-1 0 0 0 0,0 0 0 0 0,1-2 1 0 0,-26-1-1 0 0,11-2-463 0 0,-52-13 0 0 0,76 14 205 0 0,-1 1 1 0 0,0-1-1 0 0,1-1 1 0 0,0 1-1 0 0,0-1 1 0 0,0 0-1 0 0,-8-6 1 0 0,-5-8-778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436 263 8287 0 0,'0'0'191'0'0,"0"0"26"0"0,0 0 9 0 0,1-1 42 0 0,8-3 119 0 0,-1 0 1 0 0,0-1 0 0 0,0 0-1 0 0,0-1 1 0 0,-1 0-1 0 0,0 0 1 0 0,0 0 0 0 0,0-1-1 0 0,-1 0 1 0 0,0 0-1 0 0,0 0 1 0 0,5-10 0 0 0,-5 7-95 0 0,0 0 1 0 0,-1-1-1 0 0,0 0 1 0 0,-1 0-1 0 0,0 0 1 0 0,-1-1 0 0 0,0 1-1 0 0,0-1 1 0 0,0-16-1 0 0,-3 26-252 0 0,1 1-1 0 0,-1-1 0 0 0,0 0 1 0 0,0 1-1 0 0,-1-1 1 0 0,1 0-1 0 0,0 0 0 0 0,0 1 1 0 0,-1-1-1 0 0,1 0 1 0 0,-1 1-1 0 0,0-1 0 0 0,1 1 1 0 0,-1-1-1 0 0,0 0 1 0 0,0 1-1 0 0,0 0 0 0 0,0-1 1 0 0,0 1-1 0 0,0 0 1 0 0,-1-1-1 0 0,1 1 0 0 0,0 0 1 0 0,0 0-1 0 0,-1 0 1 0 0,1 0-1 0 0,-1 0 0 0 0,1 0 1 0 0,-1 1-1 0 0,0-1 0 0 0,1 0 1 0 0,-1 1-1 0 0,0-1 1 0 0,-1 1-1 0 0,-3-1-165 0 0,-1 0-1 0 0,1 1 0 0 0,-1 0 1 0 0,1 0-1 0 0,0 0 1 0 0,-1 1-1 0 0,1 0 1 0 0,-8 2-1 0 0,-32 11 124 0 0,1 1 1 0 0,0 3-1 0 0,0 1 0 0 0,2 2 0 0 0,1 2 1 0 0,1 2-1 0 0,1 2 0 0 0,-41 35 0 0 0,73-55 107 0 0,0 0-1 0 0,-12 14 0 0 0,19-20-74 0 0,-1 1-1 0 0,1 0 1 0 0,0 0 0 0 0,-1-1-1 0 0,1 1 1 0 0,0 0 0 0 0,0 1-1 0 0,0-1 1 0 0,0 0 0 0 0,1 0-1 0 0,-1 0 1 0 0,1 0-1 0 0,-1 1 1 0 0,1-1 0 0 0,0 0-1 0 0,-1 0 1 0 0,1 1 0 0 0,1 3-1 0 0,0-4 37 0 0,-1-1-1 0 0,1 1 1 0 0,0 0-1 0 0,0-1 0 0 0,0 1 1 0 0,0 0-1 0 0,1-1 1 0 0,-1 0-1 0 0,0 1 1 0 0,1-1-1 0 0,-1 0 1 0 0,0 0-1 0 0,1 1 1 0 0,0-1-1 0 0,2 1 0 0 0,27 11 4 0 0,-17-8 53 0 0,1-2 1 0 0,0 0-1 0 0,-1 0 0 0 0,1-2 0 0 0,0 0 0 0 0,28-2 0 0 0,91-16 1133 0 0,-110 13-1317 0 0,80-19 62 0 0,-93 20 0 0 0,-3 2 0 0 0,-8 4 0 0 0,-5 3 0 0 0,-12 12 0 0 0,-1 3 0 0 0,-29 23 0 0 0,43-40-67 0 0,0 0 0 0 0,0-1 1 0 0,0 2-1 0 0,0-1 0 0 0,-5 8 0 0 0,8-10-408 0 0,1-2 335 0 0,0 1 0 0 0,0-1 0 0 0,0 0-1 0 0,0 1 1 0 0,0-1 0 0 0,0 1 0 0 0,0-1 0 0 0,0 0-1 0 0,1 1 1 0 0,-1-1 0 0 0,0 0 0 0 0,0 1 0 0 0,0-1 0 0 0,0 0-1 0 0,1 1 1 0 0,-1-1 0 0 0,0 0 0 0 0,0 1 0 0 0,1-1-1 0 0,0 1 1 0 0,8 1-1834 0 0,5-1-3824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10135 0 0,'0'0'231'0'0,"0"0"29"0"0,0 0 19 0 0,2-1 105 0 0,2-1 193 0 0,1-1-1 0 0,-1 0 1 0 0,0 0 0 0 0,0 0 0 0 0,0 0 0 0 0,4-6 0 0 0,15-11 1247 0 0,43-33 1221 0 0,9-7-1787 0 0,-39 33-1240 0 0,-22 16-18 0 0,1 0 0 0 0,25-14-1 0 0,-30 23 1 0 0,-9 3 0 0 0,0 0 0 0 0,0-1 0 0 0,-1 1 0 0 0,1 0 0 0 0,0 0 0 0 0,0 0 0 0 0,0 0 0 0 0,-1 0 0 0 0,1-1 0 0 0,0 1 0 0 0,-1 1 0 0 0,1-1 0 0 0,-1 0 0 0 0,1 0 0 0 0,-1 0 0 0 0,1 0 0 0 0,-1 0 0 0 0,0 0 0 0 0,0 0 0 0 0,0 1 0 0 0,1-1 0 0 0,-1 0 0 0 0,0 0 0 0 0,-1 0 0 0 0,1 1 0 0 0,0 1 0 0 0,-1 3 0 0 0,0 1 0 0 0,0-1 0 0 0,-3 11 0 0 0,-33 76 1505 0 0,-7 20-1363 0 0,42-88-1457 0 0,2-22 1135 0 0,0-2-332 0 0,0-1 0 0 0,0 0 0 0 0,0 0-136 0 0,0 0-572 0 0,0 0-253 0 0,4 0-51 0 0,13-2-11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200 413 15663 0 0,'0'0'356'0'0,"0"0"50"0"0,0 0 20 0 0,0 0-42 0 0,0 0-180 0 0,0 0 176 0 0,0-2 107 0 0,-2-2-368 0 0,1-1-1 0 0,-1 0 1 0 0,0 1 0 0 0,0-1-1 0 0,-1 1 1 0 0,0-1 0 0 0,1 1 0 0 0,-2 0-1 0 0,-4-5 1 0 0,4 3-131 0 0,-1 1 1 0 0,1-1-1 0 0,0 0 0 0 0,1 0 1 0 0,-4-8-1 0 0,3 4 12 0 0,0 0 0 0 0,1 0 0 0 0,1 0 0 0 0,0-1 0 0 0,0 1 0 0 0,1 0 0 0 0,0-1 0 0 0,1 1 0 0 0,0-1 0 0 0,1 1 0 0 0,0-1 0 0 0,1 1 0 0 0,0-1 0 0 0,6-17 0 0 0,-4 16 0 0 0,1 0 0 0 0,1 0 0 0 0,0 0 0 0 0,0 1 0 0 0,1 0 0 0 0,10-12 0 0 0,-13 18 0 0 0,0 1 0 0 0,0 0 0 0 0,1 0 0 0 0,-1 0 0 0 0,1 0 0 0 0,0 1 0 0 0,0-1 0 0 0,0 1 0 0 0,0 1 0 0 0,0-1 0 0 0,1 1 0 0 0,0 0 0 0 0,-1 0 0 0 0,1 0 0 0 0,10-1 0 0 0,-9 2 0 0 0,1 1 0 0 0,0-1 0 0 0,0 1 0 0 0,0 1 0 0 0,0 0 0 0 0,0 0 0 0 0,-1 0 0 0 0,1 1 0 0 0,0 0 0 0 0,-1 1 0 0 0,8 3 0 0 0,32 14 0 0 0,-27-12 0 0 0,1 1 0 0 0,-1 1 0 0 0,0 1 0 0 0,-1 0 0 0 0,27 22 0 0 0,-42-29 0 0 0,-1 0 0 0 0,1-1 0 0 0,-1 1 0 0 0,0 0 0 0 0,0 1 0 0 0,0-1 0 0 0,-1 0 0 0 0,1 1 0 0 0,-1-1 0 0 0,0 1 0 0 0,1 6 0 0 0,-2-8 0 0 0,-1-1 0 0 0,1 1 0 0 0,-1 0 0 0 0,0-1 0 0 0,0 1 0 0 0,0 0 0 0 0,0 0 0 0 0,0-1 0 0 0,0 1 0 0 0,-1 0 0 0 0,1-1 0 0 0,-1 1 0 0 0,0 0 0 0 0,0-1 0 0 0,0 1 0 0 0,0-1 0 0 0,0 1 0 0 0,-1-1 0 0 0,1 0 0 0 0,-1 1 0 0 0,1-1 0 0 0,-4 3 0 0 0,-2 1 0 0 0,-1 0 0 0 0,1 0 0 0 0,-1-1 0 0 0,-1 0 0 0 0,-12 6 0 0 0,-51 19 0 0 0,44-20 0 0 0,-232 74-748 0 0,183-61-400 0 0,63-19 517 0 0,0 0 0 0 0,-1-1-1 0 0,-21 2 1 0 0,20-5-4828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50 13823 0 0,'25'-25'675'0'0,"-24"23"-294"0"0,4-16 146 0 0,-4 17-162 0 0,-1 1 122 0 0,-2-1-402 0 0,1 1-1 0 0,0-1 1 0 0,-1 1 0 0 0,1-1 0 0 0,0 1-1 0 0,-1 0 1 0 0,1 0 0 0 0,-1 0-1 0 0,1-1 1 0 0,0 1 0 0 0,-1 0 0 0 0,-1 1-1 0 0,-5 0-82 0 0,1 1-1 0 0,-1 0 1 0 0,1 1-1 0 0,0 0 1 0 0,0 0-1 0 0,0 0 1 0 0,0 1-1 0 0,-9 6 1 0 0,-6 7 12 0 0,-20 20 0 0 0,24-21 32 0 0,-27 28 635 0 0,2 2 0 0 0,-48 66 0 0 0,25-29-676 0 0,39-52 234 0 0,-39 52 914 0 0,57-69-1036 0 0,0 0 0 0 0,1 0 0 0 0,1 1-1 0 0,-9 22 1 0 0,15-35-148 0 0,0 1 0 0 0,0 0 1 0 0,0 0-1 0 0,1-1 0 0 0,-1 1 0 0 0,1 0 0 0 0,0 0 0 0 0,0 0 0 0 0,0 0 0 0 0,0 0 0 0 0,0 0 1 0 0,0-1-1 0 0,1 1 0 0 0,0 0 0 0 0,-1 0 0 0 0,1 0 0 0 0,0-1 0 0 0,0 1 0 0 0,2 3 1 0 0,0-3-297 0 0,-1 0 0 0 0,0 0 0 0 0,1-1 0 0 0,-1 1 1 0 0,1 0-1 0 0,0-1 0 0 0,0 0 0 0 0,0 0 1 0 0,5 3-1 0 0,11 4-6156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0 11975 0 0,'0'0'547'0'0,"0"0"-11"0"0,0 0-271 0 0,0 0 133 0 0,0 2 91 0 0,-3 10-333 0 0,0-1 0 0 0,0 0 1 0 0,-1 0-1 0 0,-1 0 0 0 0,0 0 0 0 0,0 0 1 0 0,-1-1-1 0 0,0 0 0 0 0,-9 10 0 0 0,-12 13 434 0 0,-39 35-1 0 0,24-26-181 0 0,-18 17-404 0 0,-4-2 0 0 0,-2-3 0 0 0,-142 89 0 0 0,104-81 374 0 0,20-13 449 0 0,-96 73 0 0 0,160-105-823 0 0,1 0-1 0 0,0 2 1 0 0,2 0-1 0 0,-18 24 1 0 0,10-6-5 0 0,-33 63 0 0 0,54-91-66 0 0,0-1 0 0 0,1 1 1 0 0,0 0-1 0 0,0 0 0 0 0,-1 13 0 0 0,3-20-408 0 0,1-2-33 0 0,0 0-4 0 0,2 0 0 0 0,1 0 225 0 0,0 0-1 0 0,0 0 0 0 0,0 0 1 0 0,0 0-1 0 0,-1 0 1 0 0,6-2-1 0 0,10-3-5171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11975 0 0,'0'0'267'0'0,"0"0"42"0"0,0 0 17 0 0,0 0-28 0 0,-1 1-196 0 0,-8 12 243 0 0,0-1 1 0 0,-1 0 0 0 0,-14 12-1 0 0,-16 19 307 0 0,-11 28-642 0 0,-47 86 0 0 0,58-88-12 0 0,-88 114 0 0 0,-14-28 2 0 0,-23 29 0 0 0,164-180 98 0 0,7-5 144 0 0,6-5 349 0 0,48-32-1208 0 0,-3-1 1 0 0,70-63-1 0 0,24-18-456 0 0,-145 115 1073 0 0,0 1 0 0 0,1 0 0 0 0,0 0 0 0 0,0 1 0 0 0,7-3 0 0 0,-1 3 0 0 0,-3 5 0 0 0,-8-1 46 0 0,0 0 0 0 0,-1 1-1 0 0,1-1 1 0 0,-1 1-1 0 0,0-1 1 0 0,1 1 0 0 0,-1 0-1 0 0,0-1 1 0 0,0 1-1 0 0,0 0 1 0 0,0 0 0 0 0,-1 0-1 0 0,1 0 1 0 0,0 0 0 0 0,-1 0-1 0 0,1 0 1 0 0,-1 3-1 0 0,3 38 953 0 0,-3-42-990 0 0,-1 21 173 0 0,-1 0 0 0 0,-1 0 1 0 0,-1 0-1 0 0,-1 0 0 0 0,-1-1 0 0 0,-1 0 0 0 0,0 0 1 0 0,-2 0-1 0 0,-19 32 0 0 0,27-52-656 0 0,1-1-669 0 0,0 0-2676 0 0,0 0-1148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285 275 10135 0 0,'0'0'464'0'0,"0"0"-9"0"0,-1-1-295 0 0,-2-1 60 0 0,0 0 0 0 0,0 0 0 0 0,0 0 0 0 0,1 0 0 0 0,-1-1 0 0 0,1 0 0 0 0,-1 1 0 0 0,1-1 0 0 0,0 0 0 0 0,0 0 0 0 0,1 0 0 0 0,-1 0 0 0 0,0-1 0 0 0,1 1 0 0 0,0 0 0 0 0,0-1 1 0 0,0 1-1 0 0,0-1 0 0 0,1 1 0 0 0,-1-1 0 0 0,1 1 0 0 0,0-1 0 0 0,0 1 0 0 0,0-1 0 0 0,0 0 0 0 0,1 1 0 0 0,-1-1 0 0 0,1 1 0 0 0,0-1 0 0 0,0 1 0 0 0,0 0 0 0 0,1-1 0 0 0,-1 1 0 0 0,1 0 0 0 0,0 0 0 0 0,0 0 0 0 0,0 0 0 0 0,3-4 0 0 0,6-4-56 0 0,-1 0 0 0 0,1 1 0 0 0,1 0 0 0 0,0 1 0 0 0,0 0 0 0 0,1 1 0 0 0,0 0 0 0 0,0 1 0 0 0,1 0 0 0 0,16-4 0 0 0,4-1-178 0 0,0 3 0 0 0,1 1 0 0 0,42-4 0 0 0,-56 9 294 0 0,0 1 0 0 0,0 1 0 0 0,0 1 0 0 0,0 1 0 0 0,0 1 0 0 0,31 6 0 0 0,-48-7-279 0 0,0 0 1 0 0,0 0-1 0 0,0 1 0 0 0,0 0 0 0 0,0 0 1 0 0,-1 0-1 0 0,1 0 0 0 0,-1 0 0 0 0,1 1 1 0 0,-1-1-1 0 0,0 1 0 0 0,0 0 0 0 0,5 6 1 0 0,-6-7-3 0 0,-1 1 1 0 0,1 0 0 0 0,-1 0 0 0 0,1 0 0 0 0,-1 0 0 0 0,0 0 0 0 0,0 0 0 0 0,0 0 0 0 0,-1 0 0 0 0,1 0 0 0 0,-1 0 0 0 0,0 0 0 0 0,1 1 0 0 0,-2-1-1 0 0,1 0 1 0 0,0 0 0 0 0,-1 0 0 0 0,0 5 0 0 0,-3 3 0 0 0,0 0 0 0 0,0 0 0 0 0,-1-1 0 0 0,0 0 0 0 0,-1 0 0 0 0,0 0 0 0 0,0-1 0 0 0,-1 0 0 0 0,0 0 0 0 0,-1-1 0 0 0,-9 9 0 0 0,-13 9 0 0 0,-61 39 0 0 0,74-53 0 0 0,-227 158 0 0 0,34-27 0 0 0,136-102-79 0 0,8-5-1668 0 0,64-34 1728 0 0,-1 0 1 0 0,0 0-1 0 0,0 0 1 0 0,1 0 0 0 0,-1 0-1 0 0,1 1 1 0 0,0-1 0 0 0,-4 6-1 0 0,3 1 19 0 0,4 1 0 0 0,-1-8 0 0 0,1-1 0 0 0,-1 1 0 0 0,1 0 0 0 0,-1-1 0 0 0,1 1 0 0 0,0-1 0 0 0,-1 0 0 0 0,1 1 0 0 0,0-1 0 0 0,1 2 0 0 0,7 1 0 0 0,-6-3 0 0 0,4 1 184 0 0,1 0-1 0 0,-1-1 0 0 0,1 1 1 0 0,-1-2-1 0 0,1 1 1 0 0,0-1-1 0 0,-1 0 1 0 0,1-1-1 0 0,-1 0 0 0 0,14-3 1 0 0,9 0-210 0 0,3-1 26 0 0,56-17 0 0 0,-15 4 0 0 0,213-35 0 0 0,-287 53 1 0 0,1-1-1 0 0,-1 1 1 0 0,0 0-1 0 0,0 0 1 0 0,0 0-1 0 0,0 0 1 0 0,1 0-1 0 0,-1 0 1 0 0,0 0-1 0 0,0 0 1 0 0,0 0-1 0 0,0 0 1 0 0,1 0-1 0 0,-1 0 1 0 0,0 0-1 0 0,0 0 1 0 0,0 0-1 0 0,1 0 1 0 0,-1 0-1 0 0,0 0 1 0 0,0 0-1 0 0,0 0 1 0 0,0 0-1 0 0,1 0 1 0 0,-1 0-1 0 0,0 0 1 0 0,0 0-1 0 0,0 1 1 0 0,0-1-1 0 0,1 0 1 0 0,-1 0-1 0 0,0 0 1 0 0,0 0-1 0 0,0 0 1 0 0,0 0-1 0 0,1 1 1 0 0,-7 4-93 0 0,-11 6-976 0 0,17-11 957 0 0,-37 19-2839 0 0,17-11 1416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11975 0 0,'0'0'547'0'0,"0"0"-11"0"0,0 0-271 0 0,0 0 133 0 0,0 0 91 0 0,0 0 20 0 0,0 0 3 0 0,0 0 0 0 0,0 0 0 0 0,0 0 0 0 0,-1 1-69 0 0,-21 13-292 0 0,-8 6-137 0 0,14-7 58 0 0,15-12 299 0 0,1-1 117 0 0,0 0 21 0 0,-2 0-66 0 0,-4 0-222 0 0,5 0 166 0 0,1 0 101 0 0,0 0 21 0 0,0 0-66 0 0,-1 7-418 0 0,0 0 0 0 0,0 0 0 0 0,-1 0 1 0 0,0 0-1 0 0,-4 10 0 0 0,2-7-11 0 0,-7 20-14 0 0,-2 0 0 0 0,-24 41 0 0 0,-41 51 0 0 0,19-32 0 0 0,35-51 0 0 0,-174 298 0 0 0,78-89-996 0 0,89-170 498 0 0,-28 103 0 0 0,56-169 803 0 0,-1 0-1 0 0,-1 0 1 0 0,0 0-1 0 0,0 0 0 0 0,-10 14 1 0 0,12-19-196 0 0,2-5-98 0 0,0 0 1 0 0,0 0 0 0 0,0 0-1 0 0,0-1 1 0 0,0 1 0 0 0,0 0 0 0 0,-1 0-1 0 0,1-1 1 0 0,-1 1 0 0 0,-1 1-1 0 0,1-2 360 0 0,1-2 117 0 0,-1-4-377 0 0,0 0 0 0 0,0 0 0 0 0,0 0 1 0 0,0 0-1 0 0,1 0 0 0 0,0-1 0 0 0,0 1 0 0 0,0 0 1 0 0,1-1-1 0 0,-1-8 0 0 0,3-7-212 0 0,5-31 0 0 0,-3 24 197 0 0,40-193 27 0 0,-7 46-1498 0 0,-20 67-2060 0 0,-7 47-1558 0 0,-1 6-999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15663 0 0,'0'0'356'0'0,"0"0"50"0"0,0 2 20 0 0,-1 2-192 0 0,0-2-203 0 0,1 0 0 0 0,0 0 0 0 0,-1 0-1 0 0,1 0 1 0 0,0 0 0 0 0,0 0-1 0 0,0 0 1 0 0,0 0 0 0 0,0 0-1 0 0,1 0 1 0 0,0 3 0 0 0,5 14 821 0 0,-5-18-343 0 0,-1-1 3 0 0,0 0 0 0 0,0 2 0 0 0,6 8-467 0 0,-3-3-3172 0 0,-3-7 1593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78 10135 0 0,'5'-15'464'0'0,"-5"12"-9"0"0,0-1-437 0 0,-1 1 0 0 0,0-1-1 0 0,0 1 1 0 0,-1-1 0 0 0,1 1 0 0 0,-1 0 0 0 0,0-1-1 0 0,0 1 1 0 0,0 0 0 0 0,0 0 0 0 0,0 0 0 0 0,-1 0 0 0 0,-3-3-1 0 0,4 5 154 0 0,0-1-1 0 0,0 1 1 0 0,-1 0-1 0 0,1 0 1 0 0,-1 0-1 0 0,1 0 1 0 0,-1 0-1 0 0,1 1 0 0 0,-1-1 1 0 0,1 1-1 0 0,-1 0 1 0 0,1-1-1 0 0,-1 1 1 0 0,0 0-1 0 0,1 0 1 0 0,-1 1-1 0 0,1-1 1 0 0,-6 2-1 0 0,-1 1 198 0 0,-1 0 0 0 0,0 1 1 0 0,-12 7-1 0 0,14-7-128 0 0,-7 5-50 0 0,0 0 0 0 0,1 0-1 0 0,0 1 1 0 0,1 1 0 0 0,-20 21 0 0 0,-52 69 234 0 0,59-63 381 0 0,-42 80 0 0 0,68-117-810 0 0,-2 4 157 0 0,-1 0 0 0 0,1-1 0 0 0,0 1 0 0 0,1 0 0 0 0,-1 0 0 0 0,1 1 0 0 0,0-1 0 0 0,-1 9 0 0 0,2-13-110 0 0,0 0 0 0 0,0 0 0 0 0,1 0 0 0 0,-1 0-1 0 0,0 0 1 0 0,0 0 0 0 0,1 0 0 0 0,-1 0 0 0 0,0 0-1 0 0,1 0 1 0 0,-1 0 0 0 0,1 0 0 0 0,-1 0 0 0 0,1 0 0 0 0,-1 0-1 0 0,1 0 1 0 0,0-1 0 0 0,0 1 0 0 0,0 1 0 0 0,1-1-52 0 0,-1-1 1 0 0,1 1 0 0 0,0 0 0 0 0,-1-1 0 0 0,1 1-1 0 0,0-1 1 0 0,-1 0 0 0 0,1 1 0 0 0,0-1 0 0 0,-1 0-1 0 0,1 0 1 0 0,0 0 0 0 0,-1 0 0 0 0,1-1 0 0 0,0 1-1 0 0,1-1 1 0 0,20-4 9 0 0,-1-2 0 0 0,32-14 0 0 0,-15 6 0 0 0,148-66 0 0 0,-172 74 0 0 0,-15 7 0 0 0,0 0 0 0 0,0 0-1 0 0,0 0 1 0 0,0 0 0 0 0,0 0 0 0 0,0 0-1 0 0,0 0 1 0 0,0 0 0 0 0,0 0-1 0 0,0 0 1 0 0,0 0 0 0 0,0 0 0 0 0,0 0-1 0 0,0 1 1 0 0,0-1 0 0 0,0 0 0 0 0,0 0-1 0 0,0 0 1 0 0,0 0 0 0 0,0 0 0 0 0,0 0-1 0 0,0 0 1 0 0,0 0 0 0 0,0 0-1 0 0,0 0 1 0 0,0 0 0 0 0,0 0 0 0 0,0 0-1 0 0,0 0 1 0 0,0 0 0 0 0,1 0 0 0 0,-1 0-1 0 0,0 0 1 0 0,0 0 0 0 0,0 0 0 0 0,0 0-1 0 0,0 0 1 0 0,0 0 0 0 0,0 0-1 0 0,0 0 1 0 0,0 0 0 0 0,0 0 0 0 0,0 0-1 0 0,0 0 1 0 0,0 0 0 0 0,0 0 0 0 0,0 0-1 0 0,0 0 1 0 0,0 0 0 0 0,0 0 0 0 0,0 0-1 0 0,1 0 1 0 0,-1 0 0 0 0,-6 6 31 0 0,-13 11-454 0 0,16-13 0 0 0,-1-1-356 0 0,-4 5 422 0 0,3-5-7383 0 0,5-3 5693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34 11975 0 0,'12'-11'1200'0'0,"-11"9"-1129"0"0,-1 1-63 0 0,1 1 0 0 0,-1-1 1 0 0,0 0-1 0 0,1 0 0 0 0,-1 0 0 0 0,0 1 0 0 0,1-1 1 0 0,-1 0-1 0 0,0 0 0 0 0,0 0 0 0 0,0 1 0 0 0,0-1 0 0 0,0 0 1 0 0,0 0-1 0 0,0 0 0 0 0,0 0 0 0 0,0 1 0 0 0,0-1 0 0 0,0 0 1 0 0,0 0-1 0 0,-1-1 0 0 0,1 1 712 0 0,0 1 249 0 0,0 0 45 0 0,-4 0-890 0 0,0 0 0 0 0,0 1 0 0 0,0 0 0 0 0,0 0 0 0 0,0 0 0 0 0,0 0 1 0 0,1 0-1 0 0,-1 1 0 0 0,0 0 0 0 0,1 0 0 0 0,-1 0 0 0 0,1 0 1 0 0,-5 4-1 0 0,-3 4 216 0 0,0 1 0 0 0,-12 14 0 0 0,9-10 31 0 0,-175 185-206 0 0,181-191-54 0 0,0 1 0 0 0,1 0-1 0 0,-10 16 1 0 0,16-24 377 0 0,2-1 21 0 0,0 1-480 0 0,1 0 0 0 0,-1 0 0 0 0,1-1 0 0 0,0 1 0 0 0,0 0 0 0 0,-1-1 0 0 0,1 0 0 0 0,0 1 0 0 0,0-1 0 0 0,0 0 0 0 0,1 0 0 0 0,-1 0 0 0 0,0 0 0 0 0,0-1 0 0 0,0 1 0 0 0,1 0 0 0 0,-1-1-1 0 0,0 0 1 0 0,1 1 0 0 0,-1-1 0 0 0,0 0 0 0 0,4-1 0 0 0,7 0-61 0 0,0 0 1 0 0,24-7-1 0 0,-30 7 69 0 0,16-7-1062 0 0,0 0-1 0 0,-1-1 1 0 0,36-21-1 0 0,-50 26 926 0 0,36-20-1434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15663 0 0,'0'0'356'0'0,"0"0"50"0"0,0 0 20 0 0,0 0-42 0 0,0 2-250 0 0,-2 7-132 0 0,1 0 0 0 0,0 0 0 0 0,1 0 1 0 0,0 0-1 0 0,0 0 0 0 0,1 0 0 0 0,2 13 1 0 0,0-7-5 0 0,-2 0 1 0 0,0 15 0 0 0,-1-14 1 0 0,-1-1 0 0 0,-1 1 0 0 0,0-1 0 0 0,-1 1 0 0 0,0-1 0 0 0,-12 29 0 0 0,15-44 0 0 0,-71 146 1614 0 0,60-128-1303 0 0,0 1 0 0 0,-2-2 0 0 0,0 1 0 0 0,-1-2 0 0 0,-23 22 0 0 0,-8 1-7 0 0,-95 64 0 0 0,73-52-304 0 0,64-50-36 0 0,1 0-1 0 0,0 1 1 0 0,0-1-1 0 0,0 1 1 0 0,0 0-1 0 0,0-1 1 0 0,0 1-1 0 0,0 0 1 0 0,1 0-1 0 0,-3 4 1 0 0,16-10-947 0 0,20-4 701 0 0,-16 5 173 0 0,1-2 1 0 0,21-8-1 0 0,1-7 264 0 0,-1-2-1 0 0,-1-1 1 0 0,52-43-1 0 0,-49 35 102 0 0,0 3-1 0 0,59-33 0 0 0,-87 55-167 0 0,266-147 2480 0 0,-257 132-2701 0 0,-20 20-563 0 0,-1 1-257 0 0,0 0-58 0 0,-2 0-148 0 0,-2 0 337 0 0,-1-1 0 0 0,1 1 1 0 0,0-1-1 0 0,-1-1 0 0 0,1 1 0 0 0,-6-3 0 0 0,8 3-1225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8287 0 0,'-12'24'907'0'0,"9"-19"-635"0"0,0 0 1 0 0,1 0 0 0 0,-1 0 0 0 0,1 0-1 0 0,0 1 1 0 0,1-1 0 0 0,-1 1-1 0 0,1-1 1 0 0,0 9 0 0 0,1-12 1247 0 0,0-1-1360 0 0,0 0 0 0 0,0 0-1 0 0,0-1 1 0 0,0 1 0 0 0,0 0 0 0 0,1 0 0 0 0,-1-1 0 0 0,0 1 0 0 0,0 0 0 0 0,1 0 0 0 0,-1-1 0 0 0,1 1 0 0 0,-1 0 0 0 0,1-1 0 0 0,-1 1 0 0 0,1 0 0 0 0,-1-1-1 0 0,1 1 1 0 0,0 0 0 0 0,13 10 1368 0 0,-4-6-715 0 0,-3-1-472 0 0,0 0 0 0 0,0-1 0 0 0,0 0 0 0 0,0 0 0 0 0,1 0 0 0 0,9 1 0 0 0,143 19 1811 0 0,-155-22-2298 0 0,1 1 0 0 0,0-1 0 0 0,0 1 0 0 0,-1 0 0 0 0,8 3 0 0 0,-11-4-362 0 0,-2-1-140 0 0,-1 9-2045 0 0,0-7 2376 0 0,0 1 0 0 0,0-1 0 0 0,0 0 0 0 0,0 0 0 0 0,0 0 0 0 0,-1 0 0 0 0,1-1 0 0 0,-1 1 0 0 0,1 0 0 0 0,-1 0 0 0 0,0-1 0 0 0,-1 2 0 0 0,-26 15-3035 0 0,25-16 2646 0 0,-12 7-3390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17503 0 0,'0'0'399'0'0,"0"0"60"0"0,0 0 21 0 0,0 0-59 0 0,-6 4-260 0 0,-9 10-183 0 0,-28 22-1340 0 0,6-7 1085 0 0,21-16 804 0 0,-26 17 1 0 0,-122 64 78 0 0,116-61-606 0 0,47-32 7 0 0,1-1 1 0 0,-1 0-1 0 0,1 0 0 0 0,-1 1 0 0 0,1-1 0 0 0,0 0 1 0 0,-1 0-1 0 0,1 1 0 0 0,0-1 0 0 0,-1 1 1 0 0,1-1-1 0 0,0 0 0 0 0,-1 1 0 0 0,1-1 0 0 0,0 1 1 0 0,0-1-1 0 0,-1 0 0 0 0,1 1 0 0 0,0-1 0 0 0,0 1 1 0 0,0-1-1 0 0,0 1 0 0 0,0-1 0 0 0,0 1 1 0 0,0-1-1 0 0,0 1 0 0 0,0-1 0 0 0,0 1 0 0 0,0-1 1 0 0,0 1-1 0 0,0-1 0 0 0,0 1 0 0 0,0-1 1 0 0,0 1-1 0 0,0-1 0 0 0,1 1 0 0 0,-1-1 0 0 0,0 0 1 0 0,0 1-1 0 0,1-1 0 0 0,-1 1 0 0 0,0-1 0 0 0,1 0 1 0 0,-1 1-1 0 0,0-1 0 0 0,1 0 0 0 0,-1 1 1 0 0,0-1-1 0 0,1 0 0 0 0,-1 1 0 0 0,2-1 0 0 0,-2 1 61 0 0,6 3 190 0 0,0 0 1 0 0,0 0-1 0 0,1-1 0 0 0,-1 1 1 0 0,14 3-1 0 0,9 6-203 0 0,-16-6-55 0 0,0 0 0 0 0,0 1 0 0 0,20 17 0 0 0,-30-23 0 0 0,0 0 0 0 0,-1 1 0 0 0,1-1 0 0 0,-1 1 0 0 0,0-1 0 0 0,0 1 0 0 0,0 0 0 0 0,0 0 0 0 0,0 0 0 0 0,-1 0 0 0 0,1 0 0 0 0,-1 1 0 0 0,0-1 0 0 0,0 0 0 0 0,0 1 0 0 0,-1-1 0 0 0,1 0 0 0 0,-1 1 0 0 0,1-1 0 0 0,-1 1 0 0 0,0-1 0 0 0,-1 6 0 0 0,0-6 0 0 0,1-2 0 0 0,0 0 0 0 0,0 0 0 0 0,-1 0 0 0 0,1 0 0 0 0,-1 0 0 0 0,1 1 0 0 0,-1-1 0 0 0,1 0 0 0 0,-1 0 0 0 0,0 0 0 0 0,1 0 0 0 0,-1 0 0 0 0,0-1 0 0 0,0 1 0 0 0,0 0 0 0 0,0 0 0 0 0,0 0 0 0 0,-1 1 0 0 0,-2 1 120 0 0,0-1 1 0 0,0 1-1 0 0,0-1 0 0 0,-1 1 0 0 0,1-1 0 0 0,0 0 0 0 0,-1-1 1 0 0,0 1-1 0 0,1-1 0 0 0,-9 2 0 0 0,-4-1 343 0 0,-30-1 0 0 0,17 0-663 0 0,-14-4-843 0 0,41 3-4382 0 0,3 0-1891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21191 0 0,'0'0'464'0'0,"0"0"96"0"0,0 0 16 0 0,0 0 32 0 0,-5 8-488 0 0,5-8-120 0 0,0 0 0 0 0,-4 11 0 0 0,-3-4 0 0 0,7-7 0 0 0,0 0 0 0 0,0 0 0 0 0,0 0 0 0 0,6 9 0 0 0,1-2 0 0 0,3-2-6256 0 0,5-3-1272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146 13823 0 0,'8'-12'323'0'0,"0"1"-1"0"0,1 0 1 0 0,14-14-1 0 0,-5 5-100 0 0,7-4 2746 0 0,-24 23-2456 0 0,-1 0-448 0 0,1 1 0 0 0,-1-1 0 0 0,0 1 1 0 0,1-1-1 0 0,-1 1 0 0 0,0-1 0 0 0,0 1 0 0 0,0-1 0 0 0,0 0 0 0 0,1 1 0 0 0,-1-1 0 0 0,0 1 0 0 0,0-1 0 0 0,0 0 0 0 0,0 1 1 0 0,0-1-1 0 0,0 1 0 0 0,-1-1 0 0 0,1 0 0 0 0,0 1 0 0 0,0-1 0 0 0,0 1 0 0 0,0-1 0 0 0,-1 1 0 0 0,1-1 0 0 0,0 1 0 0 0,-1-1 1 0 0,1 1-1 0 0,0-1 0 0 0,-1 1 0 0 0,1-1 0 0 0,-1 0 0 0 0,0 0 99 0 0,-1-1 0 0 0,1 1 1 0 0,-1-1-1 0 0,1 1 0 0 0,-1 0 0 0 0,1 0 1 0 0,-1 0-1 0 0,-2-2 0 0 0,-3 1-51 0 0,-1 0 1 0 0,1 0-1 0 0,-1 1 0 0 0,1 0 1 0 0,-1 0-1 0 0,0 1 0 0 0,1 0 0 0 0,-1 0 1 0 0,0 1-1 0 0,-7 1 0 0 0,-13 4-334 0 0,-36 13-1 0 0,47-14 152 0 0,-245 90-1455 0 0,5 15 1227 0 0,-26 11-1349 0 0,30-29 1482 0 0,205-80 61 0 0,44-11 71 0 0,0 0 0 0 0,-1-1 1 0 0,1 0-1 0 0,0 0 0 0 0,0 0 0 0 0,-1 0 1 0 0,1-1-1 0 0,0 1 0 0 0,-5-2 1 0 0,8 1-8 0 0,0 1 0 0 0,0-1 0 0 0,0 1 0 0 0,0-1 0 0 0,0 1 0 0 0,1-1 0 0 0,-1 0 0 0 0,0 1-1 0 0,0-1 1 0 0,1 0 0 0 0,-1 0 0 0 0,0 0 0 0 0,1 1 0 0 0,-1-1 0 0 0,1 0 0 0 0,-1 0 0 0 0,1 0 0 0 0,-1 0 0 0 0,1 0 0 0 0,0 0 0 0 0,0 0 0 0 0,-1 0 0 0 0,1 0 0 0 0,0 0 0 0 0,0 0 0 0 0,0 0 0 0 0,0 0 0 0 0,0 0 0 0 0,0-1 0 0 0,1-4-50 0 0,0 1 0 0 0,0-1 0 0 0,3-10 0 0 0,-4 15 96 0 0,7-17-8 0 0,0 1 1 0 0,1 0-1 0 0,0 1 0 0 0,1 0 0 0 0,1 0 0 0 0,20-23 0 0 0,-7 12 5 0 0,1 1-1 0 0,42-34 0 0 0,-56 51-1 0 0,-1 1 0 0 0,1 1 0 0 0,1 0 0 0 0,-1 0 0 0 0,1 1 0 0 0,23-10 0 0 0,-33 16 0 0 0,0-1 0 0 0,-1 1 0 0 0,1 0 0 0 0,0 0 0 0 0,-1 0 0 0 0,1 0 0 0 0,0 0 0 0 0,-1 0 0 0 0,1 0 0 0 0,0 0 0 0 0,-1 0 0 0 0,1 0 0 0 0,-1 1 0 0 0,1-1 0 0 0,0 0 0 0 0,-1 0 0 0 0,1 0 0 0 0,-1 1 0 0 0,1-1 0 0 0,0 0 0 0 0,-1 1 0 0 0,1-1 0 0 0,-1 1 0 0 0,1-1 0 0 0,-1 0 0 0 0,1 1 0 0 0,-1-1 0 0 0,0 1 0 0 0,1 0 0 0 0,-1-1 0 0 0,0 1 0 0 0,1-1 0 0 0,-1 1 0 0 0,0-1 0 0 0,1 1 0 0 0,-1 0 0 0 0,0-1 0 0 0,0 1 0 0 0,0 0 0 0 0,0-1 0 0 0,0 1 0 0 0,0-1 0 0 0,0 1 0 0 0,0 0 0 0 0,0 1 0 0 0,0 4 0 0 0,0 0 0 0 0,0 0 0 0 0,-3 11 0 0 0,3-15 0 0 0,-31 113 0 0 0,19-77 0 0 0,-15 42 498 0 0,-3-2 0 0 0,-4-1 0 0 0,-68 112 0 0 0,67-132 130 0 0,-4-2-1 0 0,-69 77 1 0 0,-8 7-483 0 0,84-101-189 0 0,-8 16-2300 0 0,39-52 1832 0 0,1-2-1125 0 0,0 0-4502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10135 0 0,'0'0'231'0'0,"0"0"29"0"0,0 0 19 0 0,-2 1-41 0 0,-44 18 271 0 0,-80 47 0 0 0,96-47 130 0 0,0 2 1 0 0,0 1 0 0 0,-26 27-1 0 0,53-46-582 0 0,0 0 0 0 0,0 0-1 0 0,0 1 1 0 0,1-1 0 0 0,-1 1-1 0 0,1-1 1 0 0,0 1 0 0 0,0 0-1 0 0,1 0 1 0 0,-1 0 0 0 0,-1 7-1 0 0,3-10 315 0 0,6 12 626 0 0,-5-10-981 0 0,1-1 0 0 0,0 1 0 0 0,0 0 0 0 0,0-1 0 0 0,1 1 0 0 0,-1-1 0 0 0,1 0 0 0 0,-1 1 0 0 0,1-1 0 0 0,0-1 0 0 0,-1 1-1 0 0,1 0 1 0 0,0-1 0 0 0,4 2 0 0 0,-2-1 8 0 0,1-1 0 0 0,-1 1 1 0 0,1-1-1 0 0,0 0 0 0 0,-1-1 0 0 0,1 1 0 0 0,10-2 0 0 0,-2-1 6 0 0,0 0-1 0 0,0-1 0 0 0,0 0 1 0 0,0-1-1 0 0,23-11 0 0 0,-22 8-29 0 0,0-1 0 0 0,-1 0 0 0 0,0-1 0 0 0,-1 0 0 0 0,0-2 0 0 0,21-20 0 0 0,-28 25 0 0 0,0-1 0 0 0,0 1 0 0 0,-1-2 0 0 0,0 1 0 0 0,0-1 0 0 0,0 1 0 0 0,-1-1 0 0 0,0-1 0 0 0,-1 1 0 0 0,0 0 0 0 0,0-1 0 0 0,-1 0 0 0 0,2-17 0 0 0,-3 24-83 0 0,-1 0 1 0 0,0 0-1 0 0,0 0 0 0 0,-1-1 0 0 0,1 1 0 0 0,0 0 1 0 0,-1 0-1 0 0,1 0 0 0 0,-1 0 0 0 0,0 0 0 0 0,1 0 1 0 0,-1 0-1 0 0,0 0 0 0 0,-1 0 0 0 0,1 0 0 0 0,0 0 1 0 0,0 0-1 0 0,-1 1 0 0 0,1-1 0 0 0,-1 0 0 0 0,1 1 1 0 0,-1 0-1 0 0,0-1 0 0 0,0 1 0 0 0,1 0 0 0 0,-1 0 1 0 0,0 0-1 0 0,0 0 0 0 0,0 0 0 0 0,0 0 0 0 0,0 0 1 0 0,-1 1-1 0 0,1-1 0 0 0,-3 1 0 0 0,-7-2-679 0 0,0 0-1 0 0,-1 2 1 0 0,1 0-1 0 0,-23 2 1 0 0,27-2 584 0 0,-16 2-846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10135 0 0,'0'0'231'0'0,"0"0"29"0"0,0 0 19 0 0,0 0 105 0 0,0 0 410 0 0,10-5 2822 0 0,2 4-2713 0 0,-1 0 1 0 0,20 1-1 0 0,-20 1-548 0 0,1-1 1 0 0,0 0 0 0 0,15-3-1 0 0,136-41 1878 0 0,-93 23-1394 0 0,113-40-659 0 0,-113 36-4582 0 0,-50 19-440 0 0,-4 4-1150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15663 0 0,'0'0'356'0'0,"0"0"50"0"0,0 0 20 0 0,-1 1-42 0 0,-1 2-363 0 0,-1 0-1 0 0,1 0 1 0 0,0 1-1 0 0,0-1 1 0 0,-3 8-1 0 0,3-6 157 0 0,-1-1 0 0 0,1 1-1 0 0,-1-1 1 0 0,-3 5 0 0 0,-5 6 624 0 0,0 0 1 0 0,1 0-1 0 0,-9 20 1 0 0,-17 29-803 0 0,16-36 1 0 0,-2 0 0 0 0,0-2 0 0 0,-1 0 0 0 0,-49 40 0 0 0,66-62-296 0 0,1 0 0 0 0,-1 0 0 0 0,0-1 0 0 0,0 0 0 0 0,-1-1 0 0 0,1 1 0 0 0,0-1 0 0 0,-9 2 0 0 0,12-5-1218 0 0,-2-2-20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57 345 15663 0 0,'0'0'356'0'0,"0"0"50"0"0,0 0 20 0 0,-2-1-42 0 0,-25-19-165 0 0,16 14 783 0 0,10 6-936 0 0,0 0 0 0 0,0-1 0 0 0,1 1 0 0 0,-1 0-1 0 0,0-1 1 0 0,1 1 0 0 0,-1-1 0 0 0,0 1 0 0 0,1-1 0 0 0,-1 1 0 0 0,0-1-1 0 0,1 0 1 0 0,-1 1 0 0 0,1-1 0 0 0,-1 1 0 0 0,1-1 0 0 0,-1 0 0 0 0,1 0-1 0 0,0 1 1 0 0,-1-2 0 0 0,0-1 13 0 0,0 0 0 0 0,1 0 0 0 0,-1 0 0 0 0,1 0 0 0 0,-1 0 0 0 0,1 0 0 0 0,0-1 0 0 0,0 1 0 0 0,1 0 0 0 0,-1 0 0 0 0,1 0 0 0 0,-1 0 0 0 0,1 0 0 0 0,0 0 0 0 0,0 0 0 0 0,0 1 0 0 0,1-1 0 0 0,-1 0 0 0 0,1 0 0 0 0,-1 1 0 0 0,3-4 0 0 0,4-4-105 0 0,0 1-1 0 0,0 0 1 0 0,18-16-1 0 0,17-8 27 0 0,1 1 0 0 0,85-46 0 0 0,-115 71-1 0 0,1 0 0 0 0,-1 0-1 0 0,2 2 1 0 0,17-5 0 0 0,-28 8 5 0 0,1 1 1 0 0,-1 0 0 0 0,0 0-1 0 0,1 1 1 0 0,-1 0 0 0 0,1 0-1 0 0,-1 0 1 0 0,0 0-1 0 0,1 1 1 0 0,-1 0 0 0 0,1 0-1 0 0,-1 0 1 0 0,0 1-1 0 0,0 0 1 0 0,0 0 0 0 0,5 3-1 0 0,-7-3 120 0 0,1 1 0 0 0,-1 0 0 0 0,0 0 0 0 0,-1 0 0 0 0,1 0 0 0 0,-1 1 0 0 0,1-1 0 0 0,-1 1 0 0 0,0 0 0 0 0,0-1 0 0 0,1 6 0 0 0,1-1-26 0 0,-2 0 0 0 0,1 0-1 0 0,-1 1 1 0 0,1 13-1 0 0,-2-13-90 0 0,-1 0 0 0 0,0 1 1 0 0,-1-1-1 0 0,0 0 0 0 0,-4 16 0 0 0,-18 42-316 0 0,14-43-254 0 0,5-16 107 0 0,1 1 0 0 0,-1-1 0 0 0,-1-1 0 0 0,0 1 0 0 0,0-1 0 0 0,-8 10-1 0 0,-22 17-4601 0 0,25-25-398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339 453 15663 0 0,'0'0'356'0'0,"0"1"50"0"0,0 1-336 0 0,0-1 0 0 0,1 1 0 0 0,-1 0 0 0 0,0-1 0 0 0,-1 1 1 0 0,1-1-1 0 0,0 1 0 0 0,0-1 0 0 0,-1 1 0 0 0,1-1 0 0 0,0 1 1 0 0,-1-1-1 0 0,0 1 0 0 0,1-1 0 0 0,-1 0 0 0 0,-1 2 0 0 0,0 0 80 0 0,0-1 0 0 0,0 1 0 0 0,0-1-1 0 0,-1 0 1 0 0,1 0 0 0 0,-1 0-1 0 0,-4 3 1 0 0,3-3-103 0 0,-1 0 0 0 0,1-1 1 0 0,-1 1-1 0 0,1-1 0 0 0,-1 0 0 0 0,0 0 0 0 0,0 0 0 0 0,1-1 0 0 0,-1 0 1 0 0,0 0-1 0 0,0 0 0 0 0,0 0 0 0 0,-6-2 0 0 0,-8-1-73 0 0,-35-12 0 0 0,41 11 22 0 0,1-1 0 0 0,0 0 1 0 0,1-1-1 0 0,-1 0 0 0 0,1-1 0 0 0,1 0 0 0 0,-1-1 0 0 0,1 0 0 0 0,-14-14 0 0 0,20 18 24 0 0,0 0-1 0 0,1-1 0 0 0,-1 1 0 0 0,1-1 1 0 0,0 0-1 0 0,1 1 0 0 0,-1-1 0 0 0,1-1 1 0 0,0 1-1 0 0,0 0 0 0 0,0 0 0 0 0,1-1 1 0 0,0 1-1 0 0,0-1 0 0 0,0 1 1 0 0,1-1-1 0 0,-1 0 0 0 0,2 1 0 0 0,-1-1 1 0 0,0 1-1 0 0,1-1 0 0 0,0 0 0 0 0,1 1 1 0 0,1-7-1 0 0,3 0 153 0 0,-1 0 1 0 0,2 1 0 0 0,-1 0-1 0 0,2 0 1 0 0,-1 0 0 0 0,1 1-1 0 0,1 0 1 0 0,11-10-1 0 0,0 2-176 0 0,1 0 0 0 0,44-27 0 0 0,-41 31-210 0 0,1 2 0 0 0,0 0 0 0 0,0 1-1 0 0,1 2 1 0 0,1 0 0 0 0,-1 2 0 0 0,1 1-1 0 0,28-3 1 0 0,-42 9 336 0 0,-1-1-1 0 0,1 1 0 0 0,-1 1 1 0 0,1 1-1 0 0,-1-1 1 0 0,0 2-1 0 0,1 0 0 0 0,-1 0 1 0 0,0 1-1 0 0,15 8 1 0 0,-21-9-43 0 0,1 0 0 0 0,-1 0 1 0 0,0 1-1 0 0,0 0 0 0 0,-1 0 1 0 0,1 1-1 0 0,-1 0 0 0 0,0 0 1 0 0,0 0-1 0 0,-1 0 1 0 0,0 1-1 0 0,1-1 0 0 0,-2 1 1 0 0,1 1-1 0 0,-1-1 0 0 0,0 0 1 0 0,0 1-1 0 0,-1-1 0 0 0,3 13 1 0 0,-3-12 11 0 0,-1 0-1 0 0,-1 0 1 0 0,1 1 0 0 0,-1-1 0 0 0,-1 0 0 0 0,1 1-1 0 0,-1-1 1 0 0,0 0 0 0 0,-1 0 0 0 0,0 0 0 0 0,0 0-1 0 0,-4 8 1 0 0,1-5-225 0 0,-1 1 0 0 0,0-1 0 0 0,-1-1 0 0 0,0 1-1 0 0,-1-1 1 0 0,-15 15 0 0 0,3-5-20 0 0,-2-1 0 0 0,0-1 0 0 0,-1-1 0 0 0,-1-1 0 0 0,0-1 0 0 0,-39 16 0 0 0,32-18-568 0 0,1-1-1 0 0,-45 8 1 0 0,-19-5-4238 0 0,75-13-495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37 17503 0 0,'20'-33'858'0'0,"-19"32"-378"0"0,0 0-59 0 0,-2-1-141 0 0,-1 4-155 0 0,-5 4 74 0 0,1 2 56 0 0,1 0 0 0 0,0 0 0 0 0,-7 17 0 0 0,-5 8 165 0 0,-100 140-268 0 0,91-137-139 0 0,-51 57-13 0 0,4-6 0 0 0,-51 94 0 0 0,118-172-33 0 0,0 0-1 0 0,1 1 1 0 0,1 0-1 0 0,-6 15 1 0 0,9-23-74 0 0,0 0 1 0 0,1 0 0 0 0,-1 0-1 0 0,1 1 1 0 0,-1-1 0 0 0,1 0-1 0 0,0 0 1 0 0,0 0-1 0 0,0 1 1 0 0,0-1 0 0 0,0 0-1 0 0,1 0 1 0 0,-1 1 0 0 0,1-1-1 0 0,-1 0 1 0 0,1 0 0 0 0,0 0-1 0 0,0 0 1 0 0,0 0-1 0 0,0 0 1 0 0,0 0 0 0 0,0 0-1 0 0,0 0 1 0 0,1-1 0 0 0,-1 1-1 0 0,1 0 1 0 0,-1-1 0 0 0,4 3-1 0 0,-3-3-105 0 0,0 0 0 0 0,0 0-1 0 0,0 0 1 0 0,0 0 0 0 0,0-1-1 0 0,1 1 1 0 0,-1 0 0 0 0,0-1 0 0 0,0 0-1 0 0,1 0 1 0 0,-1 1 0 0 0,4-2-1 0 0,-4 1-24 0 0,2 0-1298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295 167 11975 0 0,'0'-5'93'0'0,"0"1"1"0"0,0 0-1 0 0,1 0 0 0 0,0 0 0 0 0,0 0 0 0 0,0 0 1 0 0,0 0-1 0 0,1 0 0 0 0,0 0 0 0 0,3-5 0 0 0,1-1-26 0 0,1 1 0 0 0,11-12 0 0 0,-13 15 52 0 0,1 0-1 0 0,-1 0 0 0 0,-1 0 0 0 0,1-1 0 0 0,-1 0 0 0 0,0 0 0 0 0,4-10 0 0 0,-3 5 639 0 0,0 9 317 0 0,-4 4-976 0 0,-1 1 0 0 0,1-1 0 0 0,0 0 0 0 0,-1 1 1 0 0,1-1-1 0 0,-1 0 0 0 0,1 1 0 0 0,-1-1 0 0 0,0 0 0 0 0,0 1 1 0 0,1-1-1 0 0,-1 1 0 0 0,0 0 0 0 0,0 13 15 0 0,1-1 0 0 0,-2 0 1 0 0,0 0-1 0 0,-1 1 0 0 0,0-1 0 0 0,-5 15 0 0 0,-30 82 1010 0 0,33-100-1062 0 0,-10 23 177 0 0,-2-1 1 0 0,-1 0-1 0 0,-1-1 0 0 0,-2-1 0 0 0,-1-1 1 0 0,-2-1-1 0 0,-1-1 0 0 0,-28 26 0 0 0,34-35-338 0 0,0-1 0 0 0,1 2-1 0 0,-15 24 1 0 0,1-5-954 0 0,9-13-411 0 0,21-25-172 0 0,1-1-4502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217 440 10135 0 0,'0'0'464'0'0,"2"-1"-9"0"0,1-2-360 0 0,-1 0 0 0 0,1 0 0 0 0,-1 0 1 0 0,0-1-1 0 0,0 1 0 0 0,0 0 0 0 0,0-1 0 0 0,0 0 0 0 0,-1 1 0 0 0,0-1 0 0 0,1 0 1 0 0,-2 0-1 0 0,1 1 0 0 0,0-1 0 0 0,-1 0 0 0 0,1-4 0 0 0,0-4 106 0 0,1-1 0 0 0,4-14 0 0 0,2-10 247 0 0,-4 22-56 0 0,-1 0 0 0 0,2 1-1 0 0,0-1 1 0 0,0 1 0 0 0,2 0 0 0 0,-1 0-1 0 0,2 1 1 0 0,0 0 0 0 0,0 0 0 0 0,2 1 0 0 0,-1 0-1 0 0,18-16 1 0 0,-16 18-283 0 0,1 2 0 0 0,0-1 0 0 0,0 2 0 0 0,1-1 0 0 0,24-9 0 0 0,-16 9-124 0 0,2 0-1 0 0,41-8 1 0 0,-54 15 85 0 0,0 0 0 0 0,0 0 0 0 0,1 1 0 0 0,-1 1 1 0 0,0-1-1 0 0,0 2 0 0 0,0-1 0 0 0,0 1 0 0 0,0 1 0 0 0,0 0 0 0 0,-1 0 0 0 0,1 1 0 0 0,-1 0 0 0 0,0 1 0 0 0,0 0 0 0 0,0 0 0 0 0,-1 1 0 0 0,0 0 0 0 0,0 0 1 0 0,0 1-1 0 0,-1 0 0 0 0,0 1 0 0 0,0-1 0 0 0,-1 1 0 0 0,0 1 0 0 0,0-1 0 0 0,-1 1 0 0 0,5 11 0 0 0,-2-4-57 0 0,-5-11-13 0 0,0 0 1 0 0,-1 1 0 0 0,0-1-1 0 0,0 0 1 0 0,2 7 0 0 0,-4-10-1 0 0,0 0 0 0 0,0 0 0 0 0,0 0 0 0 0,0-1 0 0 0,0 1 0 0 0,0 0 0 0 0,0 0 0 0 0,0 0 0 0 0,-1 0 0 0 0,1 0-1 0 0,-1-1 1 0 0,0 1 0 0 0,1 0 0 0 0,-1 0 0 0 0,0-1 0 0 0,0 1 0 0 0,0 0 0 0 0,0-1 0 0 0,0 1 0 0 0,-2 1 0 0 0,-17 15 0 0 0,-1 0 0 0 0,-1-1 0 0 0,-1-1 0 0 0,-27 15 0 0 0,49-31 0 0 0,-225 129 39 0 0,39-23-479 0 0,64-40-559 0 0,21-11 407 0 0,70-38-709 0 0,3-3-5206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18 13823 0 0,'5'-5'675'0'0,"3"-4"-438"0"0,-9 5 39 0 0,-19 8 48 0 0,-137 57 1157 0 0,104-39-1087 0 0,-51 26-243 0 0,87-39-37 0 0,0 1 0 0 0,1 1 1 0 0,-27 23-1 0 0,8 0 380 0 0,1 2-1 0 0,-43 57 1 0 0,58-67-181 0 0,2 1 0 0 0,0 1 0 0 0,2 0-1 0 0,-20 56 1 0 0,32-75-228 0 0,0 1-1 0 0,1 0 0 0 0,0-1 1 0 0,0 1-1 0 0,1 0 0 0 0,1 0 1 0 0,0 0-1 0 0,0 0 0 0 0,1 0 1 0 0,0 0-1 0 0,1 0 0 0 0,3 11 1 0 0,-2-10 56 0 0,1 0 1 0 0,1 0 0 0 0,0 0 0 0 0,0-1-1 0 0,1 0 1 0 0,1 0 0 0 0,-1-1 0 0 0,2 0 0 0 0,-1 0-1 0 0,11 9 1 0 0,6 7-142 0 0,34 42 0 0 0,-49-56-33 0 0,17 15 0 0 0,-13-13-1920 0 0,1 0-3562 0 0,-6-3-1367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58 11975 0 0,'10'-1'204'0'0,"1"0"0"0"0,0-1 0 0 0,-1 0 0 0 0,0-1 0 0 0,18-6 0 0 0,16-5-116 0 0,-28 10-288 0 0,11-2 1258 0 0,0 0 0 0 0,0 2-1 0 0,33-2 1 0 0,-46 7-1025 0 0,-3 3-33 0 0,-4 3 0 0 0,-7-6 0 0 0,1 1 0 0 0,-1-1 0 0 0,0 0 0 0 0,0 0 0 0 0,0 0 0 0 0,0 0 0 0 0,0 0 0 0 0,0 0 0 0 0,-1 0 0 0 0,1 0 0 0 0,0 0 0 0 0,0 0 0 0 0,-1 0 0 0 0,1 0 0 0 0,-1 0 0 0 0,1 0 0 0 0,-1 0 0 0 0,1 0 0 0 0,-1 0 0 0 0,0 0 0 0 0,1 0 0 0 0,-1 0 0 0 0,0-1 0 0 0,0 1 0 0 0,0 0 0 0 0,1-1 0 0 0,-3 2 0 0 0,-28 18 0 0 0,24-17 0 0 0,-12 7 0 0 0,-2 0 0 0 0,1-2 0 0 0,-1 0 0 0 0,-29 6 0 0 0,-90 13 0 0 0,57-13 0 0 0,-11 0 0 0 0,-29 7 0 0 0,3 0 0 0 0,29-7 0 0 0,11-1-733 0 0,48-9 110 0 0,0 2-1 0 0,0 1 1 0 0,1 1-1 0 0,-33 13 1 0 0,64-20 618 0 0,-1 0 1 0 0,0 0-1 0 0,1 0 1 0 0,-1-1-1 0 0,1 1 1 0 0,-1 0-1 0 0,1 0 1 0 0,-1 0-1 0 0,1 0 1 0 0,0 0-1 0 0,-1 0 1 0 0,1 0-1 0 0,0 0 1 0 0,0 0-1 0 0,0 0 1 0 0,0 0-1 0 0,0 0 1 0 0,0 0-1 0 0,0 0 1 0 0,0 0-1 0 0,0 0 1 0 0,0 0-1 0 0,1 1 1 0 0,-1-1 10 0 0,0 3 43 0 0,1-1 0 0 0,0 1 0 0 0,0 0-1 0 0,0-1 1 0 0,1 1 0 0 0,-1-1 0 0 0,1 0-1 0 0,0 1 1 0 0,0-1 0 0 0,0 0 0 0 0,0 0-1 0 0,1 0 1 0 0,5 5 0 0 0,1 0 280 0 0,1 0 0 0 0,20 11 0 0 0,2 2-71 0 0,-24-16-240 0 0,0 1-1 0 0,-1 1 1 0 0,1-1-1 0 0,-1 1 1 0 0,7 9 0 0 0,-12-13-1 0 0,0 0 1 0 0,-1 0 0 0 0,1 0 0 0 0,0 1-1 0 0,-1-1 1 0 0,0 0 0 0 0,0 1 0 0 0,0-1-1 0 0,0 1 1 0 0,-1-1 0 0 0,1 1 0 0 0,-1-1-1 0 0,0 1 1 0 0,0-1 0 0 0,0 1 0 0 0,0-1-1 0 0,-1 1 1 0 0,0 3 0 0 0,-2 4 67 0 0,-1 1-1 0 0,0-1 1 0 0,-1-1-1 0 0,0 1 1 0 0,-1-1 0 0 0,0 0-1 0 0,0 0 1 0 0,-1-1 0 0 0,-12 14-1 0 0,-10 7 288 0 0,-42 34-1 0 0,58-52-355 0 0,-7 5-16 0 0,-6 4 0 0 0,1 2 0 0 0,1 1 0 0 0,-24 31 0 0 0,43-48-201 0 0,4-5-850 0 0,1-2-385 0 0,0 0-78 0 0,0 0-20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68 11975 0 0,'0'0'267'0'0,"-1"2"42"0"0,-1 1-192 0 0,1-2-77 0 0,0 1 0 0 0,0-1 0 0 0,0 0 0 0 0,0 0 0 0 0,0 0 0 0 0,0 0 0 0 0,0 0-1 0 0,0 0 1 0 0,0 0 0 0 0,0 0 0 0 0,-1-1 0 0 0,1 1 0 0 0,0 0 0 0 0,-1-1 0 0 0,1 1 0 0 0,-3 0 0 0 0,3 0 336 0 0,2-1 111 0 0,4 2-319 0 0,-1 0 1 0 0,1-1-1 0 0,0 0 1 0 0,-1 0-1 0 0,1 0 1 0 0,0-1-1 0 0,-1 0 1 0 0,1 1-1 0 0,0-2 1 0 0,-1 1-1 0 0,10-2 0 0 0,7-2 446 0 0,27-10-1 0 0,-32 10-280 0 0,68-26 991 0 0,-49 18-297 0 0,66-17 1 0 0,-96 28-1256 0 0,1 0 0 0 0,-1 0 0 0 0,1 1 0 0 0,8 0 0 0 0,-11 1-506 0 0,-1-1 0 0 0,0 0 0 0 0,0 1 0 0 0,0 0 0 0 0,1-1 0 0 0,-1 1 0 0 0,0 0-1 0 0,2 1 1 0 0,-3-1-5066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15663 0 0,'0'0'356'0'0,"0"0"50"0"0,0 0 20 0 0,0 2-42 0 0,-2 4-288 0 0,-14 24-44 0 0,-29 38-52 0 0,-5 9 0 0 0,7 15-2150 0 0,31-63 680 0 0,7-18-3646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41 11975 0 0,'2'-1'267'0'0,"67"-38"849"0"0,-68 38-751 0 0,-1 1 122 0 0,0 0 22 0 0,0 0 3 0 0,0 0 0 0 0,-4 12 354 0 0,3-9-708 0 0,-6 14 441 0 0,-1 0 1 0 0,-1 0-1 0 0,-17 24 0 0 0,13-22-469 0 0,-17 36-1 0 0,23-41-78 0 0,-26 67-133 0 0,29-70 327 0 0,1 0 0 0 0,0 1 0 0 0,1-1 1 0 0,1 1-1 0 0,-1 16 0 0 0,2-26-186 0 0,0 0 1 0 0,0 0-1 0 0,0 0 0 0 0,1 0 0 0 0,-1 0 0 0 0,1 0 1 0 0,-1 0-1 0 0,1 0 0 0 0,1 3 0 0 0,5 4-43 0 0,-5-8 51 0 0,0 0 1 0 0,1 0-1 0 0,-1 0 0 0 0,0 0 0 0 0,0 0 0 0 0,1 0 1 0 0,-1 0-1 0 0,0-1 0 0 0,1 0 0 0 0,-1 1 0 0 0,0-1 1 0 0,1 0-1 0 0,-1 0 0 0 0,1 0 0 0 0,-1 0 0 0 0,0-1 1 0 0,1 1-1 0 0,1-1 0 0 0,4-1 84 0 0,0-1 0 0 0,0 1 0 0 0,-1-1 0 0 0,8-4 0 0 0,11-7-148 0 0,-1-1-1 0 0,-1-1 1 0 0,0-1 0 0 0,-2-1-1 0 0,34-34 1 0 0,-50 45-121 0 0,0-1-1 0 0,0 1 0 0 0,0-1 1 0 0,7-16-1 0 0,-10 17-688 0 0,0 0 1 0 0,0-1-1 0 0,2-13 0 0 0,-4 19 375 0 0,0-1 1 0 0,0 0-1 0 0,0 1 0 0 0,1-1 0 0 0,-1 1 1 0 0,4-5-1 0 0,-4 5-35 0 0,1 0-1036 0 0,-2 0-29 0 0,5-5-4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13823 0 0,'-5'5'152'0'0,"1"1"-1"0"0,-1-1 1 0 0,1 1 0 0 0,1 0-1 0 0,-1 0 1 0 0,1 1-1 0 0,0-1 1 0 0,1 1 0 0 0,-4 10-1 0 0,-2 5-171 0 0,1-3 115 0 0,-97 219 2794 0 0,-28-2-1769 0 0,92-175-1113 0 0,-6 7-1978 0 0,41-58-905 0 0,5-10 1852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82 13823 0 0,'42'-29'943'0'0,"-28"19"-464"0"0,-1 1 1 0 0,1 0-1 0 0,1 0 1 0 0,17-6-1 0 0,-30 14 535 0 0,-2 1-61 0 0,10 2 256 0 0,-9-1-1179 0 0,0-1 0 0 0,0 0 0 0 0,0 0 0 0 0,-1 1 0 0 0,1-1-1 0 0,0 0 1 0 0,0 1 0 0 0,0-1 0 0 0,-1 1 0 0 0,1-1 0 0 0,0 1 0 0 0,-1 0-1 0 0,1-1 1 0 0,-1 1 0 0 0,1 0 0 0 0,0-1 0 0 0,-1 1 0 0 0,1 0 0 0 0,-1 0-1 0 0,0-1 1 0 0,1 1 0 0 0,-1 0 0 0 0,0 0 0 0 0,1 0 0 0 0,-1 0 0 0 0,0-1 0 0 0,0 1-1 0 0,0 0 1 0 0,0 0 0 0 0,0 0 0 0 0,0 0 0 0 0,0 0 0 0 0,0 0 0 0 0,0-1-1 0 0,0 1 1 0 0,0 0 0 0 0,-1 1 0 0 0,0 4-35 0 0,-1 0 1 0 0,0 0-1 0 0,-1 0 1 0 0,-3 6-1 0 0,5-9 25 0 0,-94 195 402 0 0,-57 111 1204 0 0,70-143-1626 0 0,24-45 0 0 0,29-60-111 0 0,26-54-173 0 0,1 0 0 0 0,-1 1-1 0 0,1-1 1 0 0,1 1 0 0 0,-1 0 0 0 0,1 9 0 0 0,1-16 167 0 0,0-1 0 0 0,0 0-1 0 0,1 1 1 0 0,-1-1 0 0 0,0 1-1 0 0,1-1 1 0 0,-1 0 0 0 0,0 1 0 0 0,1-1-1 0 0,-1 0 1 0 0,0 0 0 0 0,1 1-1 0 0,-1-1 1 0 0,0 0 0 0 0,1 0 0 0 0,-1 0-1 0 0,1 1 1 0 0,-1-1 0 0 0,1 0-1 0 0,-1 0 1 0 0,1 0 0 0 0,-1 0 0 0 0,0 0-1 0 0,1 0 1 0 0,-1 0 0 0 0,1 0-1 0 0,-1 0 1 0 0,1 0 0 0 0,0 0-7 0 0,2 0-215 0 0,0 0 1 0 0,0-1-1 0 0,1 1 0 0 0,-1-1 1 0 0,5-1-1 0 0,18-10-1708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41 11975 0 0,'5'-8'576'0'0,"-5"7"-548"0"0,1 0 28 0 0,0-1 0 0 0,0 0 0 0 0,0 1 0 0 0,1-1 0 0 0,-1 1 0 0 0,0-1 0 0 0,0 1 0 0 0,1 0 0 0 0,-1-1 0 0 0,1 1 0 0 0,-1 0 0 0 0,3-1-1 0 0,3-3-3 0 0,-6 4 313 0 0,6-3 560 0 0,-7 4-889 0 0,0 0 1 0 0,1 0 0 0 0,-1-1-1 0 0,0 1 1 0 0,0 0-1 0 0,1 0 1 0 0,-1 0-1 0 0,0-1 1 0 0,0 1-1 0 0,1 0 1 0 0,-1 0-1 0 0,0 0 1 0 0,1 0-1 0 0,-1 0 1 0 0,0 0-1 0 0,0-1 1 0 0,1 1-1 0 0,-1 0 1 0 0,0 0 0 0 0,1 0-1 0 0,-1 0 1 0 0,0 0-1 0 0,1 0 1 0 0,-1 0-1 0 0,0 0 1 0 0,1 0-1 0 0,-1 1 1 0 0,0-1-1 0 0,0 0 1 0 0,1 0-1 0 0,-1 0 1 0 0,0 0-1 0 0,1 0 1 0 0,-1 0-1 0 0,0 1 1 0 0,0-1 0 0 0,1 0-1 0 0,-1 0 1 0 0,0 0-1 0 0,0 1 1 0 0,0-1-1 0 0,1 0 1 0 0,-1 1-1 0 0,2 0 66 0 0,-1 1-1 0 0,0-1 1 0 0,1 1-1 0 0,-1-1 1 0 0,0 1-1 0 0,0 0 1 0 0,0 0-1 0 0,0 0 1 0 0,0-1-1 0 0,0 1 1 0 0,-1 0-1 0 0,1 0 1 0 0,-1 0-1 0 0,1 0 1 0 0,-1 0-1 0 0,0 0 1 0 0,1 0 0 0 0,-1 0-1 0 0,-1 4 1 0 0,1 4 309 0 0,-2 1 0 0 0,-3 17 0 0 0,2-15-91 0 0,-7 27 235 0 0,-1 0-1 0 0,-23 55 1 0 0,-46 72-587 0 0,42-98 32 0 0,-3-1 0 0 0,-85 105 0 0 0,80-115 0 0 0,-20 25 0 0 0,48-62-442 0 0,-19 29 0 0 0,18-17-4299 0 0,21-35 2709 0 0,7-3-15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504 136 13823 0 0,'9'-14'346'0'0,"1"1"-1"0"0,0 1 0 0 0,1 0 0 0 0,0 0 1 0 0,15-12-1 0 0,13-8 3512 0 0,-33 27-2695 0 0,11-7-530 0 0,-17 12-593 0 0,1 1-1 0 0,-1-1 1 0 0,1 0 0 0 0,-1 0 0 0 0,1 1 0 0 0,-1-1-1 0 0,0 0 1 0 0,1 1 0 0 0,-1-1 0 0 0,1 0-1 0 0,-1 1 1 0 0,0-1 0 0 0,1 1 0 0 0,-1-1 0 0 0,0 1-1 0 0,1-1 1 0 0,-1 1 0 0 0,0-1 0 0 0,1 2-1 0 0,-1-2 43 0 0,2 3-11 0 0,-1 1 1 0 0,0-1 0 0 0,0 0-1 0 0,0 1 1 0 0,0-1-1 0 0,0 1 1 0 0,-1-1-1 0 0,1 1 1 0 0,-1 0 0 0 0,0-1-1 0 0,0 1 1 0 0,-1-1-1 0 0,1 1 1 0 0,-1 0-1 0 0,-1 5 1 0 0,-3 7-91 0 0,-13 31 1 0 0,16-41 46 0 0,-77 146-27 0 0,57-113 0 0 0,-114 178 0 0 0,5-8 0 0 0,74-110 0 0 0,-41 74 0 0 0,46-85 0 0 0,51-87-43 0 0,1 0 0 0 0,-1-1 1 0 0,0 1-1 0 0,1 0 0 0 0,-1 0 0 0 0,0 0 0 0 0,1 0 1 0 0,-1-1-1 0 0,0 1 0 0 0,0 0 0 0 0,0 0 0 0 0,1-1 0 0 0,-1 1 1 0 0,0-1-1 0 0,0 1 0 0 0,0-1 0 0 0,0 1 0 0 0,0-1 1 0 0,0 0-1 0 0,0 1 0 0 0,0-1 0 0 0,0 0 0 0 0,-3 0 0 0 0,3 0-498 0 0,-1-1-1 0 0,0 1 1 0 0,1-1-1 0 0,-1 1 0 0 0,0-1 1 0 0,1 0-1 0 0,-1 0 0 0 0,1 0 1 0 0,-1 0-1 0 0,1 0 0 0 0,-1 0 1 0 0,1 0-1 0 0,-2-3 1 0 0,-6-5-5897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17503 0 0,'0'0'399'0'0,"0"0"60"0"0,0 0 21 0 0,0 0-59 0 0,1 2-276 0 0,2 2-95 0 0,1-1 0 0 0,-1 0 1 0 0,1 0-1 0 0,-1 0 0 0 0,1 0 0 0 0,0 0 0 0 0,0-1 0 0 0,0 0 0 0 0,0 0 0 0 0,9 3 1 0 0,-5-3 150 0 0,0 0 0 0 0,1 0 0 0 0,-1-1 1 0 0,0 0-1 0 0,14 0 0 0 0,5-3 509 0 0,0-1-1 0 0,47-12 0 0 0,-62 13-649 0 0,148-38-98 0 0,-56 3-3780 0 0,-73 23-3345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66 15663 0 0,'1'-7'1418'0'0,"0"1"-1168"0"0,0 1-79 0 0,-19 7 2552 0 0,0 5-2497 0 0,1 2 1 0 0,-1 0-1 0 0,2 1 1 0 0,-18 13 0 0 0,17-11-138 0 0,-84 64-89 0 0,6-4 0 0 0,74-57 0 0 0,0 1 0 0 0,2 1 0 0 0,-23 24 0 0 0,35-32 0 0 0,7-9 8 0 0,0 0-1 0 0,0 0 1 0 0,-1 0-1 0 0,1 0 1 0 0,0 1-1 0 0,0-1 1 0 0,0 0-1 0 0,0 0 1 0 0,0 1-1 0 0,-1-1 1 0 0,1 0-1 0 0,0 0 1 0 0,0 1-1 0 0,0-1 1 0 0,0 0-1 0 0,0 0 1 0 0,0 1-1 0 0,0-1 1 0 0,0 0-1 0 0,0 0 1 0 0,0 1-1 0 0,0-1 1 0 0,0 0-1 0 0,0 0 1 0 0,0 1-1 0 0,0-1 1 0 0,0 0-1 0 0,0 0 1 0 0,0 1-1 0 0,1-1 1 0 0,-1 0-1 0 0,0 0 1 0 0,0 1-1 0 0,0-1 1 0 0,0 0-1 0 0,0 0 1 0 0,1 0-1 0 0,-1 1 1 0 0,0-1-1 0 0,0 0 1 0 0,0 0-1 0 0,1 0 1 0 0,-1 0-1 0 0,0 1 1 0 0,0-1-1 0 0,1 0 1 0 0,-1 0-1 0 0,0 0 1 0 0,0 0-1 0 0,1 0 1 0 0,-1 0-1 0 0,0 0 1 0 0,0 0-1 0 0,1 0 1 0 0,-1 0-1 0 0,0 0 1 0 0,0 0-1 0 0,1 0 1 0 0,-1 0-1 0 0,1 0 1 0 0,4 0 147 0 0,0 0 1 0 0,0 0 0 0 0,0-1 0 0 0,0 1 0 0 0,0-1 0 0 0,0 0 0 0 0,-1-1 0 0 0,1 1 0 0 0,0-1 0 0 0,6-3 0 0 0,4-1 159 0 0,7-2-198 0 0,-2-1-1 0 0,1-1 1 0 0,-1 0-1 0 0,-1-2 1 0 0,0 0 0 0 0,-1-1-1 0 0,0-1 1 0 0,-1-1-1 0 0,0 0 1 0 0,-1-1-1 0 0,-1-1 1 0 0,-1-1 0 0 0,18-27-1 0 0,5-10-2909 0 0,-27 39 553 0 0,1 0 0 0 0,14-16 0 0 0,-23 28 2048 0 0,14-15-1855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13823 0 0,'0'0'630'0'0,"0"0"-13"0"0,-6 5-368 0 0,5-4-100 0 0,0-1 0 0 0,0 1 0 0 0,-1 0-1 0 0,1 1 1 0 0,0-1 0 0 0,0 0 0 0 0,0 0-1 0 0,0 0 1 0 0,0 1 0 0 0,0-1 0 0 0,1 0-1 0 0,-1 1 1 0 0,0-1 0 0 0,1 1 0 0 0,-1-1-1 0 0,1 1 1 0 0,-1-1 0 0 0,1 3 0 0 0,-5 11 767 0 0,-2 1-831 0 0,-1 0 0 0 0,0-1 0 0 0,-17 21 0 0 0,-4 8-88 0 0,-51 101 1910 0 0,35-72-1299 0 0,44-71-120 0 0,1-2 21 0 0,0 0-490 0 0,0 1 1 0 0,0 0-1 0 0,0-1 0 0 0,1 1 0 0 0,-1-1 1 0 0,0 1-1 0 0,0-1 0 0 0,1 1 0 0 0,-1-1 1 0 0,0 1-1 0 0,1-1 0 0 0,-1 1 1 0 0,0-1-1 0 0,1 0 0 0 0,-1 1 0 0 0,0-1 1 0 0,1 0-1 0 0,-1 1 0 0 0,1-1 0 0 0,-1 0 1 0 0,1 1-1 0 0,-1-1 0 0 0,1 0 0 0 0,-1 0 1 0 0,1 0-1 0 0,-1 1 0 0 0,1-1 0 0 0,-1 0 1 0 0,1 0-1 0 0,0 0 0 0 0,-1 0 0 0 0,1 0 1 0 0,0 0-1 0 0,18-1-66 0 0,-5-3 412 0 0,0 0-1 0 0,22-12 1 0 0,-14 7-19 0 0,100-52 166 0 0,-54 24-416 0 0,-60 34-111 0 0,8-5-437 0 0,0 0-1 0 0,25-19 1 0 0,-37 24 318 0 0,0-1 0 0 0,0 1-1 0 0,0-1 1 0 0,0 0 0 0 0,-1-1-1 0 0,1 1 1 0 0,-1-1 0 0 0,0 1 0 0 0,-1-1-1 0 0,1 0 1 0 0,-1 0 0 0 0,0 0-1 0 0,2-6 1 0 0,3-19-2863 0 0,-2 16 1462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2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 13823 0 0,'8'-2'1247'0'0,"3"1"-2619"0"0,8 1 5077 0 0,-14 2 684 0 0,-19 2-2679 0 0,10-3-1708 0 0,-11 3 1 0 0,0 0 1 0 0,0 0-1 0 0,1 2 0 0 0,-17 8 1 0 0,27-12-4 0 0,1 0-1 0 0,-1 0 1 0 0,1 0 0 0 0,0 1 0 0 0,-1 0 0 0 0,1-1 0 0 0,1 1 0 0 0,-1 1 0 0 0,0-1 0 0 0,1 0 0 0 0,-1 0 0 0 0,1 1 0 0 0,0 0 0 0 0,0-1 0 0 0,1 1-1 0 0,-1 0 1 0 0,1 0 0 0 0,-1 0 0 0 0,1 0 0 0 0,0 7 0 0 0,-1 16 0 0 0,2 0 0 0 0,1 0 0 0 0,2 0 0 0 0,7 37 0 0 0,2 22 0 0 0,-8-53 0 0 0,2 33 0 0 0,-5-59 0 0 0,-1 1 0 0 0,-1-1 0 0 0,0 1 0 0 0,0-1 0 0 0,0 0 0 0 0,-4 11 0 0 0,-1-7 0 0 0,1-10 0 0 0,3-1 0 0 0,-2 1 5 0 0,-1 0 0 0 0,1-1 0 0 0,-1 1 0 0 0,1-1 0 0 0,0 0 0 0 0,-1 0 0 0 0,1-1 0 0 0,-1 1 0 0 0,1-1 0 0 0,-1 0-1 0 0,1-1 1 0 0,0 1 0 0 0,0 0 0 0 0,0-1 0 0 0,0 0 0 0 0,0 0 0 0 0,0-1 0 0 0,0 1 0 0 0,1-1 0 0 0,-1 1 0 0 0,-5-6 0 0 0,6 4-945 0 0,-1-1 1 0 0,0 1-1 0 0,1 0 1 0 0,0-1-1 0 0,0 0 1 0 0,-3-5-1 0 0,-3-11-6376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3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245 157 15663 0 0,'0'0'356'0'0,"1"2"50"0"0,4 3-217 0 0,0 2 0 0 0,-1-1 0 0 0,1 0 0 0 0,3 11 0 0 0,-3-8-39 0 0,0 0-1 0 0,10 12 1 0 0,-12-17 17 0 0,1 0 1 0 0,-1-1-1 0 0,1 1 0 0 0,0-1 0 0 0,0 1 0 0 0,0-1 0 0 0,1 0 0 0 0,7 4 1 0 0,-8-6-130 0 0,0 0 1 0 0,-1 0 0 0 0,1 0 0 0 0,0 0-1 0 0,-1 0 1 0 0,1-1 0 0 0,0 0-1 0 0,0 0 1 0 0,-1 0 0 0 0,1 0 0 0 0,0 0-1 0 0,0-1 1 0 0,3-1 0 0 0,6-1 230 0 0,-1-1 1 0 0,1-1-1 0 0,-1 0 1 0 0,0-1 0 0 0,20-13-1 0 0,52-45-341 0 0,-40 29 132 0 0,-39 31-124 0 0,14-11 332 0 0,23-22 0 0 0,-37 33-154 0 0,-1-1 1 0 0,1-1-1 0 0,-1 1 0 0 0,0-1 0 0 0,-1 1 0 0 0,1-1 0 0 0,-1 0 0 0 0,0 0 0 0 0,3-11 0 0 0,-6 17-144 0 0,0-1-1 0 0,0 1 1 0 0,0-1-1 0 0,0 1 0 0 0,0-1 1 0 0,0 1-1 0 0,0-1 1 0 0,-1 1-1 0 0,1-1 0 0 0,0 1 1 0 0,0-1-1 0 0,0 1 1 0 0,-1-1-1 0 0,1 1 0 0 0,0 0 1 0 0,0-1-1 0 0,-1 1 0 0 0,1-1 1 0 0,0 1-1 0 0,-1 0 1 0 0,1-1-1 0 0,0 1 0 0 0,-1 0 1 0 0,1-1-1 0 0,-1 1 1 0 0,1 0-1 0 0,-1 0 0 0 0,1-1 1 0 0,0 1-1 0 0,-1 0 1 0 0,1 0-1 0 0,-1 0 0 0 0,1-1 1 0 0,-1 1-1 0 0,1 0 0 0 0,-1 0 1 0 0,1 0-1 0 0,-1 0 1 0 0,0 0-1 0 0,-24 0-286 0 0,18 1 315 0 0,0 0 0 0 0,0 1 0 0 0,0 1 0 0 0,0-1 0 0 0,1 1 0 0 0,-1 0 1 0 0,-10 7-1 0 0,-11 4 1 0 0,-235 123 1 0 0,180-90 0 0 0,-29 21 0 0 0,89-53 0 0 0,1 1 0 0 0,-34 32 0 0 0,52-44 26 0 0,1 0 0 0 0,-1 0 0 0 0,1 0 0 0 0,0 1 0 0 0,1-1-1 0 0,-1 1 1 0 0,1-1 0 0 0,0 1 0 0 0,0 0 0 0 0,0 0 0 0 0,1 0 0 0 0,0 0 0 0 0,-1 0 0 0 0,1 7-1 0 0,1-10 28 0 0,0 1 0 0 0,0 0 0 0 0,0-1 0 0 0,0 1 0 0 0,1-1 0 0 0,-1 1 0 0 0,1-1 0 0 0,0 1 0 0 0,-1-1 0 0 0,1 1 0 0 0,0-1 0 0 0,0 0-1 0 0,1 1 1 0 0,-1-1 0 0 0,1 0 0 0 0,-1 0 0 0 0,1 0 0 0 0,-1 0 0 0 0,1 0 0 0 0,0 0 0 0 0,0 0 0 0 0,0-1 0 0 0,0 1 0 0 0,0-1 0 0 0,1 1-1 0 0,-1-1 1 0 0,0 0 0 0 0,1 0 0 0 0,3 1 0 0 0,10 3-48 0 0,0-1-1 0 0,0-1 0 0 0,30 3 1 0 0,52-4-7 0 0,-91-2 2 0 0,36 0-698 0 0,0-3-1 0 0,0-1 1 0 0,51-12 0 0 0,-61 9-1207 0 0,46-13-3102 0 0,-46 8 2960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0,'0'0'0'0'0,"0"0"0"0"0,0 0 0 0 0,0 0 80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13823 0 0,'-15'6'630'0'0,"15"-6"-602"0"0,-1 1 1 0 0,1-1-1 0 0,0 0 1 0 0,-1 0 0 0 0,1 1-1 0 0,-1-1 1 0 0,1 0 0 0 0,0 1-1 0 0,0-1 1 0 0,-1 0-1 0 0,1 1 1 0 0,0-1 0 0 0,-1 0-1 0 0,1 1 1 0 0,0-1 0 0 0,0 1-1 0 0,0-1 1 0 0,0 1-1 0 0,-1-1 1 0 0,1 0 0 0 0,0 1-1 0 0,0-1 1 0 0,0 1 0 0 0,0-1-1 0 0,0 1 1 0 0,0 0-1 0 0,0 1 41 0 0,-1 8-28 0 0,0 0 0 0 0,1 0 0 0 0,0-1 0 0 0,0 1 0 0 0,1 0 0 0 0,0 0 0 0 0,1 0 0 0 0,6 17 1 0 0,0-4 325 0 0,0-1 1 0 0,20 34 0 0 0,63 93 1187 0 0,-9-18-560 0 0,-63-98-960 0 0,-3 2 1 0 0,15 38-1 0 0,-21-42 217 0 0,0 1 0 0 0,-3 0 0 0 0,0 0 0 0 0,-2 1 0 0 0,0 37 0 0 0,-4-43 358 0 0,-2 1 0 0 0,-1-1 0 0 0,-2 1 0 0 0,0-1 0 0 0,-2 0 1 0 0,-13 40-1 0 0,2-22-447 0 0,-30 58 0 0 0,33-78-500 0 0,0-1 0 0 0,-2-1-1 0 0,-31 38 1 0 0,20-33-175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5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33 10135 0 0,'0'0'464'0'0,"-1"0"-9"0"0,-18 4-185 0 0,1 0-1 0 0,0 2 1 0 0,0 0-1 0 0,0 1 1 0 0,-19 11-1 0 0,34-16 174 0 0,-2 1-222 0 0,4-2 166 0 0,1-1 101 0 0,0 0 21 0 0,11 9 515 0 0,-8-8-903 0 0,0 1 0 0 0,0-1 1 0 0,0 1-1 0 0,0-1 0 0 0,0 0 0 0 0,0 0 0 0 0,1-1 0 0 0,-1 1 0 0 0,0-1 0 0 0,0 1 0 0 0,1-1 1 0 0,-1 0-1 0 0,4-1 0 0 0,7 0 409 0 0,25-7 1 0 0,-23 5-216 0 0,120-37 335 0 0,-16 4-692 0 0,-109 33-13 0 0,41-7-432 0 0,-50 10 306 0 0,1-1 1 0 0,0 1-1 0 0,-1 0 0 0 0,1 0 1 0 0,0 0-1 0 0,0 0 0 0 0,-1 1 1 0 0,1-1-1 0 0,0 1 0 0 0,-1 0 1 0 0,1-1-1 0 0,0 1 1 0 0,-1 1-1 0 0,5 1 0 0 0,-5-2-1292 0 0,-2 1-51 0 0,0 9-11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5:5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10135 0 0,'0'0'464'0'0,"0"0"-9"0"0,0 0-155 0 0,0 0 443 0 0,0 0 227 0 0,2-1 44 0 0,15-3-619 0 0,1 0 0 0 0,0 1 0 0 0,0 1 0 0 0,25 0 0 0 0,20-2 1726 0 0,213-21 1173 0 0,-189 17-4202 0 0,-51 6-5156 0 0,-22 2-180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2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0,'0'0'298'0'0,"0"0"-10"0"0,0 0-118 0 0,0 0 206 0 0,0 0 111 0 0,0 0 22 0 0,0 0 3 0 0,0 0 0 0 0,0 0 0 0 0,0 0 0 0 0,0 0 0 0 0,0 2 0 0 0,8 14 2808 0 0,-7-15-3832 0 0,-1-1 0 0 0,1 1-68 0 0,26 7-4976 0 0,-25-8 5112 0 0,0-2 290 0 0,8-8 136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11975 0 0,'0'0'547'0'0,"0"0"-11"0"0,0 1-344 0 0,-4 4-112 0 0,1-1 0 0 0,0 0-1 0 0,-1 1 1 0 0,0-2 0 0 0,0 1 0 0 0,0 0 0 0 0,0-1 0 0 0,-6 4-1 0 0,-43 22 1026 0 0,24-15-851 0 0,-88 53-254 0 0,-114 87 0 0 0,224-149 0 0 0,-120 97-401 0 0,89-67-235 0 0,-30 29-303 0 0,48-45 911 0 0,10-9 99 0 0,0 0 0 0 0,-11 15 0 0 0,18-22 59 0 0,1 0 1 0 0,0 1-1 0 0,0-1 0 0 0,0 1 1 0 0,0 0-1 0 0,1 0 1 0 0,0-1-1 0 0,-1 1 1 0 0,1 0-1 0 0,1 0 0 0 0,-1 0 1 0 0,0 7-1 0 0,1-9-41 0 0,0-1-1 0 0,0 1 1 0 0,1 0-1 0 0,-1 0 1 0 0,0-1-1 0 0,1 1 1 0 0,-1 0-1 0 0,1-1 1 0 0,0 1-1 0 0,0-1 1 0 0,-1 1-1 0 0,1-1 1 0 0,0 1-1 0 0,0-1 1 0 0,0 1-1 0 0,2 1 1 0 0,0-1 50 0 0,-1 0 0 0 0,1 0 0 0 0,0 0 0 0 0,0 0 0 0 0,0 0 0 0 0,0 0 0 0 0,6 1 0 0 0,2 1 143 0 0,-1-1 0 0 0,1-1 0 0 0,-1 0 0 0 0,17 0 0 0 0,119 2 334 0 0,-35-1 965 0 0,-36 6-3295 0 0,-71-8 1242 0 0,-2-1-4298 0 0,-2 0-1474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2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85 6447 0 0,'7'-10'102'0'0,"2"0"0"0"0,-1 0 0 0 0,1 0 0 0 0,1 1 0 0 0,-1 1-1 0 0,2 0 1 0 0,16-11 0 0 0,-25 18 634 0 0,-2 1 237 0 0,0 0 41 0 0,0 0 8 0 0,0 0 2 0 0,-4 21 1979 0 0,2-12-2739 0 0,-1 0 0 0 0,0 0 0 0 0,0 0 0 0 0,-1-1 0 0 0,-1 0 0 0 0,1 0 0 0 0,-10 13 0 0 0,0 0-35 0 0,-205 338 1819 0 0,72-131-2048 0 0,138-214 0 0 0,1-1 0 0 0,-1 0 0 0 0,-19 22 0 0 0,22-29-64 0 0,4-5-273 0 0,2-1-138 0 0,0-2-33 0 0,2-2 478 0 0,-1-1 0 0 0,1 1-1 0 0,-1 0 1 0 0,1 0 0 0 0,1-1 0 0 0,-1 1-1 0 0,0 1 1 0 0,1-1 0 0 0,0 0 0 0 0,0 1-1 0 0,0-1 1 0 0,0 1 0 0 0,5-3 0 0 0,9-9-62 0 0,25-15 0 0 0,-39 28 91 0 0,30-21 1 0 0,1 1 0 0 0,2 2 0 0 0,52-23 0 0 0,-75 40 0 0 0,0 3 64 0 0,-12 1-6 0 0,1 0 0 0 0,-1-1 0 0 0,0 1 0 0 0,0 0 0 0 0,1 0 0 0 0,-1 0 0 0 0,0 0 0 0 0,0 0 0 0 0,0 0 0 0 0,0 0 0 0 0,0 1 0 0 0,0-1 0 0 0,0 0 0 0 0,-1 0 0 0 0,1 1 0 0 0,0-1-1 0 0,-1 0 1 0 0,1 1 0 0 0,-1-1 0 0 0,1 1 0 0 0,-1-1 0 0 0,0 1 0 0 0,0-1 0 0 0,1 1 0 0 0,-1-1 0 0 0,0 1 0 0 0,-1 2 0 0 0,1 5 35 0 0,-1 1 0 0 0,0-1 0 0 0,-2 11 0 0 0,2-17-160 0 0,-3 10 67 0 0,0 1 0 0 0,-1 0 0 0 0,-1-1 0 0 0,0 0 0 0 0,0 0 0 0 0,-2-1 0 0 0,-16 23 0 0 0,13-19-2509 0 0,11-16-3630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2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 11975 0 0,'10'-5'1200'0'0,"-5"1"-960"0"0,-4 3 491 0 0,-1 1 238 0 0,-9 7 930 0 0,-28 22-1654 0 0,10-8-199 0 0,-35 35 0 0 0,15-14-46 0 0,31-30 0 0 0,-20 22 0 0 0,35-32 119 0 0,-1 0 1 0 0,0 0-1 0 0,1 0 0 0 0,-1 0 0 0 0,1 0 0 0 0,0 0 0 0 0,0 0 1 0 0,0 1-1 0 0,0-1 0 0 0,0 0 0 0 0,0 1 0 0 0,0-1 0 0 0,1 0 1 0 0,-1 1-1 0 0,1 2 0 0 0,2 4 30 0 0,0-8-136 0 0,-1 0 0 0 0,0 0 0 0 0,1 0 0 0 0,-1 0 0 0 0,1 0 0 0 0,-1 0 0 0 0,1-1 0 0 0,-1 1-1 0 0,1 0 1 0 0,-1-1 0 0 0,4 1 0 0 0,22 4 612 0 0,-22-5-458 0 0,4 1-66 0 0,0-1 1 0 0,0 0 0 0 0,1 0-1 0 0,-1-1 1 0 0,0-1-1 0 0,0 1 1 0 0,0-1-1 0 0,0-1 1 0 0,-1 0 0 0 0,16-7-1 0 0,-21 9-98 0 0,0-1 0 0 0,0 0-1 0 0,0 0 1 0 0,0 0 0 0 0,0-1-1 0 0,0 1 1 0 0,-1-1 0 0 0,1 1-1 0 0,-1-1 1 0 0,0 0 0 0 0,0 0-1 0 0,3-4 1 0 0,-3 2-65 0 0,1 0-1 0 0,-1 0 1 0 0,0-1 0 0 0,0 1-1 0 0,0 0 1 0 0,2-12 0 0 0,6-68-3617 0 0,-1 69-538 0 0,-5 7 2682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2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 13823 0 0,'0'0'315'0'0,"0"0"45"0"0,0 0 21 0 0,0 0-49 0 0,-2-1-220 0 0,0 0-64 0 0,-1 0-1 0 0,1 0 0 0 0,0 1 1 0 0,0-1-1 0 0,-1 1 0 0 0,1 0 1 0 0,0-1-1 0 0,-1 1 0 0 0,1 0 1 0 0,-1 0-1 0 0,1 1 1 0 0,0-1-1 0 0,-1 0 0 0 0,1 1 1 0 0,0 0-1 0 0,0-1 0 0 0,-1 1 1 0 0,1 0-1 0 0,0 0 0 0 0,-2 2 1 0 0,-11 4 497 0 0,-23 17 1 0 0,33-20-596 0 0,-45 29 56 0 0,2 3-1 0 0,-61 61 0 0 0,103-91 10 0 0,0 1-1 0 0,1 0 0 0 0,1 0 1 0 0,-9 16-1 0 0,13-22 357 0 0,1 0 117 0 0,0 1-390 0 0,0-1 0 0 0,0 1 0 0 0,0-1 0 0 0,1 1 0 0 0,-1-1 0 0 0,0 0 0 0 0,1 0 0 0 0,-1 1 0 0 0,1-1 0 0 0,0 0 0 0 0,-1-1 0 0 0,1 1 0 0 0,0 0 0 0 0,-1 0 0 0 0,1-1 0 0 0,0 1 0 0 0,2 0 0 0 0,4 0 313 0 0,0 0 0 0 0,15 0 0 0 0,-7-1-259 0 0,-3-1-150 0 0,1-1 0 0 0,-1 0 1 0 0,0 0-1 0 0,-1-2 0 0 0,1 1 0 0 0,13-7 0 0 0,-21 8-1 0 0,-2 1 1 0 0,0 0 1 0 0,0 0-1 0 0,0 0 0 0 0,-1 0 0 0 0,1-1 0 0 0,0 0 1 0 0,-1 1-1 0 0,0-1 0 0 0,1 0 0 0 0,-1 0 0 0 0,0 0 1 0 0,0 0-1 0 0,0-1 0 0 0,0 1 0 0 0,2-4 0 0 0,-3 4-25 0 0,0-1 0 0 0,0 1 0 0 0,-1-1 0 0 0,1 1 0 0 0,-1-1 1 0 0,1 1-1 0 0,-1-1 0 0 0,0 1 0 0 0,0-1 0 0 0,0 1 0 0 0,0-1 0 0 0,0 1 0 0 0,-1-1 0 0 0,1 1 0 0 0,-1-1 0 0 0,0 1 0 0 0,0-1 0 0 0,-1-2 0 0 0,-20-54-2496 0 0,6 16-2858 0 0,15 40 3842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93 8287 0 0,'57'-73'1043'0'0,"-56"72"-323"0"0,-1 0-600 0 0,0 1-1 0 0,1 0 1 0 0,-1 0-1 0 0,0-1 1 0 0,0 1-1 0 0,0 0 1 0 0,0-1-1 0 0,0 1 0 0 0,0 0 1 0 0,0-1-1 0 0,0 1 1 0 0,0 0-1 0 0,0-1 1 0 0,0 1-1 0 0,0 0 1 0 0,0-1-1 0 0,0 1 1 0 0,0 0-1 0 0,0-1 1 0 0,0 1-1 0 0,0 0 1 0 0,0 0-1 0 0,-1-1 1 0 0,-2-1-73 0 0,0 1 0 0 0,0-1 0 0 0,0 1 0 0 0,0 0 0 0 0,-1 0 0 0 0,1 0 0 0 0,0 1 0 0 0,-1-1 0 0 0,1 1 0 0 0,-1 0 0 0 0,1 0 0 0 0,0 0 0 0 0,-1 0 0 0 0,1 1 0 0 0,-1-1-1 0 0,-4 3 1 0 0,-6 1 447 0 0,0 1 0 0 0,-23 12 0 0 0,-11 4 563 0 0,35-17-833 0 0,0 0 0 0 0,0 1 0 0 0,1 0 0 0 0,-24 15 0 0 0,17-8-17 0 0,8-5 128 0 0,0 0 0 0 0,1 0 1 0 0,0 1-1 0 0,-13 14 0 0 0,22-22-327 0 0,1 1 0 0 0,-1-1 0 0 0,1 0 0 0 0,0 1 0 0 0,-1-1 0 0 0,1 1 0 0 0,0-1 0 0 0,-1 1 0 0 0,1-1 0 0 0,0 1 0 0 0,0-1 0 0 0,0 1 1 0 0,-1-1-1 0 0,1 1 0 0 0,0-1 0 0 0,0 1 0 0 0,0-1 0 0 0,0 1 0 0 0,0-1 0 0 0,0 1 0 0 0,0 0 0 0 0,4 4-33 0 0,-3-5 38 0 0,10 10 420 0 0,0-1 0 0 0,0 0 0 0 0,1-1 0 0 0,25 13 1 0 0,-25-14-552 0 0,-1-1 118 0 0,-2-1 0 0 0,0 0 0 0 0,0 0 0 0 0,0 1 0 0 0,-1 0 0 0 0,9 9 0 0 0,-15-13 0 0 0,-1 0 0 0 0,1 0 0 0 0,0 0 0 0 0,-1 0 0 0 0,1 1 0 0 0,-1-1 0 0 0,0 0 0 0 0,0 1 0 0 0,0-1 0 0 0,0 1 0 0 0,0-1 0 0 0,-1 1 0 0 0,1-1 0 0 0,-1 1 0 0 0,0 0 0 0 0,0-1 0 0 0,1 1 0 0 0,-2-1 0 0 0,1 1 0 0 0,0 0 0 0 0,0-1 0 0 0,-1 1 0 0 0,0-1 0 0 0,1 1 0 0 0,-3 3 0 0 0,0 1-118 0 0,0 0-1 0 0,0 0 0 0 0,-1-1 1 0 0,0 0-1 0 0,-1 0 0 0 0,1 0 1 0 0,-1 0-1 0 0,0-1 0 0 0,-1 1 1 0 0,1-1-1 0 0,-1-1 0 0 0,0 1 1 0 0,0-1-1 0 0,0 0 0 0 0,-1 0 1 0 0,-10 3-1 0 0,5-2-152 0 0,-1 0 0 0 0,0-2 0 0 0,0 1 0 0 0,0-2 0 0 0,-1 0 0 0 0,1 0 0 0 0,0-1 0 0 0,-19-1 0 0 0,28-1-64 0 0,0 1-1 0 0,-1 0 1 0 0,1-1-1 0 0,0 0 0 0 0,-7-2 1 0 0,-2-4-5124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 13823 0 0,'0'0'315'0'0,"1"1"45"0"0,2 3-261 0 0,0-1-1 0 0,-1 0 1 0 0,1 0 0 0 0,-1 1-1 0 0,0-1 1 0 0,0 1 0 0 0,0 0-1 0 0,-1-1 1 0 0,1 1 0 0 0,-1 0-1 0 0,0 0 1 0 0,0 0 0 0 0,0 0-1 0 0,-1 0 1 0 0,0 0 0 0 0,1 0-1 0 0,-1 1 1 0 0,-1-1 0 0 0,1 0-1 0 0,0 0 1 0 0,-1 0 0 0 0,-2 6-1 0 0,-6 23 510 0 0,9-33-608 0 0,0 1-1 0 0,0-1 1 0 0,0 0 0 0 0,0 1-1 0 0,0-1 1 0 0,-1 1-1 0 0,1-1 1 0 0,0 0 0 0 0,0 1-1 0 0,0-1 1 0 0,0 0-1 0 0,0 1 1 0 0,0-1 0 0 0,0 0-1 0 0,0 1 1 0 0,1-1-1 0 0,-1 0 1 0 0,0 1 0 0 0,0-1-1 0 0,0 1 1 0 0,0-1-1 0 0,0 0 1 0 0,0 0 0 0 0,1 1-1 0 0,-1-1 1 0 0,0 0-1 0 0,0 1 1 0 0,1-1 0 0 0,-1 0-1 0 0,0 0 1 0 0,0 1-1 0 0,1-1 1 0 0,-1 0 0 0 0,0 0-1 0 0,1 0 1 0 0,-1 1-1 0 0,0-1 1 0 0,1 0 0 0 0,-1 0-1 0 0,0 0 1 0 0,1 0 0 0 0,-1 0-1 0 0,0 0 1 0 0,1 1-1 0 0,10-4 73 0 0,-11 3-54 0 0,9-3 324 0 0,0 0-1 0 0,0-1 1 0 0,0-1 0 0 0,-1 1-1 0 0,0-1 1 0 0,0-1-1 0 0,0 1 1 0 0,-1-2 0 0 0,8-6-1 0 0,-5-3 123 0 0,-9 15-453 0 0,-1-1-1 0 0,1 0 0 0 0,0 1 0 0 0,0-1 1 0 0,0 1-1 0 0,0-1 0 0 0,0 1 1 0 0,0 0-1 0 0,1-1 0 0 0,-1 1 0 0 0,0 0 1 0 0,1 0-1 0 0,1-2 0 0 0,8-3 23 0 0,-6 4-142 0 0,0 0 0 0 0,0-1 0 0 0,0 0 0 0 0,-1 0 0 0 0,1 0 0 0 0,-1-1 0 0 0,0 1 0 0 0,0-1 0 0 0,0 0 0 0 0,0 0 0 0 0,-1-1 0 0 0,5-5 0 0 0,-5 4-39 0 0,5-12-182 0 0,-8 18 326 0 0,0-1 0 0 0,0 1 0 0 0,0-1 0 0 0,0 1 0 0 0,0-1 0 0 0,0 1 0 0 0,-1-1-1 0 0,1 1 1 0 0,0-1 0 0 0,0 1 0 0 0,0-1 0 0 0,-1 1 0 0 0,1-1 0 0 0,0 1 0 0 0,0-1 0 0 0,-1 1 0 0 0,1-1 0 0 0,0 1 0 0 0,-1-1 0 0 0,1 1 0 0 0,-1 0 0 0 0,1-1 0 0 0,-1 1 0 0 0,1 0 0 0 0,0-1 0 0 0,-1 1-1 0 0,1 0 1 0 0,-1 0 0 0 0,1 0 0 0 0,-1-1 0 0 0,0 1 0 0 0,-3-1-49 0 0,1 0 0 0 0,-1 1 1 0 0,1-1-1 0 0,-1 1 0 0 0,0-1 0 0 0,1 1 0 0 0,-1 0 0 0 0,1 1 0 0 0,-1-1 1 0 0,0 1-1 0 0,1-1 0 0 0,-1 1 0 0 0,-6 3 0 0 0,-5 1-471 0 0,-25 15 0 0 0,30-14 430 0 0,-23 12 73 0 0,2 1 0 0 0,0 1 1 0 0,1 2-1 0 0,1 2 0 0 0,1 0 1 0 0,1 2-1 0 0,-45 55 0 0 0,67-74 19 0 0,1 0 0 0 0,-1-1-1 0 0,1 1 1 0 0,0 1 0 0 0,1-1 0 0 0,-4 13-1 0 0,6-18 6 0 0,0-1-1 0 0,1 1 1 0 0,0 0-1 0 0,-1 0 0 0 0,1 0 1 0 0,0 0-1 0 0,0 0 1 0 0,0 0-1 0 0,1 0 0 0 0,-1 0 1 0 0,0 0-1 0 0,1 0 1 0 0,-1 0-1 0 0,1-1 1 0 0,-1 1-1 0 0,1 0 0 0 0,0 0 1 0 0,0-1-1 0 0,0 1 1 0 0,0 0-1 0 0,0-1 1 0 0,0 1-1 0 0,1-1 0 0 0,-1 1 1 0 0,0-1-1 0 0,1 0 1 0 0,-1 1-1 0 0,1-1 1 0 0,-1 0-1 0 0,1 0 0 0 0,0 0 1 0 0,2 1-1 0 0,5 2 178 0 0,-1-1 1 0 0,1 0-1 0 0,0 0 0 0 0,0-1 0 0 0,1 0 1 0 0,-1-1-1 0 0,0 0 0 0 0,14 0 0 0 0,10-2 9 0 0,34-6-1 0 0,-20 1-259 0 0,12-1-2030 0 0,90-24 0 0 0,-110 19 567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15663 0 0,'0'0'356'0'0,"0"0"50"0"0,0 0 20 0 0,0 0-42 0 0,-3 8-236 0 0,-6 11-148 0 0,0-1 0 0 0,-2-1 0 0 0,0 0 0 0 0,-25 28 0 0 0,-7 11 0 0 0,34-43 0 0 0,-33 45 0 0 0,37-50 0 0 0,0 0 0 0 0,0 0 0 0 0,1 1 0 0 0,0-1 0 0 0,1 1 0 0 0,0 0 0 0 0,0 0 0 0 0,1 0 0 0 0,-2 15 0 0 0,4-23 27 0 0,-1 0 1 0 0,1 0-1 0 0,0 0 0 0 0,0 0 0 0 0,-1 0 0 0 0,1 0 0 0 0,0 1 1 0 0,0-1-1 0 0,0 0 0 0 0,0 0 0 0 0,1 0 0 0 0,-1 0 1 0 0,0 0-1 0 0,0 0 0 0 0,1 0 0 0 0,-1 0 0 0 0,0 0 0 0 0,1 0 1 0 0,-1 0-1 0 0,1 0 0 0 0,0 0 0 0 0,-1 0 0 0 0,1-1 1 0 0,-1 1-1 0 0,2 1 0 0 0,0 0 189 0 0,0 2 226 0 0,5 4 148 0 0,15 3-505 0 0,-17-10-200 0 0,-1 1-1 0 0,0-1 0 0 0,0 0 0 0 0,1 0 1 0 0,-1 0-1 0 0,1-1 0 0 0,-1 0 1 0 0,1 0-1 0 0,-1 0 0 0 0,1 0 1 0 0,-1 0-1 0 0,0-1 0 0 0,6-1 1 0 0,2-2-895 0 0,-1 0 0 0 0,0 0 0 0 0,19-12 1 0 0,-11 6-4109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 10135 0 0,'18'-2'922'0'0,"-19"-1"659"0"0,-8-2-140 0 0,8 5-1252 0 0,0 0 0 0 0,-1 1 0 0 0,1-1 1 0 0,0 1-1 0 0,-1-1 0 0 0,1 1 0 0 0,0 0 0 0 0,-1-1 0 0 0,1 1 0 0 0,0 0 0 0 0,0 0 0 0 0,0 0 0 0 0,-1 1 0 0 0,-1 0 236 0 0,-6 5-106 0 0,1 1 0 0 0,0 0 0 0 0,0 0-1 0 0,1 1 1 0 0,0 0 0 0 0,-7 11 0 0 0,-7 10-303 0 0,-48 52-16 0 0,-6 8 0 0 0,27-25 0 0 0,24-29 0 0 0,-2-2 0 0 0,-43 43 0 0 0,47-54-159 0 0,14-14-608 0 0,-1 1 0 0 0,-1-2-1 0 0,-17 14 1 0 0,26-22 652 0 0,1 0 0 0 0,0 0-1 0 0,-1 0 1 0 0,1 0 0 0 0,0 0 0 0 0,-1 0-1 0 0,1 0 1 0 0,0 0 0 0 0,0 0-1 0 0,-1 0 1 0 0,1 0 0 0 0,0 0 0 0 0,-1 0-1 0 0,1 0 1 0 0,0 0 0 0 0,0 0-1 0 0,-1 0 1 0 0,1 0 0 0 0,0-1 0 0 0,0 1-1 0 0,-1 0 1 0 0,1 0 0 0 0,0 0 0 0 0,0-1-1 0 0,-1 1 1 0 0,0-1-1420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231 348 10135 0 0,'-13'4'770'0'0,"9"-3"-695"0"0,0 1 1 0 0,0-1 0 0 0,0 0 0 0 0,0 0-1 0 0,0-1 1 0 0,0 1 0 0 0,0-1 0 0 0,0 0-1 0 0,-6 0 1 0 0,9 0-7 0 0,1-1 0 0 0,-1 1 0 0 0,1 0 0 0 0,0 0 1 0 0,-1 0-1 0 0,1-1 0 0 0,0 1 0 0 0,-1 0 0 0 0,1-1 0 0 0,0 1 0 0 0,-1 0 0 0 0,1-1 0 0 0,0 1 1 0 0,0 0-1 0 0,-1-1 0 0 0,1 1 0 0 0,0-1 0 0 0,0 1 0 0 0,0 0 0 0 0,0-1 0 0 0,0 1 0 0 0,0-1 1 0 0,-1 1-1 0 0,1-1 0 0 0,0 1 0 0 0,0 0 0 0 0,0-1 0 0 0,0 1 0 0 0,1-1 0 0 0,0-14 946 0 0,0 14-1046 0 0,0-3 151 0 0,0 0-1 0 0,0 1 1 0 0,1-1-1 0 0,0 0 1 0 0,-1 1-1 0 0,1 0 1 0 0,1-1-1 0 0,-1 1 1 0 0,0 0-1 0 0,5-4 1 0 0,31-27 806 0 0,-26 25-676 0 0,149-117 865 0 0,-132 106-841 0 0,0 2 1 0 0,2 2 0 0 0,59-25-1 0 0,-73 35-267 0 0,-3 0-14 0 0,24-5 0 0 0,-35 10 14 0 0,1 0-1 0 0,0 1 1 0 0,-1-1 0 0 0,1 1-1 0 0,0 0 1 0 0,-1 0-1 0 0,1 1 1 0 0,0-1-1 0 0,0 1 1 0 0,-1-1 0 0 0,7 3-1 0 0,-8-2 61 0 0,0 1-1 0 0,0-1 1 0 0,0 1-1 0 0,0-1 1 0 0,-1 1-1 0 0,1 0 1 0 0,0-1-1 0 0,-1 1 1 0 0,1 0 0 0 0,-1 0-1 0 0,0 0 1 0 0,1 0-1 0 0,-1 1 1 0 0,0-1-1 0 0,0 0 1 0 0,-1 0-1 0 0,1 1 1 0 0,0-1-1 0 0,-1 0 1 0 0,0 1-1 0 0,1-1 1 0 0,-1 3-1 0 0,1 3 9 0 0,-1 0-1 0 0,0 0 0 0 0,0 0 1 0 0,-1-1-1 0 0,-2 14 0 0 0,-1-9-70 0 0,0 0 0 0 0,0 0 1 0 0,-1-1-1 0 0,-1 0 0 0 0,0 0 0 0 0,0 0 0 0 0,-15 18 0 0 0,-1-3-221 0 0,-41 38 0 0 0,39-44-48 0 0,-1 0 0 0 0,0-1 0 0 0,-2-1-1 0 0,0-2 1 0 0,-29 13 0 0 0,35-20 100 0 0,1-2 0 0 0,-1 0-1 0 0,0-1 1 0 0,0-1 0 0 0,-30 2-1 0 0,-108 1-1578 0 0,121-12-1592 0 0,33 2 3120 0 0,-1 2 0 0 0,1-1 0 0 0,0 1 0 0 0,-1-1 0 0 0,1 1 0 0 0,-10 2 0 0 0,13-2-158 0 0,2 0 575 0 0,0 0 250 0 0,1 3 49 0 0,3 5-162 0 0,0 0 0 0 0,1-1-1 0 0,-1 1 1 0 0,2-1 0 0 0,-1 0 0 0 0,1 0 0 0 0,13 12 0 0 0,1-1 579 0 0,32 21 0 0 0,-35-27-846 0 0,-4-4-57 0 0,0 1-1 0 0,0 0 0 0 0,-1 2 1 0 0,-1-1-1 0 0,1 1 1 0 0,9 13-1 0 0,-21-24-13 0 0,42 53 1032 0 0,-37-48-905 0 0,0 0 0 0 0,0-1 0 0 0,0 1 0 0 0,1-1 0 0 0,0 0 0 0 0,0-1 0 0 0,9 5 0 0 0,-12-7-259 0 0,0 0 0 0 0,1 0 0 0 0,-1 0 0 0 0,0-1 0 0 0,0 0 0 0 0,0 1 0 0 0,0-1 0 0 0,0 0 0 0 0,1-1 0 0 0,-1 1-1 0 0,0-1 1 0 0,0 1 0 0 0,0-1 0 0 0,0 0 0 0 0,0 0 0 0 0,0 0 0 0 0,0-1 0 0 0,3-1 0 0 0,7-4-6007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10135 0 0,'0'0'231'0'0,"0"0"29"0"0,0 0 19 0 0,2 0-41 0 0,19 6-44 0 0,-19-5 552 0 0,-2-1 232 0 0,0 0 40 0 0,0 0-63 0 0,0 0-290 0 0,0 0-121 0 0,-11 0 416 0 0,3-1-823 0 0,0 1 0 0 0,0 0 0 0 0,1 1 0 0 0,-1-1 0 0 0,0 2 0 0 0,0-1 0 0 0,1 1 0 0 0,-1 0 0 0 0,1 1 0 0 0,0-1 0 0 0,0 2 0 0 0,0-1 0 0 0,0 1 0 0 0,-10 7 0 0 0,-10 9-116 0 0,2 1-1 0 0,1 1 1 0 0,0 1 0 0 0,2 1-1 0 0,0 1 1 0 0,2 1 0 0 0,-23 39-1 0 0,40-61-18 0 0,-4 14 68 0 0,6-17 301 0 0,1-1 117 0 0,2 1 21 0 0,2-1-442 0 0,1 0-1 0 0,-1 0 1 0 0,1 0-1 0 0,-1 0 1 0 0,1-1-1 0 0,-1 0 1 0 0,0 0-1 0 0,1 0 0 0 0,7-3 1 0 0,40-22-174 0 0,-30 15 157 0 0,29-15-290 0 0,9-5-2572 0 0,-20 12-3254 0 0,-23 12 704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6 144 13823 0 0,'-1'1'23'0'0,"1"-1"1"0"0,0 0-1 0 0,0 0 0 0 0,-1 0 0 0 0,1 0 0 0 0,0 0 0 0 0,0 0 1 0 0,-1 1-1 0 0,1-1 0 0 0,0 0 0 0 0,0 0 0 0 0,0 0 0 0 0,-1 0 1 0 0,1 1-1 0 0,0-1 0 0 0,0 0 0 0 0,0 0 0 0 0,-1 1 0 0 0,1-1 0 0 0,0 0 1 0 0,0 0-1 0 0,0 1 0 0 0,0-1 0 0 0,0 0 0 0 0,0 1 0 0 0,0-1 1 0 0,0 0-1 0 0,0 0 0 0 0,0 1 0 0 0,0-1 0 0 0,6 7 1203 0 0,0-3-799 0 0,-6-3-136 0 0,1-1 1 0 0,0 1-1 0 0,-1 0 1 0 0,1-1-1 0 0,0 1 1 0 0,0 0-1 0 0,-1-1 1 0 0,1 1-1 0 0,0-1 1 0 0,0 1-1 0 0,0-1 1 0 0,0 0-1 0 0,0 1 1 0 0,0-1-1 0 0,0 0 1 0 0,0 0-1 0 0,0 1 1 0 0,1-1-1 0 0,0-1-166 0 0,-1 0 0 0 0,0 1 0 0 0,0-1-1 0 0,0 0 1 0 0,0 0 0 0 0,0 0-1 0 0,0 0 1 0 0,0 0 0 0 0,0 0 0 0 0,0 0-1 0 0,0-1 1 0 0,1-1 0 0 0,16-21-84 0 0,2 0 0 0 0,1 1 1 0 0,32-27-1 0 0,-40 38-41 0 0,-11 9 0 0 0,0 1 0 0 0,0-1 0 0 0,1 1 0 0 0,0 0 0 0 0,-1 0 0 0 0,1 0 0 0 0,0 0 0 0 0,4-1 0 0 0,2 1 0 0 0,-7 2 0 0 0,-1 1 0 0 0,0-1 0 0 0,0 0 0 0 0,0 1 0 0 0,0-1 0 0 0,0 1 0 0 0,0-1 0 0 0,-1 1 0 0 0,1-1 0 0 0,0 1 0 0 0,0-1 0 0 0,-1 1 0 0 0,1 0 0 0 0,0-1 0 0 0,0 1 0 0 0,0 1 0 0 0,4 2-3 0 0,-1 1-1 0 0,0-1 1 0 0,0 1 0 0 0,-1 0-1 0 0,1-1 1 0 0,-1 1 0 0 0,0 1-1 0 0,0-1 1 0 0,-1 0-1 0 0,1 1 1 0 0,-1 0 0 0 0,0-1-1 0 0,-1 1 1 0 0,1 0 0 0 0,-1 0-1 0 0,-1 0 1 0 0,1 0 0 0 0,-1 9-1 0 0,-3 1-1455 0 0,3-15 1262 0 0,0 0-1 0 0,0 0 1 0 0,0 0-1 0 0,0-1 1 0 0,-1 1-1 0 0,1 0 1 0 0,0 0-1 0 0,0-1 1 0 0,-1 1-1 0 0,1 0 1 0 0,-1-1-1 0 0,1 1 1 0 0,0 0-1 0 0,-1-1 1 0 0,1 1-1 0 0,-1 0 1 0 0,0-1-1 0 0,1 1 1 0 0,-1-1-1 0 0,1 1 1 0 0,-2 0-1 0 0,2 0-1776 0 0,0 6-3824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11975 0 0,'0'0'267'0'0,"0"0"42"0"0,0 0 17 0 0,0 0-28 0 0,0 0-126 0 0,0 0 204 0 0,0 0 111 0 0,0 0 22 0 0,0 0 3 0 0,0 0 0 0 0,0 0 0 0 0,0 0 0 0 0,0 0-69 0 0,-5 8-278 0 0,3-6-118 0 0,1 1-1 0 0,0 0 1 0 0,0 0 0 0 0,0 0-1 0 0,0 0 1 0 0,0 1-1 0 0,0 2 1 0 0,0-2 65 0 0,0 0-1 0 0,0 0 1 0 0,0 0-1 0 0,-3 6 1 0 0,-74 120 980 0 0,68-114-1067 0 0,-6 7-25 0 0,-25 27 0 0 0,-10 14 0 0 0,-107 130-1171 0 0,152-188 958 0 0,1 0-351 0 0,1 1 0 0 0,0 0-1 0 0,-6 11 1 0 0,-4 7-2044 0 0,12-22 1073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11975 0 0,'0'0'267'0'0,"0"0"42"0"0,0 0 17 0 0,0 0-28 0 0,1-5-186 0 0,2 0-11 0 0,0 1 0 0 0,1 0 0 0 0,-1 0-1 0 0,1 1 1 0 0,0-1 0 0 0,0 1 0 0 0,0-1-1 0 0,0 1 1 0 0,0 1 0 0 0,10-6 0 0 0,11-7 734 0 0,16-13 302 0 0,2 3-1 0 0,74-34 1 0 0,14-8-355 0 0,-47 22-782 0 0,39-24 0 0 0,-117 66 653 0 0,-4 2-2591 0 0,-1 1-4262 0 0,-6 7 1037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0,2 3-49 0 0,-1-1-321 0 0,0 0 0 0 0,0 0-1 0 0,0 0 1 0 0,0 0-1 0 0,-1 1 1 0 0,1-1 0 0 0,-1 0-1 0 0,1 0 1 0 0,-1 1-1 0 0,1-1 1 0 0,-1 3 0 0 0,2 5 56 0 0,1-5 87 0 0,1 0 0 0 0,0 0 1 0 0,0 0-1 0 0,0-1 0 0 0,1 1 1 0 0,-1-1-1 0 0,1 0 0 0 0,0 0 0 0 0,8 4 1 0 0,13 11 271 0 0,30 23 847 0 0,-15-13-498 0 0,-5 8 1273 0 0,-36-36-2051 0 0,1-1 0 0 0,-1 1 0 0 0,0-1 0 0 0,1 1-1 0 0,-1-1 1 0 0,1 0 0 0 0,-1 1 0 0 0,1-1 0 0 0,-1 1 0 0 0,1-1-1 0 0,-1 0 1 0 0,1 1 0 0 0,-1-1 0 0 0,1 0 0 0 0,-1 0 0 0 0,1 0 0 0 0,0 1-1 0 0,-1-1 1 0 0,1 0 0 0 0,-1 0 0 0 0,1 0 0 0 0,0 0 0 0 0,-1 0-1 0 0,1 0 1 0 0,-1 0 0 0 0,1 0 0 0 0,1 0 0 0 0,0-1-110 0 0,7 2-531 0 0,17-1-2713 0 0,-15-1 1823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51 11975 0 0,'6'-6'902'0'0,"18"-23"-353"0"0,-22 25 193 0 0,6-7 4341 0 0,1 14-4928 0 0,-8-2-154 0 0,0-1 0 0 0,0 1 0 0 0,0-1 0 0 0,0 1 0 0 0,0 0 0 0 0,0-1 0 0 0,0 1 0 0 0,-1 0 0 0 0,1 0 0 0 0,0-1 0 0 0,0 1 1 0 0,-1 0-1 0 0,1 0 0 0 0,0 0 0 0 0,0 2 0 0 0,1 1-1 0 0,0-1 85 0 0,1 0 0 0 0,-1 0 0 0 0,0 1-1 0 0,0 0 1 0 0,0-1 0 0 0,-1 1 0 0 0,1 0 0 0 0,-1 0-1 0 0,0 0 1 0 0,0 0 0 0 0,0 0 0 0 0,0 6 0 0 0,-1-3 21 0 0,0 0-1 0 0,-1 0 1 0 0,1 0 0 0 0,-1 0 0 0 0,-1 0 0 0 0,-3 10 0 0 0,-3 5-55 0 0,-2-1 1 0 0,0-1 0 0 0,-17 26 0 0 0,27-46-55 0 0,-34 51 3 0 0,-65 72 0 0 0,15-21 0 0 0,79-95-46 0 0,-96 132 232 0 0,76-101-1244 0 0,-35 72 0 0 0,55-102 970 0 0,4-6-282 0 0,1-2-118 0 0,0 0-22 0 0,0 0 68 0 0,2-1 292 0 0,4-3 62 0 0,-4 3-279 0 0,3-4-290 0 0,-3 2-676 0 0,4-6-4126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50 121 10135 0 0,'-10'3'282'0'0,"6"-2"-208"0"0,1 0 0 0 0,0 0 0 0 0,0 0 0 0 0,0 1-1 0 0,0-1 1 0 0,0 1 0 0 0,0 0 0 0 0,1-1 0 0 0,-1 2 0 0 0,0-1-1 0 0,-2 3 1 0 0,3-4 297 0 0,5 10 626 0 0,-2-10-899 0 0,0 0-1 0 0,0 1 1 0 0,0-1-1 0 0,0 0 0 0 0,0 0 1 0 0,0 1-1 0 0,0-1 1 0 0,1 0-1 0 0,-1 0 0 0 0,0 0 1 0 0,1-1-1 0 0,-1 1 1 0 0,0 0-1 0 0,1 0 0 0 0,-1-1 1 0 0,1 1-1 0 0,-1-1 1 0 0,1 1-1 0 0,0-1 0 0 0,-1 0 1 0 0,1 1-1 0 0,-1-1 1 0 0,4 0-1 0 0,3 0 341 0 0,1 0 1 0 0,0-1-1 0 0,10-2 0 0 0,-10 2-186 0 0,79-16 551 0 0,129-43 0 0 0,-19 4 928 0 0,-195 56-1704 0 0,144-31 1091 0 0,-121 28-1343 0 0,0 0 0 0 0,0 1-1 0 0,46 4 1 0 0,-44 3-1819 0 0,-31 6-3494 0 0,-2 1-76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 11975 0 0,'0'0'267'0'0,"0"0"42"0"0,0 0 17 0 0,2-1-28 0 0,6-1-196 0 0,-3-3-21 0 0,-4 4 284 0 0,-1 1 122 0 0,-1 1 22 0 0,-4 6-295 0 0,0 0-1 0 0,-1-1 0 0 0,0 0 0 0 0,0-1 1 0 0,-1 1-1 0 0,0-1 0 0 0,1 0 0 0 0,-10 4 1 0 0,-25 21 522 0 0,22-14-736 0 0,-57 56 0 0 0,73-70-10 0 0,2-1 15 0 0,1 0 0 0 0,-1-1 0 0 0,0 1 0 0 0,1 0 1 0 0,-1 0-1 0 0,0 0 0 0 0,1 0 0 0 0,-1-1 0 0 0,1 1 0 0 0,0 0 0 0 0,-1 0 1 0 0,1 0-1 0 0,0 0 0 0 0,0 0 0 0 0,-1 2 0 0 0,1-1 366 0 0,0-2 117 0 0,2 1 21 0 0,3 2-331 0 0,-1-1-1 0 0,1 0 1 0 0,0 0 0 0 0,0 0-1 0 0,1-1 1 0 0,-1 1-1 0 0,0-1 1 0 0,0-1-1 0 0,1 1 1 0 0,7-1 0 0 0,9-1 227 0 0,28-4-1 0 0,-13 1-511 0 0,-13 1 107 0 0,-1 0 0 0 0,30-8 0 0 0,-45 9 0 0 0,0 0 0 0 0,-1-1 0 0 0,1 0 0 0 0,-1 0 0 0 0,0-1 0 0 0,0 0 0 0 0,0 0 0 0 0,0-1 0 0 0,-1 0 0 0 0,9-9 0 0 0,-13 13 11 0 0,-1-1-1 0 0,1 0 1 0 0,-1 0-1 0 0,0 0 0 0 0,1 0 1 0 0,-1 0-1 0 0,0-1 1 0 0,-1 1-1 0 0,1 0 1 0 0,0 0-1 0 0,-1-1 1 0 0,1 1-1 0 0,-1 0 1 0 0,1-1-1 0 0,-1 1 0 0 0,0 0 1 0 0,0-1-1 0 0,0 1 1 0 0,-1 0-1 0 0,1-1 1 0 0,0 1-1 0 0,-1 0 1 0 0,0-1-1 0 0,1 1 1 0 0,-1 0-1 0 0,0 0 1 0 0,0 0-1 0 0,0 0 0 0 0,-3-4 1 0 0,1 1-340 0 0,-1 0 1 0 0,1 0-1 0 0,-1 1 1 0 0,-8-7 0 0 0,7 6-1352 0 0,-1 0 0 0 0,1 1 0 0 0,-9-4 0 0 0,5 4-4120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99 13823 0 0,'0'0'315'0'0,"0"0"45"0"0,0 0 21 0 0,0 0-49 0 0,0 1-220 0 0,-3 10-98 0 0,3-7-14 0 0,2 8-2 0 0,1-3 2 0 0,0-8 54 0 0,-1 0 0 0 0,0 1 0 0 0,1-1 0 0 0,-1 0-1 0 0,0 0 1 0 0,1 0 0 0 0,-1-1 0 0 0,1 1 0 0 0,-1-1 0 0 0,1 1-1 0 0,0-1 1 0 0,-1 0 0 0 0,1 0 0 0 0,0 0 0 0 0,4-1 0 0 0,4 0 283 0 0,0-1 1 0 0,15-4 0 0 0,62-23-179 0 0,-77 24-158 0 0,0 0 0 0 0,-1-1 0 0 0,1 0 0 0 0,-1 0 0 0 0,16-15 0 0 0,-24 20-67 0 0,0-1-1 0 0,-1 0 1 0 0,1 0 0 0 0,-1 0-1 0 0,1 0 1 0 0,-1 0-1 0 0,0-1 1 0 0,1 1 0 0 0,-1 0-1 0 0,-1-1 1 0 0,1 1-1 0 0,0 0 1 0 0,0-1 0 0 0,0-3-1 0 0,-1 5 31 0 0,0 0 0 0 0,0 0 0 0 0,0 0 0 0 0,0 1 0 0 0,-1-1 0 0 0,1 0 0 0 0,0 0 0 0 0,0 0 0 0 0,0 1 0 0 0,-1-1 0 0 0,1 0 0 0 0,0 0 0 0 0,-1 0 0 0 0,1 1 0 0 0,-1-1 0 0 0,1 0 0 0 0,-1 1 0 0 0,0-2 0 0 0,0 1 17 0 0,0 1 1 0 0,0-1 0 0 0,0 0-1 0 0,-1 1 1 0 0,1-1 0 0 0,0 1-1 0 0,0 0 1 0 0,0-1 0 0 0,-1 1-1 0 0,1 0 1 0 0,0 0 0 0 0,0-1-1 0 0,-1 1 1 0 0,1 0 0 0 0,0 0 0 0 0,-2 1-1 0 0,-10 1 17 0 0,0 1 1 0 0,1 0-1 0 0,-1 1 0 0 0,1 1 0 0 0,0 0 0 0 0,0 0 0 0 0,-13 9 0 0 0,3-3-55 0 0,-16 9-871 0 0,-46 30 1 0 0,71-41 1021 0 0,1 0 0 0 0,0 1 1 0 0,1 0-1 0 0,0 1 1 0 0,0 0-1 0 0,1 1 1 0 0,-9 14-1 0 0,17-23-28 0 0,0 1 0 0 0,0-1 0 0 0,1 1 0 0 0,-1 0 0 0 0,1-1 0 0 0,0 1 0 0 0,0 0-1 0 0,0 0 1 0 0,0 0 0 0 0,1 0 0 0 0,0 0 0 0 0,-1 0 0 0 0,1 0 0 0 0,1 0 0 0 0,-1 0 0 0 0,1 0-1 0 0,-1 0 1 0 0,2 3 0 0 0,-1-3 4 0 0,1-1 0 0 0,-1 0 0 0 0,1 0 0 0 0,-1 0 0 0 0,1-1 0 0 0,0 1 0 0 0,0 0 0 0 0,0-1 0 0 0,0 1 1 0 0,1-1-1 0 0,-1 1 0 0 0,1-1 0 0 0,-1 0 0 0 0,1 0 0 0 0,0 0 0 0 0,0-1 0 0 0,-1 1 0 0 0,2-1 0 0 0,-1 1 0 0 0,0-1 0 0 0,0 0 0 0 0,4 0 0 0 0,4 2-898 0 0,1-2 1 0 0,0 0-1 0 0,24 0 0 0 0,-13-3-4288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9 11975 0 0,'0'0'267'0'0,"0"0"42"0"0,0 0 17 0 0,0 0-28 0 0,0-1-196 0 0,-1-5-21 0 0,0 5 284 0 0,1 1 122 0 0,0 0 22 0 0,0 0-66 0 0,-5 9-278 0 0,-79 179 623 0 0,-32 68 472 0 0,107-236-1261 0 0,-28 56-199 0 0,-87 139 0 0 0,115-202 1 0 0,0-1 0 0 0,0 0 0 0 0,-1 0 1 0 0,-1-2-1 0 0,0 1 0 0 0,-1-1 0 0 0,-16 12 0 0 0,14-14 199 0 0,13-6 0 0 0,-1-1 0 0 0,0 0 0 0 0,0 1 0 0 0,0-1 0 0 0,0 0 0 0 0,0 0 0 0 0,0 0 0 0 0,0 0 0 0 0,0 0 0 0 0,0-1 0 0 0,0 1 0 0 0,-1-1 0 0 0,1 1 0 0 0,0-1 0 0 0,-1 0 0 0 0,1 0 0 0 0,0 0 0 0 0,0 0 0 0 0,-1 0 0 0 0,-3-1 0 0 0,5 1 0 0 0,1 0 0 0 0,-1 0 0 0 0,0-1 0 0 0,1 1 0 0 0,-1 0 0 0 0,1 0 0 0 0,-1 0 0 0 0,1-1 0 0 0,-1 1 0 0 0,1 0 0 0 0,-1-1 0 0 0,1 1 0 0 0,-1 0 0 0 0,1-1 0 0 0,-1 1 0 0 0,1-1 0 0 0,0 1 0 0 0,-1 0 0 0 0,1-1 0 0 0,0 1 0 0 0,-1-1 0 0 0,1 1 0 0 0,0-1 0 0 0,-1 1 0 0 0,1-1 0 0 0,0 0 0 0 0,0 1 0 0 0,0-1 0 0 0,0 1 0 0 0,0-1 0 0 0,-1 0 0 0 0,1-1 0 0 0,0-1 0 0 0,-1-1 0 0 0,1 0 0 0 0,-1 1 0 0 0,1-1 0 0 0,0 0 0 0 0,0 1 0 0 0,1-1 0 0 0,-1 1 0 0 0,1-1 0 0 0,0 0 0 0 0,0 1 0 0 0,0-1 0 0 0,0 1 0 0 0,1 0 0 0 0,-1-1 0 0 0,4-3 0 0 0,3-7 0 0 0,0 0 0 0 0,15-15 0 0 0,-12 15-2 0 0,2 1-1 0 0,0 0 0 0 0,1 1 1 0 0,0 1-1 0 0,16-11 0 0 0,1 3 43 0 0,51-24 0 0 0,-60 33 526 0 0,1 0 0 0 0,0 2-1 0 0,1 1 1 0 0,0 0 0 0 0,0 2-1 0 0,36-3 1 0 0,-55 7-553 0 0,-3 1-13 0 0,0 0 1 0 0,0-1-1 0 0,-1 1 0 0 0,1 0 0 0 0,0 1 0 0 0,-1-1 1 0 0,1 0-1 0 0,0 0 0 0 0,0 1 0 0 0,-1-1 0 0 0,1 1 0 0 0,-1-1 1 0 0,1 1-1 0 0,0 0 0 0 0,2 1 0 0 0,4 4 0 0 0,-7-4 0 0 0,0 1 0 0 0,0-1 0 0 0,0 0 0 0 0,0 0 0 0 0,-1 1 0 0 0,1-1 0 0 0,-1 0 0 0 0,0 1 0 0 0,1-1 0 0 0,-1 1 0 0 0,0-1 0 0 0,0 0 0 0 0,-1 4 0 0 0,-6 32 0 0 0,-7 4 71 0 0,-2 0 1 0 0,-22 41-1 0 0,-5 12-2973 0 0,43-93 604 0 0,0-2-3156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 10135 0 0,'0'0'231'0'0,"1"-1"29"0"0,14-4 335 0 0,-13 4-154 0 0,-2 1 58 0 0,0 0 11 0 0,0 0 70 0 0,0 0 286 0 0,0 0 124 0 0,0 0 30 0 0,0 0-133 0 0,-11-2-550 0 0,6 2-337 0 0,1 1 0 0 0,-1-1 0 0 0,1 0 0 0 0,-1 1 0 0 0,1 0 0 0 0,-1 0 0 0 0,-7 3 0 0 0,-31 16 0 0 0,29-12 0 0 0,4-3 26 0 0,1 2 0 0 0,-1-1 0 0 0,1 1 1 0 0,1 1-1 0 0,-1 0 0 0 0,-10 13 0 0 0,-20 18 249 0 0,27-28-74 0 0,1 1 1 0 0,1 0 0 0 0,-1 1 0 0 0,2 0 0 0 0,0 0 0 0 0,1 1-1 0 0,-12 27 1 0 0,16-30-202 0 0,4-11 0 0 0,0 0 0 0 0,0 1 0 0 0,0-1 0 0 0,0 0 0 0 0,0 1 0 0 0,0-1 0 0 0,0 0 0 0 0,0 1 0 0 0,0-1 0 0 0,0 0 0 0 0,0 1 0 0 0,0-1 0 0 0,0 0 0 0 0,0 1 0 0 0,0-1 0 0 0,0 1 0 0 0,1-1 0 0 0,-1 0 0 0 0,0 0 0 0 0,0 1 0 0 0,0-1 0 0 0,1 0 0 0 0,-1 1 0 0 0,1-1 0 0 0,0 1 0 0 0,0-1 0 0 0,0 0 0 0 0,0 0 0 0 0,0 0 0 0 0,0 0 0 0 0,0 0 0 0 0,0 0 0 0 0,0 0 0 0 0,0 0 0 0 0,0 0 0 0 0,0 0 0 0 0,-1-1 0 0 0,1 1 0 0 0,0 0 0 0 0,0-1 0 0 0,0 1 0 0 0,0 0 0 0 0,1-2 0 0 0,20-11 0 0 0,-18 10 0 0 0,90-52 30 0 0,-58 36 863 0 0,46-33-1 0 0,-75 46-1211 0 0,1 1 1 0 0,0 0-1 0 0,1 1 0 0 0,11-5 1 0 0,-39 26-560 0 0,7-5 150 0 0,10-10 561 0 0,-13 6-210 0 0,7-4 715 0 0,7-4 136 0 0,1 0 34 0 0,0 0-65 0 0,-1 2-294 0 0,1-1-148 0 0,-1 1 0 0 0,0-1 0 0 0,1 1 0 0 0,-1-1 0 0 0,1 1 0 0 0,0-1-1 0 0,0 1 1 0 0,-1-1 0 0 0,1 1 0 0 0,0-1 0 0 0,0 1 0 0 0,0-1 0 0 0,0 1 0 0 0,1-1-1 0 0,-1 1 1 0 0,1 1 0 0 0,0 2 0 0 0,-1-2-100 0 0,1 0-1 0 0,-1 0 1 0 0,1 0-1 0 0,-1-1 1 0 0,1 1-1 0 0,0 0 1 0 0,0 0 0 0 0,0 0-1 0 0,1-1 1 0 0,-1 1-1 0 0,1 0 1 0 0,-1-1-1 0 0,1 0 1 0 0,0 1-1 0 0,0-1 1 0 0,3 3-1 0 0,-1-1-309 0 0,-3-3-1164 0 0,3-1-379 0 0,10-1-80 0 0,-10 0-15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4607 0 0,'1'-1'102'0'0,"30"-38"231"0"0,-23 28-89 0 0,14-16 0 0 0,-20 26 244 0 0,-2 1 21 0 0,0 0 139 0 0,0 0 572 0 0,0 0 254 0 0,0 0 50 0 0,0 0-59 0 0,0 0-288 0 0,0 0-121 0 0,0 0-28 0 0,0 0-72 0 0,0 0-285 0 0,0 0-126 0 0,0 0-29 0 0,0 0-4 0 0,9 13 692 0 0,-4-9-872 0 0,6 15 334 0 0,1 0 0 0 0,-2 0 0 0 0,13 36 0 0 0,-12-12-666 0 0,-11-43 0 0 0,0 0 0 0 0,0 0 0 0 0,0 0 0 0 0,0 1 0 0 0,0-1 0 0 0,0 0 0 0 0,0 0 0 0 0,0 0 0 0 0,0 1 0 0 0,0-1 0 0 0,0 0 0 0 0,0 0 0 0 0,0 0 0 0 0,0 1 0 0 0,0-1 0 0 0,0 0-1 0 0,1 0 1 0 0,-1 0 0 0 0,0 0 0 0 0,0 0 0 0 0,0 1 0 0 0,0-1 0 0 0,0 0 0 0 0,0 0 0 0 0,1 0 0 0 0,-1 0 0 0 0,0 0 0 0 0,0 0 0 0 0,0 0 0 0 0,0 1 0 0 0,1-1 0 0 0,-1 0 0 0 0,0 0 0 0 0,0 0 0 0 0,0 0 0 0 0,1 0 0 0 0,-1 0 0 0 0,0 0 0 0 0,0 0 0 0 0,0 0 0 0 0,1 0 0 0 0,-1 0-1 0 0,0 0 1 0 0,0 0 0 0 0,0 0 0 0 0,0 0 0 0 0,1 0 0 0 0,-1 0 0 0 0,0-1 0 0 0,0 1 0 0 0,0 0 0 0 0,0 0 0 0 0,1 0 0 0 0,-1 0 0 0 0,0 0 0 0 0,0 0 0 0 0,0 0 0 0 0,0-1 0 0 0,0 1 0 0 0,1 0 0 0 0,-1 0 0 0 0,0 0 0 0 0,7-11 42 0 0,-6 10-10 0 0,86-121 1543 0 0,-83 117-1872 0 0,-1 1 1 0 0,1 0-1 0 0,8-6 1 0 0,-1 0-946 0 0,-10 9 251 0 0,-1 1-29 0 0,0 0-72 0 0,0 0-285 0 0,0 0-126 0 0,0 0-29 0 0,0 0-4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94 117 11975 0 0,'1'0'33'0'0,"49"-9"2504"0"0,59-4 0 0 0,-94 13-2049 0 0,0-2-1 0 0,0 0 1 0 0,-1-1 0 0 0,1 0-1 0 0,-1-1 1 0 0,0-1 0 0 0,0 0-1 0 0,22-11 1 0 0,-32 13-333 0 0,0-1 0 0 0,-1 1 0 0 0,1-1 1 0 0,-1 1-1 0 0,6-9 0 0 0,-8 11 354 0 0,0-1-66 0 0,-1-5-294 0 0,-5-1-133 0 0,3 7-43 0 0,0 0 1 0 0,0 0-1 0 0,1 0 0 0 0,-1 1 0 0 0,0-1 0 0 0,0 0 1 0 0,0 1-1 0 0,0 0 0 0 0,0-1 0 0 0,0 1 1 0 0,0 0-1 0 0,0 0 0 0 0,0 0 0 0 0,0 0 0 0 0,0 0 1 0 0,0 1-1 0 0,0-1 0 0 0,0 0 0 0 0,-3 2 1 0 0,-5 1-353 0 0,0 1 0 0 0,-13 7 0 0 0,12-6 225 0 0,-21 12 133 0 0,0 1 0 0 0,1 1 1 0 0,0 2-1 0 0,2 1 0 0 0,1 1 0 0 0,0 2 1 0 0,-24 28-1 0 0,32-33 21 0 0,14-16 0 0 0,1 1 0 0 0,0 0 0 0 0,0 0 0 0 0,0 1 0 0 0,1-1 0 0 0,-1 1 0 0 0,1 0 0 0 0,1 0 0 0 0,-5 9 0 0 0,7-3 0 0 0,2-11 0 0 0,-1 1 0 0 0,1-1 0 0 0,0 0 0 0 0,0 0 0 0 0,0 0 0 0 0,0 0 0 0 0,-1 0 0 0 0,1 0 0 0 0,0-1 0 0 0,1 1 0 0 0,-1 0 0 0 0,0 0 0 0 0,0-1 0 0 0,0 1 0 0 0,0 0 0 0 0,1-1 0 0 0,-1 0 0 0 0,2 1 0 0 0,23 4 0 0 0,-2-5 0 0 0,45-6 0 0 0,-42 2 0 0 0,-21 4 7 0 0,92-13-740 0 0,-34-2-3719 0 0,-41 8-1690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10135 0 0,'0'0'231'0'0,"0"0"29"0"0,0 0 19 0 0,2 0-41 0 0,7 0-112 0 0,-7 0 267 0 0,-20 6 1128 0 0,13-6-1260 0 0,1 1-1 0 0,-1-1 1 0 0,1 1 0 0 0,-1 0-1 0 0,-5 2 1 0 0,-15 2 1762 0 0,0-3 2070 0 0,27-2-4033 0 0,1-1-1 0 0,0 0 1 0 0,-1 1-1 0 0,1-1 1 0 0,-1 0-1 0 0,1 0 1 0 0,-1-1-1 0 0,1 1 1 0 0,2-2-1 0 0,6-3-46 0 0,121-46-13 0 0,-103 42 0 0 0,9-4 310 0 0,0 2 1 0 0,51-8-1 0 0,-83 18-174 0 0,1 2 0 0 0,-1-1-1 0 0,1 1 1 0 0,-1 0 0 0 0,1 0 0 0 0,7 2 0 0 0,-12-2-124 0 0,-1 0-1 0 0,0 0 1 0 0,0 1 0 0 0,0-1-1 0 0,0 1 1 0 0,0-1 0 0 0,0 1 0 0 0,0-1-1 0 0,0 1 1 0 0,0 0 0 0 0,0-1-1 0 0,0 1 1 0 0,0 0 0 0 0,0 0 0 0 0,-1 0-1 0 0,1-1 1 0 0,1 3 0 0 0,-2-2-18 0 0,1 0 0 0 0,-1 1 1 0 0,0-1-1 0 0,1 1 0 0 0,-1-1 0 0 0,0 0 1 0 0,0 1-1 0 0,0-1 0 0 0,0 1 1 0 0,0-1-1 0 0,0 0 0 0 0,-1 1 0 0 0,1-1 1 0 0,0 1-1 0 0,-1-1 0 0 0,1 0 1 0 0,-1 0-1 0 0,0 3 0 0 0,-4 5-119 0 0,0 1 1 0 0,0-1-1 0 0,-1 0 0 0 0,0 0 0 0 0,-1-1 1 0 0,0 0-1 0 0,0 0 0 0 0,-1 0 0 0 0,0-1 1 0 0,-12 8-1 0 0,-10 6 838 0 0,-56 27-1 0 0,44-26-701 0 0,36-19-60 0 0,-83 42 208 0 0,75-39-458 0 0,-1 0 0 0 0,1-1 1 0 0,-1-1-1 0 0,-22 4 0 0 0,9-7 576 0 0,26-1 223 0 0,2 0-126 0 0,0 0-576 0 0,0 0-248 0 0,0 0-50 0 0,0 0 59 0 0,0 0 219 0 0,0 0-164 0 0,0 0-102 0 0,0 0-22 0 0,11 5-82 0 0,2-1 578 0 0,0 0-1 0 0,1-1 0 0 0,0-1 1 0 0,-1 0-1 0 0,26 1 0 0 0,-25-3 258 0 0,1 1 0 0 0,-1 1-1 0 0,0 0 1 0 0,0 1 0 0 0,19 6-1 0 0,-22-5-111 0 0,-1 0-1 0 0,-1 1 1 0 0,1 0-1 0 0,15 11 1 0 0,-23-14-133 0 0,0 0 0 0 0,0 0 0 0 0,0 0 0 0 0,0 0 0 0 0,0 0 1 0 0,0 0-1 0 0,0 0 0 0 0,-1 1 0 0 0,1-1 0 0 0,-1 1 0 0 0,1-1 0 0 0,-1 1 1 0 0,0 0-1 0 0,0-1 0 0 0,-1 1 0 0 0,1 0 0 0 0,0 0 0 0 0,-1-1 0 0 0,0 1 1 0 0,1 0-1 0 0,-1 0 0 0 0,0 0 0 0 0,-1 3 0 0 0,0-3 2 0 0,0 0 0 0 0,0 0 0 0 0,0-1 0 0 0,0 1 0 0 0,0-1 0 0 0,-1 1 0 0 0,1-1 0 0 0,-1 1 0 0 0,1-1 0 0 0,-1 0 0 0 0,0 0 0 0 0,-4 4 0 0 0,-30 21 0 0 0,29-22 0 0 0,-22 15 0 0 0,-44 22 0 0 0,56-33 0 0 0,-1-2 0 0 0,-1 0 0 0 0,1-1 0 0 0,-23 4 0 0 0,-21 4-22 0 0,23-5 753 0 0,-59 7 0 0 0,76-14-286 0 0,-31 1-415 0 0,53-3-94 0 0,-1 0-1 0 0,1-1 1 0 0,0 1 0 0 0,0 0-1 0 0,0 0 1 0 0,0-1 0 0 0,-1 1 0 0 0,1 0-1 0 0,0-1 1 0 0,0 1 0 0 0,0 0-1 0 0,0-1 1 0 0,0 1 0 0 0,0 0 0 0 0,0-1-1 0 0,0 1 1 0 0,0 0 0 0 0,0-1-1 0 0,0 1 1 0 0,0 0 0 0 0,0-1 0 0 0,0 1-1 0 0,0 0 1 0 0,0-1 0 0 0,1 1-1 0 0,-1 0 1 0 0,0-1 0 0 0,3-9-796 0 0,-2 7 538 0 0,1 1 0 0 0,-1-1 0 0 0,1 1-1 0 0,0 0 1 0 0,-1-1 0 0 0,1 1 0 0 0,0 0 0 0 0,0 0 0 0 0,1 0 0 0 0,-1 0 0 0 0,3-1 0 0 0,9-4-4601 0 0,-2 3-240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34 4607 0 0,'0'0'208'0'0,"-14"2"176"0"0,3-2 1894 0 0,0-1-1 0 0,-16-3 0 0 0,26 4-1253 0 0,1 0 0 0 0,0 0 0 0 0,-11 2 887 0 0,8-3-1668 0 0,2 1-239 0 0,0 0 1 0 0,0 0-1 0 0,0 0 1 0 0,0 0-1 0 0,1 0 1 0 0,-1 0-1 0 0,0 0 1 0 0,0 1-1 0 0,0-1 1 0 0,0 0-1 0 0,0 0 1 0 0,1 1-1 0 0,-1-1 1 0 0,0 1-1 0 0,0-1 1 0 0,1 1-1 0 0,-1-1 1 0 0,0 1-1 0 0,0-1 1 0 0,0 2-1 0 0,-8 5-4 0 0,0 0 0 0 0,1 1 0 0 0,-1 0 0 0 0,2 0 0 0 0,-12 16 0 0 0,17-21 0 0 0,-13 15 178 0 0,6-8 168 0 0,1 1 0 0 0,-1 1-1 0 0,2-1 1 0 0,-11 21 0 0 0,18-32-305 0 0,0 1 0 0 0,0-1 0 0 0,0 0 0 0 0,0 1 1 0 0,0-1-1 0 0,0 1 0 0 0,0-1 0 0 0,0 1 0 0 0,0-1 0 0 0,0 1 0 0 0,0-1 0 0 0,0 1 1 0 0,1-1-1 0 0,-1 0 0 0 0,0 1 0 0 0,0-1 0 0 0,0 1 0 0 0,1-1 0 0 0,-1 0 1 0 0,0 1-1 0 0,0-1 0 0 0,1 1 0 0 0,-1-1 0 0 0,0 0 0 0 0,1 0 0 0 0,-1 1 1 0 0,0-1-1 0 0,1 0 0 0 0,-1 1 0 0 0,1-1 0 0 0,-1 0 0 0 0,0 0 0 0 0,1 0 0 0 0,-1 0 1 0 0,1 1-1 0 0,-1-1 0 0 0,1 0 0 0 0,18 4 1050 0 0,-19-4-1116 0 0,18 1 438 0 0,-1-1 0 0 0,1 0-1 0 0,31-6 1 0 0,-31 4-432 0 0,0 0-327 0 0,0-1 0 0 0,-1-1 0 0 0,28-9 0 0 0,-43 12-96 0 0,-1 0 292 0 0,0-1 150 0 0,0 1-1 0 0,0-1 0 0 0,-1 0 1 0 0,1 0-1 0 0,0 1 0 0 0,-1-1 1 0 0,1 0-1 0 0,-1 0 0 0 0,1 0 1 0 0,-1 0-1 0 0,0 0 1 0 0,0 1-1 0 0,0-1 0 0 0,0 0 1 0 0,0 0-1 0 0,0 0 0 0 0,0 0 1 0 0,-1 0-1 0 0,1 0 0 0 0,-1 1 1 0 0,0-1-1 0 0,-1-3 1 0 0,1 0-2 0 0,-4-7 2 0 0,1 0 0 0 0,-2 0 0 0 0,-7-12 0 0 0,-4-10 0 0 0,15 31 0 0 0,1 2 0 0 0,0 1 0 0 0,0-1 0 0 0,0 1 0 0 0,1-1 0 0 0,-1 0 0 0 0,0 1 0 0 0,1-1 0 0 0,-1 0 0 0 0,1 0 0 0 0,-1 0 0 0 0,1 1 0 0 0,-1-1 0 0 0,1 0 0 0 0,-1 0 0 0 0,1-2 0 0 0,-1 3-117 0 0,1-1 0 0 0,0 1 0 0 0,0-1 0 0 0,0 1-1 0 0,0-1 1 0 0,0 1 0 0 0,0-1 0 0 0,0 1 0 0 0,0-1 0 0 0,0 1-1 0 0,0-1 1 0 0,0 1 0 0 0,0-1 0 0 0,0 1 0 0 0,0-1 0 0 0,0 1-1 0 0,1-1 1 0 0,-1 1 0 0 0,0-1 0 0 0,0 1 0 0 0,0-1 0 0 0,1 1-1 0 0,-1 0 1 0 0,0-1 0 0 0,1 1 0 0 0,-1-1 0 0 0,0 1 0 0 0,1 0-1 0 0,-1-1 1 0 0,1 1 0 0 0,-1 0 0 0 0,1-1 0 0 0,0 1 42 0 0,7-7-6408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394 414 6447 0 0,'26'1'-521'0'0,"-14"-1"3103"0"0,6 0 5669 0 0,-16 0-8122 0 0,-1-1 0 0 0,0 0 0 0 0,0-1 0 0 0,1 1 0 0 0,-1 0 0 0 0,0 0 0 0 0,0 0 0 0 0,0-1 0 0 0,0-1 0 0 0,2 0 117 0 0,10-15 965 0 0,20-35 1 0 0,-31 48-1075 0 0,3-6-38 0 0,0 0-1 0 0,-1-1 1 0 0,-1 1-1 0 0,0-1 1 0 0,3-18-1 0 0,-3 9-73 0 0,0 2-25 0 0,0 0 0 0 0,-2 0 0 0 0,-1-37 0 0 0,-1 46 0 0 0,-1 1 0 0 0,-1-1 0 0 0,-3-10 0 0 0,-1-5 0 0 0,7 24-11 0 0,0-1 1 0 0,-1 1-1 0 0,1 0 0 0 0,0-1 0 0 0,-1 1 0 0 0,0 0 0 0 0,1 0 1 0 0,-1-1-1 0 0,1 1 0 0 0,-1 0 0 0 0,0 0 0 0 0,0 0 0 0 0,0 0 1 0 0,0 0-1 0 0,0 0 0 0 0,0 0 0 0 0,0 0 0 0 0,0 0 0 0 0,0 0 1 0 0,0 1-1 0 0,0-1 0 0 0,-1 0 0 0 0,1 1 0 0 0,0-1 0 0 0,0 1 1 0 0,-3-1-1 0 0,0 1-126 0 0,0-1 1 0 0,-1 1-1 0 0,1 1 1 0 0,0-1 0 0 0,-1 1-1 0 0,1 0 1 0 0,-5 1-1 0 0,0 1 104 0 0,1 0 0 0 0,-1 1 0 0 0,1 0-1 0 0,0 0 1 0 0,0 1 0 0 0,0 0 0 0 0,0 0-1 0 0,1 1 1 0 0,0 0 0 0 0,0 0 0 0 0,1 0-1 0 0,-6 9 1 0 0,-3 3-11 0 0,2 0 0 0 0,0 1 0 0 0,-17 36 0 0 0,13-20 44 0 0,2 1 0 0 0,2 0 0 0 0,1 1 0 0 0,2 1 0 0 0,1 0 0 0 0,-6 72 0 0 0,-9 104 0 0 0,13-158 0 0 0,-23 72 0 0 0,27-107 0 0 0,-2 0 0 0 0,0 0 0 0 0,-2-1 0 0 0,0-1 0 0 0,-1 0 0 0 0,-19 25 0 0 0,22-33 32 0 0,6-7-66 0 0,0 0 0 0 0,0 0-1 0 0,0-1 1 0 0,0 1 0 0 0,-1-1 0 0 0,-7 5-1 0 0,11-19-2493 0 0,2-16 1007 0 0,6-3-14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67 112 19351 0 0,'-3'1'439'0'0,"-17"8"387"0"0,12-6-612 0 0,0 1 0 0 0,0 0-1 0 0,-8 5 1 0 0,16-9-214 0 0,-1 1 0 0 0,1-1 0 0 0,0 0 0 0 0,0 0 0 0 0,0 0 0 0 0,-1 0 0 0 0,1 0 0 0 0,0 0 0 0 0,0 1 0 0 0,0-1 0 0 0,0 0 0 0 0,-1 0 0 0 0,1 0 0 0 0,0 1 0 0 0,0-1 0 0 0,0 0 0 0 0,0 0 0 0 0,0 0 0 0 0,0 1 0 0 0,0-1 0 0 0,0 0 0 0 0,0 0 0 0 0,0 0 0 0 0,0 1 0 0 0,0-1 0 0 0,0 0 0 0 0,0 0 0 0 0,0 0 0 0 0,0 1 0 0 0,0-1 0 0 0,0 0 0 0 0,0 0 0 0 0,0 1 0 0 0,1 0 0 0 0,0 0 0 0 0,0-1 0 0 0,0 1 0 0 0,0 0 0 0 0,1-1 0 0 0,-1 1 0 0 0,0-1 0 0 0,0 1 0 0 0,1-1 0 0 0,-1 1 0 0 0,0-1 0 0 0,1 0 0 0 0,-1 0 0 0 0,0 0 0 0 0,1 0 0 0 0,-1 0 0 0 0,0 0 0 0 0,2 0 0 0 0,27-4 0 0 0,127-35 567 0 0,-67 13 306 0 0,200-51-265 0 0,-249 68-1651 0 0,-38 8-4382 0 0,-3 1-1891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6 11975 0 0,'0'0'267'0'0,"0"0"42"0"0,0 0 17 0 0,0 0-28 0 0,1-1-196 0 0,4-2-21 0 0,-4 2 284 0 0,-1 1 122 0 0,0 0 22 0 0,0 0-66 0 0,0 0-222 0 0,0 0 166 0 0,3 0 209 0 0,1 0 3849 0 0,-8 7-3461 0 0,3-7-1308 0 0,-4 6 186 0 0,0 0 0 0 0,-1 0 0 0 0,0-1 0 0 0,0 0 0 0 0,-13 9 1 0 0,-39 18-845 0 0,23-12 815 0 0,-30 16 157 0 0,-135 87 0 0 0,171-103 11 0 0,1 1 0 0 0,2 2 0 0 0,0 1-1 0 0,-38 45 1 0 0,53-55-1 0 0,1-1 0 0 0,1 2 0 0 0,-14 24 0 0 0,21-35 0 0 0,1 0 0 0 0,-1-1 0 0 0,1 1 0 0 0,-1 0 0 0 0,1 0 0 0 0,0 0 0 0 0,1 0 0 0 0,-1 0 0 0 0,1 0 0 0 0,0 0 0 0 0,-1 0 0 0 0,2 0 0 0 0,-1 0 0 0 0,0 0 0 0 0,1 0 0 0 0,0 0 0 0 0,0 0 0 0 0,0 0 0 0 0,0 0 0 0 0,1 0 0 0 0,2 4 0 0 0,-1-5-1 0 0,-1 1 0 0 0,1-1 0 0 0,0 0 0 0 0,0-1 0 0 0,0 1 0 0 0,0 0 0 0 0,1-1 0 0 0,-1 0 0 0 0,1 0 0 0 0,-1 0-1 0 0,1 0 1 0 0,0 0 0 0 0,0-1 0 0 0,6 2 0 0 0,0 0 17 0 0,-1-1 0 0 0,1-1 0 0 0,0 0 0 0 0,19 0 0 0 0,58-7 916 0 0,130-24 0 0 0,-201 25-830 0 0,-3 1-1910 0 0,-4 3-7026 0 0,-9 1 4110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13823 0 0,'0'0'630'0'0,"0"0"-13"0"0,0 1-393 0 0,-5 41 363 0 0,3-22-89 0 0,-1 0 0 0 0,-7 24 0 0 0,1-17-438 0 0,-2 0 0 0 0,0-1 0 0 0,-26 41 0 0 0,-54 70 426 0 0,49-78-281 0 0,-57 75 989 0 0,-30 46-1271 0 0,88-104 77 0 0,18-30 0 0 0,68-120 0 0 0,-38 65 0 0 0,0 0 0 0 0,0 0 0 0 0,1 1 0 0 0,0 0 0 0 0,0 0 0 0 0,15-9 0 0 0,3 1 0 0 0,0 2 0 0 0,44-18 0 0 0,-53 27 0 0 0,-3 5 0 0 0,-12 1 0 0 0,-1 0 0 0 0,0-1 0 0 0,0 1 0 0 0,0 0 0 0 0,0 0 0 0 0,1 0 0 0 0,-2 0 0 0 0,1 0 0 0 0,0 0 0 0 0,0 0 0 0 0,0 1 0 0 0,0-1 0 0 0,-1 0 0 0 0,1 0 0 0 0,0 1 0 0 0,-1-1 0 0 0,1 0 0 0 0,-1 1 0 0 0,0-1 0 0 0,1 1 0 0 0,-1-1 0 0 0,0 0 0 0 0,0 1 0 0 0,0-1 0 0 0,0 1 0 0 0,0-1 0 0 0,0 3 0 0 0,-1 5 0 0 0,0 0 0 0 0,-5 18 0 0 0,6-26 0 0 0,-15 79 0 0 0,11-70 6 0 0,3-8-21 0 0,0 0-1 0 0,0 0 1 0 0,0 0-1 0 0,0 0 1 0 0,1 1-1 0 0,-1-1 1 0 0,1 0-1 0 0,-1 4 1 0 0,0-4-681 0 0,1-2-257 0 0,0 0-1013 0 0,0 0-3830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13823 0 0,'0'0'315'0'0,"0"0"45"0"0,0 2 21 0 0,-2 28 75 0 0,2-28-455 0 0,0 6 130 0 0,0-1-1 0 0,0 1 0 0 0,0 0 0 0 0,-1-1 0 0 0,0 1 0 0 0,-1-1 0 0 0,1 0 0 0 0,-2 1 0 0 0,1-1 0 0 0,-5 9 0 0 0,1-6-46 0 0,-1 0 0 0 0,-1-1 0 0 0,1 1 0 0 0,-1-1 1 0 0,-13 10-1 0 0,-17 20 19 0 0,28-27-107 0 0,6-9 8 0 0,0 1 1 0 0,1 0 0 0 0,-1 1 0 0 0,1-1 0 0 0,0 0-1 0 0,1 1 1 0 0,-1 0 0 0 0,1-1 0 0 0,0 1 0 0 0,0 0-1 0 0,0 0 1 0 0,1 1 0 0 0,-1-1 0 0 0,1 0-1 0 0,0 8 1 0 0,1-10 102 0 0,0 0 0 0 0,0 1-1 0 0,0-1 1 0 0,0 0 0 0 0,1 0-1 0 0,0 1 1 0 0,0-1 0 0 0,0 0 0 0 0,0 0-1 0 0,0 0 1 0 0,0 0 0 0 0,1 0-1 0 0,-1 0 1 0 0,1 0 0 0 0,0 0-1 0 0,0-1 1 0 0,0 1 0 0 0,3 2 0 0 0,4 3-117 0 0,1 0 1 0 0,0 0-1 0 0,18 10 1 0 0,-19-13 7 0 0,0 0-1 0 0,-1 1 1 0 0,0 0 0 0 0,0 1-1 0 0,9 9 1 0 0,-12-10 2 0 0,0 0 0 0 0,0 1 0 0 0,-1 0 0 0 0,4 7 0 0 0,-7-12 56 0 0,0 0 0 0 0,0 1 0 0 0,-1-1 0 0 0,1 0 0 0 0,-1 0 0 0 0,1 0-1 0 0,-1 0 1 0 0,1 1 0 0 0,-1-1 0 0 0,0 0 0 0 0,0 0 0 0 0,0 0 0 0 0,-1 1 0 0 0,1-1-1 0 0,0 0 1 0 0,-1 0 0 0 0,1 0 0 0 0,-1 0 0 0 0,0 0 0 0 0,0 1 0 0 0,0-1 0 0 0,0-1 0 0 0,0 1-1 0 0,0 0 1 0 0,-1 0 0 0 0,1 0 0 0 0,-3 2 0 0 0,-1 0 22 0 0,0 0 0 0 0,0 0-1 0 0,0-1 1 0 0,-1 1 0 0 0,0-1 0 0 0,-10 3-1 0 0,14-4-138 0 0,-31 9 359 0 0,0 0 0 0 0,-1-3 0 0 0,-62 9 0 0 0,93-16-1227 0 0,3-1-79 0 0,0 0-15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13823 0 0,'0'0'315'0'0,"0"0"45"0"0,0 0 21 0 0,0 0-49 0 0,0 0-149 0 0,0 0 194 0 0,0 0 110 0 0,0 0 22 0 0,0 0-66 0 0,-2 1-294 0 0,-1 0-65 0 0,0 0 1 0 0,0 1-1 0 0,0 0 0 0 0,0 0 0 0 0,0 0 0 0 0,0 0 0 0 0,1 0 1 0 0,-1 1-1 0 0,-3 4 0 0 0,-22 31 934 0 0,12-15-1699 0 0,-23 27 1124 0 0,-76 76-1 0 0,110-121-353 0 0,0 1-1 0 0,0 0 1 0 0,0 0-1 0 0,-4 9 1 0 0,8-14 399 0 0,1-1 21 0 0,16 12 99 0 0,-11-11-543 0 0,0 0 1 0 0,-1 0-1 0 0,1-1 0 0 0,0 0 0 0 0,-1 0 1 0 0,1 0-1 0 0,0 0 0 0 0,0-1 0 0 0,-1 1 1 0 0,1-1-1 0 0,5-2 0 0 0,10-4 541 0 0,22-10 0 0 0,-28 11-569 0 0,3-2-296 0 0,0-1 1 0 0,0-1-1 0 0,-1 0 0 0 0,0-2 1 0 0,-1 0-1 0 0,22-22 1 0 0,-35 32 229 0 0,0-1 0 0 0,0 1 0 0 0,0-1 1 0 0,0 1-1 0 0,-1-1 0 0 0,1 0 0 0 0,-1 0 1 0 0,0 0-1 0 0,0 0 0 0 0,0 0 1 0 0,0 0-1 0 0,0-3 0 0 0,-1 4-1049 0 0,0 2-372 0 0,0 0-992 0 0,0 0-3700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27 11975 0 0,'21'-6'447'0'0,"0"0"0"0"0,-1 1 0 0 0,2 1 0 0 0,41-1 0 0 0,-63 4-431 0 0,0 1-1 0 0,0 0 1 0 0,0 0-1 0 0,0 0 1 0 0,1 0-1 0 0,-1 0 1 0 0,0 0-1 0 0,0 0 1 0 0,0 0 0 0 0,0 0-1 0 0,0 0 1 0 0,0 1-1 0 0,0-1 1 0 0,1 0-1 0 0,-1 0 1 0 0,0 0-1 0 0,0 0 1 0 0,0 0 0 0 0,0 0-1 0 0,0 0 1 0 0,0 0-1 0 0,0 0 1 0 0,0 0-1 0 0,0 0 1 0 0,1 0-1 0 0,-1 0 1 0 0,0 0-1 0 0,0 1 1 0 0,0-1 0 0 0,0 0-1 0 0,0 0 1 0 0,0 0-1 0 0,0 0 1 0 0,0 0-1 0 0,0 0 1 0 0,0 0-1 0 0,0 0 1 0 0,0 1 0 0 0,0-1-1 0 0,0 0 1 0 0,0 0-1 0 0,0 0 1 0 0,0 0-1 0 0,0 0 1 0 0,0 0-1 0 0,0 0 1 0 0,0 1 0 0 0,0-1-1 0 0,0 0 1 0 0,0 0-1 0 0,0 0 1 0 0,0 0-1 0 0,0 0 1 0 0,0 0-1 0 0,0 0 1 0 0,0 0 0 0 0,0 0-1 0 0,0 1 1 0 0,-1-1-1 0 0,1 0 1 0 0,0 0-1 0 0,0 0 1 0 0,0 0-1 0 0,0 0 1 0 0,0 0 0 0 0,0 0-1 0 0,0 0 1 0 0,-12 11 131 0 0,-15 9 208 0 0,3-5 264 0 0,2-3 99 0 0,1 1-1 0 0,0 2 0 0 0,-32 29 0 0 0,27-19-568 0 0,15-15-147 0 0,0 0 1 0 0,0 1 0 0 0,2 0 0 0 0,-1 1-1 0 0,-13 23 1 0 0,9-6-3 0 0,8-12 3 0 0,7-12 20 0 0,0-2 23 0 0,-1 3 14 0 0,-1-4 52 0 0,1 0 0 0 0,0 0-1 0 0,0 0 1 0 0,0 0 0 0 0,1 0 0 0 0,-1 0-1 0 0,0 0 1 0 0,1 0 0 0 0,-1 0 0 0 0,1 0 0 0 0,0 0-1 0 0,0 0 1 0 0,-1-1 0 0 0,1 1 0 0 0,0 0-1 0 0,2 2 1 0 0,4 2-96 0 0,-5-5 18 0 0,0-1 1 0 0,0 1-1 0 0,0-1 0 0 0,0 0 0 0 0,0 0 1 0 0,0 0-1 0 0,0 0 0 0 0,0 0 1 0 0,0 0-1 0 0,0 0 0 0 0,0-1 0 0 0,0 1 1 0 0,-1-1-1 0 0,1 1 0 0 0,0-1 0 0 0,0 0 1 0 0,0 0-1 0 0,-1 0 0 0 0,4-2 0 0 0,4-3 472 0 0,-1 0 0 0 0,13-13 0 0 0,1 0-661 0 0,-16 14 155 0 0,6-4 0 0 0,-1 1 0 0 0,27-13 0 0 0,-32 18-40 0 0,1 0 0 0 0,-1-1 0 0 0,0 0 0 0 0,0 0-1 0 0,0 0 1 0 0,0 0 0 0 0,-1-1 0 0 0,1 0 0 0 0,5-8 0 0 0,-10 10-121 0 0,0 1-1 0 0,0-1 1 0 0,0 1 0 0 0,0-1 0 0 0,-1 1 0 0 0,1-1 0 0 0,0-4 0 0 0,-1 4-57 0 0,0 1 1 0 0,0 0 0 0 0,1 0 0 0 0,-1 0-1 0 0,1 0 1 0 0,-1 0 0 0 0,1-1 0 0 0,0 1 0 0 0,0 0-1 0 0,1-1 1 0 0,-1 1-1003 0 0,4-8-1777 0 0,0 3 1462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75 15663 0 0,'15'-13'816'0'0,"19"-13"0"0"0,-26 19-728 0 0,30-19 835 0 0,-37 26-414 0 0,-1 0-66 0 0,-12-2-264 0 0,10 2-181 0 0,0 0 1 0 0,0-1-1 0 0,0 1 0 0 0,0 0 0 0 0,0 0 1 0 0,0 0-1 0 0,-4 1 0 0 0,-52 14 2 0 0,49-12 0 0 0,1 0 0 0 0,0 1 0 0 0,-1 0 0 0 0,2 1 0 0 0,-1 0 0 0 0,0 0 0 0 0,1 1 0 0 0,0 0 0 0 0,-11 11 0 0 0,17-15 0 0 0,0 0 0 0 0,0 0 0 0 0,0 0 0 0 0,0 1 0 0 0,0-1 0 0 0,0 0 0 0 0,0 0 0 0 0,1 1 0 0 0,-1-1 0 0 0,1 1 0 0 0,-1-1 0 0 0,1 0 0 0 0,0 1 0 0 0,0-1 0 0 0,0 1 0 0 0,1-1 0 0 0,-1 0 0 0 0,1 1 0 0 0,-1-1 0 0 0,1 1 0 0 0,0-1 0 0 0,-1 0 0 0 0,1 0 0 0 0,2 3 0 0 0,1 4 0 0 0,1 0 0 0 0,0 0 0 0 0,1 0 0 0 0,8 9 0 0 0,-9-11 0 0 0,9 10 0 0 0,21 33 0 0 0,-32-45 0 0 0,0 1 0 0 0,0 1 0 0 0,0-1 0 0 0,-1 0 0 0 0,0 1 0 0 0,0-1 0 0 0,-1 1 0 0 0,0-1 0 0 0,0 1 0 0 0,0 7 0 0 0,-1-6 0 0 0,0 0 0 0 0,-1-1 0 0 0,0 1 0 0 0,0 0 0 0 0,-1 0 0 0 0,0-1 0 0 0,0 1 0 0 0,-1-1 0 0 0,0 0 0 0 0,0 1 0 0 0,-9 12 0 0 0,9-16 0 0 0,-1 1 0 0 0,0-1 0 0 0,0 1 0 0 0,0-1 0 0 0,0-1 0 0 0,-1 1 0 0 0,0 0 0 0 0,1-1 0 0 0,-1 0 0 0 0,-1 0 0 0 0,1-1 0 0 0,0 1 0 0 0,-1-1 0 0 0,1-1 0 0 0,-1 1 0 0 0,-9 1 0 0 0,14-3-92 0 0,-6 2 224 0 0,0-1 0 0 0,0-1 0 0 0,-8 1 0 0 0,-2-5-1017 0 0,16 3 477 0 0,0 1 0 0 0,0-1 0 0 0,0 1 1 0 0,0-1-1 0 0,0 0 0 0 0,0 0 0 0 0,0 1 0 0 0,0-1 0 0 0,0 0 0 0 0,0 0 0 0 0,-1-2 0 0 0,-2-8-5640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60 13823 0 0,'0'0'315'0'0,"0"0"45"0"0,0 2 21 0 0,-10 19 63 0 0,7-10-361 0 0,3-9 94 0 0,1 0 1 0 0,-1 0-1 0 0,1 0 1 0 0,-1 0 0 0 0,1-1-1 0 0,0 1 1 0 0,0 0-1 0 0,0 0 1 0 0,0 0-1 0 0,0-1 1 0 0,0 1-1 0 0,0 0 1 0 0,0-1-1 0 0,1 1 1 0 0,-1-1-1 0 0,1 1 1 0 0,-1-1-1 0 0,1 0 1 0 0,2 2-1 0 0,-3-2 70 0 0,0-1-152 0 0,0 1-1 0 0,-1-1 0 0 0,1 0 0 0 0,0 1 1 0 0,-1-1-1 0 0,1 0 0 0 0,0 0 1 0 0,0 1-1 0 0,-1-1 0 0 0,1 0 1 0 0,0 0-1 0 0,0 0 0 0 0,0 0 1 0 0,-1 0-1 0 0,1 0 0 0 0,0 0 1 0 0,0 0-1 0 0,3-1 183 0 0,11 1 112 0 0,0-1 0 0 0,-1-1 1 0 0,1-1-1 0 0,-1 0 0 0 0,15-6 1 0 0,-4 3-385 0 0,-9 1-5 0 0,0 1 0 0 0,0-2 0 0 0,-1 0 0 0 0,0-1 0 0 0,-1 0 0 0 0,1-1 0 0 0,-1-1 0 0 0,-1 0 0 0 0,18-15 0 0 0,-31 23-1 0 0,0 1 0 0 0,1 0 0 0 0,-1 0 0 0 0,0 0-1 0 0,0 0 1 0 0,1-1 0 0 0,-1 1 0 0 0,0 0 0 0 0,0 0 0 0 0,0 0 0 0 0,1-1-1 0 0,-1 1 1 0 0,0 0 0 0 0,0 0 0 0 0,0-1 0 0 0,1 1 0 0 0,-1 0 0 0 0,0 0-1 0 0,0-1 1 0 0,0 1 0 0 0,0 0 0 0 0,0-1 0 0 0,0 1 0 0 0,0 0 0 0 0,0-1-1 0 0,0 1 1 0 0,0 0 0 0 0,0 0 0 0 0,0-1 0 0 0,0 1 0 0 0,0 0 0 0 0,0-1-1 0 0,0 1 1 0 0,0 0 0 0 0,0-1 0 0 0,0 1 0 0 0,0 0 0 0 0,0 0 0 0 0,-1-1-1 0 0,1 1 1 0 0,0 0 0 0 0,0-1 0 0 0,0 1 0 0 0,0 0 0 0 0,-1 0 0 0 0,1 0-1 0 0,0-1 1 0 0,0 1 0 0 0,-1 0 0 0 0,1 0 0 0 0,0 0 0 0 0,0-1 0 0 0,-1 1-1 0 0,1 0 1 0 0,-1 0 0 0 0,0-1-74 0 0,-1 0-1 0 0,0 0 0 0 0,0 0 1 0 0,0 0-1 0 0,0 0 1 0 0,0 0-1 0 0,0 1 1 0 0,0-1-1 0 0,0 1 1 0 0,0-1-1 0 0,0 1 0 0 0,0 0 1 0 0,0 0-1 0 0,0 0 1 0 0,0 0-1 0 0,-1 0 1 0 0,-1 1-1 0 0,-7 1-113 0 0,1 1 0 0 0,-12 3 0 0 0,17-4 204 0 0,-50 19-19 0 0,2 2 0 0 0,1 2 0 0 0,-54 36 0 0 0,105-61 4 0 0,-71 47 0 0 0,65-42 0 0 0,0 1 0 0 0,0 0 0 0 0,0 0 0 0 0,1 1 0 0 0,0 0 0 0 0,0 0 0 0 0,-6 11 0 0 0,10-13-10 0 0,0 0 0 0 0,0 0 0 0 0,0 0 0 0 0,1 0 0 0 0,0 0 0 0 0,0 1 0 0 0,0-1 0 0 0,1 0 0 0 0,-1 1 0 0 0,2 5 0 0 0,-1-8-64 0 0,0 0 0 0 0,0 0 0 0 0,1 1 0 0 0,-1-1 0 0 0,1 0 0 0 0,0 0 1 0 0,0 0-1 0 0,0 0 0 0 0,0 0 0 0 0,1 0 0 0 0,-1 0 0 0 0,1 0 0 0 0,0-1 1 0 0,0 1-1 0 0,0 0 0 0 0,0-1 0 0 0,3 4 0 0 0,3-2 27 0 0,-1 1 0 0 0,0-1 0 0 0,1 0 0 0 0,0-1 0 0 0,0 0-1 0 0,0-1 1 0 0,0 1 0 0 0,1-1 0 0 0,-1-1 0 0 0,1 0 0 0 0,-1 0 0 0 0,9 0 0 0 0,8-1-411 0 0,-1-2 0 0 0,0 0 0 0 0,25-6 0 0 0,-13 0-555 0 0,0-3-10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307 139 8287 0 0,'0'0'382'0'0,"-1"0"-8"0"0,-16-2-87 0 0,16 2 433 0 0,1 0 249 0 0,0 0 45 0 0,0 0 8 0 0,0 0 2 0 0,0 0 0 0 0,0 0 0 0 0,0 0-69 0 0,0 0-290 0 0,0 0-121 0 0,21-5 571 0 0,73-16 169 0 0,133-46 0 0 0,-184 52-1344 0 0,-18 8 461 0 0,0 0 0 0 0,0 2 1 0 0,49-4-1 0 0,-72 9-401 0 0,-1 0 0 0 0,1-1 0 0 0,-1 1 0 0 0,1 1 0 0 0,-1-1 0 0 0,1 0 0 0 0,-1 0 0 0 0,1 1 0 0 0,-1-1 0 0 0,1 0 0 0 0,-1 1 0 0 0,1 0 0 0 0,-1-1 0 0 0,0 1 0 0 0,1 0 0 0 0,-1 0 0 0 0,0-1 0 0 0,0 1 0 0 0,1 0 0 0 0,-1 0 0 0 0,0 0 0 0 0,0 1 0 0 0,0-1 0 0 0,1 1 0 0 0,-1 0 0 0 0,-1 0 0 0 0,1 0 0 0 0,0 0 0 0 0,-1 0 0 0 0,1 0 0 0 0,-1 0 0 0 0,0 0 0 0 0,0 0 0 0 0,0 0 0 0 0,0 0 0 0 0,0 0 0 0 0,0 0 0 0 0,0 0 0 0 0,-1 0 0 0 0,1 0 0 0 0,-1 0 0 0 0,-1 4 0 0 0,-2 5 1 0 0,-2 0 0 0 0,0 0 0 0 0,0 0 0 0 0,-1-1 0 0 0,0 0 0 0 0,0 0 0 0 0,-1-1 0 0 0,-1 0 0 0 0,0 0-1 0 0,0-1 1 0 0,-1 0 0 0 0,-18 12 0 0 0,-8 1-425 0 0,-1-1 0 0 0,-54 20-1 0 0,84-37 302 0 0,-16 6 47 0 0,-1 0 0 0 0,0-1 0 0 0,0-2 0 0 0,-1 0 0 0 0,1-2 0 0 0,-1 0 0 0 0,-32 0 0 0 0,93-13 76 0 0,-30 9 0 0 0,0 1 0 0 0,1-1 0 0 0,-1 1 0 0 0,0 0 0 0 0,0 1 0 0 0,0 0 0 0 0,0 0 0 0 0,-1 0 0 0 0,1 1 0 0 0,-1-1 0 0 0,9 7 0 0 0,-5-5 0 0 0,0 1 0 0 0,0-1 0 0 0,15 5 0 0 0,3-1 0 0 0,37 16 0 0 0,-50-19 0 0 0,0-1 0 0 0,0 0 0 0 0,27 3 0 0 0,-12-2 0 0 0,-6-3 0 0 0,9 3 0 0 0,-28-4 0 0 0,-3-2 0 0 0,0 1 0 0 0,0 0 0 0 0,0 1 0 0 0,0-1 0 0 0,1 0 0 0 0,-1 0 0 0 0,0 0 0 0 0,0 1 0 0 0,0-1 0 0 0,0 1 0 0 0,0-1 0 0 0,0 0 0 0 0,2 2 0 0 0,-2-2 0 0 0,0 1 0 0 0,0-1 0 0 0,-1 1 0 0 0,1 0 0 0 0,0-1 0 0 0,0 1 0 0 0,0 0 0 0 0,0-1 0 0 0,-1 1 0 0 0,1 0 0 0 0,0 0 0 0 0,-1 0 0 0 0,1 0 0 0 0,0 0 0 0 0,-1 0 0 0 0,1 0 0 0 0,-1 0 0 0 0,0 0 0 0 0,1 0 0 0 0,-1 0 0 0 0,0 0 0 0 0,0 0 0 0 0,1 0 0 0 0,-1 0 0 0 0,0 0 0 0 0,0 0 0 0 0,0 0 0 0 0,-1 2 0 0 0,1-1 0 0 0,0 1 0 0 0,-1-1 0 0 0,1 0 0 0 0,-1 1 0 0 0,0-1 0 0 0,1 0 0 0 0,-1 0 0 0 0,0 0 0 0 0,0 0 0 0 0,-1 0 0 0 0,1 0 0 0 0,-3 3 0 0 0,-5 4 0 0 0,0 0 0 0 0,-1-1 0 0 0,0 0 0 0 0,-1-1 0 0 0,0 0 0 0 0,0-1 0 0 0,-1 0 0 0 0,1 0 0 0 0,-14 3 0 0 0,-17 4 0 0 0,-58 10 0 0 0,32-9 0 0 0,-27 8 0 0 0,-152 14 0 0 0,225-34 0 0 0,-2 0 0 0 0,-40 0 0 0 0,56-4-72 0 0,32-11-2114 0 0,-5 5-2584 0 0,3-1-1474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 11975 0 0,'0'0'267'0'0,"0"0"42"0"0,-1 1 17 0 0,1 0-292 0 0,0-1-25 0 0,0 0 1 0 0,-1 1 0 0 0,1-1-1 0 0,0 1 1 0 0,0-1-1 0 0,0 0 1 0 0,0 1 0 0 0,-1-1-1 0 0,1 0 1 0 0,0 1 0 0 0,-1-1-1 0 0,1 0 1 0 0,0 1-1 0 0,0-1 1 0 0,-1 0 0 0 0,1 1-1 0 0,0-1 1 0 0,-1 0 0 0 0,1 0-1 0 0,-1 0 1 0 0,1 1 0 0 0,0-1-1 0 0,-1 0 1 0 0,1 0-1 0 0,-1 0 1 0 0,1 0 0 0 0,-1 0-1 0 0,1 0 1 0 0,0 0 0 0 0,-1 0-1 0 0,1 0 1 0 0,-1 0-1 0 0,1 0 1 0 0,-1 0 0 0 0,1 0-1 0 0,0 0 1 0 0,-1 0 0 0 0,-6 1 177 0 0,0 0 1 0 0,1 1-1 0 0,-1-1 1 0 0,1 1-1 0 0,0 1 1 0 0,0-1-1 0 0,0 1 1 0 0,-11 7-1 0 0,-5 2 176 0 0,-55 21 239 0 0,-37 19 679 0 0,112-51-1274 0 0,1-1-1 0 0,0 1 1 0 0,-1 0-1 0 0,1 0 1 0 0,0-1 0 0 0,0 1-1 0 0,-1 0 1 0 0,1 0-1 0 0,0 0 1 0 0,0 1 0 0 0,0-1-1 0 0,0 0 1 0 0,0 0-1 0 0,1 0 1 0 0,-1 1 0 0 0,0-1-1 0 0,1 1 1 0 0,-1-1 0 0 0,0 0-1 0 0,1 1 1 0 0,0-1-1 0 0,-1 1 1 0 0,1-1 0 0 0,0 4-1 0 0,0-5-6 0 0,-1 4 0 0 0,-7 10 0 0 0,8-12 42 0 0,0 0 1 0 0,-1-1-1 0 0,1 1 0 0 0,0 0 0 0 0,0-1 0 0 0,1 1 1 0 0,-1 0-1 0 0,0-1 0 0 0,1 4 0 0 0,1 11 467 0 0,-3-6-220 0 0,1-9-251 0 0,0 1 0 0 0,-1 0-1 0 0,1 0 1 0 0,0 0-1 0 0,0 0 1 0 0,0 0 0 0 0,0 0-1 0 0,0 0 1 0 0,1-1 0 0 0,-1 1-1 0 0,0 0 1 0 0,1 0 0 0 0,0 0-1 0 0,-1 0 1 0 0,1-1-1 0 0,0 1 1 0 0,0 0 0 0 0,0-1-1 0 0,0 1 1 0 0,0-1 0 0 0,2 3-1 0 0,2 1-10 0 0,0 0 0 0 0,1 0 0 0 0,0-1 0 0 0,0 0 0 0 0,0 0-1 0 0,1 0 1 0 0,-1-1 0 0 0,9 3 0 0 0,-11-4 78 0 0,0-1 1 0 0,0 0-1 0 0,0 0 0 0 0,0 0 1 0 0,0-1-1 0 0,0 0 0 0 0,1 1 1 0 0,-1-1-1 0 0,0-1 0 0 0,0 1 0 0 0,0-1 1 0 0,1 0-1 0 0,-1 0 0 0 0,0 0 1 0 0,0 0-1 0 0,4-2 0 0 0,-4 0-103 0 0,0 1-1 0 0,0-1 1 0 0,1 0 0 0 0,-2 0-1 0 0,1-1 1 0 0,0 1-1 0 0,-1-1 1 0 0,1 1 0 0 0,-1-1-1 0 0,4-7 1 0 0,3-5-4 0 0,10-25 1 0 0,-15 32 2 0 0,1-7-1 0 0,0-1 0 0 0,0 1 0 0 0,4-29 0 0 0,-9 38 0 0 0,0 0-241 0 0,0 1 1 0 0,-1 0-1 0 0,1 0 0 0 0,-2 0 0 0 0,1-1 0 0 0,-1 1 1 0 0,0 0-1 0 0,0 0 0 0 0,-2-6 0 0 0,3 11 140 0 0,-1 0 0 0 0,1-1-1 0 0,0 1 1 0 0,-1 0 0 0 0,1 0-1 0 0,0-1 1 0 0,0 1 0 0 0,0 0-1 0 0,0 0 1 0 0,0-3 0 0 0,2-4-4674 0 0,3-9 3240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592 562 10135 0 0,'0'0'231'0'0,"0"0"29"0"0,0 0 19 0 0,-1 0-41 0 0,-57 26 780 0 0,57-26-949 0 0,1 1 1 0 0,0-1 0 0 0,0 0-1 0 0,0 0 1 0 0,0 0 0 0 0,-1 0 0 0 0,1 0-1 0 0,0 0 1 0 0,0 0 0 0 0,0 1-1 0 0,-1-1 1 0 0,1 0 0 0 0,0 0-1 0 0,0 0 1 0 0,0 0 0 0 0,-1 0-1 0 0,1 0 1 0 0,0 0 0 0 0,0 0 0 0 0,-1 0-1 0 0,1 0 1 0 0,0 0 0 0 0,0 0-1 0 0,0 0 1 0 0,-1 0 0 0 0,1-1-1 0 0,0 1 1 0 0,0 0 0 0 0,0 0 0 0 0,-1 0-1 0 0,1 0 1 0 0,0 0 0 0 0,0 0-1 0 0,0 0 1 0 0,0-1 0 0 0,-1 1-1 0 0,1 0 1 0 0,0 0 0 0 0,0 0-1 0 0,0 0 1 0 0,0-1 0 0 0,0 1 0 0 0,0 0-1 0 0,-1 0 1 0 0,1 0 0 0 0,0-1-1 0 0,4-12 1040 0 0,13-15-375 0 0,-7 15-339 0 0,61-93 1255 0 0,-57 81-1617 0 0,0-1 0 0 0,15-39 0 0 0,-17 32-33 0 0,-2-1 0 0 0,-1 0 0 0 0,-1 0 0 0 0,4-41 0 0 0,-12 67-203 0 0,0 0 0 0 0,0 0 0 0 0,0 1 0 0 0,-1-1 0 0 0,0 0 0 0 0,-1 1 0 0 0,0-1 1 0 0,-5-14-1 0 0,6 21 197 0 0,0 0 1 0 0,0-1-1 0 0,0 1 1 0 0,0 0-1 0 0,-1 0 1 0 0,1 0-1 0 0,0 0 1 0 0,-1 0-1 0 0,1 0 1 0 0,-1 0-1 0 0,1 1 1 0 0,-1-1-1 0 0,1 1 1 0 0,-1-1 0 0 0,1 1-1 0 0,-1-1 1 0 0,0 1-1 0 0,1 0 1 0 0,-1-1-1 0 0,1 1 1 0 0,-1 0-1 0 0,0 0 1 0 0,1 1-1 0 0,-1-1 1 0 0,0 0-1 0 0,1 0 1 0 0,-1 1-1 0 0,-2 0 1 0 0,-2 1 4 0 0,0-1 0 0 0,1 1 0 0 0,-1 1 0 0 0,0-1 0 0 0,1 1 0 0 0,-9 6 0 0 0,7-4 1 0 0,1 1 0 0 0,0 0 0 0 0,0 1 0 0 0,0-1 0 0 0,1 1 0 0 0,0 0 0 0 0,-7 13 0 0 0,-24 60 0 0 0,13-25 0 0 0,9-25 0 0 0,-90 209 0 0 0,91-207 0 0 0,0 0 0 0 0,-3-1 0 0 0,-23 38 0 0 0,20-37 0 0 0,2 1 0 0 0,-23 62 0 0 0,27-60 0 0 0,-2 0 0 0 0,-31 52 0 0 0,35-69 0 0 0,-1 0 0 0 0,-1-2 0 0 0,-1 0 0 0 0,0 0 0 0 0,-1-1 0 0 0,0-1 0 0 0,-23 16 0 0 0,35-28-17 0 0,-1 0-1 0 0,1 0 1 0 0,0-1-1 0 0,-1 1 1 0 0,1-1-1 0 0,-1 0 1 0 0,-5 1-1 0 0,8-2-707 0 0,1 0-246 0 0,0-1-42 0 0,0-7-10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89 17503 0 0,'0'0'71'0'0,"-1"-1"-1"0"0,1 1 1 0 0,0 0-1 0 0,0 0 1 0 0,0 0-1 0 0,0-1 1 0 0,0 1-1 0 0,0 0 1 0 0,0 0-1 0 0,0 0 1 0 0,0-1-1 0 0,0 1 1 0 0,0 0-1 0 0,0 0 1 0 0,0 0 0 0 0,0-1-1 0 0,0 1 1 0 0,0 0-1 0 0,0 0 1 0 0,0 0-1 0 0,0-1 1 0 0,0 1-1 0 0,0 0 1 0 0,0 0-1 0 0,0 0 1 0 0,0-1-1 0 0,66-12-61 0 0,101-8-1 0 0,-7 2-9 0 0,-104 11 31 0 0,8-1-309 0 0,-23 1-4816 0 0,-24 3-953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 6447 0 0,'0'0'142'0'0,"0"-2"22"0"0,0 2-134 0 0,-2-4 20 0 0,2 3-33 0 0,1 0 0 0 0,-1 1 0 0 0,0-1 0 0 0,1 0 0 0 0,-1 1 0 0 0,0-1 0 0 0,1 0 0 0 0,-1 1 0 0 0,1-1 0 0 0,-1 0 0 0 0,1 1 0 0 0,-1-1 0 0 0,1 1-1 0 0,1-1 1 0 0,11-14 5 0 0,-11 13 84 0 0,0-1 1 0 0,-1 1-1 0 0,2 0 0 0 0,-1 0 1 0 0,0 0-1 0 0,0 0 0 0 0,1 0 1 0 0,4-2-1 0 0,8-5 846 0 0,-14 8-787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384 104 11975 0 0,'2'-1'267'0'0,"31"-37"668"0"0,-22 24-753 0 0,2 1 0 0 0,17-16 0 0 0,-18 21 1330 0 0,-12 8-1473 0 0,0 0 1 0 0,0 0 0 0 0,0 0 0 0 0,0 0-1 0 0,0 0 1 0 0,0 0 0 0 0,0 0 0 0 0,1 0-1 0 0,-1 0 1 0 0,0 0 0 0 0,0 0 0 0 0,0 0-1 0 0,0 0 1 0 0,0 0 0 0 0,0 0 0 0 0,0 0-1 0 0,0 0 1 0 0,1 0 0 0 0,-1 0 0 0 0,0 0-1 0 0,0 0 1 0 0,0 0 0 0 0,0 0 0 0 0,0 0-1 0 0,0 0 1 0 0,0 0 0 0 0,0 0 0 0 0,0 0-1 0 0,1 0 1 0 0,-1 0 0 0 0,0 0 0 0 0,0 0-1 0 0,0 0 1 0 0,0 0 0 0 0,0 0 0 0 0,0 1-1 0 0,0-1 1 0 0,0 0 0 0 0,0 0 0 0 0,0 0-1 0 0,0 0 1 0 0,0 0 0 0 0,0 0 0 0 0,0 0-1 0 0,0 0 1 0 0,0 0 0 0 0,0 1 0 0 0,0-1-1 0 0,0 0 1 0 0,0 0 0 0 0,0 0 0 0 0,0 3 176 0 0,-1 0 0 0 0,0 0 0 0 0,0-1 1 0 0,0 1-1 0 0,0 0 0 0 0,-2 2 0 0 0,-45 70 428 0 0,6-9-680 0 0,-67 113 1476 0 0,79-129-859 0 0,-17 35-618 0 0,-2 38-1159 0 0,12-28 464 0 0,-10-2 3 0 0,36-74 528 0 0,9-13-95 0 0,-1-1 0 0 0,0 0 1 0 0,0-1-1 0 0,-1 1 1 0 0,1 0-1 0 0,-1-1 1 0 0,0 0-1 0 0,0 0 1 0 0,-1 0-1 0 0,1-1 0 0 0,-8 5 1 0 0,3-4-5164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638 755 11975 0 0,'-11'4'224'0'0,"0"1"-1"0"0,1 1 1 0 0,0-1 0 0 0,0 2-1 0 0,-14 10 1 0 0,21-15-226 0 0,0 1 0 0 0,1 0 0 0 0,-1-1-1 0 0,1 1 1 0 0,0 0 0 0 0,0 0 0 0 0,0 0 0 0 0,0 1 0 0 0,1-1 0 0 0,-1 0 0 0 0,1 1 0 0 0,0-1 0 0 0,0 1 0 0 0,0-1 0 0 0,0 1 0 0 0,1-1 0 0 0,0 1 0 0 0,-1 0 0 0 0,1-1-1 0 0,0 1 1 0 0,1 6 0 0 0,-1-10 2 0 0,0 1 0 0 0,1 0 0 0 0,-1-1 0 0 0,0 1 0 0 0,0-1 0 0 0,0 1 0 0 0,0 0 0 0 0,0-1 0 0 0,1 1 0 0 0,-1-1 0 0 0,0 1 0 0 0,1-1 0 0 0,-1 1 0 0 0,0-1 0 0 0,1 2 0 0 0,1-2 9 0 0,-1 1-1 0 0,0-1 1 0 0,1 1 0 0 0,-1-1-1 0 0,0 1 1 0 0,1-1-1 0 0,-1 0 1 0 0,1 0-1 0 0,-1 0 1 0 0,0 0-1 0 0,1 0 1 0 0,-1 0 0 0 0,1 0-1 0 0,-1 0 1 0 0,1 0-1 0 0,-1-1 1 0 0,0 1-1 0 0,1 0 1 0 0,-1-1-1 0 0,0 1 1 0 0,3-2 0 0 0,2-1 241 0 0,1-1 0 0 0,11-7 0 0 0,69-49 1227 0 0,128-99 1651 0 0,-197 142-3033 0 0,0-1-1 0 0,-2-1 1 0 0,0 0-1 0 0,-1-1 1 0 0,-1 0-1 0 0,17-35 0 0 0,-12 15-111 0 0,-1 0-1 0 0,21-77 0 0 0,-32 88 58 0 0,0 0 0 0 0,3-40 1 0 0,-9 55-229 0 0,-1 1 0 0 0,0-1-1 0 0,0 1 1 0 0,-1-1 0 0 0,-1 1 0 0 0,-1-1 0 0 0,-5-19 0 0 0,7 32 168 0 0,1-1-1 0 0,-1 0 1 0 0,1 1-1 0 0,-1-1 0 0 0,0 1 1 0 0,0-1-1 0 0,0 1 1 0 0,0-1-1 0 0,0 1 1 0 0,0 0-1 0 0,0-1 0 0 0,0 1 1 0 0,-1 0-1 0 0,1 0 1 0 0,0 0-1 0 0,-1 0 1 0 0,1 0-1 0 0,-1 0 0 0 0,1 0 1 0 0,-3-1-1 0 0,2 2 11 0 0,0 0 0 0 0,0 0-1 0 0,-1-1 1 0 0,1 2-1 0 0,0-1 1 0 0,0 0 0 0 0,0 0-1 0 0,0 1 1 0 0,0-1 0 0 0,0 1-1 0 0,0-1 1 0 0,0 1 0 0 0,0 0-1 0 0,0 0 1 0 0,0 0 0 0 0,-2 2-1 0 0,-10 6 11 0 0,0 1 0 0 0,1 0 0 0 0,0 1 0 0 0,-22 25 0 0 0,-39 59 0 0 0,48-59 0 0 0,-75 106 0 0 0,-22 29 0 0 0,86-124 0 0 0,2 2 0 0 0,3 1 0 0 0,-49 100 0 0 0,-40 158 0 0 0,112-286 0 0 0,-1 0 0 0 0,-1 0 0 0 0,-1-1 0 0 0,-1-1 0 0 0,-15 20 0 0 0,4-11 0 0 0,0-2 0 0 0,-45 39 0 0 0,0-11 0 0 0,63-51-82 0 0,-1 0 0 0 0,1 0 0 0 0,0 0 0 0 0,-11 3 0 0 0,-8 5-373 0 0,24-11-516 0 0,1-1-42 0 0,0 0-10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13823 0 0,'0'0'315'0'0,"0"0"45"0"0,0 0 21 0 0,0 0-49 0 0,9 8 228 0 0,-3-5-411 0 0,0 0 0 0 0,0-1 1 0 0,0 1-1 0 0,0-1 0 0 0,0 0 0 0 0,0-1 0 0 0,1 1 0 0 0,-1-1 0 0 0,1 0 0 0 0,-1-1 0 0 0,1 0 0 0 0,-1 0 0 0 0,1 0 1 0 0,-1-1-1 0 0,1 0 0 0 0,10-3 0 0 0,340-105 3016 0 0,-258 70-4293 0 0,-37 8-2868 0 0,-35 16-2144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11975 0 0,'0'0'267'0'0,"0"0"42"0"0,0 0 17 0 0,0 0-28 0 0,0 0-126 0 0,0 0 204 0 0,0 0 111 0 0,-1 1 22 0 0,-12 24-116 0 0,1 1 0 0 0,-8 27 0 0 0,16-41-33 0 0,-51 160 1094 0 0,32-92-598 0 0,-42 94-1 0 0,52-148-855 0 0,0 0 0 0 0,-1-1 0 0 0,-2-1 0 0 0,-1 0 0 0 0,-32 35 0 0 0,35-45 0 0 0,-1 0 0 0 0,0-1 0 0 0,-1 0 0 0 0,0-2 0 0 0,-1 0 0 0 0,-1-1 0 0 0,1 0 0 0 0,-37 13 0 0 0,51-22 0 0 0,0 0 0 0 0,0-1 0 0 0,0 1 0 0 0,0-1 0 0 0,0 1 0 0 0,-1-1 0 0 0,1 0 0 0 0,0 0 0 0 0,0 0 0 0 0,-5-1 0 0 0,8 0 0 0 0,-1 1 0 0 0,0 0 0 0 0,0 0 0 0 0,1-1 0 0 0,-1 1 0 0 0,0 0 0 0 0,0-1 0 0 0,1 1 0 0 0,-1-1 0 0 0,0 1 0 0 0,1-1 0 0 0,-1 1 0 0 0,1-1 0 0 0,-1 1 0 0 0,1-1 0 0 0,-1 0 0 0 0,1 1 0 0 0,-1-1 0 0 0,1 0 0 0 0,-1 1 0 0 0,1-1 0 0 0,0 0 0 0 0,-1 0 0 0 0,1 1 0 0 0,0-1 0 0 0,0 0 0 0 0,0 0 0 0 0,0 1 0 0 0,0-1 0 0 0,-1 0 0 0 0,1 0 0 0 0,1 0 0 0 0,-1 0 0 0 0,0 1 0 0 0,0-1 0 0 0,0 0 0 0 0,0 0 0 0 0,0 1 0 0 0,1-1 0 0 0,-1 0 0 0 0,0 0 0 0 0,1 1 0 0 0,0-2 0 0 0,2-6 0 0 0,1 2 0 0 0,0-1 0 0 0,1 0 0 0 0,-1 1 0 0 0,1 0 0 0 0,1 0 0 0 0,-1 0 0 0 0,1 0 0 0 0,7-5 0 0 0,61-40 0 0 0,-73 50 0 0 0,19-11 0 0 0,0 0 0 0 0,1 1 0 0 0,0 1 0 0 0,0 1 0 0 0,1 0 0 0 0,0 2 0 0 0,26-5 0 0 0,-44 11 0 0 0,0 1 0 0 0,1-1 0 0 0,-1 1 0 0 0,0 0 0 0 0,0 0 0 0 0,0 1 0 0 0,0-1 0 0 0,1 1 0 0 0,3 1 0 0 0,-6-1 0 0 0,-1-1 0 0 0,1 1 0 0 0,0 0 0 0 0,-1 0 0 0 0,1 0 0 0 0,-1 0 0 0 0,1 0 0 0 0,-1 0 0 0 0,1 0 0 0 0,-1 0 0 0 0,0 1 0 0 0,0-1 0 0 0,0 1 0 0 0,1-1 0 0 0,-1 1 0 0 0,-1-1 0 0 0,1 1 0 0 0,0-1 0 0 0,0 1 0 0 0,0 0 0 0 0,-1-1 0 0 0,1 1 0 0 0,-1 2 0 0 0,2 2 1 0 0,-2 0 0 0 0,1 0 0 0 0,-1 1 0 0 0,0-1 0 0 0,0 0 0 0 0,0 0 0 0 0,-1 1-1 0 0,0-1 1 0 0,-1 0 0 0 0,1 0 0 0 0,-4 7 0 0 0,-4 7-41 0 0,-1 0 1 0 0,-14 21-1 0 0,21-35 15 0 0,2-4-671 0 0,1-2-257 0 0,2 0-58 0 0,6 0-12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76 15663 0 0,'0'0'356'0'0,"0"0"50"0"0,0 0 20 0 0,0 0-42 0 0,1 2-250 0 0,4 1 64 0 0,0 0 0 0 0,0 0 0 0 0,0-1 0 0 0,1 0 0 0 0,-1 0 0 0 0,11 3 1 0 0,37 5 468 0 0,-44-9-480 0 0,1-1-1 0 0,-1 0 1 0 0,0 0-1 0 0,0-1 0 0 0,0-1 1 0 0,0 1-1 0 0,0-1 1 0 0,0-1-1 0 0,10-3 1 0 0,-9 1-165 0 0,0 1 1 0 0,0-1 0 0 0,-1 0 0 0 0,1-1 0 0 0,-1 0 0 0 0,0-1 0 0 0,10-10 0 0 0,-17 15-23 0 0,0 0 0 0 0,0 0 0 0 0,-1 0 0 0 0,1-1 0 0 0,0 1 0 0 0,-1 0 0 0 0,2-4 0 0 0,-3 6 0 0 0,0-1 0 0 0,1 1 0 0 0,-1-1 0 0 0,0 1 0 0 0,0-1 0 0 0,0 1 0 0 0,1-1 0 0 0,-1 1 0 0 0,0-1 0 0 0,0 1 0 0 0,0 0 0 0 0,0-1 0 0 0,0 1 0 0 0,0-1 0 0 0,0 0 0 0 0,0 1 0 0 0,0-1 0 0 0,0 1 0 0 0,0-1 0 0 0,0 1 0 0 0,0-1 0 0 0,0 1 0 0 0,0 0 0 0 0,0-1 0 0 0,-1 1 0 0 0,1-1 0 0 0,0 1 0 0 0,0-1 0 0 0,-1 1 0 0 0,1-1 0 0 0,0 1 0 0 0,-1 0 0 0 0,1-1 0 0 0,-10 0 0 0 0,9 1 0 0 0,-6 1 0 0 0,0 0 0 0 0,0 1 0 0 0,-1 0 0 0 0,1 0 0 0 0,1 0 0 0 0,-1 1 0 0 0,0 0 0 0 0,-7 5 0 0 0,-8 3 0 0 0,-18 10 0 0 0,0 3 0 0 0,-43 33 0 0 0,69-47 0 0 0,-22 18 0 0 0,-41 41 0 0 0,66-57 0 0 0,7-9 0 0 0,0 0 0 0 0,1 1 0 0 0,0 0 0 0 0,0 0 0 0 0,-3 5 0 0 0,5-8 0 0 0,1-1 0 0 0,0 1 0 0 0,-1 0 0 0 0,1-1 0 0 0,0 1 0 0 0,-1 0 0 0 0,1-1 0 0 0,0 1 0 0 0,0 0 0 0 0,0-1 0 0 0,0 1 0 0 0,0 0 0 0 0,0-1 0 0 0,0 1 0 0 0,0 0 0 0 0,0 0 0 0 0,0-1 0 0 0,0 1 0 0 0,0 0 0 0 0,0-1 0 0 0,1 1 0 0 0,-1 0 0 0 0,0-1 0 0 0,0 1 0 0 0,1-1 0 0 0,-1 1 0 0 0,0 0 0 0 0,1-1 0 0 0,-1 1 0 0 0,1-1 0 0 0,-1 1 0 0 0,1-1 0 0 0,-1 1 0 0 0,1-1 0 0 0,-1 1 0 0 0,1-1 0 0 0,0 0 0 0 0,-1 1 0 0 0,1-1 0 0 0,-1 0 0 0 0,1 1 0 0 0,0-1 0 0 0,-1 0 0 0 0,1 0 0 0 0,0 0 0 0 0,-1 0 0 0 0,2 1 0 0 0,6 0-22 0 0,0-1-1 0 0,0 0 0 0 0,0 0 1 0 0,0 0-1 0 0,0-1 0 0 0,-1 0 1 0 0,14-4-1 0 0,-5 2-197 0 0,55-12-2704 0 0,107-39 0 0 0,-131 37 1389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31 10135 0 0,'2'-2'231'0'0,"0"-1"346"0"0,0 1 0 0 0,0 0 0 0 0,1 0 0 0 0,-1 0 0 0 0,1 0 1 0 0,3-2-1 0 0,6-4 1144 0 0,-11 7-1669 0 0,-1 1 0 0 0,0 0 1 0 0,0 0-1 0 0,0 0 0 0 0,0-1 0 0 0,0 1 0 0 0,0 0 0 0 0,1 0 0 0 0,-1 0 0 0 0,0 0 1 0 0,0-1-1 0 0,0 1 0 0 0,0 0 0 0 0,1 0 0 0 0,-1 0 0 0 0,0 0 0 0 0,0 0 0 0 0,0 0 1 0 0,1-1-1 0 0,-1 1 0 0 0,0 0 0 0 0,0 0 0 0 0,1 0 0 0 0,-1 0 0 0 0,0 0 0 0 0,0 0 0 0 0,1 0 1 0 0,-1 0-1 0 0,0 0 0 0 0,0 0 0 0 0,0 0 0 0 0,1 0 0 0 0,-1 0 0 0 0,0 0 0 0 0,0 0 1 0 0,1 1-1 0 0,-1-1 0 0 0,0 0 0 0 0,0 0 0 0 0,0 0 0 0 0,1 0 0 0 0,-1 0 0 0 0,0 0 1 0 0,0 1-1 0 0,0-1 0 0 0,0 0 0 0 0,1 0 0 0 0,-1 0 0 0 0,0 0 0 0 0,0 1 0 0 0,0-1 0 0 0,0 0 1 0 0,0 0-1 0 0,0 1 0 0 0,1-1 0 0 0,-1 0 0 0 0,0 0 0 0 0,0 0 0 0 0,0 1 0 0 0,0-1 1 0 0,0 0-1 0 0,0 0 0 0 0,0 1 0 0 0,0-1 0 0 0,0 0 0 0 0,0 0 0 0 0,0 0 0 0 0,0 1 0 0 0,-3 17 1088 0 0,-3 3-700 0 0,-2 0 0 0 0,-1 0 0 0 0,0 0 0 0 0,-2-1 0 0 0,-19 28 0 0 0,-14 17-1420 0 0,-77 86 0 0 0,86-115 964 0 0,46-41 16 0 0,1 0 0 0 0,15-4 0 0 0,-5 2 0 0 0,-12 3 0 0 0,79-25 0 0 0,-78 27 0 0 0,0 0 0 0 0,0 0 0 0 0,0 1 0 0 0,0 0 0 0 0,0 1 0 0 0,15 2 0 0 0,-18-2 0 0 0,-6-1-6 0 0,0 1 0 0 0,0 0 0 0 0,0 0 0 0 0,0 0 0 0 0,0 1 0 0 0,0-1 0 0 0,0 0 0 0 0,0 1 0 0 0,0 0 0 0 0,0-1 0 0 0,2 2 0 0 0,-1-1-228 0 0,1 0 0 0 0,-1 0 0 0 0,1 0 0 0 0,-1-1 0 0 0,1 1 0 0 0,-1-1 0 0 0,1 0 0 0 0,-1 0-1 0 0,1 0 1 0 0,-1-1 0 0 0,1 1 0 0 0,-1-1 0 0 0,1 0 0 0 0,-1 0 0 0 0,0 0 0 0 0,1 0 0 0 0,-1 0 0 0 0,0-1 0 0 0,0 0 0 0 0,0 1 0 0 0,0-1-1 0 0,0 0 1 0 0,0-1 0 0 0,2-2 0 0 0,10-7-786 0 0,0 0-4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15663 0 0,'0'0'356'0'0,"0"0"50"0"0,0 0 20 0 0,0 0-42 0 0,0 2-250 0 0,1 2-54 0 0,-1 0 0 0 0,0 0 0 0 0,0 0 0 0 0,0-1 0 0 0,-1 1 1 0 0,1 0-1 0 0,-1 0 0 0 0,0 0 0 0 0,0-1 0 0 0,-2 8 1 0 0,-3 1 343 0 0,-13 21 0 0 0,9-16-196 0 0,-114 171 1855 0 0,60-95-2022 0 0,39-56-61 0 0,-7 11 0 0 0,1 0 0 0 0,-37 81 0 0 0,66-124-9 0 0,0 1 0 0 0,-1 0 0 0 0,2 0 0 0 0,-1 0-1 0 0,1 0 1 0 0,-2 12 0 0 0,3-16-328 0 0,0-2-138 0 0,1 4-55 0 0,0 0-366 0 0,-1-3-3051 0 0,0-1 2412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58 8287 0 0,'0'0'382'0'0,"2"-1"-8"0"0,3-1-102 0 0,-3 1 463 0 0,-3-23 2833 0 0,-1 16-1630 0 0,-1 16 1764 0 0,-18 100-3537 0 0,12-60-83 0 0,5-31 311 0 0,1 0 1 0 0,1 0-1 0 0,0 0 0 0 0,1 33 0 0 0,1-50-384 0 0,0 1-1 0 0,0-1 1 0 0,0 0-1 0 0,0 1 1 0 0,0-1-1 0 0,0 0 1 0 0,0 1-1 0 0,0-1 1 0 0,0 0-1 0 0,1 1 1 0 0,-1-1-1 0 0,0 0 1 0 0,0 1-1 0 0,0-1 1 0 0,0 0-1 0 0,0 1 1 0 0,1-1-1 0 0,-1 0 1 0 0,0 1-1 0 0,0-1 1 0 0,0 0-1 0 0,1 0 1 0 0,-1 1-1 0 0,0-1 1 0 0,1 0 0 0 0,-1 0-1 0 0,0 0 1 0 0,0 1-1 0 0,1-1 1 0 0,-1 0-1 0 0,0 0 1 0 0,1 0-1 0 0,-1 0 1 0 0,0 0-1 0 0,1 0 1 0 0,-1 1-1 0 0,0-1 1 0 0,1 0-1 0 0,-1 0 1 0 0,0 0-1 0 0,1 0 1 0 0,-1 0-1 0 0,1 0 1 0 0,-1 0-1 0 0,0-1 1 0 0,1 1-1 0 0,-1 0 1 0 0,0 0-1 0 0,1 0 1 0 0,-1 0-1 0 0,1-1 1 0 0,2 1 117 0 0,1-1 0 0 0,0 0 0 0 0,-1 0 0 0 0,1 0 0 0 0,-1 0 0 0 0,1-1 0 0 0,-1 1 0 0 0,0-1 0 0 0,1 0 0 0 0,-1 0 0 0 0,0 0 0 0 0,3-3 0 0 0,5-5-140 0 0,18-21 0 0 0,-22 21 12 0 0,2 1 1 0 0,15-14-1 0 0,-16 19 2 0 0,2 7 0 0 0,-7-1 0 0 0,15 4 0 0 0,6-1 0 0 0,-4-1 0 0 0,37 14 0 0 0,-50-16 0 0 0,-5-1 0 0 0,-1-1 0 0 0,0 0 0 0 0,0 1 0 0 0,0-1 0 0 0,0 1 0 0 0,1-1 0 0 0,-1 1 0 0 0,0-1 0 0 0,0 1 0 0 0,0 0 0 0 0,0-1 0 0 0,0 1 0 0 0,1 1 0 0 0,10 10 0 0 0,-9-11 0 0 0,-2 0 0 0 0,-1-1 0 0 0,1 1 0 0 0,0-1 0 0 0,0 1 0 0 0,-1 0 0 0 0,1-1 0 0 0,0 1 0 0 0,-1 0 0 0 0,1-1 0 0 0,-1 1 0 0 0,1 0 0 0 0,-1 0 0 0 0,1-1 0 0 0,-1 1 0 0 0,1 0 0 0 0,-1 0 0 0 0,1 1 0 0 0,1 0 0 0 0,6 15 0 0 0,12 25 0 0 0,-20-41 0 0 0,0-1 0 0 0,1 1 0 0 0,-1-1 0 0 0,0 1 0 0 0,0-1 0 0 0,1 1 0 0 0,-1 0 0 0 0,0-1 0 0 0,1 1 0 0 0,-1-1 0 0 0,0 0 0 0 0,1 1 0 0 0,-1-1 0 0 0,1 1 0 0 0,-1-1 0 0 0,1 0 0 0 0,-1 1 0 0 0,1-1 0 0 0,-1 0 0 0 0,1 1 0 0 0,-1-1 0 0 0,1 0 0 0 0,-1 0 0 0 0,1 0 0 0 0,1 1 0 0 0,0-1 0 0 0,7 4 0 0 0,1-2 0 0 0,-7-3-2 0 0,0 1-1 0 0,0-1 1 0 0,0 0-1 0 0,-1 0 1 0 0,1 0 0 0 0,0-1-1 0 0,-1 1 1 0 0,1-1-1 0 0,-1 1 1 0 0,1-1-1 0 0,3-4 1 0 0,22-24 474 0 0,-20 18-183 0 0,0 0 0 0 0,-1 0 0 0 0,9-22 0 0 0,7-11 160 0 0,-20 39-449 0 0,0 0 0 0 0,0 0 0 0 0,0 0 0 0 0,-1-1 0 0 0,0 1 0 0 0,2-13 0 0 0,-3 16 11 0 0,-1-11-86 0 0,0 13-262 0 0,6-10-646 0 0,35-51 425 0 0,-33 50 508 0 0,-7 9-53 0 0,1 1 0 0 0,-1 0 0 0 0,0-1 0 0 0,0 1 0 0 0,0-1 0 0 0,0-4 0 0 0,0 5-107 0 0,-1 1-299 0 0,6-8-2947 0 0,-6 9 2432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17503 0 0,'0'0'399'0'0,"0"0"60"0"0,0 0 21 0 0,1 2-59 0 0,1 3-393 0 0,0-1 1 0 0,-1 1 0 0 0,1-1-1 0 0,-1 1 1 0 0,0-1-1 0 0,-1 1 1 0 0,1 0-1 0 0,-1-1 1 0 0,0 1-1 0 0,0 0 1 0 0,-1-1-1 0 0,1 1 1 0 0,-1 0 0 0 0,0-1-1 0 0,-3 10 1 0 0,-1 1 257 0 0,-1 0 0 0 0,0 0 0 0 0,-13 21 0 0 0,-246 420 322 0 0,17-114-608 0 0,119-174 0 0 0,106-139-185 0 0,-30 46 572 0 0,48-67-730 0 0,0 1-1 0 0,0 0 1 0 0,1 0-1 0 0,1 1 1 0 0,-1-1-1 0 0,-3 18 1 0 0,9-25-4427 0 0,9 1-1474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 10135 0 0,'0'0'231'0'0,"0"0"29"0"0,0 0 19 0 0,1-1-41 0 0,5 0-112 0 0,-5 1 267 0 0,-1 0 106 0 0,0 0 11 0 0,0 0 2 0 0,0 0 0 0 0,0 11-118 0 0,0 0 0 0 0,-1 0 0 0 0,-1 0 0 0 0,1-1-1 0 0,-2 1 1 0 0,0 0 0 0 0,0-1 0 0 0,-1 0 0 0 0,0 1 0 0 0,-1-1 0 0 0,0-1-1 0 0,-6 10 1 0 0,-136 174 214 0 0,136-180-625 0 0,-49 55-167 0 0,43-48-2303 0 0,16-18 189 0 0,1-2-3156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164 326 11975 0 0,'0'0'267'0'0,"0"0"42"0"0,0 0 17 0 0,0 0-28 0 0,-2-16 673 0 0,11 4 338 0 0,0-1-1 0 0,18-16 1 0 0,-4 4-574 0 0,0-1-658 0 0,2 2-1 0 0,0 0 1 0 0,1 2-1 0 0,2 1 0 0 0,0 1 1 0 0,1 2-1 0 0,1 0 1 0 0,55-22-1 0 0,-77 37 204 0 0,1-1 0 0 0,0 2 0 0 0,0-1 0 0 0,0 1 0 0 0,1 1 0 0 0,12-1 0 0 0,-11 4-264 0 0,-9 0-16 0 0,0-1 0 0 0,0 1 0 0 0,0 0 0 0 0,-1 0 0 0 0,1 0 0 0 0,0 0 0 0 0,-1 0 0 0 0,1 0 0 0 0,-1 1 0 0 0,0-1 0 0 0,0 0 0 0 0,0 1 0 0 0,0-1 0 0 0,0 1 0 0 0,0-1 0 0 0,-1 1 0 0 0,1-1 0 0 0,-1 6 0 0 0,1-3 0 0 0,-1-1 0 0 0,0 1 0 0 0,0 0 0 0 0,0 0 0 0 0,0 0 0 0 0,-1-1 0 0 0,0 1 0 0 0,0 0 0 0 0,-3 7 0 0 0,-6 7 0 0 0,0 1 0 0 0,-2-1 0 0 0,0-1 0 0 0,-2 0 0 0 0,1-1 0 0 0,-2-1 0 0 0,-1 0 0 0 0,0-1 0 0 0,-24 18 0 0 0,6-8 6 0 0,-61 41-111 0 0,79-57-152 0 0,0 0 0 0 0,0-1 0 0 0,-1-1 0 0 0,-25 7 0 0 0,5-3 28 0 0,9-2 103 0 0,1-2-1 0 0,-40 5 1 0 0,53-11 108 0 0,-1-1 0 0 0,1 0 0 0 0,-17-2 0 0 0,29 1-352 0 0,1 0-276 0 0,1 1 612 0 0,-1 0 1 0 0,1 0-1 0 0,0 0 0 0 0,0 0 0 0 0,0 0 1 0 0,0 0-1 0 0,-1-1 0 0 0,1 1 1 0 0,0 0-1 0 0,0 0 0 0 0,0 0 1 0 0,0 0-1 0 0,0-1 0 0 0,-1 1 0 0 0,1 0 1 0 0,0 0-1 0 0,0 0 0 0 0,0-1 1 0 0,0 1-1 0 0,0 0 0 0 0,0 0 0 0 0,0 0 1 0 0,0-1-1 0 0,0 1 0 0 0,0 0 1 0 0,0 0-1 0 0,0-1 0 0 0,6-3 24 0 0,1 0 0 0 0,-1 0 0 0 0,1 0 0 0 0,0 1 0 0 0,0 0 0 0 0,1 1 0 0 0,-1-1 0 0 0,1 1 0 0 0,-1 1 0 0 0,1 0-1 0 0,0 0 1 0 0,12 0 0 0 0,-16 1 75 0 0,1 0 1 0 0,-1 0-1 0 0,1 1 0 0 0,0 0 0 0 0,-1-1 0 0 0,0 2 0 0 0,1-1 1 0 0,-1 0-1 0 0,0 1 0 0 0,1 0 0 0 0,-1 0 0 0 0,0 0 1 0 0,0 1-1 0 0,-1-1 0 0 0,1 1 0 0 0,0 0 0 0 0,-1 0 0 0 0,0 0 1 0 0,0 1-1 0 0,0-1 0 0 0,0 1 0 0 0,4 6 0 0 0,-2 0 28 0 0,0 0-1 0 0,-1 1 0 0 0,-1-1 1 0 0,0 1-1 0 0,0 0 1 0 0,1 16-1 0 0,2 68-98 0 0,-5-51 416 0 0,-1-30-68 0 0,0-8-134 0 0,0 0 0 0 0,1 0 0 0 0,-1 0 0 0 0,1 0-1 0 0,3 9 1 0 0,1-6-192 0 0,-4-8-46 0 0,0-1-1 0 0,0 1 1 0 0,0 0-1 0 0,1-1 1 0 0,-1 1 0 0 0,0-1-1 0 0,0 0 1 0 0,0 1-1 0 0,0-1 1 0 0,0 0 0 0 0,1 1-1 0 0,-1-1 1 0 0,0 0-1 0 0,0 0 1 0 0,0 0-1 0 0,1 0 1 0 0,-1 0 0 0 0,0 0-1 0 0,0-1 1 0 0,0 1-1 0 0,1 0 1 0 0,-1-1-1 0 0,0 1 1 0 0,0 0 0 0 0,2-2-1 0 0,2 0-1205 0 0,0-1 0 0 0,0 0 0 0 0,0 0-1 0 0,5-4 1 0 0,8-8-5008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47 8287 0 0,'0'0'382'0'0,"0"0"-8"0"0,0 0-170 0 0,0 0 176 0 0,1-18 3052 0 0,-1 16-3251 0 0,-1 0 171 0 0,1 1 0 0 0,0-1 0 0 0,0 0 0 0 0,0 0 0 0 0,-1 1 0 0 0,1-1 0 0 0,-1 0 0 0 0,0 1 0 0 0,1-1 0 0 0,-3-2 0 0 0,2 3-271 0 0,0 0-1 0 0,0 1 1 0 0,0-1 0 0 0,0 1 0 0 0,0-1-1 0 0,0 1 1 0 0,0-1 0 0 0,0 1-1 0 0,0 0 1 0 0,0 0 0 0 0,0-1 0 0 0,0 1-1 0 0,-1 0 1 0 0,1 0 0 0 0,0 0 0 0 0,0 0-1 0 0,0 0 1 0 0,0 1 0 0 0,-1-1-1 0 0,0 1 1 0 0,-4 0-14 0 0,1 0 1 0 0,-1 1-1 0 0,1 0 0 0 0,0 0 0 0 0,0 0 0 0 0,0 1 0 0 0,0 0 1 0 0,0 0-1 0 0,-5 5 0 0 0,-40 37-174 0 0,37-33 158 0 0,-17 17-51 0 0,1 0 0 0 0,-43 58 0 0 0,67-78 0 0 0,1-1 72 0 0,5-8-18 0 0,0 0 0 0 0,-1 1-1 0 0,1-1 1 0 0,-1 0 0 0 0,1 0-1 0 0,0 1 1 0 0,-1-1 0 0 0,1 0-1 0 0,-1 0 1 0 0,1 0 0 0 0,0 0-1 0 0,-1 0 1 0 0,1 0 0 0 0,0 0-1 0 0,0 0 1 0 0,10-1 79 0 0,0-1 0 0 0,-1 0 0 0 0,1-1 0 0 0,-1 0 1 0 0,0-1-1 0 0,20-10 0 0 0,-5 3-1200 0 0,-3 3-543 0 0,11-6-4646 0 0,-15 6 894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4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8 152 13823 0 0,'0'0'315'0'0,"0"0"45"0"0,-6 10 465 0 0,6-9-825 0 0,0-1 1 0 0,-1 0-1 0 0,1 0 0 0 0,0 1 0 0 0,0-1 1 0 0,0 0-1 0 0,0 1 0 0 0,0-1 0 0 0,0 0 1 0 0,0 1-1 0 0,0-1 0 0 0,0 0 0 0 0,0 0 1 0 0,0 1-1 0 0,0-1 0 0 0,0 0 0 0 0,0 1 0 0 0,0-1 1 0 0,0 0-1 0 0,0 1 0 0 0,0-1 0 0 0,0 0 1 0 0,1 0-1 0 0,-1 1 0 0 0,0-1 0 0 0,0 0 1 0 0,0 0-1 0 0,1 1 0 0 0,-1-1 0 0 0,0 0 0 0 0,0 0 1 0 0,0 1-1 0 0,1-1 0 0 0,-1 0 0 0 0,0 0 1 0 0,0 0-1 0 0,1 0 0 0 0,-1 1 0 0 0,0-1 1 0 0,1 0-1 0 0,-1 0 0 0 0,0 0 0 0 0,0 0 0 0 0,1 0 1 0 0,-1 0-1 0 0,0 0 0 0 0,1 0 0 0 0,-1 0 1 0 0,0 0-1 0 0,1 0 0 0 0,-1 0 0 0 0,1 0 1 0 0,-1 0-2 0 0,8 1 120 0 0,0 0 0 0 0,-1-1 0 0 0,1 0 0 0 0,0 0 0 0 0,0-1 0 0 0,-1 0 0 0 0,14-3 0 0 0,55-20 1466 0 0,-41 11-1154 0 0,48-16 568 0 0,61-19 562 0 0,-94 33-1128 0 0,-17 5-489 0 0,0 1-1 0 0,0 2 0 0 0,38-4 1 0 0,-59 10-201 0 0,-3 0-270 0 0,1 0 0 0 0,0 1 0 0 0,0 0 0 0 0,-1 1 0 0 0,16 2 0 0 0,-22-2-493 0 0,-3-1-4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10135 0 0,'0'0'464'0'0,"0"0"-9"0"0,1 11 1558 0 0,0-10-1685 0 0,-1 0 0 0 0,1 1 0 0 0,0-1 0 0 0,0 0 0 0 0,0 0 0 0 0,1 1 0 0 0,-1-1 0 0 0,0 0 0 0 0,0 0-1 0 0,1 0 1 0 0,-1 0 0 0 0,0-1 0 0 0,1 1 0 0 0,-1 0 0 0 0,1-1 0 0 0,-1 1 0 0 0,1-1 0 0 0,2 1 0 0 0,-1 0-143 0 0,-1-1 1 0 0,1 0-1 0 0,0 0 1 0 0,-1 0-1 0 0,1-1 1 0 0,-1 1-1 0 0,1-1 1 0 0,0 1-1 0 0,-1-1 1 0 0,4-2-1 0 0,2 0-166 0 0,0-1 0 0 0,-1-1 0 0 0,0 1 0 0 0,0-1 0 0 0,-1 0 0 0 0,9-9 0 0 0,33-39-19 0 0,-30 31 0 0 0,29-26 0 0 0,-41 43 0 0 0,1 1 0 0 0,-1-1 0 0 0,9-3 0 0 0,-12 6 0 0 0,-3 2 0 0 0,1 0 0 0 0,-1-1 0 0 0,0 1 0 0 0,0 0 0 0 0,1 0 0 0 0,-1-1 0 0 0,0 1 0 0 0,1 0 0 0 0,-1 0 0 0 0,0 0 0 0 0,1 0 0 0 0,-1-1 0 0 0,0 1 0 0 0,1 0 0 0 0,-1 0 0 0 0,1 0 0 0 0,-1 0 0 0 0,0 0 0 0 0,1 0 0 0 0,-1 0 0 0 0,0 0 0 0 0,1 0 0 0 0,-1 0 0 0 0,1 0 0 0 0,-1 0 0 0 0,0 0 0 0 0,1 0 0 0 0,-1 0 0 0 0,0 1 0 0 0,1-1 0 0 0,-1 0 0 0 0,0 0 0 0 0,1 0 0 0 0,-1 0 0 0 0,0 1 0 0 0,1-1 0 0 0,-1 0 0 0 0,0 0 0 0 0,0 1 0 0 0,1-1 0 0 0,-1 0 0 0 0,0 1 0 0 0,0-1 0 0 0,1 0 0 0 0,-1 1 0 0 0,0-1 0 0 0,0 0 0 0 0,0 1 0 0 0,0-1 0 0 0,0 0 0 0 0,1 1 0 0 0,-1-1 0 0 0,0 0 0 0 0,0 2 0 0 0,0-2 0 0 0,1 3 41 0 0,0 1 0 0 0,0-1 0 0 0,0 1 1 0 0,-1 0-1 0 0,0-1 0 0 0,1 1 0 0 0,-1-1 0 0 0,0 1 0 0 0,-1 0 0 0 0,1-1 0 0 0,-1 1 0 0 0,1-1 0 0 0,-2 5 1 0 0,-3 7 543 0 0,-10 24 0 0 0,13-34-516 0 0,-52 128-2036 0 0,53-131 889 0 0,1-2-372 0 0,0 0-992 0 0,0 0-3700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17503 0 0,'0'0'803'0'0,"0"0"-18"0"0,0 1-501 0 0,1 7-284 0 0,-1 0 0 0 0,0 0 0 0 0,0 0 0 0 0,-1-1-1 0 0,0 1 1 0 0,0 0 0 0 0,-1 0 0 0 0,0-1 0 0 0,0 1 0 0 0,-7 13 0 0 0,-4 6 224 0 0,-25 37 0 0 0,37-61-183 0 0,-74 107 1551 0 0,44-69-1575 0 0,19-25-17 0 0,1-1 0 0 0,-16 29-1 0 0,-40 74 1 0 0,60-108 0 0 0,1 0 0 0 0,0 1 0 0 0,1 0 0 0 0,0 0 0 0 0,1 1 0 0 0,0-1 0 0 0,1 1 0 0 0,-3 17 0 0 0,5-23-5 0 0,1-3 1 0 0,0-1 0 0 0,-1 0 0 0 0,1 0 0 0 0,-1 0 0 0 0,1 0 0 0 0,-1 0 1 0 0,0 0-1 0 0,1 0 0 0 0,-1 0 0 0 0,0 0 0 0 0,0 0 0 0 0,-1 0 0 0 0,1-1 0 0 0,-2 3 0 0 0,3-3-97 0 0,0-1-1 0 0,-1 1 1 0 0,1-1-1 0 0,-1 1 1 0 0,1-1-1 0 0,-1 1 0 0 0,1-1 1 0 0,-1 1-1 0 0,1-1 1 0 0,-1 0-1 0 0,1 1 1 0 0,-1-1-1 0 0,1 0 1 0 0,-1 1-1 0 0,0-1 1 0 0,1 0-1 0 0,-2 0 1 0 0,2 0-44 0 0,0 0 1 0 0,-1 0-1 0 0,1 0 1 0 0,0 0 0 0 0,0 0-1 0 0,-1 0 1 0 0,1 0-1 0 0,0 0 1 0 0,-1 0 0 0 0,1 0-1 0 0,0-1 1 0 0,0 1-1 0 0,-1 0 1 0 0,1 0 0 0 0,0 0-1 0 0,0-1 1 0 0,-1 1-1 0 0,1 0 1 0 0,0 0 0 0 0,0-1-1 0 0,0 1 1 0 0,0 0-1 0 0,-1 0 1 0 0,1-1-1 0 0,-1 0-36 0 0,1-1 0 0 0,0 1 0 0 0,-1 0-1 0 0,1-1 1 0 0,0 1 0 0 0,-1 0-1 0 0,1-1 1 0 0,0 1 0 0 0,0-1-1 0 0,0 1 1 0 0,0 0 0 0 0,1-1 0 0 0,-1-1-1 0 0,5-11-882 0 0,4-27 0 0 0,5 5 1450 0 0,-13 34-49 0 0,0 1 0 0 0,0-1 0 0 0,0 1 0 0 0,0-1 0 0 0,0 1 0 0 0,0 0 0 0 0,0-1 0 0 0,1 1 0 0 0,-1 0 0 0 0,1 0 1 0 0,-1 0-1 0 0,1 0 0 0 0,-1 0 0 0 0,1 0 0 0 0,3-1 0 0 0,152-39 3575 0 0,-12 4-2003 0 0,-119 30-1806 0 0,-1-2-1 0 0,0-1 1 0 0,0-1 0 0 0,-1-1-1 0 0,42-27 1 0 0,-52 29-120 0 0,-1 0-20 0 0,1 0 0 0 0,-1-1 0 0 0,-1 0 1 0 0,18-20-1 0 0,-30 30-230 0 0,1 0 0 0 0,0 0 1 0 0,-1 0-1 0 0,1 0 0 0 0,0 0 0 0 0,-1 0 1 0 0,0 0-1 0 0,1 0 0 0 0,-1 0 0 0 0,1 0 1 0 0,-1 0-1 0 0,0 0 0 0 0,0 0 0 0 0,1-2 1 0 0,-3-7-1268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0,'0'0'315'0'0,"0"0"45"0"0,1 2 21 0 0,25 26 75 0 0,27 24 1372 0 0,-50-49-1597 0 0,14 11 762 0 0,0 1 0 0 0,-1 0 1 0 0,25 33-1 0 0,24 63 3190 0 0,-64-110-4245 0 0,0 1 1 0 0,0-1 0 0 0,0 1-1 0 0,0-1 1 0 0,0 1 0 0 0,0-1-1 0 0,0 0 1 0 0,1 0 0 0 0,-1 1-1 0 0,1-1 1 0 0,-1 0 0 0 0,1 0-1 0 0,1 1 1 0 0,-2-2-65 0 0,0 0 1 0 0,0 0 0 0 0,0 0-1 0 0,0 0 1 0 0,0 0 0 0 0,0 0-1 0 0,0 0 1 0 0,0 0-1 0 0,0 0 1 0 0,0 0 0 0 0,0-1-1 0 0,0 1 1 0 0,1-1-1 0 0,1 0-35 0 0,11-3-862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10135 0 0,'0'0'231'0'0,"0"0"29"0"0,0 0 19 0 0,-1 1-41 0 0,0 2-121 0 0,-1-1-1 0 0,0 0 0 0 0,0 0 1 0 0,1 1-1 0 0,-2-1 0 0 0,1 0 1 0 0,0 0-1 0 0,0-1 1 0 0,-1 1-1 0 0,1 0 0 0 0,-1-1 1 0 0,1 0-1 0 0,-1 1 0 0 0,1-1 1 0 0,-6 1-1 0 0,-1 0 534 0 0,1 0 0 0 0,0-1 0 0 0,-1 0 0 0 0,-10-1 0 0 0,18 0-138 0 0,-1 0-69 0 0,-5 1-294 0 0,1-2-61 0 0,5 1-21 0 0,0 0-1 0 0,0 1 0 0 0,0-1 1 0 0,0 0-1 0 0,0 1 0 0 0,0-1 1 0 0,0 1-1 0 0,0-1 0 0 0,1 1 1 0 0,-1-1-1 0 0,0 1 0 0 0,0 0 1 0 0,1-1-1 0 0,-1 1 1 0 0,0 0-1 0 0,0 1 0 0 0,-2 0 174 0 0,-21 19 371 0 0,-14 12-614 0 0,-41 42 3 0 0,-17 20 0 0 0,-96 118-64 0 0,189-210-63 0 0,0 0 0 0 0,1 1-1 0 0,-1-1 1 0 0,1 0 0 0 0,0 1-1 0 0,0-1 1 0 0,0 1-1 0 0,0 0 1 0 0,-1 4 0 0 0,3-6 188 0 0,-1 0 1 0 0,1 0 0 0 0,0 0 0 0 0,0 0-1 0 0,0 0 1 0 0,0 0 0 0 0,0 0-1 0 0,0 0 1 0 0,1 0 0 0 0,-1 0-1 0 0,0 0 1 0 0,1 0 0 0 0,0 0-1 0 0,0 0 1 0 0,-1 0 0 0 0,1 0 0 0 0,0 0-1 0 0,2 2 1 0 0,-1-1-47 0 0,1-1 0 0 0,0 1 0 0 0,0-1 0 0 0,0 1 0 0 0,0-1 0 0 0,1 0 0 0 0,-1 0 0 0 0,1 0 0 0 0,-1-1 0 0 0,8 3 0 0 0,1 0 98 0 0,0-1-1 0 0,0-1 0 0 0,1 0 1 0 0,-1 0-1 0 0,1-2 1 0 0,-1 1-1 0 0,1-1 1 0 0,-1-1-1 0 0,19-3 0 0 0,9-4 350 0 0,59-20 0 0 0,-78 22-406 0 0,34-17-1 0 0,-48 20-221 0 0,-1-1 0 0 0,1 0 0 0 0,-1 0 0 0 0,0-1 0 0 0,0 0 0 0 0,0 0-1 0 0,-1 0 1 0 0,8-9 0 0 0,-11 4-1490 0 0,-3 7-2961 0 0,-6-1 2570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11975 0 0,'0'0'267'0'0,"0"0"42"0"0,0 2 17 0 0,-28 140 1452 0 0,21-118-1139 0 0,-1-1-1 0 0,-1 0 1 0 0,-23 43 0 0 0,-96 140 468 0 0,-177 216-1 0 0,196-302-1083 0 0,57-66-922 0 0,35-34-51 0 0,16-19 864 0 0,3-3 408 0 0,76-83 1379 0 0,54-32-3788 0 0,-127 113 2084 0 0,1 0 1 0 0,-1 1-1 0 0,1 0 0 0 0,0 0 0 0 0,0 1 0 0 0,12-4 0 0 0,38-6 7 0 0,-48 11-4 0 0,-2 0 8 0 0,-3 0-16 0 0,0 1 0 0 0,0-1 0 0 0,0 1 0 0 0,0 0 0 0 0,0 0 0 0 0,-1 0 0 0 0,1 0 0 0 0,0 1 0 0 0,4 0 0 0 0,-3 0-276 0 0,0 0-1 0 0,1 0 1 0 0,-1 0-1 0 0,8 4 1 0 0,14 5-270 0 0,-18-6 618 0 0,-7-3 18 0 0,0 0 0 0 0,-1 0 0 0 0,1 1 0 0 0,-1-1 0 0 0,1 0 0 0 0,-1 1 0 0 0,1-1 0 0 0,-1 0 0 0 0,0 1 0 0 0,0-1 0 0 0,0 0 0 0 0,0 1 0 0 0,0-1 0 0 0,0 2 0 0 0,0-2 8 0 0,-1 2-62 0 0,1 1 0 0 0,-1-1 0 0 0,0 1 0 0 0,0-1 0 0 0,-1 0 0 0 0,1 1 1 0 0,-1-1-1 0 0,0 0 0 0 0,0 0 0 0 0,0 0 0 0 0,0-1 0 0 0,0 1 0 0 0,0 0 0 0 0,-1-1 0 0 0,0 1 0 0 0,-2 1 0 0 0,-17 21-1679 0 0,15-13 640 0 0,0-3-12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13823 0 0,'0'0'630'0'0,"0"0"-13"0"0,-2 1-393 0 0,-5 5-220 0 0,0-1 1 0 0,0 0-1 0 0,-1 0 0 0 0,0-1 0 0 0,-12 5 1 0 0,-16 9-6 0 0,13-4-18 0 0,-31 25-1 0 0,45-32 90 0 0,1 0-1 0 0,0 1 1 0 0,1 0 0 0 0,0 0 0 0 0,0 1 0 0 0,-9 15 0 0 0,14-21 33 0 0,1 1 0 0 0,-1-1 0 0 0,1 0 0 0 0,0 1 0 0 0,0-1 0 0 0,0 0 0 0 0,1 1 1 0 0,-1-1-1 0 0,1 1 0 0 0,0-1 0 0 0,-1 1 0 0 0,2 0 0 0 0,-1-1 0 0 0,0 1 0 0 0,1-1 0 0 0,0 1 1 0 0,1 4-1 0 0,-1-6-37 0 0,0 0 0 0 0,0 0 0 0 0,0 0 0 0 0,0 0 0 0 0,1 0 0 0 0,-1 0 0 0 0,1 0 0 0 0,-1 0 0 0 0,1-1 0 0 0,0 1 0 0 0,0-1 0 0 0,-1 1 0 0 0,1-1 0 0 0,0 0 0 0 0,0 1 0 0 0,0-1 0 0 0,1 0 0 0 0,-1 0 0 0 0,0-1 0 0 0,0 1 0 0 0,1 0 0 0 0,-1-1 0 0 0,0 1 0 0 0,0-1 0 0 0,1 0 0 0 0,4 0 0 0 0,-2 1-65 0 0,0-1 0 0 0,0 0 0 0 0,0 0 0 0 0,0-1 0 0 0,0 0 0 0 0,0 1-1 0 0,0-2 1 0 0,0 1 0 0 0,0 0 0 0 0,0-1 0 0 0,0 0 0 0 0,-1 0 0 0 0,1-1 0 0 0,-1 1 0 0 0,1-1-1 0 0,-1 0 1 0 0,4-4 0 0 0,2-1-1 0 0,0-2 0 0 0,0 1 0 0 0,-1-1 0 0 0,-1-1 0 0 0,0 0 0 0 0,0 0 0 0 0,10-21 0 0 0,17-26 232 0 0,-3 4-5450 0 0,-31 53-236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 13823 0 0,'0'0'315'0'0,"0"0"45"0"0,0 0 21 0 0,0 0-49 0 0,0 0-149 0 0,-2-1 194 0 0,-9-1 110 0 0,10 2-447 0 0,1 0-1 0 0,-1 0 1 0 0,0 0 0 0 0,1 0 0 0 0,-1 0-1 0 0,1 1 1 0 0,-1-1 0 0 0,0 0-1 0 0,1 0 1 0 0,-1 0 0 0 0,1 1 0 0 0,-1-1-1 0 0,1 0 1 0 0,-1 1 0 0 0,1-1-1 0 0,-1 1 1 0 0,1-1 0 0 0,-1 0 0 0 0,1 1-1 0 0,-1 0 1 0 0,-1 1 78 0 0,-26 14 53 0 0,-30 20 266 0 0,25-11 98 0 0,2 1 0 0 0,-45 49 0 0 0,74-73-535 0 0,0 0 0 0 0,1 0 0 0 0,-1 1 0 0 0,0-1 0 0 0,1 1 0 0 0,-2 2 0 0 0,-1 6 0 0 0,6-1 0 0 0,-1-8 47 0 0,1 0 0 0 0,-1 0-1 0 0,1 0 1 0 0,0-1-1 0 0,-1 1 1 0 0,1 0 0 0 0,0-1-1 0 0,0 1 1 0 0,0-1 0 0 0,0 0-1 0 0,1 1 1 0 0,3 0 0 0 0,-1 0 165 0 0,0 0 1 0 0,-1 0 0 0 0,1-1-1 0 0,0 0 1 0 0,7 1 0 0 0,0-2-190 0 0,0-1 1 0 0,0 0 0 0 0,0 0-1 0 0,-1-1 1 0 0,1-1 0 0 0,15-5-1 0 0,-24 7 33 0 0,-1 0 0 0 0,1-1 0 0 0,0 1 0 0 0,0-1 0 0 0,-1 0 0 0 0,1 0-1 0 0,0 0 1 0 0,-1 0 0 0 0,0 0 0 0 0,0 0 0 0 0,1-1 0 0 0,-1 1 0 0 0,-1-1 0 0 0,1 1 0 0 0,0-1-1 0 0,-1 0 1 0 0,1 0 0 0 0,-1 0 0 0 0,0 0 0 0 0,0 0 0 0 0,1-5 0 0 0,1-5-709 0 0,-1 0 1 0 0,-1 0 0 0 0,0-24-1 0 0,-1 37 649 0 0,-3-23-1993 0 0,0 14-4155 0 0,2 7 989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11975 0 0,'0'0'547'0'0,"0"0"-11"0"0,-8 1-249 0 0,-83 23 1679 0 0,49-15-1283 0 0,1 1 0 0 0,-73 30-1 0 0,101-33-666 0 0,7 2-16 0 0,5-7 39 0 0,1 0 0 0 0,-1 0 0 0 0,1 0 0 0 0,0-1 0 0 0,0 1 1 0 0,0 0-1 0 0,0 0 0 0 0,0 0 0 0 0,1 0 0 0 0,-1 0 0 0 0,1 0 0 0 0,-1 0 0 0 0,1 0 0 0 0,-1 0 0 0 0,1-1 0 0 0,0 1 0 0 0,0 0 0 0 0,0 0 0 0 0,0-1 0 0 0,0 1 0 0 0,1-1 0 0 0,-1 1 0 0 0,2 1 0 0 0,4 4 234 0 0,1 0 0 0 0,-1 0 0 0 0,11 5 0 0 0,-14-9-254 0 0,22 14-19 0 0,-19-13 0 0 0,-1 0 0 0 0,0 0 0 0 0,0 0 0 0 0,0 1 0 0 0,0 0 0 0 0,0 0 0 0 0,6 9 0 0 0,-9-11 88 0 0,-1 1 0 0 0,0-1 1 0 0,0 1-1 0 0,0 0 0 0 0,0-1 0 0 0,0 1 0 0 0,1 8 0 0 0,-2-10-27 0 0,-1 0-1 0 0,0 0 0 0 0,0 0 0 0 0,0-1 1 0 0,-1 1-1 0 0,1 0 0 0 0,0 0 1 0 0,-1-1-1 0 0,1 1 0 0 0,-1 0 1 0 0,1 0-1 0 0,-1-1 0 0 0,0 1 1 0 0,0-1-1 0 0,0 1 0 0 0,0-1 1 0 0,0 1-1 0 0,0-1 0 0 0,0 1 1 0 0,0-1-1 0 0,-2 1 0 0 0,-6 6-98 0 0,0 0-1 0 0,0-1 1 0 0,0-1-1 0 0,-1 1 1 0 0,0-2-1 0 0,0 1 0 0 0,-1-1 1 0 0,1-1-1 0 0,-22 6 1 0 0,21-6-414 0 0,-14 4-761 0 0,23-8 1128 0 0,1 0 0 0 0,-1 0-1 0 0,1 0 1 0 0,-1-1-1 0 0,1 1 1 0 0,0 0 0 0 0,-1 0-1 0 0,1-1 1 0 0,-1 1-1 0 0,1-1 1 0 0,0 1 0 0 0,-1-1-1 0 0,1 0 1 0 0,0 1 0 0 0,-3-3-1 0 0,4 2-118 0 0,-1 0 0 0 0,1 0 0 0 0,-1-1 0 0 0,1 1 0 0 0,0 0 0 0 0,-1-1 0 0 0,1 1 0 0 0,0 0 0 0 0,0-1 0 0 0,0 1 0 0 0,0 0 0 0 0,0-1 0 0 0,0 1-1 0 0,1 0 1 0 0,-1-1 0 0 0,0 1 0 0 0,1 0 0 0 0,0-2 0 0 0,-1 1-160 0 0,6-23-1668 0 0,0 1-15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99 8287 0 0,'0'0'382'0'0,"0"0"-8"0"0,1 1-240 0 0,32 12 2722 0 0,-32-13-1834 0 0,51-3 5122 0 0,-45 2-5919 0 0,1 0 0 0 0,-1 0 0 0 0,0-1-1 0 0,1 0 1 0 0,-1-1 0 0 0,0 1 0 0 0,0-1 0 0 0,-1-1-1 0 0,13-7 1 0 0,9-4-225 0 0,-2 2 0 0 0,-21 11 0 0 0,-4 2 0 0 0,0-1 0 0 0,0 1 0 0 0,0-1 0 0 0,0 0 0 0 0,0 1 0 0 0,0-1 0 0 0,0 0 0 0 0,0 1 0 0 0,0-1 0 0 0,0 0 0 0 0,0 0 0 0 0,0 0 0 0 0,1-2 0 0 0,0 2 0 0 0,-2 0 0 0 0,1 1 0 0 0,-1-1 0 0 0,1 1 0 0 0,-1-1 0 0 0,1 0 0 0 0,-1 1 0 0 0,0-1 0 0 0,1 0 0 0 0,-1 0 0 0 0,0 1 0 0 0,1-1 0 0 0,-1 0 0 0 0,0 0 0 0 0,0 0 0 0 0,0 1 0 0 0,0-1 0 0 0,0 0 0 0 0,0 0 0 0 0,0-1 0 0 0,2-6 0 0 0,-2 7-5 0 0,1 1-1 0 0,-1 0 1 0 0,0-1 0 0 0,0 1-1 0 0,0 0 1 0 0,0-1 0 0 0,0 1-1 0 0,0 0 1 0 0,0-1-1 0 0,0 1 1 0 0,0-1 0 0 0,0 1-1 0 0,0 0 1 0 0,0-1 0 0 0,0 1-1 0 0,0 0 1 0 0,0-1-1 0 0,0 1 1 0 0,-1 0 0 0 0,1-1-1 0 0,0 1 1 0 0,0 0 0 0 0,0-1-1 0 0,0 1 1 0 0,-1 0-1 0 0,1-1 1 0 0,0 1 0 0 0,0 0-1 0 0,-1 0 1 0 0,1-1 0 0 0,0 1-1 0 0,-1 0 1 0 0,1 0-1 0 0,0 0 1 0 0,-1-1 0 0 0,1 1-1 0 0,0 0 1 0 0,-1 0 0 0 0,1 0-1 0 0,0 0 1 0 0,-1 0 0 0 0,1 0-1 0 0,0 0 1 0 0,-1 0-1 0 0,1 0 1 0 0,0 0 0 0 0,-1 0-1 0 0,1 0 1 0 0,-1 0 0 0 0,1 0-1 0 0,0 0 1 0 0,-1 0-1 0 0,1 0 1 0 0,0 0 0 0 0,-1 0-1 0 0,1 0 1 0 0,-1 1 0 0 0,0-1-70 0 0,-7 1-15 0 0,1 1 0 0 0,-1 0 1 0 0,0 0-1 0 0,1 1 0 0 0,-1 0 1 0 0,1 0-1 0 0,0 1 0 0 0,0 0 1 0 0,-10 7-1 0 0,-6 6-252 0 0,-26 25-1 0 0,49-42 343 0 0,-46 42 0 0 0,-46 55 0 0 0,80-83 0 0 0,1 0 0 0 0,1 1 0 0 0,0 0 0 0 0,1 0 0 0 0,0 1 0 0 0,2 0 0 0 0,0 1 0 0 0,-9 31 0 0 0,16-46-1 0 0,-1 0 1 0 0,1-1-1 0 0,0 1 0 0 0,-1 0 1 0 0,1 0-1 0 0,0-1 0 0 0,0 1 0 0 0,0 0 1 0 0,1 0-1 0 0,-1 0 0 0 0,0-1 0 0 0,1 1 1 0 0,-1 0-1 0 0,1-1 0 0 0,0 1 1 0 0,-1 0-1 0 0,1-1 0 0 0,0 1 0 0 0,0-1 1 0 0,0 1-1 0 0,1 1 0 0 0,0-1 7 0 0,0-1 0 0 0,0 1-1 0 0,1 0 1 0 0,-1-1 0 0 0,0 0-1 0 0,1 1 1 0 0,-1-1 0 0 0,0 0 0 0 0,1 0-1 0 0,0-1 1 0 0,-1 1 0 0 0,1 0-1 0 0,4 0 1 0 0,79 13 1906 0 0,-67-10-1949 0 0,5 1-240 0 0,-8-8-3278 0 0,-14 2-2928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6:5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11975 0 0,'0'0'267'0'0,"0"0"42"0"0,0 0 17 0 0,-1 2-28 0 0,1 1-251 0 0,-1 1-11 0 0,-9 9-7 0 0,-2 3 42 0 0,11-15 294 0 0,1-1 122 0 0,0 0 22 0 0,5 21 1027 0 0,-5-13-1248 0 0,0 0-1 0 0,0 0 1 0 0,-1 0-1 0 0,0 0 1 0 0,0 0 0 0 0,-1 0-1 0 0,0 0 1 0 0,-4 8-1 0 0,-4 8 11 0 0,-15 26 1 0 0,11-24-316 0 0,-49 91 17 0 0,-83 112 0 0 0,97-165-64 0 0,47-62-273 0 0,2-2-138 0 0,0 0-33 0 0,0 0-72 0 0,0 0-285 0 0,0 0-126 0 0,0-1-847 0 0,2-7-3280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 13823 0 0,'0'0'630'0'0,"0"0"-13"0"0,0 0-320 0 0,2 11 1103 0 0,-2-8-1353 0 0,-1 1 0 0 0,1-1-1 0 0,-1 1 1 0 0,0-1 0 0 0,0 0-1 0 0,0 1 1 0 0,0-1 0 0 0,-1 0 0 0 0,1 1-1 0 0,-1-1 1 0 0,0 0 0 0 0,0 0-1 0 0,-4 4 1 0 0,-4 5-84 0 0,-24 19 0 0 0,3-2 137 0 0,21-18 222 0 0,4-6-172 0 0,0 1 1 0 0,1 1-1 0 0,-1-1 1 0 0,1 1-1 0 0,0 0 0 0 0,1 0 1 0 0,0 0-1 0 0,0 1 0 0 0,1-1 1 0 0,-4 12-1 0 0,3-7-150 0 0,3-7 0 0 0,-1 1 0 0 0,1 0 0 0 0,0 0 0 0 0,0-1 0 0 0,1 1 0 0 0,-1 7 0 0 0,4-3 0 0 0,-2-8 61 0 0,1 0 0 0 0,-1 0 0 0 0,1 0 0 0 0,0 0 0 0 0,-1 0 0 0 0,1-1 0 0 0,0 1 0 0 0,0 0 0 0 0,0-1 0 0 0,0 0 1 0 0,0 1-1 0 0,1-1 0 0 0,-1 0 0 0 0,0 0 0 0 0,1 0 0 0 0,-1-1 0 0 0,0 1 0 0 0,1 0 0 0 0,-1-1 0 0 0,1 0 0 0 0,-1 1 0 0 0,1-1 0 0 0,-1 0 0 0 0,6-1 0 0 0,4 0 97 0 0,0-1 1 0 0,0-1 0 0 0,21-6-1 0 0,-28 8-270 0 0,7-4 112 0 0,0 1 0 0 0,-1-2 0 0 0,1 0 0 0 0,-1 0 0 0 0,0-1 0 0 0,-1 0 0 0 0,1-1 0 0 0,-2 0 0 0 0,1-1 0 0 0,-1 0 0 0 0,0 0 0 0 0,-1-1 0 0 0,0 0 0 0 0,-1 0 0 0 0,7-13 0 0 0,-11 17-90 0 0,-1 0-1 0 0,0 0 1 0 0,0 0-1 0 0,-1 0 0 0 0,1-1 1 0 0,-1 1-1 0 0,-1-1 1 0 0,1 1-1 0 0,-1 0 1 0 0,-1-10-1 0 0,1 12 33 0 0,-1 0-1 0 0,1-1 0 0 0,-1 1 1 0 0,0 0-1 0 0,0 0 1 0 0,-1 0-1 0 0,0 0 0 0 0,1 0 1 0 0,-1 0-1 0 0,0 0 1 0 0,-1 0-1 0 0,1 1 1 0 0,-1-1-1 0 0,1 1 0 0 0,-1 0 1 0 0,-5-5-1 0 0,4 6-11 0 0,-1-1-1 0 0,1 1 0 0 0,-1 0 1 0 0,0 0-1 0 0,0 1 1 0 0,1-1-1 0 0,-6 0 1 0 0,-10-3-296 0 0,15 4-26 0 0,1 0 0 0 0,-1 0 0 0 0,0 1 0 0 0,-10-1 0 0 0,-10 0-1614 0 0,-11-3-1391 0 0,28 2-702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150 354 10135 0 0,'0'0'464'0'0,"7"-6"151"0"0,8-6-605 0 0,35-21 1 0 0,-10 8-15 0 0,15-16 643 0 0,22-14 674 0 0,103-49 1247 0 0,-151 86-1902 0 0,36-16-1 0 0,-55 29-609 0 0,0 1 1 0 0,1 0 0 0 0,-1 1-1 0 0,1 0 1 0 0,0 1 0 0 0,0 0 0 0 0,17-1-1 0 0,-26 3 11 0 0,0 0-1 0 0,0 0 0 0 0,-1 0 0 0 0,1 0 1 0 0,0 1-1 0 0,0-1 0 0 0,0 1 1 0 0,0-1-1 0 0,0 1 0 0 0,0-1 1 0 0,0 1-1 0 0,-1 0 0 0 0,1 0 0 0 0,0 0 1 0 0,-1 0-1 0 0,1 0 0 0 0,0 0 1 0 0,-1 1-1 0 0,0-1 0 0 0,1 1 1 0 0,-1-1-1 0 0,0 1 0 0 0,1-1 1 0 0,-1 1-1 0 0,0-1 0 0 0,0 1 0 0 0,-1 0 1 0 0,1 0-1 0 0,0-1 0 0 0,0 1 1 0 0,0 3-1 0 0,-1-2-77 0 0,1 1-1 0 0,-1 0 1 0 0,1 0-1 0 0,-1 0 1 0 0,-1 0 0 0 0,1 0-1 0 0,0 0 1 0 0,-1 0-1 0 0,0 0 1 0 0,0 0 0 0 0,0 0-1 0 0,-1 0 1 0 0,1-1-1 0 0,-3 6 1 0 0,-7 14-703 0 0,9-16 505 0 0,-1-1 0 0 0,0 1-1 0 0,-5 6 1 0 0,7-11 217 0 0,-1-1 0 0 0,1 1 0 0 0,-1-1 0 0 0,0 1 0 0 0,1-1 0 0 0,-1 0 0 0 0,0 0 0 0 0,1 0 0 0 0,-1 0 0 0 0,0 0 0 0 0,0 0 0 0 0,0 0 0 0 0,0-1 0 0 0,0 1 0 0 0,-4 0 0 0 0,-34 1 0 0 0,22-2 0 0 0,3 2 0 0 0,1 1 0 0 0,0 0 0 0 0,0 1 0 0 0,0 1 0 0 0,1 0 0 0 0,-23 12 0 0 0,-4 1 0 0 0,-27 13-1438 0 0,-71 45-1 0 0,137-75 1431 0 0,0-1-20 0 0,-34 23-1818 0 0,33-21 1525 0 0,-1 0 0 0 0,0 0 0 0 0,1 1 1 0 0,0-1-1 0 0,0 1 0 0 0,0-1 0 0 0,0 1 0 0 0,0 0 0 0 0,-3 5 0 0 0,5-6-703 0 0,-1-1 138 0 0,-3 4 643 0 0,4-4 535 0 0,-4-2 162 0 0,0 1 0 0 0,0-1 0 0 0,1 0 0 0 0,-1 0 0 0 0,0 0 0 0 0,-5-3 0 0 0,6 3-417 0 0,1 0 1 0 0,-1 0-1 0 0,0 0 1 0 0,0 0-1 0 0,1 0 0 0 0,-1 1 1 0 0,0-1-1 0 0,0 1 0 0 0,0-1 1 0 0,0 1-1 0 0,0 0 1 0 0,0 0-1 0 0,-4 1 0 0 0,-3 3 385 0 0,0 0-1 0 0,0 1 1 0 0,-12 7-1 0 0,-13 7-131 0 0,27-16-290 0 0,0 1 0 0 0,1-1 0 0 0,-1 1 0 0 0,1 1 0 0 0,0-1 0 0 0,1 1 0 0 0,-1 1 0 0 0,1-1 0 0 0,0 1 0 0 0,0 0 0 0 0,-8 12 0 0 0,8-5 5 0 0,7-8 25 0 0,0-3 7 0 0,0 0 61 0 0,-1 1 0 0 0,1-1 0 0 0,0 0-1 0 0,0 0 1 0 0,0 0 0 0 0,0 0 0 0 0,0 0 0 0 0,1 0-1 0 0,-1 0 1 0 0,1 0 0 0 0,-1 0 0 0 0,1 0-1 0 0,-1-1 1 0 0,1 1 0 0 0,0-1 0 0 0,0 1 0 0 0,0-1-1 0 0,0 0 1 0 0,0 0 0 0 0,4 2 0 0 0,5 2 283 0 0,0-1 1 0 0,1-1-1 0 0,11 3 1 0 0,-8-3-34 0 0,72 15 1227 0 0,8 3 260 0 0,-79-17-1679 0 0,-1 2 1 0 0,0-1-1 0 0,0 2 1 0 0,14 8-1 0 0,-23-12-156 0 0,-1 0 0 0 0,0 1 0 0 0,0 0 0 0 0,0-1 0 0 0,0 2 0 0 0,7 8 0 0 0,-10-12 0 0 0,-1 0 0 0 0,0 0 0 0 0,0 0 0 0 0,0 0 0 0 0,0 0 0 0 0,-1 0 0 0 0,1 0 0 0 0,0 0 0 0 0,0 1 0 0 0,-1-1 0 0 0,1 0 0 0 0,0 3 0 0 0,-1-2-3 0 0,0 1-1 0 0,-1-1 1 0 0,1 0 0 0 0,-1 1-1 0 0,0-1 1 0 0,0 0 0 0 0,0 0-1 0 0,0 1 1 0 0,0-1-1 0 0,0 0 1 0 0,-1 0 0 0 0,1 0-1 0 0,-1 0 1 0 0,1-1 0 0 0,-1 1-1 0 0,0 0 1 0 0,0-1 0 0 0,-2 3-1 0 0,2-3-333 0 0,2-1-138 0 0,0 0-33 0 0,0 0-140 0 0,0 0-572 0 0,0 0-253 0 0,0 0-835 0 0,0 0-3147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328 119 10135 0 0,'0'0'231'0'0,"0"0"29"0"0,0 0 19 0 0,3 0-41 0 0,7 2-190 0 0,-9-2-39 0 0,-1 0 0 0 0,1 0 0 0 0,-1 0 0 0 0,0 0 0 0 0,1 1 0 0 0,-1-1 0 0 0,0 0-1 0 0,1 0 1 0 0,-1 1 0 0 0,0-1 0 0 0,1 0 0 0 0,-1 0 0 0 0,0 1 0 0 0,1-1 0 0 0,-1 0 0 0 0,0 1-1 0 0,0-1 1 0 0,1 0 0 0 0,-1 1 0 0 0,0-1 0 0 0,0 0 0 0 0,0 1 0 0 0,1-1 0 0 0,-1 1 0 0 0,0-1-1 0 0,0 1 1 0 0,0-1 0 0 0,0 0 0 0 0,0 1 0 0 0,0-1 0 0 0,0 1 0 0 0,0-1 0 0 0,0 0 0 0 0,0 1-1 0 0,0-1 1 0 0,0 1 0 0 0,0-1 0 0 0,-1 1 0 0 0,1-1 0 0 0,0 0 0 0 0,0 1 0 0 0,0-1-1 0 0,0 0 1 0 0,-1 1 0 0 0,1-1 0 0 0,0 0 0 0 0,-1 1 0 0 0,1-1 0 0 0,-1 1 0 0 0,1-1 17 0 0,-13 20 1150 0 0,8-12-208 0 0,-1 0 1 0 0,-6 13-1 0 0,12-19-456 0 0,0-2 0 0 0,0 0-69 0 0,0 0-222 0 0,12-16 909 0 0,-9 12-876 0 0,1 1-207 0 0,-1-1 0 0 0,0 0 0 0 0,-1 0-1 0 0,1 0 1 0 0,-1-1 0 0 0,0 1 0 0 0,0-1-1 0 0,0 1 1 0 0,0-1 0 0 0,-1 0 0 0 0,0 0-1 0 0,1-9 1 0 0,-1 0-222 0 0,0 0 0 0 0,-1 0 0 0 0,0-1-1 0 0,-4-17 1 0 0,4 30 117 0 0,-1 1 0 0 0,1 0 0 0 0,-1 0 0 0 0,0-1-1 0 0,1 1 1 0 0,-1 0 0 0 0,0 0 0 0 0,0 0 0 0 0,0 0 0 0 0,0 0 0 0 0,0 0-1 0 0,0 0 1 0 0,0 0 0 0 0,0 1 0 0 0,0-1 0 0 0,0 0 0 0 0,-1 0-1 0 0,1 1 1 0 0,0-1 0 0 0,0 1 0 0 0,-1-1 0 0 0,1 1 0 0 0,0 0 0 0 0,-1 0-1 0 0,1-1 1 0 0,0 1 0 0 0,-1 0 0 0 0,-2 0 0 0 0,0 0-73 0 0,0 0-1 0 0,0 0 1 0 0,0 1 0 0 0,0-1 0 0 0,0 1-1 0 0,0-1 1 0 0,1 1 0 0 0,-1 1 0 0 0,-5 1 0 0 0,-8 7 104 0 0,0 1 1 0 0,1 0-1 0 0,1 1 1 0 0,0 1-1 0 0,-15 16 1 0 0,-59 78 19 0 0,79-94 7 0 0,1 1 0 0 0,0 0 0 0 0,1 1 0 0 0,1 0 0 0 0,0 1 0 0 0,1-1 0 0 0,1 1 0 0 0,0 0 0 0 0,-3 24 0 0 0,8-39 80 0 0,0 1 0 0 0,-1-1 0 0 0,1 1 0 0 0,0-1 0 0 0,0 1 0 0 0,0-1 0 0 0,1 1 0 0 0,-1-1 0 0 0,0 0 0 0 0,0 1 0 0 0,1-1 0 0 0,-1 1 0 0 0,1-1 0 0 0,-1 0 0 0 0,1 1 0 0 0,0-1 0 0 0,0 0 0 0 0,-1 0 0 0 0,1 0 0 0 0,0 1 0 0 0,0-1 0 0 0,0 0 0 0 0,0 0 0 0 0,2 1 0 0 0,-2-1 33 0 0,1-1-1 0 0,0 1 1 0 0,-1 0-1 0 0,1 0 0 0 0,0-1 1 0 0,0 1-1 0 0,0-1 1 0 0,0 0-1 0 0,-1 1 1 0 0,1-1-1 0 0,0 0 1 0 0,0 0-1 0 0,0 0 0 0 0,0-1 1 0 0,0 1-1 0 0,0 0 1 0 0,1-1-1 0 0,12-2-100 0 0,-6 0-27 0 0,0 1 0 0 0,0-1 0 0 0,15-6 0 0 0,-22 8-322 0 0,-2 1-138 0 0,0 0 40 0 0,1-1 390 0 0,-1 0 1 0 0,1 0 0 0 0,0 0-1 0 0,0 0 1 0 0,0 0 0 0 0,-1 0 0 0 0,1 0-1 0 0,0 1 1 0 0,0-1 0 0 0,1 0-1 0 0,-1 1 1 0 0,0-1 0 0 0,0 1 0 0 0,2-1-1 0 0,-2 0 41 0 0,1 0 0 0 0,-1 0 0 0 0,0 1 0 0 0,1-1 0 0 0,-1 1 0 0 0,1-1 0 0 0,-1 1 0 0 0,1-1 0 0 0,-1 1 0 0 0,1 0 0 0 0,-1 0-1 0 0,1 0 1 0 0,2 0 0 0 0,-3 0-259 0 0,0 0-1 0 0,0 0 1 0 0,-1 0-1 0 0,1 0 1 0 0,0 0-1 0 0,0 0 1 0 0,0 0-1 0 0,-1 0 1 0 0,1-1-1 0 0,0 1 1 0 0,0 0-1 0 0,-1 0 1 0 0,1-1-1 0 0,0 1 0 0 0,1-1 1 0 0,16-8-1272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124 156 10135 0 0,'0'0'231'0'0,"0"0"29"0"0,-1 2 19 0 0,-1-1-243 0 0,-3 6 173 0 0,-4 10-168 0 0,6-11 260 0 0,0-1-1 0 0,-1 0 1 0 0,0 0-1 0 0,-1 0 1 0 0,1-1-1 0 0,-1 1 1 0 0,-5 3-1 0 0,7-5-95 0 0,0-1 0 0 0,-1 0-1 0 0,1 0 1 0 0,-1 0-1 0 0,1 0 1 0 0,-1 0 0 0 0,0-1-1 0 0,0 1 1 0 0,1-1-1 0 0,-1 0 1 0 0,0 0 0 0 0,-6 0-1 0 0,10-1-103 0 0,-1 0 0 0 0,0 0-1 0 0,1 0 1 0 0,-1 0 0 0 0,1 0-1 0 0,-1 0 1 0 0,1 0 0 0 0,-1 0 0 0 0,0 0-1 0 0,1-1 1 0 0,-1 1 0 0 0,1 0-1 0 0,-1 0 1 0 0,1 0 0 0 0,-1-1-1 0 0,1 1 1 0 0,-1 0 0 0 0,1-1-1 0 0,-1 1 1 0 0,1 0 0 0 0,-1-1 0 0 0,1 1-1 0 0,-1-1 1 0 0,1 1 0 0 0,0-1-1 0 0,-1 1 1 0 0,1-1 0 0 0,-1 0-1 0 0,1 0-64 0 0,0 0 0 0 0,0 0-1 0 0,0-1 1 0 0,0 1-1 0 0,0 0 1 0 0,0 0 0 0 0,0 0-1 0 0,0 0 1 0 0,1-1-1 0 0,-1 1 1 0 0,0 0 0 0 0,1 0-1 0 0,0-2 1 0 0,1-1-68 0 0,0 0 1 0 0,0 1 0 0 0,1-1-1 0 0,-1 0 1 0 0,1 1 0 0 0,0-1 0 0 0,3-2-1 0 0,14-9 32 0 0,0 1 0 0 0,44-23 0 0 0,53-32-1976 0 0,-84 52 2000 0 0,53-20 0 0 0,-85 36 314 0 0,-1 1 136 0 0,0 0 34 0 0,-9 26 1028 0 0,-101 144-496 0 0,77-123-1024 0 0,28-39-525 0 0,-1 1 0 0 0,1 0 0 0 0,-7 16 0 0 0,12-23-1064 0 0,0-2-379 0 0,0 0-80 0 0,0 0-15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13823 0 0,'0'0'630'0'0,"0"0"-13"0"0,0 0-320 0 0,0 0 105 0 0,1 2 87 0 0,2 11-277 0 0,0 0 1 0 0,0 1-1 0 0,-2-1 1 0 0,1 0-1 0 0,-2 1 1 0 0,0-1-1 0 0,0 1 1 0 0,-2-1-1 0 0,1 1 1 0 0,-5 13-1 0 0,-2 8 64 0 0,-3 0 0 0 0,-22 51 0 0 0,10-30-276 0 0,-2-2 0 0 0,-59 93 0 0 0,65-120 68 0 0,12-15-422 0 0,-1 0 0 0 0,-1-1 1 0 0,0 0-1 0 0,0 0 0 0 0,-1-1 1 0 0,-13 11-1 0 0,1-4-1694 0 0,20-16 1536 0 0,2-1 0 0 0,0 0 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15663 0 0,'0'0'719'0'0,"0"0"-20"0"0,2-1-449 0 0,3-2-196 0 0,0 0 232 0 0,0 0 0 0 0,0 0 0 0 0,1 0 0 0 0,6-1 0 0 0,-2 0 127 0 0,0-1-1 0 0,0 0 1 0 0,0 0 0 0 0,12-10-1 0 0,18-9 165 0 0,61-28-534 0 0,56-27-1454 0 0,-84 38-2999 0 0,-62 36-1388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0,'0'0'439'0'0,"2"1"62"0"0,18 8 128 0 0,27 8 1 0 0,-32-13-631 0 0,0 1-1 0 0,-1 0 1 0 0,1 2 0 0 0,-1-1 0 0 0,17 13 0 0 0,-29-18 51 0 0,0 0 0 0 0,-1 0-1 0 0,1 1 1 0 0,0-1 0 0 0,-1 1 0 0 0,0-1 0 0 0,1 1-1 0 0,-1-1 1 0 0,0 1 0 0 0,1 0 0 0 0,-1 0-1 0 0,0-1 1 0 0,0 1 0 0 0,-1 0 0 0 0,1 0 0 0 0,0 0-1 0 0,-1 0 1 0 0,1 0 0 0 0,-1 0 0 0 0,1 4-1 0 0,-2-1-162 0 0,0 0 0 0 0,0 0-1 0 0,0 0 1 0 0,-1-1 0 0 0,1 1-1 0 0,-1 0 1 0 0,-1-1 0 0 0,1 0 0 0 0,-5 7-1 0 0,6-9-256 0 0,0 6-1890 0 0,1-6-4566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13 11975 0 0,'1'0'267'0'0,"10"-8"672"0"0,-3 4 476 0 0,-11 13-684 0 0,-1-1-684 0 0,0 1 231 0 0,-1 0 1 0 0,0 0 0 0 0,0-1-1 0 0,-10 13 1 0 0,11-17-252 0 0,0 1 0 0 0,0 0 0 0 0,1 0 0 0 0,0 0 0 0 0,0 0 0 0 0,0 0 0 0 0,1 0 0 0 0,0 1 0 0 0,0 0 0 0 0,0-1 0 0 0,1 1 0 0 0,-1 0 0 0 0,1 0 0 0 0,1-1 0 0 0,-1 7 0 0 0,2 0-2 0 0,0 0 1 0 0,0-1-1 0 0,1 0 0 0 0,0 1 0 0 0,1-1 0 0 0,8 19 0 0 0,-5-15-25 0 0,-1 1 0 0 0,0 0 0 0 0,3 24 0 0 0,-7-33 0 0 0,0-1 0 0 0,-1 1 0 0 0,0-1 0 0 0,-1 1 0 0 0,1-1 0 0 0,-1 0 0 0 0,0 1 0 0 0,-1-1 0 0 0,1 0 0 0 0,-1 0 0 0 0,-1 0 0 0 0,-2 7 0 0 0,-10 13 0 0 0,0-1 0 0 0,-2-1 0 0 0,-25 29 0 0 0,-66 59 0 0 0,86-89 0 0 0,20-21 0 0 0,-7 6 0 0 0,0 1 0 0 0,1 0 0 0 0,0 0 0 0 0,1 1 0 0 0,0 0 0 0 0,-6 12 0 0 0,12-12 0 0 0,1-9-38 0 0,0 0 0 0 0,1 0 0 0 0,-1 0 0 0 0,1 0 0 0 0,0 0 0 0 0,-1 0 0 0 0,1 0 0 0 0,0 0-1 0 0,-1 0 1 0 0,1-1 0 0 0,0 1 0 0 0,0 0 0 0 0,0-1 0 0 0,0 1 0 0 0,0 0 0 0 0,0-1 0 0 0,-1 1 0 0 0,1-1 0 0 0,1 0-1 0 0,-1 1 1 0 0,0-1 0 0 0,0 0 0 0 0,0 1 0 0 0,0-1 0 0 0,0 0 0 0 0,0 0 0 0 0,0 0 0 0 0,0 0 0 0 0,0 0 0 0 0,0 0-1 0 0,0 0 1 0 0,1-1 0 0 0,0 1 0 0 0,3-1-248 0 0,-1 0-1 0 0,1-1 0 0 0,-1 1 1 0 0,1-1-1 0 0,-1 0 1 0 0,0 0-1 0 0,5-3 0 0 0,16-13-1735 0 0,-2-2-24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8287 0 0,'0'0'191'0'0,"0"0"26"0"0,0 0 9 0 0,3 0-34 0 0,15 1 266 0 0,0-1 1 0 0,1 0-1 0 0,22-5 0 0 0,10 0 1651 0 0,225-26 5059 0 0,-120 14-4854 0 0,-27 5-1349 0 0,11-10-1130 0 0,-50-2-2905 0 0,-88 20 708 0 0,-2 2 1727 0 0,0 1-900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20 11975 0 0,'0'0'547'0'0,"0"0"-11"0"0,1-1-344 0 0,3-7-171 0 0,-1 0 53 0 0,-2 6 302 0 0,-7 3-201 0 0,-1 0 1 0 0,1 1 0 0 0,0 0-1 0 0,0 0 1 0 0,0 0 0 0 0,0 1-1 0 0,0 0 1 0 0,-6 4 0 0 0,7-5-151 0 0,-41 22 163 0 0,-53 31 932 0 0,88-47-1015 0 0,0 0 1 0 0,0 0 0 0 0,1 1 0 0 0,0 0 0 0 0,1 1-1 0 0,-11 14 1 0 0,13-15 217 0 0,1 0 1 0 0,1-1-1 0 0,0 2 0 0 0,-7 17 0 0 0,11-25-266 0 0,0 0 0 0 0,0 0-1 0 0,1 0 1 0 0,-1 0 0 0 0,1 0 0 0 0,-1 0-1 0 0,1 0 1 0 0,0 0 0 0 0,0 0-1 0 0,0 0 1 0 0,0 0 0 0 0,0 0 0 0 0,1 0-1 0 0,-1 0 1 0 0,0 0 0 0 0,1 0 0 0 0,-1 0-1 0 0,1-1 1 0 0,0 1 0 0 0,0 0-1 0 0,0 0 1 0 0,0 0 0 0 0,0-1 0 0 0,0 1-1 0 0,0 0 1 0 0,1-1 0 0 0,-1 1 0 0 0,0-1-1 0 0,1 0 1 0 0,-1 1 0 0 0,1-1-1 0 0,3 2 1 0 0,-1-1 81 0 0,0-1 0 0 0,1 1 0 0 0,-1-1-1 0 0,1 0 1 0 0,0 0 0 0 0,-1 0 0 0 0,1-1-1 0 0,0 1 1 0 0,0-1 0 0 0,-1 0 0 0 0,1-1 0 0 0,7 0-1 0 0,1-2 76 0 0,0 0-1 0 0,0 0 0 0 0,15-7 0 0 0,-16 6-211 0 0,0-2 0 0 0,0 1 0 0 0,-1-2 0 0 0,1 0 0 0 0,-2 0 1 0 0,1-1-1 0 0,-1 0 0 0 0,0-1 0 0 0,0 0 0 0 0,-1 0 0 0 0,-1-1 0 0 0,0 0 0 0 0,0-1 0 0 0,11-20 0 0 0,-17 27 31 0 0,0 0 0 0 0,-1 0-1 0 0,1 0 1 0 0,-1-1 0 0 0,0 1 0 0 0,0-1 0 0 0,0 1-1 0 0,-1-1 1 0 0,0 1 0 0 0,0-1 0 0 0,0 1 0 0 0,0-1-1 0 0,-2-4 1 0 0,1 3-305 0 0,0 0 1 0 0,-1 1-1 0 0,0-1 0 0 0,-5-9 0 0 0,-8-8-4068 0 0,10 16-2479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11975 0 0,'0'1'267'0'0,"-12"44"690"0"0,2-5-869 0 0,-148 349 3229 0 0,92-241-2546 0 0,37-85-771 0 0,-43 72 0 0 0,50-101 0 0 0,-2 0 0 0 0,0-2 0 0 0,-42 42 0 0 0,51-58 0 0 0,7-7 0 0 0,0-1 0 0 0,-16 12 0 0 0,24-20 0 0 0,0 0 0 0 0,0 1 0 0 0,-1-1 0 0 0,1 0 0 0 0,0 0 0 0 0,0 1 0 0 0,-1-1 0 0 0,1 0 0 0 0,0 0 0 0 0,0 0 0 0 0,-1 0 0 0 0,1 0 0 0 0,0 1 0 0 0,-1-1 0 0 0,1 0 0 0 0,0 0 0 0 0,0 0 0 0 0,-1 0 0 0 0,1 0 0 0 0,0 0 0 0 0,-1 0 0 0 0,1 0 0 0 0,0 0 0 0 0,-1 0 0 0 0,1 0 0 0 0,0 0 0 0 0,0 0 0 0 0,-1 0 0 0 0,1 0 0 0 0,0-1 0 0 0,-1 1 0 0 0,1 0 0 0 0,-2-6 0 0 0,2 6 0 0 0,0-3 0 0 0,-1-1 0 0 0,1 1 0 0 0,0 0 0 0 0,0-1 0 0 0,0 1 0 0 0,1 0 0 0 0,-1-1 0 0 0,1 1 0 0 0,0 0 0 0 0,-1-1 0 0 0,4-5 0 0 0,2-3 0 0 0,11-19 0 0 0,-10 20 0 0 0,5-8 0 0 0,1 0 0 0 0,28-30 0 0 0,36-28 0 0 0,-54 55 0 0 0,-4 4 240 0 0,0 1 0 0 0,2 0 0 0 0,0 2 0 0 0,0 0 0 0 0,37-18 0 0 0,-49 29 49 0 0,0 1 0 0 0,1 0 0 0 0,-1 0 0 0 0,1 1-1 0 0,15-1 1 0 0,-19 2-196 0 0,0 1-1 0 0,1 0 0 0 0,-1 0 0 0 0,0 0 1 0 0,1 1-1 0 0,-1 0 0 0 0,0 0 1 0 0,0 1-1 0 0,10 3 0 0 0,-15-4-123 0 0,1 0-1 0 0,-1 0 0 0 0,1 0 1 0 0,-1 0-1 0 0,0 0 1 0 0,1 0-1 0 0,-1 0 0 0 0,0 1 1 0 0,0-1-1 0 0,0 0 1 0 0,0 1-1 0 0,0-1 0 0 0,0 1 1 0 0,0-1-1 0 0,0 1 1 0 0,-1-1-1 0 0,1 1 1 0 0,-1 0-1 0 0,1-1 0 0 0,-1 1 1 0 0,0 0-1 0 0,1 0 1 0 0,-1-1-1 0 0,0 1 0 0 0,0 0 1 0 0,0 0-1 0 0,0-1 1 0 0,-1 4-1 0 0,-1 4-233 0 0,0 1 0 0 0,0-1 1 0 0,-8 18-1 0 0,8-22 248 0 0,-78 167-1445 0 0,31-75 188 0 0,44-85-247 0 0,3-3-14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11975 0 0,'0'0'267'0'0,"0"0"42"0"0,-2 1 17 0 0,-21 12 64 0 0,19-12-387 0 0,0 1-1 0 0,-1 1 1 0 0,1-1-1 0 0,0 1 1 0 0,0-1-1 0 0,0 1 1 0 0,-4 4-1 0 0,-42 45 1265 0 0,20-23 61 0 0,-42 55 0 0 0,34-32-963 0 0,3 1 1 0 0,-39 79-1 0 0,62-109 587 0 0,11-21-1004 0 0,1-2-983 0 0,2-4-401 0 0,6-18-78 0 0,5-3-20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116 529 15663 0 0,'0'0'356'0'0,"-2"0"50"0"0,-10 0-212 0 0,1-1 1 0 0,-14-2 0 0 0,22 2-168 0 0,0 1-1 0 0,-1-1 1 0 0,1 0 0 0 0,0 0 0 0 0,0 0-1 0 0,0 0 1 0 0,0 0 0 0 0,1-1 0 0 0,-1 1-1 0 0,0-1 1 0 0,0 0 0 0 0,1 0-1 0 0,-4-3 1 0 0,3 2 88 0 0,1 0-1 0 0,0 0 0 0 0,0-1 1 0 0,0 1-1 0 0,0 0 0 0 0,1-1 1 0 0,-1 1-1 0 0,1-1 0 0 0,0 0 1 0 0,0 1-1 0 0,0-1 0 0 0,0 0 1 0 0,1 0-1 0 0,0 1 1 0 0,-1-1-1 0 0,2-6 0 0 0,-1 2 85 0 0,0-1 0 0 0,0 1 1 0 0,1-1-1 0 0,1 1 0 0 0,-1 0 0 0 0,1-1 0 0 0,1 1 0 0 0,-1 0 0 0 0,1 0 0 0 0,1 0 0 0 0,0 1 0 0 0,0-1 1 0 0,0 1-1 0 0,1 0 0 0 0,0 0 0 0 0,0 0 0 0 0,9-7 0 0 0,9-7-47 0 0,2 0 0 0 0,0 2 0 0 0,43-25 0 0 0,183-85-1536 0 0,-241 125 1010 0 0,74-31-584 0 0,-41 23-862 0 0,-32 11 97 0 0,-1-1 0 0 0,14 1 0 0 0,-12 1-324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28 11975 0 0,'0'0'267'0'0,"0"0"42"0"0,0 0 17 0 0,0 0-28 0 0,7-6 1838 0 0,-7 5-2113 0 0,0 0-1 0 0,0 1 0 0 0,0-1 1 0 0,0 0-1 0 0,0 1 0 0 0,0-1 1 0 0,0 1-1 0 0,0-1 0 0 0,0 0 1 0 0,-1 1-1 0 0,1-1 0 0 0,0 1 1 0 0,0-1-1 0 0,-1 1 0 0 0,1-1 1 0 0,0 1-1 0 0,-1-1 0 0 0,1 1 1 0 0,-1-1-1 0 0,1 1 1 0 0,-1-1-1 0 0,1 1 0 0 0,0-1 1 0 0,-1 1-1 0 0,1 0 0 0 0,-1-1 1 0 0,0 1-1 0 0,1 0 0 0 0,-1 0 1 0 0,1-1-1 0 0,-1 1 0 0 0,-1 0 1 0 0,0-1 186 0 0,0 0-95 0 0,0 0 0 0 0,0 1 0 0 0,0-1 0 0 0,0 1 0 0 0,0-1 0 0 0,1 1 0 0 0,-1-1 0 0 0,0 1 0 0 0,0 0 0 0 0,0 0 0 0 0,0 0 0 0 0,0 0 0 0 0,0 1 0 0 0,0-1 0 0 0,0 0 0 0 0,0 1 1 0 0,0 0-1 0 0,0-1 0 0 0,0 1 0 0 0,0 0 0 0 0,-3 2 0 0 0,-4 2 73 0 0,1 1 0 0 0,0 0 1 0 0,-10 9-1 0 0,-1 2-280 0 0,-9 3 93 0 0,-33 34 0 0 0,51-44 0 0 0,1 1 0 0 0,0 0 0 0 0,0 1 0 0 0,1-1 0 0 0,1 2 0 0 0,-7 13 0 0 0,9-11 0 0 0,6-11 0 0 0,1-2 0 0 0,2 8 72 0 0,-2-9-1 0 0,-1 0-1 0 0,1-1 1 0 0,-1 1 0 0 0,1 0-1 0 0,-1 0 1 0 0,1-1-1 0 0,0 1 1 0 0,-1-1-1 0 0,1 1 1 0 0,0-1 0 0 0,-1 0-1 0 0,1 0 1 0 0,0 0-1 0 0,0 0 1 0 0,-1 0-1 0 0,3 0 1 0 0,31-7 763 0 0,-24 4-892 0 0,15-4 58 0 0,0-1 0 0 0,39-18 0 0 0,-60 24 4 0 0,-1-1 0 0 0,0 1 0 0 0,0-1 0 0 0,4-4 0 0 0,7-5-425 0 0,-14 11-54 0 0,-1 1-33 0 0,0 0-4 0 0,0 0 0 0 0,0 0 0 0 0,0 0 0 0 0,0 0 0 0 0,0 0 0 0 0,0 0 0 0 0,0 0-636 0 0,0 0-2672 0 0,0 0-1148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 13823 0 0,'0'0'315'0'0,"0"0"45"0"0,0 0 21 0 0,0 0-49 0 0,-1 1-220 0 0,-1 8-103 0 0,0-3-9 0 0,0 0 1 0 0,0 0-1 0 0,-1-1 1 0 0,0 1-1 0 0,1 0 1 0 0,-6 6-1 0 0,2-3 0 0 0,0 1 0 0 0,1-1 0 0 0,0 1 0 0 0,-6 18 0 0 0,-4 8 0 0 0,2-4 972 0 0,-12 46 0 0 0,24-74-468 0 0,-1 0-1 0 0,2 0 0 0 0,-1 1 1 0 0,0-1-1 0 0,1 1 0 0 0,0-1 1 0 0,1 8-1 0 0,11-13-338 0 0,-6-1-60 0 0,0-1-1 0 0,0 0 1 0 0,-1-1-1 0 0,1 1 1 0 0,-1-1-1 0 0,0 0 1 0 0,0-1-1 0 0,5-5 1 0 0,5-4 394 0 0,28-26 136 0 0,-28 25-644 0 0,0 1 0 0 0,31-21 0 0 0,52-27 9 0 0,-33 14 0 0 0,-27 23-225 0 0,-24 15-2911 0 0,27-13 0 0 0,-26 15-3343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44 10135 0 0,'0'0'231'0'0,"0"0"29"0"0,1 2 19 0 0,0 0-133 0 0,4 14-6 0 0,-2-5 446 0 0,-1-5 213 0 0,0-1 1 0 0,-1 1 0 0 0,0 0 0 0 0,0 0 0 0 0,0 0 0 0 0,-1-1-1 0 0,0 8 1 0 0,0-12 87 0 0,13 3-321 0 0,-11-3-506 0 0,-1 0 1 0 0,0-1-1 0 0,0 1 0 0 0,1-1 1 0 0,-1 0-1 0 0,0 1 1 0 0,0-1-1 0 0,1 0 0 0 0,-1 0 1 0 0,0 1-1 0 0,3-2 1 0 0,2 0 208 0 0,-1 0 0 0 0,0-1 0 0 0,0 1 0 0 0,0-1 0 0 0,0-1 0 0 0,-1 1 0 0 0,1-1 0 0 0,6-4 0 0 0,34-31 562 0 0,-21 18-981 0 0,-19 15 135 0 0,4-2-618 0 0,0-1 1 0 0,15-16 0 0 0,-21 15 617 0 0,-7 6 13 0 0,-6 3 3 0 0,-3 5-1 0 0,0 0 0 0 0,1 1 0 0 0,0 0 0 0 0,0 1 0 0 0,0 1 0 0 0,1 0 0 0 0,-12 10 0 0 0,5-4 0 0 0,15-11 0 0 0,-118 96 0 0 0,109-87 0 0 0,-1 1 0 0 0,1 0 0 0 0,1 1 0 0 0,1 0 0 0 0,0 1 0 0 0,-14 27 0 0 0,23-38 0 0 0,-1 0 0 0 0,1 0 0 0 0,0 0 0 0 0,0 0 0 0 0,1 0 0 0 0,-1 1 0 0 0,1-1 0 0 0,0 0 0 0 0,0 0 0 0 0,1 0 0 0 0,-1 1 0 0 0,1-1 0 0 0,0 0 0 0 0,2 5 0 0 0,-3-6 0 0 0,1 0 0 0 0,0-1 0 0 0,0 1 0 0 0,0-1 0 0 0,1 1 0 0 0,-1-1 0 0 0,1 1 0 0 0,-1-1 0 0 0,1 0 0 0 0,0 0 0 0 0,0 0 0 0 0,0 0 0 0 0,0 0 0 0 0,0 0 0 0 0,0-1 0 0 0,0 1 0 0 0,1-1 0 0 0,-1 1 0 0 0,1-1 0 0 0,-1 0 0 0 0,1 0 0 0 0,3 1 0 0 0,7 1-26 0 0,0-2 0 0 0,0 1 1 0 0,1-2-1 0 0,-1 0 0 0 0,0 0 0 0 0,1-1 0 0 0,19-5 0 0 0,-16 2-594 0 0,1-1 0 0 0,-1-1 0 0 0,0-1-1 0 0,31-17 1 0 0,-11 2-3161 0 0,-22 11-1674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92 10135 0 0,'0'0'231'0'0,"0"0"29"0"0,0 0 19 0 0,0 0 37 0 0,0 0 125 0 0,0 0 58 0 0,-1 1 11 0 0,-5 4-122 0 0,-1-1 0 0 0,0 1-1 0 0,0-1 1 0 0,0-1 0 0 0,-1 0-1 0 0,-14 5 1 0 0,4-1-374 0 0,16-7 357 0 0,2 0 117 0 0,0 0 21 0 0,0 0 3 0 0,0 0 0 0 0,0 0 0 0 0,0 0 0 0 0,2-1 0 0 0,17-12 221 0 0,0 0-1 0 0,22-11 1 0 0,-13 8-787 0 0,-7 4 54 0 0,1 1 0 0 0,32-11 0 0 0,-41 17 0 0 0,0 1 0 0 0,0 1 0 0 0,1 0 0 0 0,0 1 0 0 0,23-1 0 0 0,-25 6 0 0 0,-10-2 0 0 0,-1 0 0 0 0,1 0 0 0 0,-1 0 0 0 0,1 1 0 0 0,-1-1 0 0 0,0 1 0 0 0,0-1 0 0 0,1 1 0 0 0,-1-1 0 0 0,0 1 0 0 0,-1 0 0 0 0,1 0 0 0 0,0-1 0 0 0,0 1 0 0 0,-1 0 0 0 0,1 0 0 0 0,0 2 0 0 0,4 34 0 0 0,-5-34 0 0 0,-1-1 0 0 0,1 1 0 0 0,-1 0 0 0 0,0 0 0 0 0,0-1 0 0 0,0 1 0 0 0,0 0 0 0 0,-1-1 0 0 0,0 1 0 0 0,1-1 0 0 0,-1 0 0 0 0,-3 4 0 0 0,-5 7 0 0 0,-16 16 0 0 0,25-29 0 0 0,-6 6 0 0 0,-1 0 0 0 0,0-1 0 0 0,-1 0 0 0 0,0 0 0 0 0,0-1 0 0 0,0-1 0 0 0,-11 5 0 0 0,-25 14 0 0 0,-53 30 0 0 0,7-5 0 0 0,-83 51-1826 0 0,79-41 1660 0 0,95-58 168 0 0,0 0 0 0 0,-1 0 1 0 0,1 0-1 0 0,0 0 0 0 0,-1 0 0 0 0,1 0 0 0 0,0 1 0 0 0,-1-1 0 0 0,1 0 1 0 0,0 0-1 0 0,-1 0 0 0 0,1 0 0 0 0,0 1 0 0 0,0-1 0 0 0,-1 0 0 0 0,1 0 0 0 0,0 1 1 0 0,0-1-1 0 0,0 0 0 0 0,-1 1 0 0 0,1-1 0 0 0,0 0 0 0 0,0 0 0 0 0,0 1 1 0 0,0-1-1 0 0,-1 0 0 0 0,1 1 0 0 0,0-1 0 0 0,0 0 0 0 0,0 1 0 0 0,0-1 0 0 0,0 1 1 0 0,0-1-1 0 0,0 0 0 0 0,0 1 0 0 0,0-1 0 0 0,0 0 0 0 0,0 1 0 0 0,0-1 1 0 0,0 0-1 0 0,1 1 0 0 0,-1-1 0 0 0,6 4 308 0 0,-4-2-201 0 0,1 0 0 0 0,0-1 0 0 0,-1 0 0 0 0,1 0 1 0 0,0 0-1 0 0,0 0 0 0 0,0 0 0 0 0,0-1 1 0 0,0 1-1 0 0,0-1 0 0 0,0 0 0 0 0,0 0 0 0 0,0 0 1 0 0,5 0-1 0 0,2-2-125 0 0,1 0 0 0 0,16-5 0 0 0,-10 4 16 0 0,0 0 0 0 0,1 1 0 0 0,0 0 0 0 0,-1 2 0 0 0,30 2 0 0 0,6 0 0 0 0,16 1 408 0 0,29-1 1232 0 0,-85-2-1640 0 0,-8 0 0 0 0,0 0 0 0 0,-1 0 0 0 0,1-1 0 0 0,0 1 0 0 0,5-3 0 0 0,-2 0-201 0 0,-6 2-850 0 0,2-5-2957 0 0,-3 5-2812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11975 0 0,'0'0'267'0'0,"0"0"42"0"0,0 0 17 0 0,0 0-28 0 0,-1 1-196 0 0,-8 9 267 0 0,-1 0 0 0 0,-1-1 0 0 0,1 0 0 0 0,-1-1 0 0 0,-1 0-1 0 0,-15 8 1 0 0,-15 10 539 0 0,19-10-441 0 0,15-12-269 0 0,1 0-1 0 0,0 1 1 0 0,1 0-1 0 0,-1 1 1 0 0,1-1 0 0 0,0 1-1 0 0,0 0 1 0 0,1 1-1 0 0,0-1 1 0 0,-8 13-1 0 0,10-12-93 0 0,-1 0-1 0 0,1 0 1 0 0,0 0 0 0 0,1 0-1 0 0,0 0 1 0 0,0 1 0 0 0,-1 8-1 0 0,3-14-66 0 0,0 0-1 0 0,0 0 0 0 0,0 0 1 0 0,0 0-1 0 0,0 0 0 0 0,0 0 1 0 0,1 0-1 0 0,-1 0 0 0 0,1 0 0 0 0,-1-1 1 0 0,1 1-1 0 0,0 0 0 0 0,0 0 1 0 0,-1 0-1 0 0,1-1 0 0 0,1 1 1 0 0,-1-1-1 0 0,0 1 0 0 0,0-1 1 0 0,0 1-1 0 0,1-1 0 0 0,-1 1 1 0 0,1-1-1 0 0,-1 0 0 0 0,1 0 1 0 0,0 0-1 0 0,-1 0 0 0 0,1 0 1 0 0,0 0-1 0 0,0-1 0 0 0,-1 1 1 0 0,1 0-1 0 0,2 0 0 0 0,1 0 75 0 0,0 0 0 0 0,0 0-1 0 0,0 0 1 0 0,0 0 0 0 0,0-1 0 0 0,0 0 0 0 0,0 0-1 0 0,0 0 1 0 0,0-1 0 0 0,0 1 0 0 0,0-1-1 0 0,6-2 1 0 0,21-6 415 0 0,-22 7-505 0 0,0 0-1 0 0,0-2 1 0 0,16-6-1 0 0,-13 3-18 0 0,0 0-1 0 0,0-1 0 0 0,18-16 1 0 0,-26 20-8 0 0,-1-1 0 0 0,1 1 0 0 0,-1-1 1 0 0,0 0-1 0 0,-1 0 0 0 0,1 0 0 0 0,-1 0 0 0 0,0-1 1 0 0,0 1-1 0 0,-1-1 0 0 0,3-8 0 0 0,-4 10-330 0 0,-1 0 0 0 0,1 0 0 0 0,-1 0 0 0 0,0 0 0 0 0,-1 0 0 0 0,1 0 0 0 0,-1 0 0 0 0,1 0 0 0 0,-1 0 0 0 0,0 0 0 0 0,-1 0 0 0 0,1 0 0 0 0,-1 0 0 0 0,1 1 0 0 0,-1-1 0 0 0,-3-4 0 0 0,-1-3-1545 0 0,-1-1-166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320 550 10135 0 0,'0'0'231'0'0,"-1"2"29"0"0,-3 11 130 0 0,-15 3-137 0 0,18-15 140 0 0,1-1 106 0 0,0 0 11 0 0,0 0 2 0 0,0 0 0 0 0,0-2-386 0 0,1 0 0 0 0,-1 0-1 0 0,1 0 1 0 0,0 0 0 0 0,0 0 0 0 0,0 0-1 0 0,0 0 1 0 0,0 1 0 0 0,1-3-1 0 0,3-4 154 0 0,7-17 336 0 0,69-148 2354 0 0,-37 67-2286 0 0,11-27-1634 0 0,-50 123 812 0 0,-1-1-1 0 0,-1 0 1 0 0,0 0-1 0 0,-1 0 1 0 0,0 0-1 0 0,0 0 1 0 0,-1-13-1 0 0,-1 23 140 0 0,0 1 0 0 0,0-1 0 0 0,0 0 0 0 0,0 1 0 0 0,0-1 0 0 0,0 1 0 0 0,0-1 0 0 0,0 1 0 0 0,0-1 0 0 0,-1 1 0 0 0,1-1 0 0 0,0 0 0 0 0,0 1 0 0 0,-1-1 0 0 0,1 1 0 0 0,0 0 0 0 0,-1-1 0 0 0,1 1 0 0 0,0-1 0 0 0,-1 1 0 0 0,1-1 0 0 0,0 1 0 0 0,-1 0 0 0 0,1-1 0 0 0,-1 1 0 0 0,1 0 0 0 0,-1-1 0 0 0,1 1 0 0 0,-1 0 0 0 0,1 0 0 0 0,-1 0 0 0 0,1-1 0 0 0,-1 1 0 0 0,0 0 0 0 0,1 0 0 0 0,-1 0 0 0 0,1 0 0 0 0,-1 0 0 0 0,1 0 0 0 0,-1 0 0 0 0,1 0 0 0 0,-1 0 0 0 0,0 0 0 0 0,0 1 0 0 0,1-1 0 0 0,-2 0 0 0 0,0 1 0 0 0,1-1 0 0 0,-1 1 0 0 0,0 0 0 0 0,1-1 0 0 0,-1 1 0 0 0,1 0 0 0 0,-1 0 0 0 0,1 0 0 0 0,-1 0 0 0 0,1 0 0 0 0,0 1 0 0 0,0-1 0 0 0,-2 3 0 0 0,-16 22 0 0 0,16-20 0 0 0,-10 14 0 0 0,2 2 0 0 0,1-1 0 0 0,-11 31 0 0 0,-16 73 0 0 0,15-46 0 0 0,-91 274 876 0 0,93-296-39 0 0,-27 73-518 0 0,38-110-327 0 0,-1 0 0 0 0,0-1 0 0 0,-2 0 0 0 0,-15 20 0 0 0,23-34-71 0 0,-1 0-1 0 0,0 0 0 0 0,0 0 1 0 0,0-1-1 0 0,0 1 0 0 0,-1-1 1 0 0,0-1-1 0 0,0 1 0 0 0,0-1 1 0 0,-8 4-1 0 0,13-7-44 0 0,0 0 0 0 0,1 1 1 0 0,-1-1-1 0 0,0 0 0 0 0,0 1 0 0 0,1-1 0 0 0,-1 0 0 0 0,0 0 0 0 0,0 1 0 0 0,0-1 1 0 0,1 0-1 0 0,-1 0 0 0 0,0 0 0 0 0,0 0 0 0 0,0 0 0 0 0,1-1 0 0 0,-1 1 1 0 0,0 0-1 0 0,0 0 0 0 0,0 0 0 0 0,1-1 0 0 0,-1 1 0 0 0,0 0 0 0 0,0-1 0 0 0,1 1 1 0 0,-1-1-1 0 0,0 1 0 0 0,1-1 0 0 0,-1 1 0 0 0,0-1 0 0 0,0 0 0 0 0,-4-9-900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0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47 115 15663 0 0,'-2'0'356'0'0,"-38"7"860"0"0,36-5-1117 0 0,6 0-57 0 0,6-1-35 0 0,10 0 213 0 0,0-1 0 0 0,-1 0 0 0 0,1-2 0 0 0,18-3 0 0 0,70-21 1136 0 0,-32 6-348 0 0,86-25-384 0 0,-138 38-651 0 0,0 0 1 0 0,0 2-1 0 0,1 1 1 0 0,38-3-1 0 0,-60 7-91 0 0,1 0 0 0 0,0 0 0 0 0,-1 0 1 0 0,1 1-1 0 0,0-1 0 0 0,-1 0 0 0 0,1 1 0 0 0,-1-1 1 0 0,1 1-1 0 0,0 0 0 0 0,-1-1 0 0 0,0 1 0 0 0,3 1 1 0 0,-4-1-137 0 0,0-1 1 0 0,0 1-1 0 0,0-1 1 0 0,0 1 0 0 0,0-1-1 0 0,0 1 1 0 0,0-1 0 0 0,0 1-1 0 0,0-1 1 0 0,-1 1-1 0 0,1-1 1 0 0,0 0 0 0 0,0 1-1 0 0,0-1 1 0 0,-1 1 0 0 0,1-1-1 0 0,0 0 1 0 0,0 1 0 0 0,-1-1-1 0 0,0 1 1 0 0,1 0-692 0 0,-7 11-4855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10135 0 0,'0'0'464'0'0,"-2"0"-9"0"0,-4 0-223 0 0,5 0 156 0 0,1 0 100 0 0,0 0 21 0 0,0 0 3 0 0,0 0 0 0 0,0 0 0 0 0,0 0 0 0 0,0 0-69 0 0,0 0-222 0 0,0 0 166 0 0,0 0 101 0 0,-2 1-384 0 0,1 0 0 0 0,-1-1 0 0 0,1 1 0 0 0,-1 0 0 0 0,1 0 0 0 0,-1-1 0 0 0,1 1 0 0 0,0 0 0 0 0,-2 2 0 0 0,-1 0-43 0 0,-22 14-56 0 0,-1-2 0 0 0,0-1-1 0 0,-44 15 1 0 0,-5 3-8 0 0,-15 8 3 0 0,21-9 0 0 0,-76 45 0 0 0,125-62 0 0 0,1 2 0 0 0,1 0 0 0 0,-24 25 0 0 0,41-38 0 0 0,-9 9 0 0 0,0 1 0 0 0,1 0 0 0 0,1 0 0 0 0,0 1 0 0 0,1 0 0 0 0,0 1 0 0 0,1 0 0 0 0,1 0 0 0 0,-7 25 0 0 0,12-37-1 0 0,0 1 0 0 0,0-1 0 0 0,1 1 0 0 0,-1 0 0 0 0,1-1-1 0 0,0 1 1 0 0,0 0 0 0 0,1-1 0 0 0,-1 1 0 0 0,1 0 0 0 0,-1-1 0 0 0,1 1 0 0 0,0-1-1 0 0,0 1 1 0 0,3 3 0 0 0,-3-4 7 0 0,1 0-1 0 0,0-1 0 0 0,0 1 0 0 0,1 0 1 0 0,-1-1-1 0 0,1 0 0 0 0,-1 1 1 0 0,1-1-1 0 0,0 0 0 0 0,0 0 0 0 0,0-1 1 0 0,0 1-1 0 0,0 0 0 0 0,0-1 1 0 0,0 0-1 0 0,5 1 0 0 0,41 11 673 0 0,1-3 0 0 0,53 4 0 0 0,-89-13-736 0 0,64 12 58 0 0,-50-7 0 0 0,0-1 0 0 0,40 0 0 0 0,-64-4 0 0 0,-3-1 0 0 0,0 0 0 0 0,0 0 0 0 0,0 0 0 0 0,0 0 0 0 0,0 0 0 0 0,0 0 0 0 0,0 0 0 0 0,1 0 0 0 0,-1-1 0 0 0,0 1 0 0 0,0 0 0 0 0,0-1 0 0 0,0 1 0 0 0,0-1 0 0 0,-1 1 0 0 0,1-1 0 0 0,2-1 0 0 0,-2 2 25 0 0,18-12-523 0 0,-18 12 328 0 0,-1-1 1 0 0,1 1-1 0 0,0-1 1 0 0,-1 0-1 0 0,1 1 1 0 0,-1-1-1 0 0,1 0 1 0 0,-1 1-1 0 0,1-1 1 0 0,-1 0-1 0 0,1 0 1 0 0,-1 1-1 0 0,0-1 1 0 0,0 0-1 0 0,1 0 1 0 0,-1 0-1 0 0,0 1 1 0 0,0-1-1 0 0,0 0 1 0 0,0 0-1 0 0,0-1 1 0 0,0-5-1365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10135 0 0,'0'0'231'0'0,"0"0"29"0"0,0 2 19 0 0,0-1-270 0 0,0 0 1 0 0,0 0-1 0 0,0 0 1 0 0,0 0-1 0 0,0 0 1 0 0,0 0-1 0 0,-1 0 1 0 0,1 0 0 0 0,0 0-1 0 0,-1 0 1 0 0,1 0-1 0 0,-1 0 1 0 0,1 0-1 0 0,-1 0 1 0 0,1 0-1 0 0,-2 0 1 0 0,-14 20 86 0 0,2-4-68 0 0,-47 67 1220 0 0,-7 12 520 0 0,-17 29-672 0 0,-58 99 976 0 0,120-183-1977 0 0,-137 226 1858 0 0,154-259-1953 0 0,0-1 0 0 0,-1 0 0 0 0,0-1 0 0 0,0 1 0 0 0,0-1 0 0 0,-1-1 0 0 0,0 1 0 0 0,-14 6 0 0 0,22-12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0,-1 0 0 0 0,1 0 0 0 0,0 1 0 0 0,0-1 0 0 0,0 0 0 0 0,0 0 0 0 0,4-6 0 0 0,5-7 0 0 0,50-36 0 0 0,-24 21 0 0 0,-17 14 0 0 0,32-18 0 0 0,-10 7 0 0 0,18-9 0 0 0,-57 34 0 0 0,-1-1 0 0 0,1 1 0 0 0,-1 0 0 0 0,1-1 0 0 0,0 1 0 0 0,-1 0 0 0 0,1-1 0 0 0,-1 1 0 0 0,1-1 0 0 0,-1 1 0 0 0,1-1 0 0 0,-1 1 0 0 0,1-1 0 0 0,-1 1 0 0 0,1-1 0 0 0,-1 0 0 0 0,0 1 0 0 0,1-1 0 0 0,-1 1 0 0 0,0-1 0 0 0,0 0 0 0 0,0 1 0 0 0,1-1 0 0 0,-1 0 0 0 0,0 0 0 0 0,0 1 0 0 0,0-1 0 0 0,0 0 0 0 0,0 1 0 0 0,0-1 0 0 0,0 0 0 0 0,0 1 0 0 0,-1-1 0 0 0,1 0 0 0 0,0 1 0 0 0,0-1 0 0 0,0 0 0 0 0,-1 1 0 0 0,1-1 0 0 0,0 0 0 0 0,-1 0 0 0 0,-2-5 0 0 0,3 6 0 0 0,0-1 0 0 0,0 1 0 0 0,0 0 0 0 0,0 0 0 0 0,0-1 0 0 0,0 1 0 0 0,0 0 0 0 0,0-1 0 0 0,0 1 0 0 0,0 0 0 0 0,0-1 0 0 0,0 1 0 0 0,0 0 0 0 0,0-1 0 0 0,0 1 0 0 0,0 0 0 0 0,0 0 0 0 0,1-1 0 0 0,-1 1 0 0 0,0 0 0 0 0,0-1 0 0 0,0 1 0 0 0,1 0 0 0 0,-1 0 0 0 0,0 0 0 0 0,0-1 0 0 0,0 1 0 0 0,1 0 0 0 0,-1 0 0 0 0,0 0 0 0 0,1-1 0 0 0,-1 1 0 0 0,0 0 0 0 0,0 0 0 0 0,1 0 0 0 0,-1 0 0 0 0,0 0 0 0 0,1 0 0 0 0,-1 0 0 0 0,1 0 0 0 0,13-4 0 0 0,-1 2 0 0 0,1 0 0 0 0,17-1 0 0 0,6-1 0 0 0,-36 4 0 0 0,-1 0 0 0 0,1 0 0 0 0,-1 0 0 0 0,1 0 0 0 0,-1 0 0 0 0,1 0 0 0 0,-1 0 0 0 0,1 0 0 0 0,-1 0 0 0 0,1 0 0 0 0,-1 0 0 0 0,1 0 0 0 0,-1 1 0 0 0,1-1 0 0 0,-1 0 0 0 0,1 0 0 0 0,-1 0 0 0 0,1 1 0 0 0,1 2 67 0 0,-1 0-1 0 0,0 0 1 0 0,1 0-1 0 0,-2 0 1 0 0,1 0-1 0 0,0 0 1 0 0,0 1-1 0 0,-1-1 0 0 0,0 0 1 0 0,0 0-1 0 0,0 1 1 0 0,0-1-1 0 0,-1 6 1 0 0,-20 47 1050 0 0,9-26-1117 0 0,-23 44 0 0 0,23-51-193 0 0,11-21 38 0 0,-1 1 0 0 0,0 0 0 0 0,1 0 1 0 0,0 0-1 0 0,-1 0 0 0 0,1 0 0 0 0,0 0 1 0 0,1 0-1 0 0,-1 1 0 0 0,0 4 0 0 0,1-7-357 0 0,0-1 0 0 0,0 0-728 0 0,1 1-3058 0 0,7 2-1316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 11975 0 0,'0'0'267'0'0,"0"0"42"0"0,0 0 17 0 0,0 0-28 0 0,-12-5 737 0 0,10 5-961 0 0,-1-1 1 0 0,1 1-1 0 0,-1 0 1 0 0,1 0-1 0 0,-1 0 1 0 0,1 0 0 0 0,-1 1-1 0 0,1-1 1 0 0,0 1-1 0 0,-1-1 1 0 0,1 1-1 0 0,0 0 1 0 0,-1 0-1 0 0,1 0 1 0 0,0 0-1 0 0,0 0 1 0 0,-3 3-1 0 0,-5 3 534 0 0,-20 16 0 0 0,11-3 56 0 0,0 0 0 0 0,1 2 0 0 0,-25 38 0 0 0,37-51-506 0 0,0 1 0 0 0,0 1 0 0 0,-7 19 0 0 0,11-26-57 0 0,1 0 0 0 0,-1 1 0 0 0,1-1 0 0 0,0 0 1 0 0,1 1-1 0 0,-1-1 0 0 0,1 0 0 0 0,0 1 0 0 0,0-1 0 0 0,0 1 1 0 0,1-1-1 0 0,-1 0 0 0 0,3 7 0 0 0,-2-9-101 0 0,0 0 0 0 0,0 0 0 0 0,0-1 0 0 0,0 1 0 0 0,1 0 0 0 0,-1 0 0 0 0,1-1 0 0 0,-1 1 0 0 0,1-1 0 0 0,-1 0 0 0 0,1 1 0 0 0,3 1 0 0 0,-4-3 12 0 0,0 1-1 0 0,-1 0 1 0 0,2 0-1 0 0,-1-1 1 0 0,0 1-1 0 0,0-1 1 0 0,0 1-1 0 0,0-1 1 0 0,0 0-1 0 0,0 1 1 0 0,0-1-1 0 0,1 0 1 0 0,-1 0-1 0 0,0 1 1 0 0,0-1-1 0 0,0 0 1 0 0,1 0-1 0 0,-1-1 1 0 0,0 1-1 0 0,0 0 1 0 0,0 0-1 0 0,2-1 0 0 0,2 0 168 0 0,-1 0-32 0 0,0 0 0 0 0,-1 0 0 0 0,1 0 0 0 0,0 0 0 0 0,0-1 0 0 0,0 1 0 0 0,-1-1 0 0 0,1 0 0 0 0,-1 0 0 0 0,5-4 0 0 0,1-1-162 0 0,-2-1-1 0 0,11-12 1 0 0,10-10 49 0 0,11-15-1418 0 0,-37 43 1316 0 0,0-1 0 0 0,0 1 0 0 0,0-1 0 0 0,0 0 0 0 0,0 0 0 0 0,0 0 0 0 0,-1 0 0 0 0,0 0 0 0 0,0 0 0 0 0,2-5 0 0 0,-3 7-657 0 0,0 1-246 0 0,-1-1 744 0 0,1 0-1 0 0,-1 0 1 0 0,0 0 0 0 0,1 0-1 0 0,-1 0 1 0 0,1-1 0 0 0,0 1-1 0 0,-1 0 1 0 0,1 0-1 0 0,0-2 1 0 0,-2-4-448 0 0,1 5 379 0 0,-1-1 198 0 0,1-1-4170 0 0,1-5-170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42 13823 0 0,'-1'-1'630'0'0,"1"0"-593"0"0,-1 1 1 0 0,1-1-1 0 0,0 1 1 0 0,-1-1-1 0 0,1 1 1 0 0,0-1-1 0 0,-1 1 1 0 0,1-1-1 0 0,-1 1 1 0 0,1-1-1 0 0,-1 1 1 0 0,1 0-1 0 0,-1-1 1 0 0,1 1-1 0 0,-1 0 1 0 0,0-1-1 0 0,1 1 1 0 0,-1 0-1 0 0,-21-12 191 0 0,22 11-190 0 0,0 1 1 0 0,0 0 0 0 0,0-1-1 0 0,0 1 1 0 0,0 0 0 0 0,0-1 0 0 0,0 1-1 0 0,0 0 1 0 0,0 0 0 0 0,0-1 0 0 0,0 1-1 0 0,0 0 1 0 0,0-1 0 0 0,0 1-1 0 0,0 0 1 0 0,0 0 0 0 0,0-1 0 0 0,1 1-1 0 0,-1 0 1 0 0,0 0 0 0 0,0-1-1 0 0,0 1 1 0 0,0 0 0 0 0,1 0 0 0 0,-1-1-1 0 0,0 1 1 0 0,0 0 0 0 0,1 0-1 0 0,-1 0 1 0 0,0 0 0 0 0,0-1 0 0 0,1 1-1 0 0,7-6 510 0 0,-7 5-556 0 0,9-3 157 0 0,-10 4-148 0 0,1 0 0 0 0,-1 0 0 0 0,1 0 0 0 0,-1 0-1 0 0,1 0 1 0 0,-1 0 0 0 0,1 0 0 0 0,-1 0 0 0 0,1 0 0 0 0,-1 0-1 0 0,1 0 1 0 0,-1 0 0 0 0,1 1 0 0 0,-1-1 0 0 0,1 0 0 0 0,-1 0 0 0 0,1 1-1 0 0,0-1 1 0 0,-1 1-1 0 0,1 0 0 0 0,0 0 0 0 0,-1 0 0 0 0,1 0 0 0 0,-1 0 0 0 0,1 0 0 0 0,-1 0 0 0 0,1 0 0 0 0,-1 0 0 0 0,0 0 0 0 0,0 0 0 0 0,1 0 0 0 0,-1 1 0 0 0,0-1 0 0 0,0 0 0 0 0,0 0 0 0 0,0 0 0 0 0,0 0 0 0 0,0 0 0 0 0,-1 0 0 0 0,1 2 0 0 0,-9 24 0 0 0,9-26 0 0 0,-20 43 256 0 0,-1 0 0 0 0,-29 41 1 0 0,33-56-95 0 0,-119 176 973 0 0,81-126-1153 0 0,-99 125 18 0 0,85-118 0 0 0,-68 114 0 0 0,129-188-7 0 0,1 0 0 0 0,0 1 0 0 0,1-1 0 0 0,1 2 0 0 0,0-1 0 0 0,1 0-1 0 0,0 1 1 0 0,-3 20 0 0 0,3-18-2041 0 0,3-14-2250 0 0,1-2-1316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 13823 0 0,'0'0'315'0'0,"-1"-1"-249"0"0,1 1 0 0 0,-1 0 0 0 0,1-1-1 0 0,0 1 1 0 0,-1 0 0 0 0,1-1 0 0 0,0 1 0 0 0,0-1 0 0 0,-1 1-1 0 0,1 0 1 0 0,0-1 0 0 0,0 1 0 0 0,0-1 0 0 0,0 1 0 0 0,-1-1 0 0 0,1 1-1 0 0,0-2 1 0 0,4-2 17 0 0,-3 3 282 0 0,-1 1 122 0 0,0 0 22 0 0,0 0 3 0 0,0 0 0 0 0,-1 2-383 0 0,0 0 0 0 0,-1 0-1 0 0,1 0 1 0 0,0 0 0 0 0,-1 0 0 0 0,1-1-1 0 0,-1 1 1 0 0,1 0 0 0 0,-1 0 0 0 0,0-1-1 0 0,-3 3 1 0 0,0 0-58 0 0,-56 52-54 0 0,-61 58-18 0 0,119-111 1 0 0,1 0 0 0 0,0 0 0 0 0,-1 0 0 0 0,1 0 0 0 0,-2 4 0 0 0,4-6 1 0 0,-1 0-1 0 0,1 0 0 0 0,0-1 1 0 0,-1 1-1 0 0,1 0 0 0 0,0 0 1 0 0,0-1-1 0 0,-1 1 1 0 0,1 0-1 0 0,0 0 0 0 0,0-1 1 0 0,0 1-1 0 0,0 0 0 0 0,0 0 1 0 0,0 1-1 0 0,4 2 42 0 0,-3-4-18 0 0,3 4 112 0 0,-1-1-1 0 0,1 0 1 0 0,0 0-1 0 0,1 0 0 0 0,-1-1 1 0 0,0 0-1 0 0,1 0 1 0 0,-1 0-1 0 0,1 0 1 0 0,0 0-1 0 0,0-1 0 0 0,-1 0 1 0 0,7 1-1 0 0,9 0 127 0 0,36 0-1 0 0,-44-1-141 0 0,0-1 1 0 0,0-1-1 0 0,0 0 0 0 0,0-1 1 0 0,0 0-1 0 0,-1-1 1 0 0,1 0-1 0 0,-1 0 0 0 0,15-8 1 0 0,-25 11-173 0 0,1-1 1 0 0,-1 0-1 0 0,0 0 1 0 0,0 0-1 0 0,1 0 1 0 0,-1 0-1 0 0,0 0 1 0 0,0-1-1 0 0,0 1 1 0 0,0 0-1 0 0,0-1 1 0 0,-1 1-1 0 0,1 0 1 0 0,0-1-1 0 0,-1 1 1 0 0,1-1-1 0 0,-1 1 1 0 0,1-1-1 0 0,-1 1 1 0 0,1-1-1 0 0,-1 1 1 0 0,0-1-1 0 0,0 0 1 0 0,0 1 0 0 0,0-1-1 0 0,0 1 1 0 0,0-1-1 0 0,-1 1 1 0 0,1-1-1 0 0,0 0 1 0 0,-2-2-1 0 0,-1-6 88 0 0,-1 1 0 0 0,0 0 0 0 0,-11-18 0 0 0,5 10-123 0 0,-6-24-147 0 0,14 33-66 0 0,-1 0 1 0 0,-1 0-1 0 0,1 0 0 0 0,-1 0 1 0 0,-9-12-1 0 0,8 13 284 0 0,5 6 10 0 0,0 1 0 0 0,0 0 0 0 0,0 0 0 0 0,-1 0 1 0 0,1 0-1 0 0,0-1 0 0 0,0 1 0 0 0,0 0 0 0 0,0 0 0 0 0,0 0 0 0 0,0-1 0 0 0,0 1 0 0 0,0 0 0 0 0,0 0 0 0 0,0 0 0 0 0,0-1 0 0 0,0 1 1 0 0,0 0-1 0 0,0 0 0 0 0,0 0 0 0 0,0-1 0 0 0,0 1 0 0 0,0 0 0 0 0,0 0 0 0 0,0 0 0 0 0,0-1 0 0 0,0 1 0 0 0,0 0 0 0 0,0 0 0 0 0,0 0 0 0 0,1 0 1 0 0,-1-1-1 0 0,0 1 0 0 0,0 0 0 0 0,0 0 0 0 0,0 0 0 0 0,0 0 0 0 0,1-1 0 0 0,-1 1 0 0 0,0 0 0 0 0,0 0 0 0 0,0 0 0 0 0,0 0 0 0 0,1 0 0 0 0,-1 0 1 0 0,0 0-1 0 0,0 0 0 0 0,0 0 0 0 0,1 0 0 0 0,-1-1 0 0 0,7 1-978 0 0,4-2-1987 0 0,-11 2 1436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 11975 0 0,'25'0'267'0'0,"-20"0"42"0"0,-3 0 17 0 0,18-5 74 0 0,-11 4-319 0 0,-6 1 284 0 0,-3 0 122 0 0,0 0 22 0 0,0 0 71 0 0,0 0 286 0 0,-11 11 1144 0 0,2-3-1758 0 0,0-1 0 0 0,0-1-1 0 0,0 1 1 0 0,-13 5 0 0 0,-16 11-287 0 0,14-7 35 0 0,0-2 0 0 0,-38 16 0 0 0,42-21 0 0 0,-2 0 0 0 0,21-9 0 0 0,1 0 0 0 0,0 0 0 0 0,-1 0 0 0 0,1 0 0 0 0,0 0 0 0 0,-1 0 0 0 0,1 0 0 0 0,0 0 0 0 0,-1 1 0 0 0,1-1 0 0 0,0 0 0 0 0,0 0 0 0 0,-1 0 0 0 0,1 1 0 0 0,0-1 0 0 0,-1 0 0 0 0,1 0 0 0 0,0 1 0 0 0,0-1 0 0 0,-1 0 0 0 0,1 0 0 0 0,0 1 0 0 0,0-1 0 0 0,0 0 0 0 0,0 1 0 0 0,0-1 0 0 0,-1 0 0 0 0,1 1 0 0 0,0-1 0 0 0,0 0 0 0 0,0 1 0 0 0,0-1 0 0 0,0 1 0 0 0,0-1 0 0 0,0 1 0 0 0,3 3 0 0 0,5 1 0 0 0,28 13 77 0 0,-23-13 458 0 0,-1 1-1 0 0,14 9 1 0 0,-22-12-500 0 0,0 0 1 0 0,0 0-1 0 0,0 0 1 0 0,-1 0 0 0 0,1 1-1 0 0,-1 0 1 0 0,0 0-1 0 0,0 0 1 0 0,-1 0 0 0 0,3 4-1 0 0,0 3-35 0 0,0 0 0 0 0,-1 0 0 0 0,0 1 0 0 0,3 12 0 0 0,-6-19 0 0 0,0 0 0 0 0,-1 0 0 0 0,1 0 0 0 0,-1 0 0 0 0,0 1 0 0 0,-1-1 0 0 0,1 0 0 0 0,-1 0 0 0 0,0 0 0 0 0,0 0 0 0 0,0 0 0 0 0,-3 5 0 0 0,-2-1 0 0 0,3-7 0 0 0,0 0 0 0 0,0 0 0 0 0,0 0 0 0 0,0-1 0 0 0,-1 1 0 0 0,1-1 0 0 0,-1 1 0 0 0,0-1 0 0 0,1 0 0 0 0,-1-1 0 0 0,0 1 0 0 0,1-1 0 0 0,-1 1 0 0 0,0-1 0 0 0,0 0 0 0 0,1-1 0 0 0,-1 1 0 0 0,0 0 0 0 0,-5-3 0 0 0,-8-1 0 0 0,1-1 0 0 0,-32-13 0 0 0,35 12 0 0 0,4 2-154 0 0,0 0 1 0 0,0 0-1 0 0,1-1 0 0 0,0 0 0 0 0,0-1 1 0 0,0 0-1 0 0,1 0 0 0 0,-10-10 0 0 0,17 15 7 0 0,-1-1-1 0 0,0 1 1 0 0,1-1-1 0 0,-1 1 1 0 0,0-1 0 0 0,1 1-1 0 0,0-1 1 0 0,-1 0-1 0 0,1 1 1 0 0,0-1-1 0 0,0 0 1 0 0,0 1 0 0 0,0-1-1 0 0,0 0 1 0 0,0 1-1 0 0,1-1 1 0 0,-1 0-1 0 0,1 1 1 0 0,-1-1 0 0 0,1 1-1 0 0,-1-1 1 0 0,1 1-1 0 0,0-1 1 0 0,0 1-1 0 0,0-1 1 0 0,0 1 0 0 0,0 0-1 0 0,0-1 1 0 0,0 1-1 0 0,0 0 1 0 0,0 0-1 0 0,2-1 1 0 0,14-11-1388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15663 0 0,'0'0'719'0'0,"0"0"-20"0"0,-1 2-449 0 0,-18 42-198 0 0,-36 61-1 0 0,54-103 330 0 0,3-2 110 0 0,4 0-381 0 0,0 1-1 0 0,1-2 1 0 0,-1 1 0 0 0,0-1 0 0 0,0 0-1 0 0,0 0 1 0 0,1 0 0 0 0,-1-1 0 0 0,-1 0-1 0 0,10-4 1 0 0,9-6 111 0 0,27-18-1 0 0,-12 7 689 0 0,-6 6-605 0 0,39-15 0 0 0,-33 13-304 0 0,-228 111-782 0 0,119-62 177 0 0,-128 78 0 0 0,188-102 605 0 0,0 1 0 0 0,1 0 0 0 0,0 1 0 0 0,0 0 0 0 0,1 1 0 0 0,-8 9 0 0 0,15-17 12 0 0,0 0-1 0 0,1 0 0 0 0,-1 0 1 0 0,1 0-1 0 0,-1 0 1 0 0,1-1-1 0 0,-1 1 0 0 0,1 0 1 0 0,-1 0-1 0 0,1 0 1 0 0,0 0-1 0 0,0 0 0 0 0,0 1 1 0 0,-1-1-1 0 0,1 0 1 0 0,0 0-1 0 0,0 0 0 0 0,0 0 1 0 0,0 0-1 0 0,1 0 1 0 0,-1 0-1 0 0,0 0 0 0 0,0 0 1 0 0,1 0-1 0 0,0 1 0 0 0,0-1 37 0 0,0 1-1 0 0,0-1 0 0 0,0 1 0 0 0,1-1 0 0 0,-1 0 0 0 0,1 0 0 0 0,-1 0 0 0 0,1 0 0 0 0,-1 0 0 0 0,1 0 1 0 0,-1 0-1 0 0,1 0 0 0 0,2 0 0 0 0,6 2 211 0 0,1 0 0 0 0,0 0 0 0 0,18 0 0 0 0,-27-2-254 0 0,56 3 815 0 0,110-5 0 0 0,-70-8-4430 0 0,-72 4-3552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1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228 133 11975 0 0,'0'0'547'0'0,"-8"-4"181"0"0,2 1-633 0 0,4 2 281 0 0,2 1 113 0 0,0 0 20 0 0,0 0 3 0 0,0 0 0 0 0,0 0 0 0 0,0 0 0 0 0,17-9 386 0 0,25-19 0 0 0,-30 19-336 0 0,0 1 1 0 0,0 0-1 0 0,0 1 1 0 0,22-9-1 0 0,-5 7 101 0 0,1 0 1 0 0,55-8-1 0 0,-67 15-637 0 0,1 0-1 0 0,-1 1 1 0 0,1 2 0 0 0,0-1-1 0 0,35 8 1 0 0,-47-7-26 0 0,-1 1 0 0 0,0 0 0 0 0,0 0 0 0 0,1 1 0 0 0,-2-1 0 0 0,1 1 0 0 0,0 1 0 0 0,-1-1 0 0 0,6 5 0 0 0,-9-6 0 0 0,0-1 0 0 0,0 1 0 0 0,-1 0 0 0 0,1 0 0 0 0,-1 0 0 0 0,1 0 0 0 0,-1 0 0 0 0,0 0 0 0 0,1 0 0 0 0,-1 0 0 0 0,0 1 0 0 0,0-1 0 0 0,-1 0 0 0 0,1 1 0 0 0,-1-1 0 0 0,1 1 0 0 0,-1-1 0 0 0,0 1 0 0 0,1-1 0 0 0,-1 1 0 0 0,0-1 0 0 0,-1 1 0 0 0,1-1 0 0 0,0 0 0 0 0,-1 1 0 0 0,-1 3 0 0 0,-1 2 0 0 0,0-1 0 0 0,-1 1 0 0 0,0 0 0 0 0,0-1 0 0 0,-1 0 0 0 0,0 0 0 0 0,0-1 0 0 0,-1 1 0 0 0,0-1 0 0 0,-7 6 0 0 0,-2 0 0 0 0,-1 1 0 0 0,0-2 0 0 0,-22 11 0 0 0,10-6 0 0 0,-62 30 0 0 0,46-26 0 0 0,1 0 0 0 0,2 3 0 0 0,0 2 0 0 0,1 1 0 0 0,2 2 0 0 0,1 2 0 0 0,-44 44 0 0 0,63-55 0 0 0,1 1 0 0 0,1 1 0 0 0,-22 36 0 0 0,37-53 0 0 0,-1-1 0 0 0,0 1 0 0 0,1-1 0 0 0,-1 1 0 0 0,1 0 0 0 0,0 0 0 0 0,0-1 0 0 0,0 6 0 0 0,2 5 0 0 0,2-10 0 0 0,-2-3 0 0 0,1 1 0 0 0,0-1 0 0 0,-1 1 0 0 0,1 0 0 0 0,0-1 0 0 0,0 1 0 0 0,0-1 0 0 0,0 0 0 0 0,0 0 0 0 0,0 0 0 0 0,0 0 0 0 0,0 0 0 0 0,0 0 0 0 0,0 0 0 0 0,1-1 0 0 0,-1 1 0 0 0,0-1 0 0 0,1 0 0 0 0,-1 0 0 0 0,0 1 0 0 0,4-2 0 0 0,7 0 0 0 0,0 0 0 0 0,21-5 0 0 0,-11 1 0 0 0,13 1 0 0 0,40 0 0 0 0,-22 2 0 0 0,167-2 1502 0 0,-61 19-1020 0 0,-158-15-819 0 0,-2 0-138 0 0,0 0-33 0 0,2 6-335 0 0,-1-4-1910 0 0,0 0-3995 0 0,2 6 756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 8287 0 0,'0'0'191'0'0,"0"0"26"0"0,0 0 9 0 0,-1 1-34 0 0,-3 4-154 0 0,-2-1-98 0 0,5-4-260 0 0,1 0-145 0 0,0 0-42 0 0,0 0 65 0 0,0 0 356 0 0,0 0 408 0 0,0 0 152 0 0,0 0 34 0 0,1-1-65 0 0,16-18 165 0 0,-16 18-120 0 0,-1 1 21 0 0,0 0-66 0 0,1-1-294 0 0,4-4-61 0 0,-4 4 283 0 0,-1 1 117 0 0,0 0 21 0 0,0 0 3 0 0,0 0 0 0 0,0 0 0 0 0,0 0 0 0 0,0 0 0 0 0,0 0 0 0 0,0 0 0 0 0,4 0 19 0 0,-4 0-402 0 0,1-3 20 0 0,21-8 234 0 0,-20 11-12 0 0,-2 0 117 0 0,0 0 21 0 0,0 0-66 0 0,0 0-222 0 0,0 0 166 0 0,-19 6 1143 0 0,13-3-1455 0 0,4-2-75 0 0,0-1 0 0 0,0 1 0 0 0,1 0 0 0 0,-1 0 0 0 0,0 0 0 0 0,1 0 0 0 0,-1 0 0 0 0,0 0 0 0 0,1 0 0 0 0,-1 0 0 0 0,1 1 0 0 0,0-1 0 0 0,-1 0 0 0 0,1 1 0 0 0,-2 2 0 0 0,0 1 0 0 0,-5 5 0 0 0,0 0 0 0 0,-1-1 0 0 0,0 1 0 0 0,-17 12 0 0 0,24-19 0 0 0,-19 7 0 0 0,20-9 62 0 0,0-1 0 0 0,0 0 0 0 0,0 1 0 0 0,0-1-1 0 0,0 1 1 0 0,0-1 0 0 0,0 1 0 0 0,1 0 0 0 0,-1-1 0 0 0,0 1 0 0 0,0 0-1 0 0,1-1 1 0 0,-1 1 0 0 0,0 0 0 0 0,1 0 0 0 0,-1 0 0 0 0,1 0 0 0 0,-1 0-1 0 0,1-1 1 0 0,-1 1 0 0 0,1 0 0 0 0,-1 0 0 0 0,1 2 0 0 0,0-2-107 0 0,-1 0 488 0 0,0 1-294 0 0,-1 7-133 0 0,0 1-16 0 0,-1 0 0 0 0,1 0 0 0 0,1-1 0 0 0,1 10 72 0 0,0-17 299 0 0,0-2 117 0 0,0 0 21 0 0,0 1-66 0 0,2 7-294 0 0,1 1-133 0 0,3 0-16 0 0,4 2 0 0 0,-6-9 0 0 0,14 17 0 0 0,5 11 0 0 0,-16-22 0 0 0,2-2 0 0 0,-7-5 0 0 0,0-1 0 0 0,15-3 0 0 0,-12 3 0 0 0,0-1 0 0 0,0 0 0 0 0,0 0 0 0 0,-1 0 0 0 0,1-1 0 0 0,-1 1 0 0 0,1-1 0 0 0,-1 0 0 0 0,7-5 0 0 0,1 0 0 0 0,-11 4 0 0 0,0 1 0 0 0,1-1 0 0 0,5-2 0 0 0,3-1 0 0 0,-2 0 0 0 0,-3-1 0 0 0,1-1 0 0 0,0-1 0 0 0,0 0 0 0 0,4-11 0 0 0,1-1 0 0 0,1-5 0 0 0,-4 8 0 0 0,-8 16 0 0 0,1 1 0 0 0,-1-1 0 0 0,1 1 0 0 0,-1-1 0 0 0,0 1 0 0 0,1-1 0 0 0,-1 1 0 0 0,0-1 0 0 0,0-2 0 0 0,-4-8 15 0 0,0 10-41 0 0,3 2-27 0 0,-5-4-366 0 0,1 1 0 0 0,-1 1 1 0 0,-11-4-1 0 0,11 3 368 0 0,0 1 1 0 0,0 0-1 0 0,0-1 1 0 0,-7-4-1 0 0,-18-13 51 0 0,31 20 0 0 0,-1 0 0 0 0,1 0 0 0 0,0 0 0 0 0,0 0 0 0 0,-1-1 0 0 0,1 1 0 0 0,0 0 0 0 0,0 0 0 0 0,0 0 0 0 0,0-1 0 0 0,-1 1 0 0 0,1 0 0 0 0,0 0 0 0 0,0-1 0 0 0,0 1 0 0 0,0 0 0 0 0,0 0 0 0 0,0-1 0 0 0,0 1 0 0 0,-1 0 0 0 0,1-1 0 0 0,0 1 0 0 0,0 0 0 0 0,0 0 0 0 0,0-1 0 0 0,0 1 0 0 0,0 0 0 0 0,0-1 0 0 0,1 1 0 0 0,-1 0 0 0 0,0 0 0 0 0,0-1 0 0 0,0 1 0 0 0,0 0 0 0 0,0 0 0 0 0,0-1 0 0 0,0 1 0 0 0,1 0 0 0 0,-1 0 0 0 0,0-1 0 0 0,0 1 0 0 0,0 0 0 0 0,0 0 0 0 0,1 0 0 0 0,-1-1 0 0 0,0 1 0 0 0,0 0 0 0 0,1 0 0 0 0,-1 0 0 0 0,0 0 0 0 0,0 0 0 0 0,1 0 0 0 0,-1-1 0 0 0,6-3-72 0 0,-5 3-299 0 0,-1 1-117 0 0,0 0-21 0 0,0 0-3 0 0,0 0 0 0 0,0 0 0 0 0,0 0 0 0 0,0 0-136 0 0,0 0-572 0 0,7-14-6132 0 0,-3 6 2628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248 443 10135 0 0,'0'0'464'0'0,"0"0"-9"0"0,9-3 588 0 0,6-6 721 0 0,19-14 0 0 0,4-3-630 0 0,-15 10-934 0 0,-1-1 0 0 0,31-30 0 0 0,-12 9 259 0 0,-26 26 87 0 0,-3 2-203 0 0,1-1 0 0 0,12-15-1 0 0,-22 22-339 0 0,1-1 0 0 0,-1 0 0 0 0,0 0-1 0 0,0 0 1 0 0,0 0 0 0 0,-1 0 0 0 0,0 0 0 0 0,0-1 0 0 0,0 1-1 0 0,1-7 1 0 0,-1 2-185 0 0,-1 1-1 0 0,0-1 0 0 0,0 0 1 0 0,-1 1-1 0 0,0-1 0 0 0,0 0 1 0 0,-1 0-1 0 0,-1 1 0 0 0,-2-13 1 0 0,3 18 45 0 0,-4-14 108 0 0,-1 11 29 0 0,5 6 0 0 0,-1 0 0 0 0,0 1 0 0 0,1-1 0 0 0,-1 1 0 0 0,0 0 0 0 0,1-1 0 0 0,-1 1 0 0 0,0 0 0 0 0,1 0 0 0 0,-1 0 0 0 0,0 0 0 0 0,0 0 0 0 0,1 1 0 0 0,-1-1 0 0 0,0 0 0 0 0,1 1 0 0 0,-1-1 0 0 0,0 1 0 0 0,-1 1 0 0 0,-3 1 0 0 0,0-1 0 0 0,0 2 0 0 0,-9 6 0 0 0,2 1 0 0 0,1 0 0 0 0,-11 13 0 0 0,12-12 0 0 0,0 0 0 0 0,-14 10 0 0 0,1 2 0 0 0,21-19 0 0 0,-1-1 0 0 0,1 0 0 0 0,-1 0 0 0 0,-1 0 0 0 0,-4 4 0 0 0,8-8 0 0 0,0 0 0 0 0,1 0 0 0 0,-1 1 0 0 0,1-1 0 0 0,-1 0 0 0 0,0 1 0 0 0,1-1 0 0 0,-1 0 0 0 0,1 1 0 0 0,-1-1 0 0 0,1 1 0 0 0,-1-1 0 0 0,1 1 0 0 0,-1-1 0 0 0,1 1 0 0 0,0-1 0 0 0,-1 1 0 0 0,1 0 0 0 0,0-1 0 0 0,-1 1 0 0 0,1 0 0 0 0,0-1 0 0 0,0 1 0 0 0,0 0 0 0 0,0-1 0 0 0,-1 1 0 0 0,1 0 0 0 0,0-1 0 0 0,0 1 0 0 0,0 0 0 0 0,0-1 0 0 0,1 1 0 0 0,-1 0 0 0 0,0-1 0 0 0,0 1 0 0 0,0 0 0 0 0,0-1 0 0 0,1 1 0 0 0,-1 0 0 0 0,0-1 0 0 0,1 2 0 0 0,1 0 0 0 0,-1 1 0 0 0,-1 0 0 0 0,1-1 0 0 0,-1 1 0 0 0,1 0 0 0 0,-1 0 0 0 0,0-1 0 0 0,0 1 0 0 0,0 0 0 0 0,0 4 0 0 0,-1 3 0 0 0,1-1 0 0 0,-1 1 0 0 0,1 0 0 0 0,-2-1 0 0 0,1 1 0 0 0,-1-1 0 0 0,-1 1 0 0 0,0-1 0 0 0,0 0 0 0 0,-1 0 0 0 0,0 0 0 0 0,0 0 0 0 0,-10 13 0 0 0,-94 139 0 0 0,107-159 0 0 0,-17 24 0 0 0,-35 42 0 0 0,48-63 109 0 0,1 0-1 0 0,0 0 1 0 0,0 0-1 0 0,0 1 0 0 0,1 0 1 0 0,0-1-1 0 0,0 1 1 0 0,-4 13-1 0 0,4-7 92 0 0,0 1 0 0 0,1 0 0 0 0,1-1 0 0 0,0 23 0 0 0,1-26-193 0 0,-1 1-1 0 0,-1-1 1 0 0,1 0-1 0 0,-1 1 1 0 0,-1-1-1 0 0,0 0 0 0 0,-6 13 1 0 0,-33 56-412 0 0,41-76 373 0 0,0-1-443 0 0,1-1-761 0 0,-2 1-3062 0 0,-7 2-1316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3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15663 0 0,'12'-3'382'0'0,"-1"0"-1"0"0,-1 0 1 0 0,1-1-1 0 0,12-6 1 0 0,24-8 2272 0 0,169-39 748 0 0,-74 21-3510 0 0,-91 26-1144 0 0,-60 17-1160 0 0,4-3 1874 0 0,-13 8-996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3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11975 0 0,'0'0'547'0'0,"-4"7"181"0"0,1-3-711 0 0,-3 2-19 0 0,-6-3 82 0 0,11-2 65 0 0,0 0 0 0 0,0 0 0 0 0,1 0 0 0 0,-1 0 0 0 0,0-1 0 0 0,0 1 0 0 0,1 0 0 0 0,-1 0 0 0 0,0 0 0 0 0,1 1 0 0 0,-1-1 0 0 0,1 0 0 0 0,-1 2 0 0 0,-5 19 476 0 0,5-18-362 0 0,-3 10-99 0 0,-1-1 0 0 0,0 0 0 0 0,-1 0 0 0 0,0 0 0 0 0,-1-1 0 0 0,-12 17 0 0 0,18-29-160 0 0,-16 27 0 0 0,1-1 0 0 0,-1-1 0 0 0,-29 33 0 0 0,42-54 0 0 0,-18 19 0 0 0,-36 30 0 0 0,8-15 72 0 0,49-37 299 0 0,1-1 117 0 0,0 0 21 0 0,0 0-66 0 0,2 0-425 0 0,0 0 1 0 0,0 1-1 0 0,0-1 0 0 0,0 0 1 0 0,0 0-1 0 0,0 0 0 0 0,0-1 1 0 0,3 0-1 0 0,113-39-18 0 0,53 1 1752 0 0,-107 26-1456 0 0,-37 7 455 0 0,-17 3-3711 0 0,-4 1-3128 0 0,-16 5 4553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45 13823 0 0,'11'-13'315'0'0,"-8"10"45"0"0,3-6 403 0 0,3-9-618 0 0,-8 17 220 0 0,-1 1 122 0 0,0 0 22 0 0,0 0 3 0 0,0 0 0 0 0,0 0 0 0 0,1 19 784 0 0,-1-15-1138 0 0,0 1 0 0 0,1-1 0 0 0,-2 1 0 0 0,1-1 0 0 0,0 1 0 0 0,-1-1 0 0 0,-1 7 0 0 0,-10 28 396 0 0,-17 52-500 0 0,24-78-54 0 0,-2 9 0 0 0,-2 0 0 0 0,-1 0 0 0 0,0-1 0 0 0,-2 0 0 0 0,-20 28 0 0 0,-169 177 0 0 0,8-13 0 0 0,184-202-344 0 0,-13 23 0 0 0,21-32 203 0 0,0-1-812 0 0,1-1-58 0 0,0 0-12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55 10135 0 0,'0'0'231'0'0,"0"0"29"0"0,2 0 19 0 0,31 0 153 0 0,-31 0 314 0 0,-2 0 232 0 0,0 0 40 0 0,0 0-63 0 0,0 0-290 0 0,0 0-121 0 0,0 0-28 0 0,2 9 508 0 0,0-1-839 0 0,0-1 0 0 0,-1 0 0 0 0,0 1 0 0 0,-1-1-1 0 0,1 1 1 0 0,-2-1 0 0 0,1 1 0 0 0,-1-1 0 0 0,-2 10 0 0 0,2-10 49 0 0,1-4-89 0 0,-1 0-1 0 0,0 0 1 0 0,-1 0 0 0 0,1 0 0 0 0,0 0-1 0 0,-1 0 1 0 0,-2 3 0 0 0,-6 14 286 0 0,7-14-428 0 0,1-1-1 0 0,-1 0 0 0 0,0 0 1 0 0,-1 0-1 0 0,1-1 1 0 0,-8 9-1 0 0,-11 15-3 0 0,12-14 1 0 0,2 1 0 0 0,0 0 0 0 0,1 1 0 0 0,0-1 0 0 0,2 1 0 0 0,-5 19 0 0 0,9-26 0 0 0,7-1 0 0 0,-4-7 0 0 0,0 0 0 0 0,0 0 0 0 0,0 0 0 0 0,0-1 0 0 0,1 1 0 0 0,-1-1 0 0 0,0 1 0 0 0,0-1 0 0 0,0 0 0 0 0,0 0 0 0 0,0 0 0 0 0,1 0 0 0 0,-1 0-1 0 0,0 0 1 0 0,0 0 0 0 0,0-1 0 0 0,0 1 0 0 0,0-1 0 0 0,1 0 0 0 0,2-1 0 0 0,4-2 233 0 0,0-1 0 0 0,0 0 0 0 0,8-6 0 0 0,-11 5-92 0 0,0 1-1 0 0,0-1 1 0 0,-1 0 0 0 0,0-1-1 0 0,0 1 1 0 0,-1-1 0 0 0,8-14 0 0 0,0-1-150 0 0,15-26 7 0 0,-23 38-4 0 0,1 0-1 0 0,1 0 0 0 0,0 0 0 0 0,0 1 0 0 0,1-1 0 0 0,0 2 0 0 0,1-1 0 0 0,12-10 0 0 0,-19 18-330 0 0,-1 1-138 0 0,0 0-33 0 0,0 0 66 0 0,4 12 276 0 0,1 10 397 0 0,-1-1-1 0 0,-1 0 1 0 0,-1 1 0 0 0,-1 0-1 0 0,-1 23 1 0 0,-2-19 361 0 0,2-14-576 0 0,2-1-16 0 0,-2-10 0 0 0,0-1 0 0 0,0 1 0 0 0,1 0 0 0 0,-1 0 0 0 0,0-1 0 0 0,1 1 0 0 0,-1 0 0 0 0,1 0 0 0 0,-1-1 0 0 0,0 1 0 0 0,1 0 0 0 0,0-1 0 0 0,-1 1 0 0 0,1-1 0 0 0,-1 1 0 0 0,1-1 0 0 0,0 1 0 0 0,-1-1 0 0 0,1 1 0 0 0,0-1 0 0 0,-1 0 0 0 0,1 1 0 0 0,0-1 0 0 0,0 0 0 0 0,0 1 0 0 0,-1-1 0 0 0,1 0 0 0 0,0 0 0 0 0,0 0 0 0 0,0 0 0 0 0,-1 0 0 0 0,1 0 0 0 0,0 0 0 0 0,0 0 0 0 0,0 0 0 0 0,-1 0 0 0 0,1 0 0 0 0,1-1 0 0 0,0 1 0 0 0,2-1 0 0 0,1 0 0 0 0,-1-1-1 0 0,1 1 1 0 0,-1-1 0 0 0,0 0-1 0 0,0 0 1 0 0,0 0 0 0 0,0 0 0 0 0,5-5-1 0 0,31-29 18 0 0,-23 20 41 0 0,14-12 235 0 0,79-77 1390 0 0,-109 103-1684 0 0,106-121-1825 0 0,-84 99 1808 0 0,2-4-2865 0 0,-23 23 1362 0 0,-1 5-14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13823 0 0,'0'0'315'0'0,"0"0"45"0"0,0 0 21 0 0,0 0-49 0 0,1 1-220 0 0,9 2 168 0 0,-1-1-1 0 0,1 1 1 0 0,-1-1-1 0 0,1-1 0 0 0,0 0 1 0 0,14 0-1 0 0,242-23 3613 0 0,8 0-1544 0 0,-250 21-2553 0 0,-1-2-1 0 0,1 0 1 0 0,-1-2-1 0 0,39-12 1 0 0,-32 7-2123 0 0,37-20-1 0 0,-54 23 1086 0 0,-1 0 1 0 0,16-13-1 0 0,-24 17 950 0 0,19-15-1754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 10135 0 0,'0'0'464'0'0,"0"0"-9"0"0,-1 0-295 0 0,-4-1-3 0 0,3 0 185 0 0,0 1 0 0 0,0 0-1 0 0,0 0 1 0 0,0 0 0 0 0,0 0-1 0 0,0 1 1 0 0,0-1-1 0 0,0 1 1 0 0,0-1 0 0 0,-2 2-1 0 0,2-1-81 0 0,0-1-1 0 0,0 1 0 0 0,0-1 0 0 0,0 1 1 0 0,0-1-1 0 0,0 0 0 0 0,-3 0 0 0 0,4 0-213 0 0,1 0-1 0 0,-1 0 1 0 0,1 0-1 0 0,0 1 1 0 0,-1-1-1 0 0,1 0 1 0 0,-1 0-1 0 0,1 0 1 0 0,0 0-1 0 0,-1 0 0 0 0,1 0 1 0 0,0 1-1 0 0,-1-1 1 0 0,1 0-1 0 0,0 0 1 0 0,-1 1-1 0 0,1-1 1 0 0,0 0-1 0 0,-1 0 1 0 0,1 1-1 0 0,0-1 1 0 0,0 0-1 0 0,-1 1 1 0 0,1-1-1 0 0,0 0 1 0 0,0 1-1 0 0,0-1 1 0 0,0 0-1 0 0,-1 1 1 0 0,1-1-1 0 0,0 1 1 0 0,0-1-1 0 0,-3 17 987 0 0,3-11-1273 0 0,-5 16 570 0 0,0 1 1 0 0,-1-1-1 0 0,-1-1 0 0 0,-2 1 1 0 0,-15 28-1 0 0,-65 98-379 0 0,72-122 100 0 0,-71 100-50 0 0,37-56 0 0 0,10-12-40 0 0,-88 132 1520 0 0,56-65-936 0 0,51-91-1706 0 0,19-31 519 0 0,1 0 0 0 0,0-1 0 0 0,0 1-1 0 0,-1-1 1 0 0,1 0 0 0 0,-1 0 0 0 0,0 0 0 0 0,0 0 0 0 0,-5 3 0 0 0,1-3-1404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6447 0 0,'0'0'298'0'0,"0"0"-10"0"0,0 0-50 0 0,0 0 493 0 0,0 0 238 0 0,0 0 45 0 0,0 0-61 0 0,0 0-288 0 0,0 0-121 0 0,0 0-28 0 0,16 7 2948 0 0,28-6 240 0 0,-43-1-3659 0 0,-1 1 0 0 0,1-1-1 0 0,-1 0 1 0 0,1 0 0 0 0,-1 1-1 0 0,1-1 1 0 0,-1 0 0 0 0,0 1-1 0 0,1-1 1 0 0,-1 0-1 0 0,1 1 1 0 0,-1-1 0 0 0,0 1-1 0 0,1-1 1 0 0,-1 0 0 0 0,0 1-1 0 0,1-1 1 0 0,-1 1 0 0 0,0-1-1 0 0,0 1 1 0 0,0-1 0 0 0,1 1-1 0 0,-1-1 1 0 0,0 2 0 0 0,1 11 306 0 0,-1-4-320 0 0,-1-1 0 0 0,0 1 1 0 0,-1 0-1 0 0,0-1 0 0 0,0 0 0 0 0,-5 10 0 0 0,-24 47 854 0 0,5-21-330 0 0,-39 50 0 0 0,24-37-548 0 0,-3-3-7 0 0,10-13 0 0 0,29-35-154 0 0,1 0 1 0 0,-2-1-1 0 0,1 1 0 0 0,0-1 0 0 0,-1 0 0 0 0,0-1 1 0 0,0 1-1 0 0,-7 2 0 0 0,10-6-426 0 0,3-1-285 0 0,0 0-126 0 0,0 0-711 0 0,0 0-2872 0 0,0 0-1226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2 429 10135 0 0,'0'0'231'0'0,"0"0"29"0"0,0 0 19 0 0,1-1-41 0 0,61-95 2736 0 0,-32 54-1320 0 0,65-71 1 0 0,-80 98-1253 0 0,2 0 0 0 0,-1 1 1 0 0,2 1-1 0 0,0 0 0 0 0,28-14 0 0 0,-35 21-150 0 0,97-45 1048 0 0,-94 46-1289 0 0,0 1 1 0 0,0 0-1 0 0,0 1 1 0 0,1 1-1 0 0,-1 0 1 0 0,19 0-1 0 0,-28 2-66 0 0,8-1 156 0 0,0 2 1 0 0,0 0-1 0 0,24 4 1 0 0,-34-4-29 0 0,0 0 0 0 0,0-1 0 0 0,0 1 0 0 0,0 1 0 0 0,-1-1 1 0 0,1 0-1 0 0,0 1 0 0 0,-1-1 0 0 0,1 1 0 0 0,-1 0 0 0 0,0 0 0 0 0,1 0 0 0 0,-1 0 0 0 0,0 0 0 0 0,0 0 0 0 0,0 1 1 0 0,0-1-1 0 0,-1 1 0 0 0,1-1 0 0 0,-1 1 0 0 0,0 0 0 0 0,2 3 0 0 0,-1 0-72 0 0,-1-1 0 0 0,0 0 1 0 0,0 1-1 0 0,-1-1 0 0 0,1 1 0 0 0,-1-1 0 0 0,0 1 0 0 0,0-1 1 0 0,-1 1-1 0 0,0-1 0 0 0,0 1 0 0 0,-2 6 0 0 0,0-4-1 0 0,0 0 1 0 0,-1-1-1 0 0,0 1 0 0 0,0-1 1 0 0,-1 0-1 0 0,0 0 0 0 0,-7 8 1 0 0,-5 3-2 0 0,-1-2 1 0 0,-1 0 0 0 0,-1 0-1 0 0,-31 18 1 0 0,5-8 0 0 0,-59 24 0 0 0,39-20 0 0 0,-130 55 0 0 0,174-75-34 0 0,17-8-115 0 0,1 1 0 0 0,-1-1-1 0 0,0 0 1 0 0,0 0-1 0 0,-1-1 1 0 0,1 1 0 0 0,0-1-1 0 0,-1 0 1 0 0,1-1-1 0 0,0 1 1 0 0,-1-1 0 0 0,-8-1-1 0 0,6-2 134 0 0,8 2 16 0 0,-1 1 0 0 0,1 0 0 0 0,-1-1 0 0 0,1 1 0 0 0,-1 0 0 0 0,1-1 0 0 0,0 1 0 0 0,-1-1 0 0 0,1 1 0 0 0,-1-1 0 0 0,1 1 0 0 0,0-1 0 0 0,0 1 0 0 0,-1-1 0 0 0,1 1 0 0 0,0-1 0 0 0,0 0 0 0 0,-1 0 0 0 0,3-3 0 0 0,-2 4 0 0 0,2-5-1 0 0,0 1 1 0 0,-1 0-1 0 0,1 0 0 0 0,1 0 0 0 0,-1 1 0 0 0,6-8 1 0 0,-1 3 23 0 0,1 0 0 0 0,14-11 0 0 0,-20 18 314 0 0,-2 1 138 0 0,0 0 33 0 0,-2 20 100 0 0,-1-4-631 0 0,1 0-1 0 0,0 1 1 0 0,2-1 0 0 0,0 0-1 0 0,0 1 1 0 0,2-1 0 0 0,0 0-1 0 0,1 0 1 0 0,6 20 0 0 0,-5-23-151 0 0,0-1 1 0 0,1 0-1 0 0,1 0 0 0 0,0-1 1 0 0,13 19-1 0 0,-13-23 302 0 0,0 0-1 0 0,0 0 1 0 0,1-1-1 0 0,-1 0 1 0 0,1 0-1 0 0,0 0 1 0 0,1-1-1 0 0,0 0 1 0 0,9 4-1 0 0,40 18-127 0 0,-54-24-788 0 0,-6-2-94 0 0,-10-2-1062 0 0,11 1 1356 0 0,1 0-946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388 104 13823 0 0,'0'0'315'0'0,"0"0"45"0"0,0 0 21 0 0,0 0-49 0 0,0 0-149 0 0,0 0 194 0 0,0 0 110 0 0,0 0 22 0 0,0 0 3 0 0,0 0 0 0 0,0 0 0 0 0,0 0 0 0 0,0 0-69 0 0,1-2-294 0 0,2-6-190 0 0,-1 3 211 0 0,-1 0 0 0 0,1-1 1 0 0,-1 1-1 0 0,0-1 1 0 0,0 1-1 0 0,0 0 1 0 0,-1-1-1 0 0,0 0 0 0 0,-1-9 1 0 0,1 14-227 0 0,0 0 2 0 0,0 0-1 0 0,0-1 1 0 0,0 1 0 0 0,-1 0 0 0 0,1 0 0 0 0,0 0-1 0 0,-1 0 1 0 0,1 0 0 0 0,-1 0 0 0 0,1 0-1 0 0,-1 0 1 0 0,0 0 0 0 0,1 0 0 0 0,-1 0-1 0 0,0 0 1 0 0,0 1 0 0 0,0-1 0 0 0,0 0-1 0 0,1 0 1 0 0,-1 1 0 0 0,0-1 0 0 0,0 1-1 0 0,0-1 1 0 0,0 1 0 0 0,-1-1 0 0 0,1 1-1 0 0,-2-1 1 0 0,1 0 44 0 0,1 0 10 0 0,0 1 0 0 0,-1-1-1 0 0,1 1 1 0 0,0 0 0 0 0,0-1-1 0 0,0 1 1 0 0,-1 0 0 0 0,1 0 0 0 0,0 0-1 0 0,-1 0 1 0 0,1 0 0 0 0,0 0-1 0 0,0 0 1 0 0,-1 0 0 0 0,1 1 0 0 0,0-1-1 0 0,0 0 1 0 0,-1 1 0 0 0,1-1-1 0 0,-2 2 1 0 0,-49 17 0 0 0,42-16 0 0 0,3 1-2 0 0,-1-1 1 0 0,1 1-1 0 0,0 0 0 0 0,0 0 0 0 0,0 1 1 0 0,-10 9-1 0 0,-12 9 78 0 0,-2-4 762 0 0,-40 34 0 0 0,56-41-788 0 0,1 2 1 0 0,0 0-1 0 0,1 0 1 0 0,-15 24-1 0 0,26-35 61 0 0,0 0 0 0 0,1 0-1 0 0,0 0 1 0 0,0 0 0 0 0,-1 0 0 0 0,2 0 0 0 0,-1 0-1 0 0,0 0 1 0 0,1 0 0 0 0,-1 0 0 0 0,1 1-1 0 0,0 4 1 0 0,1-7-83 0 0,0 0-1 0 0,-1 0 1 0 0,1 0 0 0 0,0 0-1 0 0,-1 0 1 0 0,1 0 0 0 0,0-1-1 0 0,0 1 1 0 0,0 0 0 0 0,0 0-1 0 0,0-1 1 0 0,0 1-1 0 0,0-1 1 0 0,0 1 0 0 0,0-1-1 0 0,0 1 1 0 0,0-1 0 0 0,0 1-1 0 0,0-1 1 0 0,0 0 0 0 0,2 0-1 0 0,8 1-27 0 0,1-2 0 0 0,-1 1 0 0 0,0-1 0 0 0,22-6 0 0 0,-13 2 0 0 0,0-1 0 0 0,0-1 0 0 0,25-12 0 0 0,53-34 0 0 0,-75 39 0 0 0,37-29 0 0 0,-44 28 0 0 0,-51 34 0 0 0,16-5 0 0 0,14-11 0 0 0,4-2 0 0 0,0-1 0 0 0,0 1 0 0 0,0 0 0 0 0,0 0 0 0 0,0 0 0 0 0,0 0 0 0 0,0 0 0 0 0,0 0 0 0 0,0 0 0 0 0,0 0 0 0 0,0 0 0 0 0,1 0 0 0 0,-1 0 0 0 0,0 1 0 0 0,1-1 0 0 0,-1 0 0 0 0,1 1 0 0 0,-1 2 0 0 0,0-2 0 0 0,0 1 0 0 0,0-1 0 0 0,1 1 0 0 0,-1 0 0 0 0,1 0 0 0 0,-1-1 0 0 0,1 1 0 0 0,0 0 0 0 0,0 4 0 0 0,2-1 0 0 0,-1 1 0 0 0,1-1 0 0 0,0 1 0 0 0,6 9 0 0 0,-4-3-513 0 0,-4-10 471 0 0,0 1-3605 0 0,0-4 2113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2 241 10135 0 0,'0'0'464'0'0,"0"0"-9"0"0,0 9-278 0 0,-1-1-37 0 0,1-7 586 0 0,0 5 759 0 0,0-5 1720 0 0,0-1 3510 0 0,1-8-6613 0 0,1-1 1 0 0,1 1-1 0 0,-1 0 1 0 0,2 0-1 0 0,-1 0 1 0 0,1 0-1 0 0,0 0 1 0 0,0 1-1 0 0,1 0 0 0 0,0 0 1 0 0,0 0-1 0 0,1 0 1 0 0,0 1-1 0 0,0 0 1 0 0,0 0-1 0 0,1 1 1 0 0,0 0-1 0 0,0 0 1 0 0,10-5-1 0 0,17-8-91 0 0,77-38-2 0 0,-87 46-10 0 0,0 1-1 0 0,44-11 1 0 0,-56 17 1 0 0,-6 1 0 0 0,0 1 0 0 0,-1 0 0 0 0,1 0 0 0 0,0 0 0 0 0,0 1 0 0 0,6 0 0 0 0,-1 4 0 0 0,-11-4 0 0 0,1 1 0 0 0,0 0 0 0 0,-1 0 0 0 0,1 0 0 0 0,-1 0 0 0 0,1 0 0 0 0,-1 0 0 0 0,1 0 0 0 0,-1 0 0 0 0,1 0 0 0 0,-1 0 0 0 0,0 0 0 0 0,0 0 0 0 0,1 0 0 0 0,-1 0 0 0 0,0 0 0 0 0,0 0 0 0 0,0 0 0 0 0,0 0 0 0 0,0 0 0 0 0,-1 0 0 0 0,1 0 0 0 0,0 0 0 0 0,0 0 0 0 0,-1 0 0 0 0,1 0 0 0 0,0 0 0 0 0,-1 0 0 0 0,0 1 0 0 0,-16 29 0 0 0,-19 21 0 0 0,-2-1 0 0 0,-70 69 0 0 0,66-71-2408 0 0,41-48 1896 0 0,1-1 0 0 0,0 0-68 0 0,0 0-285 0 0,0 0-126 0 0,11 0-5285 0 0,1-2 476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13823 0 0,'0'0'315'0'0,"0"0"45"0"0,0 0 21 0 0,0 0-49 0 0,0 0-149 0 0,0 0 194 0 0,0 0 110 0 0,0 0 22 0 0,0 0 3 0 0,0 0 0 0 0,0 0 0 0 0,-1 2 0 0 0,-6 40 364 0 0,-2 0 0 0 0,-2-1 0 0 0,-24 57 0 0 0,13-46 207 0 0,-3-1-1 0 0,-35 55 1 0 0,-4-16-1083 0 0,38-57-1673 0 0,25-32-242 0 0,1-1-699 0 0,0 0-2509 0 0,0 0-1064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4 316 11975 0 0,'0'0'547'0'0,"0"0"-11"0"0,0 0-135 0 0,0 0 705 0 0,0 0 344 0 0,0 0 72 0 0,0 0-125 0 0,0 2-574 0 0,1 3-442 0 0,-1 1 1 0 0,-1 0-1 0 0,1 0 1 0 0,-2 6 0 0 0,1-9-168 0 0,1-1 298 0 0,0-2 0 0 0,0 0 0 0 0,0 0 0 0 0,0 0 0 0 0,5-1-404 0 0,1 0 0 0 0,-1 0-1 0 0,1-1 1 0 0,-1 0 0 0 0,0 0-1 0 0,0-1 1 0 0,0 1 0 0 0,0-1 0 0 0,8-6-1 0 0,-4 3-56 0 0,104-55 1056 0 0,-10 7-166 0 0,1-13-1653 0 0,20-10-472 0 0,-105 66 878 0 0,71-37-1504 0 0,-64 41-46 0 0,-24 6 63 0 0,-2 1-3252 0 0,0 0-1393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0,'0'0'399'0'0,"0"0"60"0"0,0 0 21 0 0,0 0-59 0 0,1 2-276 0 0,7 8 270 0 0,-1-1-1 0 0,1 0 1 0 0,1 0-1 0 0,-1-1 1 0 0,2 0-1 0 0,19 14 0 0 0,-27-21-283 0 0,0 0 26 0 0,0 0-1 0 0,0 0 1 0 0,0 0 0 0 0,0 0-1 0 0,0 0 1 0 0,-1 1 0 0 0,1-1-1 0 0,0 1 1 0 0,-1-1 0 0 0,1 1-1 0 0,1 2 1 0 0,-3 3 435 0 0,1-1-121 0 0,14 1-343 0 0,17 5-92 0 0,-1 2 0 0 0,58 36 0 0 0,-83-47 197 0 0,0 0 0 0 0,0 0-1 0 0,12 4 1 0 0,4 2 668 0 0,-20-8-752 0 0,-1-1-272 0 0,-1 0 0 0 0,1 0 0 0 0,-1 0 0 0 0,0 1-1 0 0,1-1 1 0 0,-1 0 0 0 0,1 0 0 0 0,-1 0 0 0 0,1-1 0 0 0,-1 1-1 0 0,0 0 1 0 0,1 0 0 0 0,-1 0 0 0 0,1 0 0 0 0,-1 0 0 0 0,0 0 0 0 0,1-1-1 0 0,-1 1 1 0 0,0 0 0 0 0,1 0 0 0 0,-1 0 0 0 0,0-1 0 0 0,1 1 0 0 0,-1 0-1 0 0,0-1 1 0 0,1 1 0 0 0,-1 0 0 0 0,0-1 0 0 0,0 1 0 0 0,1 0 0 0 0,-1-1-1 0 0,0 1 1 0 0,0 0 0 0 0,0-1 0 0 0,2-2 246 0 0,3-7-1656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61 11975 0 0,'38'-28'1059'0'0,"-27"19"-503"0"0,19-13 0 0 0,-30 22-476 0 0,1 0 1 0 0,-1-1-1 0 0,0 1 1 0 0,0 0-1 0 0,0 0 1 0 0,0 0-1 0 0,0 0 1 0 0,0 0-1 0 0,1 0 1 0 0,-1 0-1 0 0,0 0 1 0 0,0 0-1 0 0,0-1 1 0 0,0 1-1 0 0,0 0 1 0 0,1 0-1 0 0,-1 0 1 0 0,0 0-1 0 0,0 0 1 0 0,0 0-1 0 0,0 0 1 0 0,1 0-1 0 0,-1 0 1 0 0,0 0-1 0 0,0 0 1 0 0,0 0-1 0 0,0 0 1 0 0,0 0-1 0 0,1 0 1 0 0,-1 1-1 0 0,0-1 1 0 0,0 0-1 0 0,0 0 1 0 0,0 0-1 0 0,0 0 1 0 0,1 0-1 0 0,-1 0 1 0 0,0 0-1 0 0,0 0 1 0 0,0 0-1 0 0,0 1 1 0 0,0-1-1 0 0,0 0 1 0 0,0 0-1 0 0,1 0 1 0 0,-1 0-1 0 0,-1 12 1342 0 0,-8 21-1614 0 0,6-24 456 0 0,-16 46 706 0 0,-29 61-1 0 0,-1 0-860 0 0,9 6-109 0 0,16-48 0 0 0,18-59 0 0 0,-14 27 0 0 0,13-29 0 0 0,1 0 0 0 0,-9 24 0 0 0,13-27-64 0 0,2-8-273 0 0,0-2-138 0 0,0 0-33 0 0,1-1 420 0 0,0 1-1 0 0,0 0 1 0 0,-1-1-1 0 0,1 1 1 0 0,0 0-1 0 0,0-1 1 0 0,0 1-1 0 0,-1-1 0 0 0,1 1 1 0 0,0-1-1 0 0,-1 1 1 0 0,2-2-1 0 0,1-1-205 0 0,28-20-1717 0 0,-12 9 987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105 132 10135 0 0,'0'0'464'0'0,"0"0"-9"0"0,0 0-155 0 0,-9 4 2427 0 0,17-9 3340 0 0,17-11-4118 0 0,28-17-2132 0 0,-26 20 595 0 0,1 1-1 0 0,0 2 1 0 0,40-10 0 0 0,-35 10-454 0 0,-19 6 42 0 0,0 0 0 0 0,1 1 0 0 0,-1 1 0 0 0,0 0 0 0 0,1 1 0 0 0,-1 1 0 0 0,1 0 0 0 0,-1 1 0 0 0,1 0 0 0 0,15 4 0 0 0,-27-4 0 0 0,0 0 0 0 0,1 0 0 0 0,-1 0 0 0 0,0 1 0 0 0,0-1 0 0 0,0 1 0 0 0,0 0 0 0 0,0 0 0 0 0,0 0 0 0 0,0 0 0 0 0,-1 0 0 0 0,1 1 0 0 0,-1-1 0 0 0,0 1 0 0 0,0 0 0 0 0,0-1 0 0 0,0 1 0 0 0,0 0 0 0 0,0 0 0 0 0,-1 0 0 0 0,1 1 0 0 0,-1-1 0 0 0,0 0 0 0 0,1 7 0 0 0,-1-5 0 0 0,0 0 0 0 0,-1 1 0 0 0,1-1 0 0 0,-2 1 0 0 0,1-1 0 0 0,0 0 0 0 0,-1 1 0 0 0,0-1 0 0 0,0 0 0 0 0,-1 0 0 0 0,0 1 0 0 0,1-1 0 0 0,-2 0 0 0 0,1-1 0 0 0,-4 8 0 0 0,-2-1-181 0 0,1 1 0 0 0,-1-2 0 0 0,-1 1 0 0 0,0-1 0 0 0,0 0 0 0 0,-1-1 0 0 0,0 0-1 0 0,-1-1 1 0 0,0 0 0 0 0,-13 7 0 0 0,-7 0 181 0 0,-1-1 0 0 0,-58 17 0 0 0,36-13 0 0 0,-2 0 0 0 0,22-8 0 0 0,-49 22 0 0 0,64-23-38 0 0,4-2-577 0 0,1 0 0 0 0,-24 16 1 0 0,38-23 612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0,1 0 0 0 0,-1 0 0 0 0,0 0 0 0 0,0 0 0 0 0,0 0 0 0 0,0 0 0 0 0,0 0 0 0 0,0 0 0 0 0,0 0 0 0 0,0 0 0 0 0,0 0 1 0 0,0 0-1 0 0,-1 0 0 0 0,1 0 0 0 0,0 0 0 0 0,0 0 0 0 0,0 0 0 0 0,0 0 0 0 0,0 0 0 0 0,0 1 0 0 0,9-3-48 0 0,14-3 34 0 0,-18 3 17 0 0,132-27 563 0 0,-114 26-400 0 0,1 1 0 0 0,-1 0 0 0 0,1 2 0 0 0,23 3 0 0 0,-17 0 128 0 0,117 17 65 0 0,-116-14-371 0 0,0 1 1 0 0,50 19-1 0 0,-77-25 14 0 0,13 9 0 0 0,-8-3 0 0 0,0 5 0 0 0,-9-7 0 0 0,-1-3 0 0 0,1 2 0 0 0,-1-1 0 0 0,1 1 0 0 0,-1 0 0 0 0,0-1 0 0 0,0 1 0 0 0,-1-1 0 0 0,1 1 0 0 0,-1-1 0 0 0,0 0 0 0 0,0 1 0 0 0,-3 3 0 0 0,-27 32 0 0 0,32-39 0 0 0,-14 13 206 0 0,-1 0 0 0 0,0-1-1 0 0,0-1 1 0 0,-1 0 0 0 0,0-1-1 0 0,-34 15 1 0 0,4-8-16 0 0,-1-1 0 0 0,-68 11 0 0 0,100-23-152 0 0,-59 7-38 0 0,30-6 0 0 0,-6-3 0 0 0,62-9-2020 0 0,10-4-798 0 0,-4 6-2024 0 0,3 0-1150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11 13823 0 0,'1'-1'315'0'0,"19"-2"-77"0"0,-15 1-158 0 0,0 1 0 0 0,1 0 0 0 0,-1 0 0 0 0,0 0 0 0 0,1 1 0 0 0,-1-1 0 0 0,1 2-1 0 0,-1-1 1 0 0,0 0 0 0 0,1 1 0 0 0,9 3 0 0 0,0 3-80 0 0,-13-3 0 0 0,-1-1 0 0 0,1-1 15 0 0,-1 1 0 0 0,1 0-1 0 0,-1 0 1 0 0,0 0 0 0 0,1 0-1 0 0,-2 0 1 0 0,1 0 0 0 0,0 0-1 0 0,0 0 1 0 0,-1 0 0 0 0,0 0-1 0 0,0 1 1 0 0,0-1 0 0 0,0 0-1 0 0,0 0 1 0 0,-1 0-1 0 0,1 0 1 0 0,-2 4 0 0 0,-2 8 163 0 0,0 1-1 0 0,-10 19 1 0 0,8-23-67 0 0,-140 291 2889 0 0,22-85-2839 0 0,70-124-157 0 0,50-87-4 0 0,-79 130 0 0 0,63-109 0 0 0,0 0 0 0 0,-39 40 0 0 0,44-52 288 0 0,-1-1 0 0 0,-1 0 0 0 0,0-1 0 0 0,-33 20 0 0 0,68-53-171 0 0,19-12-1010 0 0,231-200-3216 0 0,-170 144 1686 0 0,-72 64 1675 0 0,1 0 0 0 0,31-18 0 0 0,-36 32 1558 0 0,-20 9 139 0 0,-2 0 62 0 0,-1 20-306 0 0,0 0 0 0 0,-1 1 0 0 0,0-1 0 0 0,-11 36-1 0 0,-32 76-1142 0 0,31-94 718 0 0,-7 8 737 0 0,14-33-777 0 0,1 0 0 0 0,1 1 0 0 0,-5 16-1 0 0,1-5-372 0 0,8-23-563 0 0,1-2-257 0 0,0 0-1013 0 0,0 0-3830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550 167 6447 0 0,'1'-1'142'0'0,"12"-10"31"0"0,0-2 1 0 0,20-25-1 0 0,-24 26 465 0 0,0 0 1 0 0,1 1-1 0 0,1 1 0 0 0,0 0 0 0 0,17-13 0 0 0,-22 20-160 0 0,-3 0-109 0 0,1 0 1 0 0,0 1-1 0 0,0-1 0 0 0,0 1 0 0 0,0 0 0 0 0,0 0 0 0 0,1 1 0 0 0,-1 0 0 0 0,7-2 0 0 0,-9 3 112 0 0,2 1 631 0 0,8 4-419 0 0,-10-1-277 0 0,-2 3-309 0 0,0 0 0 0 0,-1 0 1 0 0,1 0-1 0 0,-2 0 1 0 0,1 0-1 0 0,-1-1 1 0 0,0 1-1 0 0,0 0 1 0 0,-1-1-1 0 0,0 1 1 0 0,0-1-1 0 0,0 0 1 0 0,-1 0-1 0 0,0 0 1 0 0,-5 6-1 0 0,-8 8-133 0 0,0-2 0 0 0,0 0-1 0 0,-21 16 1 0 0,-47 36 26 0 0,-101 91 0 0 0,139-117 0 0 0,-67 71 0 0 0,95-94 0 0 0,1 2 0 0 0,2 0 0 0 0,-25 42 0 0 0,17-19-27 0 0,2 1 0 0 0,-17 54 0 0 0,34-84 119 0 0,0-1 0 0 0,1 1 0 0 0,1 0 0 0 0,1 0 0 0 0,0 0 0 0 0,1 0 0 0 0,1 1 0 0 0,1-1 0 0 0,0 0 0 0 0,5 21 0 0 0,-4-29 6 0 0,1-1 1 0 0,0 1-1 0 0,1-1 1 0 0,0 1-1 0 0,0-1 0 0 0,1 0 1 0 0,0-1-1 0 0,0 1 1 0 0,0-1-1 0 0,1 0 1 0 0,0 0-1 0 0,1-1 1 0 0,0 0-1 0 0,0 0 0 0 0,12 7 1 0 0,-2-2 128 0 0,0-2 0 0 0,1 0 0 0 0,0-1 1 0 0,0-1-1 0 0,1-1 0 0 0,20 5 0 0 0,-9-4-227 0 0,-17-3 0 0 0,1 0 0 0 0,-1-2 0 0 0,15 2 0 0 0,-21-4-12 0 0,-4 0 3 0 0,0 1 0 0 0,0-1-1 0 0,0 0 1 0 0,0 1 0 0 0,0-1-1 0 0,0 1 1 0 0,0 0 0 0 0,0 0-1 0 0,0 0 1 0 0,0 1 0 0 0,-1-1-1 0 0,5 3 1 0 0,-6-3-687 0 0,-3-2-257 0 0,-18-9-5875 0 0,8 5 390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 10135 0 0,'0'0'231'0'0,"0"0"29"0"0,0 0 19 0 0,1-1-41 0 0,23-10 780 0 0,-23 10-508 0 0,3-1 1997 0 0,0 1 1974 0 0,-9 17-4717 0 0,0-4 433 0 0,-1 0-1 0 0,-11 18 1 0 0,0-2 653 0 0,-49 76-184 0 0,44-73-685 0 0,2 1 0 0 0,-26 53-1 0 0,39-70 20 0 0,-1 0 0 0 0,-1-1 0 0 0,0 0 0 0 0,-16 19 0 0 0,23-30 0 0 0,7-5 0 0 0,5-6 0 0 0,-4 2 0 0 0,-1 0 0 0 0,2 0 0 0 0,-1 1 0 0 0,0 0 0 0 0,1 0 0 0 0,0 1 0 0 0,0 0 0 0 0,1 0 0 0 0,9-3 0 0 0,12-4 0 0 0,32-7 0 0 0,-53 16 0 0 0,12-3 0 0 0,1 2 0 0 0,0 0 0 0 0,-1 1 0 0 0,1 1 0 0 0,30 2 0 0 0,-43 0-288 0 0,-1 0 1 0 0,1-1-1 0 0,14-2 0 0 0,-2-5-1663 0 0,-17 6 1186 0 0,-1-1 0 0 0,0 1 0 0 0,1-1-1 0 0,-1 0 1 0 0,0 0 0 0 0,3-2 0 0 0,2-5-4849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287 100 10135 0 0,'7'-4'281'0'0,"0"-1"0"0"0,-1 0 0 0 0,10-10 0 0 0,12-9-237 0 0,-24 21 105 0 0,9-7 765 0 0,1 1 0 0 0,0 1 0 0 0,16-8-1 0 0,-30 16-818 0 0,0 0-1 0 0,0 0 0 0 0,0 0 1 0 0,1 0-1 0 0,-1 0 0 0 0,0 0 1 0 0,0 0-1 0 0,0 0 0 0 0,1 0 1 0 0,-1 0-1 0 0,0 0 0 0 0,0 0 1 0 0,1 0-1 0 0,-1 0 0 0 0,0 0 1 0 0,0 0-1 0 0,1 0 0 0 0,-1 0 1 0 0,0 0-1 0 0,0 0 1 0 0,0 0-1 0 0,1 0 0 0 0,-1 0 1 0 0,0 0-1 0 0,0 0 0 0 0,0 1 1 0 0,1-1-1 0 0,-1 0 0 0 0,0 0 1 0 0,0 0-1 0 0,0 0 0 0 0,0 0 1 0 0,1 1-1 0 0,-1-1 0 0 0,0 0 1 0 0,0 0-1 0 0,0 0 0 0 0,0 1 1 0 0,0-1-1 0 0,0 0 0 0 0,0 0 1 0 0,1 1-1 0 0,-1 14 766 0 0,-8 18-530 0 0,-5 3 229 0 0,-28 51 0 0 0,16-35-560 0 0,-132 256 1988 0 0,65-134-1926 0 0,58-113-34 0 0,21-41-427 0 0,2 1-1 0 0,0 0 0 0 0,1 1 1 0 0,-7 24-1 0 0,15-39-575 0 0,2-5-4010 0 0,0-2-1708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11975 0 0,'0'0'267'0'0,"0"0"42"0"0,-1 1 17 0 0,-5 11-115 0 0,1 1 1 0 0,0-1 0 0 0,-4 17-1 0 0,9-27-132 0 0,-1-1 0 0 0,1 1-1 0 0,-1-1 1 0 0,1 1 0 0 0,0 0-1 0 0,-1-1 1 0 0,1 1-1 0 0,0-1 1 0 0,0 1 0 0 0,0 0-1 0 0,1-1 1 0 0,-1 1 0 0 0,0 0-1 0 0,1-1 1 0 0,-1 1 0 0 0,1-1-1 0 0,-1 1 1 0 0,2 2 0 0 0,-1-3-14 0 0,0 0 1 0 0,0 0 0 0 0,0 0-1 0 0,0-1 1 0 0,0 1 0 0 0,0 0-1 0 0,0-1 1 0 0,1 1 0 0 0,-1 0-1 0 0,0-1 1 0 0,0 0 0 0 0,0 1-1 0 0,1-1 1 0 0,-1 0 0 0 0,0 1-1 0 0,0-1 1 0 0,1 0 0 0 0,1 0-1 0 0,4 0 271 0 0,0-1 0 0 0,0 0-1 0 0,0-1 1 0 0,0 1 0 0 0,0-1 0 0 0,12-5-1 0 0,6-3-40 0 0,0 1 0 0 0,0 1 1 0 0,1 1-1 0 0,0 2 0 0 0,0 0 0 0 0,0 2 0 0 0,1 1 0 0 0,26 1 0 0 0,-50 1-295 0 0,0 0 0 0 0,-1 1 0 0 0,1-1 0 0 0,0 1 0 0 0,-1-1 0 0 0,1 1 0 0 0,-1 0 0 0 0,1 0 0 0 0,-1 0 0 0 0,1 0 0 0 0,-1 0 0 0 0,1 0 0 0 0,-1 1 0 0 0,0-1 0 0 0,0 1 0 0 0,0 0 0 0 0,0 0 0 0 0,0 0 0 0 0,0 0 0 0 0,2 3 0 0 0,-2-1 0 0 0,0-1 0 0 0,-1 1 0 0 0,1-1 0 0 0,-1 1 0 0 0,0-1 0 0 0,0 1 0 0 0,-1 0 0 0 0,1-1 0 0 0,-1 1 0 0 0,0 0 0 0 0,1 0 0 0 0,-2-1 0 0 0,1 1 0 0 0,-1 5 0 0 0,-1-2 0 0 0,1 1 0 0 0,-1-1 0 0 0,-1 0 0 0 0,1 0 0 0 0,-1 0 0 0 0,0 0 0 0 0,-1 0 0 0 0,0-1 0 0 0,0 1 0 0 0,0-1 0 0 0,-1 0 0 0 0,-7 7 0 0 0,5-6 0 0 0,-1 0 0 0 0,0-1 0 0 0,0 0 0 0 0,0 0 0 0 0,-1-1 0 0 0,0 0 0 0 0,0 0 0 0 0,-17 5 0 0 0,-303 118 0 0 0,309-118 0 0 0,0 1 0 0 0,-18 14 0 0 0,33-19 0 0 0,8-3 0 0 0,4-2 0 0 0,2-1 0 0 0,0 0 0 0 0,0-1 0 0 0,0 0 0 0 0,0-1 0 0 0,0 0 0 0 0,13-4 0 0 0,11-3 0 0 0,19-2 0 0 0,-24 5 0 0 0,0 0 0 0 0,0 2 0 0 0,54-2 0 0 0,-77 7 0 0 0,1-1 0 0 0,-1 1 0 0 0,0 0 0 0 0,0 1 0 0 0,1-1 0 0 0,-1 1 0 0 0,0 0 0 0 0,-1 0 0 0 0,1 0 0 0 0,0 1 0 0 0,-1 0 0 0 0,1 0 0 0 0,-1 0 0 0 0,0 0 0 0 0,8 8 0 0 0,-9-8 0 0 0,0 1 0 0 0,-1 0 0 0 0,1-1 0 0 0,-1 1 0 0 0,1 0 0 0 0,-1 0 0 0 0,0 0 0 0 0,-1 1 0 0 0,1-1 0 0 0,-1 0 0 0 0,0 1 0 0 0,0-1 0 0 0,0 0 0 0 0,0 1 0 0 0,-1 0 0 0 0,0-1 0 0 0,0 1 0 0 0,-1 7 0 0 0,1-5 2 0 0,0-4 7 0 0,-1-1 0 0 0,1 1-1 0 0,-1 0 1 0 0,1-1 0 0 0,-1 1 0 0 0,0 0-1 0 0,-2 3 1 0 0,0 2 318 0 0,2-3-52 0 0,-1-1 0 0 0,0 1 0 0 0,-1 0-1 0 0,1-1 1 0 0,-6 8 0 0 0,5-8-275 0 0,1 0 0 0 0,-1 0 0 0 0,0-1 0 0 0,0 1 0 0 0,0-1 0 0 0,-1 0 0 0 0,1 1 0 0 0,-1-1 0 0 0,0-1 0 0 0,0 1 0 0 0,0-1 0 0 0,0 1 0 0 0,0-1 0 0 0,-5 2 0 0 0,-108 49 0 0 0,18-7 0 0 0,88-42 0 0 0,-220 85 0 0 0,212-82 0 0 0,1-1 0 0 0,-30 8 0 0 0,38-14-249 0 0,8-2 66 0 0,6-2-214 0 0,8-8-1484 0 0,2 0 0 0 0,25-17 0 0 0,1-1-1352 0 0,-15 9 1186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 13823 0 0,'0'0'315'0'0,"-8"-7"758"0"0,7 7-983 0 0,0-1 0 0 0,0 0-1 0 0,0 1 1 0 0,0-1-1 0 0,0 1 1 0 0,0-1 0 0 0,0 1-1 0 0,0 0 1 0 0,0-1 0 0 0,-1 1-1 0 0,1 0 1 0 0,0 0 0 0 0,0-1-1 0 0,0 1 1 0 0,0 0 0 0 0,0 0-1 0 0,-1 1 1 0 0,1-1-1 0 0,0 0 1 0 0,0 0 0 0 0,0 0-1 0 0,0 1 1 0 0,0-1 0 0 0,0 1-1 0 0,0-1 1 0 0,0 1 0 0 0,-1-1-1 0 0,2 1 1 0 0,-3 0 0 0 0,0 1 93 0 0,1 1 0 0 0,0-1 0 0 0,-1 0 0 0 0,1 0 0 0 0,0 1 1 0 0,0-1-1 0 0,-3 6 0 0 0,3-3-122 0 0,-1 0 0 0 0,2 1-1 0 0,-1-1 1 0 0,1 1 0 0 0,0-1 0 0 0,0 1 0 0 0,0 0-1 0 0,1-1 1 0 0,0 1 0 0 0,0 0 0 0 0,0-1 0 0 0,1 1 0 0 0,-1-1-1 0 0,3 7 1 0 0,1 5 233 0 0,1 0 1 0 0,1-1-1 0 0,10 22 0 0 0,6 8-292 0 0,3-1 0 0 0,2-1 0 0 0,1-2-1 0 0,3 0 1 0 0,1-2 0 0 0,2-1 0 0 0,1-2-1 0 0,68 54 1 0 0,-36-39-2 0 0,92 76 0 0 0,-143-112 0 0 0,0 0 0 0 0,-1 1 0 0 0,-1 1 0 0 0,0 0 0 0 0,-2 1 0 0 0,20 38 0 0 0,-27-45 0 0 0,-1 0 0 0 0,0 0 0 0 0,0 0 0 0 0,-1 0 0 0 0,-1 1 0 0 0,0 0 0 0 0,-1-1 0 0 0,-1 1 0 0 0,1 0 0 0 0,-2-1 0 0 0,0 1 0 0 0,0 0 0 0 0,-2-1 0 0 0,1 1 0 0 0,-6 15 0 0 0,0-7 0 0 0,-1-1 0 0 0,-1 0 0 0 0,0 0 0 0 0,-1-1 0 0 0,-2 0 0 0 0,0-1 0 0 0,-29 32 0 0 0,-232 198 0 0 0,205-192 628 0 0,-4-2-1 0 0,-136 76 1 0 0,168-110-463 0 0,32-19-168 0 0,11-6 11 0 0,7-7-146 0 0,-1 4-368 0 0,29-32-1648 0 0,-18 16 1131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29 10135 0 0,'0'0'231'0'0,"-2"-7"308"0"0,0-4-243 0 0,1 8-308 0 0,-2-2 92 0 0,2 4 313 0 0,-5 0 1980 0 0,3 1 880 0 0,0 7-3331 0 0,-14 30 133 0 0,-2-1 0 0 0,-25 39 0 0 0,-119 167 608 0 0,143-211-925 0 0,7-11 90 0 0,-28 34-1 0 0,38-52 194 0 0,2-1-32 0 0,1 0-1 0 0,-1 0 1 0 0,0 0-1 0 0,1-1 1 0 0,-1 1-1 0 0,0 0 1 0 0,1 0-1 0 0,-1 0 1 0 0,1 0-1 0 0,0 0 1 0 0,-1 0-1 0 0,1 0 1 0 0,-1 2-1 0 0,1-2-713 0 0,0-1-246 0 0,1-1-861 0 0,5-5-3284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40 277 10135 0 0,'0'0'231'0'0,"0"0"29"0"0,0 0 19 0 0,0 0 105 0 0,6-9 2406 0 0,2 2-2539 0 0,0 0 0 0 0,0 0 0 0 0,1 0-1 0 0,-1 1 1 0 0,1 1 0 0 0,12-6 0 0 0,1-1 681 0 0,201-98 1018 0 0,-182 92-1409 0 0,-1 1-267 0 0,0 1 0 0 0,1 2 0 0 0,74-15 0 0 0,-111 29-174 0 0,0-1 0 0 0,0 0-1 0 0,-1 1 1 0 0,1 0 0 0 0,0 0 0 0 0,0 0 0 0 0,0 1 0 0 0,6 0-1 0 0,-9 0-92 0 0,0-1 0 0 0,0 1-1 0 0,0-1 1 0 0,0 1 0 0 0,0-1-1 0 0,0 1 1 0 0,0 0-1 0 0,-1 0 1 0 0,1-1 0 0 0,0 1-1 0 0,0 0 1 0 0,0 0 0 0 0,-1 0-1 0 0,1 0 1 0 0,0 0-1 0 0,-1 0 1 0 0,1 0 0 0 0,-1 0-1 0 0,1 0 1 0 0,-1 0 0 0 0,0 0-1 0 0,1 0 1 0 0,-1 0 0 0 0,0 0-1 0 0,0 0 1 0 0,0 0-1 0 0,0 1 1 0 0,0-1 0 0 0,0 0-1 0 0,0 0 1 0 0,0 0 0 0 0,-1 2-1 0 0,0 6-6 0 0,-1 0 0 0 0,-1-1 0 0 0,1 1 0 0 0,-1-1 0 0 0,-1 1 0 0 0,0-1 0 0 0,0 0 0 0 0,0 0 0 0 0,-1-1 0 0 0,0 0 0 0 0,-9 9 0 0 0,-4 4 0 0 0,0 0 0 0 0,-33 23 0 0 0,0-3-805 0 0,-2-3 1 0 0,-2-2-1 0 0,-1-3 0 0 0,-66 28 0 0 0,81-40 786 0 0,21-10 21 0 0,-33 11-1 0 0,47-19-1 0 0,-1 1 0 0 0,0 0 0 0 0,1 0 0 0 0,0 0 0 0 0,-1 1 0 0 0,1 0 0 0 0,1 0 0 0 0,-1 0 0 0 0,1 1 0 0 0,-1 0 0 0 0,1 0 0 0 0,1 0 0 0 0,-1 1 0 0 0,1-1 0 0 0,0 1 0 0 0,0 0 0 0 0,-6 12 0 0 0,9-14 118 0 0,1-1-1 0 0,-1 1 0 0 0,0-1 1 0 0,1 1-1 0 0,0 0 0 0 0,0 5 1 0 0,0-8-64 0 0,0 1 454 0 0,1-1-65 0 0,1 1-432 0 0,0 1 0 0 0,0-1 1 0 0,0-1-1 0 0,0 1 0 0 0,0 0 0 0 0,0 0 1 0 0,0-1-1 0 0,1 0 0 0 0,-1 1 0 0 0,1-1 0 0 0,-1 0 1 0 0,1 0-1 0 0,-1 0 0 0 0,1 0 0 0 0,3 0 1 0 0,-1-1-14 0 0,1 1 0 0 0,0-1 0 0 0,-1-1 0 0 0,1 1 1 0 0,-1-1-1 0 0,1 0 0 0 0,5-2 0 0 0,301-66 445 0 0,-247 57 82 0 0,88-15 1443 0 0,-122 23-1581 0 0,0 2 0 0 0,61 3-1 0 0,-82 0-751 0 0,1 0-1 0 0,-1-1 1 0 0,1 0 0 0 0,13-3 0 0 0,-22 3 310 0 0,-1-1 1 0 0,0 1-1 0 0,1-1 1 0 0,-1 1-1 0 0,0-1 1 0 0,0 0 0 0 0,1 0-1 0 0,-1 1 1 0 0,0-1-1 0 0,0 0 1 0 0,1-2-1 0 0,5-5-5403 0 0,-3-1-1236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7 10135 0 0,'0'0'231'0'0,"0"0"29"0"0,2-1 19 0 0,3 0-98 0 0,1-1 1 0 0,-1 1 0 0 0,0 1-1 0 0,1-1 1 0 0,-1 1 0 0 0,1 0-1 0 0,-1 0 1 0 0,0 1-1 0 0,1-1 1 0 0,-1 1 0 0 0,1 0-1 0 0,-1 1 1 0 0,0-1 0 0 0,0 1-1 0 0,0 0 1 0 0,0 0 0 0 0,0 1-1 0 0,0 0 1 0 0,-1 0 0 0 0,8 5-1 0 0,-11-7 331 0 0,-1-1 0 0 0,0 0 0 0 0,0 1-487 0 0,1-1-1 0 0,-1 0 1 0 0,0 1 0 0 0,0-1-1 0 0,0 0 1 0 0,0 1-1 0 0,1-1 1 0 0,-1 0-1 0 0,0 1 1 0 0,0-1 0 0 0,0 1-1 0 0,0-1 1 0 0,0 0-1 0 0,0 1 1 0 0,0-1-1 0 0,0 0 1 0 0,0 1 0 0 0,0-1-1 0 0,0 1 1 0 0,0-1-1 0 0,0 0 1 0 0,0 1-1 0 0,0-1 1 0 0,0 0 0 0 0,-1 1-1 0 0,1-1 1 0 0,0 1-1 0 0,-4 10 408 0 0,1-7-432 0 0,0 0 0 0 0,0 0 0 0 0,0 0 0 0 0,-1 0 0 0 0,0 0 0 0 0,0-1 0 0 0,-6 5 0 0 0,-36 19 0 0 0,26-15 0 0 0,-342 224 0 0 0,348-226 0 0 0,1 1 0 0 0,1 1 0 0 0,-20 22 0 0 0,-27 44 0 0 0,36-48 0 0 0,-82 129 0 0 0,90-131 0 0 0,1 0 0 0 0,2 1 0 0 0,1 0 0 0 0,-8 32 0 0 0,17-54 68 0 0,0 0 0 0 0,1 0-1 0 0,0 0 1 0 0,0 0 0 0 0,1 0 0 0 0,0 0-1 0 0,0 0 1 0 0,0 0 0 0 0,1-1 0 0 0,0 1-1 0 0,1 0 1 0 0,-1 0 0 0 0,1 0-1 0 0,1-1 1 0 0,-1 1 0 0 0,1-1 0 0 0,0 0-1 0 0,1 0 1 0 0,-1 0 0 0 0,1 0 0 0 0,1 0-1 0 0,-1-1 1 0 0,1 0 0 0 0,0 0 0 0 0,0 0-1 0 0,0 0 1 0 0,0-1 0 0 0,1 0-1 0 0,9 5 1 0 0,2 0 15 0 0,0 0 1 0 0,0-2-1 0 0,0 0 0 0 0,28 7 0 0 0,74 10 1619 0 0,-97-21-1340 0 0,11 3 213 0 0,72 9 482 0 0,-94-14-1121 0 0,-20 1-880 0 0,7-2 838 0 0,1 1 0 0 0,-1-1-1 0 0,0 1 1 0 0,0-1 0 0 0,0 0 0 0 0,0 0 0 0 0,0 1-1 0 0,-2-2 1 0 0,1 1-335 0 0,-1-1 0 0 0,1 0 1 0 0,0 0-1 0 0,0 0 0 0 0,-1 0 0 0 0,1-1 0 0 0,0 1 0 0 0,-3-3 0 0 0,-3-3-6043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49 11975 0 0,'0'0'267'0'0,"0"0"42"0"0,2-1 17 0 0,45-42 155 0 0,-47 43-431 0 0,1-1 1 0 0,-1 1-1 0 0,1-1 0 0 0,-1 1 1 0 0,1 0-1 0 0,-1-1 1 0 0,1 1-1 0 0,0 0 0 0 0,-1 0 1 0 0,1-1-1 0 0,-1 1 0 0 0,1 0 1 0 0,0 0-1 0 0,-1 0 0 0 0,1 0 1 0 0,0 0-1 0 0,0 0 1 0 0,-1 0-1 0 0,1 0 0 0 0,1 0 1 0 0,-2 0 25 0 0,0 0-1 0 0,0 1 1 0 0,1-1 0 0 0,-1 0 0 0 0,0 1 0 0 0,0-1 0 0 0,1 1 0 0 0,-1-1 0 0 0,0 0 0 0 0,0 1 0 0 0,0-1-1 0 0,0 1 1 0 0,0-1 0 0 0,0 0 0 0 0,0 1 0 0 0,0-1 0 0 0,0 1 0 0 0,0-1 0 0 0,0 0 0 0 0,0 1 0 0 0,0-1-1 0 0,0 1 1 0 0,0 0 0 0 0,-1 4 313 0 0,-1 1-1 0 0,1-1 1 0 0,-5 9-1 0 0,-2 2 2 0 0,-1 0 0 0 0,-1 0 0 0 0,-14 17 0 0 0,-39 42-278 0 0,55-65-80 0 0,-73 75 1357 0 0,-7 8-802 0 0,61-64-587 0 0,27-29 0 0 0,0 0 0 0 0,0 0 0 0 0,0 0 0 0 0,1 0 0 0 0,-1 0 0 0 0,0 0 0 0 0,0 0 0 0 0,0 0 0 0 0,0 0 0 0 0,0 0 0 0 0,0 0 0 0 0,1 0 0 0 0,-1 0 0 0 0,0 0 0 0 0,0 0 0 0 0,0 0 0 0 0,0 0 0 0 0,0 0 0 0 0,0 0 0 0 0,0 0 0 0 0,0 0 0 0 0,1 0 0 0 0,-1 0 0 0 0,0 0 0 0 0,0 0 0 0 0,0 1 0 0 0,0-1 0 0 0,0 0 0 0 0,0 0 0 0 0,0 0 0 0 0,0 0 0 0 0,0 0 0 0 0,0 0 0 0 0,0 0 0 0 0,1 0 0 0 0,-1 1 0 0 0,0-1 0 0 0,0 0 0 0 0,0 0 0 0 0,0 0 0 0 0,0 0 0 0 0,0 0 0 0 0,0 0 0 0 0,0 0 0 0 0,0 1 0 0 0,0-1 0 0 0,0 0 0 0 0,0 0 0 0 0,0 0 0 0 0,0 0 0 0 0,0 0 0 0 0,0 0 0 0 0,0 0 0 0 0,-1 1 0 0 0,1-1 0 0 0,0 0 0 0 0,0 0 0 0 0,0 0 0 0 0,0 0 0 0 0,0 0 0 0 0,0 0 0 0 0,0 0 0 0 0,0 0 0 0 0,0 1 0 0 0,0-1 0 0 0,0 0 0 0 0,0 0 0 0 0,-1 0 0 0 0,9-2 0 0 0,-7 2 0 0 0,106-38 0 0 0,-72 24 0 0 0,67-17 0 0 0,-60 24 0 0 0,52-2 0 0 0,-71 7 0 0 0,7-3-1252 0 0,-28 5-184 0 0,-2 0-624 0 0,1-1-2310 0 0,7-5-992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15663 0 0,'0'0'356'0'0,"0"0"50"0"0,0 0 20 0 0,0 0-42 0 0,0 0-180 0 0,-1 3 176 0 0,-17 30 863 0 0,-26 33-1 0 0,21-32-683 0 0,13-17-355 0 0,1 1-1 0 0,-14 36 1 0 0,2-4-207 0 0,-100 175 484 0 0,0-2 1086 0 0,92-163-1566 0 0,-21 48-135 0 0,48-103-617 0 0,-4 11 868 0 0,4-6-7960 0 0,2-10 1405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17 15663 0 0,'0'0'356'0'0,"0"0"50"0"0,0 0 20 0 0,0 0-42 0 0,2 2-250 0 0,6 8-120 0 0,-6-7 24 0 0,0-1 0 0 0,0 0 0 0 0,0 1-1 0 0,0-1 1 0 0,1 0 0 0 0,-1 0 0 0 0,1 0-1 0 0,-1-1 1 0 0,1 1 0 0 0,0-1 0 0 0,-1 1 0 0 0,1-1-1 0 0,0 0 1 0 0,0 0 0 0 0,0 0 0 0 0,0 0-1 0 0,0-1 1 0 0,0 1 0 0 0,0-1 0 0 0,0 0 0 0 0,0 1-1 0 0,0-2 1 0 0,1 1 0 0 0,-1 0 0 0 0,0 0-1 0 0,5-3 1 0 0,-1 1 64 0 0,-1-1 0 0 0,1 0 0 0 0,-1 0 0 0 0,0-1 0 0 0,0 0 0 0 0,0 0 0 0 0,-1 0 0 0 0,1-1 0 0 0,4-5 0 0 0,-5 1-102 0 0,-9 5 0 0 0,-6 3 0 0 0,10 1 0 0 0,-9 2 0 0 0,0 1 0 0 0,0-1 0 0 0,1 1 0 0 0,-1 1 0 0 0,1 0 0 0 0,0 0 0 0 0,0 0 0 0 0,-8 6 0 0 0,6-3 0 0 0,-265 162 0 0 0,239-146 0 0 0,1 1 0 0 0,-46 42 0 0 0,80-64 0 0 0,-1-1 0 0 0,1 1 0 0 0,-1-1 0 0 0,1 1 0 0 0,0 0 0 0 0,0 0 0 0 0,0 0 0 0 0,0-1 0 0 0,0 1 0 0 0,0 0 0 0 0,0 0 0 0 0,1 0 0 0 0,-1 0 0 0 0,1 1 0 0 0,-1 1 0 0 0,1-3 0 0 0,0 0 0 0 0,0 0 0 0 0,0 0 0 0 0,0 0 0 0 0,1 0 0 0 0,-1 0 0 0 0,0 0 0 0 0,1 0 0 0 0,-1 0 0 0 0,0 0 0 0 0,1 0 0 0 0,-1 0 0 0 0,1 0 0 0 0,-1 0 0 0 0,1 0 0 0 0,0-1 0 0 0,0 1 0 0 0,-1 0 0 0 0,1 0 0 0 0,0-1 0 0 0,0 1 0 0 0,-1 0 0 0 0,1-1 0 0 0,0 1 0 0 0,0-1 0 0 0,0 1 0 0 0,0-1 0 0 0,0 0 0 0 0,0 1 0 0 0,0-1 0 0 0,0 0 0 0 0,1 1 0 0 0,11 0 0 0 0,0 0 0 0 0,-1 0 0 0 0,1-1 0 0 0,0-1 0 0 0,-1 0 0 0 0,23-5 0 0 0,-15 2 0 0 0,21-2 0 0 0,1-3 0 0 0,60-20 0 0 0,-66 15 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15663 0 0,'0'0'356'0'0,"0"0"50"0"0,0 0 20 0 0,0 0-42 0 0,2 0-250 0 0,4 0 43 0 0,0-1 0 0 0,1 0 1 0 0,-1 0-1 0 0,1 0 0 0 0,-1-1 1 0 0,0 0-1 0 0,7-3 0 0 0,41-23 600 0 0,-8 3 918 0 0,-33 19-1375 0 0,1 0-1 0 0,0 0 0 0 0,0 1 1 0 0,0 1-1 0 0,0 1 1 0 0,22-4-1 0 0,-16 8-319 0 0,-17 0 0 0 0,7 4 0 0 0,-9-3 0 0 0,1-1 0 0 0,-1 1 0 0 0,0-1 0 0 0,0 1 0 0 0,0 0 0 0 0,0 0 0 0 0,-1 0 0 0 0,1-1 0 0 0,0 1 0 0 0,-1 0 0 0 0,1 2 0 0 0,1 19 0 0 0,-5-13 0 0 0,0-5 0 0 0,-3 4 0 0 0,0 1 0 0 0,-1-1 0 0 0,0 1 0 0 0,0-2 0 0 0,-1 1 0 0 0,-1-1 0 0 0,-13 10 0 0 0,16-12 0 0 0,-32 24 0 0 0,-61 37 0 0 0,74-51 0 0 0,-86 65 0 0 0,87-63 0 0 0,1 2 0 0 0,0 0 0 0 0,-27 33 0 0 0,47-50 0 0 0,1 0 0 0 0,0 0 0 0 0,0 0 0 0 0,0 0 0 0 0,0 1 0 0 0,-2 4 0 0 0,4-8 0 0 0,0 1 0 0 0,0-1 0 0 0,-1 0 0 0 0,1 0 0 0 0,0 1 0 0 0,0-1 0 0 0,0 0 0 0 0,0 1 0 0 0,0-1 0 0 0,0 0 0 0 0,0 0 0 0 0,0 1 0 0 0,0-1 0 0 0,0 0 0 0 0,0 1 0 0 0,0-1 0 0 0,0 0 0 0 0,0 1 0 0 0,0-1 0 0 0,0 0 0 0 0,0 0 0 0 0,0 1 0 0 0,0-1 0 0 0,0 0 0 0 0,1 1 0 0 0,-1-1 0 0 0,0 0 0 0 0,0 0 0 0 0,0 1 0 0 0,1-1 0 0 0,-1 0 0 0 0,0 0 0 0 0,0 0 0 0 0,0 1 0 0 0,1-1 0 0 0,-1 0 0 0 0,0 0 0 0 0,0 0 0 0 0,1 0 0 0 0,-1 1 0 0 0,0-1 0 0 0,1 0 0 0 0,-1 0 0 0 0,0 0 0 0 0,0 0 0 0 0,1 0 0 0 0,-1 0 0 0 0,0 0 0 0 0,1 0 0 0 0,-1 0 0 0 0,0 0 0 0 0,1 0 0 0 0,-1 0 0 0 0,0 0 0 0 0,0 0 0 0 0,1 0 0 0 0,-1 0 0 0 0,0 0 0 0 0,1-1 0 0 0,-1 1 0 0 0,0 0 0 0 0,0 0 0 0 0,1 0 0 0 0,-1 0 0 0 0,0-1 0 0 0,74-9-74 0 0,-36 3 734 0 0,1 2 1 0 0,78 1-1 0 0,-93 5-619 0 0,-1 2 0 0 0,1 1 1 0 0,30 9-1 0 0,-40-10-41 0 0,0 0 0 0 0,0 0 0 0 0,0-2 0 0 0,19 1 0 0 0,-30-2-241 0 0,-1 0 0 0 0,1-1 0 0 0,-1 1-1 0 0,1-1 1 0 0,-1 1 0 0 0,0-1 0 0 0,1 0 0 0 0,-1 0-1 0 0,0 0 1 0 0,0 0 0 0 0,1-1 0 0 0,-1 1 0 0 0,0 0-1 0 0,0-1 1 0 0,0 0 0 0 0,-1 1 0 0 0,3-3 0 0 0,-1 0-430 0 0,0 0 1 0 0,0 0-1 0 0,0 0 1 0 0,-1 0-1 0 0,0 0 1 0 0,1-1-1 0 0,2-8 1 0 0,-2-1-1377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7:5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 15663 0 0,'-11'-4'395'0'0,"7"2"-232"0"0,0 1 0 0 0,0 0-1 0 0,0-1 1 0 0,0 1-1 0 0,-1 1 1 0 0,1-1 0 0 0,0 1-1 0 0,-7 0 1 0 0,10 0 557 0 0,1 0 249 0 0,0 0 45 0 0,7 12 175 0 0,54 67-769 0 0,-31-42 146 0 0,9 14-193 0 0,-3 1 0 0 0,48 92 0 0 0,44 132-373 0 0,-104-215 0 0 0,-3 0 0 0 0,23 108 0 0 0,-41-150 0 0 0,0 1 0 0 0,-1-1 0 0 0,-1 1 0 0 0,-1 0 0 0 0,-1 0 0 0 0,-1-1 0 0 0,-8 39 0 0 0,6-44 0 0 0,0 0 0 0 0,-2 1 0 0 0,1-2 0 0 0,-2 1 0 0 0,0-1 0 0 0,0 0 0 0 0,-2 0 0 0 0,1-1 0 0 0,-2 0 0 0 0,1 0 0 0 0,-13 10 0 0 0,1-3-2 0 0,-1-1 1 0 0,-45 27-1 0 0,-53 21 16 0 0,29-17 420 0 0,57-30-107 0 0,16-10-71 0 0,0 1-1 0 0,1 1 1 0 0,1 0 0 0 0,-26 22-1 0 0,41-30-628 0 0,9-6-549 0 0,14-12-1371 0 0,1-4 271 0 0,-1 0-24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0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1375 0 0,'0'0'312'0'0,"0"0"774"0"0,0 0 340 0 0,0 0 70 0 0,0 0-138 0 0,0 0-617 0 0,0-2-270 0 0,0-1-192 0 0,0 1 0 0 0,0 0 0 0 0,0 0 0 0 0,0 0 0 0 0,1 0 0 0 0,-1 0 0 0 0,1 0 1 0 0,0-2-1 0 0,0 2-147 0 0,-1 2-18 0 0,0 0-4 0 0,0 0-13 0 0,10-8 52 0 0,-8 6-121 0 0,-1 1 3 0 0,0 1-1 0 0,1-1 1 0 0,-1 0-1 0 0,0 1 0 0 0,1-1 1 0 0,-1 1-1 0 0,0 0 1 0 0,1-1-1 0 0,-1 1 0 0 0,0 0 1 0 0,1 0-1 0 0,-1 0 1 0 0,1 0-1 0 0,-1 0 0 0 0,3 0 1 0 0,-4 0-54 0 0,3 1 111 0 0,-3-1 0 0 0,2-1-18 0 0,1 1 0 0 0,0 0 0 0 0,-1 0 0 0 0,1 0-1 0 0,0 0 1 0 0,-1 1 0 0 0,6 0 0 0 0,-6-1 43 0 0,-2 0-1 0 0,4 1-28 0 0,-1-1 0 0 0,1 1 0 0 0,0-1 0 0 0,-1 0 0 0 0,1-1 0 0 0,-1 1 0 0 0,1-1 0 0 0,0 1 0 0 0,-1-1 0 0 0,5-2 0 0 0,6 0 192 0 0,41-14 452 0 0,-50 16-638 0 0,1 0-1 0 0,0 0 0 0 0,-1 0 1 0 0,1 1-1 0 0,0 0 0 0 0,-1 0 1 0 0,1 0-1 0 0,0 1 0 0 0,6 1 0 0 0,-10-1-71 0 0,32-1 60 0 0,-18 0-80 0 0,0 0 1 0 0,19 3-1 0 0,-21-1 2 0 0,-4 0 0 0 0,0-1 0 0 0,0 0 0 0 0,12-2 0 0 0,-9 1 0 0 0,-1 0 0 0 0,13 2 0 0 0,-13-1 0 0 0,26-1 0 0 0,91-9 150 0 0,-66 7 30 0 0,-3 0 130 0 0,-41 1-271 0 0,-1 2-1 0 0,1-1 0 0 0,0 2 0 0 0,28 6 1 0 0,-20-3-3 0 0,33 1 0 0 0,-41-4-36 0 0,19 4 0 0 0,16 1 0 0 0,22 2 0 0 0,-49-5 0 0 0,0-1 0 0 0,28-1 0 0 0,215-18 0 0 0,-239 14 0 0 0,16 0 0 0 0,1 2 0 0 0,56 7 0 0 0,95 22 0 0 0,-183-26 0 0 0,8 1 0 0 0,-5 0 0 0 0,0-2 0 0 0,24 2 0 0 0,116-2 0 0 0,158 6 84 0 0,-256-6 13 0 0,23 3-30 0 0,-47-1-51 0 0,0-2 0 0 0,0-1 0 0 0,58-7 0 0 0,-6-2 607 0 0,166 6 0 0 0,-167 7-397 0 0,40 3-162 0 0,-70-5-64 0 0,88-6 0 0 0,-56-1 0 0 0,75-3-3 0 0,108 0 230 0 0,-41 4 117 0 0,37 2-221 0 0,1 16-141 0 0,-227-12 25 0 0,148-3 50 0 0,-123-2-50 0 0,368-3-7 0 0,-248-3 0 0 0,-65 2 0 0 0,159 11 0 0 0,-255-3 0 0 0,32-4 0 0 0,2 1 0 0 0,92-7 0 0 0,-73 1 0 0 0,8 1 47 0 0,202-4 126 0 0,-143 5 46 0 0,-70 0-66 0 0,321 8 333 0 0,-206 13-476 0 0,-87-17-10 0 0,-56-1 0 0 0,126-5 64 0 0,-116 6-64 0 0,59 2 0 0 0,85 6 0 0 0,-149-6 0 0 0,13-2 0 0 0,101-16 0 0 0,-13 0 0 0 0,-61 11 81 0 0,552-21 721 0 0,-602 26-760 0 0,102 5-31 0 0,-76-1-11 0 0,110-10 0 0 0,-19 0 0 0 0,195-12 2 0 0,-272 12 7 0 0,88 4 56 0 0,129-1 65 0 0,-170 6-136 0 0,56 0 7 0 0,191-5 62 0 0,-247-1-63 0 0,81-7 0 0 0,350-13 592 0 0,-287 48-187 0 0,34 0-394 0 0,-14-33-11 0 0,-136 1 0 0 0,174-12 28 0 0,70-1 8 0 0,-212 24-36 0 0,-97 0 0 0 0,-29-1 0 0 0,65-1 0 0 0,72-3 0 0 0,-126 2 0 0 0,-25 0 0 0 0,85-1 0 0 0,-67-2 0 0 0,47-4 0 0 0,-28-3 49 0 0,1 4-1 0 0,1 3 1 0 0,127 14 0 0 0,36 10 55 0 0,-59-10-70 0 0,2-1-15 0 0,27-11-19 0 0,156-5 30 0 0,-142 6 0 0 0,-36-6-18 0 0,-20-7-12 0 0,-115 7 0 0 0,518-43 0 0 0,-539 48 0 0 0,74 7 0 0 0,0 1 0 0 0,-20-6 0 0 0,98-2 0 0 0,328 6 0 0 0,-450-3 0 0 0,298-3 0 0 0,-139-1 0 0 0,268-6 0 0 0,-395 10 0 0 0,0 5 0 0 0,-1 4 0 0 0,143 34 0 0 0,-181-26 0 0 0,77 34 0 0 0,-55-18 0 0 0,71 18-360 0 0,-156-51 374 0 0,1 0-2793 0 0,-21-2 1792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 15407 0 0,'0'0'704'0'0,"0"0"-14"0"0,-1 3-446 0 0,-3 9-249 0 0,0 0 1 0 0,-1 0-1 0 0,-1 0 1 0 0,0-1-1 0 0,-12 18 1 0 0,4-4-257 0 0,12-21 190 0 0,0 0 0 0 0,-1 1 0 0 0,1-1 0 0 0,-1 0 0 0 0,0 0 1 0 0,0 0-1 0 0,-6 5 0 0 0,-12 10-393 0 0,13-11 378 0 0,1-1 0 0 0,-1-1 0 0 0,0 0 1 0 0,0 0-1 0 0,-14 7 0 0 0,-39 22 854 0 0,37-21-161 0 0,-10 9 342 0 0,-48 41-1 0 0,60-46-664 0 0,-21 20 88 0 0,1 2 0 0 0,-64 80 1 0 0,-57 104 87 0 0,150-204-415 0 0,-44 69 47 0 0,49-75-82 0 0,1 0 0 0 0,1 1 0 0 0,0 0 0 0 0,-6 24 0 0 0,11-33 30 0 0,0 0 0 0 0,0 0-1 0 0,0-1 1 0 0,1 1 0 0 0,0 0-1 0 0,0 0 1 0 0,0 0 0 0 0,1 0-1 0 0,0-1 1 0 0,0 1 0 0 0,1 0-1 0 0,-1-1 1 0 0,1 1 0 0 0,0-1-1 0 0,1 1 1 0 0,-1-1 0 0 0,1 0-1 0 0,0 0 1 0 0,1 0 0 0 0,-1-1-1 0 0,1 1 1 0 0,0-1 0 0 0,0 1-1 0 0,0-1 1 0 0,0-1 0 0 0,1 1-1 0 0,0-1 1 0 0,0 1 0 0 0,0-1-1 0 0,0-1 1 0 0,0 1 0 0 0,11 3 0 0 0,97 27 1290 0 0,-82-25-1038 0 0,-1 0 0 0 0,0 2 0 0 0,-1 1 0 0 0,30 16 0 0 0,-55-25-225 0 0,8 4-54 0 0,0 0-2 0 0,-8-4 31 0 0,6 3-46 0 0,-8-4-70 0 0,-2-1-21 0 0,0 0-1 0 0,0 0 0 0 0,0 0-81 0 0,0 0-343 0 0,0 0-154 0 0,0 0-917 0 0,0 0-3745 0 0,0 0-1606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24 13215 0 0,'3'-1'604'0'0,"21"-12"200"0"0,-7 4-387 0 0,-12 9-127 0 0,-2 1-35 0 0,-2-2-144 0 0,0 1 1 0 0,0 0 0 0 0,-1 0 0 0 0,1 0 0 0 0,0 0 0 0 0,0 0 0 0 0,-1 0-1 0 0,1 0 1 0 0,0 0 0 0 0,0 1 0 0 0,-1-1 0 0 0,1 0 0 0 0,0 0 0 0 0,-1 0-1 0 0,2 1 1 0 0,0 0 235 0 0,0 0 539 0 0,0 0-906 0 0,-1 1-93 0 0,1 0-1 0 0,-1-1 1 0 0,0 1 0 0 0,0 0-1 0 0,0 0 1 0 0,0 0-1 0 0,0 0 1 0 0,0 0 0 0 0,0 0-1 0 0,-1 0 1 0 0,1 0-1 0 0,-1 0 1 0 0,1 3 0 0 0,3 10 123 0 0,-3-13-74 0 0,-1-2-3 0 0,0 0 26 0 0,0 0 89 0 0,0 0-16 0 0,0 1 0 0 0,-1 0 0 0 0,1-1 0 0 0,0 1 1 0 0,0-1-1 0 0,-1 1 0 0 0,1 0 0 0 0,-1-1 0 0 0,1 1 0 0 0,0-1 0 0 0,-1 1 1 0 0,1-1-1 0 0,-1 1 0 0 0,1-1 0 0 0,-1 1 0 0 0,1-1 0 0 0,-1 0 0 0 0,1 1 1 0 0,-1-1-1 0 0,0 0 0 0 0,1 1 0 0 0,-1-1 0 0 0,0 0 0 0 0,1 0 1 0 0,-2 1-1 0 0,-21 4 632 0 0,18-5-613 0 0,-332 84 823 0 0,274-66-1018 0 0,-121 19 0 0 0,182-36 134 0 0,-21 1-328 0 0,-37 1 1 0 0,55-3 269 0 0,-1-1 0 0 0,1 1-1 0 0,-1-1 1 0 0,1 0 0 0 0,0 0 0 0 0,0 0 0 0 0,0-1-1 0 0,0 0 1 0 0,0 0 0 0 0,0 0 0 0 0,0-1 0 0 0,0 1-1 0 0,-4-4 1 0 0,8 4 42 0 0,-1 1 1 0 0,1-1-1 0 0,-1 1 0 0 0,1-1 0 0 0,-1 0 1 0 0,1 1-1 0 0,0-1 0 0 0,0 0 0 0 0,0 0 0 0 0,0 0 1 0 0,0 0-1 0 0,1 0 0 0 0,-1 0 0 0 0,1 0 1 0 0,-1 0-1 0 0,1 0 0 0 0,-1-4 0 0 0,3-7 26 0 0,1 6 65 0 0,-1 1 0 0 0,2 0 0 0 0,-1 0 0 0 0,0 1-1 0 0,1-1 1 0 0,0 0 0 0 0,0 1 0 0 0,1 0 0 0 0,0 0 0 0 0,-1 1 0 0 0,2-1-1 0 0,-1 1 1 0 0,0 0 0 0 0,1 0 0 0 0,0 1 0 0 0,0 0 0 0 0,0 0-1 0 0,7-3 1 0 0,-11 6-36 0 0,-1 0 0 0 0,1-1 0 0 0,-1 1 0 0 0,0 0-1 0 0,1 0 1 0 0,-1 0 0 0 0,1 0 0 0 0,-1 0 0 0 0,1 0 0 0 0,-1 1-1 0 0,0-1 1 0 0,1 0 0 0 0,-1 1 0 0 0,1-1 0 0 0,-1 1 0 0 0,0-1-1 0 0,0 1 1 0 0,1 0 0 0 0,-1-1 0 0 0,1 2 0 0 0,0 0 12 0 0,0-1 0 0 0,0 1 0 0 0,0-1 0 0 0,0 1-1 0 0,-1 0 1 0 0,1 0 0 0 0,-1 0 0 0 0,1 0 0 0 0,-1 0 0 0 0,2 4 0 0 0,-2-2 12 0 0,0 1 0 0 0,0-1 0 0 0,-1 0 0 0 0,1 0-1 0 0,-1 1 1 0 0,0-1 0 0 0,0 0 0 0 0,-1 1 0 0 0,1-1 0 0 0,-3 9-1 0 0,-2 6 98 0 0,-9 19 0 0 0,9-23-77 0 0,-46 142-51 0 0,49-141-22 0 0,1-11 1 0 0,0 0-2 0 0,6 18 65 0 0,-2-11-52 0 0,-2-9 9 0 0,0 1-1 0 0,0-1 0 0 0,1 0 0 0 0,-1 0 1 0 0,4 4-1 0 0,-2-2-2 0 0,-2-2 78 0 0,-1-3 82 0 0,0 0 22 0 0,0 0 6 0 0,0 0-15 0 0,1 1-175 0 0,0 0 0 0 0,0 0 1 0 0,0 0-1 0 0,0 0 0 0 0,0 0 1 0 0,-1 0-1 0 0,1 0 0 0 0,0 0 1 0 0,-1 1-1 0 0,1-1 0 0 0,-1 0 1 0 0,1 0-1 0 0,-1 1 0 0 0,1-1 1 0 0,-1 0-1 0 0,0 1 0 0 0,0-1 0 0 0,0 0 1 0 0,0 1-1 0 0,0 1 0 0 0,0 2-10 0 0,0 0-1 0 0,0 0 0 0 0,0 0 1 0 0,-2 6-1 0 0,1-8-33 0 0,0 0 0 0 0,1 0 0 0 0,0 0 0 0 0,-1 0 0 0 0,1 0 0 0 0,0 0 0 0 0,0 0 0 0 0,1 0 0 0 0,-1 0 0 0 0,1 0 0 0 0,1 5 0 0 0,-1-6-65 0 0,-1-2 12 0 0,0 0 7 0 0,0 0 2 0 0,3 0-9 0 0,7 2-7 0 0,0-1 0 0 0,1-1 1 0 0,-1 0-1 0 0,19-2 0 0 0,45-11-44 0 0,-54 8 140 0 0,0 1 1 0 0,1 1-1 0 0,0 1 0 0 0,22 1 1 0 0,-1 0 85 0 0,-32 0-24 0 0,0 1-1 0 0,0 0 1 0 0,0 1 0 0 0,16 2-1 0 0,-21-2-33 0 0,0 1 1 0 0,1-1-1 0 0,-1 1 0 0 0,-1 0 1 0 0,1 0-1 0 0,0 1 0 0 0,0-1 1 0 0,-1 1-1 0 0,0 0 0 0 0,6 5 1 0 0,-8-6-20 0 0,1 1 1 0 0,-1 0-1 0 0,0 0 1 0 0,1 1-1 0 0,-1-1 1 0 0,-1 0-1 0 0,1 1 1 0 0,0-1-1 0 0,-1 1 1 0 0,0 0-1 0 0,0-1 1 0 0,0 1 0 0 0,0 0-1 0 0,-1 0 1 0 0,1 3-1 0 0,0 0-24 0 0,-1 1 1 0 0,0-1-1 0 0,-1 0 0 0 0,1 0 0 0 0,-1 0 0 0 0,-1 0 1 0 0,1 0-1 0 0,-1 0 0 0 0,0 0 0 0 0,-1-1 1 0 0,0 1-1 0 0,-4 7 0 0 0,3-7-23 0 0,-1 0 0 0 0,-1 0 0 0 0,1 0 0 0 0,-1-1-1 0 0,0 0 1 0 0,0 0 0 0 0,-1-1 0 0 0,0 1 0 0 0,-13 7 0 0 0,1-4 20 0 0,-1-1 1 0 0,0 0-1 0 0,0-1 1 0 0,0-2-1 0 0,-1 0 1 0 0,-36 4-1 0 0,43-7 12 0 0,0-1-1 0 0,-14-1 0 0 0,9 0 9 0 0,11-1-127 0 0,6-2-414 0 0,11-8-1541 0 0,5-1-4622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0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381 112 12607 0 0,'-17'1'245'0'0,"0"1"0"0"0,0 0-1 0 0,0 2 1 0 0,0 0 0 0 0,-24 9-1 0 0,-3 1 224 0 0,-11-2 211 0 0,53-11-450 0 0,1-2 41 0 0,0 0-197 0 0,0 0 1 0 0,0 0-1 0 0,0 1 1 0 0,0-1 0 0 0,1 0-1 0 0,-1 0 1 0 0,0 0-1 0 0,1 0 1 0 0,-1 0 0 0 0,0 0-1 0 0,1 0 1 0 0,0 0-1 0 0,-1 0 1 0 0,1-1 0 0 0,-1 1-1 0 0,1 0 1 0 0,0 0-1 0 0,0 0 1 0 0,0 0 0 0 0,0-1-1 0 0,0 1 1 0 0,0 0 0 0 0,0 0-1 0 0,0 0 1 0 0,0 0-1 0 0,0-1 1 0 0,1 1 0 0 0,-1 0-1 0 0,0 0 1 0 0,1 0-1 0 0,-1 0 1 0 0,1 0 0 0 0,0 0-1 0 0,-1 0 1 0 0,1 0-1 0 0,0 0 1 0 0,-1 0 0 0 0,2-1-1 0 0,7-10 221 0 0,-4 3-27 0 0,1 1-1 0 0,1 0 1 0 0,9-10-1 0 0,-7 11-136 0 0,0 0 0 0 0,1 0 0 0 0,0 1 0 0 0,0 0-1 0 0,0 1 1 0 0,1 0 0 0 0,0 0 0 0 0,-1 1 0 0 0,2 1 0 0 0,-1 0-1 0 0,0 0 1 0 0,17-1 0 0 0,-18 3-94 0 0,0 1 1 0 0,0 0-1 0 0,0 0 0 0 0,0 1 0 0 0,0 0 1 0 0,0 0-1 0 0,0 1 0 0 0,0 1 1 0 0,0 0-1 0 0,-1 0 0 0 0,1 1 0 0 0,-1 0 1 0 0,0 0-1 0 0,14 10 0 0 0,20 27-52 0 0,-42-40 5 0 0,0 1 0 0 0,0-1-1 0 0,0 1 1 0 0,-1-1 0 0 0,1 1 0 0 0,0 0-1 0 0,0-1 1 0 0,-1 1 0 0 0,1 0 0 0 0,-1-1-1 0 0,0 1 1 0 0,1 3 0 0 0,0-2-13 0 0,-1 1-6 0 0,1-1 1 0 0,-1 0-1 0 0,0 1 1 0 0,0-1-1 0 0,0 0 1 0 0,0 1-1 0 0,-1-1 1 0 0,1 0-1 0 0,-1 0 1 0 0,0 1 0 0 0,0-1-1 0 0,0 0 1 0 0,0 0-1 0 0,-1 0 1 0 0,-2 4-1 0 0,-1 1-25 0 0,0 0-1 0 0,-1 0 1 0 0,-12 13-1 0 0,-14 9-2 0 0,-2-2 0 0 0,-37 26-1 0 0,29-23 42 0 0,-124 76 10 0 0,27-20 17 0 0,112-67 65 0 0,25-18 29 0 0,2-2 10 0 0,0 0-2 0 0,0 0 12 0 0,0 0 50 0 0,0 0 17 0 0,0 0 8 0 0,13 0 138 0 0,-5 0-222 0 0,0 0 0 0 0,0 0 0 0 0,0-1 0 0 0,8-2 0 0 0,152-29 441 0 0,-126 24-502 0 0,1 1-1 0 0,79-2 1 0 0,-105 9-120 0 0,1 1 1 0 0,-1 0-1 0 0,1 2 1 0 0,-1 0-1 0 0,1 1 1 0 0,-1 1-1 0 0,0 0 1 0 0,-1 1-1 0 0,29 15 0 0 0,-33-14-359 0 0,-5-4-145 0 0,0 1-1 0 0,0 1 0 0 0,0-1 1 0 0,0 1-1 0 0,-1 0 0 0 0,1 1 1 0 0,-1-1-1 0 0,-1 1 0 0 0,6 7 1 0 0,-1 1-1482 0 0,-8-11-18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40 1839 0 0,'47'-21'450'0'0,"-32"16"3041"0"0,-1 1 0 0 0,30-5 0 0 0,-38 9-2997 0 0,0-1 0 0 0,0 1-1 0 0,11 2 1 0 0,8-1-42 0 0,-16-2-302 0 0,-1 0 0 0 0,16 2 0 0 0,-1-1 3832 0 0,-35 1-3625 0 0,-1 0 1 0 0,-12 3-1 0 0,-5 1-193 0 0,-18 3-113 0 0,0 3 0 0 0,-90 31 0 0 0,89-25-410 0 0,0-2 1 0 0,-77 12 0 0 0,65-19 89 0 0,0-3 0 0 0,-85-4-1 0 0,138-1 274 0 0,1-1-1 0 0,-1 0 1 0 0,-10-4-1 0 0,15 4 14 0 0,0 0-1 0 0,0 0 0 0 0,1 0 0 0 0,-1 0 0 0 0,0-1 0 0 0,1 1 0 0 0,-1-1 1 0 0,1 0-1 0 0,0 1 0 0 0,-1-1 0 0 0,-2-4 0 0 0,4 5 70 0 0,1 1 90 0 0,7-12 266 0 0,-5 9-414 0 0,0 1 0 0 0,0 0 1 0 0,0 0-1 0 0,0 0 0 0 0,0 0 0 0 0,0 0 0 0 0,0 0 0 0 0,1 0 0 0 0,-1 1 0 0 0,1-1 0 0 0,-1 1 1 0 0,1 0-1 0 0,0-1 0 0 0,-1 1 0 0 0,1 1 0 0 0,0-1 0 0 0,0 0 0 0 0,0 1 0 0 0,-1-1 1 0 0,1 1-1 0 0,0 0 0 0 0,5 0 0 0 0,6 5-11 0 0,-10-4-17 0 0,-1 1 0 0 0,1 0 0 0 0,-1 0 0 0 0,0 0 0 0 0,0 1 0 0 0,0-1 0 0 0,0 1 0 0 0,0-1 0 0 0,0 1 0 0 0,-1 0 0 0 0,4 5 0 0 0,1 7 0 0 0,-5-9-91 0 0,-1 0 1 0 0,0 0-1 0 0,0 0 0 0 0,0 0 0 0 0,-1 0 1 0 0,0 0-1 0 0,-1 10 0 0 0,-1-5-119 0 0,0 1-1 0 0,0-1 1 0 0,-5 13-1 0 0,6-21 187 0 0,-1-1 0 0 0,0 1 0 0 0,1 0 0 0 0,-1 0 0 0 0,0-1-1 0 0,0 1 1 0 0,0-1 0 0 0,-1 0 0 0 0,1 0 0 0 0,-1 0 0 0 0,-3 3 0 0 0,3-2 48 0 0,-1-1 0 0 0,1 1 0 0 0,0 0 0 0 0,-6 7 0 0 0,5-5 71 0 0,0 0 1 0 0,0-1-1 0 0,-1 1 1 0 0,0-1-1 0 0,-8 5 1 0 0,-13 12 732 0 0,25-20-807 0 0,1-1-1 0 0,0 0 1 0 0,-1 0-1 0 0,1 1 1 0 0,0-1-1 0 0,-1 0 1 0 0,1 0-1 0 0,0 1 1 0 0,-1-1-1 0 0,1 0 0 0 0,0 1 1 0 0,0-1-1 0 0,0 1 1 0 0,-1-1-1 0 0,1 0 1 0 0,0 1-1 0 0,0-1 1 0 0,0 0-1 0 0,0 1 1 0 0,0-1-1 0 0,0 1 1 0 0,0-1-1 0 0,-1 0 1 0 0,1 1-1 0 0,1 0 1 0 0,10 3 150 0 0,2-2-137 0 0,1-1 0 0 0,-1 0-1 0 0,1-1 1 0 0,18-2-1 0 0,10 0 15 0 0,1 1-48 0 0,-26 0 0 0 0,0 0 0 0 0,0 2 0 0 0,0 0 0 0 0,21 4 0 0 0,-34-4 0 0 0,7 1-9 0 0,0 1 0 0 0,-1 0 0 0 0,1 0-1 0 0,-1 1 1 0 0,0 0 0 0 0,13 8 0 0 0,111 78-63 0 0,-116-78 72 0 0,39 17 0 0 0,-4-3 0 0 0,-34-16 0 0 0,28 11 0 0 0,10 3 0 0 0,-38-12 0 0 0,-16-8 0 0 0,-1 0 0 0 0,-1-3 0 0 0,0 0 0 0 0,-1-1 0 0 0,1 1 0 0 0,-1 0 0 0 0,1 0 0 0 0,-1 0 0 0 0,1 0 0 0 0,-1-1 0 0 0,0 1 0 0 0,1 0 0 0 0,-1 0 0 0 0,1 2 0 0 0,-2-1 0 0 0,1-1 0 0 0,-1 1 0 0 0,1-1 0 0 0,-1 1 0 0 0,1 0 0 0 0,-1-1 0 0 0,0 0 0 0 0,0 1 0 0 0,0-1 0 0 0,0 1 0 0 0,0-1 0 0 0,0 0 0 0 0,0 1 0 0 0,0-1 0 0 0,-1 0 0 0 0,1 0 0 0 0,0 0 0 0 0,-1 0 0 0 0,-1 1 0 0 0,-32 16 0 0 0,7-9 0 0 0,-1-1 0 0 0,0-1 0 0 0,-1-1 0 0 0,-33 1 0 0 0,-1 2 0 0 0,17-3 10 0 0,-1-2 0 0 0,1-2 0 0 0,-1-2 0 0 0,0-2 0 0 0,-86-16 0 0 0,112 13 13 0 0,9 0 23 0 0,11 0-39 0 0,7 1-31 0 0,2 0-79 0 0,0-1-1 0 0,0 1 0 0 0,0 1 1 0 0,1-1-1 0 0,10-3 1 0 0,0 0-1184 0 0,18-7-5677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 10911 0 0,'-5'-2'153'0'0,"-1"1"-1"0"0,1-1 0 0 0,-1 1 0 0 0,1 0 0 0 0,-1 1 0 0 0,-11-1 1 0 0,2 0-35 0 0,4 0-75 0 0,9 1 176 0 0,2 0 65 0 0,0 0 10 0 0,0 0-32 0 0,3 0-236 0 0,-1 0 1 0 0,1 1-1 0 0,-1 0 1 0 0,1 0 0 0 0,-1-1-1 0 0,4 3 1 0 0,5 1 9 0 0,4 0 144 0 0,-1 0-1 0 0,0 1 0 0 0,0 1 0 0 0,-1 0 1 0 0,1 1-1 0 0,-1 0 0 0 0,-1 1 0 0 0,16 11 1 0 0,5 12 382 0 0,0 1 1 0 0,-2 1-1 0 0,27 39 1 0 0,73 117 927 0 0,-79-112-1128 0 0,141 185 78 0 0,44-14-2276 0 0,-212-224 1527 0 0,45 43-618 0 0,-58-54 663 0 0,0 1 1 0 0,-1 0-1 0 0,11 20 1 0 0,-18-27 233 0 0,0 1 0 0 0,0-1 1 0 0,-1 1-1 0 0,0 0 1 0 0,-1 0-1 0 0,1 0 1 0 0,-2 0-1 0 0,1 1 0 0 0,-1-1 1 0 0,0 0-1 0 0,-1 11 1 0 0,-1-11 73 0 0,0-1 0 0 0,0 0 0 0 0,0 0 1 0 0,-1 0-1 0 0,0 0 0 0 0,-1 0 0 0 0,0 0 0 0 0,0 0 1 0 0,0-1-1 0 0,-1 0 0 0 0,0 1 0 0 0,0-1 0 0 0,-5 5 1 0 0,-21 23 344 0 0,-2-3-1 0 0,-1 0 1 0 0,-54 38 0 0 0,-124 62 558 0 0,135-90-696 0 0,-2-3-1 0 0,-2-4 0 0 0,-84 25 1 0 0,32-23 279 0 0,130-35-1360 0 0,2-1-3729 0 0,0 0-1600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96 2759 0 0,'-17'3'207'0'0,"-19"4"4410"0"0,34-6-3086 0 0,2-1-427 0 0,0 0-192 0 0,0 0-43 0 0,0 0-53 0 0,0 0-202 0 0,0 0-94 0 0,0 0-22 0 0,0 0-32 0 0,3 1-130 0 0,7 1-162 0 0,-1 0 0 0 0,1-1 0 0 0,0 0 0 0 0,0-1 0 0 0,0 0 1 0 0,18-2-1 0 0,65-14 637 0 0,-68 10-601 0 0,126-32 852 0 0,39-8 77 0 0,-177 44-1231 0 0,0 0 0 0 0,0 1 0 0 0,0 1 0 0 0,0 0 0 0 0,-1 1 0 0 0,17 2 0 0 0,-17 2-3961 0 0,-10-3 2477 0 0,1-1-4202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7367 0 0,'0'0'334'0'0,"0"0"-1"0"0,1-2 46 0 0,6-2 524 0 0,-1 0 0 0 0,0 0 0 0 0,1 0 0 0 0,0 1 0 0 0,0-1 0 0 0,0 2 0 0 0,12-4 1 0 0,59-9 1133 0 0,-27 6-1282 0 0,108-33 956 0 0,-106 25-1390 0 0,0 2 1 0 0,73-10 0 0 0,-121 25-450 0 0,-1-1 1 0 0,1 0 0 0 0,0 1-1 0 0,0 0 1 0 0,0 0-1 0 0,0 1 1 0 0,0-1-1 0 0,0 1 1 0 0,0 0 0 0 0,0 0-1 0 0,-1 1 1 0 0,1 0-1 0 0,7 3 1 0 0,-10-1-4628 0 0,-2 9-1517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94 118 4607 0 0,'0'0'208'0'0,"-9"1"32"0"0,-10 4-229 0 0,14-3 194 0 0,-1-1-1 0 0,1 0 0 0 0,0 0 1 0 0,-1 0-1 0 0,1-1 0 0 0,-1 0 0 0 0,-5 0 1 0 0,10 0-254 0 0,1 0 0 0 0,-1-1 0 0 0,0 1 0 0 0,0 0 1 0 0,0-1-1 0 0,0 1 0 0 0,1-1 0 0 0,-1 1 0 0 0,0-1 0 0 0,0 1 1 0 0,1-1-1 0 0,-1 1 0 0 0,0-1 0 0 0,1 0 0 0 0,-1 1 0 0 0,1-1 1 0 0,-1 0-1 0 0,1 1 0 0 0,-1-1 0 0 0,1 0 0 0 0,-1 0 1 0 0,1 0-1 0 0,0 1 0 0 0,-1-1 0 0 0,1 0 0 0 0,0 0 0 0 0,0 0 1 0 0,-1 0-1 0 0,1 0 0 0 0,0 0 0 0 0,0 0 0 0 0,0 0 0 0 0,1 0 1 0 0,-1-4-20 0 0,0 0 0 0 0,0 1 0 0 0,1-1 0 0 0,2-8 0 0 0,15-40-2003 0 0,-9 32 928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7831 0 0,'0'0'603'0'0,"0"0"-202"0"0,0 0 630 0 0,0 3 316 0 0,-1 6-875 0 0,0-1-1 0 0,0 0 1 0 0,-1 0 0 0 0,0 0 0 0 0,0 0 0 0 0,-1 0 0 0 0,0-1-1 0 0,0 1 1 0 0,-7 9 0 0 0,-46 67 824 0 0,39-62-997 0 0,-36 52 232 0 0,-52 97-1 0 0,89-134-506 0 0,15-35-19 0 0,0 1 0 0 0,-1 0-1 0 0,1 0 1 0 0,0 0 0 0 0,0 0-1 0 0,1 0 1 0 0,-1 0 0 0 0,1 0-1 0 0,-1 1 1 0 0,1 3 0 0 0,0 3 3 0 0,0-4-70 0 0,-1 0 0 0 0,0 0 0 0 0,0-1 0 0 0,-1 1 0 0 0,0-1 0 0 0,0 1 0 0 0,-3 6 0 0 0,3-10-332 0 0,2-2-785 0 0,0 0-344 0 0,0 0-729 0 0,0 0-2648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208 156 6591 0 0,'0'0'299'0'0,"-2"0"-4"0"0,-28 7 4086 0 0,25-6-4596 0 0,3 0 706 0 0,2-1-91 0 0,0 0-44 0 0,-12 8 711 0 0,-3 9 85 0 0,14-16-760 0 0,1-1 6 0 0,0 0 2 0 0,-1 2-13 0 0,1-1-319 0 0,0-1 0 0 0,-1 0 0 0 0,1 0 0 0 0,0 0-1 0 0,0 0 1 0 0,0 0 0 0 0,0 1 0 0 0,0-1 0 0 0,0 0 0 0 0,0 0 0 0 0,0 0 0 0 0,0 0 0 0 0,0 1 0 0 0,0-1 0 0 0,0 0-1 0 0,-1 0 1 0 0,1 0 0 0 0,0 1 0 0 0,0-1 0 0 0,0 0 0 0 0,1 0 0 0 0,-1 0 0 0 0,0 0 0 0 0,0 1 0 0 0,0-1-1 0 0,0 0 1 0 0,0 0 0 0 0,0 0 0 0 0,0 0 0 0 0,0 1 0 0 0,0-1 0 0 0,0 0 0 0 0,0 0 0 0 0,0 0 0 0 0,1 0 0 0 0,-1 1-1 0 0,0-1 1 0 0,0 0 0 0 0,0 0 0 0 0,0 0 0 0 0,0 0 0 0 0,1 0 0 0 0,-1 0 0 0 0,11-2 982 0 0,22-14-1265 0 0,-22 9 605 0 0,282-134 644 0 0,-278 134-1012 0 0,-1 1 1 0 0,1 1-1 0 0,18-6 1 0 0,-26 10-17 0 0,-1 0 0 0 0,1 0 0 0 0,-1 0 1 0 0,1 1-1 0 0,-1 0 0 0 0,1 0 0 0 0,-1 1 1 0 0,1-1-1 0 0,-1 1 0 0 0,10 3 0 0 0,17 9-6 0 0,-22-4 0 0 0,-10-6-4 0 0,0 0-1 0 0,0 0 0 0 0,0 0 1 0 0,0 0-1 0 0,-1 0 1 0 0,1 0-1 0 0,-1 1 0 0 0,0-1 1 0 0,0 0-1 0 0,0 0 0 0 0,0 0 1 0 0,0 0-1 0 0,-1 0 1 0 0,0 0-1 0 0,1 1 0 0 0,-3 2 1 0 0,1 8-6 0 0,0-9 10 0 0,1 1 0 0 0,-1 0 0 0 0,0-1 0 0 0,0 1 0 0 0,0-1 0 0 0,-1 0 0 0 0,0 0 0 0 0,0 0 0 0 0,0 0 0 0 0,-1 0 0 0 0,0-1 0 0 0,0 0 0 0 0,-6 6 0 0 0,-5 3 0 0 0,-1-1 0 0 0,-26 15 0 0 0,37-24 0 0 0,-74 39 54 0 0,52-29-44 0 0,-258 122 54 0 0,266-125-85 0 0,16-6-30 0 0,16-4-77 0 0,-11 0 104 0 0,100-16-360 0 0,-75 11 322 0 0,1 0 1 0 0,-1 2-1 0 0,1 0 0 0 0,48 3 0 0 0,-69 1 57 0 0,0-1 0 0 0,-1 1 0 0 0,1 0 0 0 0,0 1 0 0 0,-1-1-1 0 0,1 1 1 0 0,-1 1 0 0 0,0-1 0 0 0,0 1 0 0 0,0 0 0 0 0,0 0 0 0 0,0 1 0 0 0,0 0 0 0 0,-1 0 0 0 0,0 0 0 0 0,0 1 0 0 0,0 0 0 0 0,-1 0 0 0 0,6 7 0 0 0,-6-8 0 0 0,0 0 0 0 0,0 1 1 0 0,0-1-1 0 0,-1 1 0 0 0,0 0 1 0 0,0 1-1 0 0,0-1 1 0 0,-1 0-1 0 0,1 1 0 0 0,1 8 1 0 0,0-2 1 0 0,-2 1 3 0 0,-2-8 0 0 0,-1 0-1 0 0,0 0 1 0 0,0 0 0 0 0,0 0-1 0 0,-1 0 1 0 0,0-1 0 0 0,0 1-1 0 0,0 0 1 0 0,0-1 0 0 0,-5 7-1 0 0,-5 6 10 0 0,-16 18 0 0 0,26-33-7 0 0,-10 12 49 0 0,-2 0-1 0 0,0-1 1 0 0,0-1-1 0 0,-1 0 1 0 0,-1-1-1 0 0,0-1 1 0 0,-25 13-1 0 0,17-12-26 0 0,0-2 0 0 0,0 0 0 0 0,-1-2 0 0 0,-50 9 0 0 0,36-10 25 0 0,13-1 17 0 0,-1-1 0 0 0,-1-1 0 0 0,1-2 0 0 0,-43-2 0 0 0,44-1 78 0 0,24 2-79 0 0,15-3-24 0 0,44-2-331 0 0,-11 2-745 0 0,-13 0-95 0 0,2-1-56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1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10135 0 0,'0'0'464'0'0,"0"0"-9"0"0,0 0-23 0 0,2 0 997 0 0,-1-1-847 0 0,0 1-1 0 0,0 0 0 0 0,-1-1 0 0 0,1 1 1 0 0,0 0-1 0 0,0 0 0 0 0,-1 0 1 0 0,1 0-1 0 0,0 0 0 0 0,0 0 0 0 0,-1 0 1 0 0,1 0-1 0 0,0 0 0 0 0,0 0 0 0 0,0 0 1 0 0,-1 1-1 0 0,1-1 0 0 0,1 0 1 0 0,3 4-1464 0 0,-3-3 1148 0 0,-2-1-28 0 0,0 0-13 0 0,0 0-1 0 0,0 0-16 0 0,0 0-67 0 0,0 0-27 0 0,0 0-9 0 0,4 30-980 0 0,-4-28-1143 0 0,0-2-5849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88 6447 0 0,'0'0'298'0'0,"0"0"-10"0"0,1-2-188 0 0,18-28 3808 0 0,-18 28-2619 0 0,0 2-1214 0 0,0 0-1 0 0,0-1 1 0 0,-1 1 0 0 0,1 0-1 0 0,0-1 1 0 0,0 1 0 0 0,0-1-1 0 0,-1 1 1 0 0,1-1 0 0 0,0 1 0 0 0,-1-1-1 0 0,1 0 1 0 0,0 1 0 0 0,-1-1-1 0 0,1 0 1 0 0,-1 1 0 0 0,1-1-1 0 0,-1 0 1 0 0,1-1 0 0 0,8-9 904 0 0,21-14 1021 0 0,-28 23-1641 0 0,0 1-51 0 0,5-1 41 0 0,-9 9-43 0 0,-13 15-156 0 0,-43 35-53 0 0,24-24-48 0 0,-21 15-6 0 0,33-29-23 0 0,-25 26-1 0 0,-8 10-51 0 0,-14 17-16 0 0,60-62 48 0 0,-116 147-33 0 0,106-129 25 0 0,1 1 0 0 0,1 0 1 0 0,-24 62-1 0 0,32-65-1 0 0,1 1 0 0 0,1 1 0 0 0,1-1 0 0 0,2 1 0 0 0,1 0 0 0 0,1 56 0 0 0,5-44 127 0 0,1-1 0 0 0,2 1 1 0 0,2-1-1 0 0,16 50 0 0 0,16 29 930 0 0,-38-113-930 0 0,0-1 0 0 0,1 0-1 0 0,0 0 1 0 0,-1-1 0 0 0,1 1-1 0 0,5 3 1 0 0,-7-5 26 0 0,14 7 432 0 0,-14-9-533 0 0,11 0 291 0 0,0 0 1 0 0,0-1 0 0 0,15-3-1 0 0,-12 4-76 0 0,-13 0-153 0 0,-2 0-8 0 0,0 0-26 0 0,0 0-6 0 0,0 0-23 0 0,0 0-124 0 0,-2 0-56 0 0,-40 15-4266 0 0,40-14-2543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1 919 0 0,'0'0'402'0'0,"0"0"1348"0"0,-2 1 590 0 0,-19 19 3307 0 0,1 6-3774 0 0,-13 30-125 0 0,25-42-1262 0 0,-2 5 119 0 0,-15 22 0 0 0,-1 3-63 0 0,18-28-387 0 0,-15 20 0 0 0,-81 95 159 0 0,102-129-287 0 0,0 0 0 0 0,1 0 1 0 0,0 1-1 0 0,-1-1 1 0 0,1 1-1 0 0,-1 4 0 0 0,0-2 24 0 0,1-3 37 0 0,1-2 0 0 0,0 0 0 0 0,0 0 0 0 0,0 0 0 0 0,0 0 24 0 0,0 0 102 0 0,0 0 46 0 0,0 0 10 0 0,0 0 0 0 0,0 0-12 0 0,0 0-2 0 0,4 0-173 0 0,-1-1 0 0 0,1 0-1 0 0,0 0 1 0 0,-1 0 0 0 0,1 0-1 0 0,-1-1 1 0 0,1 1 0 0 0,5-4-1 0 0,17-7 150 0 0,0 5-116 0 0,-14 3-50 0 0,-1 1 1 0 0,1 0-1 0 0,0 1 1 0 0,19-2-1 0 0,-26 5-66 0 0,1 0 0 0 0,15-7 0 0 0,-3 1 4 0 0,-14 5 1 0 0,1 1-10 0 0,15-2-19 0 0,-11 0 100 0 0,-7 1-7365 0 0,-2 0 5458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11255 0 0,'-1'1'515'0'0,"-9"11"-322"0"0,1 0 0 0 0,1 1 0 0 0,0 0 0 0 0,1 0 0 0 0,-9 24 0 0 0,6-14 554 0 0,-12 30 663 0 0,-9 19 72 0 0,-19 32 20 0 0,25-47-969 0 0,-35 54-1 0 0,-20 25-315 0 0,69-116-196 0 0,-10 26 0 0 0,1-2 1 0 0,-19 46-183 0 0,29-65-1820 0 0,5-13 779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93 3223 0 0,'0'0'430'0'0,"0"0"594"0"0,0 0 264 0 0,0 0 50 0 0,0 0-166 0 0,0 0-724 0 0,0 0-321 0 0,2-1-68 0 0,27-10 1776 0 0,-17 7-194 0 0,19-10-1 0 0,-9 3-758 0 0,-1 2 1 0 0,1 0 0 0 0,1 1-1 0 0,-1 1 1 0 0,2 1 0 0 0,-1 1-1 0 0,32-2 1 0 0,-42 6-782 0 0,1 4-81 0 0,-13-3-20 0 0,0 1 0 0 0,-1-1 0 0 0,1 1 0 0 0,0-1 0 0 0,0 1 0 0 0,-1-1 0 0 0,1 1 0 0 0,0 0 0 0 0,-1 0 0 0 0,1-1 0 0 0,-1 1 0 0 0,1 0 0 0 0,0 1 0 0 0,1 12 0 0 0,-4 2 0 0 0,0-8-19 0 0,-1 0-1 0 0,0 0 0 0 0,-1-1 1 0 0,0 1-1 0 0,0-1 0 0 0,-1 0 1 0 0,0 0-1 0 0,0 0 0 0 0,-1-1 1 0 0,-8 9-1 0 0,-7 3-88 0 0,-43 31 0 0 0,1-11 109 0 0,39-25-7 0 0,2 2 0 0 0,-34 26 0 0 0,41-28-70 0 0,-18 16-92 0 0,31-28 83 0 0,2-1-10 0 0,0 0-1 0 0,0 0 19 0 0,14 0-74 0 0,-7-1 140 0 0,0 0 0 0 0,0-1 0 0 0,-1 0 1 0 0,1 0-1 0 0,-1-1 0 0 0,9-4 0 0 0,17-6 12 0 0,-22 10-8 0 0,0 1 0 0 0,0 0 0 0 0,0 1-1 0 0,0 0 1 0 0,0 0 0 0 0,0 2 0 0 0,0-1 0 0 0,0 1-1 0 0,14 3 1 0 0,-10-1 7 0 0,-1 3-10 0 0,-3 4-33 0 0,-8-7 40 0 0,-1 1 0 0 0,1 0 0 0 0,-1-1 0 0 0,0 1 0 0 0,-1 0 0 0 0,1 0 0 0 0,-1 0 0 0 0,1 0 0 0 0,-1-1 0 0 0,0 1 0 0 0,-1 0 0 0 0,1 0 0 0 0,-1 0 0 0 0,-1 4 0 0 0,-2 8-12 0 0,-11 29 0 0 0,15-45 15 0 0,-3 5 60 0 0,1-1 0 0 0,-1 0 0 0 0,0 0-1 0 0,0-1 1 0 0,0 1 0 0 0,-1-1 0 0 0,1 0 0 0 0,-1 1-1 0 0,0-1 1 0 0,0-1 0 0 0,0 1 0 0 0,-8 3 0 0 0,-11 9 186 0 0,1-1-173 0 0,-1-1 0 0 0,0-1-1 0 0,0-1 1 0 0,-30 9 0 0 0,42-16-45 0 0,-9 5-33 0 0,14-6 11 0 0,1-1-1 0 0,0 1 0 0 0,-1-1 0 0 0,0 0 0 0 0,1-1 0 0 0,-1 0 1 0 0,0 0-1 0 0,0 0 0 0 0,0 0 0 0 0,-7-1 0 0 0,13 0-34 0 0,0 0 0 0 0,0 0-1 0 0,-1 1 1 0 0,1-1 0 0 0,0 0-1 0 0,-1 0 1 0 0,1 0 0 0 0,0 0-1 0 0,0 0 1 0 0,-1 0 0 0 0,1 0-1 0 0,0 0 1 0 0,0 0 0 0 0,-1 0-1 0 0,1 0 1 0 0,0-1 0 0 0,-1 1 0 0 0,1 0-1 0 0,0 0 1 0 0,0 0 0 0 0,-1 0-1 0 0,1 0 1 0 0,0 0 0 0 0,0-1-1 0 0,-1 1 1 0 0,1 0 0 0 0,0 0-1 0 0,0 0 1 0 0,0-1 0 0 0,-1 1 0 0 0,1 0-1 0 0,0 0 1 0 0,0 0 0 0 0,0-1-1 0 0,0 1 1 0 0,0 0 0 0 0,-1 0-1 0 0,1-1 1 0 0,7-10-1173 0 0,5-3 119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10943 0 0,'0'0'498'0'0,"0"0"-9"0"0,-2 1-312 0 0,-18 10 359 0 0,17-11 32 0 0,-3 16 662 0 0,1-3-954 0 0,4-8-194 0 0,0-1 0 0 0,1 1 0 0 0,0-1 0 0 0,0 1 0 0 0,0-1 0 0 0,0 1 0 0 0,1 0 0 0 0,0-1 0 0 0,2 9 0 0 0,3 3 208 0 0,10 21 0 0 0,-8-18-88 0 0,7 9 104 0 0,1 0 0 0 0,1-1 0 0 0,24 30 0 0 0,-21-31-41 0 0,-2 0-1 0 0,-1 0 0 0 0,19 41 1 0 0,-25-41-62 0 0,-2-1 1 0 0,-1 1-1 0 0,-1 1 1 0 0,-2 0-1 0 0,0-1 1 0 0,1 45-1 0 0,-6-39-124 0 0,-1 0 0 0 0,-2 0 0 0 0,-1-1 0 0 0,-1 1 0 0 0,-13 41 0 0 0,4-29 62 0 0,-1-1 0 0 0,-1-1 1 0 0,-3-1-1 0 0,-2 0 0 0 0,-1-2 0 0 0,-49 66 0 0 0,50-78 4 0 0,-55 76 298 0 0,63-83-434 0 0,-1 0-1 0 0,-1-2 1 0 0,-1 0-1 0 0,0 0 1 0 0,-1-2 0 0 0,-33 25-1 0 0,17-12-185 0 0,32-28 65 0 0,1 0 114 0 0,-1 0 0 0 0,1 0 1 0 0,-1 0-1 0 0,1 0 0 0 0,-1-1 0 0 0,1 1 1 0 0,-1 0-1 0 0,0 0 0 0 0,1-1 0 0 0,-1 1 1 0 0,0 0-1 0 0,0-1 0 0 0,-1 2 0 0 0,-3 2-1385 0 0,2 0-4154 0 0,3-4-893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9671 0 0,'0'0'440'0'0,"0"0"-5"0"0,0 0-76 0 0,0 0 707 0 0,0 0 337 0 0,0 0 65 0 0,-1 2-161 0 0,-5 30-551 0 0,-20 62 0 0 0,9-38-319 0 0,3-6-56 0 0,-2-1 1 0 0,-3-1-1 0 0,-1-1 0 0 0,-47 78 1 0 0,40-82-309 0 0,-52 61 0 0 0,75-100-69 0 0,-8 15 88 0 0,12-17-86 0 0,0-2-386 0 0,0 0-187 0 0,2-1-45 0 0,11-2-11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64 329 13559 0 0,'0'0'622'0'0,"0"0"-13"0"0,0 0-310 0 0,0 0 143 0 0,0 0 109 0 0,0-2 22 0 0,4-13 154 0 0,-3 9-499 0 0,1 1 0 0 0,-1-1 0 0 0,1 1 0 0 0,0 0 0 0 0,0 0 0 0 0,5-9 0 0 0,3 3 48 0 0,-1-1 1 0 0,2 1-1 0 0,0 1 1 0 0,0 0-1 0 0,19-13 1 0 0,4-4 69 0 0,-7 8-250 0 0,0 1 0 0 0,1 1-1 0 0,48-20 1 0 0,-10 4-31 0 0,-47 23-65 0 0,39-15 0 0 0,-58 25 0 0 0,1 0 0 0 0,0-1 0 0 0,1 1 0 0 0,-1-1 0 0 0,0 1 0 0 0,0 0 0 0 0,0 0 0 0 0,0 0 0 0 0,0-1 0 0 0,0 1 0 0 0,1 0 0 0 0,1 1 0 0 0,-2-1 0 0 0,-1 0 0 0 0,1 1 0 0 0,0-1 0 0 0,-1 0 0 0 0,1 1 0 0 0,-1-1 0 0 0,1 1 0 0 0,0-1-1 0 0,-1 1 1 0 0,1-1 0 0 0,-1 1 0 0 0,0-1 0 0 0,1 1 0 0 0,-1 0 0 0 0,1-1 0 0 0,-1 1 0 0 0,0 0 0 0 0,1-1 0 0 0,-1 1 0 0 0,0 0 0 0 0,0 0 0 0 0,1 21-2 0 0,-2-14 6 0 0,-1 0 0 0 0,0 0 0 0 0,-4 9 1 0 0,1-5 21 0 0,0-1 1 0 0,-2 1 0 0 0,1-1 0 0 0,-1 0 0 0 0,-11 12 0 0 0,-48 48 195 0 0,47-51-170 0 0,-221 200 115 0 0,221-204-172 0 0,-59 64-140 0 0,32-31-709 0 0,44-47 786 0 0,2-2 4 0 0,0 0 23 0 0,0 0 92 0 0,0 0 26 0 0,0 0-4 0 0,0 0-1 0 0,0 0 0 0 0,0 0-1 0 0,12 5 41 0 0,-8-2-77 0 0,5 1 59 0 0,1 0 1 0 0,-1-1 0 0 0,1-1 0 0 0,-1 0 0 0 0,1 0 0 0 0,0-1 0 0 0,0 0 0 0 0,-1-1 0 0 0,15 0 0 0 0,9-4 276 0 0,45-9 1 0 0,-72 11-339 0 0,139-31 640 0 0,-123 29-591 0 0,-8 2-63 0 0,0-1 0 0 0,-1 0 1 0 0,0 0-1 0 0,1-2 0 0 0,19-9 0 0 0,-23 7-208 0 0,-8 6-840 0 0,-5-1-324 0 0,-10-3-57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6 11975 0 0,'0'0'267'0'0,"0"0"42"0"0,2 0 17 0 0,14-5 155 0 0,-14 5-116 0 0,-2 0 122 0 0,5 9 602 0 0,-5-7-949 0 0,0 0-1 0 0,1 0 1 0 0,-1 0-1 0 0,0 0 1 0 0,0 0 0 0 0,0 0-1 0 0,0 0 1 0 0,0 0-1 0 0,-1 0 1 0 0,1 0-1 0 0,0 0 1 0 0,-1-1-1 0 0,-1 4 1 0 0,-13 25 1231 0 0,8-17-865 0 0,-117 187 1847 0 0,66-112-2365 0 0,-275 377 12 0 0,220-315 0 0 0,49-63 0 0 0,-64 83-64 0 0,91-127-1848 0 0,121-131-2361 0 0,-37 42 2738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0 8287 0 0,'0'0'639'0'0,"0"0"-330"0"0,0 0 157 0 0,0 0 115 0 0,0 0 24 0 0,0 0-26 0 0,0 0-123 0 0,0 0-52 0 0,-2 3-11 0 0,-2 3-211 0 0,0 0 0 0 0,0-1-1 0 0,-1 0 1 0 0,1 0 0 0 0,-1 0 0 0 0,0 0-1 0 0,-8 5 1 0 0,-48 30 923 0 0,13-10-544 0 0,-41 40 61 0 0,-90 91 0 0 0,152-136-572 0 0,-2 3 342 0 0,1 1 1 0 0,1 1 0 0 0,-22 34-1 0 0,-80 136-537 0 0,102-152-85 0 0,2 1 0 0 0,-24 69 1 0 0,34-76 327 0 0,3 0 0 0 0,-9 55 0 0 0,18-77 8 0 0,1 0-1 0 0,1 0 1 0 0,0 1 0 0 0,2-1 0 0 0,0 0-1 0 0,2 0 1 0 0,4 23 0 0 0,-3-31 62 0 0,0 0 0 0 0,0 0 0 0 0,1-1 0 0 0,1 0 0 0 0,-1 0 0 0 0,2 0 0 0 0,0-1 0 0 0,0 0 0 0 0,1 0 1 0 0,0-1-1 0 0,0 0 0 0 0,20 15 0 0 0,-8-9 214 0 0,0-1 1 0 0,2-1-1 0 0,0-1 1 0 0,0-1-1 0 0,35 12 0 0 0,31 10 480 0 0,-86-32-749 0 0,-2-1 2 0 0,0 0 11 0 0,0 0 9 0 0,0 0 1 0 0,0 0-7 0 0,0 0-29 0 0,0 0-17 0 0,0 0-3 0 0,1-3-1 0 0,12-37-1044 0 0,-7 10-3065 0 0,-3 12-3550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1839 0 0,'0'0'375'0'0,"0"0"901"0"0,0 0 395 0 0,0 0 79 0 0,0 0-91 0 0,0 3-427 0 0,-2 55 4316 0 0,1-48-5149 0 0,0 1 0 0 0,-1-1 0 0 0,-1 0 0 0 0,1 0 0 0 0,-2 0 0 0 0,-6 15 0 0 0,-2 0-120 0 0,-1-1 1 0 0,-1-1-1 0 0,-1 0 0 0 0,-1-1 0 0 0,-1-1 1 0 0,-31 30-1 0 0,33-41-157 0 0,11-7-81 0 0,0-1-1 0 0,0 1 1 0 0,0-1 0 0 0,1 1-1 0 0,0 0 1 0 0,-1 1 0 0 0,1-1-1 0 0,-4 6 1 0 0,0-1-9 0 0,5-6 23 0 0,2-2 18 0 0,0 0 12 0 0,0 0 3 0 0,0 0 0 0 0,0 0-4 0 0,0 0-16 0 0,26-6 128 0 0,-23 5-112 0 0,-3 1 4 0 0,0 0 0 0 0,3-1-1 0 0,22-6 33 0 0,1 0 1 0 0,38-3 0 0 0,13-4-98 0 0,-52 9-45 0 0,-9 2 8 0 0,28-9 0 0 0,-39 10-115 0 0,0 0 0 0 0,0 0 1 0 0,0-1-1 0 0,0 0 0 0 0,-1 0 0 0 0,1 0 0 0 0,-1 0 0 0 0,0-1 0 0 0,5-4 1 0 0,-3 2-598 0 0,7-7-3107 0 0,-9 5 2138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47 10103 0 0,'26'-30'1079'0'0,"-10"17"-1055"0"0,-12 11 10 0 0,-1 2 37 0 0,-1-1 507 0 0,-2 1 184 0 0,0 0 36 0 0,0 0-36 0 0,0 0-184 0 0,1 15 428 0 0,0-12-896 0 0,-1 0 0 0 0,0 0 1 0 0,0 0-1 0 0,0 0 0 0 0,0 0 0 0 0,0 0 1 0 0,-1 0-1 0 0,0 3 0 0 0,-6 11 447 0 0,-1 0-1 0 0,0 0 0 0 0,-19 28 1 0 0,4-7 93 0 0,-95 220 1664 0 0,68-139-1949 0 0,-93 161-111 0 0,118-241-362 0 0,-6 12-83 0 0,14-18-5981 0 0,15-30-762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61 1375 0 0,'-1'2'107'0'0,"-2"16"-133"0"0,-1-1 2577 0 0,-1 4 3877 0 0,8-20-6360 0 0,1 0-6 0 0,0 0-1 0 0,0 0 1 0 0,0-1 0 0 0,0 1-1 0 0,0-1 1 0 0,0 0-1 0 0,0 0 1 0 0,0 0-1 0 0,1-1 1 0 0,-1 1-1 0 0,0-1 1 0 0,0 0-1 0 0,0 0 1 0 0,0-1 0 0 0,6-3-1 0 0,8-3 766 0 0,-1-2 1 0 0,19-14-1 0 0,-2 2 698 0 0,52-25 2899 0 0,-83 45-3778 0 0,-3 2-92 0 0,0 0-11 0 0,2 1-489 0 0,0-1 0 0 0,0 1 0 0 0,0-1 0 0 0,0 1 0 0 0,0 0 0 0 0,0 0 0 0 0,0 0 0 0 0,0 0 1 0 0,0 0-1 0 0,-1 0 0 0 0,1 1 0 0 0,0-1 0 0 0,-1 0 0 0 0,1 1 0 0 0,1 2 0 0 0,5 14-11 0 0,-8-12-19 0 0,0-1-19 0 0,0 2-5 0 0,-1 0-1 0 0,1 1 0 0 0,-4 11 1 0 0,0 11 13 0 0,3-25-6 0 0,0-1 0 0 0,0 0 0 0 0,0 0 1 0 0,0 0-1 0 0,-1 0 0 0 0,1 0 0 0 0,-1 0 1 0 0,0-1-1 0 0,-1 1 0 0 0,1-1 0 0 0,0 1 0 0 0,-1-1 1 0 0,0 0-1 0 0,0 0 0 0 0,-5 5 0 0 0,-6 4 30 0 0,-1-1 0 0 0,-21 12 0 0 0,20-14-13 0 0,-60 41-13 0 0,63-40 5 0 0,0 1 0 0 0,0 0-1 0 0,-14 16 1 0 0,10-9-7 0 0,5-5 15 0 0,-1 0 0 0 0,-16 25 0 0 0,29-37-24 0 0,-5 9 11 0 0,5-9-8 0 0,0 0 0 0 0,0 0 1 0 0,0 0-1 0 0,1-1 0 0 0,-1 1 1 0 0,0 0-1 0 0,0 0 0 0 0,1-1 0 0 0,-1 1 1 0 0,1 0-1 0 0,-1-1 0 0 0,1 1 1 0 0,-1 0-1 0 0,1-1 0 0 0,-1 1 1 0 0,2 0-1 0 0,0 1 3 0 0,0-1 0 0 0,0 0 0 0 0,0 1 0 0 0,0-1 1 0 0,0 0-1 0 0,0 0 0 0 0,0 0 0 0 0,0 0 0 0 0,0-1 0 0 0,1 1 0 0 0,-1-1 1 0 0,0 1-1 0 0,0-1 0 0 0,1 0 0 0 0,-1 0 0 0 0,1 0 0 0 0,-1 0 0 0 0,0 0 1 0 0,0 0-1 0 0,1-1 0 0 0,2 0 0 0 0,38-2 181 0 0,179-2 1224 0 0,-202 5-1350 0 0,-10 0-30 0 0,1 0-1 0 0,-1 0 1 0 0,17-4 0 0 0,0-2-187 0 0,-24 5 17 0 0,-3 1-26 0 0,0 0-150 0 0,0 0-62 0 0,0 0-8 0 0,0 0-13 0 0,0 0-28 0 0,1-2-13 0 0,4-5-1 0 0,-4 5-232 0 0,1 0-974 0 0,8-10-420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7367 0 0,'-15'9'168'0'0,"0"1"-1"0"0,0 1 0 0 0,1 0 0 0 0,0 1 1 0 0,1 0-1 0 0,0 1 0 0 0,1 1 1 0 0,-14 21-1 0 0,20-26 208 0 0,-1 1 0 0 0,2 1 0 0 0,0-1 0 0 0,0 1 0 0 0,1 0 1 0 0,0 0-1 0 0,1 1 0 0 0,0-1 0 0 0,1 1 0 0 0,0-1 0 0 0,0 1 0 0 0,2 0 0 0 0,1 22 1 0 0,0-22-291 0 0,1-1 1 0 0,1 0-1 0 0,0 0 1 0 0,1 0-1 0 0,0 0 1 0 0,6 11-1 0 0,37 58 374 0 0,-46-79-450 0 0,11 18 124 0 0,2-2 0 0 0,0 1-1 0 0,1-1 1 0 0,25 21 0 0 0,75 52 434 0 0,-49-40-210 0 0,-40-30-231 0 0,182 154 1621 0 0,-178-146-1324 0 0,-2 1 0 0 0,-1 2 0 0 0,-1 1 0 0 0,34 55 0 0 0,-52-73-284 0 0,-1 0 0 0 0,0 0 1 0 0,-1 0-1 0 0,-1 1 0 0 0,0 0 0 0 0,-1 0 0 0 0,0 0 0 0 0,-2 0 0 0 0,0 1 0 0 0,0-1 0 0 0,-1 27 0 0 0,-3-33-85 0 0,1-1-1 0 0,-1 1 0 0 0,0-1 0 0 0,-1 1 1 0 0,0-1-1 0 0,0 0 0 0 0,-1 0 0 0 0,0-1 1 0 0,-1 1-1 0 0,1-1 0 0 0,-8 9 0 0 0,-9 10 155 0 0,-38 34-1 0 0,57-57-194 0 0,-236 218 436 0 0,160-155-418 0 0,-101 64 1 0 0,165-121-32 0 0,1 1 0 0 0,-16 13 0 0 0,24-17 0 0 0,-1-1 0 0 0,1 1 0 0 0,0 0 0 0 0,1 1 0 0 0,0-1 0 0 0,-7 14 0 0 0,9-10 0 0 0,2-9 0 0 0,0 0 0 0 0,1-1 0 0 0,-1 1 0 0 0,0-1 0 0 0,1 1 0 0 0,-1-1 0 0 0,0 1 0 0 0,1-1 0 0 0,-1 1 0 0 0,1-1 0 0 0,-1 0 0 0 0,1 1 0 0 0,-1-1 0 0 0,1 0 0 0 0,-1 1 0 0 0,1-1 0 0 0,-1 0 0 0 0,2 1 0 0 0,2 0 4 0 0,0 0-1 0 0,0 0 0 0 0,0 0 1 0 0,0 0-1 0 0,0-1 0 0 0,0 1 1 0 0,0-1-1 0 0,1 0 0 0 0,-1 0 1 0 0,0-1-1 0 0,5 0 1 0 0,5-2-465 0 0,0-1 1 0 0,13-5 0 0 0,-5 0-384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5063 0 0,'0'0'390'0'0,"1"-1"-252"0"0,1 0-12 0 0,21-16 4264 0 0,-19 13 182 0 0,-3 16-3894 0 0,0-9-390 0 0,-1-3-22 0 0,0 0-2 0 0,0 0-17 0 0,0 0-72 0 0,0 0-30 0 0,0 0-8 0 0,0 0 7 0 0,0 0 34 0 0,0 0 12 0 0,2 1 2 0 0,2 1-126 0 0,0 0-1 0 0,0 0 1 0 0,0 0-1 0 0,0-1 0 0 0,0 0 1 0 0,1 0-1 0 0,-1 0 1 0 0,0 0-1 0 0,1-1 1 0 0,-1 0-1 0 0,0 1 0 0 0,1-2 1 0 0,4 1-1 0 0,12-3 266 0 0,32-8-1 0 0,-9 2-203 0 0,285-30-127 0 0,-205 31 17 0 0,76-9 113 0 0,24 3-77 0 0,-34 24-47 0 0,-131-4 53 0 0,108-3 0 0 0,173-25 188 0 0,-10 18-210 0 0,-108 9-713 0 0,-62-1 512 0 0,85-4 164 0 0,-212-2 0 0 0,200-7 0 0 0,-193 9 5 0 0,251 9 62 0 0,-242-4-49 0 0,-17-1 9 0 0,1-1 1 0 0,-1-1 0 0 0,36-4-1 0 0,148-17 181 0 0,-127 17-144 0 0,-78 2-64 0 0,0 1 0 0 0,17 2 0 0 0,16 2 0 0 0,99 5 0 0 0,-91-5 0 0 0,61 0 0 0 0,-30-8 0 0 0,179-4 0 0 0,-90 0 64 0 0,-129 7-22 0 0,67 2 135 0 0,99 0-36 0 0,153-10-143 0 0,-157-2 15 0 0,-114 13 40 0 0,-33 0-42 0 0,45 1 13 0 0,98 0 5 0 0,-113-8-22 0 0,257-9 50 0 0,48 16 71 0 0,-350-2-128 0 0,-10-1 0 0 0,1 0 0 0 0,33-6 0 0 0,-35 3-2 0 0,30-5 68 0 0,-60 8-60 0 0,0 0-1 0 0,1-1 0 0 0,-1 1 0 0 0,0 0 1 0 0,0-1-1 0 0,1 0 0 0 0,-1 1 1 0 0,0-1-1 0 0,0 0 0 0 0,0 0 1 0 0,0 0-1 0 0,4-3 0 0 0,-1 0 12 0 0,-3 3 53 0 0,0 1 32 0 0,22 0 106 0 0,-24 3-328 0 0,0-1 235 0 0,0 0-429 0 0,0-1 1 0 0,0 1-1 0 0,-1 0 0 0 0,1 0 1 0 0,-1-1-1 0 0,1 1 1 0 0,-1 0-1 0 0,1-1 1 0 0,-1 1-1 0 0,0-1 1 0 0,0 1-1 0 0,0-1 1 0 0,0 1-1 0 0,-1 1 1 0 0,-9 9-1301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2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645 127 2759 0 0,'14'-6'644'0'0,"0"-1"-1"0"0,0 0 1 0 0,19-14-1 0 0,-18 10 3032 0 0,30-14-1 0 0,-44 24-3560 0 0,22-9 2250 0 0,34-21 1 0 0,-55 30-1836 0 0,-2 1-17 0 0,4-7 527 0 0,-23 21-975 0 0,-29 15 0 0 0,27-16-37 0 0,-37 27 0 0 0,16-5 12 0 0,-304 267-1218 0 0,290-245 792 0 0,2 4-1 0 0,-49 70 1 0 0,85-101 336 0 0,0 0 0 0 0,2 1 1 0 0,1 0-1 0 0,-15 50 0 0 0,25-67 111 0 0,0 0-1 0 0,2 0 0 0 0,0 0 1 0 0,0 1-1 0 0,1-1 0 0 0,1 1 1 0 0,0-1-1 0 0,2 1 0 0 0,-1 0 1 0 0,2-1-1 0 0,0 1 0 0 0,0-1 1 0 0,1 0-1 0 0,1 0 0 0 0,1 0 1 0 0,0 0-1 0 0,0-1 0 0 0,2 1 1 0 0,14 23-1 0 0,-4-14 121 0 0,0 0 1 0 0,2-1-1 0 0,0-1 0 0 0,2-1 1 0 0,0-1-1 0 0,1-1 1 0 0,0-1-1 0 0,2-1 0 0 0,25 14 1 0 0,24 17 132 0 0,-71-46-241 0 0,-2-1-1 0 0,0 0-6 0 0,0 0-1 0 0,0 0 0 0 0,0 0 8 0 0,0 0 34 0 0,0 0 12 0 0,0 0 2 0 0,-1-1-20 0 0,-1 0-144 0 0,1 0 0 0 0,-1 0-1 0 0,1 0 1 0 0,-1 0 0 0 0,1 0-1 0 0,-1 0 1 0 0,1 0 0 0 0,0 0-1 0 0,0-1 1 0 0,-1 1 0 0 0,1-1 0 0 0,0 1-1 0 0,0-1 1 0 0,0 1 0 0 0,0-3-1 0 0,0 2-346 0 0,1 1-1 0 0,0-1 0 0 0,0 1 1 0 0,0-1-1 0 0,0 0 0 0 0,0 1 1 0 0,1-1-1 0 0,-1 0 0 0 0,0 1 0 0 0,1-1 1 0 0,0-1-1 0 0,0-2-1229 0 0,4-12-4569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3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9215 0 0,'0'0'422'0'0,"0"0"-13"0"0,0 0-157 0 0,0 0 316 0 0,0 0 168 0 0,0 0 31 0 0,0 0-19 0 0,0 0-111 0 0,0 0-49 0 0,0 0-11 0 0,0 0-22 0 0,0 0-91 0 0,0 0-44 0 0,0 0-11 0 0,0 0-10 0 0,0 0-38 0 0,0 0-10 0 0,0 0-6 0 0,0 0-13 0 0,0 0-50 0 0,0 0-24 0 0,0 0-2 0 0,0 0 3 0 0,3 0 10 0 0,-3 0-259 0 0,0 0 0 0 0,1 1 0 0 0,-1-1 0 0 0,0 0 0 0 0,0 0 0 0 0,1 0 0 0 0,-1 0 0 0 0,0 0 1 0 0,1 0-1 0 0,-1 0 0 0 0,0 0 0 0 0,0 1 0 0 0,1-1 0 0 0,-1 0 0 0 0,0 0 0 0 0,0 0 0 0 0,1 1 0 0 0,-1-1 0 0 0,0 0 0 0 0,0 0 0 0 0,1 0 0 0 0,-1 1 0 0 0,0-1 0 0 0,0 0 0 0 0,0 1 0 0 0,0-1 0 0 0,0 0 0 0 0,1 0 0 0 0,-1 1 0 0 0,0-1 0 0 0,0 0 0 0 0,0 1 0 0 0,0-1 0 0 0,0 0 0 0 0,0 1 1 0 0,0-1-1 0 0,0 0 0 0 0,0 1 0 0 0,0-1 0 0 0,-1 2 60 0 0,1-1 1 0 0,-1 0 0 0 0,0 1-1 0 0,0-1 1 0 0,1 0 0 0 0,-1 0-1 0 0,0 0 1 0 0,0 0 0 0 0,-2 2-1 0 0,-3 2 173 0 0,0 0 0 0 0,0 0 0 0 0,-9 5 0 0 0,-31 14-195 0 0,0-2 0 0 0,-59 19 0 0 0,83-33-44 0 0,2-1-134 0 0,-30 6 0 0 0,11-3-144 0 0,29-7 67 0 0,-1 0-1 0 0,1-1 0 0 0,0 0 1 0 0,-14 1-1 0 0,21-3-66 0 0,3 0 22 0 0,0 0 10 0 0,0 0 2 0 0,-6-1-47 0 0,-2-2 18 0 0,-1 3 257 0 0,6 1 9 0 0,-3 1 8 0 0,-9 13-73 0 0,1-1 53 0 0,12-11 16 0 0,-7 17-1 0 0,-2 3 19 0 0,9-21 72 0 0,2-2 6 0 0,0 0-12 0 0,0 2-27 0 0,-1 8-32 0 0,1-8 49 0 0,0-2-6 0 0,-1 3-15 0 0,1 1-64 0 0,0 0 26 0 0,-1-1 0 0 0,1 1 0 0 0,-1-1 1 0 0,0 0-1 0 0,0 1 0 0 0,0-1 0 0 0,-1 0 1 0 0,1 0-1 0 0,-1 0 0 0 0,0 0 1 0 0,-4 6-1 0 0,5-8 56 0 0,1-1 9 0 0,0 0 2 0 0,0 0 6 0 0,0 0-14 0 0,0 0-10 0 0,0 0-1 0 0,0 0 0 0 0,0 0 0 0 0,11-8 54 0 0,5-2-107 0 0,-10 9-12 0 0,-2 1 1 0 0,12-5 2 0 0,-13 4-11 0 0,0-1 0 0 0,0 1 0 0 0,0 0 0 0 0,0 0 0 0 0,1 1 0 0 0,-1-1 1 0 0,0 1-1 0 0,1 0 0 0 0,-1-1 0 0 0,1 1 0 0 0,-1 1 0 0 0,0-1 0 0 0,1 0 0 0 0,-1 1 0 0 0,0 0 0 0 0,0 0 0 0 0,4 1 1 0 0,1 2 2 0 0,-1-1 0 0 0,13 9 0 0 0,-18-10 5 0 0,0 0 0 0 0,0-1 0 0 0,0 1 0 0 0,0 0 0 0 0,0 1 0 0 0,0-1 0 0 0,-1 0 0 0 0,1 0 0 0 0,-1 1 0 0 0,0-1 0 0 0,2 5 0 0 0,22 50-59 0 0,-23-51 60 0 0,-2-4 0 0 0,1 1 0 0 0,0-1 0 0 0,0 0 0 0 0,0 0 0 0 0,0 0 0 0 0,0 0 0 0 0,0 0 0 0 0,1-1 0 0 0,-1 1 0 0 0,1 0 0 0 0,-1-1 0 0 0,4 3 0 0 0,5 6 0 0 0,-1-3 12 0 0,3 0 64 0 0,-10-5 4 0 0,-2-2 15 0 0,0 1-82 0 0,0 0 0 0 0,0 1-1 0 0,-1-1 1 0 0,1 1 0 0 0,0-1 0 0 0,-1 0 0 0 0,1 1 0 0 0,-1-1-1 0 0,0 0 1 0 0,1 1 0 0 0,-1-1 0 0 0,0 0 0 0 0,0 0 0 0 0,1 0-1 0 0,-1 0 1 0 0,0 0 0 0 0,0 0 0 0 0,0 0 0 0 0,0 0 0 0 0,-1 0-1 0 0,1 0 1 0 0,0 0 0 0 0,-2 0 0 0 0,-4 3 44 0 0,1-2 1 0 0,-1 1 0 0 0,-11 2-1 0 0,5-1 6 0 0,-27 8 80 0 0,-16 5-11 0 0,-61 27 1 0 0,100-36-127 0 0,-47 20 27 0 0,61-28-158 0 0,3 0-21 0 0,0 0 2 0 0,0 0-9 0 0,0 0-40 0 0,10-8-308 0 0,0 0 0 0 0,1 0 0 0 0,21-11 1 0 0,-13 7-436 0 0,9-5-323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269 110 9671 0 0,'-2'1'748'0'0,"-2"1"-695"0"0,1 0-1 0 0,-1 0 1 0 0,1 0-1 0 0,-1-1 1 0 0,-5 2-1 0 0,-15 6 1233 0 0,5-1 4333 0 0,19-8-5486 0 0,0 0 0 0 0,0-1-1 0 0,0 1 1 0 0,0 0 0 0 0,0-1 0 0 0,0 1 0 0 0,0 0 0 0 0,0-1-1 0 0,1 1 1 0 0,-1 0 0 0 0,0-1 0 0 0,0 1 0 0 0,0 0 0 0 0,0-1-1 0 0,1 1 1 0 0,-1 0 0 0 0,0 0 0 0 0,0-1 0 0 0,1 1 0 0 0,-1 0 0 0 0,0 0-1 0 0,0 0 1 0 0,1-1 0 0 0,-1 1 0 0 0,0 0 0 0 0,1 0 0 0 0,33-26 858 0 0,-24 20-960 0 0,1 1-1 0 0,19-7 0 0 0,14-6 7 0 0,-19 5 15 0 0,1 1 1 0 0,0 1-1 0 0,0 2 0 0 0,42-9 0 0 0,-49 16 2 0 0,-18 2-52 0 0,0 0 0 0 0,0 0 0 0 0,0 0 0 0 0,0 0 0 0 0,0 1-1 0 0,0-1 1 0 0,0 0 0 0 0,0 1 0 0 0,0-1 0 0 0,0 0 0 0 0,0 1-1 0 0,1 0 1 0 0,-1 0-1 0 0,0 0 0 0 0,-1 0 0 0 0,1 0 0 0 0,0 0 0 0 0,0 0 0 0 0,-1 0 0 0 0,1 1 0 0 0,-1-1 0 0 0,1 0 0 0 0,-1 0 0 0 0,1 1 0 0 0,-1-1 0 0 0,0 0 0 0 0,1 1 0 0 0,-1-1 0 0 0,0 0 0 0 0,0 1 0 0 0,0-1 0 0 0,0 0 0 0 0,0 1 0 0 0,0-1 0 0 0,-1 0 0 0 0,1 0 0 0 0,0 1 0 0 0,-1-1 0 0 0,1 0 0 0 0,-1 1 0 0 0,1-1 0 0 0,-2 1 0 0 0,0 3 0 0 0,-1 0 0 0 0,1-1 0 0 0,-1 0 0 0 0,0 1 0 0 0,-1-1 0 0 0,-4 5 0 0 0,-17 14 25 0 0,-1-1 0 0 0,-32 21 0 0 0,-107 76 23 0 0,114-81-43 0 0,29-20-35 0 0,0 0 0 0 0,0 1 0 0 0,-25 31 0 0 0,38-38 9 0 0,-1 1 0 0 0,1-1 0 0 0,1 1 0 0 0,0 1 0 0 0,1 0 0 0 0,1 0 0 0 0,-10 28 0 0 0,16-39-5 0 0,-1-1 1 0 0,0 1-1 0 0,1-1 1 0 0,0 1-1 0 0,0-1 0 0 0,0 1 1 0 0,0-1-1 0 0,0 1 0 0 0,0 0 1 0 0,0-1-1 0 0,1 1 0 0 0,0-1 1 0 0,-1 1-1 0 0,1-1 0 0 0,0 0 1 0 0,1 3-1 0 0,-1-3 17 0 0,1 0-1 0 0,-1-1 1 0 0,1 1 0 0 0,-1 0 0 0 0,1-1-1 0 0,-1 1 1 0 0,1-1 0 0 0,0 0 0 0 0,0 1-1 0 0,-1-1 1 0 0,1 0 0 0 0,0 0 0 0 0,0 0-1 0 0,0 0 1 0 0,0-1 0 0 0,1 1 0 0 0,-1-1-1 0 0,0 1 1 0 0,3 0 0 0 0,25 1 6 0 0,-1-2 1 0 0,31-2-1 0 0,-30 0 15 0 0,60-5 105 0 0,-42 2-8 0 0,48 2-1 0 0,-39 4-526 0 0,-36 0-5465 0 0,-18-1-949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3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 15983 0 0,'0'0'730'0'0,"0"0"-14"0"0,1-1-462 0 0,7-4-156 0 0,-7 4 258 0 0,-1 1 108 0 0,0 0 14 0 0,0 0-59 0 0,-1 3-394 0 0,1-1 0 0 0,-1 0-1 0 0,-1 0 1 0 0,1 1 0 0 0,0-1 0 0 0,0 0 0 0 0,-1 0 0 0 0,-2 3 0 0 0,1-2-12 0 0,-1 2-17 0 0,1-1 1 0 0,-1 0-1 0 0,-1 0 0 0 0,1 0 1 0 0,-1-1-1 0 0,1 1 0 0 0,-10 4 1 0 0,-38 15-99 0 0,41-18 61 0 0,-24 9-505 0 0,0-2 1 0 0,-69 14-1 0 0,82-23-225 0 0,-24 0 0 0 0,12-1-246 0 0,30-2 894 0 0,0 1 0 0 0,-1-1 0 0 0,1-1 0 0 0,0 1 0 0 0,0-1 0 0 0,0 0 0 0 0,-1 0 0 0 0,1 0 0 0 0,0 0 0 0 0,0-1-1 0 0,0 1 1 0 0,-7-5 0 0 0,11 5 78 0 0,-1 0-1 0 0,0 0 1 0 0,0 0-1 0 0,1 0 0 0 0,-1 0 1 0 0,0 0-1 0 0,1 0 1 0 0,-1 0-1 0 0,1 0 1 0 0,-1 0-1 0 0,1 0 0 0 0,0-1 1 0 0,-1 1-1 0 0,1 0 1 0 0,0 0-1 0 0,0 0 1 0 0,0-3-1 0 0,0 4 26 0 0,0-2-182 0 0,0 2-80 0 0,6-14-362 0 0,-5 14 695 0 0,-1-1 0 0 0,0 0-1 0 0,1 0 1 0 0,-1 0 0 0 0,1 0-1 0 0,-1 0 1 0 0,1 0 0 0 0,0 1-1 0 0,-1-1 1 0 0,1 0 0 0 0,0 0-1 0 0,-1 1 1 0 0,1-1 0 0 0,0 1-1 0 0,0-1 1 0 0,0 0 0 0 0,0 1-1 0 0,0 0 1 0 0,-1-1 0 0 0,1 1-1 0 0,0-1 1 0 0,0 1 0 0 0,0 0-1 0 0,0 0 1 0 0,0 0 0 0 0,0-1-1 0 0,0 1 1 0 0,0 0 0 0 0,0 0-1 0 0,0 0 1 0 0,0 1 0 0 0,0-1-1 0 0,0 0 1 0 0,0 0 0 0 0,0 0-1 0 0,0 1 1 0 0,0-1 0 0 0,0 0-1 0 0,0 1 1 0 0,0-1 0 0 0,0 1-1 0 0,-1-1 1 0 0,1 1 0 0 0,0 0-1 0 0,0-1 1 0 0,1 3 0 0 0,-1 2 390 0 0,-1 2-287 0 0,-1 0 0 0 0,0 0 0 0 0,-1 1 1 0 0,1-1-1 0 0,-1 0 0 0 0,-1 0 0 0 0,1 0 0 0 0,-1-1 1 0 0,0 1-1 0 0,-7 10 0 0 0,-43 47 288 0 0,25-32-311 0 0,1-8 235 0 0,25-22-198 0 0,2-2 6 0 0,-9 11 866 0 0,10-9-933 0 0,0 7-18 0 0,-1-8-85 0 0,1 0-1 0 0,-1-1 1 0 0,0 1-1 0 0,1-1 1 0 0,-1 1-1 0 0,1-1 1 0 0,-1 1 0 0 0,1-1-1 0 0,-1 1 1 0 0,1-1-1 0 0,0 0 1 0 0,-1 1-1 0 0,1-1 1 0 0,0 0-1 0 0,-1 1 1 0 0,1-1-1 0 0,0 0 1 0 0,-1 0-1 0 0,1 1 1 0 0,0-1 0 0 0,0 0-1 0 0,1 0 7 0 0,3 2-2 0 0,0-1 0 0 0,1 0-1 0 0,-1 0 1 0 0,1-1 0 0 0,-1 1-1 0 0,1-1 1 0 0,-1 0-1 0 0,9-2 1 0 0,47-11-45 0 0,-29 5-83 0 0,171-19-624 0 0,-143 20 863 0 0,-50 6-40 0 0,0 1 1 0 0,0 0-1 0 0,0 0 1 0 0,0 1-1 0 0,15 3 1 0 0,-19-3 26 0 0,-1 1 0 0 0,0-1 0 0 0,0 1 0 0 0,-1 0 0 0 0,1 0 0 0 0,0 1 0 0 0,-1-1 1 0 0,1 1-1 0 0,-1 0 0 0 0,0 0 0 0 0,0 0 0 0 0,5 6 0 0 0,-6-6-83 0 0,-1 1 0 0 0,1 0 0 0 0,-1 1 0 0 0,0-1 0 0 0,0 0 1 0 0,0 1-1 0 0,-1-1 0 0 0,0 1 0 0 0,0-1 0 0 0,0 1 0 0 0,0-1 0 0 0,0 1 0 0 0,-1 0 0 0 0,0 5 1 0 0,-1 0 3 0 0,1-1 1 0 0,-1 0 0 0 0,-1 1 0 0 0,0-1 0 0 0,0 0-1 0 0,-4 10 1 0 0,3-13 4 0 0,0 0 0 0 0,0-1 0 0 0,0 1 0 0 0,0-1 0 0 0,-1 1 0 0 0,0-1 0 0 0,0 0 0 0 0,-1-1 0 0 0,1 1 1 0 0,-1-1-1 0 0,0 0 0 0 0,0 0 0 0 0,-8 4 0 0 0,-5 2 253 0 0,-1-1 1 0 0,-35 12 0 0 0,36-15-178 0 0,1 1 1 0 0,1 0-1 0 0,-1 1 1 0 0,-16 11-1 0 0,22-13-108 0 0,0 1 0 0 0,-20 7 0 0 0,18-8 0 0 0,-21 12 0 0 0,13-4 0 0 0,-36 17 0 0 0,38-22-1 0 0,17-6-4 0 0,1-1-5 0 0,0-1-79 0 0,1-1-55 0 0,0 0-15 0 0,0 0-59 0 0,0 0-249 0 0,0 0 349 0 0,1-1 0 0 0,-1 0 0 0 0,0 0 1 0 0,1 0-1 0 0,-1 0 0 0 0,1 0 0 0 0,0 0 0 0 0,-1 1 1 0 0,1-1-1 0 0,0 0 0 0 0,1-1 0 0 0,1-2-908 0 0,12-16-5849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217 169 13823 0 0,'0'0'630'0'0,"-1"1"-13"0"0,-47 33-368 0 0,37-21 66 0 0,10-11-180 0 0,0-1 354 0 0,1-1 20 0 0,0 0-66 0 0,3 1-396 0 0,-1 0-1 0 0,1 0 1 0 0,-1 0 0 0 0,1-1 0 0 0,-1 1 0 0 0,1-1-1 0 0,0 1 1 0 0,-1-1 0 0 0,1 0 0 0 0,0 0-1 0 0,-1 0 1 0 0,5-1 0 0 0,4-1 319 0 0,-1-1-1 0 0,0 0 1 0 0,20-8 0 0 0,-6 2-240 0 0,20-9-122 0 0,0-2 0 0 0,-2-1 0 0 0,52-35 0 0 0,-91 54-4 0 0,32-23 0 0 0,-33 23 0 0 0,1 0 0 0 0,-1-1 0 0 0,0 1 0 0 0,0 0 0 0 0,0-1 0 0 0,0 1 0 0 0,0-1 0 0 0,-1 0 0 0 0,1 0 0 0 0,-1 0 0 0 0,2-3 0 0 0,-4-3-64 0 0,0 8 13 0 0,0 0-1 0 0,0 0 1 0 0,0 0-1 0 0,0 0 0 0 0,0 0 1 0 0,-1 0-1 0 0,1 1 1 0 0,0-1-1 0 0,0 1 1 0 0,-1-1-1 0 0,1 0 1 0 0,0 1-1 0 0,-1 0 0 0 0,1-1 1 0 0,-1 1-1 0 0,1 0 1 0 0,0 0-1 0 0,-1 0 1 0 0,-1 0-1 0 0,-29 2-679 0 0,5 4 691 0 0,0 2 0 0 0,1 1 1 0 0,-35 16-1 0 0,-70 47 33 0 0,107-57 147 0 0,2 0-1 0 0,-1 2 1 0 0,2 0-1 0 0,1 2 1 0 0,-24 27 0 0 0,35-36-70 0 0,1 0 1 0 0,0 1 0 0 0,1 0-1 0 0,0 0 1 0 0,1 0 0 0 0,0 1-1 0 0,1 0 1 0 0,0 1 0 0 0,1-1-1 0 0,0 1 1 0 0,1 0 0 0 0,1 0-1 0 0,-2 15 1 0 0,4-21-56 0 0,0-1 0 0 0,1 0 0 0 0,0 0 0 0 0,0 0 0 0 0,0 0 0 0 0,1 0 0 0 0,-1 0 0 0 0,1 0 0 0 0,1 0 0 0 0,-1-1 0 0 0,1 1 0 0 0,0-1 0 0 0,1 1 0 0 0,-1-1 0 0 0,1 0 0 0 0,5 6 0 0 0,-5-8-56 0 0,-1 0 0 0 0,1 0-1 0 0,-1 0 1 0 0,1 0-1 0 0,0-1 1 0 0,0 1 0 0 0,0-1-1 0 0,0 0 1 0 0,1 0 0 0 0,-1 0-1 0 0,0-1 1 0 0,1 0 0 0 0,-1 0-1 0 0,1 0 1 0 0,0 0-1 0 0,-1-1 1 0 0,1 1 0 0 0,0-1-1 0 0,-1 0 1 0 0,1-1 0 0 0,0 1-1 0 0,5-2 1 0 0,14-6-4442 0 0,6-3-1565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3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 11055 0 0,'-5'-5'574'0'0,"3"4"-501"0"0,1-1 0 0 0,-1 1 1 0 0,0-1-1 0 0,0 1 0 0 0,0 0 0 0 0,0-1 0 0 0,0 1 0 0 0,0 0 1 0 0,0 0-1 0 0,-3 0 0 0 0,3-1 421 0 0,-1 1 0 0 0,0 0 0 0 0,1 0 0 0 0,-1 0 0 0 0,0 0 0 0 0,0 0 0 0 0,0 0 0 0 0,0 1 0 0 0,0 0 0 0 0,1-1 0 0 0,-1 1 1 0 0,-6 1-1 0 0,7-1-81 0 0,2 0-32 0 0,0 0-366 0 0,0 0 0 0 0,0 1 0 0 0,0-1-1 0 0,0 0 1 0 0,0 0 0 0 0,0 0 0 0 0,0 1-1 0 0,0-1 1 0 0,0 0 0 0 0,0 0 0 0 0,0 0 0 0 0,0 1-1 0 0,0-1 1 0 0,0 0 0 0 0,0 0 0 0 0,-1 0 0 0 0,1 0-1 0 0,0 1 1 0 0,0-1 0 0 0,0 0 0 0 0,0 0-1 0 0,0 0 1 0 0,-1 0 0 0 0,1 0 0 0 0,0 1 0 0 0,0-1-1 0 0,0 0 1 0 0,-1 0 0 0 0,1 0 6 0 0,-1 0 0 0 0,1 1-1 0 0,-1-1 1 0 0,1 0 0 0 0,-1 1 0 0 0,1-1 0 0 0,0 1 0 0 0,-1-1 0 0 0,1 0-1 0 0,0 1 1 0 0,-1-1 0 0 0,1 1 0 0 0,0-1 0 0 0,-1 1 0 0 0,1-1 0 0 0,0 1-1 0 0,0 0 1 0 0,-1 4 41 0 0,0 0-1 0 0,0-1 1 0 0,1 1-1 0 0,-1 0 1 0 0,1 0-1 0 0,1 0 1 0 0,-1-1 0 0 0,1 1-1 0 0,0 0 1 0 0,0 0-1 0 0,0-1 1 0 0,0 1-1 0 0,1-1 1 0 0,0 1-1 0 0,4 7 1 0 0,5 8 57 0 0,2-1 0 0 0,14 19 0 0 0,-20-28-53 0 0,13 14-17 0 0,0 0-1 0 0,2-2 0 0 0,0 0 1 0 0,2-1-1 0 0,47 32 1 0 0,167 90 96 0 0,-137-85 27 0 0,-68-39-47 0 0,-2 1 0 0 0,0 1 0 0 0,45 44 0 0 0,-64-55-51 0 0,-2 2-1 0 0,0 0 0 0 0,0 0 1 0 0,-1 1-1 0 0,0 0 0 0 0,-1 0 1 0 0,-1 1-1 0 0,0 0 0 0 0,-1 1 1 0 0,0-1-1 0 0,5 23 0 0 0,-8-16-25 0 0,0 0 0 0 0,-1 0 0 0 0,-1 0 0 0 0,0 0 1 0 0,-2 1-1 0 0,-1-1 0 0 0,-1 0 0 0 0,0 0 0 0 0,-2 0 0 0 0,0-1 0 0 0,-1 0 0 0 0,-1 0 0 0 0,-1 0 0 0 0,-1-1 0 0 0,-22 37 0 0 0,10-26 22 0 0,-1 0 0 0 0,-2-1 0 0 0,-30 28 0 0 0,-86 70 102 0 0,132-120-165 0 0,-32 27 16 0 0,-1-1-1 0 0,-2-2 0 0 0,-1-3 1 0 0,-53 27-1 0 0,27-18-51 0 0,44-21 10 0 0,-2-2-1 0 0,-30 12 0 0 0,56-26 19 0 0,0 1 0 0 0,0 0 0 0 0,-1 0 0 0 0,2 1 0 0 0,-1-1 0 0 0,0 0 0 0 0,0 1 0 0 0,0-1 0 0 0,1 1 0 0 0,-3 1 0 0 0,3-1-81 0 0,1-2-134 0 0,0 0-52 0 0,0 0-11 0 0,5 0-270 0 0,1-1 0 0 0,-1 1 1 0 0,1-1-1 0 0,-1-1 0 0 0,1 1 0 0 0,7-4 0 0 0,6-3-4742 0 0,-5 1-1240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8:1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2303 0 0,'0'0'378'0'0,"0"0"743"0"0,0 0 324 0 0,3 0 69 0 0,22-2 626 0 0,-8 0-4548 0 0,-17 2 1754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8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8 919 0 0,'0'0'334'0'0,"0"0"1062"0"0,0 0 461 0 0,0 0 95 0 0,0 0-84 0 0,0 0-440 0 0,-2 2-196 0 0,-3 4 1145 0 0,6-13 1307 0 0,-1 5-3894 0 0,0 2-248 0 0,0 0-107 0 0,-6-3-734 0 0,6 2 1227 0 0,-1 1 0 0 0,1 0-1 0 0,-1-1 1 0 0,1 1 0 0 0,-1 0 0 0 0,0-1 0 0 0,1 1 0 0 0,-1 0 0 0 0,1 0-1 0 0,-1 0 1 0 0,1 0 0 0 0,-1 0 0 0 0,0-1 0 0 0,1 1 0 0 0,-1 0 0 0 0,1 0 0 0 0,-1 1-1 0 0,0-1 1 0 0,1 0 0 0 0,-1 0 0 0 0,1 0 0 0 0,-1 0 0 0 0,0 0 0 0 0,1 1-1 0 0,-1-1 1 0 0,-43 25-1288 0 0,42-24 1211 0 0,2-1 181 0 0,0 0 85 0 0,0 0 13 0 0,0 0 34 0 0,0 0 124 0 0,0 0 52 0 0,3 1 10 0 0,22 9 420 0 0,-23-9-346 0 0,1-1 6 0 0,26 4 792 0 0,5-1 1620 0 0,-33 0-2715 0 0,9 24-123 0 0,-9-26-16 0 0,-1 0 0 0 0,0 0-1 0 0,1 0 1 0 0,-1 0 0 0 0,0 0 0 0 0,0 0 0 0 0,0 0 0 0 0,0 1 0 0 0,0-1-1 0 0,0 0 1 0 0,0 0 0 0 0,0 0 0 0 0,-1 0 0 0 0,1 2 0 0 0,-2 2-25 0 0,1 12-160 0 0,1-1 1 0 0,1 1-1 0 0,0-1 0 0 0,1 1 0 0 0,1-1 0 0 0,0 0 0 0 0,10 27 1 0 0,-10-31 94 0 0,0-2-51 0 0,1 0 0 0 0,0 0 0 0 0,6 12 0 0 0,-5-15 108 0 0,12 27-102 0 0,-15-31 147 0 0,1 1 0 0 0,0 14 0 0 0,-3-14 24 0 0,0-1 0 0 0,0 1 0 0 0,0 0 0 0 0,0-1 0 0 0,-1 1 0 0 0,1-1 0 0 0,-1 1 0 0 0,0 0 0 0 0,0-1 0 0 0,0 0 0 0 0,-1 1 0 0 0,1-1 0 0 0,-1 0 0 0 0,0 0 0 0 0,-3 5-1 0 0,-1-1 58 0 0,0 0 0 0 0,0-1 1 0 0,-1 1-1 0 0,1-1 0 0 0,-11 6 0 0 0,5-5-16 0 0,3-3 7 0 0,2-2 95 0 0,4-1 340 0 0,5-1 39 0 0,9 3-465 0 0,-5-1 69 0 0,0 1-1 0 0,0 0 1 0 0,9 6-1 0 0,-13-8-99 0 0,0 1 1 0 0,0-1-1 0 0,0 1 0 0 0,0-1 1 0 0,-1 1-1 0 0,1 0 0 0 0,-1 0 1 0 0,1 0-1 0 0,-1 0 0 0 0,0 0 1 0 0,0 0-1 0 0,2 2 0 0 0,-3-3-45 0 0,0 0-1 0 0,0-1 0 0 0,0 1 1 0 0,-1 0-1 0 0,1-1 0 0 0,0 1 1 0 0,0 0-1 0 0,0-1 1 0 0,0 1-1 0 0,-1-1 0 0 0,1 1 1 0 0,0 0-1 0 0,-1-1 0 0 0,1 1 1 0 0,0-1-1 0 0,-1 1 1 0 0,1-1-1 0 0,-2 2 0 0 0,1-1-12 0 0,-3 5-26 0 0,0 0 0 0 0,0-1-1 0 0,-1 0 1 0 0,0 0 0 0 0,0 0 0 0 0,0 0 0 0 0,-1-1 0 0 0,1 0-1 0 0,-1 0 1 0 0,0 0 0 0 0,0-1 0 0 0,-1 0 0 0 0,1 0 0 0 0,-1-1-1 0 0,-11 3 1 0 0,11-1 55 0 0,0-1 0 0 0,0 1-1 0 0,0 0 1 0 0,1 0 0 0 0,-1 1 0 0 0,1-1-1 0 0,0 2 1 0 0,0-1 0 0 0,-5 6-1 0 0,10-9 37 0 0,-1 0 119 0 0,2-2 14 0 0,0 0 54 0 0,-4 3 131 0 0,4-2-356 0 0,0-1 1 0 0,0 0-1 0 0,-1 0 0 0 0,1 0 0 0 0,0 0 0 0 0,0 0 0 0 0,-1 0 1 0 0,1 0-1 0 0,0 1 0 0 0,0-1 0 0 0,-1 0 0 0 0,1 0 1 0 0,0 0-1 0 0,0 0 0 0 0,0 1 0 0 0,0-1 0 0 0,-1 0 0 0 0,1 0 1 0 0,0 0-1 0 0,0 1 0 0 0,0-1 0 0 0,0 0 0 0 0,0 0 1 0 0,0 1-1 0 0,0-1 0 0 0,0 0 0 0 0,-1 0 0 0 0,1 1 0 0 0,0-1 1 0 0,0 0-1 0 0,0 1 0 0 0,0-1 0 0 0,0 0 0 0 0,0 0 1 0 0,1 1-1 0 0,-1-1 0 0 0,1 6 96 0 0,1 0 1 0 0,0 0-1 0 0,0 0 1 0 0,3 6-1 0 0,-3-10 61 0 0,-2-2-2 0 0,10 13 292 0 0,-3 12-738 0 0,-7-22 126 0 0,0-3-12 0 0,0 0-2 0 0,0 0 0 0 0,0 0-20 0 0,0 0-84 0 0,2 3-37 0 0,16 19-314 0 0,-16-20 345 0 0,-2-2 12 0 0,2 1 2 0 0,8 7 43 0 0,14 11 305 0 0,-21-17 36 0 0,-3-2 9 0 0,0 0 66 0 0,0 0 28 0 0,0 0 7 0 0,0 0-11 0 0,-1 3-58 0 0,-1 2-103 0 0,0 0-11 0 0,1 0-1 0 0,-1 0 0 0 0,0-1 0 0 0,-1 1 0 0 0,1-1 0 0 0,-1 0 0 0 0,0 0 0 0 0,-3 5 1 0 0,5-9-51 0 0,1 1 0 0 0,0-1 0 0 0,-1 1 0 0 0,1-1 0 0 0,-1 1 1 0 0,1-1-1 0 0,-1 1 0 0 0,1-1 0 0 0,-1 0 0 0 0,1 1 1 0 0,-1-1-1 0 0,1 0 0 0 0,-1 1 0 0 0,1-1 0 0 0,-1 0 1 0 0,0 0-1 0 0,0 1 0 0 0,-1-1-13 0 0,0 2-105 0 0,2-2-2 0 0,-6 2 420 0 0,1-3-2251 0 0,4 0-4174 0 0,6-17 1147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8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7367 0 0,'0'0'568'0'0,"0"0"-69"0"0,0 0 1100 0 0,0 3 522 0 0,0 9 102 0 0,0-9-209 0 0,0-3-940 0 0,3 13 154 0 0,-2-10-702 0 0,-1-3-119 0 0,0 0-50 0 0,0 0-6 0 0,0 0-50 0 0,1 2-190 0 0,2 6-119 0 0,-2-6-111 0 0,-1-2-73 0 0,0 0-28 0 0,0 0 10 0 0,0 0 55 0 0,0 0 24 0 0,0 0 3 0 0,3 0 22 0 0,8 1 84 0 0,4 4 34 0 0,10 7 432 0 0,26 18 0 0 0,-18-10 426 0 0,-26-17-653 0 0,0 0 0 0 0,0-1 0 0 0,0 0 0 0 0,12 2 0 0 0,-16-3-197 0 0,0-1 1 0 0,0 0-1 0 0,-1 0 0 0 0,1 0 1 0 0,0-1-1 0 0,0 1 0 0 0,0-1 1 0 0,0 0-1 0 0,0 1 0 0 0,-1-1 1 0 0,1 0-1 0 0,0-1 0 0 0,-1 1 1 0 0,4-3-1 0 0,4-2 43 0 0,0-1-1 0 0,10-10 0 0 0,-9 8-12 0 0,111-99 478 0 0,-98 83-423 0 0,0 0 0 0 0,33-49 0 0 0,127-237-2321 0 0,-170 282-184 0 0,-13 27 432 0 0,-1 2-72 0 0,0 0-8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48:1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9703 0 0,'0'0'440'0'0,"2"-1"-5"0"0,41-23-339 0 0,100-62 1628 0 0,-134 78-1672 0 0,-7 7-145 0 0,-2 1-15 0 0,1 4 26 0 0,6 18 459 0 0,5 33 0 0 0,7 23 1798 0 0,-17-69-1897 0 0,2-1 0 0 0,-1 1-1 0 0,2-1 1 0 0,-1 0 0 0 0,1 0 0 0 0,10 13 0 0 0,-2-7-89 0 0,0 0 0 0 0,2-2 0 0 0,-1 1 0 0 0,2-2 0 0 0,-1 0 0 0 0,1-1-1 0 0,1-1 1 0 0,0 0 0 0 0,0-1 0 0 0,20 6 0 0 0,23 4 355 0 0,104 19 0 0 0,19-14 77 0 0,-118-17-634 0 0,-14-1 13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4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20 919 0 0,'0'0'8536'0'0,"0"-6"-8040"0"0,0-1-816 0 0,0 0-120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4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2193 34 2759 0 0,'0'0'14255'0'0,"2"-1"-14063"0"0,1-1-134 0 0,9-14 145 0 0,-10 12-127 0 0,2-4-72 0 0,-3 6-68 0 0,0 3-593 0 0,5 7 660 0 0,-5-7 543 0 0,-2 5-326 0 0,1-6-191 0 0,1 0 1 0 0,-1 1-1 0 0,0-1 1 0 0,0 0-1 0 0,0 1 1 0 0,0-1-1 0 0,0 0 1 0 0,0 1-1 0 0,0-1 0 0 0,0 0 1 0 0,0 1-1 0 0,0-1 1 0 0,0 0-1 0 0,0 1 1 0 0,0-1-1 0 0,-1 0 0 0 0,1 1 1 0 0,0-1-1 0 0,0 0 1 0 0,0 0-1 0 0,0 1 1 0 0,-1-1-1 0 0,1 0 1 0 0,0 1-1 0 0,0-1 0 0 0,-1 1 1 0 0,-5 5 36 0 0,-1 1 0 0 0,0-1 0 0 0,0 0 0 0 0,0 0 0 0 0,-1-1 0 0 0,0 0 0 0 0,0 0 0 0 0,-9 3 0 0 0,-75 26 4 0 0,90-34-69 0 0,-29 12 36 0 0,1 2-1 0 0,-47 27 1 0 0,35-17-19 0 0,-339 216 46 0 0,336-211-14 0 0,-1-2-1 0 0,-1-3 1 0 0,-57 23 0 0 0,-153 41 344 0 0,-63 27-83 0 0,203-69-157 0 0,68-28-15 0 0,-62 31 0 0 0,60-19-33 0 0,3 1-1 0 0,0 3 1 0 0,2 2 0 0 0,-45 46-1 0 0,53-43-479 0 0,21-20-1014 0 0,-27 21 1 0 0,31-30-320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0,'0'0'3550'0'0,"2"1"-3460"0"0,-1 0 439 0 0,0 0-1 0 0,0 1 0 0 0,0-1 1 0 0,0 0-1 0 0,0 0 0 0 0,0 0 0 0 0,0 1 1 0 0,0-1-1 0 0,0 0 0 0 0,0 3 1 0 0,0 0-570 0 0,0-1 1 0 0,-1 1-1 0 0,1 0 1 0 0,-1-1-1 0 0,0 8 0 0 0,0-5 503 0 0,0-3-365 0 0,0 0-8 0 0,2 107 1503 0 0,5 2 176 0 0,-7-63-1151 0 0,11 73 0 0 0,-8-101-584 0 0,1 1 0 0 0,2-1 0 0 0,0 0 0 0 0,1-1 0 0 0,18 37 0 0 0,-24-54-33 0 0,19 34 86 0 0,2-1-1 0 0,32 42 0 0 0,-47-67-4845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7 327 10967 0 0,'0'0'2154'0'0,"0"-1"-1634"0"0,-3-12-28 0 0,2 9-592 0 0,0 1 0 0 0,1-1 1 0 0,-1 1-1 0 0,1-1 0 0 0,0 0 1 0 0,0 1-1 0 0,0-1 1 0 0,0 1-1 0 0,0-1 0 0 0,2-6 1 0 0,1 0-343 0 0,5-16-1020 0 0,6 4 3367 0 0,-12 21-1829 0 0,-1 0 0 0 0,0 1 0 0 0,0-1 0 0 0,1 0 0 0 0,-1 0 0 0 0,0 0 0 0 0,0 0 0 0 0,0 0 0 0 0,0 0 0 0 0,0 0 0 0 0,0 0 0 0 0,0 0 0 0 0,0 0 0 0 0,0-2 0 0 0,12-18 505 0 0,-4 3-104 0 0,-6 9-271 0 0,1 0 1 0 0,1 1-1 0 0,0-1 0 0 0,0 1 1 0 0,1 0-1 0 0,0 0 1 0 0,12-11-1 0 0,-10 12-200 0 0,0 1 1 0 0,1 1-1 0 0,0-1 0 0 0,0 1 0 0 0,1 1 1 0 0,10-4-1 0 0,61-14-480 0 0,-48 14 88 0 0,-29 7 321 0 0,0 0 0 0 0,0 0 0 0 0,0 1 0 0 0,0-1 0 0 0,0 1 0 0 0,0 0 0 0 0,0 0 0 0 0,0 0 0 0 0,0 0 0 0 0,0 1 0 0 0,0 0 0 0 0,0-1 0 0 0,4 3 0 0 0,-4 1-29 0 0,0 2 89 0 0,-1 1 0 0 0,1 0 0 0 0,-1 0-1 0 0,-1 0 1 0 0,0 1 0 0 0,0-1 0 0 0,0 1 0 0 0,-1-1-1 0 0,0 1 1 0 0,0 0 0 0 0,-1 13 0 0 0,-1-10 9 0 0,0 0 1 0 0,-1-1 0 0 0,-1 0 0 0 0,0 1-1 0 0,0-1 1 0 0,-1 0 0 0 0,0 0 0 0 0,-7 12-1 0 0,-6 9 21 0 0,-2-2-1 0 0,-1 0 0 0 0,-1-1 0 0 0,-31 33 1 0 0,46-55 213 0 0,0-1 0 0 0,0 0 0 0 0,0 0 0 0 0,-1-1 0 0 0,-7 4 0 0 0,13-7 230 0 0,-20-1 1776 0 0,19 0-2056 0 0,-1 0 64 0 0,-10-11-130 0 0,7 4-136 0 0,6 7 5 0 0,-1 0 1 0 0,1 0 0 0 0,0-1-1 0 0,0 1 1 0 0,0 0-1 0 0,0 0 1 0 0,0-1 0 0 0,0 1-1 0 0,-1 0 1 0 0,1 0 0 0 0,0-1-1 0 0,0 1 1 0 0,0 0 0 0 0,0-1-1 0 0,0 1 1 0 0,0 0 0 0 0,0-1-1 0 0,0 1 1 0 0,0 0 0 0 0,0 0-1 0 0,0-1 1 0 0,0 1 0 0 0,1 0-1 0 0,-1 0 1 0 0,0-1 0 0 0,0 1-1 0 0,0 0 1 0 0,0-1 0 0 0,0 1-1 0 0,1 0 1 0 0,9-8-235 0 0,11-2 6 0 0,-9 8 156 0 0,-1 0 1 0 0,1 0 0 0 0,0 1-1 0 0,0 1 1 0 0,16 1-1 0 0,-13-1 51 0 0,0 0-1 0 0,25-3 0 0 0,-27 0 91 0 0,0-1-1 0 0,-1 0 0 0 0,0-1 1 0 0,1-1-1 0 0,-1 0 1 0 0,-1 0-1 0 0,21-16 1 0 0,-22 16 179 0 0,-9 4-90 0 0,1 2-62 0 0,-1-1 1 0 0,0 1-1 0 0,0 0 0 0 0,0-1 0 0 0,1 1 0 0 0,-1 0 1 0 0,0 0-1 0 0,1 0 0 0 0,1 0 0 0 0,-1 0-52 0 0,0 1 0 0 0,0 0 0 0 0,0 0 1 0 0,0 0-1 0 0,-1 0 0 0 0,1 0 0 0 0,0 1 0 0 0,0-1 0 0 0,-1 1 0 0 0,1-1 0 0 0,-1 1 0 0 0,1-1 0 0 0,-1 1 0 0 0,0 0 0 0 0,0 0 1 0 0,0-1-1 0 0,0 1 0 0 0,0 0 0 0 0,1 4 0 0 0,2 4-24 0 0,-2 0-1 0 0,0 0 1 0 0,2 11-1 0 0,-2-2-30 0 0,7 28-966 0 0,2 93 0 0 0,-11-138 698 0 0,0 1 67 0 0,0-2 216 0 0,0 1 0 0 0,0-1 1 0 0,-1 0-1 0 0,1 1 0 0 0,-1-1 0 0 0,1 1 0 0 0,-1-1 1 0 0,1 0-1 0 0,-1 1 0 0 0,0-1 0 0 0,0 0 1 0 0,0 1-1 0 0,1-1 0 0 0,-1 0 0 0 0,0 0 0 0 0,-1 0 1 0 0,1 0-1 0 0,0 0 0 0 0,0 0 0 0 0,0 0 1 0 0,0 0-1 0 0,-1-1 0 0 0,-1 2 0 0 0,-10 4 455 0 0,0-1 0 0 0,-21 6-1 0 0,30-10-320 0 0,2-1 121 0 0,0 1-150 0 0,-6 1-69 0 0,6-1-8 0 0,-4 10-325 0 0,5-7 176 0 0,0-1-1 0 0,0 1 1 0 0,0-1-1 0 0,1 1 1 0 0,-1 0 0 0 0,1-1-1 0 0,0 1 1 0 0,0-1-1 0 0,0 1 1 0 0,2 6-1 0 0,-2-8 66 0 0,0-1 26 0 0,0 0 0 0 0,0-1-1 0 0,0 1 1 0 0,0 0 0 0 0,0-1-1 0 0,1 1 1 0 0,-1 0 0 0 0,0-1-1 0 0,0 1 1 0 0,1 0 0 0 0,-1-1-1 0 0,0 1 1 0 0,1-1 0 0 0,-1 1-1 0 0,1-1 1 0 0,0 1 0 0 0,0 1-77 0 0,0 0-236 0 0,-1-2 336 0 0,1 0-1 0 0,-1 0 0 0 0,0 0 1 0 0,0 0-1 0 0,0 0 0 0 0,1 1 1 0 0,-1-1-1 0 0,0 0 1 0 0,0 0-1 0 0,0 0 0 0 0,0 0 1 0 0,1 0-1 0 0,-1 0 0 0 0,0 0 1 0 0,0 1-1 0 0,0-1 1 0 0,0 0-1 0 0,0 0 0 0 0,0 0 1 0 0,1 0-1 0 0,-1 1 0 0 0,0-1 1 0 0,0 0-1 0 0,0 0 0 0 0,0 0 1 0 0,0 0-1 0 0,0 1 1 0 0,0-1-1 0 0,0 0 0 0 0,0 1 1 0 0,0-1-21 0 0,0 0 1 0 0,0 0-1 0 0,0 1 1 0 0,0-1-1 0 0,0 0 0 0 0,1 0 1 0 0,-1 1-1 0 0,0-1 1 0 0,0 0-1 0 0,0 0 1 0 0,0 1-1 0 0,0-1 1 0 0,0 0-1 0 0,1 0 1 0 0,-1 1-1 0 0,0-1 1 0 0,0 0-1 0 0,0 0 0 0 0,1 0 1 0 0,-1 0-1 0 0,0 1 1 0 0,0-1-1 0 0,1 0 1 0 0,-1 0-1 0 0,0 0 1 0 0,0 0-1 0 0,1 0 1 0 0,-1 0-1 0 0,0 0 1 0 0,1 0-1 0 0,-1 1 0 0 0,0-1 1 0 0,0 0-1 0 0,1 0 1 0 0,-1 0-1 0 0,0 0 1 0 0,1-1-1 0 0,1 1-21 0 0,1 0-1 0 0,0-1 0 0 0,-1 0 0 0 0,1 0 1 0 0,-1 0-1 0 0,1 0 0 0 0,-1 0 1 0 0,0 0-1 0 0,1 0 0 0 0,-1-1 1 0 0,0 1-1 0 0,0-1 0 0 0,0 0 0 0 0,0 0 1 0 0,0 0-1 0 0,0 0 0 0 0,1-2 1 0 0,11-16-3898 0 0,-6 4-744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0,'0'0'12768'0'0,"0"3"-12466"0"0,2 15-99 0 0,0 1 0 0 0,1-1 0 0 0,11 34 0 0 0,-1-3 139 0 0,26 156 222 0 0,3 14-467 0 0,-30-169 184 0 0,2-2 0 0 0,29 66 0 0 0,-39-105-173 0 0,-3-6-62 0 0,-1-1 0 0 0,1 0 1 0 0,0 0-1 0 0,0 0 1 0 0,0 0-1 0 0,1 0 1 0 0,1 2-1 0 0,1 0 36 0 0,0 0 1 0 0,1-1-1 0 0,-1 0 1 0 0,0 0-1 0 0,7 4 1 0 0,1-1-39 0 0,-10-5-222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15663 0 0,'0'0'356'0'0,"0"0"50"0"0,0 0 20 0 0,0 0-42 0 0,-1 2-250 0 0,-2 17 145 0 0,0 0 0 0 0,-2-1 0 0 0,0 1 1 0 0,-1-1-1 0 0,-17 33 0 0 0,-56 84 200 0 0,46-81-579 0 0,-141 207 100 0 0,19-32 0 0 0,110-161-2 0 0,-41 73-197 0 0,85-139-852 0 0,1-2-385 0 0,0 0-78 0 0,0 0-20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5063 0 0,'0'0'10468'0'0,"-1"2"-10350"0"0,0-2-107 0 0,1 0-8 0 0,0 1-1 0 0,-1-1 1 0 0,1 0 0 0 0,-1 1 0 0 0,1-1 0 0 0,0 0 0 0 0,-1 1-1 0 0,1-1 1 0 0,0 1 0 0 0,0-1 0 0 0,-1 1 0 0 0,1-1-1 0 0,0 0 1 0 0,0 1 0 0 0,0-1 0 0 0,0 1 0 0 0,-1-1 0 0 0,1 1-1 0 0,0 0 1 0 0,0-1 0 0 0,0 1 0 0 0,0 0 0 0 0,1 7-46 0 0,0 1 1 0 0,0-1 0 0 0,1 0-1 0 0,0 0 1 0 0,0 0 0 0 0,1 0-1 0 0,0 0 1 0 0,5 8 0 0 0,-6-12 8 0 0,16 42-330 0 0,-16-41 327 0 0,2 5-4 0 0,1 0-1 0 0,1 0 1 0 0,-1-1-1 0 0,13 17 1 0 0,-10-18-36 0 0,-6-5-14 0 0,1 4 14 0 0,-1-3-3 0 0,-1 14 61 0 0,0-14 20 0 0,5 12 10 0 0,-3-9 28 0 0,-1-1 1 0 0,1 0-1 0 0,5 9 1 0 0,-1-1-1 0 0,5 16 8 0 0,-9-24-46 0 0,0 1 0 0 0,0-1 0 0 0,-1 1 0 0 0,2 8 0 0 0,1 7-204 0 0,12 33-1 0 0,-9-34 86 0 0,6 34-1 0 0,-6-12 80 0 0,2 57-1 0 0,-10-82 99 0 0,0 0-1 0 0,-1 0 1 0 0,-1 0-1 0 0,0-1 1 0 0,-1 1-1 0 0,-7 19 1 0 0,4-19 73 0 0,4-11-42 0 0,0 1 0 0 0,0-1 0 0 0,-1 0 0 0 0,0 0 0 0 0,-5 8 0 0 0,3-6 444 0 0,0 1 0 0 0,1 1 0 0 0,1-1-1 0 0,0 0 1 0 0,-3 22 0 0 0,2-14-320 0 0,3-16-139 0 0,1 0-62 0 0,-1 1 0 0 0,1-1-1 0 0,-1 0 1 0 0,0 0 0 0 0,1 0 0 0 0,-1-1 0 0 0,-2 4 0 0 0,-2 5 13 0 0,0-1-26 0 0,-8 19 0 0 0,-18 59-92 0 0,29-83 75 0 0,1 0-1 0 0,-1 1 1 0 0,1-1-1 0 0,1 1 1 0 0,-1-1-1 0 0,0 1 1 0 0,1-1-1 0 0,0 1 1 0 0,1 7-1 0 0,0 5-43 0 0,2 87 38 0 0,0-3 101 0 0,-3-90-38 0 0,1 1 0 0 0,0-1 0 0 0,3 12 0 0 0,2 17 72 0 0,0 21 95 0 0,2-33-185 0 0,-4-10 33 0 0,-4-14-49 0 0,-3 0-8 0 0,3 13 26 0 0,1-12 32 0 0,0 0 1 0 0,0 1-1 0 0,1-1 0 0 0,0 0 1 0 0,0 0-1 0 0,0 0 0 0 0,5 7 1 0 0,1 5 157 0 0,12 16-38 0 0,-10-18-176 0 0,48 93 64 0 0,-18-12-64 0 0,7 17 0 0 0,-35-91 120 0 0,0 0 0 0 0,2-1 0 0 0,1 0 0 0 0,0-1 0 0 0,32 32 0 0 0,30 33 440 0 0,-25-15-490 0 0,-35-46-73 0 0,28 33 0 0 0,30 30 3 0 0,-52-59 0 0 0,3 5 8 0 0,-13-16-61 0 0,0-1-1 0 0,27 26 1 0 0,-33-36 74 0 0,1 0 0 0 0,-1-1 0 0 0,1 0 0 0 0,0 0 1 0 0,1-1-1 0 0,-1 1 0 0 0,15 4 0 0 0,13 5 354 0 0,13 10-39 0 0,-40-17-276 0 0,-6-4-117 0 0,1-1 0 0 0,-1 1 0 0 0,0-1 0 0 0,0 1 0 0 0,-1 0 0 0 0,1 0 0 0 0,0 1 0 0 0,-1-1 0 0 0,0 0 0 0 0,4 8 0 0 0,-4-6-174 0 0,13 30-3712 0 0,-15-33 2500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10567 0 0,'0'0'4483'0'0,"2"1"-4419"0"0,19 12 135 0 0,-19-11-89 0 0,0-1 2 0 0,20 14 130 0 0,-20-14-108 0 0,0 1 2 0 0,5 3-41 0 0,-1 0-1 0 0,1-1 1 0 0,0 1-1 0 0,1-1 1 0 0,-1-1-1 0 0,0 0 1 0 0,1 0-1 0 0,0 0 1 0 0,0-1-1 0 0,0 0 1 0 0,0-1-1 0 0,0 1 1 0 0,0-2-1 0 0,0 1 1 0 0,11-1-1 0 0,-12 0-34 0 0,26 0 211 0 0,39 5 0 0 0,-60-4-248 0 0,-1 1 1 0 0,0 1-1 0 0,-1 0 1 0 0,1 1-1 0 0,0 0 1 0 0,-1 0-1 0 0,14 9 1 0 0,-5-1-16 0 0,-1 1 0 0 0,-1 0 0 0 0,19 20 0 0 0,43 52 25 0 0,-27-27-24 0 0,1-2-53 0 0,1-3 0 0 0,70 52 0 0 0,-93-81 11 0 0,121 93-174 0 0,-127-95 194 0 0,-2 0 0 0 0,-1 2 0 0 0,38 51 0 0 0,-24-20 68 0 0,-2 1 0 0 0,-3 2 0 0 0,32 81 1 0 0,-50-103-44 0 0,-1 1 0 0 0,-2 0 1 0 0,-2 1-1 0 0,-1 0 1 0 0,-2 0-1 0 0,-1 0 1 0 0,-3 43-1 0 0,-38 233-22 0 0,4-80 343 0 0,29-184-86 0 0,2 0 1 0 0,2 0-1 0 0,3-1 1 0 0,13 77-1 0 0,-4-72-318 0 0,4 22-622 0 0,-16-74 602 0 0,0 0-1 0 0,0 0 1 0 0,0 0-1 0 0,-1 0 1 0 0,1 0-1 0 0,0 0 1 0 0,-1 0-1 0 0,0 0 1 0 0,1 0 0 0 0,-3 3-1 0 0,3-3 21 0 0,-1 0-232 0 0,-1 0-1 0 0,-7 6-253 0 0,8-8 292 0 0,-1 0 1 0 0,1-1-1 0 0,0 1 0 0 0,-1-1 0 0 0,1 1 1 0 0,0-1-1 0 0,-1 0 0 0 0,1 1 1 0 0,0-1-1 0 0,0 0 0 0 0,0 0 1 0 0,0 0-1 0 0,0 0 0 0 0,0 0 0 0 0,0 0 1 0 0,0 0-1 0 0,0-1 0 0 0,-1 0 1 0 0,-5-12-4838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12095 0 0,'0'0'2227'0'0,"1"-2"-1726"0"0,0-1-268 0 0,1 0 1 0 0,-1-1-1 0 0,0 1 0 0 0,1 0 0 0 0,-2-1 0 0 0,2-6 0 0 0,-2 8 57 0 0,0 0-206 0 0,-1-6-24 0 0,1 5-93 0 0,0 0 1 0 0,1 0-1 0 0,0 1 1 0 0,-1-1 0 0 0,1 0-1 0 0,0 1 1 0 0,0-1-1 0 0,1 1 1 0 0,-1-1 0 0 0,0 1-1 0 0,4-5 1 0 0,0 0-37 0 0,2-5-23 0 0,2 0 1 0 0,-1 1-1 0 0,13-12 0 0 0,-9 10 27 0 0,14-21 0 0 0,33-68-2058 0 0,-50 89 639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9 326 10591 0 0,'0'0'819'0'0,"0"2"-534"0"0,-2 5 663 0 0,0 0 0 0 0,0 0-1 0 0,1 0 1 0 0,0 0-1 0 0,0 11 1 0 0,1-15-971 0 0,3-3 158 0 0,0-1-132 0 0,-1 0 1 0 0,1 1 0 0 0,-1-1 0 0 0,1 0-1 0 0,-1 0 1 0 0,1-1 0 0 0,-1 1-1 0 0,1-1 1 0 0,-1 1 0 0 0,0-1 0 0 0,0 0-1 0 0,0 1 1 0 0,0-1 0 0 0,0 0 0 0 0,0 0-1 0 0,2-4 1 0 0,4-6 17 0 0,-1 0 0 0 0,7-15 0 0 0,-8 15-3 0 0,16-36 614 0 0,18-58 1 0 0,-16 39 160 0 0,-1 2 885 0 0,-23 63-1408 0 0,1 1-1092 0 0,-1 1 787 0 0,0-1 0 0 0,1 1 0 0 0,-1 0 0 0 0,0 0-1 0 0,0-1 1 0 0,1 1 0 0 0,-1 0 0 0 0,0 0-1 0 0,1-1 1 0 0,-1 1 0 0 0,0 0 0 0 0,1 0-1 0 0,-1 0 1 0 0,0 0 0 0 0,1 0 0 0 0,-1-1-1 0 0,0 1 1 0 0,1 0 0 0 0,-1 0 0 0 0,1 0 0 0 0,-1 0-1 0 0,0 0 1 0 0,1 0 0 0 0,-1 0 0 0 0,0 0-1 0 0,1 1 1 0 0,0-1 0 0 0,12 2-710 0 0,-13-2 686 0 0,4 1-182 0 0,-1 0-1 0 0,1 0 0 0 0,-1 0 1 0 0,0 1-1 0 0,1 0 1 0 0,-1-1-1 0 0,0 1 0 0 0,0 0 1 0 0,0 1-1 0 0,4 3 0 0 0,5 8-4197 0 0,-5-2-712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11519 0 0,'-1'4'887'0'0,"-4"26"262"0"0,2 1-1 0 0,0-1 1 0 0,3 41 0 0 0,7 25-409 0 0,32 163 0 0 0,-37-248-914 0 0,2-1 1 0 0,-1 1-1 0 0,2-1 1 0 0,-1 0-1 0 0,1 0 1 0 0,1 0-1 0 0,-1 0 1 0 0,14 15-1 0 0,-15-22-38 0 0,0 0 1 0 0,-1-1-1 0 0,2 1 0 0 0,-1-1 0 0 0,0 0 0 0 0,1 0 0 0 0,-1 0 1 0 0,7 1-1 0 0,-3 0-1012 0 0,1 1-2258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4:5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49 332 8751 0 0,'-8'7'167'0'0,"4"-4"-35"0"0,0 1 0 0 0,1-1 0 0 0,-1 1 0 0 0,1 0 0 0 0,-1 0 0 0 0,1 1 0 0 0,-4 7 1404 0 0,6-11-1177 0 0,-7 5 5679 0 0,9-17-5055 0 0,2-1-874 0 0,0-1 1 0 0,2 1 0 0 0,-1 0-1 0 0,9-14 1 0 0,6-15-49 0 0,28-71-643 0 0,-38 94 280 0 0,1 0 0 0 0,1 1 0 0 0,25-30 0 0 0,-31 42 310 0 0,-1 1-1 0 0,1 0 1 0 0,0 0 0 0 0,1 0 0 0 0,-1 1 0 0 0,1-1 0 0 0,-1 1 0 0 0,1 1 0 0 0,0-1 0 0 0,0 1 0 0 0,0 0 0 0 0,0 1 0 0 0,1-1 0 0 0,-1 1 0 0 0,0 0 0 0 0,1 1 0 0 0,-1-1 0 0 0,0 1 0 0 0,1 1 0 0 0,-1-1-1 0 0,1 1 1 0 0,-1 0 0 0 0,0 1 0 0 0,0-1 0 0 0,9 4 0 0 0,-5-1 43 0 0,52 23 207 0 0,-54-23-252 0 0,0 0 1 0 0,0 1 0 0 0,-1 0 0 0 0,0 0 0 0 0,8 7 0 0 0,-13-10-107 0 0,5 10-206 0 0,-6-8 227 0 0,1 0 1 0 0,-1 0-1 0 0,0 0 0 0 0,0 0 1 0 0,0 0-1 0 0,-1 1 0 0 0,0-1 0 0 0,0 0 1 0 0,0 0-1 0 0,0 1 0 0 0,0-1 0 0 0,-1 0 1 0 0,0 0-1 0 0,0 1 0 0 0,0-1 1 0 0,-3 6-1 0 0,-2 7 148 0 0,-2 0 1 0 0,-12 20-1 0 0,19-35-51 0 0,-17 20 854 0 0,17-20-629 0 0,-6 10 130 0 0,-2 0-205 0 0,-11 19 3 0 0,16-26-130 0 0,2 0-28 0 0,-2 17-14 0 0,1-7 1 0 0,3-5 0 0 0,5-9 0 0 0,2-6 0 0 0,9-6 68 0 0,26-20 0 0 0,-36 27-37 0 0,0-1 0 0 0,0 2 0 0 0,0-1-1 0 0,1 1 1 0 0,-1 0 0 0 0,12-3 0 0 0,42-9 222 0 0,-44 11-174 0 0,-10 3-9 0 0,0 0-1 0 0,0 0 1 0 0,-1 0-1 0 0,2 1 1 0 0,-1 0-1 0 0,0 0 1 0 0,8 2-1 0 0,-10-1-25 0 0,0 0 1 0 0,-1 0-1 0 0,1 0 0 0 0,0 0 1 0 0,-1 0-1 0 0,0 1 0 0 0,1 0 1 0 0,-1-1-1 0 0,0 1 0 0 0,5 4 0 0 0,1 2 128 0 0,15 17-1 0 0,-4-4-113 0 0,-16-18-48 0 0,7 10 49 0 0,3 5-48 0 0,-10-14-11 0 0,11 19 0 0 0,-13-19-3 0 0,0 0-1 0 0,-1 0 0 0 0,0 0 1 0 0,1 1-1 0 0,-2-1 1 0 0,1 0-1 0 0,0 1 0 0 0,-1-1 1 0 0,0 1-1 0 0,0-1 1 0 0,0 1-1 0 0,-1-1 0 0 0,1 0 1 0 0,-1 1-1 0 0,0-1 1 0 0,-3 7-1 0 0,-2 7-31 0 0,-2 0 0 0 0,-13 25 1 0 0,16-34 23 0 0,-95 201-287 0 0,74-136-180 0 0,25-71 84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36:3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0,'5'23'328'0'0,"-2"-9"-264"0"0,1 2-64 0 0,-2 0 2248 0 0,-2 0 3208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321 187 6447 0 0,'0'2'142'0'0,"-3"36"356"0"0,2-35-476 0 0,1-1-22 0 0,0-1 1 0 0,0 1 0 0 0,0-1 0 0 0,0 1-1 0 0,0-1 1 0 0,0 0 0 0 0,0 1 0 0 0,0-1 0 0 0,0 1-1 0 0,1-1 1 0 0,-1 1 0 0 0,1-1 0 0 0,0 2-1 0 0,8 12 456 0 0,-8-14 35 0 0,-1-1 18 0 0,0 0 3 0 0,8 1 512 0 0,-5-2-747 0 0,0 0 0 0 0,-1 0 0 0 0,1-1 0 0 0,-1 1 0 0 0,1-1 0 0 0,-1 1 0 0 0,1-1 0 0 0,-1 0 0 0 0,0 0 0 0 0,0 0 0 0 0,2-3 0 0 0,2-1 495 0 0,-5 5-260 0 0,-1 1 0 0 0,0 0 0 0 0,0 0 0 0 0,2-2-513 0 0,-1 0 0 0 0,1-1 0 0 0,0 1 0 0 0,-1-1 0 0 0,0 1 0 0 0,0-1 0 0 0,2-3 0 0 0,-2 3 66 0 0,0 0 0 0 0,0 0 1 0 0,0 1-1 0 0,1-1 0 0 0,-1 1 0 0 0,1-1 0 0 0,2-2 1 0 0,1-1 37 0 0,0 0 1 0 0,0-1-1 0 0,-1 1 1 0 0,5-9-1 0 0,4-6-14 0 0,-2 4-89 0 0,-1 0 0 0 0,-1-1 0 0 0,0 0 0 0 0,10-34 0 0 0,-19 51 0 0 0,0 1 0 0 0,1 0 0 0 0,-1-1 0 0 0,0 1 0 0 0,0 0 0 0 0,0-1 0 0 0,0 1 0 0 0,0 0 0 0 0,0-1 0 0 0,0 1 0 0 0,0-1 0 0 0,0 1 0 0 0,0 0 0 0 0,0-1 0 0 0,0 1 0 0 0,0 0 0 0 0,0-1 0 0 0,0 1 0 0 0,0 0 0 0 0,0-1 0 0 0,-1 1 0 0 0,1-1 0 0 0,-1 1 0 0 0,0 0 0 0 0,0 0 0 0 0,0-1 0 0 0,-1 1 0 0 0,1 0 0 0 0,0 0 0 0 0,0 0 0 0 0,0 0 0 0 0,0 1 0 0 0,-1-1 0 0 0,1 0 0 0 0,0 0 0 0 0,-1 1 0 0 0,-21 6 0 0 0,19-5 0 0 0,-6 2-33 0 0,1 1-1 0 0,-1 0 0 0 0,1 0 0 0 0,-10 8 1 0 0,-8 5-200 0 0,-5 0-85 0 0,1 1 0 0 0,2 2 0 0 0,0 0-1 0 0,-42 42 1 0 0,46-37 380 0 0,-4 4 473 0 0,-46 64 0 0 0,68-85-465 0 0,1 1 1 0 0,0 0-1 0 0,1 1 0 0 0,0-1 1 0 0,0 1-1 0 0,2 0 1 0 0,-1 0-1 0 0,1 0 0 0 0,1 1 1 0 0,0-1-1 0 0,-1 19 0 0 0,3-26-68 0 0,0 1-1 0 0,1-1 0 0 0,-1 0 1 0 0,1 0-1 0 0,0 0 0 0 0,0 0 1 0 0,0 0-1 0 0,1 0 0 0 0,0-1 1 0 0,-1 1-1 0 0,1 0 0 0 0,1-1 1 0 0,-1 1-1 0 0,4 4 0 0 0,-4-6-1 0 0,0 0 0 0 0,-1-1 0 0 0,1 1 0 0 0,0 0-1 0 0,0-1 1 0 0,0 0 0 0 0,0 1 0 0 0,1-1 0 0 0,-1 0 0 0 0,0 0 0 0 0,0 0-1 0 0,1-1 1 0 0,-1 1 0 0 0,1 0 0 0 0,-1-1 0 0 0,0 0 0 0 0,1 1-1 0 0,-1-1 1 0 0,1 0 0 0 0,-1 0 0 0 0,1-1 0 0 0,-1 1 0 0 0,1 0 0 0 0,-1-1-1 0 0,4 0 1 0 0,9-5 0 0 0,1 0 0 0 0,-1-1 0 0 0,0-1 0 0 0,23-16 0 0 0,53-47 0 0 0,-40 30 0 0 0,-36 30 0 0 0,1-2 0 0 0,-2 0 0 0 0,0 0 0 0 0,0-2 0 0 0,-1 1 0 0 0,20-32 0 0 0,-29 38 0 0 0,-3 8 45 0 0,-1-1 0 0 0,0 0 0 0 0,0 0-1 0 0,0 1 1 0 0,0-1 0 0 0,0 0 0 0 0,0 0 0 0 0,0 0 0 0 0,0 1-1 0 0,0-1 1 0 0,0 0 0 0 0,0 0 0 0 0,0 1 0 0 0,-1-1-1 0 0,1 0 1 0 0,0 0 0 0 0,-1 1 0 0 0,1-1 0 0 0,0 0 0 0 0,-1 1-1 0 0,1-1 1 0 0,-1 0 0 0 0,1 1 0 0 0,-1-1 0 0 0,1 1-1 0 0,-1-1 1 0 0,1 1 0 0 0,-1-1 0 0 0,0 1 0 0 0,1-1 0 0 0,-1 1-1 0 0,0 0 1 0 0,1-1 0 0 0,-1 1 0 0 0,-1-1 0 0 0,-2 2-77 0 0,0-1 1 0 0,0 1-1 0 0,0-1 1 0 0,0 1-1 0 0,-1 0 1 0 0,2 1 0 0 0,-1-1-1 0 0,0 1 1 0 0,0 0-1 0 0,0 0 1 0 0,1 0-1 0 0,-1 0 1 0 0,1 0 0 0 0,0 1-1 0 0,-1 0 1 0 0,1 0-1 0 0,0 0 1 0 0,1 0-1 0 0,-1 0 1 0 0,0 0 0 0 0,1 1-1 0 0,0-1 1 0 0,0 1-1 0 0,-2 4 1 0 0,2-4 74 0 0,1-1 0 0 0,-1 1 0 0 0,1 0 0 0 0,0-1 0 0 0,0 1 0 0 0,1 0 0 0 0,-1-1 0 0 0,1 1 0 0 0,0 0 0 0 0,0 0 0 0 0,0 0 0 0 0,0-1 0 0 0,1 1 0 0 0,0 0 0 0 0,-1 0 0 0 0,1-1 0 0 0,0 1 0 0 0,1 0 0 0 0,-1-1 0 0 0,1 1 0 0 0,0-1 0 0 0,0 0 0 0 0,0 0 0 0 0,0 1 0 0 0,0-1 0 0 0,1 0 0 0 0,2 3 0 0 0,5 1-141 0 0,-1 1-1 0 0,1-2 0 0 0,0 1 1 0 0,1-1-1 0 0,-1-1 1 0 0,1 0-1 0 0,12 4 1 0 0,20 3-5508 0 0,-23-10-8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19351 0 0,'0'0'439'0'0,"0"0"62"0"0,0 0 33 0 0,0 0-65 0 0,2 0-309 0 0,2-1-158 0 0,20-6-120 0 0,-22 6-578 0 0,-2 1-257 0 0,0 0-58 0 0,0 0-12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7 10135 0 0,'0'0'231'0'0,"0"0"29"0"0,0 0 19 0 0,1-1-41 0 0,7-3-190 0 0,2 2 98 0 0,-8 3-13 0 0,-1-1 1 0 0,1 0-1 0 0,-1 1 1 0 0,0-1 0 0 0,1 0-1 0 0,-1 1 1 0 0,1 0-1 0 0,-1-1 1 0 0,0 1 0 0 0,0 0-1 0 0,1 0 1 0 0,-1 0-1 0 0,0-1 1 0 0,0 1-1 0 0,0 1 1 0 0,0-1 0 0 0,0 0-1 0 0,0 0 1 0 0,0 0-1 0 0,0 0 1 0 0,0 1 0 0 0,-1-1-1 0 0,1 0 1 0 0,0 1-1 0 0,-1-1 1 0 0,1 1-1 0 0,-1-1 1 0 0,0 0 0 0 0,1 1-1 0 0,-1-1 1 0 0,0 1-1 0 0,0 1 1 0 0,0 6 69 0 0,1-1 0 0 0,-2 0 0 0 0,1 0-1 0 0,-3 11 1 0 0,-6 27-129 0 0,-2-2-1 0 0,-2 1 1 0 0,-2-1-1 0 0,-34 67 0 0 0,-103 160 147 0 0,78-145-191 0 0,-168 244-29 0 0,221-339 0 0 0,-80 109-876 0 0,99-138 645 0 0,3-4-173 0 0,7-12-668 0 0,14-19-385 0 0,37-49 2034 0 0,57-70 1254 0 0,-76 104-1202 0 0,-23 26-300 0 0,1 1 0 0 0,36-33 0 0 0,-37 40-319 0 0,5-4-5 0 0,27-18 0 0 0,-43 32-5 0 0,1 0-1 0 0,0 1 1 0 0,-1-1 0 0 0,1 1-1 0 0,0 1 1 0 0,1-1-1 0 0,-1 1 1 0 0,0 1 0 0 0,11-2-1 0 0,-15 3 1 0 0,-1 0 0 0 0,0 0 0 0 0,1 0 0 0 0,-1 1 0 0 0,0-1 0 0 0,1 1 0 0 0,-1-1 0 0 0,0 1 0 0 0,0 0 0 0 0,0 0 0 0 0,1 0 0 0 0,-1 0 0 0 0,0 1 0 0 0,0-1 0 0 0,-1 0 0 0 0,1 1 0 0 0,0 0 0 0 0,0-1 0 0 0,-1 1 0 0 0,1 0 0 0 0,-1 0 0 0 0,1 0 0 0 0,1 2 0 0 0,2 6 0 0 0,0 0 0 0 0,0 1 0 0 0,5 17 0 0 0,-5-14 0 0 0,-1-5 121 0 0,-1 1-1 0 0,0-1 1 0 0,-1 1-1 0 0,0 0 1 0 0,0 0-1 0 0,-1 0 1 0 0,0 0-1 0 0,-1 0 0 0 0,0 0 1 0 0,-1 0-1 0 0,0 0 1 0 0,0 0-1 0 0,-1 0 1 0 0,-1-1-1 0 0,1 1 1 0 0,-8 15-1 0 0,-5 2-120 0 0,-33 43 0 0 0,30-45 0 0 0,11-15-16 0 0,-8 11-77 0 0,-22 39 1 0 0,11-15-4693 0 0,21-36-669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 17503 0 0,'0'0'803'0'0,"0"0"-18"0"0,-1 2-501 0 0,-13 27-250 0 0,9-17-34 0 0,0 0-1 0 0,-1-1 1 0 0,-1 0 0 0 0,-11 16-1 0 0,-53 65 729 0 0,-102 180 0 0 0,26-30-68 0 0,-15-12-712 0 0,155-222-16 0 0,-80 107 606 0 0,66-85 251 0 0,-31 63 0 0 0,49-87-943 0 0,0 0 1 0 0,-1 0-1 0 0,1-1 0 0 0,-1 1 0 0 0,-1-1 0 0 0,1 0 1 0 0,-1 0-1 0 0,-9 7 0 0 0,13-10-358 0 0,1-2 0 0 0,0 0 0 0 0,0 0 0 0 0,0 0-68 0 0,4-8-1276 0 0,6-1 836 0 0,0-3-4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13823 0 0,'0'0'315'0'0,"0"0"45"0"0,0 0 21 0 0,0 0-49 0 0,-2 1-149 0 0,-17 18 606 0 0,8-6-397 0 0,-2-1 0 0 0,-24 19 0 0 0,-12 4-388 0 0,2 2 0 0 0,1 1 0 0 0,-70 78 0 0 0,109-108 62 0 0,1 0 0 0 0,0 0 0 0 0,1 0-1 0 0,0 1 1 0 0,0 0 0 0 0,0 0 0 0 0,1 0-1 0 0,-4 15 1 0 0,7-21-40 0 0,0 0 0 0 0,1 0-1 0 0,-1-1 1 0 0,1 1 0 0 0,0 0-1 0 0,0 0 1 0 0,0 0 0 0 0,0 0-1 0 0,0 0 1 0 0,1 0 0 0 0,-1 0 0 0 0,1 0-1 0 0,0 0 1 0 0,0 0 0 0 0,0-1-1 0 0,0 1 1 0 0,0 0 0 0 0,1-1-1 0 0,-1 1 1 0 0,1-1 0 0 0,0 1 0 0 0,0-1-1 0 0,-1 0 1 0 0,1 0 0 0 0,1 1-1 0 0,-1-2 1 0 0,0 1 0 0 0,1 0-1 0 0,-1 0 1 0 0,1-1 0 0 0,-1 1 0 0 0,5 1-1 0 0,5 2 19 0 0,1 0-1 0 0,-1-1 0 0 0,1-1 1 0 0,0 0-1 0 0,0-1 1 0 0,0 0-1 0 0,0-1 1 0 0,0 0-1 0 0,0-1 0 0 0,0-1 1 0 0,0 0-1 0 0,0-1 1 0 0,13-3-1 0 0,-22 5 15 0 0,-1-1 0 0 0,0 0 0 0 0,1 0 0 0 0,-1-1 0 0 0,0 1 1 0 0,0 0-1 0 0,0-1 0 0 0,0 0 0 0 0,0 0 0 0 0,0 0 0 0 0,0 0 0 0 0,0-1 0 0 0,-1 1 0 0 0,1-1 0 0 0,-1 1 0 0 0,0-1 0 0 0,0 0 0 0 0,0 0 0 0 0,0 0 0 0 0,0 0 0 0 0,-1 0 0 0 0,1 0 1 0 0,-1 0-1 0 0,0-1 0 0 0,0 1 0 0 0,0 0 0 0 0,0-1 0 0 0,-1 1 0 0 0,0-1 0 0 0,1 1 0 0 0,-1-1 0 0 0,0 1 0 0 0,-1-1 0 0 0,0-5 0 0 0,-14-187-806 0 0,15 192 636 0 0,-1-5-559 0 0,1-1-1 0 0,1 1 0 0 0,-1 0 1 0 0,2 0-1 0 0,-1 0 0 0 0,1 0 1 0 0,5-13-1 0 0,-2 10-863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7 620 13823 0 0,'0'0'630'0'0,"0"0"-13"0"0,0 0-252 0 0,0 0 391 0 0,-1-2 216 0 0,-1-15-59 0 0,0 1 0 0 0,1-1 0 0 0,1 0 0 0 0,0 0 0 0 0,4-21 0 0 0,-1 24-833 0 0,0-1 0 0 0,0 1 0 0 0,2 0 0 0 0,0 0-1 0 0,0 1 1 0 0,1 0 0 0 0,1 0 0 0 0,0 0 0 0 0,1 0-1 0 0,15-17 1 0 0,16-16-160 0 0,2 2 0 0 0,1 2-1 0 0,3 2 1 0 0,97-68 0 0 0,-127 99-302 0 0,1 0 0 0 0,29-12 1 0 0,-39 19 127 0 0,-1 0 1 0 0,1 0 0 0 0,-1 1-1 0 0,1 0 1 0 0,0 0 0 0 0,-1 0-1 0 0,1 1 1 0 0,0 0 0 0 0,0 0-1 0 0,0 0 1 0 0,-1 1 0 0 0,10 2-1 0 0,-2 1-770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90 13823 0 0,'40'-30'1181'0'0,"-28"21"-883"0"0,0 0-1 0 0,-1-1 1 0 0,20-20-1 0 0,-29 28 672 0 0,-2 2 45 0 0,0 0-61 0 0,0 0-288 0 0,0 0-121 0 0,-2 1-28 0 0,-56 44 156 0 0,-7 5-728 0 0,59-46 56 0 0,-16 10 0 0 0,0 0 0 0 0,2 2 0 0 0,-28 26 0 0 0,27-22 0 0 0,-25 18 0 0 0,-16 15 0 0 0,62-52 0 0 0,-2 0 0 0 0,1 0 0 0 0,0 0 0 0 0,0 0 0 0 0,0 0 0 0 0,0 0 0 0 0,0 1 0 0 0,1-1 0 0 0,-1 0 0 0 0,0 1 0 0 0,0-1 0 0 0,1 0 0 0 0,-1 2 0 0 0,1-2 0 0 0,0-1 0 0 0,0 0 0 0 0,-1 1 0 0 0,1-1 0 0 0,0 1 0 0 0,0-1 0 0 0,0 0 0 0 0,0 1 0 0 0,0-1 0 0 0,1 0 0 0 0,-1 1 0 0 0,0-1 0 0 0,0 0 0 0 0,0 1 0 0 0,0-1 0 0 0,0 1 0 0 0,0-1 0 0 0,0 0 0 0 0,1 0 0 0 0,-1 1 0 0 0,0-1 0 0 0,3 2 0 0 0,-1-1 0 0 0,0-1 0 0 0,1 1 0 0 0,-1 0 0 0 0,0-1 0 0 0,1 1 0 0 0,-1-1 0 0 0,1 1 0 0 0,-1-1 0 0 0,1 0 0 0 0,4-1 0 0 0,7 2 0 0 0,-1 0 0 0 0,-1 1 0 0 0,1 1 0 0 0,-1 0 0 0 0,0 0 0 0 0,0 1 0 0 0,-1 1 0 0 0,1 0 0 0 0,15 9 0 0 0,-23-11 0 0 0,0 0 0 0 0,0 0 0 0 0,0 0 0 0 0,-1 0 0 0 0,1 1 0 0 0,-1-1 0 0 0,0 1 0 0 0,0 0 0 0 0,0 0 0 0 0,0 0 0 0 0,-1 0 0 0 0,1 1 0 0 0,-1-1 0 0 0,0 1 0 0 0,0-1 0 0 0,-1 1 0 0 0,0 0 0 0 0,1 0 0 0 0,-2-1 0 0 0,1 1 0 0 0,0 0 0 0 0,-1 0 0 0 0,0 0 0 0 0,-1 6 0 0 0,0-3 0 0 0,0-1 0 0 0,-1 0 0 0 0,0 0 0 0 0,0-1 0 0 0,-1 1 0 0 0,0 0 0 0 0,0-1 0 0 0,-1 0 0 0 0,1 0 0 0 0,-1 0 0 0 0,-1 0 0 0 0,1 0 0 0 0,-9 7 0 0 0,-1 0 0 0 0,0 0 0 0 0,-1-1 0 0 0,-31 18 0 0 0,31-22-50 0 0,-1-1 0 0 0,1-1 0 0 0,-1-1 0 0 0,0 0-1 0 0,0-1 1 0 0,0-1 0 0 0,-17 2 0 0 0,30-5-79 0 0,0 1 0 0 0,0-1 0 0 0,0 0 0 0 0,-1 0 1 0 0,1 0-1 0 0,0 0 0 0 0,0 0 0 0 0,-5-2 0 0 0,7 1-21 0 0,0 1-1 0 0,0-1 1 0 0,0 1-1 0 0,0-1 1 0 0,0 1-1 0 0,0-1 0 0 0,0 0 1 0 0,0 0-1 0 0,0 1 1 0 0,0-1-1 0 0,0 0 1 0 0,1 0-1 0 0,-1 0 1 0 0,0 0-1 0 0,1 0 1 0 0,-1 0-1 0 0,0 0 1 0 0,1 0-1 0 0,-1 0 1 0 0,1 0-1 0 0,0-1 1 0 0,-1 1-1 0 0,1 0 0 0 0,0 0 1 0 0,0 0-1 0 0,0-3 1 0 0,0-24-1882 0 0,4-3-15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85 15663 0 0,'1'2'356'0'0,"0"2"-285"0"0,0 1 0 0 0,0-1-1 0 0,0 1 1 0 0,0 0-1 0 0,-1-1 1 0 0,0 1 0 0 0,0 0-1 0 0,-1 4 1 0 0,-6 43 588 0 0,4-36-590 0 0,-28 123 1955 0 0,29-135-2010 0 0,2-3-11 0 0,0 0 1 0 0,-1 0 0 0 0,1-1-1 0 0,0 1 1 0 0,0 0 0 0 0,0 0 0 0 0,0 0-1 0 0,0 0 1 0 0,0 0 0 0 0,0 0 0 0 0,0 0-1 0 0,0 0 1 0 0,1 0 0 0 0,-1 0 0 0 0,0 0-1 0 0,1 0 1 0 0,-1 0 0 0 0,0 0-1 0 0,1 0 1 0 0,0 0 30 0 0,-1-1 0 0 0,1 0 0 0 0,-1 0 1 0 0,1 0-1 0 0,-1 0 0 0 0,1 1 0 0 0,-1-1 0 0 0,1 0 0 0 0,-1 0 0 0 0,0 0 0 0 0,1 0 0 0 0,-1 0 0 0 0,1 0 0 0 0,-1 0 1 0 0,1-1-1 0 0,-1 1 0 0 0,1 0 0 0 0,-1 0 0 0 0,1 0 0 0 0,-1 0 0 0 0,1 0 0 0 0,0-1 0 0 0,-1 1 41 0 0,11-6 284 0 0,0 0 0 0 0,0 0 1 0 0,-1-1-1 0 0,0 0 0 0 0,16-15 1 0 0,-6 6 41 0 0,7-7-182 0 0,0-1 0 0 0,23-27 0 0 0,-36 35-229 0 0,0-1 1 0 0,-2-1-1 0 0,0 0 0 0 0,14-31 0 0 0,9-9 10 0 0,-32 47 0 0 0,-3 11 0 0 0,1 0 0 0 0,-1-1 0 0 0,0 1 0 0 0,0 0 0 0 0,0 0 0 0 0,0 0 0 0 0,0-1 0 0 0,0 1 0 0 0,0 0 0 0 0,0 0 0 0 0,0-1 0 0 0,-1 1 0 0 0,1 0 0 0 0,0 0 0 0 0,0 0 0 0 0,0-1 0 0 0,0 1 0 0 0,0 0 0 0 0,0 0 0 0 0,0 0 0 0 0,0-1 0 0 0,-1 1 0 0 0,1 0 0 0 0,0 0 0 0 0,0 0 0 0 0,0 0 0 0 0,0 0 0 0 0,-1-1 0 0 0,1 1 0 0 0,0 0 0 0 0,0 0 0 0 0,0 0 0 0 0,-1 0 0 0 0,-2-1 0 0 0,1 1 1 0 0,-1 0-1 0 0,0 0 0 0 0,1 0 1 0 0,-1 0-1 0 0,0 0 0 0 0,1 0 1 0 0,-1 1-1 0 0,0-1 0 0 0,1 1 0 0 0,-6 2 1 0 0,-27 14-69 0 0,12-2-288 0 0,2 0-1 0 0,-28 26 1 0 0,-36 43-473 0 0,69-67 815 0 0,-67 69-1010 0 0,-87 118 0 0 0,169-203 1024 0 0,-4 6-5 0 0,0 0 1 0 0,0 1-1 0 0,1 0 1 0 0,-5 9-1 0 0,9-15 6 0 0,-1-1 0 0 0,1 1 0 0 0,-1-1 0 0 0,1 1-1 0 0,0-1 1 0 0,0 1 0 0 0,-1 0 0 0 0,1-1 0 0 0,0 1 0 0 0,0-1 0 0 0,1 1 0 0 0,-1 0-1 0 0,1 1 1 0 0,-1-2 2 0 0,0 0-1 0 0,1 0 1 0 0,0 0 0 0 0,-1 0-1 0 0,1 0 1 0 0,-1 0-1 0 0,1-1 1 0 0,0 1-1 0 0,0 0 1 0 0,-1 0-1 0 0,1-1 1 0 0,0 1 0 0 0,0-1-1 0 0,0 1 1 0 0,0-1-1 0 0,0 1 1 0 0,0-1-1 0 0,0 1 1 0 0,0-1 0 0 0,0 0-1 0 0,0 1 1 0 0,1-1-1 0 0,8 1 186 0 0,1-1 0 0 0,-1 0 0 0 0,0 0 0 0 0,0-1 0 0 0,0 0 0 0 0,0-1 0 0 0,-1 0 0 0 0,11-4 0 0 0,23-3 32 0 0,152-29-204 0 0,-135 27-4272 0 0,-52 10 2606 0 0,21-5-5036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21 13823 0 0,'0'0'315'0'0,"1"-2"45"0"0,17-14 353 0 0,-12 13-629 0 0,-7 8-49 0 0,-6 5-30 0 0,-19 26 141 0 0,1 2-1 0 0,-28 59 0 0 0,-31 101 806 0 0,6-10-298 0 0,-106 157-653 0 0,165-315-332 0 0,-2-1 0 0 0,-25 29 0 0 0,-52 44-664 0 0,79-83 1116 0 0,0-1 512 0 0,-29 37 0 0 0,39-42-189 0 0,22-20-284 0 0,11-11-153 0 0,-4-1-6 0 0,-1-2 0 0 0,-1 1 0 0 0,0-2 0 0 0,28-47 0 0 0,-21 28 0 0 0,-5 8 0 0 0,18-38 0 0 0,-22 37 0 0 0,1 0 0 0 0,25-36 0 0 0,-33 58 0 0 0,0 0 0 0 0,0 0 0 0 0,2 1 0 0 0,-1 0 0 0 0,1 0 0 0 0,1 1 0 0 0,0 1 0 0 0,17-10 0 0 0,-23 15 45 0 0,0 2-1 0 0,0-1 1 0 0,0 1-1 0 0,0 0 1 0 0,1 0-1 0 0,-1 0 1 0 0,1 1-1 0 0,-1 0 1 0 0,1 1-1 0 0,-1-1 1 0 0,1 1-1 0 0,0 1 1 0 0,-1-1-1 0 0,13 3 1 0 0,2 3 228 0 0,0 0-1 0 0,-1 1 1 0 0,24 12 0 0 0,19 8 16 0 0,84 22 642 0 0,-146-49-893 0 0,0 1 0 0 0,0-1 0 0 0,0 0 1 0 0,0 0-1 0 0,0 1 0 0 0,0-1 0 0 0,0 1 0 0 0,0-1 1 0 0,0 1-1 0 0,0 0 0 0 0,0-1 0 0 0,0 1 0 0 0,-1 0 1 0 0,1-1-1 0 0,0 1 0 0 0,0 0 0 0 0,-1 0 0 0 0,1 0 1 0 0,-1 0-1 0 0,1-1 0 0 0,-1 1 0 0 0,1 0 0 0 0,-1 0 1 0 0,1 0-1 0 0,-1 0 0 0 0,1 2 0 0 0,-2-1-28 0 0,1 0 0 0 0,-1-1 0 0 0,1 1 0 0 0,-1-1 0 0 0,0 1-1 0 0,0 0 1 0 0,1-1 0 0 0,-1 1 0 0 0,0-1 0 0 0,0 0 0 0 0,-1 1 0 0 0,1-1 0 0 0,0 0-1 0 0,0 0 1 0 0,-3 2 0 0 0,-144 106 1981 0 0,63-50-2006 0 0,61-42 15 0 0,-118 95 0 0 0,48-33-401 0 0,68-57-551 0 0,24-21 903 0 0,0 0 0 0 0,0 0 0 0 0,0 0 0 0 0,0 0 0 0 0,0 0-1 0 0,0-1 1 0 0,0 1 0 0 0,0 0 0 0 0,0-1 0 0 0,0 0 0 0 0,0 1-1 0 0,-5-1 1 0 0,6 0 49 0 0,1 0 0 0 0,-1 0 0 0 0,1 0 0 0 0,-1 0 0 0 0,1 0 0 0 0,-1 0 0 0 0,1-1 0 0 0,-1 1 0 0 0,0 0 0 0 0,1 0 0 0 0,-1 0 0 0 0,1-1 0 0 0,-1 1 0 0 0,1 0 0 0 0,-1-1 0 0 0,1 1 0 0 0,0 0 0 0 0,-1-1 0 0 0,1 1 0 0 0,-1-1 0 0 0,0-5 0 0 0,2 6 0 0 0,-1-4-16 0 0,0 1-1 0 0,0-1 0 0 0,1 1 1 0 0,0-1-1 0 0,-1 0 1 0 0,2 1-1 0 0,-1 0 1 0 0,0-1-1 0 0,0 1 0 0 0,5-6 1 0 0,21-33-1019 0 0,-22 37 812 0 0,9-13-1505 0 0,27-27 0 0 0,-25 29 704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220 110 15663 0 0,'0'0'356'0'0,"0"0"50"0"0,0 0 20 0 0,0 2-42 0 0,-4 20-238 0 0,-1 7-144 0 0,4-26 113 0 0,0-1-1 0 0,1 0 1 0 0,-1 1-1 0 0,1-1 1 0 0,0 1-1 0 0,0-1 1 0 0,0 0-1 0 0,0 1 1 0 0,0-1 0 0 0,0 1-1 0 0,1-1 1 0 0,-1 1-1 0 0,1-1 1 0 0,-1 0-1 0 0,2 3 1 0 0,3 9 164 0 0,-4-12 92 0 0,1-2-220 0 0,0 1 0 0 0,0-1 0 0 0,-1 0 0 0 0,1 0 0 0 0,0 0-1 0 0,0 0 1 0 0,0-1 0 0 0,0 1 0 0 0,2-1 0 0 0,7-4 117 0 0,1-1 0 0 0,-1 0 0 0 0,-1-1 0 0 0,1-1 0 0 0,-1 1 0 0 0,-1-1 0 0 0,11-12 0 0 0,-11 12-335 0 0,4-5 143 0 0,23-26 0 0 0,-33 36-140 0 0,-1 0-1 0 0,0 0 1 0 0,1-1 0 0 0,-1 1 0 0 0,0-1 0 0 0,-1 0 0 0 0,1 0 0 0 0,-1 1 0 0 0,0-1 0 0 0,0 0 0 0 0,0 0 0 0 0,0 0 0 0 0,0 0 0 0 0,-1-6 0 0 0,0 8 37 0 0,0 1 0 0 0,0 0-1 0 0,0 0 1 0 0,-1-1 0 0 0,1 1 0 0 0,0 0-1 0 0,-1 0 1 0 0,1 0 0 0 0,-1 0-1 0 0,1-1 1 0 0,-1 1 0 0 0,0 0 0 0 0,1 0-1 0 0,-1 0 1 0 0,0 0 0 0 0,0 0 0 0 0,0 0-1 0 0,0 1 1 0 0,0-1 0 0 0,0 0-1 0 0,-1-1 1 0 0,0 1-66 0 0,-1 0 0 0 0,1 0 0 0 0,0 1 1 0 0,-1-1-1 0 0,1 0 0 0 0,-1 1 0 0 0,1 0 0 0 0,-1-1 0 0 0,0 1 0 0 0,-2 0 0 0 0,-7 1-289 0 0,1 1-1 0 0,-1 0 1 0 0,-18 5-1 0 0,27-6 371 0 0,-28 8 12 0 0,1 1 0 0 0,-48 23 0 0 0,65-27 0 0 0,0 1 0 0 0,1 1 0 0 0,0 0 0 0 0,0 1 0 0 0,1 0 0 0 0,0 1 0 0 0,0 0 0 0 0,-10 14 0 0 0,14-14 34 0 0,2 0-1 0 0,-1 0 1 0 0,1 0-1 0 0,1 1 0 0 0,0 0 1 0 0,0 0-1 0 0,1 0 1 0 0,0 0-1 0 0,1 0 1 0 0,0 1-1 0 0,0 18 1 0 0,3-25 35 0 0,-1 0 1 0 0,0-1-1 0 0,1 1 1 0 0,0 0-1 0 0,0-1 1 0 0,0 1-1 0 0,1-1 1 0 0,-1 1-1 0 0,1-1 1 0 0,0 0-1 0 0,1 0 1 0 0,-1 0-1 0 0,1 0 1 0 0,-1 0-1 0 0,1 0 1 0 0,0 0-1 0 0,1-1 1 0 0,-1 0 0 0 0,1 0-1 0 0,-1 0 1 0 0,1 0-1 0 0,0 0 1 0 0,0-1-1 0 0,4 3 1 0 0,4 0 91 0 0,-1 0 1 0 0,1-1-1 0 0,0 0 1 0 0,0-1-1 0 0,1 0 1 0 0,-1-1 0 0 0,23 1-1 0 0,81-1 613 0 0,-99-4-1502 0 0,-1 0 0 0 0,0-1 0 0 0,0 0 0 0 0,0-1 0 0 0,17-7 0 0 0,-14 3-806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35 19351 0 0,'7'-2'273'0'0,"-1"0"0"0"0,1-1 0 0 0,0 0 0 0 0,0 0 0 0 0,-1-1 0 0 0,8-4 0 0 0,1-2 8 0 0,-15 10-243 0 0,1 0 0 0 0,-1 0 1 0 0,1 0-1 0 0,-1 0 0 0 0,1 0 0 0 0,-1 0 0 0 0,1 1 0 0 0,-1-1 0 0 0,1 0 0 0 0,-1 0 0 0 0,1 0 1 0 0,-1 0-1 0 0,0 0 0 0 0,1 1 0 0 0,-1-1 0 0 0,1 0 0 0 0,-1 1 0 0 0,1-1 0 0 0,-1 0 0 0 0,0 0 1 0 0,1 1-1 0 0,-1-1 0 0 0,0 1 0 0 0,9 8 374 0 0,-9-9-371 0 0,1 2-2 0 0,1 1 0 0 0,-1-1 0 0 0,1 1 1 0 0,-1-1-1 0 0,0 1 0 0 0,0 0 0 0 0,0-1 0 0 0,0 1 0 0 0,-1 0 0 0 0,1 0 0 0 0,-1 0 0 0 0,0-1 0 0 0,1 1 0 0 0,-1 0 0 0 0,0 0 1 0 0,-2 5-1 0 0,0 4-75 0 0,0 0 1 0 0,-8 19-1 0 0,5-18 86 0 0,-6 18-50 0 0,-27 48 0 0 0,10-24 0 0 0,-155 305 0 0 0,24-49 0 0 0,95-163 5 0 0,3-7 103 0 0,43-104-2266 0 0,-39 59 1 0 0,50-86 1213 0 0,0-1 0 0 0,-1 0 1 0 0,0 0-1 0 0,0-1 0 0 0,-1 0 1 0 0,0-1-1 0 0,-17 12 0 0 0,3-8-1104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15663 0 0,'-21'2'782'0'0,"20"-2"-745"0"0,1 0-1 0 0,-1 1 1 0 0,0-1 0 0 0,0 0 0 0 0,0 0 0 0 0,1 0 0 0 0,-1 1 0 0 0,0-1 0 0 0,0 0 0 0 0,1 1 0 0 0,-1-1 0 0 0,0 1 0 0 0,1-1 0 0 0,-1 1 0 0 0,0-1 0 0 0,1 1 0 0 0,-1-1 0 0 0,1 1 0 0 0,-1 0 0 0 0,1-1 0 0 0,-1 1 0 0 0,1 0 0 0 0,-1 0 0 0 0,1 0 0 0 0,-1 0 2 0 0,1 0 0 0 0,0 0 1 0 0,0 0-1 0 0,0 0 0 0 0,0 0 1 0 0,0 0-1 0 0,0 0 0 0 0,0 0 1 0 0,0 0-1 0 0,0 0 0 0 0,0 0 1 0 0,0 0-1 0 0,1 0 0 0 0,-1 0 1 0 0,0 0-1 0 0,1 0 0 0 0,-1 0 1 0 0,1-1-1 0 0,-1 1 0 0 0,1 0 1 0 0,-1 0-1 0 0,1 0 0 0 0,0-1 1 0 0,-1 1-1 0 0,1 0 0 0 0,0-1 1 0 0,0 1-1 0 0,-1 0 1 0 0,1-1-1 0 0,0 1 0 0 0,1 0 1 0 0,1 0 183 0 0,0 0 0 0 0,0 0 0 0 0,1 0 0 0 0,-1-1 0 0 0,0 1 0 0 0,5 0 0 0 0,-7-1-187 0 0,16 0 524 0 0,1 0 0 0 0,-1-1 0 0 0,29-5 0 0 0,51-16 322 0 0,157-56-610 0 0,28-7 1068 0 0,-272 82-1289 0 0,183-40 604 0 0,-152 37-979 0 0,1 0-1 0 0,69 1 0 0 0,-106 5 4 0 0,0 0 1 0 0,1 0-1 0 0,-1 1 0 0 0,0-1 0 0 0,1 1 1 0 0,-1 0-1 0 0,0 1 0 0 0,0-1 0 0 0,0 1 0 0 0,0 0 1 0 0,9 5-1 0 0,-14-7 288 0 0,0 0 0 0 0,0 0-1 0 0,0 0 1 0 0,0 0 0 0 0,0 0 0 0 0,0 0 0 0 0,0 0 0 0 0,0 1 0 0 0,0-1 0 0 0,0 0-1 0 0,0 0 1 0 0,1 0 0 0 0,-1 0 0 0 0,0 0 0 0 0,0 0 0 0 0,0 0 0 0 0,0 1 0 0 0,0-1-1 0 0,0 0 1 0 0,0 0 0 0 0,0 0 0 0 0,0 0 0 0 0,0 0 0 0 0,0 0 0 0 0,0 0-1 0 0,0 1 1 0 0,0-1 0 0 0,0 0 0 0 0,0 0 0 0 0,0 0 0 0 0,-1 0 0 0 0,1 0 0 0 0,0 0-1 0 0,0 0 1 0 0,0 1 0 0 0,0-1 0 0 0,0 0 0 0 0,0 0 0 0 0,0 0 0 0 0,0 0 0 0 0,0 0-1 0 0,0 0 1 0 0,0 0 0 0 0,-1 0 0 0 0,1 0 0 0 0,-9 18-1502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37 10135 0 0,'0'0'464'0'0,"0"0"-9"0"0,1-1-295 0 0,2-5 207 0 0,-2 1 0 0 0,1 0 1 0 0,0-1-1 0 0,0-5 0 0 0,-2 11-350 0 0,0-1 997 0 0,0 1-61 0 0,0 0-288 0 0,6-1 434 0 0,-4 1-482 0 0,0 8-585 0 0,-2-3 93 0 0,0 0-1 0 0,-1 0 0 0 0,0 0 1 0 0,0 0-1 0 0,0-1 1 0 0,0 1-1 0 0,-1 0 1 0 0,0 0-1 0 0,0-1 0 0 0,0 1 1 0 0,-5 6-1 0 0,-2 8 194 0 0,-39 75-149 0 0,19-38-173 0 0,2-7-283 0 0,-3-1 0 0 0,-64 79 0 0 0,93-125-4196 0 0,1-2-1565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0,'0'0'224'0'0,"0"14"40"0"0,4 5 16 0 0,-4 1 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10135 0 0,'0'0'231'0'0,"0"0"29"0"0,0 0 19 0 0,3 2-41 0 0,0-1-235 0 0,-1 1 0 0 0,1-1-1 0 0,0 0 1 0 0,0 0 0 0 0,0 0 0 0 0,0 0-1 0 0,1 0 1 0 0,-1-1 0 0 0,0 1-1 0 0,0-1 1 0 0,0 0 0 0 0,1 0 0 0 0,-1 0-1 0 0,0 0 1 0 0,0 0 0 0 0,0-1-1 0 0,5-1 1 0 0,9-1 74 0 0,12-1 551 0 0,-1 0 0 0 0,46-15 1 0 0,52-25-495 0 0,-107 37-143 0 0,1-1-36 0 0,15-4-413 0 0,-12 3-2688 0 0,-3 2-989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0,'0'0'304'0'0,"0"0"64"0"0,0 0 16 0 0,0 0 0 0 0,0 0-312 0 0,0 0-72 0 0,0 0 0 0 0,7 10 0 0 0,0 1 0 0 0,2 1 0 0 0,-2 1 0 0 0,2 1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29 285 15663 0 0,'-8'6'762'0'0,"7"-5"-712"0"0,-1 0 0 0 0,0 1 1 0 0,1-1-1 0 0,-1 1 1 0 0,1 0-1 0 0,-1-1 1 0 0,1 1-1 0 0,0 0 1 0 0,0 0-1 0 0,0 0 1 0 0,0 0-1 0 0,0 0 1 0 0,0 0-1 0 0,1 0 0 0 0,-1 1 1 0 0,0-1-1 0 0,1 0 1 0 0,0 3-1 0 0,-1-5-50 0 0,1 1 0 0 0,0-1 0 0 0,0 1 0 0 0,0-1 0 0 0,0 1 0 0 0,0-1 0 0 0,0 1 0 0 0,0-1 0 0 0,0 1 0 0 0,0-1 0 0 0,0 1 0 0 0,1-1 0 0 0,-1 0 0 0 0,0 1 0 0 0,0-1 0 0 0,0 1 0 0 0,0-1 0 0 0,1 1 0 0 0,-1-1 0 0 0,0 0 0 0 0,0 1 0 0 0,1-1 0 0 0,-1 0 0 0 0,0 1 0 0 0,1-1 0 0 0,-1 0 0 0 0,0 1 0 0 0,1-1 0 0 0,-1 0 0 0 0,1 0 0 0 0,-1 1 0 0 0,1-1 0 0 0,-1 0 0 0 0,0 0 0 0 0,1 0 0 0 0,-1 0 0 0 0,1 1 0 0 0,-1-1 0 0 0,1 0 0 0 0,0 0 0 0 0,0 0 0 0 0,3 1 59 0 0,0-1 0 0 0,0 1 0 0 0,0-1 0 0 0,0 0 1 0 0,0 0-1 0 0,0 0 0 0 0,0 0 0 0 0,6-2 0 0 0,33-9 772 0 0,-38 9-762 0 0,220-71 2111 0 0,-33 9-776 0 0,1 2-318 0 0,193-57-1881 0 0,-381 118 430 0 0,30-8-967 0 0,-12 7-4752 0 0,-13 3-354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10135 0 0,'0'0'231'0'0,"0"0"29"0"0,0 0 19 0 0,0 0 105 0 0,0 0 410 0 0,-2 2 184 0 0,-53 48 74 0 0,-81 55 0 0 0,93-72-914 0 0,-98 59-138 0 0,70-48 0 0 0,60-38 0 0 0,11-6 0 0 0,0 0 0 0 0,-1 0 0 0 0,1 0 0 0 0,0 0 0 0 0,0 0 0 0 0,0 0 0 0 0,-1 0 0 0 0,1 1 0 0 0,0-1 0 0 0,0 0 0 0 0,0 0 0 0 0,-1 0 0 0 0,1 0 0 0 0,0 0 0 0 0,0 0 0 0 0,0 0 0 0 0,0 1 0 0 0,-1-1 0 0 0,1 0 0 0 0,0 0 0 0 0,0 0 0 0 0,0 0 0 0 0,0 1 0 0 0,0-1 0 0 0,0 0 0 0 0,-1 0 0 0 0,1 0 0 0 0,0 1 0 0 0,0-1 0 0 0,0 0 0 0 0,0 0 0 0 0,0 0 0 0 0,0 1 0 0 0,0-1 0 0 0,0 0 0 0 0,0 0 0 0 0,0 1 0 0 0,0-1 0 0 0,0 0 0 0 0,0 0 0 0 0,0 0 0 0 0,0 1 0 0 0,0-1 0 0 0,0 0 0 0 0,1 0 0 0 0,-1 0 0 0 0,0 1 0 0 0,0-1 0 0 0,0 0 0 0 0,0 0 0 0 0,0 0 0 0 0,0 1 0 0 0,1-1 0 0 0,-1 0 0 0 0,0 0 0 0 0,0 0 0 0 0,0 0 0 0 0,0 0 0 0 0,1 1 0 0 0,10 6 0 0 0,-11-7 0 0 0,7 3 0 0 0,1 0 0 0 0,-1-1 0 0 0,1 0 0 0 0,-1 0 0 0 0,1-1 0 0 0,11 1 0 0 0,16 3 0 0 0,-11 1 0 0 0,-1 0 0 0 0,0 2 0 0 0,0 0 0 0 0,-1 2 0 0 0,31 17 0 0 0,-43-21 0 0 0,0 1 0 0 0,0 0 0 0 0,-1 0 0 0 0,0 1 0 0 0,-1 0 0 0 0,0 0 0 0 0,0 1 0 0 0,-1 0 0 0 0,0 0 0 0 0,0 1 0 0 0,-1 0 0 0 0,-1 0 0 0 0,8 17 0 0 0,-12-24-1 0 0,0 0 0 0 0,0 1 0 0 0,0-1 1 0 0,0 0-1 0 0,-1 1 0 0 0,0-1 0 0 0,1 1 0 0 0,-1-1 0 0 0,0 0 0 0 0,0 1 0 0 0,-1-1 0 0 0,1 1 0 0 0,-1-1 0 0 0,0 0 0 0 0,1 1 0 0 0,-2-1 0 0 0,1 0 0 0 0,0 0 1 0 0,-3 5-1 0 0,1-4 6 0 0,1-1 1 0 0,-1 0-1 0 0,0 0 1 0 0,0-1-1 0 0,0 1 1 0 0,0-1-1 0 0,0 1 1 0 0,0-1-1 0 0,-1 0 0 0 0,1 0 1 0 0,-1 0-1 0 0,1-1 1 0 0,-1 1-1 0 0,0-1 1 0 0,0 0-1 0 0,-7 1 1 0 0,-13 2 401 0 0,0-2 1 0 0,-1 0-1 0 0,1-2 1 0 0,-41-4-1 0 0,14-3 380 0 0,-59-16 0 0 0,92 18-1586 0 0,8 0-4378 0 0,9 5-437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10135 0 0,'0'0'231'0'0,"0"0"29"0"0,0 0 19 0 0,0 0 37 0 0,0 2 125 0 0,-3 13 47 0 0,0 0 1 0 0,-1 0-1 0 0,-11 28 1 0 0,-26 42 1222 0 0,-60 125 172 0 0,67-126-1759 0 0,-52 117-83 0 0,47-115-41 0 0,-26 55 0 0 0,-84 134 0 0 0,135-252 0 0 0,-89 131 0 0 0,99-150 0 0 0,1 1 0 0 0,-1-1 0 0 0,0 0 0 0 0,0-1 0 0 0,-7 6 0 0 0,1-5 0 0 0,7-7 0 0 0,4-4 0 0 0,4-11 0 0 0,1 0 0 0 0,0 0 0 0 0,15-30 0 0 0,-14 35 0 0 0,9-18 0 0 0,1 0 0 0 0,28-36 0 0 0,50-54 0 0 0,-84 108 0 0 0,47-58 0 0 0,4 3 0 0 0,108-92 0 0 0,-159 152 18 0 0,-1 0-1 0 0,1 0 1 0 0,0 1-1 0 0,0 0 1 0 0,16-5 0 0 0,-24 10-7 0 0,0 1 1 0 0,0 0-1 0 0,0 1 0 0 0,0-1 1 0 0,1 0-1 0 0,-1 1 1 0 0,0 0-1 0 0,1 0 1 0 0,-1 0-1 0 0,0 0 1 0 0,5 1-1 0 0,-6 0 0 0 0,0-1 0 0 0,1 1 1 0 0,-1 0-1 0 0,0 0 0 0 0,0 0 0 0 0,0 1 0 0 0,0-1 0 0 0,0 0 0 0 0,0 1 0 0 0,-1-1 0 0 0,1 1 0 0 0,0 0 0 0 0,-1 0 1 0 0,1-1-1 0 0,-1 1 0 0 0,1 0 0 0 0,1 4 0 0 0,2 4 129 0 0,0 1-1 0 0,-1 0 1 0 0,0 0 0 0 0,-1 1-1 0 0,0-1 1 0 0,-1 1 0 0 0,0 0-1 0 0,0-1 1 0 0,-2 1-1 0 0,1 0 1 0 0,-3 21 0 0 0,-3 2-164 0 0,-1 0 1 0 0,-17 56-1 0 0,16-72 24 0 0,0-1 0 0 0,-1 0 0 0 0,-18 32 0 0 0,-39 45 0 0 0,20-38 0 0 0,32-45 63 0 0,11-10-430 0 0,0 0-1 0 0,-1 0 1 0 0,1 0-1 0 0,0 1 1 0 0,0-1-1 0 0,-1 3 1 0 0,-2 2-5772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 11975 0 0,'0'0'267'0'0,"0"0"42"0"0,0 0 17 0 0,0 0-28 0 0,-1 1-196 0 0,-175 131 3980 0 0,145-108-4072 0 0,-74 61 0 0 0,88-68-11 0 0,0 0 0 0 0,1 1 0 0 0,-22 31 0 0 0,33-42 115 0 0,1 0 0 0 0,0 0 0 0 0,1 0-1 0 0,-1 1 1 0 0,2-1 0 0 0,-1 1 0 0 0,1 0-1 0 0,-2 15 1 0 0,3-20-78 0 0,1-1-1 0 0,0 1 0 0 0,0 0 0 0 0,0 0 1 0 0,0 0-1 0 0,0-1 0 0 0,1 1 1 0 0,-1 0-1 0 0,1 0 0 0 0,0-1 1 0 0,-1 1-1 0 0,2 0 0 0 0,-1-1 1 0 0,0 1-1 0 0,0-1 0 0 0,1 0 0 0 0,-1 1 1 0 0,1-1-1 0 0,0 0 0 0 0,0 0 1 0 0,-1 0-1 0 0,2 0 0 0 0,-1 0 1 0 0,0 0-1 0 0,0 0 0 0 0,0-1 1 0 0,1 1-1 0 0,4 1 0 0 0,-3-1-35 0 0,0-1 0 0 0,0 0 0 0 0,0 0 0 0 0,1 0 0 0 0,-1-1-1 0 0,0 1 1 0 0,1-1 0 0 0,-1 0 0 0 0,0 0 0 0 0,1-1 0 0 0,5-1 0 0 0,7-1 221 0 0,26-11 0 0 0,-19 6 269 0 0,-10 4-397 0 0,-1 0 0 0 0,0-2 0 0 0,-1 0 0 0 0,1 0 0 0 0,-1-1 1 0 0,0 0-1 0 0,-1-1 0 0 0,0-1 0 0 0,0 0 0 0 0,-1 0 0 0 0,17-20 0 0 0,-20 20-81 0 0,0-1 0 0 0,0 1 1 0 0,-1-1-1 0 0,0 0 0 0 0,-1-1 0 0 0,-1 0 0 0 0,1 1 0 0 0,-1-1 0 0 0,-1 0 1 0 0,0-1-1 0 0,-1 1 0 0 0,0-1 0 0 0,0-17 0 0 0,-2 15-420 0 0,0 0 0 0 0,-2 0 0 0 0,1 1 0 0 0,-2-1 0 0 0,0 1 0 0 0,0-1 1 0 0,-1 1-1 0 0,-1 0 0 0 0,0 0 0 0 0,-1 1 0 0 0,-9-15 0 0 0,-2-1-5471 0 0,11 19 1155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117 621 11975 0 0,'0'0'547'0'0,"0"0"-11"0"0,-2 0-344 0 0,-13 0-230 0 0,7 1 289 0 0,0-1 0 0 0,0 0 0 0 0,0-1 1 0 0,1 0-1 0 0,-10-2 0 0 0,6 0 265 0 0,8 3-331 0 0,1-1 1 0 0,-1 0-1 0 0,1 1 1 0 0,-1-1-1 0 0,1 0 1 0 0,-5-3-1 0 0,6 3-122 0 0,0 0 0 0 0,0 0 0 0 0,0 1 0 0 0,0-1 0 0 0,1 0 0 0 0,-1 0-1 0 0,0-1 1 0 0,1 1 0 0 0,-1 0 0 0 0,1 0 0 0 0,-1 0 0 0 0,1 0 0 0 0,-1 0 0 0 0,1-1 0 0 0,0 1 0 0 0,-1 0 0 0 0,1 0-1 0 0,0-1 1 0 0,0 0 0 0 0,0-9 187 0 0,1 1 1 0 0,0-1-1 0 0,0 0 0 0 0,1 1 0 0 0,0-1 1 0 0,1 1-1 0 0,0 0 0 0 0,1 0 0 0 0,0 0 0 0 0,1 1 1 0 0,7-13-1 0 0,10-13 694 0 0,42-49-1 0 0,-53 69-713 0 0,37-39-78 0 0,2 1 0 0 0,2 3 0 0 0,63-47 0 0 0,-67 62-963 0 0,-42 31 362 0 0,0 1 1 0 0,0-1-1 0 0,1 1 0 0 0,0 0 1 0 0,0 1-1 0 0,7-2 0 0 0,-13 3 198 0 0,1 1-93 0 0,-1 0 1 0 0,1-1-1 0 0,-1 1 0 0 0,1 0 0 0 0,0 0 0 0 0,-1 0 0 0 0,1 0 0 0 0,-1 0 0 0 0,1 1 0 0 0,0-1 0 0 0,-1 0 1 0 0,1 1-1 0 0,-1-1 0 0 0,1 1 0 0 0,2 0 0 0 0,13 8-1703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81 13823 0 0,'1'-1'630'0'0,"12"-5"-324"0"0,-1 0 1 0 0,16-12 0 0 0,15-8-361 0 0,-6 7 54 0 0,-28 14 0 0 0,-18 10-5 0 0,0 0 157 0 0,0-1-1 0 0,-12 10 1 0 0,-140 140 1454 0 0,139-132-1488 0 0,-44 50 990 0 0,60-65-1007 0 0,1 1-1 0 0,0 0 1 0 0,0 0 0 0 0,0 0 0 0 0,1 1 0 0 0,0 0-1 0 0,-5 17 1 0 0,8-11-83 0 0,4-10-21 0 0,-1-4 4 0 0,0 1-1 0 0,-1 0 0 0 0,1 0 0 0 0,0 0 0 0 0,0 0 0 0 0,0 0 0 0 0,0 0 0 0 0,1 0 0 0 0,-1-1 0 0 0,0 1 0 0 0,5 1 0 0 0,29 10 0 0 0,-9-3 0 0 0,-19-7-1 0 0,-1 0 0 0 0,0 1 0 0 0,0 0 0 0 0,0 0 0 0 0,11 9 0 0 0,-16-11 5 0 0,0 1 0 0 0,0-1 0 0 0,0 0 0 0 0,0 1-1 0 0,0-1 1 0 0,-1 1 0 0 0,0-1 0 0 0,1 1 0 0 0,-1 0 0 0 0,0-1 0 0 0,0 1 0 0 0,0 0 0 0 0,0 0 0 0 0,-1 0 0 0 0,1 0 0 0 0,-1 0-1 0 0,0 0 1 0 0,0 0 0 0 0,0 3 0 0 0,-1 0 103 0 0,0 0-1 0 0,0-1 0 0 0,0 1 1 0 0,-1-1-1 0 0,1 1 0 0 0,-1-1 1 0 0,-1 0-1 0 0,1 0 0 0 0,-1 0 0 0 0,0 0 1 0 0,0 0-1 0 0,0-1 0 0 0,-1 1 1 0 0,0-1-1 0 0,0 0 0 0 0,0 0 1 0 0,0 0-1 0 0,0-1 0 0 0,-10 6 1 0 0,-6 3-186 0 0,-1-1 0 0 0,0 0 0 0 0,-34 10 0 0 0,30-12 180 0 0,-7 3-815 0 0,-1-2 0 0 0,-1-1 0 0 0,-53 7 0 0 0,82-15 522 0 0,0-1-1 0 0,0 1 0 0 0,0-1 1 0 0,-8-2-1 0 0,12 2 100 0 0,0 0 0 0 0,0 0-1 0 0,0 0 1 0 0,0 0 0 0 0,0-1 0 0 0,0 1-1 0 0,0 0 1 0 0,0-1 0 0 0,0 1 0 0 0,0-1 0 0 0,1 1-1 0 0,-1-1 1 0 0,0 0 0 0 0,0 1 0 0 0,0-1-1 0 0,1 0 1 0 0,-1 1 0 0 0,0-1 0 0 0,1 0-1 0 0,-1 0 1 0 0,1 0 0 0 0,-1 0 0 0 0,1 1 0 0 0,-1-1-1 0 0,1 0 1 0 0,-1 0 0 0 0,1 0 0 0 0,0 0-1 0 0,0 0 1 0 0,-1-2 0 0 0,1 0-125 0 0,0 0 1 0 0,0-1-1 0 0,0 1 0 0 0,1-1 0 0 0,-1 1 1 0 0,3-6-1 0 0,13-25-1317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42 11975 0 0,'0'0'267'0'0,"1"2"42"0"0,2 6-191 0 0,0 1-1 0 0,0 1 0 0 0,-1-1 0 0 0,-1 0 0 0 0,1 0 0 0 0,-1 1 1 0 0,-1-1-1 0 0,0 1 0 0 0,-1 9 0 0 0,-2 25 1206 0 0,3-30-241 0 0,-4 23 0 0 0,4-37-1057 0 0,0 0 0 0 0,0 1 1 0 0,0-1-1 0 0,0 1 0 0 0,0-1 0 0 0,0 1 0 0 0,1-1 1 0 0,-1 1-1 0 0,0-1 0 0 0,0 1 0 0 0,0-1 0 0 0,1 0 1 0 0,-1 1-1 0 0,0-1 0 0 0,1 1 0 0 0,-1-1 1 0 0,0 0-1 0 0,1 1 0 0 0,-1-1 0 0 0,0 0 0 0 0,1 0 1 0 0,-1 1-1 0 0,1-1 0 0 0,-1 0 0 0 0,0 0 0 0 0,1 1 1 0 0,-1-1-1 0 0,1 0 0 0 0,-1 0 0 0 0,1 0 1 0 0,-1 0-1 0 0,1 0 0 0 0,15 3 748 0 0,-11-4-601 0 0,0 0 0 0 0,0 0 1 0 0,0 0-1 0 0,0-1 0 0 0,-1 1 0 0 0,1-1 0 0 0,0 0 0 0 0,4-4 0 0 0,35-24 933 0 0,-28 19-687 0 0,1-1-27 0 0,-1-1 1 0 0,-1-1-1 0 0,17-18 0 0 0,-26 25-384 0 0,0 1 0 0 0,0-2-1 0 0,-1 1 1 0 0,0-1 0 0 0,-1 0-1 0 0,0 0 1 0 0,0 0 0 0 0,-1 0-1 0 0,5-15 1 0 0,-8 21-10 0 0,0 0 0 0 0,1 1 0 0 0,-1-1 0 0 0,0 0 0 0 0,0 0 0 0 0,0 1 0 0 0,0-1-1 0 0,0 0 1 0 0,0 0 0 0 0,-2-2 0 0 0,2 3-30 0 0,0 0 1 0 0,0 1-1 0 0,-1-1 0 0 0,1 1 1 0 0,0-1-1 0 0,-1 0 0 0 0,1 1 0 0 0,-1-1 1 0 0,1 1-1 0 0,-1-1 0 0 0,1 1 0 0 0,-1-1 1 0 0,1 1-1 0 0,-1-1 0 0 0,0 1 0 0 0,1 0 1 0 0,-1-1-1 0 0,1 1 0 0 0,-2 0 1 0 0,0-1-55 0 0,-1 1 1 0 0,1 0 0 0 0,-1 0 0 0 0,1 0-1 0 0,0 0 1 0 0,-1 0 0 0 0,1 0 0 0 0,-1 1-1 0 0,1-1 1 0 0,-1 1 0 0 0,1 0 0 0 0,0 0-1 0 0,-4 2 1 0 0,-31 15-566 0 0,2 3 0 0 0,-40 28 0 0 0,24-14 480 0 0,-18 13 168 0 0,2 3 0 0 0,2 3 0 0 0,-105 113 0 0 0,168-166 4 0 0,-16 19-302 0 0,-26 38 1 0 0,40-52 237 0 0,0-1-1 0 0,1 1 1 0 0,0 0 0 0 0,0 0-1 0 0,1 0 1 0 0,-1 0 0 0 0,1 1-1 0 0,1-1 1 0 0,-1 1-1 0 0,1-1 1 0 0,0 1 0 0 0,0 11-1 0 0,1-16 69 0 0,0 0 0 0 0,1 0-1 0 0,-1 0 1 0 0,0 0 0 0 0,1 0 0 0 0,0 0-1 0 0,-1 0 1 0 0,1 0 0 0 0,0-1 0 0 0,0 1-1 0 0,0 0 1 0 0,0 0 0 0 0,0-1 0 0 0,0 1-1 0 0,0-1 1 0 0,1 1 0 0 0,-1-1 0 0 0,2 2-1 0 0,-1-2 43 0 0,1 1-1 0 0,-1-1 0 0 0,0 0 0 0 0,1 0 0 0 0,-1 0 0 0 0,1 0 0 0 0,-1-1 0 0 0,1 1 0 0 0,0-1 1 0 0,-1 1-1 0 0,1-1 0 0 0,2 0 0 0 0,8-1-4 0 0,0 0 1 0 0,-1-1-1 0 0,0 0 1 0 0,20-7-1 0 0,-22 6-407 0 0,55-16-2316 0 0,98-46 0 0 0,-104 34 1147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45 13823 0 0,'5'-9'266'0'0,"-5"6"-146"0"0,1 1 1 0 0,0 0-1 0 0,1 0 1 0 0,-1 0-1 0 0,0 0 1 0 0,0 0-1 0 0,1 0 1 0 0,-1 0-1 0 0,3-1 1 0 0,6-9 2970 0 0,-10 12-3007 0 0,0 0-1 0 0,0 0 1 0 0,0 0 0 0 0,0 0 0 0 0,0 0 0 0 0,0 0-1 0 0,0-1 1 0 0,0 1 0 0 0,0 0 0 0 0,0 0-1 0 0,0 0 1 0 0,0 0 0 0 0,0 0 0 0 0,0 0 0 0 0,0 0-1 0 0,0 0 1 0 0,0 0 0 0 0,0 0 0 0 0,-1 0 0 0 0,1 0-1 0 0,0 0 1 0 0,0-1 0 0 0,0 1 0 0 0,0 0 0 0 0,0 0-1 0 0,0 0 1 0 0,0 0 0 0 0,0 0 0 0 0,0 0-1 0 0,-1 0 1 0 0,1 0 0 0 0,0 0 0 0 0,0 0 0 0 0,0 0-1 0 0,0 0 1 0 0,0 0 0 0 0,0 0 0 0 0,0 0 0 0 0,0 0-1 0 0,0 0 1 0 0,-1 0 0 0 0,1 0 0 0 0,0 1-1 0 0,0-1 1 0 0,0 0 0 0 0,0 0 0 0 0,0 0 0 0 0,0 0-1 0 0,0 0 1 0 0,0 0 0 0 0,-5 0-1288 0 0,-8 2 1206 0 0,1 0 1 0 0,-1 0 0 0 0,1 1-1 0 0,0 1 1 0 0,-20 8 0 0 0,19-7-2 0 0,2-1-1 0 0,1 0 0 0 0,0 0 0 0 0,0 1 0 0 0,0 0 0 0 0,1 1 0 0 0,-1 0 0 0 0,1 0 0 0 0,1 1 0 0 0,-1 1 0 0 0,1-1 0 0 0,-11 14 0 0 0,9-6 0 0 0,0 1 0 0 0,1 1 0 0 0,0-1 0 0 0,-8 26 0 0 0,-6 7 0 0 0,17-39 0 0 0,1 0 0 0 0,0 1 0 0 0,1-1 0 0 0,0 1 0 0 0,-3 16 0 0 0,7-25 1 0 0,0-1 0 0 0,0 1 0 0 0,0 0 0 0 0,0 0 0 0 0,0 0 0 0 0,1 0-1 0 0,-1 0 1 0 0,0-1 0 0 0,1 1 0 0 0,0 0 0 0 0,-1 0 0 0 0,1-1 0 0 0,0 1 0 0 0,0 0 0 0 0,0-1 0 0 0,0 1-1 0 0,0-1 1 0 0,0 1 0 0 0,1-1 0 0 0,-1 1 0 0 0,2 0 0 0 0,3 3-136 0 0,1 0 1 0 0,-1-1-1 0 0,12 6 1 0 0,-12-6-224 0 0,2 0 109 0 0,20 18-617 0 0,-26-22 865 0 0,7 10 1 0 0,0 0 0 0 0,0 1 0 0 0,-1-1 0 0 0,-1 2 0 0 0,0-1 0 0 0,9 20 0 0 0,-9-18 0 0 0,-6-12 2 0 0,0 1 1 0 0,-1-1-1 0 0,1 1 0 0 0,-1-1 0 0 0,1 1 1 0 0,-1 0-1 0 0,0-1 0 0 0,0 1 0 0 0,1-1 0 0 0,-1 1 1 0 0,0 0-1 0 0,0-1 0 0 0,-1 1 0 0 0,1 0 1 0 0,0-1-1 0 0,-1 1 0 0 0,1-1 0 0 0,0 1 1 0 0,-1-1-1 0 0,0 1 0 0 0,1-1 0 0 0,-1 1 0 0 0,0-1 1 0 0,0 1-1 0 0,0-1 0 0 0,0 0 0 0 0,0 1 1 0 0,0-1-1 0 0,0 0 0 0 0,0 0 0 0 0,-1 0 0 0 0,-1 1 1 0 0,-5 4 46 0 0,-1 0 0 0 0,0 0 0 0 0,0-1 0 0 0,-10 4 0 0 0,8-5 34 0 0,-17 9 686 0 0,-1-2 1 0 0,-50 13 0 0 0,-63 4 124 0 0,76-18-3023 0 0,-118 2-1 0 0,153-12-4696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15663 0 0,'0'0'356'0'0,"0"0"50"0"0,0 0 20 0 0,0 0-42 0 0,0 0-180 0 0,0 0 176 0 0,0 0 107 0 0,0 0 22 0 0,0 0 3 0 0,0 0 0 0 0,0 0 0 0 0,-2 1 0 0 0,-13 4 69 0 0,10-4-578 0 0,1 1 0 0 0,0-1 0 0 0,0 1 0 0 0,0 0 0 0 0,0 0 0 0 0,0 0 0 0 0,1 0 0 0 0,-5 4 0 0 0,-69 75-3 0 0,70-73 0 0 0,-55 71 63 0 0,46-55-1130 0 0,-2-1 1 0 0,-1-1 0 0 0,-40 37 0 0 0,34-42-468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0,'0'0'304'0'0,"0"0"64"0"0,0 0 16 0 0,0 0 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105 288 10135 0 0,'-2'2'464'0'0,"-25"18"163"0"0,16-13-155 0 0,0 1 0 0 0,0 1 0 0 0,-12 13 0 0 0,17-16-323 0 0,5-6-148 0 0,1 1-1 0 0,0-1 1 0 0,0 0-1 0 0,0 0 0 0 0,0 1 1 0 0,-1-1-1 0 0,1 0 1 0 0,0 0-1 0 0,0 0 1 0 0,-1 0-1 0 0,1 1 0 0 0,0-1 1 0 0,0 0-1 0 0,-1 0 1 0 0,1 0-1 0 0,0 0 1 0 0,0 0-1 0 0,-1 0 0 0 0,1 0 1 0 0,0 0-1 0 0,-1 0 1 0 0,1 0-1 0 0,0 0 0 0 0,0 0 1 0 0,-1 0-1 0 0,1 0 1 0 0,0 0-1 0 0,-1 0 1 0 0,1 0-1 0 0,0 0 0 0 0,0 0 1 0 0,-1 0-1 0 0,1 0 1 0 0,0-1-1 0 0,0 1 1 0 0,-1 0-1 0 0,1 0 0 0 0,0 0 1 0 0,0 0-1 0 0,-1-1 1 0 0,0-3-3 0 0,0 0 132 0 0,1 0 0 0 0,-1 0-1 0 0,1 0 1 0 0,0 0-1 0 0,0-1 1 0 0,0 1 0 0 0,1 0-1 0 0,0 0 1 0 0,-1 0 0 0 0,1 0-1 0 0,1 1 1 0 0,-1-1-1 0 0,0 0 1 0 0,5-7 0 0 0,2-4 693 0 0,1 0 0 0 0,12-15 0 0 0,-18 26-769 0 0,18-22 281 0 0,1 1 1 0 0,1 0-1 0 0,2 2 0 0 0,39-30 0 0 0,-41 30-335 0 0,-20 20 0 0 0,0 0 0 0 0,0-1 0 0 0,0 1 0 0 0,0 0 0 0 0,0 1 0 0 0,1-1 0 0 0,-1 1 0 0 0,1-1 0 0 0,5-2 0 0 0,4 0 117 0 0,0 1-1 0 0,1 0 0 0 0,-1 1 1 0 0,1 1-1 0 0,0 0 0 0 0,-1 1 1 0 0,17 0-1 0 0,-28 1-84 0 0,1 1 0 0 0,-1-1 0 0 0,1 1 0 0 0,-1 0-1 0 0,0-1 1 0 0,1 1 0 0 0,-1 0 0 0 0,0 0 0 0 0,0 1 0 0 0,1-1 0 0 0,-1 0 0 0 0,0 1 0 0 0,0-1 0 0 0,0 1 0 0 0,-1 0 0 0 0,1-1 0 0 0,0 1-1 0 0,-1 0 1 0 0,1 0 0 0 0,-1 0 0 0 0,1 0 0 0 0,-1 1 0 0 0,0-1 0 0 0,0 0 0 0 0,0 0 0 0 0,0 1 0 0 0,0-1 0 0 0,-1 1 0 0 0,1-1 0 0 0,-1 1-1 0 0,0-1 1 0 0,1 1 0 0 0,-1-1 0 0 0,-1 3 0 0 0,0 27-32 0 0,2-24 0 0 0,-2 0 0 0 0,1-1 0 0 0,-1 1 0 0 0,0 0 0 0 0,0-1 0 0 0,-1 1 0 0 0,0-1 0 0 0,0 0 0 0 0,-6 13 0 0 0,1-7 0 0 0,-19 37 0 0 0,15-27 0 0 0,8-18 0 0 0,0 0 0 0 0,1 1 0 0 0,0-1 0 0 0,0 1 0 0 0,-2 7 0 0 0,1-3-279 0 0,0 1 0 0 0,-1-1 1 0 0,0 0-1 0 0,-1 0 0 0 0,-6 10 0 0 0,9-17-346 0 0,-1 0 1 0 0,1 1-1 0 0,-1-1 1 0 0,0 0-1 0 0,-3 2 1 0 0,5-4 434 0 0,-2 2-1856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266 205 17503 0 0,'0'0'399'0'0,"3"2"60"0"0,-2-1-315 0 0,0 0-91 0 0,-1-1 0 0 0,1 1 1 0 0,0-1-1 0 0,-1 1 0 0 0,1-1 0 0 0,0 1 0 0 0,-1-1 0 0 0,1 0 0 0 0,0 1 0 0 0,-1-1 0 0 0,1 0 0 0 0,0 1 0 0 0,0-1 0 0 0,0 0 0 0 0,-1 0 0 0 0,3 0 0 0 0,6 0-37 0 0,-7 1-16 0 0,0-1 0 0 0,0 0 0 0 0,1 0 0 0 0,-1-1 0 0 0,0 1 0 0 0,0 0 0 0 0,1-1 0 0 0,-1 1 0 0 0,0-1 0 0 0,4-1 0 0 0,1-1 0 0 0,9-2 0 0 0,0-1 0 0 0,-1-1 0 0 0,0 0 0 0 0,26-18 0 0 0,-15 8 0 0 0,23-21 0 0 0,-40 31 0 0 0,-1-1 0 0 0,0 0 0 0 0,0 0 0 0 0,-1-1 0 0 0,0 0 0 0 0,7-12 0 0 0,-14 20 0 0 0,1 0 0 0 0,0 0 0 0 0,-1 0 0 0 0,1 0 0 0 0,-1 0 0 0 0,0 0 0 0 0,1 0 0 0 0,-1 0 0 0 0,0 0 0 0 0,1 0 0 0 0,-1 0 0 0 0,0-1 0 0 0,0 1 0 0 0,0 0 0 0 0,0 0 0 0 0,0 0 0 0 0,0 0 0 0 0,0-1 0 0 0,-1 0 0 0 0,1 1 0 0 0,-1 0 0 0 0,1 1 0 0 0,-1-1 0 0 0,0 1 0 0 0,1-1 0 0 0,-1 0 0 0 0,1 1 0 0 0,-1-1 0 0 0,0 1 0 0 0,0 0 0 0 0,1-1 0 0 0,-1 1 0 0 0,0 0 0 0 0,0-1 0 0 0,1 1 0 0 0,-1 0 0 0 0,0 0 0 0 0,0-1 0 0 0,0 1 0 0 0,-1 0 0 0 0,-5 0 0 0 0,0 0 0 0 0,-1 1 0 0 0,1 0 0 0 0,-12 2 0 0 0,16-2 0 0 0,-56 12 0 0 0,0 3 0 0 0,1 3 0 0 0,1 2 0 0 0,-73 39 0 0 0,117-54 0 0 0,1 2 0 0 0,0-1 0 0 0,0 2 0 0 0,0 0 0 0 0,1 0 0 0 0,1 1 0 0 0,0 0 0 0 0,-12 16 0 0 0,19-22 0 0 0,0 0 0 0 0,0 0 0 0 0,0 1 0 0 0,1-1 0 0 0,0 1 0 0 0,0 0 0 0 0,0-1 0 0 0,0 1 0 0 0,1 0 0 0 0,0 0 0 0 0,0 0 0 0 0,0 0 0 0 0,1 0 0 0 0,0 0 0 0 0,0 0 0 0 0,0 1 0 0 0,0-1 0 0 0,1 0 0 0 0,0 0 0 0 0,0 0 0 0 0,0 0 0 0 0,1-1 0 0 0,0 1 0 0 0,0 0 0 0 0,0 0 0 0 0,0-1 0 0 0,3 5 0 0 0,-1-3 7 0 0,1 0-1 0 0,-1 0 1 0 0,1-1 0 0 0,0 1-1 0 0,1-1 1 0 0,-1 0 0 0 0,1-1-1 0 0,0 1 1 0 0,0-1 0 0 0,0 0-1 0 0,1-1 1 0 0,-1 1 0 0 0,1-1-1 0 0,11 3 1 0 0,-6-3-435 0 0,0 0 1 0 0,0-1-1 0 0,0-1 1 0 0,0 0-1 0 0,0 0 1 0 0,1-1-1 0 0,-1-1 1 0 0,13-2-1 0 0,7-2-5368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54 230 13823 0 0,'-1'1'315'0'0,"0"1"-261"0"0,1-1 0 0 0,0 1 1 0 0,-1-1-1 0 0,1 1 0 0 0,0-1 0 0 0,-1 1 1 0 0,1-1-1 0 0,0 1 0 0 0,0-1 0 0 0,0 1 1 0 0,1-1-1 0 0,-1 1 0 0 0,0-1 0 0 0,0 1 1 0 0,1 1-1 0 0,1-1-9 0 0,-1 1 1 0 0,1-1-1 0 0,0 1 0 0 0,-1-1 1 0 0,1 1-1 0 0,5 3 0 0 0,-6-4-40 0 0,0 0-1 0 0,1 0 1 0 0,-1 0-1 0 0,0 0 1 0 0,0 0-1 0 0,-1 0 1 0 0,1 1-1 0 0,0-1 1 0 0,-1 0-1 0 0,1 0 1 0 0,-1 1 0 0 0,0-1-1 0 0,1 1 1 0 0,-1-1-1 0 0,0 0 1 0 0,-1 1-1 0 0,1-1 1 0 0,-1 5-1 0 0,-2 5 276 0 0,0 0 0 0 0,-5 14-1 0 0,8-26-269 0 0,-4 11 162 0 0,-48 123 2821 0 0,47-126-2853 0 0,4-7 586 0 0,0-15 1257 0 0,1-88-842 0 0,2 75-1059 0 0,-1-17-82 0 0,13-79 0 0 0,-11 108 0 0 0,1 1 0 0 0,0-1 0 0 0,1 1 0 0 0,0 0 0 0 0,2 0 0 0 0,-1 1 0 0 0,2-1 0 0 0,-1 1 0 0 0,12-12 0 0 0,-15 19 0 0 0,1 0 0 0 0,1 1 0 0 0,-1 0 0 0 0,0 0 0 0 0,1 1 0 0 0,0 0 0 0 0,0 0 0 0 0,1 0 0 0 0,-1 0 0 0 0,1 1 0 0 0,0 0 0 0 0,10-3 0 0 0,-3 3 0 0 0,0 1 0 0 0,1 0 0 0 0,-1 1 0 0 0,0 0 0 0 0,21 2 0 0 0,-11 1 0 0 0,1 0 0 0 0,-1 2 0 0 0,1 1 0 0 0,-1 1 0 0 0,0 1 0 0 0,27 11 0 0 0,1 1-437 0 0,12 5-1928 0 0,-57-21 1155 0 0,0 1-1 0 0,-1 0 0 0 0,10 7 0 0 0,-15-10-825 0 0,-1-1-11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464 186 17503 0 0,'11'-12'296'0'0,"0"0"-1"0"0,-2-1 0 0 0,1-1 1 0 0,-2 0-1 0 0,0 0 0 0 0,0-1 1 0 0,5-16-1 0 0,-7 18 305 0 0,-5 11-496 0 0,1 0 0 0 0,-1-1 0 0 0,0 0 0 0 0,0 1-1 0 0,0-1 1 0 0,-1 1 0 0 0,1-1 0 0 0,0-4 0 0 0,-1 6-102 0 0,0 0 1 0 0,-1 1-1 0 0,1-1 0 0 0,0 0 1 0 0,-1 0-1 0 0,1 0 0 0 0,0 0 1 0 0,-1 0-1 0 0,1 0 0 0 0,-1 1 1 0 0,0-1-1 0 0,1 0 0 0 0,-1 0 1 0 0,0 1-1 0 0,1-1 0 0 0,-1 0 1 0 0,0 1-1 0 0,0-1 0 0 0,1 1 1 0 0,-1-1-1 0 0,0 1 0 0 0,0-1 1 0 0,0 1-1 0 0,0-1 0 0 0,0 1 1 0 0,0 0-1 0 0,0 0 1 0 0,1-1-1 0 0,-3 1 0 0 0,0 0-2 0 0,0-1 0 0 0,0 1 0 0 0,0 0 0 0 0,0 0 0 0 0,0 0 0 0 0,0 0 0 0 0,0 0 0 0 0,-1 1 0 0 0,1-1 0 0 0,0 1 0 0 0,0 0 0 0 0,0 0 0 0 0,-4 2 0 0 0,-5 3 0 0 0,-22 14 0 0 0,16-8 0 0 0,4-4 0 0 0,-24 13 0 0 0,-55 43 0 0 0,-48 58 0 0 0,116-98 0 0 0,1 2 0 0 0,1 0 0 0 0,-26 39 0 0 0,33-37 0 0 0,16-27 0 0 0,0-1 0 0 0,-1 0 0 0 0,1 1 0 0 0,0-1 0 0 0,0 1 0 0 0,0-1 0 0 0,0 1 0 0 0,0-1 0 0 0,0 0 0 0 0,-1 1 0 0 0,1-1 0 0 0,0 1 0 0 0,0-1 0 0 0,0 1 0 0 0,0-1 0 0 0,1 0 0 0 0,-1 1 0 0 0,0-1 0 0 0,0 1 0 0 0,1 0 0 0 0,0 0 0 0 0,0 0 0 0 0,0 0 0 0 0,0-1 0 0 0,0 1 0 0 0,1 0 0 0 0,-1-1 0 0 0,0 1 0 0 0,0-1 0 0 0,1 1 0 0 0,-1-1 0 0 0,0 0 0 0 0,0 0 0 0 0,1 1 0 0 0,-1-1 0 0 0,0 0 0 0 0,1 0 0 0 0,-1 0 0 0 0,0 0 0 0 0,1-1 0 0 0,0 1 0 0 0,35-6 0 0 0,-33 4 0 0 0,21-4 223 0 0,-1-2 0 0 0,0 0-1 0 0,39-21 1 0 0,64-45 798 0 0,-75 42-953 0 0,58-26 0 0 0,-47 28-68 0 0,-63 30 0 0 0,1 0 0 0 0,-1-1 0 0 0,1 1 0 0 0,-1 0 0 0 0,1 0 0 0 0,0 0 0 0 0,-1-1 0 0 0,1 1 0 0 0,0 0 0 0 0,-1 0 0 0 0,1 0 0 0 0,0 0 0 0 0,-1 0 0 0 0,1 0 0 0 0,-1 0 0 0 0,2 1 0 0 0,-2-1 0 0 0,1 1 0 0 0,-1-1 0 0 0,0 1 0 0 0,1 0 0 0 0,-1-1 0 0 0,0 1 0 0 0,0-1 0 0 0,1 1 0 0 0,-1 0 0 0 0,0 0 0 0 0,0-1 0 0 0,0 1 0 0 0,0 0 0 0 0,0-1 0 0 0,0 1 0 0 0,0 0 0 0 0,0-1 0 0 0,0 1 0 0 0,0 0 0 0 0,0-1 0 0 0,0 1 0 0 0,-1 0 0 0 0,-4 22 0 0 0,2-16 0 0 0,0 6 11 0 0,-1-1 0 0 0,-1 0 1 0 0,0 0-1 0 0,-1-1 0 0 0,-12 19 0 0 0,-43 49-771 0 0,39-51-443 0 0,21-27 691 0 0,1-1 0 0 0,11-8-512 0 0,21-17-678 0 0,68-42 0 0 0,-69 50 300 0 0,38-32 0 0 0,-61 44 1209 0 0,45-36-1342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 17503 0 0,'0'0'399'0'0,"0"0"60"0"0,0 0 21 0 0,0 0-59 0 0,0 0-136 0 0,0 0 457 0 0,0 0 228 0 0,0 0 43 0 0,-2-1-59 0 0,1 0-907 0 0,-1 0 0 0 0,0 1 1 0 0,1 0-1 0 0,-1-1 0 0 0,0 1 1 0 0,1 0-1 0 0,-1-1 0 0 0,0 1 1 0 0,1 0-1 0 0,-1 0 0 0 0,0 1 0 0 0,0-1 1 0 0,1 0-1 0 0,-1 0 0 0 0,0 1 1 0 0,1-1-1 0 0,-1 1 0 0 0,0 0 1 0 0,1-1-1 0 0,-1 1 0 0 0,1 0 0 0 0,-2 1 1 0 0,-9 5 498 0 0,-19 16 1 0 0,16-11-387 0 0,-100 74-160 0 0,98-71 0 0 0,0-1 0 0 0,1 2 0 0 0,1 0 0 0 0,0 1 0 0 0,-23 36 0 0 0,37-50 0 0 0,0 0 0 0 0,-1 0 0 0 0,1 1 0 0 0,1-1 0 0 0,-1 0 0 0 0,0 1 0 0 0,1-1 0 0 0,0 0 0 0 0,0 1 0 0 0,0-1 0 0 0,0 0 0 0 0,0 1 0 0 0,1-1 0 0 0,-1 0 0 0 0,1 1 0 0 0,2 4 0 0 0,-2-4 0 0 0,1 0 0 0 0,-1 0 0 0 0,1 0 0 0 0,0 0 0 0 0,0-1 0 0 0,1 1 0 0 0,-1 0 0 0 0,1-1 0 0 0,-1 0 0 0 0,1 1 0 0 0,0-1 0 0 0,6 4 0 0 0,8 3 0 0 0,1-1 0 0 0,0-1 0 0 0,0 0 0 0 0,1-2 0 0 0,0 0 0 0 0,28 5 0 0 0,-45-11-204 0 0,0 1 0 0 0,0-1 0 0 0,0 0 0 0 0,0 0 0 0 0,0 0 0 0 0,1 0 1 0 0,-1 0-1 0 0,0-1 0 0 0,0 1 0 0 0,0-1 0 0 0,0 1 0 0 0,0-1 0 0 0,0 0 0 0 0,0 0 0 0 0,0 0 0 0 0,3-1 0 0 0,1-3-1426 0 0,0 0 0 0 0,-1 1 0 0 0,9-10-1 0 0,-5 5-109 0 0,5-5-4252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17503 0 0,'0'0'399'0'0,"0"0"60"0"0,0 0 21 0 0,0 0-59 0 0,0 0-136 0 0,0 0 457 0 0,0 0 228 0 0,0 0 43 0 0,0 0-59 0 0,0 0-289 0 0,0 2-121 0 0,-8 14-296 0 0,-1-1-1 0 0,-21 29 1 0 0,17-27-54 0 0,-17 32 1 0 0,9-12-1601 0 0,-1-2-1 0 0,-2-1 1 0 0,-33 38 0 0 0,55-71-626 0 0,2-1-15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73 291 15663 0 0,'2'16'1668'0'0,"-2"-13"-1580"0"0,0 0-1 0 0,-1-1 1 0 0,1 1-1 0 0,-1 0 1 0 0,0-1-1 0 0,0 1 1 0 0,0 0-1 0 0,0-1 1 0 0,0 1-1 0 0,0-1 1 0 0,-1 1-1 0 0,1-1 1 0 0,-1 0-1 0 0,1 0 1 0 0,-1 1-1 0 0,0-1 1 0 0,0 0-1 0 0,0-1 1 0 0,0 1-1 0 0,-4 2 1 0 0,3-1 70 0 0,1-2-30 0 0,0 0 0 0 0,1 0 0 0 0,-1 0-1 0 0,0 0 1 0 0,0 0 0 0 0,0 0 0 0 0,0 0 0 0 0,0 0-1 0 0,-3 0 1 0 0,-8 3 1154 0 0,12-4-770 0 0,1 0 0 0 0,0 0-69 0 0,-1-1-294 0 0,0-1-147 0 0,1 1-1 0 0,-1-1 1 0 0,0 0-1 0 0,1 1 1 0 0,-1-1-1 0 0,1 1 1 0 0,0-1-1 0 0,-1 0 1 0 0,1 1-1 0 0,0-1 1 0 0,0 0-1 0 0,0 0 1 0 0,0 1-1 0 0,1-1 1 0 0,-1-2-1 0 0,1 0 90 0 0,1 0 1 0 0,-1 0-1 0 0,1-1 0 0 0,0 1 0 0 0,3-6 0 0 0,5-4 337 0 0,-1 1 0 0 0,16-15 0 0 0,-23 25-384 0 0,36-36 39 0 0,58-45 0 0 0,-81 71-84 0 0,1 1 1 0 0,1 0 0 0 0,1 1 0 0 0,0 0 0 0 0,0 2 0 0 0,21-9 0 0 0,-4 5 0 0 0,71-16 0 0 0,-98 27 0 0 0,0 1 0 0 0,0 0 0 0 0,0 0 0 0 0,0 1 0 0 0,9 0 0 0 0,-16 0 0 0 0,1 0 0 0 0,-1 0 0 0 0,1 0 0 0 0,-1 0 0 0 0,0 1 0 0 0,1-1 0 0 0,-1 1 0 0 0,1-1 0 0 0,-1 1 0 0 0,0-1 0 0 0,1 1 0 0 0,-1 0 0 0 0,0 0 0 0 0,1 0 0 0 0,-1 0 0 0 0,0-1 0 0 0,0 2 0 0 0,0-1 0 0 0,0 0 0 0 0,0 0 0 0 0,0 0 0 0 0,0 0 0 0 0,0 1 0 0 0,-1-1 0 0 0,1 0 0 0 0,0 1 0 0 0,-1-1 0 0 0,1 0 0 0 0,-1 1 0 0 0,0-1 0 0 0,1 1 0 0 0,-1-1 0 0 0,0 1 0 0 0,0 1 0 0 0,0 10-164 0 0,-1 1-1 0 0,0-1 1 0 0,-1 0 0 0 0,0 1 0 0 0,-1-1-1 0 0,-1 0 1 0 0,0 0 0 0 0,-1-1-1 0 0,0 0 1 0 0,-1 1 0 0 0,-1-2-1 0 0,1 1 1 0 0,-2-1 0 0 0,0 0-1 0 0,0 0 1 0 0,-14 12 0 0 0,14-13-1752 0 0,-1 0 1 0 0,1 0-1 0 0,-13 22 0 0 0,13-17-3884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4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429 204 15663 0 0,'0'0'1'0'0,"6"-7"416"0"0,-1-1 0 0 0,2 2-1 0 0,12-12 1 0 0,8-9 67 0 0,-26 26-390 0 0,0 0-1 0 0,0-1 1 0 0,-1 1 0 0 0,1 0-1 0 0,0 0 1 0 0,-1 0-1 0 0,1-1 1 0 0,-1 1-1 0 0,0 0 1 0 0,1 0 0 0 0,-1-1-1 0 0,0-1 1 0 0,1-2 132 0 0,8-16 23 0 0,-6 13-282 0 0,1 0-1 0 0,-1 0 1 0 0,-1-1-1 0 0,3-10 1 0 0,-5 18 99 0 0,0-1-1 0 0,0 1 1 0 0,1-1 0 0 0,-1 1-1 0 0,0-1 1 0 0,0 1-1 0 0,-1-1 1 0 0,1 1 0 0 0,0-1-1 0 0,0 1 1 0 0,-1 0 0 0 0,1-1-1 0 0,-1 1 1 0 0,1-1 0 0 0,-1 1-1 0 0,0 0 1 0 0,1-1 0 0 0,-1 1-1 0 0,0 0 1 0 0,0 0 0 0 0,0 0-1 0 0,0-1 1 0 0,0 1 0 0 0,0 0-1 0 0,0 0 1 0 0,0 1 0 0 0,-1-1-1 0 0,1 0 1 0 0,0 0-1 0 0,-3-1 1 0 0,2 2 12 0 0,0-1 0 0 0,0 1 0 0 0,0-1 0 0 0,0 1 0 0 0,0 0 0 0 0,0 0 0 0 0,0 0 1 0 0,0 0-1 0 0,0 0 0 0 0,-1 1 0 0 0,1-1 0 0 0,0 1 0 0 0,0-1 0 0 0,0 1 0 0 0,0-1 0 0 0,0 1 0 0 0,1 0 0 0 0,-1 0 0 0 0,0 0 0 0 0,-3 3 0 0 0,-4 3 99 0 0,0 0 1 0 0,-14 14-1 0 0,7-5-204 0 0,-9 7-171 0 0,1 1 1 0 0,1 1-1 0 0,1 1 0 0 0,1 1 1 0 0,1 1-1 0 0,-22 42 0 0 0,38-61 309 0 0,-1 0 0 0 0,1 1 0 0 0,1-1 0 0 0,-1 1 0 0 0,2 0 0 0 0,-3 13 0 0 0,4-21-82 0 0,1-1-1 0 0,0 1 1 0 0,0-1-1 0 0,0 1 1 0 0,0 0-1 0 0,1-1 1 0 0,-1 1-1 0 0,0 0 1 0 0,1-1-1 0 0,-1 1 1 0 0,1-1-1 0 0,-1 1 0 0 0,1-1 1 0 0,-1 1-1 0 0,1-1 1 0 0,0 1-1 0 0,0-1 1 0 0,0 0-1 0 0,2 2 1 0 0,-1-1-21 0 0,0 0 0 0 0,0 0 0 0 0,1-1 0 0 0,-1 1 1 0 0,1-1-1 0 0,-1 0 0 0 0,1 0 0 0 0,-1 0 0 0 0,1 0 1 0 0,4 1-1 0 0,1-1-15 0 0,0 0 1 0 0,0 0-1 0 0,0-1 0 0 0,0 0 1 0 0,0 0-1 0 0,-1-1 1 0 0,11-2-1 0 0,-7-1 7 0 0,1 0 0 0 0,-1-1 0 0 0,0 0 0 0 0,0-1 0 0 0,-1 0 0 0 0,0-1 0 0 0,0 0 0 0 0,13-12 0 0 0,-9 7 0 0 0,0 2 0 0 0,29-17 0 0 0,-34 24 0 0 0,-6 5 0 0 0,-5 3 0 0 0,-1 2 0 0 0,0 0 0 0 0,0 0 0 0 0,-1 0 0 0 0,0-1 0 0 0,-1 1 0 0 0,-6 7 0 0 0,-3 5 0 0 0,-12 18 0 0 0,-141 222 0 0 0,154-237 0 0 0,-31 60 0 0 0,37-67 0 0 0,1 0 0 0 0,0 0 0 0 0,-6 29 0 0 0,-11 90 0 0 0,20-110-1 0 0,1 0 0 0 0,1 0 0 0 0,1 0 0 0 0,2-1 0 0 0,3 26 0 0 0,29 110 79 0 0,-25-123-13 0 0,-2-7 42 0 0,47 213 217 0 0,-48-210-463 0 0,2 60 0 0 0,-8-74 27 0 0,0 0 0 0 0,-2 0 0 0 0,0 0 0 0 0,-8 32-1 0 0,7-41-18 0 0,0 0-1 0 0,-1 0 0 0 0,0-1 0 0 0,0 1 0 0 0,-1-1 0 0 0,0 0 1 0 0,-1 0-1 0 0,0-1 0 0 0,0 0 0 0 0,0 0 0 0 0,-1 0 0 0 0,0 0 0 0 0,-1-1 1 0 0,1-1-1 0 0,-1 1 0 0 0,0-1 0 0 0,0 0 0 0 0,-1-1 0 0 0,1 0 0 0 0,-1 0 1 0 0,0-1-1 0 0,0 0 0 0 0,-1-1 0 0 0,1 0 0 0 0,0 0 0 0 0,-18 0 1 0 0,-1-3-960 0 0,2-6-228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363 259 6447 0 0,'16'8'306'0'0,"-14"-7"-129"0"0,-2-1 55 0 0,0 0 181 0 0,0 0 78 0 0,0 0 18 0 0,0 0-66 0 0,0-2-294 0 0,0-16-133 0 0,1 8 311 0 0,0-1 1 0 0,1 0-1 0 0,0 1 0 0 0,6-16 0 0 0,0-1 85 0 0,10-24-118 0 0,-14 41-145 0 0,11-32 1456 0 0,-13 36-1608 0 0,-1 4-4 0 0,0-1-1 0 0,-1 0 0 0 0,1 1 1 0 0,0-1-1 0 0,-1 0 1 0 0,0 0-1 0 0,0-2 0 0 0,0 4-21 0 0,1 0 0 0 0,-1 1-1 0 0,0-1 1 0 0,0 0 0 0 0,0 1-1 0 0,-1-1 1 0 0,1 1 0 0 0,0-1-1 0 0,0 0 1 0 0,0 1 0 0 0,0-1-1 0 0,-1 1 1 0 0,1-1 0 0 0,0 0-1 0 0,0 1 1 0 0,-1-1 0 0 0,1 1-1 0 0,0-1 1 0 0,-1 1 0 0 0,1-1-1 0 0,-1 1 1 0 0,1 0 0 0 0,-1-1 0 0 0,1 1-1 0 0,-1-1 1 0 0,-1 0 68 0 0,1 1 0 0 0,-1-1 0 0 0,1 1 0 0 0,-1-1 0 0 0,1 1 0 0 0,-1-1 0 0 0,1 1 0 0 0,-1 0 0 0 0,1 0 0 0 0,-3 0 0 0 0,0 0 11 0 0,-1 0 0 0 0,1 1-1 0 0,0 0 1 0 0,0 0-1 0 0,0 0 1 0 0,0 0 0 0 0,-7 3-1 0 0,-16 13-49 0 0,1 1 0 0 0,1 1 0 0 0,-42 40 0 0 0,54-47 0 0 0,-21 17 0 0 0,16-14 0 0 0,-18 19 0 0 0,13-9 0 0 0,9-11 0 0 0,0 0 0 0 0,1 2 0 0 0,1-1 0 0 0,-16 28 0 0 0,27-41-8 0 0,-4 8 35 0 0,0 0 1 0 0,0 0-1 0 0,1 1 0 0 0,-5 18 0 0 0,9-26 44 0 0,-1-1-1 0 0,1 1 1 0 0,-1-1-1 0 0,1 1 1 0 0,0-1-1 0 0,0 1 1 0 0,0-1 0 0 0,1 1-1 0 0,-1-1 1 0 0,1 1-1 0 0,-1-1 1 0 0,1 1-1 0 0,0-1 1 0 0,0 1-1 0 0,0-1 1 0 0,0 0-1 0 0,0 1 1 0 0,1-1-1 0 0,-1 0 1 0 0,1 0-1 0 0,-1 0 1 0 0,1 0-1 0 0,0 0 1 0 0,0-1-1 0 0,0 1 1 0 0,3 2-1 0 0,-1-1-68 0 0,0-2 0 0 0,0 1 0 0 0,0 0 0 0 0,1-1 0 0 0,-1 1 0 0 0,0-1 0 0 0,0-1 0 0 0,1 1 0 0 0,3 0 0 0 0,41-1-6 0 0,-40-1 4 0 0,-1 0 0 0 0,0-1 0 0 0,0 1 0 0 0,0-2 0 0 0,0 1 0 0 0,0-1 0 0 0,9-6 0 0 0,-4 3 0 0 0,-1-2 0 0 0,0 1 0 0 0,16-15 0 0 0,-4 2-89 0 0,32-30-551 0 0,-50 44 547 0 0,-1 0-1 0 0,1-1 1 0 0,-1 0-1 0 0,-1 0 0 0 0,1 0 1 0 0,5-14-1 0 0,-9 18-348 0 0,-1 3 438 0 0,0 0 0 0 0,0-1 1 0 0,0 1-1 0 0,0 0 0 0 0,0 0 1 0 0,0-1-1 0 0,0 1 0 0 0,0 0 1 0 0,0-1-1 0 0,0 1 1 0 0,0 0-1 0 0,0 0 0 0 0,-1-1 1 0 0,1 1-1 0 0,0 0 0 0 0,0-1 1 0 0,0 1-1 0 0,0 0 0 0 0,-1 0 1 0 0,1 0-1 0 0,0-1 0 0 0,0 1 1 0 0,0 0-1 0 0,-1 0 1 0 0,1 0-1 0 0,0-1 0 0 0,0 1 1 0 0,-1 0-1 0 0,1 0 0 0 0,0 0 1 0 0,0 0-1 0 0,-1 0 0 0 0,1 0 1 0 0,0 0-1 0 0,0-1 0 0 0,-1 1 1 0 0,1 0-1 0 0,0 0 0 0 0,-1 0 1 0 0,1 0-1 0 0,0 0 1 0 0,-1 0-1 0 0,-9 3-5 0 0,10-2 9 0 0,-4 1 0 0 0,0 0 0 0 0,0 1 0 0 0,0 0 0 0 0,1 0 0 0 0,-1 0 0 0 0,1 0 0 0 0,-5 6 0 0 0,-20 28 0 0 0,21-27 0 0 0,-40 64 996 0 0,42-67-871 0 0,1 1-1 0 0,1 0 1 0 0,0 1-1 0 0,0-1 1 0 0,0 0-1 0 0,1 1 1 0 0,-2 15-1 0 0,4-23-154 0 0,0 1-1 0 0,0-1 0 0 0,0 0 0 0 0,0 1 1 0 0,0-1-1 0 0,0 0 0 0 0,0 0 1 0 0,0 1-1 0 0,1-1 0 0 0,-1 0 0 0 0,0 0 1 0 0,1 1-1 0 0,-1-1 0 0 0,1 0 0 0 0,0 0 1 0 0,-1 0-1 0 0,1 0 0 0 0,0 0 1 0 0,0 0-1 0 0,-1 0 0 0 0,1 0 0 0 0,0 0 1 0 0,0 0-1 0 0,0 0 0 0 0,0-1 1 0 0,0 1-1 0 0,0 0 0 0 0,1-1 0 0 0,-1 1 1 0 0,0 0-1 0 0,2 0 0 0 0,2 0-327 0 0,-1-1-1 0 0,0 1 0 0 0,0-1 0 0 0,1 1 0 0 0,-1-1 1 0 0,0-1-1 0 0,0 1 0 0 0,7-2 0 0 0,15-3-4413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10135 0 0,'-14'3'464'0'0,"14"-3"-445"0"0,0 1 0 0 0,0-1 0 0 0,-1 0 0 0 0,1 0-1 0 0,0 1 1 0 0,0-1 0 0 0,0 0 0 0 0,0 0 0 0 0,-1 1 0 0 0,1-1-1 0 0,0 0 1 0 0,0 1 0 0 0,0-1 0 0 0,0 0 0 0 0,0 1 0 0 0,0-1-1 0 0,0 0 1 0 0,0 1 0 0 0,0-1 0 0 0,0 0 0 0 0,0 1 0 0 0,0-1-1 0 0,0 0 1 0 0,0 0 0 0 0,0 1 0 0 0,0-1 0 0 0,0 0-1 0 0,0 1 1 0 0,1-1 0 0 0,-1 1 31 0 0,0 4-40 0 0,0 0 1 0 0,0-1-1 0 0,-1 1 0 0 0,0-1 1 0 0,0 1-1 0 0,0-1 0 0 0,0 1 1 0 0,-1-1-1 0 0,0 0 0 0 0,-3 6 1 0 0,-4 6 289 0 0,-14 19 1 0 0,14-22-68 0 0,-112 175 1771 0 0,-9 14-859 0 0,-109 172-1129 0 0,204-313-16 0 0,-97 159 0 0 0,130-215 0 0 0,-1-1 0 0 0,0 0 0 0 0,-1 0 0 0 0,1-1 0 0 0,-1 1 0 0 0,0-1 0 0 0,-5 5 0 0 0,8-7 0 0 0,0-1 0 0 0,0 1 0 0 0,0-1 0 0 0,0 1 0 0 0,0-1 0 0 0,0 1 0 0 0,-1-1 0 0 0,1 1 0 0 0,0-1 0 0 0,0 0 0 0 0,0 0 0 0 0,0 1 0 0 0,0-1 0 0 0,0 0 0 0 0,-1 0 0 0 0,1 0 0 0 0,0 0 0 0 0,0-1 0 0 0,0 1 0 0 0,0 0 0 0 0,0 0 0 0 0,-1-1 0 0 0,1 1 0 0 0,0-1 0 0 0,0 1 0 0 0,0-1 0 0 0,0 1 0 0 0,0-1 0 0 0,0 1 0 0 0,0-1 0 0 0,0 0 0 0 0,1 0 0 0 0,-1 1 0 0 0,0-1 0 0 0,0 0 0 0 0,1 0 0 0 0,-2-2 0 0 0,0 0 0 0 0,0 0 0 0 0,1 0 0 0 0,0-1 0 0 0,0 1 0 0 0,0-1 0 0 0,0 1 0 0 0,0-1 0 0 0,0 1 0 0 0,1-1 0 0 0,0-4 0 0 0,2-38 0 0 0,0 31 0 0 0,1-1 0 0 0,1 1 0 0 0,0 0 0 0 0,1 0 0 0 0,1 0 0 0 0,0 1 0 0 0,1 0 0 0 0,0 0 0 0 0,1 1 0 0 0,1 0 0 0 0,0 0 0 0 0,1 1 0 0 0,0 0 0 0 0,1 1 0 0 0,0 0 0 0 0,13-10 0 0 0,-14 13 0 0 0,0 1 0 0 0,0 0 0 0 0,1 1 0 0 0,-1 0 0 0 0,1 1 0 0 0,0 0 0 0 0,1 0 0 0 0,-1 2 0 0 0,1-1 0 0 0,0 1 0 0 0,15-1 0 0 0,-5 2 0 0 0,1 2 0 0 0,-1 1 0 0 0,0 1 0 0 0,1 0 0 0 0,37 11 0 0 0,-19-1 0 0 0,0 1 0 0 0,39 20 0 0 0,-73-30 93 0 0,-1 1 0 0 0,0-1 0 0 0,-1 1 1 0 0,1 0-1 0 0,-1 1 0 0 0,0-1 0 0 0,0 1 0 0 0,0 0 0 0 0,5 8 0 0 0,-10-12-37 0 0,1 1 1 0 0,-1-1 0 0 0,0 1-1 0 0,0 0 1 0 0,0-1-1 0 0,0 1 1 0 0,0-1-1 0 0,0 1 1 0 0,0 0-1 0 0,0-1 1 0 0,-1 1-1 0 0,1-1 1 0 0,0 1 0 0 0,-1-1-1 0 0,0 1 1 0 0,1-1-1 0 0,-1 1 1 0 0,-1 1-1 0 0,2-2-29 0 0,-6 8-25 0 0,0-1 0 0 0,-1 1 0 0 0,1-1 0 0 0,-2 0 0 0 0,1-1 0 0 0,-1 0 0 0 0,0 0 0 0 0,-11 7 0 0 0,-8 8-4 0 0,6-4 2 0 0,-1 0 0 0 0,0-2 0 0 0,-1 0 0 0 0,-37 18 0 0 0,37-24 0 0 0,-1 0 0 0 0,0-2 0 0 0,0 0 0 0 0,-1-2 0 0 0,1 0 0 0 0,-2-2 0 0 0,-43 2 0 0 0,66-6-159 0 0,0 0 0 0 0,1 0 0 0 0,-1-1-1 0 0,0 1 1 0 0,1-1 0 0 0,-4 0 0 0 0,5 0 37 0 0,1 1 0 0 0,-1 0 0 0 0,0 0 0 0 0,1-1 0 0 0,-1 1 0 0 0,0 0 0 0 0,1-1 0 0 0,-1 1 0 0 0,1-1 0 0 0,-1 1 0 0 0,1-1 0 0 0,-1 1 0 0 0,1-1 0 0 0,-1 1 0 0 0,1-1 0 0 0,0 1 0 0 0,-1-1 0 0 0,1 1 0 0 0,0-1 0 0 0,-1 0 0 0 0,1 1 0 0 0,0-1 0 0 0,0 0 0 0 0,0 1 0 0 0,0-1 0 0 0,-1 0 0 0 0,1 1 0 0 0,0-1 0 0 0,0-1 0 0 0,3-11-5288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38 11975 0 0,'-24'6'547'0'0,"24"-6"-528"0"0,-1 0-1 0 0,1 1 1 0 0,0-1 0 0 0,0 0-1 0 0,-1 0 1 0 0,1 1 0 0 0,0-1-1 0 0,0 0 1 0 0,-1 1 0 0 0,1-1-1 0 0,0 1 1 0 0,0-1 0 0 0,0 0-1 0 0,0 1 1 0 0,-1-1 0 0 0,1 0-1 0 0,0 1 1 0 0,0-1 0 0 0,0 1-1 0 0,0-1 1 0 0,0 0 0 0 0,0 1-1 0 0,0-1 1 0 0,0 1 0 0 0,0-1-1 0 0,0 0 1 0 0,1 1 0 0 0,-1-1-1 0 0,0 1 1 0 0,0-1 0 0 0,0 0-1 0 0,0 1 1 0 0,0-1 0 0 0,1 0-1 0 0,-1 1 1 0 0,1 0 37 0 0,-1 11 145 0 0,1-1 1 0 0,-2 1-1 0 0,0-1 1 0 0,0 1-1 0 0,-1-1 0 0 0,-5 19 1 0 0,2-7 881 0 0,5-22-571 0 0,0 2 209 0 0,0-3-708 0 0,0 1-1 0 0,0-1 1 0 0,0 0 0 0 0,0 1 0 0 0,-1-1-1 0 0,1 0 1 0 0,0 1 0 0 0,0-1 0 0 0,0 0 0 0 0,0 0-1 0 0,0 1 1 0 0,0-1 0 0 0,0 0 0 0 0,0 1 0 0 0,1-1-1 0 0,-1 0 1 0 0,0 0 0 0 0,0 1 0 0 0,0-1-1 0 0,0 0 1 0 0,0 1 0 0 0,0-1 0 0 0,1 0 0 0 0,-1 0-1 0 0,0 1 1 0 0,0-1 0 0 0,0 0 0 0 0,1 0-1 0 0,-1 1 1 0 0,2-1 47 0 0,1 0 0 0 0,-1 1-1 0 0,1-1 1 0 0,-1 0 0 0 0,0 0 0 0 0,1 0-1 0 0,-1 0 1 0 0,1-1 0 0 0,-1 1 0 0 0,0-1-1 0 0,1 0 1 0 0,-1 1 0 0 0,4-3 0 0 0,32-19 1063 0 0,-17 9-603 0 0,-6 4-116 0 0,1 0 0 0 0,-1-1 0 0 0,25-22 0 0 0,-13 7-371 0 0,-12 13-500 0 0,-2-1 0 0 0,23-27 0 0 0,-35 38-45 0 0,-16 6 67 0 0,1 2 0 0 0,0 0 0 0 0,-24 13 0 0 0,6-2 81 0 0,14-9 364 0 0,0 1 0 0 0,1 1 0 0 0,0 1 0 0 0,1 0 0 0 0,-20 19 0 0 0,-36 36 0 0 0,36-35 0 0 0,1 2 0 0 0,-30 38 0 0 0,61-66 0 0 0,1-1 0 0 0,0 1 0 0 0,-5 10 0 0 0,7-6 0 0 0,2-7 14 0 0,0-1 1 0 0,0 1-1 0 0,1-1 0 0 0,-1 1 1 0 0,0-1-1 0 0,1 0 0 0 0,-1 1 0 0 0,1-1 1 0 0,-1 0-1 0 0,1 0 0 0 0,0 0 0 0 0,0 0 1 0 0,-1 0-1 0 0,1-1 0 0 0,0 1 0 0 0,0 0 1 0 0,2 0-1 0 0,37 7 490 0 0,-33-7-389 0 0,12 1 158 0 0,0-1-1 0 0,1-1 1 0 0,20-2-1 0 0,-15 1-246 0 0,97-8-733 0 0,-103 6-2682 0 0,38-11 0 0 0,-37 6-1774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16 13823 0 0,'14'-13'832'0'0,"-10"10"-359"0"0,-11 9-266 0 0,-18 18-147 0 0,1 0 0 0 0,1 2 0 0 0,-19 28 0 0 0,-53 91 426 0 0,56-83-289 0 0,-370 651 2968 0 0,340-568-5197 0 0,48-101-2185 0 0,18-35 2682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64 564 13823 0 0,'-1'1'315'0'0,"-27"28"870"0"0,26-28-1055 0 0,1 0-1 0 0,0 0 1 0 0,0 0-1 0 0,0 0 1 0 0,0 0-1 0 0,0 0 0 0 0,0 0 1 0 0,0 0-1 0 0,0 0 1 0 0,0 0-1 0 0,1 1 1 0 0,-1-1-1 0 0,0 0 1 0 0,0 2-1 0 0,0 1 783 0 0,0-3 41 0 0,1-1-288 0 0,0 0-121 0 0,0 0-28 0 0,-5-6 508 0 0,3 4-891 0 0,1 0 0 0 0,0-1 0 0 0,-1 1 0 0 0,1 0 0 0 0,0-1 0 0 0,0 0 0 0 0,0 1 0 0 0,1-1 0 0 0,-1 0 0 0 0,1 1 0 0 0,-1-1 0 0 0,1 0 0 0 0,0 0 0 0 0,0 1 0 0 0,0-5 0 0 0,2-6 241 0 0,0 0 0 0 0,3-12-1 0 0,-2 13-106 0 0,2-11-242 0 0,0 0-1 0 0,2 0 1 0 0,0 0-1 0 0,2 1 1 0 0,1 0 0 0 0,20-35-1 0 0,-19 41-24 0 0,-6 7 0 0 0,0 1 0 0 0,1 0 0 0 0,0 0 0 0 0,1 1 0 0 0,-1-1 0 0 0,9-5 0 0 0,17-10-112 0 0,1 2 0 0 0,0 1 0 0 0,60-26 1 0 0,116-32-660 0 0,-146 56 605 0 0,-42 16-517 0 0,0 1 1 0 0,0 1-1 0 0,1 0 1 0 0,-1 2-1 0 0,34 1 0 0 0,-53 1 171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15663 0 0,'0'0'356'0'0,"0"0"50"0"0,0 0 20 0 0,0 0-42 0 0,3 2-180 0 0,6 3-27 0 0,1 0-1 0 0,-1-1 1 0 0,1 0-1 0 0,0-1 1 0 0,0 0-1 0 0,0 0 0 0 0,1-1 1 0 0,-1 0-1 0 0,1-1 1 0 0,18 0-1 0 0,4-2-14 0 0,0-1 0 0 0,41-9 0 0 0,-7-3 676 0 0,104-36-1 0 0,60-38-2487 0 0,-157 58 437 0 0,-5 4 190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13823 0 0,'0'0'315'0'0,"0"0"45"0"0,11 5 465 0 0,-7-2-819 0 0,0 1 1 0 0,-1-1-1 0 0,1 1 0 0 0,-1 0 0 0 0,0 0 1 0 0,0 0-1 0 0,0 0 0 0 0,-1 1 0 0 0,1-1 0 0 0,-1 1 1 0 0,0 0-1 0 0,0 0 0 0 0,-1-1 0 0 0,1 1 0 0 0,-1 0 1 0 0,0 0-1 0 0,0 0 0 0 0,-1 11 0 0 0,1 0 259 0 0,-2 0 1 0 0,1 0-1 0 0,-2 0 0 0 0,-7 30 0 0 0,-1-10-122 0 0,-2-1 0 0 0,-32 65 0 0 0,-46 61 36 0 0,88-158-179 0 0,-67 119 942 0 0,-56 138-1 0 0,77-149-858 0 0,-65 107-1 0 0,100-194-94 0 0,3-7-182 0 0,-13 18-1 0 0,23-33-280 0 0,1-3-761 0 0,9-1-3062 0 0,5-4-1316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15663 0 0,'2'0'719'0'0,"220"-50"1468"0"0,-93 24-917 0 0,337-69 2351 0 0,-412 84-3562 0 0,55-7-59 0 0,-90 16 0 0 0,0 0 0 0 0,1 2 0 0 0,30 2 0 0 0,-49-2-27 0 0,-1 0 0 0 0,1 0-1 0 0,-1 0 1 0 0,1 0 0 0 0,-1 0 0 0 0,1 0-1 0 0,-1 0 1 0 0,0 0 0 0 0,1 1-1 0 0,-1-1 1 0 0,1 0 0 0 0,-1 0 0 0 0,1 0-1 0 0,-1 0 1 0 0,0 1 0 0 0,1-1 0 0 0,-1 0-1 0 0,0 0 1 0 0,1 1 0 0 0,-1-1 0 0 0,0 0-1 0 0,1 0 1 0 0,-1 1 0 0 0,0-1-1 0 0,1 0 1 0 0,-1 1 0 0 0,0-1 0 0 0,0 1-1 0 0,0-1 1 0 0,1 0 0 0 0,-1 2 0 0 0,-2 3-774 0 0,1-3 473 0 0,1 0 0 0 0,-1-1 0 0 0,0 1-1 0 0,0 0 1 0 0,0 0 0 0 0,0-1 0 0 0,0 1 0 0 0,0 0 0 0 0,0-1 0 0 0,0 1 0 0 0,-4 2 0 0 0,-8 6-1718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62 397 13823 0 0,'0'0'315'0'0,"-2"1"45"0"0,-6 7-67 0 0,1 1 1 0 0,0 0-1 0 0,0-1 0 0 0,1 2 1 0 0,-9 16-1 0 0,9-8 1320 0 0,3-9 1380 0 0,3-17-1458 0 0,0 1-1335 0 0,1 0 0 0 0,0 0 0 0 0,0 1 1 0 0,0-1-1 0 0,1 0 0 0 0,0 1 0 0 0,1-1 0 0 0,0 1 0 0 0,4-9 0 0 0,6-6 300 0 0,20-26-1 0 0,-12 19-347 0 0,10-16-149 0 0,1 3-1 0 0,2 0 1 0 0,2 2 0 0 0,1 2-1 0 0,49-37 1 0 0,-79 69-353 0 0,1 0 0 0 0,-1 0 0 0 0,0 1 0 0 0,1 0 0 0 0,0 0 0 0 0,16-4 0 0 0,-19 7 106 0 0,-1 0-1 0 0,1 0 1 0 0,0 0-1 0 0,0 1 1 0 0,-1 0 0 0 0,1 0-1 0 0,0 0 1 0 0,0 1-1 0 0,-1-1 1 0 0,1 1-1 0 0,0 0 1 0 0,-1 1 0 0 0,10 3-1 0 0,22 10-7044 0 0,-33-14 4730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19351 0 0,'0'0'439'0'0,"0"0"62"0"0,0 0 33 0 0,0 0-65 0 0,-2 1-309 0 0,-3 1-17 0 0,1 1 0 0 0,0 0 0 0 0,0 0 0 0 0,0 0 1 0 0,0 1-1 0 0,1-1 0 0 0,0 1 0 0 0,-6 8 0 0 0,-22 39 674 0 0,15-23-857 0 0,-74 130-8 0 0,55-88-2697 0 0,29-49 698 0 0,6-19 1023 0 0,0-2 0 0 0,0 0 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562 888 17503 0 0,'0'0'399'0'0,"0"0"60"0"0,0 2 21 0 0,1 3-340 0 0,-3 1 126 0 0,-14 6-90 0 0,8-7-176 0 0,3-1 72 0 0,3-3 299 0 0,2-1 117 0 0,0 0 21 0 0,1-6-451 0 0,1 1 1 0 0,-1-1-1 0 0,1 1 0 0 0,0 0 1 0 0,0-1-1 0 0,0 1 0 0 0,1 0 1 0 0,0 0-1 0 0,0 0 0 0 0,6-6 1 0 0,-8 9-21 0 0,143-199 2039 0 0,91-85-3562 0 0,-204 254 1333 0 0,-2-3 0 0 0,-2 0 0 0 0,41-69 0 0 0,-61 91 170 0 0,-1-1 0 0 0,0 1 1 0 0,6-23-1 0 0,-11 32-53 0 0,0 0 1 0 0,-1 0 0 0 0,1 0-1 0 0,-1-1 1 0 0,0 1 0 0 0,0 0-1 0 0,-1-7 1 0 0,1 9-43 0 0,-1 0-1 0 0,0 0 1 0 0,1 0-1 0 0,-1 0 1 0 0,0 0 0 0 0,0 0-1 0 0,0 0 1 0 0,0 0 0 0 0,0 0-1 0 0,0 0 1 0 0,-1 1 0 0 0,1-1-1 0 0,-1 0 1 0 0,1 1 0 0 0,-3-3-1 0 0,0 2 37 0 0,1 0-1 0 0,-1 0 1 0 0,0 1 0 0 0,0-1-1 0 0,0 1 1 0 0,0-1-1 0 0,0 1 1 0 0,0 1 0 0 0,0-1-1 0 0,0 0 1 0 0,-1 1-1 0 0,1 0 1 0 0,0 0 0 0 0,-6 1-1 0 0,-1 0-44 0 0,-1 1 0 0 0,1 0 0 0 0,-1 1 0 0 0,-11 4 1 0 0,9-1-6 0 0,-1 1 1 0 0,1 1 0 0 0,0 0 0 0 0,0 1 0 0 0,1 0 0 0 0,1 1 0 0 0,-1 1 0 0 0,2 0 0 0 0,-21 24 0 0 0,-3 10-262 0 0,-41 70 0 0 0,72-110 351 0 0,-169 314 1 0 0,150-275 0 0 0,-133 306 1992 0 0,128-273-1992 0 0,-15 36 0 0 0,-10 13-2 0 0,31-69-131 0 0,-2-1 0 0 0,-47 75 0 0 0,67-124-140 0 0,-1 1 1 0 0,0-1-1 0 0,-1-1 1 0 0,0 1-1 0 0,0-1 1 0 0,0 0-1 0 0,0 0 1 0 0,-1-1-1 0 0,0 0 1 0 0,-1 0-1 0 0,1 0 1 0 0,-12 4-1 0 0,18-9 283 0 0,1 1-72 0 0,-1-1 0 0 0,0 0 0 0 0,1 0 0 0 0,-1 1 1 0 0,1-1-1 0 0,-1 0 0 0 0,1 0 0 0 0,-1 0 0 0 0,1 0 0 0 0,-1 0 1 0 0,0 0-1 0 0,1 0 0 0 0,-1 0 0 0 0,1 0 0 0 0,-1 0 1 0 0,0 0-1 0 0,1 0 0 0 0,-1 0 0 0 0,1 0 0 0 0,-1-1 1 0 0,1 1-1 0 0,-1 0 0 0 0,1 0 0 0 0,-2-1 0 0 0,-3-4-450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27 179 17503 0 0,'-3'-1'399'0'0,"-21"1"1042"0"0,36 0-1757 0 0,0 0 0 0 0,0-1 0 0 0,0-1 0 0 0,-1 1 0 0 0,18-6 0 0 0,205-57 1176 0 0,187-33-145 0 0,-401 95-1206 0 0,33-2-1 0 0,-27 4-20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107 204 17503 0 0,'0'0'399'0'0,"0"0"60"0"0,1 1 21 0 0,4 2-385 0 0,0 0 0 0 0,0 0 0 0 0,0-1 0 0 0,0 0 1 0 0,1 0-1 0 0,7 2 0 0 0,36 7 752 0 0,-35-9-517 0 0,-1-1 1 0 0,1-1-1 0 0,-1 0 1 0 0,1-1 0 0 0,-1 0-1 0 0,19-5 1 0 0,-8 1-48 0 0,0-2 1 0 0,36-15 0 0 0,87-53-284 0 0,-142 73 0 0 0,4-4 0 0 0,1 1 0 0 0,-1-2 0 0 0,12-11 0 0 0,-17 15 0 0 0,0 0 0 0 0,-1-1 0 0 0,0 1 0 0 0,0-1 0 0 0,0 0 0 0 0,-1 0 0 0 0,1 0 0 0 0,-1-1 0 0 0,0 1 0 0 0,3-7 0 0 0,-5 10-2 0 0,1 0-1 0 0,-1 0 1 0 0,0 0-1 0 0,1 0 1 0 0,-1 1-1 0 0,0-1 1 0 0,0 0-1 0 0,0 0 0 0 0,0 0 1 0 0,0 0-1 0 0,0 0 1 0 0,0 0-1 0 0,0 0 1 0 0,0 0-1 0 0,0 0 1 0 0,0 0-1 0 0,-1 0 1 0 0,1 0-1 0 0,0 0 1 0 0,-1 0-1 0 0,1 0 1 0 0,-1 0-1 0 0,1 0 1 0 0,-1 1-1 0 0,1-1 1 0 0,-1 0-1 0 0,0 0 1 0 0,1 1-1 0 0,-1-1 1 0 0,0 0-1 0 0,1 1 1 0 0,-1-1-1 0 0,0 1 1 0 0,0-1-1 0 0,0 1 1 0 0,0-1-1 0 0,0 1 0 0 0,-1-1 1 0 0,-2 0-69 0 0,1 1 1 0 0,0-1-1 0 0,-1 1 0 0 0,1 0 0 0 0,0 0 1 0 0,-1 1-1 0 0,1-1 0 0 0,0 1 1 0 0,0-1-1 0 0,-5 3 0 0 0,-23 9-487 0 0,-55 30 1 0 0,42-19 556 0 0,-4 3 1 0 0,1 3 0 0 0,2 2 0 0 0,1 1 0 0 0,1 3 0 0 0,-60 63 0 0 0,88-83-133 0 0,0 1 0 0 0,1 0 0 0 0,0 2 0 0 0,1-1 0 0 0,1 2 0 0 0,-11 23 1 0 0,22-41 69 0 0,1 1 1 0 0,-1-1-1 0 0,0 1 1 0 0,1-1 0 0 0,-1 1-1 0 0,1-1 1 0 0,0 1 0 0 0,-1 0-1 0 0,1-1 1 0 0,0 1 0 0 0,0 0-1 0 0,0-1 1 0 0,0 1-1 0 0,1-1 1 0 0,-1 1 0 0 0,0 0-1 0 0,1-1 1 0 0,-1 1 0 0 0,2 2-1 0 0,-1-3-18 0 0,-1 0-1 0 0,1 0 1 0 0,0 0-1 0 0,0 0 1 0 0,0-1-1 0 0,0 1 1 0 0,1 0-1 0 0,-1 0 1 0 0,0-1-1 0 0,0 1 1 0 0,0-1-1 0 0,1 1 1 0 0,-1-1-1 0 0,0 0 0 0 0,0 1 1 0 0,1-1-1 0 0,-1 0 1 0 0,0 0-1 0 0,1 0 1 0 0,-1 0-1 0 0,0 0 1 0 0,0 0-1 0 0,1 0 1 0 0,1-1-1 0 0,20-4-4216 0 0,3-1-1316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19351 0 0,'0'0'439'0'0,"0"0"62"0"0,0 0 33 0 0,-2 2-65 0 0,-16 10-421 0 0,-1-1 0 0 0,0-1 0 0 0,-26 11 1 0 0,-66 17 1818 0 0,82-32-1695 0 0,26-6-172 0 0,-1 1-1 0 0,0-1 1 0 0,1 1-1 0 0,-1 0 1 0 0,1 0-1 0 0,-1 0 0 0 0,1 0 1 0 0,0 1-1 0 0,-1-1 1 0 0,1 1-1 0 0,0 0 1 0 0,-3 2-1 0 0,2 0 80 0 0,0 0 0 0 0,0 1-1 0 0,1-1 1 0 0,-1 1 0 0 0,1-1 0 0 0,1 1 0 0 0,-1 0-1 0 0,1 0 1 0 0,-1 1 0 0 0,1-1 0 0 0,1 0-1 0 0,-2 8 1 0 0,0 3 177 0 0,1-1 0 0 0,0 1 0 0 0,1 18 0 0 0,1-22-256 0 0,1-1 0 0 0,0 1 0 0 0,1 0 0 0 0,6 21 0 0 0,-6-27 0 0 0,0 1 0 0 0,1-1 0 0 0,0 0 0 0 0,0 0 0 0 0,0 0 0 0 0,1 0 0 0 0,0-1 0 0 0,0 1 0 0 0,9 8 0 0 0,-10-12-45 0 0,0 0-1 0 0,0 0 0 0 0,0-1 1 0 0,1 1-1 0 0,-1-1 1 0 0,0 1-1 0 0,1-1 1 0 0,-1 0-1 0 0,1 0 1 0 0,0-1-1 0 0,-1 1 0 0 0,1-1 1 0 0,0 0-1 0 0,-1 0 1 0 0,1 0-1 0 0,0 0 1 0 0,6-2-1 0 0,5-1-313 0 0,0 0 1 0 0,26-10-1 0 0,-6-1-241 0 0,-1-2 0 0 0,41-24 0 0 0,60-49-1184 0 0,-83 47-177 0 0,-2-2-1 0 0,55-60 1 0 0,-65 62-476 0 0,-3 5 390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8:5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27 15663 0 0,'9'-15'719'0'0,"-7"12"-20"0"0,-2 1-449 0 0,1-3-79 0 0,0 3 565 0 0,-1 2 237 0 0,0 0 41 0 0,-10 6 175 0 0,-2 6-1182 0 0,1 0 1 0 0,0 1 0 0 0,-12 17-1 0 0,14-18-4 0 0,-26 39-6 0 0,-36 72-1 0 0,0-1 86 0 0,-24 22 1027 0 0,-99 167-221 0 0,150-228-891 0 0,-81 141-58 0 0,118-213-316 0 0,-1-1 0 0 0,0 0 0 0 0,0 0 0 0 0,-16 13 0 0 0,18-18-257 0 0,0 0 0 0 0,0 0-1 0 0,-1-1 1 0 0,0 0 0 0 0,0 0 0 0 0,0 0-1 0 0,-1-1 1 0 0,-7 2 0 0 0,-8 0-1413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8287 0 0,'0'0'191'0'0,"0"0"26"0"0,0 0 9 0 0,-1 2-34 0 0,-7 11 121 0 0,6-11-127 0 0,0 1 0 0 0,0-1 1 0 0,1 1-1 0 0,-1-1 0 0 0,1 1 0 0 0,0-1 0 0 0,-1 1 0 0 0,1 0 0 0 0,-1 4 0 0 0,2-6 201 0 0,0-1 101 0 0,0 0 21 0 0,4 12 83 0 0,8 29 2180 0 0,12 74 0 0 0,-22-100-2566 0 0,-1-1-1 0 0,-2 16 1 0 0,1 5-207 0 0,1-18 5 0 0,-2 0 0 0 0,0 0 0 0 0,-1 0 0 0 0,0-1 0 0 0,-1 1 0 0 0,-1-1 0 0 0,-12 31 0 0 0,11-35 163 0 0,-1 0-1 0 0,0-1 1 0 0,-1 0 0 0 0,0-1-1 0 0,0 1 1 0 0,-1-1 0 0 0,0-1-1 0 0,-1 0 1 0 0,0 0 0 0 0,-1 0-1 0 0,-12 8 1 0 0,14-12-286 0 0,-20 15-570 0 0,-1-2 0 0 0,-55 27 0 0 0,82-44-4081 0 0,2-1-1474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87 17503 0 0,'0'0'803'0'0,"-14"2"298"0"0,11 0-1028 0 0,-1 0-1 0 0,0 0 0 0 0,1 0 1 0 0,0 0-1 0 0,-1 1 1 0 0,1-1-1 0 0,0 1 1 0 0,0 0-1 0 0,0 0 0 0 0,1 0 1 0 0,-1 0-1 0 0,1 0 1 0 0,-3 5-1 0 0,2-3 40 0 0,1-1 1 0 0,0 1-1 0 0,-1-1 0 0 0,2 1 0 0 0,-1 0 0 0 0,0 0 1 0 0,1 0-1 0 0,0 0 0 0 0,-1 8 0 0 0,2-11 259 0 0,0-2 117 0 0,3 2-421 0 0,-1 0 1 0 0,1 0-1 0 0,0 0 0 0 0,-1 0 1 0 0,1-1-1 0 0,0 1 1 0 0,0-1-1 0 0,0 0 1 0 0,0 0-1 0 0,0 0 0 0 0,1 0 1 0 0,-1-1-1 0 0,0 1 1 0 0,0-1-1 0 0,0 0 1 0 0,1 0-1 0 0,3 0 0 0 0,7-1-55 0 0,-1-1 0 0 0,25-7 1 0 0,-21 5 297 0 0,142-34 99 0 0,286-60 787 0 0,-144 43-4116 0 0,-299 55-5272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393 250 15663 0 0,'1'-2'356'0'0,"6"-31"326"0"0,17-49 0 0 0,-23 77-645 0 0,1 0 0 0 0,-1 0-1 0 0,0 1 1 0 0,-1-1 0 0 0,1 0 0 0 0,-1 0-1 0 0,0 0 1 0 0,-1 0 0 0 0,1 0 0 0 0,-1 0-1 0 0,0 1 1 0 0,0-1 0 0 0,0 0 0 0 0,-1 1-1 0 0,-1-6 1 0 0,1 7 3 0 0,1-1 1 0 0,-1 1-1 0 0,0 0 0 0 0,0 0 0 0 0,-1 0 0 0 0,1 1 1 0 0,0-1-1 0 0,-1 0 0 0 0,0 1 0 0 0,1 0 0 0 0,-1-1 1 0 0,0 1-1 0 0,0 0 0 0 0,0 0 0 0 0,-1 1 0 0 0,1-1 0 0 0,0 1 1 0 0,-1 0-1 0 0,1-1 0 0 0,-7 0 0 0 0,2 1 20 0 0,-1 1 0 0 0,0 0 1 0 0,1 0-1 0 0,-1 0 0 0 0,1 1 0 0 0,-1 1 0 0 0,1-1 0 0 0,0 1 0 0 0,-1 1 0 0 0,-14 6 1 0 0,1 2-79 0 0,0 0 0 0 0,-31 23 0 0 0,37-22 18 0 0,1 0 0 0 0,0 0 0 0 0,1 2 0 0 0,-19 22 0 0 0,26-26 0 0 0,-1 0 0 0 0,1 0 0 0 0,1 1 0 0 0,0 0 0 0 0,0 0 0 0 0,1 1 0 0 0,1-1 0 0 0,-4 14 0 0 0,7-21 60 0 0,0 0 0 0 0,1-1-1 0 0,0 1 1 0 0,0 0 0 0 0,0-1 0 0 0,0 1 0 0 0,0 0-1 0 0,1-1 1 0 0,-1 1 0 0 0,1 0 0 0 0,0-1-1 0 0,0 1 1 0 0,0-1 0 0 0,1 1 0 0 0,-1-1-1 0 0,1 0 1 0 0,0 0 0 0 0,0 0 0 0 0,0 0-1 0 0,0 0 1 0 0,1 0 0 0 0,-1 0 0 0 0,1 0 0 0 0,0-1-1 0 0,0 0 1 0 0,0 1 0 0 0,0-1 0 0 0,0 0-1 0 0,0 0 1 0 0,0-1 0 0 0,1 1 0 0 0,-1-1-1 0 0,4 2 1 0 0,6-1 81 0 0,-1 0 0 0 0,1-1-1 0 0,-1 0 1 0 0,1-1 0 0 0,0 0-1 0 0,-1-1 1 0 0,24-4 0 0 0,-15 0 93 0 0,0-1 1 0 0,0-1 0 0 0,35-16-1 0 0,-24 8-234 0 0,51-16 0 0 0,-57 26 0 0 0,-25 5 0 0 0,-1 0 0 0 0,1 0 0 0 0,-1 0 0 0 0,0 0 0 0 0,1 0 0 0 0,-1 0 0 0 0,1 0 0 0 0,-1 0 0 0 0,1 0 0 0 0,-1 0 0 0 0,1 0 0 0 0,-1 0 0 0 0,0 0 0 0 0,1 1 0 0 0,-1-1 0 0 0,1 0 0 0 0,-1 0 0 0 0,0 0 0 0 0,1 1 0 0 0,-1-1 0 0 0,1 1 0 0 0,-1 0 0 0 0,0-1 0 0 0,1 1 0 0 0,-1 0 0 0 0,0 0 0 0 0,0-1 0 0 0,0 1 0 0 0,0 0 0 0 0,0 0 0 0 0,0-1 0 0 0,0 1 0 0 0,0 0 0 0 0,0 0 0 0 0,0 0 0 0 0,0-1 0 0 0,-1 1 0 0 0,1 0 0 0 0,0 0 0 0 0,-1 0 0 0 0,-8 18 0 0 0,5-9 0 0 0,2-5 0 0 0,2 0 0 0 0,-1 0 0 0 0,0 0 0 0 0,1 0 0 0 0,0 0 0 0 0,0 0 0 0 0,1 0 0 0 0,-1 0 0 0 0,1 0 0 0 0,0 0 0 0 0,0-1 0 0 0,1 1 0 0 0,0 0 0 0 0,-1-1 0 0 0,2 1 0 0 0,3 6 0 0 0,-5-9-21 0 0,0-1-1 0 0,0 0 1 0 0,0 0-1 0 0,1 1 1 0 0,-1-1-1 0 0,0 0 1 0 0,1 0-1 0 0,-1 0 0 0 0,0 0 1 0 0,1-1-1 0 0,0 1 1 0 0,-1 0-1 0 0,1-1 1 0 0,-1 1-1 0 0,1-1 1 0 0,0 1-1 0 0,-1-1 1 0 0,1 0-1 0 0,3 1 1 0 0,3-1-448 0 0,1 0 0 0 0,15-2 0 0 0,-2 0-614 0 0,-20 2-691 0 0,-2 0-5052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31 11975 0 0,'11'-5'162'0'0,"-1"1"0"0"0,1 1 0 0 0,0-1 0 0 0,0 2 0 0 0,0-1 0 0 0,0 2 0 0 0,19-2 0 0 0,-28 3-112 0 0,1 0 0 0 0,0 0 0 0 0,-1 0 0 0 0,1-1 0 0 0,-1 1 0 0 0,1-1 0 0 0,-1 1 0 0 0,4-2 0 0 0,-5 1 439 0 0,-1 1 20 0 0,0 0-66 0 0,0 3-357 0 0,0 0 0 0 0,-1 0-1 0 0,0-1 1 0 0,1 1 0 0 0,-1 0 0 0 0,0 0 0 0 0,-1-1 0 0 0,1 1-1 0 0,0 0 1 0 0,-1-1 0 0 0,1 1 0 0 0,-1-1 0 0 0,0 0 0 0 0,0 0-1 0 0,0 1 1 0 0,0-1 0 0 0,0 0 0 0 0,-4 2 0 0 0,0 0 203 0 0,0 0 0 0 0,0 0 0 0 0,0 0-1 0 0,0-1 1 0 0,-1 0 0 0 0,-10 3 0 0 0,-7 2-202 0 0,1 0 0 0 0,0 2 0 0 0,1 1 0 0 0,0 0-1 0 0,1 2 1 0 0,-25 19 0 0 0,-6 10 443 0 0,1 2 1 0 0,-75 87-1 0 0,71-64-302 0 0,-77 123 1 0 0,57-52-229 0 0,64-113 0 0 0,0 1 0 0 0,2 0 0 0 0,-10 45 0 0 0,17-58-5 0 0,0-1-1 0 0,1 0 1 0 0,1 1-1 0 0,-1-1 1 0 0,2 1-1 0 0,0-1 1 0 0,3 13-1 0 0,-3-19 84 0 0,0-1 0 0 0,0 0 1 0 0,1 0-1 0 0,0 0 0 0 0,0 0 0 0 0,1 0 0 0 0,0 0 0 0 0,-1 0 0 0 0,1-1 0 0 0,1 1 0 0 0,-1-1 0 0 0,1 0 1 0 0,0 0-1 0 0,-1 0 0 0 0,2-1 0 0 0,-1 1 0 0 0,0-1 0 0 0,6 3 0 0 0,-2-2-25 0 0,0 0-1 0 0,0 0 1 0 0,0-1-1 0 0,0 0 1 0 0,1-1 0 0 0,-1 0-1 0 0,1 0 1 0 0,9 0-1 0 0,-11-2-458 0 0,0 0-1 0 0,0 0 0 0 0,1-1 0 0 0,-1 0 0 0 0,0 0 1 0 0,0-1-1 0 0,0 0 0 0 0,0 0 0 0 0,13-6 1 0 0,4-4-1128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 13823 0 0,'0'0'315'0'0,"0"0"45"0"0,-1 0 21 0 0,-9-1-292 0 0,0 0 1 0 0,0 0-1 0 0,1 1 0 0 0,-1 1 0 0 0,0 0 0 0 0,0 0 1 0 0,0 1-1 0 0,1 0 0 0 0,-19 6 0 0 0,-26 19 1931 0 0,39-20-1687 0 0,1 1 0 0 0,0 0 0 0 0,0 1 1 0 0,1 1-1 0 0,1 0 0 0 0,-1 0 0 0 0,1 1 0 0 0,1 1 0 0 0,0 0 0 0 0,-14 22 0 0 0,19-26-338 0 0,1 1 0 0 0,0 0 0 0 0,0 0 0 0 0,1 0 0 0 0,0 0 0 0 0,1 1 0 0 0,0-1 0 0 0,-2 12 0 0 0,4-16 76 0 0,1-1 1 0 0,0 1-1 0 0,-1-1 1 0 0,1 1-1 0 0,1 0 1 0 0,-1-1-1 0 0,1 1 1 0 0,0-1-1 0 0,0 0 1 0 0,0 1-1 0 0,0-1 1 0 0,1 0-1 0 0,0 0 1 0 0,0 1-1 0 0,0-1 1 0 0,0-1-1 0 0,1 1 1 0 0,-1 0-1 0 0,1-1 1 0 0,4 5-1 0 0,-1-3 37 0 0,0 0 0 0 0,1 0-1 0 0,-1 0 1 0 0,1-1 0 0 0,10 5 0 0 0,-13-7-112 0 0,0 0 1 0 0,1 0-1 0 0,-1-1 1 0 0,0 1-1 0 0,1-1 1 0 0,-1 0-1 0 0,1 0 1 0 0,-1-1-1 0 0,1 1 1 0 0,8-1-1 0 0,2-4 4 0 0,-12 1 0 0 0,-1 1 0 0 0,1 0 0 0 0,0-1 0 0 0,-1 0 0 0 0,1 1 0 0 0,0-1 0 0 0,-1 0 0 0 0,0 0 0 0 0,1-1 0 0 0,-1 1 0 0 0,0 0 0 0 0,-1-1 0 0 0,1 1 0 0 0,-1-1 0 0 0,1 0 0 0 0,-1 1 0 0 0,0-1 0 0 0,-1 0 0 0 0,1 0 0 0 0,0-4 0 0 0,-1-9 0 0 0,0 0 0 0 0,0 1 0 0 0,-4-18 0 0 0,1 3 0 0 0,2 24 48 0 0,0-15-726 0 0,1-27 0 0 0,0 42-63 0 0,1 1 0 0 0,0-1-1 0 0,0 1 1 0 0,1-1 0 0 0,-1 1-1 0 0,1-1 1 0 0,1 1 0 0 0,5-11-1 0 0,-5 13-140 0 0,0 1-1 0 0,0-1 1 0 0,1 1 0 0 0,6-6-1 0 0,-8 7-653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39 548 15663 0 0,'0'0'356'0'0,"0"0"50"0"0,0 0 20 0 0,0 0-42 0 0,-1-1-250 0 0,-2 0 38 0 0,1 0 0 0 0,0 0 0 0 0,-1-1 0 0 0,1 1 0 0 0,0-1 0 0 0,0 0 0 0 0,0 1 0 0 0,0-1 0 0 0,0 0 1 0 0,0 0-1 0 0,1 0 0 0 0,-1-1 0 0 0,0 1 0 0 0,1 0 0 0 0,0-1 0 0 0,0 1 0 0 0,0-1 0 0 0,0 1 0 0 0,0-1 1 0 0,0 1-1 0 0,0-1 0 0 0,1 0 0 0 0,0 1 0 0 0,-1-1 0 0 0,1-4 0 0 0,4-22 1058 0 0,-4 23-1059 0 0,0 0-1 0 0,1 0 1 0 0,0 0 0 0 0,0 0 0 0 0,0 0-1 0 0,1 0 1 0 0,0 1 0 0 0,0-1 0 0 0,1 1-1 0 0,2-6 1 0 0,11-11-99 0 0,1 0 0 0 0,1 1-1 0 0,1 1 1 0 0,1 1 0 0 0,29-23 0 0 0,118-74 113 0 0,-161 113-185 0 0,30-19-1136 0 0,48-22 0 0 0,43-6-4696 0 0,-102 42-1688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9 11975 0 0,'0'0'267'0'0,"0"0"42"0"0,0 0 17 0 0,0 0-28 0 0,2-1-196 0 0,6-1-21 0 0,-6 2 284 0 0,-2 0 122 0 0,13-5 605 0 0,-10 4 1904 0 0,-11 8-1455 0 0,-5 2-1267 0 0,-1-1 0 0 0,0 0 0 0 0,-1-1 0 0 0,0-1 0 0 0,-30 9 0 0 0,13-4-286 0 0,-117 37 12 0 0,-28 13 0 0 0,165-56 0 0 0,-2-1 0 0 0,0 2 0 0 0,0 0 0 0 0,1 0 0 0 0,-15 10 0 0 0,28-16 0 0 0,-1 0 0 0 0,1 0 0 0 0,0 1 0 0 0,0-1 0 0 0,-1 0 0 0 0,1 0 0 0 0,0 0 0 0 0,-1 0 0 0 0,1 1 0 0 0,0-1 0 0 0,0 0 0 0 0,-1 0 0 0 0,1 1 0 0 0,0-1 0 0 0,0 0 0 0 0,0 0 0 0 0,0 1 0 0 0,-1-1 0 0 0,1 0 0 0 0,0 1 0 0 0,0-1 0 0 0,0 0 0 0 0,0 0 0 0 0,0 1 0 0 0,0-1 0 0 0,0 0 0 0 0,0 1 0 0 0,0-1 0 0 0,0 0 0 0 0,0 1 0 0 0,0-1 0 0 0,0 0 0 0 0,0 1 0 0 0,0-1 0 0 0,0 0 0 0 0,0 1 0 0 0,0-1 0 0 0,0 0 0 0 0,0 1 0 0 0,0-1 0 0 0,1 0 0 0 0,-1 0 0 0 0,0 1 0 0 0,0-1 0 0 0,0 0 0 0 0,1 0 0 0 0,-1 1 0 0 0,0-1 0 0 0,0 0 0 0 0,1 0 0 0 0,-1 1 0 0 0,0-1 0 0 0,0 0 0 0 0,1 0 0 0 0,-1 0 0 0 0,0 0 0 0 0,1 1 0 0 0,-1-1 0 0 0,6 4 0 0 0,0 1 0 0 0,1-1 0 0 0,0 0 0 0 0,-1-1 0 0 0,1 0 0 0 0,0 0 0 0 0,1 0 0 0 0,-1-1 0 0 0,13 2 0 0 0,21 9 0 0 0,83 48 0 0 0,-75-35 0 0 0,-38-21 0 0 0,0 2 0 0 0,0-1 0 0 0,0 2 0 0 0,-1-1 0 0 0,0 1 0 0 0,-1 1 0 0 0,0 0 0 0 0,0 0 0 0 0,-1 1 0 0 0,0 0 0 0 0,-1 0 0 0 0,0 1 0 0 0,10 21 0 0 0,-16-30 0 0 0,0 1 0 0 0,0-1 0 0 0,0 1 0 0 0,0-1 0 0 0,-1 1 0 0 0,1 0 0 0 0,-1 0 0 0 0,0-1 0 0 0,0 1 0 0 0,0 0 0 0 0,0-1 0 0 0,0 1 0 0 0,0 0 0 0 0,-1 0 0 0 0,0 2 0 0 0,0-3 0 0 0,0 0 0 0 0,0 0 0 0 0,0 0 0 0 0,0 0 0 0 0,-1-1 0 0 0,1 1 0 0 0,0 0 0 0 0,-1-1 0 0 0,1 1 0 0 0,-1-1 0 0 0,0 0 0 0 0,1 1 0 0 0,-1-1 0 0 0,0 0 0 0 0,0 0 0 0 0,0 0 0 0 0,0 0 0 0 0,0-1 0 0 0,-4 2 0 0 0,-14 4 279 0 0,-1-2 0 0 0,-1 0 0 0 0,-40 1 0 0 0,-67-7 118 0 0,39 0-1688 0 0,80 2 1228 0 0,-9 0 43 0 0,1 0-1 0 0,0-1 0 0 0,0-1 1 0 0,-35-8-1 0 0,39 3-902 0 0,14 7 888 0 0,0 0 0 0 0,-1 0 0 0 0,1 0-1 0 0,0-1 1 0 0,0 1 0 0 0,0 0 0 0 0,0 0 0 0 0,0 0 0 0 0,0 0 0 0 0,0-1 0 0 0,0 1-1 0 0,0 0 1 0 0,0 0 0 0 0,0 0 0 0 0,0-1 0 0 0,0 1 0 0 0,0 0 0 0 0,0 0 0 0 0,0 0-1 0 0,0 0 1 0 0,0-1 0 0 0,0 1 0 0 0,0 0 0 0 0,0 0 0 0 0,0 0 0 0 0,0-1-1 0 0,0 1 1 0 0,0 0 0 0 0,0 0 0 0 0,0 0 0 0 0,0 0 0 0 0,0-1 0 0 0,1 1 0 0 0,-1 0-1 0 0,13-8-1720 0 0,-12 8 1725 0 0,56-18-4381 0 0,-31 11 2876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14 13823 0 0,'0'0'630'0'0,"1"-1"-13"0"0,-1-9 330 0 0,-5 8 273 0 0,-7 7 572 0 0,10-4-1759 0 0,-3 1 3 0 0,0 1 1 0 0,0 0-1 0 0,0 1 0 0 0,1-1 1 0 0,-1 1-1 0 0,1-1 0 0 0,0 1 1 0 0,0 1-1 0 0,1-1 0 0 0,-6 9 1 0 0,-1 4 185 0 0,-14 32 1 0 0,8-16 223 0 0,-78 172 732 0 0,-17 33-1238 0 0,5-62 60 0 0,6-42 0 0 0,84-115 0 0 0,-1 0-146 0 0,0 0 0 0 0,-2-2 0 0 0,0 0 0 0 0,-1-1 0 0 0,-44 26 0 0 0,60-39-127 0 0,2-1 39 0 0,0-1 0 0 0,0 0 1 0 0,-1 0-1 0 0,1 0 1 0 0,0 0-1 0 0,0 0 0 0 0,0 0 1 0 0,-4 1-1 0 0,5-7-1239 0 0,2-17-51 0 0,7-6-11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75 132 13823 0 0,'-7'2'287'0'0,"-1"0"0"0"0,0 1 0 0 0,-13 7 0 0 0,19-8-259 0 0,-1-1 1 0 0,1 1-1 0 0,0-1 0 0 0,0 1 0 0 0,0 0 0 0 0,0 0 0 0 0,0 0 0 0 0,0 0 0 0 0,0 0 0 0 0,1 0 0 0 0,-1 0 0 0 0,1 1 0 0 0,0-1 1 0 0,-2 5-1 0 0,2-5 348 0 0,16 1 622 0 0,13-1-284 0 0,0-2-1 0 0,51-4 0 0 0,55-18-151 0 0,-50 8-608 0 0,-35 6 99 0 0,326-62 2358 0 0,-183 25-1128 0 0,-65 19-4886 0 0,-124 26 1871 0 0,-7 1-253 0 0,-20 6-51 0 0,-13 6-11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102 496 15663 0 0,'0'1'52'0'0,"1"-1"-1"0"0,-1 1 0 0 0,1-1 1 0 0,-1 1-1 0 0,0 0 0 0 0,1-1 1 0 0,-1 1-1 0 0,0-1 1 0 0,1 1-1 0 0,-1 0 0 0 0,0-1 1 0 0,0 1-1 0 0,0 0 0 0 0,1 0 1 0 0,-1-1-1 0 0,0 1 0 0 0,0 0 1 0 0,0-1-1 0 0,0 1 1 0 0,0 0-1 0 0,0 0 0 0 0,-1-1 1 0 0,1 2-1 0 0,-1 0 0 0 0,0 0 0 0 0,1 0 0 0 0,-1 0 0 0 0,-1 0 0 0 0,1 0 0 0 0,0 0-1 0 0,-2 2 1 0 0,-4 3 107 0 0,1-1 0 0 0,-12 10 0 0 0,17-15-116 0 0,0 0 445 0 0,-1-1 22 0 0,1 0-419 0 0,-1 1 0 0 0,0-1 0 0 0,1 0 0 0 0,-1 0 0 0 0,0 0 0 0 0,1 0 0 0 0,-1 0 0 0 0,0 0 0 0 0,1-1 0 0 0,-1 1 0 0 0,1 0 0 0 0,-1-1 0 0 0,0 1 0 0 0,1-1 0 0 0,-1 0 0 0 0,1 1 0 0 0,-1-1 0 0 0,1 0 0 0 0,-3-2 0 0 0,2 1 41 0 0,0-1 0 0 0,0 1 0 0 0,0-1 0 0 0,0 1 0 0 0,0-1 0 0 0,1 1 0 0 0,0-1 0 0 0,-1 0 1 0 0,1 0-1 0 0,-1-4 0 0 0,0-1 104 0 0,0 0-1 0 0,0-1 1 0 0,1 1 0 0 0,0-1 0 0 0,1 1 0 0 0,0-1-1 0 0,1-10 1 0 0,2 2-78 0 0,1-1 1 0 0,0 1-1 0 0,1 1 0 0 0,1-1 1 0 0,16-31-1 0 0,-10 26 15 0 0,2 0 0 0 0,0 1 0 0 0,26-28 0 0 0,-16 25-172 0 0,1 1 0 0 0,1 1 0 0 0,1 2 0 0 0,45-26 0 0 0,-58 37-467 0 0,1 1 1 0 0,0 0-1 0 0,1 2 0 0 0,0 0 0 0 0,0 0 1 0 0,0 2-1 0 0,0 0 0 0 0,1 0 0 0 0,-1 2 0 0 0,1 0 1 0 0,0 1-1 0 0,32 2 0 0 0,-20 3-6697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355 126 11975 0 0,'11'-12'912'0'0,"20"-16"-1"0"0,-20 20 405 0 0,-1-1 1 0 0,17-19-1 0 0,-27 27-1278 0 0,1 1 0 0 0,0-1-1 0 0,-1 1 1 0 0,1-1 0 0 0,-1 0-1 0 0,0 1 1 0 0,1-1 0 0 0,-1 0-1 0 0,1 0 1 0 0,-1 1 0 0 0,0-1-1 0 0,1 0 1 0 0,-1 0 0 0 0,0 1 0 0 0,0-1-1 0 0,0 0 1 0 0,0 0 0 0 0,0 0-1 0 0,0 1 1 0 0,0-1 0 0 0,0 0-1 0 0,0 0 1 0 0,0 0 0 0 0,0 1-1 0 0,0-1 1 0 0,0 0 0 0 0,-1 0-1 0 0,1 1 1 0 0,0-1 0 0 0,-1 0 0 0 0,1 0-1 0 0,-1 1 1 0 0,1-1 0 0 0,0 0-1 0 0,-1 1 1 0 0,1-1 0 0 0,-1 1-1 0 0,0-1 1 0 0,1 1 0 0 0,-1-1-1 0 0,0 1 1 0 0,1-1 0 0 0,-1 1-1 0 0,0-1 1 0 0,1 1 0 0 0,-1 0-1 0 0,-1-1 1 0 0,-2-1 6 0 0,-1 1 1 0 0,1-1-1 0 0,-1 1 0 0 0,1 0 0 0 0,-1 0 1 0 0,-7 0-1 0 0,-6 2 349 0 0,0 0 0 0 0,0 1 0 0 0,-27 7 0 0 0,31-6-376 0 0,-2 1 67 0 0,1 1 0 0 0,0 0-1 0 0,0 1 1 0 0,1 1 0 0 0,0 0 0 0 0,0 1 0 0 0,0 0-1 0 0,-13 13 1 0 0,9-7 178 0 0,0 1 0 0 0,2 1 0 0 0,0 1 0 0 0,-27 37 0 0 0,39-48-262 0 0,0 0 0 0 0,0 0 0 0 0,1 0 0 0 0,0 0 0 0 0,0 1 0 0 0,0-1 0 0 0,-2 12 0 0 0,4-16 0 0 0,1 0 0 0 0,0 0 0 0 0,0 1 0 0 0,0-1 0 0 0,0 0 0 0 0,0 0 0 0 0,0 0 0 0 0,1 0 0 0 0,-1 0 0 0 0,1 0 0 0 0,-1 0 0 0 0,1 0 0 0 0,0 0 0 0 0,0 0 0 0 0,0 0 0 0 0,0 0 0 0 0,0 0 0 0 0,0-1 0 0 0,1 1 0 0 0,-1 0 0 0 0,0-1 0 0 0,1 1 0 0 0,-1-1 0 0 0,1 0 0 0 0,0 1 0 0 0,0-1 0 0 0,-1 0 0 0 0,1 0 0 0 0,3 1 0 0 0,-1 0 0 0 0,-1 0 0 0 0,1-1 0 0 0,0 0 0 0 0,0 0 0 0 0,0 0 0 0 0,0 0 0 0 0,0-1 0 0 0,0 0 0 0 0,0 1 0 0 0,0-1 0 0 0,1-1 0 0 0,-1 1 0 0 0,0-1 0 0 0,0 1 0 0 0,0-1 0 0 0,0 0 0 0 0,-1-1 0 0 0,7-2 0 0 0,6-3 0 0 0,0-2 0 0 0,30-19 0 0 0,-21 11 0 0 0,86-57-1992 0 0,-101 68 1992 0 0,-12 16 0 0 0,-6 8 0 0 0,5-12 0 0 0,-31 73 0 0 0,32-75-28 0 0,1-2 12 0 0,0 0-1 0 0,0 0 0 0 0,0 0 1 0 0,0 1-1 0 0,0-1 0 0 0,0 0 0 0 0,0 0 1 0 0,1 1-1 0 0,-1-1 0 0 0,1 1 1 0 0,0-1-1 0 0,0 0 0 0 0,0 1 0 0 0,0-1 1 0 0,0 0-1 0 0,0 1 0 0 0,1-1 1 0 0,0 4-1 0 0,-1-6-148 0 0,1 0-1 0 0,-1 0 1 0 0,1 1 0 0 0,-1-1 0 0 0,0 0-1 0 0,1 0 1 0 0,-1 0 0 0 0,1 1 0 0 0,-1-1-1 0 0,1 0 1 0 0,-1 0 0 0 0,1 0 0 0 0,-1 0-1 0 0,1 0 1 0 0,-1 0 0 0 0,1 0 0 0 0,-1 0 0 0 0,1 0-1 0 0,-1 0 1 0 0,1 0 0 0 0,-1 0 0 0 0,1-1-1 0 0,0 1-236 0 0,25-5-2126 0 0,4-4-28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416 392 10135 0 0,'0'0'231'0'0,"0"0"29"0"0,0 0 19 0 0,1-1-41 0 0,21-24 673 0 0,26-21-1 0 0,-42 40-691 0 0,24-21 389 0 0,-13 12-96 0 0,-1 0 0 0 0,17-21 0 0 0,-20 20-455 0 0,3-4 493 0 0,26-42-1 0 0,-38 57-482 0 0,-1-1 1 0 0,-1 0-1 0 0,1 0 1 0 0,-1 0-1 0 0,0 0 0 0 0,0 0 1 0 0,-1 0-1 0 0,1-1 1 0 0,-2 1-1 0 0,1 0 0 0 0,-1-1 1 0 0,0-11-1 0 0,0 16-66 0 0,-1 0-1 0 0,1 1 1 0 0,0-1 0 0 0,-1 1-1 0 0,0 0 1 0 0,1-1-1 0 0,-1 1 1 0 0,0-1-1 0 0,1 1 1 0 0,-1 0 0 0 0,0-1-1 0 0,0 1 1 0 0,0 0-1 0 0,0 0 1 0 0,0 0-1 0 0,-1 0 1 0 0,1 0 0 0 0,0 0-1 0 0,0 0 1 0 0,-1 0-1 0 0,1 1 1 0 0,0-1-1 0 0,-1 0 1 0 0,1 1-1 0 0,-1-1 1 0 0,1 1 0 0 0,-1-1-1 0 0,1 1 1 0 0,-1 0-1 0 0,1 0 1 0 0,-1 0-1 0 0,0-1 1 0 0,1 2 0 0 0,-3-1-1 0 0,-6 1-1 0 0,0 0 1 0 0,0 1-1 0 0,0 0 0 0 0,-11 4 0 0 0,16-5 1 0 0,-12 5 0 0 0,1 0 0 0 0,-1 1 0 0 0,-22 14 0 0 0,-44 33 0 0 0,71-46 0 0 0,-57 41 0 0 0,-121 114 0 0 0,171-144 0 0 0,0 1 0 0 0,-28 40 0 0 0,40-50 0 0 0,1 0 0 0 0,1 0 0 0 0,0 0 0 0 0,0 0 0 0 0,1 1 0 0 0,0 0 0 0 0,1 0 0 0 0,0 0 0 0 0,-2 14 0 0 0,5-7 0 0 0,4-5 0 0 0,-3-12 27 0 0,-1 0 0 0 0,1 0 0 0 0,0 0 0 0 0,0 0 0 0 0,-1 0 0 0 0,1 0 0 0 0,0-1 0 0 0,0 1-1 0 0,0 0 1 0 0,0-1 0 0 0,0 1 0 0 0,0 0 0 0 0,0-1 0 0 0,0 1 0 0 0,1-1 0 0 0,-1 0 0 0 0,0 1 0 0 0,0-1 0 0 0,0 0-1 0 0,0 0 1 0 0,3 0 0 0 0,25-2 821 0 0,-15-1-686 0 0,0-1 0 0 0,0-1-1 0 0,21-10 1 0 0,38-24-224 0 0,-66 35 85 0 0,42-27-23 0 0,-1-3 0 0 0,59-54 0 0 0,-28 22 0 0 0,-126 110 0 0 0,43-39-145 0 0,-6 6 337 0 0,-15 22 0 0 0,23-30-442 0 0,0 1 0 0 0,0 0 1 0 0,0 0-1 0 0,0 0 0 0 0,1 0 0 0 0,0 0 0 0 0,0 0 0 0 0,0 0 1 0 0,0 1-1 0 0,0 7 0 0 0,1-12-5889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22 422 11975 0 0,'0'0'267'0'0,"0"0"42"0"0,0 0 17 0 0,0 0-28 0 0,0 0 12 0 0,0 0 778 0 0,0 0 356 0 0,2 10 2296 0 0,-3 7-2651 0 0,-1-1 1 0 0,-7 31 0 0 0,6-35-1201 0 0,0-1-1 0 0,1 1 1 0 0,0 0 0 0 0,1 0-1 0 0,1 0 1 0 0,0-1 0 0 0,2 19-1 0 0,0-24-1013 0 0,-1-4-325 0 0,-1 0-2248 0 0,0-2 1651 0 0</inkml:trace>
  <inkml:trace contextRef="#ctx0" brushRef="#br0" timeOffset="1">350 0 11975 0 0,'12'2'256'0'0,"1"2"64"0"0,-13-4 0 0 0,0 0 32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97 13823 0 0,'0'0'315'0'0,"0"0"45"0"0,0 0 21 0 0,0 0-49 0 0,-1-1-220 0 0,-4-6-64 0 0,-5-6 954 0 0,-19-20 0 0 0,29 32-1002 0 0,0 0 0 0 0,-1 1 0 0 0,1-1 0 0 0,-1 0 0 0 0,1 1 0 0 0,-1-1 0 0 0,1 1 0 0 0,-1-1 0 0 0,1 1 0 0 0,-1-1 0 0 0,0 1 0 0 0,1 0 0 0 0,-1-1 0 0 0,0 1 0 0 0,1 0 0 0 0,-1-1 0 0 0,0 1 0 0 0,1 0 0 0 0,-1 0 0 0 0,0 0 0 0 0,0 0 0 0 0,1-1 0 0 0,-2 1 0 0 0,-1 0 0 0 0,-5-1 206 0 0,0-1 0 0 0,0 1-1 0 0,0 0 1 0 0,0 1 0 0 0,0 0-1 0 0,-14 1 1 0 0,-3 1 373 0 0,18-1-573 0 0,-1-1-1 0 0,1 1 1 0 0,-1 0 0 0 0,-11 4 0 0 0,11-3 66 0 0,7-1 299 0 0,1-1 117 0 0,0 0 21 0 0,0 0-66 0 0,2 0-430 0 0,0 0 1 0 0,0 0-1 0 0,1-1 0 0 0,-1 1 1 0 0,0 0-1 0 0,0-1 0 0 0,0 0 1 0 0,1 1-1 0 0,-1-1 0 0 0,0 0 1 0 0,2-2-1 0 0,7-1-8 0 0,94-24-5 0 0,-94 27 0 0 0,-10 1 0 0 0,-1 0 0 0 0,1 0 0 0 0,-1 0 0 0 0,1 0 0 0 0,-1 1 0 0 0,1-1 0 0 0,-1 0 0 0 0,1 0 0 0 0,-1 1 0 0 0,0-1 0 0 0,1 0 0 0 0,-1 1 0 0 0,1-1 0 0 0,-1 0 0 0 0,0 1 0 0 0,1-1 0 0 0,-1 1 0 0 0,2 2 0 0 0,-2-1 0 0 0,1 0 0 0 0,0 1 0 0 0,0-1 0 0 0,-1 1 0 0 0,1 0 0 0 0,-1-1 0 0 0,0 1 0 0 0,0-1 0 0 0,0 1 0 0 0,0-1 0 0 0,0 1 0 0 0,0 0 0 0 0,-1-1 0 0 0,0 1 0 0 0,1-1 0 0 0,-1 1 0 0 0,-2 3 0 0 0,-2 6 0 0 0,0-1 0 0 0,-11 16 0 0 0,-161 298 0 0 0,166-304 0 0 0,-8 18 6 0 0,-25 80 0 0 0,1 43-42 0 0,11-42-816 0 0,28-104 491 0 0,-1 0 0 0 0,0-1-1 0 0,-2 0 1 0 0,0 0 0 0 0,-12 20-1 0 0,14-29 422 0 0,1 0 0 0 0,-1 0 0 0 0,0-1 0 0 0,0 1 0 0 0,0-2 0 0 0,-1 1 0 0 0,0 0 0 0 0,1-1 0 0 0,-2 0 0 0 0,1 0 0 0 0,0-1 0 0 0,-1 0 0 0 0,0 0 0 0 0,-11 3 0 0 0,13-5 87 0 0,0 0-1 0 0,1 0 1 0 0,-1 0 0 0 0,0 0-1 0 0,1-1 1 0 0,-1 0 0 0 0,0 0-1 0 0,1 0 1 0 0,-1-1-1 0 0,0 1 1 0 0,1-1 0 0 0,-1 0-1 0 0,0-1 1 0 0,1 1-1 0 0,0-1 1 0 0,-1 0 0 0 0,1 0-1 0 0,0 0 1 0 0,0-1-1 0 0,0 1 1 0 0,0-1 0 0 0,0 0-1 0 0,1 0 1 0 0,-1 0 0 0 0,1-1-1 0 0,-4-4 1 0 0,6 5-297 0 0,0 1 0 0 0,0-1 0 0 0,0 0 0 0 0,0 1 0 0 0,1-1 0 0 0,-1 0 0 0 0,1 1 0 0 0,0-1-1 0 0,0 0 1 0 0,0 1 0 0 0,0-1 0 0 0,0 0 0 0 0,0 0 0 0 0,1 1 0 0 0,0-1 0 0 0,1-4 0 0 0,4-16-7354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22 17503 0 0,'-4'-6'858'0'0,"2"4"-754"0"0,1 1 1 0 0,-1-1 0 0 0,0 1-1 0 0,0-1 1 0 0,0 1 0 0 0,0-1-1 0 0,0 1 1 0 0,0 0 0 0 0,-3-1-1 0 0,4 2-111 0 0,1-1 0 0 0,0 1 0 0 0,-1 0 0 0 0,1 0 1 0 0,0 0-1 0 0,-1 0 0 0 0,1 0 0 0 0,0 0 0 0 0,-1 0 0 0 0,1 0 0 0 0,-1 0 0 0 0,1 0 0 0 0,0 0 0 0 0,-1 0 0 0 0,1 0 0 0 0,0 1 0 0 0,-1-1 0 0 0,1 0 0 0 0,0 0 0 0 0,-1 0 1 0 0,1 0-1 0 0,0 1 0 0 0,0-1 0 0 0,-1 0 0 0 0,1 0 0 0 0,0 0 0 0 0,0 1 0 0 0,-1-1 0 0 0,1 0 0 0 0,0 0 0 0 0,0 1 0 0 0,-1-1 0 0 0,1 0 0 0 0,0 1 0 0 0,0-1 0 0 0,0 0 1 0 0,0 1-1 0 0,0-1 0 0 0,0 0 0 0 0,-1 1 0 0 0,1-1 0 0 0,0 0 0 0 0,0 1 0 0 0,0-1 0 0 0,0 0 0 0 0,0 1 0 0 0,0 0 0 0 0,0-1-45 0 0,-29 109-869 0 0,1-4 251 0 0,-134 292 2646 0 0,125-317-1739 0 0,-4-1 0 0 0,-2-3-1 0 0,-60 77 1 0 0,91-137 85 0 0,-2 0 0 0 0,-27 24 0 0 0,31-32-167 0 0,0 0-1 0 0,0-1 1 0 0,0-1-1 0 0,-1 0 1 0 0,0 0-1 0 0,-11 4 1 0 0,14-8 354 0 0,7-2-66 0 0,0-2-294 0 0,1-3-148 0 0,0 0 0 0 0,0 0 1 0 0,0 0-1 0 0,1 0 0 0 0,-1 0 0 0 0,1 0 0 0 0,1 0 0 0 0,-1 0 1 0 0,1 0-1 0 0,0 0 0 0 0,0 0 0 0 0,0 1 0 0 0,0-1 0 0 0,6-7 1 0 0,5-5-3 0 0,0 1 1 0 0,19-20-1 0 0,-18 23 1 0 0,1 1 0 0 0,0 0 0 0 0,1 0 0 0 0,30-15 0 0 0,-43 25 0 0 0,1 0 0 0 0,0 0 0 0 0,0 1 0 0 0,0-1 0 0 0,0 1 0 0 0,0 0 0 0 0,1 0 0 0 0,-1 0 0 0 0,0 1 0 0 0,8-1 0 0 0,-9 1 0 0 0,-1 1 0 0 0,0-1 0 0 0,0 1 0 0 0,0-1 0 0 0,0 1 0 0 0,1 0 0 0 0,-1 0 0 0 0,0 0 0 0 0,0 0 0 0 0,-1 0 0 0 0,1 0 0 0 0,0 0 0 0 0,0 1 0 0 0,0-1 0 0 0,-1 0 0 0 0,1 1 0 0 0,-1 0 0 0 0,1-1 0 0 0,-1 1 0 0 0,0 0 0 0 0,1 0 0 0 0,0 2 0 0 0,2 7 2 0 0,0-1-1 0 0,0 0 1 0 0,-1 1-1 0 0,-1 0 1 0 0,0 0 0 0 0,0 0-1 0 0,0 18 1 0 0,-2-17-23 0 0,1 0 0 0 0,0-1 0 0 0,1 1 0 0 0,1-1 0 0 0,0 1 1 0 0,5 12-1 0 0,-8-23-109 0 0,1 0 1 0 0,-1 0-1 0 0,1 0 0 0 0,-1 0 1 0 0,1 0-1 0 0,-1-1 1 0 0,1 1-1 0 0,0 0 0 0 0,-1 0 1 0 0,1-1-1 0 0,0 1 1 0 0,0 0-1 0 0,0-1 0 0 0,-1 1 1 0 0,1-1-1 0 0,0 1 1 0 0,0-1-1 0 0,0 1 0 0 0,0-1 1 0 0,0 0-1 0 0,0 1 1 0 0,0-1-1 0 0,0 0 0 0 0,0 0 1 0 0,0 0-1 0 0,0 0 1 0 0,0 1-1 0 0,0-2 0 0 0,1 1 1 0 0,12 0-7034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17503 0 0,'0'0'399'0'0,"1"1"60"0"0,0 2-398 0 0,0 1 1 0 0,0-1 0 0 0,0 0 0 0 0,0 0-1 0 0,-1 0 1 0 0,0 1 0 0 0,1-1 0 0 0,-1 0 0 0 0,0 1-1 0 0,-1-1 1 0 0,1 0 0 0 0,0 0 0 0 0,-1 1 0 0 0,0-1-1 0 0,0 0 1 0 0,-1 4 0 0 0,-4 19 22 0 0,-1 18 486 0 0,-2-1-1 0 0,-2-1 0 0 0,-2 0 1 0 0,-2 0-1 0 0,-28 56 0 0 0,-107 186 29 0 0,146-277-588 0 0,-131 226-10 0 0,95-166 0 0 0,27-45-19 0 0,-1-1 0 0 0,-1-1 0 0 0,-1-1 0 0 0,-1 0 0 0 0,-1-1 0 0 0,-22 18 0 0 0,40-35-113 0 0,0-1 0 0 0,-1 0 0 0 0,1 0 1 0 0,0 1-1 0 0,-1-1 0 0 0,1 0 0 0 0,0 0 1 0 0,-1 0-1 0 0,1 1 0 0 0,0-1 0 0 0,-1 0 1 0 0,1 0-1 0 0,0 0 0 0 0,-1 0 0 0 0,1 0 0 0 0,-1 0 1 0 0,1 0-1 0 0,0 0 0 0 0,-1 0 0 0 0,1 0 1 0 0,-1 0-1 0 0,1 0 0 0 0,0 0 0 0 0,-1 0 0 0 0,1 0 1 0 0,-1 0-1 0 0,1-1 0 0 0,0 1 0 0 0,-1 0 1 0 0,0-1-80 0 0,1 1 0 0 0,-1-1 0 0 0,1 0 1 0 0,-1 1-1 0 0,1-1 0 0 0,-1 0 0 0 0,1 0 1 0 0,0 1-1 0 0,-1-1 0 0 0,1 0 0 0 0,0 0 1 0 0,-1 0-1 0 0,1 1 0 0 0,0-1 0 0 0,0 0 1 0 0,0-2-1 0 0,-1-21-1825 0 0,0-3-11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20 160 19351 0 0,'0'0'439'0'0,"0"0"62"0"0,0 0 33 0 0,-12 11 112 0 0,11-10-604 0 0,0 0 0 0 0,1 0 0 0 0,-1 0 0 0 0,1 0 0 0 0,-1 0-1 0 0,0 0 1 0 0,1 0 0 0 0,0 0 0 0 0,-1 0 0 0 0,1 0 0 0 0,0 0 0 0 0,-1 0 0 0 0,1 0 0 0 0,0 0-1 0 0,0 1 1 0 0,0-1 0 0 0,0 0 0 0 0,0 0 0 0 0,0 0 0 0 0,0 0 0 0 0,0 0 0 0 0,1 0 0 0 0,-1 0-1 0 0,0 1 1 0 0,1-1 0 0 0,-1 0 0 0 0,1 0 0 0 0,-1 0 0 0 0,1 0 0 0 0,-1 0 0 0 0,1-1 0 0 0,0 1-1 0 0,-1 0 1 0 0,2 1 0 0 0,1 0 84 0 0,-1 0 0 0 0,0 0 0 0 0,0 0-1 0 0,1 0 1 0 0,0 0 0 0 0,-1-1 0 0 0,1 1 0 0 0,0-1 0 0 0,-1 0-1 0 0,1 0 1 0 0,6 2 0 0 0,14 0 463 0 0,1 0 0 0 0,-1-2 0 0 0,47-3 1 0 0,69-16 204 0 0,-133 17-793 0 0,55-9 127 0 0,-1-3 0 0 0,83-29-1 0 0,-105 27-487 0 0,0-1 0 0 0,35-22-1 0 0,-45 21-1383 0 0,35-27-1 0 0,-40 25 212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10135 0 0,'0'0'231'0'0,"0"0"29"0"0,0 0 19 0 0,0 0 105 0 0,0 0 410 0 0,0 0 184 0 0,-2 2 40 0 0,-16 11 198 0 0,0 1 0 0 0,-30 31 0 0 0,-28 41 152 0 0,49-54-1057 0 0,-8 11-305 0 0,2 1 0 0 0,-32 59 1 0 0,-44 102-9 0 0,103-192 2 0 0,-85 171 0 0 0,-32 63 0 0 0,18-53 0 0 0,39-66-401 0 0,58-117-256 0 0,4-9-4695 0 0,4-2-262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13823 0 0,'0'0'315'0'0,"0"0"45"0"0,0 0 21 0 0,2 1-49 0 0,6 3-237 0 0,1-1 1 0 0,-1 0-1 0 0,1 0 0 0 0,0-1 0 0 0,0 0 0 0 0,0 0 0 0 0,0-1 0 0 0,0-1 1 0 0,13 0-1 0 0,12 2 509 0 0,0-1 211 0 0,0-2-1 0 0,0-1 1 0 0,38-8-1 0 0,-7 1 339 0 0,81-9 17 0 0,284-73 1 0 0,-412 85-1617 0 0,1 0 1 0 0,-1-1-1 0 0,18-9 1 0 0,-34 15-1339 0 0,-2 1-3260 0 0,0 0-1394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153 538 13823 0 0,'-2'1'315'0'0,"-19"3"108"0"0,0 2 0 0 0,-35 14 1 0 0,32-11-61 0 0,1-3 633 0 0,21-6-553 0 0,-2-14-206 0 0,6 2 7 0 0,0 0 0 0 0,0 0 0 0 0,1 0 0 0 0,1 1 0 0 0,0 0 0 0 0,0-1 0 0 0,1 1 0 0 0,1 1 0 0 0,0-1 0 0 0,0 1 0 0 0,1 0 0 0 0,0 1 0 0 0,13-14 0 0 0,71-90 1628 0 0,0 1-1088 0 0,-57 73-784 0 0,39-58 0 0 0,-72 95 0 0 0,1-2 0 0 0,1 0 0 0 0,0-1 0 0 0,0 1 0 0 0,1 0 0 0 0,-1 0 0 0 0,1 1 0 0 0,5-5 0 0 0,0 4 0 0 0,-6 4-7 0 0,0 0-1 0 0,0 0 0 0 0,-1 0 1 0 0,1 0-1 0 0,0 0 0 0 0,0 1 1 0 0,-1 0-1 0 0,1-1 1 0 0,0 1-1 0 0,-1 0 0 0 0,1 0 1 0 0,0 1-1 0 0,-1-1 1 0 0,0 0-1 0 0,3 3 0 0 0,6 3-370 0 0,-1 2 0 0 0,9 8-1 0 0,-4-3-464 0 0,-8-8-83 0 0,-2 1 0 0 0,1-1 0 0 0,-1 1-1 0 0,0 0 1 0 0,7 12 0 0 0,-9-14-1121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8287 0 0,'0'0'382'0'0,"0"0"-8"0"0,-1 2-240 0 0,-4 9 320 0 0,-1 1 1 0 0,-1-1-1 0 0,0-1 1 0 0,0 1-1 0 0,-1-1 1 0 0,-15 15-1 0 0,10-11 461 0 0,0 0 0 0 0,-11 20 0 0 0,22-31-784 0 0,-7 12 498 0 0,-1 0-1 0 0,0-1 0 0 0,-13 13 0 0 0,5-5 129 0 0,0 0-1 0 0,-15 26 0 0 0,-8 10 682 0 0,17-34-1758 0 0,23-23-1439 0 0,1-1-638 0 0,0 0-130 0 0,0 0-29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682 889 15663 0 0,'0'0'719'0'0,"0"0"-20"0"0,-1 1-449 0 0,-3 9-244 0 0,-2 0-1 0 0,1 0 1 0 0,-1-1 0 0 0,-14 17-1 0 0,17-24-5 0 0,4-8 0 0 0,5-6 0 0 0,29-44 532 0 0,72-87-1 0 0,5-6 305 0 0,-59 65-753 0 0,58-124-1 0 0,-101 186-132 0 0,-1 1 0 0 0,-1-2 0 0 0,-1 1 0 0 0,-1-1-1 0 0,0 0 1 0 0,-2-1 0 0 0,1-35 0 0 0,-4 54-32 0 0,-2 0-1 0 0,1 0 1 0 0,-1 0 0 0 0,1 0 0 0 0,-1 1 0 0 0,0-1-1 0 0,-1 0 1 0 0,1 1 0 0 0,-1-1 0 0 0,-4-7 0 0 0,5 10 57 0 0,-1 1 1 0 0,1-1-1 0 0,0 0 1 0 0,-1 1-1 0 0,1 0 0 0 0,-1-1 1 0 0,1 1-1 0 0,-1 0 1 0 0,0-1-1 0 0,1 1 1 0 0,-1 0-1 0 0,0 1 1 0 0,0-1-1 0 0,0 0 1 0 0,0 0-1 0 0,0 1 1 0 0,0-1-1 0 0,0 1 1 0 0,0-1-1 0 0,0 1 1 0 0,0 0-1 0 0,0 0 1 0 0,0 0-1 0 0,0 0 1 0 0,0 0-1 0 0,0 1 1 0 0,-3 0-1 0 0,-8 2 25 0 0,0 1 0 0 0,0 1 0 0 0,1 0 0 0 0,-1 1 0 0 0,1 0 0 0 0,0 1 0 0 0,1 0 0 0 0,0 0 0 0 0,-13 13 0 0 0,4-3 0 0 0,1 2 0 0 0,1 0 0 0 0,-29 41 0 0 0,26-29 0 0 0,2 2 0 0 0,2 0 0 0 0,-22 57 0 0 0,-26 113 0 0 0,-32 249 0 0 0,90-410 0 0 0,-2 0 0 0 0,-15 41 0 0 0,16-61 0 0 0,-1-1 0 0 0,-1 1 0 0 0,-1-2 0 0 0,0 1 0 0 0,-20 24 0 0 0,11-21 0 0 0,-1 0 0 0 0,-1-2 0 0 0,-37 30 0 0 0,-80 48 0 0 0,40-30 0 0 0,37-29 0 0 0,52-32-140 0 0,8-7-585 0 0,15-11-1259 0 0,4-3 961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75 312 19351 0 0,'0'0'886'0'0,"0"0"-21"0"0,-14-1-520 0 0,12 1-345 0 0,0 0 0 0 0,0 0 0 0 0,0 1 0 0 0,0-1 0 0 0,0 1 0 0 0,0 0 0 0 0,0-1 0 0 0,1 1 0 0 0,-4 2 0 0 0,4-2 0 0 0,-1 0 0 0 0,1-1 0 0 0,-1 1 0 0 0,1-1 0 0 0,0 1 0 0 0,-1-1 0 0 0,1 1 0 0 0,-1-1 0 0 0,1 0 0 0 0,-1 0 0 0 0,1 0 0 0 0,-1 0 0 0 0,1 0 0 0 0,-1 0 0 0 0,1 0 0 0 0,-4-1 0 0 0,5 1 0 0 0,-1 0 0 0 0,1 0 0 0 0,-1 0 0 0 0,1 0 0 0 0,-1 0 0 0 0,1 0 0 0 0,-1 0 0 0 0,1 0 0 0 0,-1 0 0 0 0,1 0 0 0 0,-1-1 0 0 0,1 1 0 0 0,-1 0 0 0 0,1 0 0 0 0,-1-1 0 0 0,1 1 0 0 0,0 0 0 0 0,-1-1 0 0 0,1 1 0 0 0,-1-1 0 0 0,1-4 0 0 0,0 5 0 0 0,1-5-31 0 0,-1 1-1 0 0,1-1 0 0 0,0 0 1 0 0,0 0-1 0 0,1 1 0 0 0,-1-1 1 0 0,1 1-1 0 0,0-1 0 0 0,1 1 1 0 0,-1 0-1 0 0,1 0 0 0 0,-1 0 1 0 0,1 0-1 0 0,7-7 0 0 0,0 1-300 0 0,1 0 0 0 0,0 1 0 0 0,21-14 1 0 0,-28 20 330 0 0,125-78-411 0 0,-97 63-133 0 0,1 2 0 0 0,41-15 0 0 0,-59 26 498 0 0,71-22-69 0 0,-77 25 116 0 0,1 0 0 0 0,-1 1-1 0 0,0 0 1 0 0,1 0-1 0 0,-1 1 1 0 0,1 0 0 0 0,12 3-1 0 0,-20-3 1 0 0,1 1-1 0 0,0 0 0 0 0,-1 0 1 0 0,1 0-1 0 0,-1 0 1 0 0,1 0-1 0 0,-1 0 0 0 0,0 1 1 0 0,1-1-1 0 0,-1 1 0 0 0,0 0 1 0 0,0 0-1 0 0,0 0 1 0 0,0 0-1 0 0,0 0 0 0 0,-1 0 1 0 0,1 0-1 0 0,0 0 1 0 0,-1 1-1 0 0,0-1 0 0 0,0 1 1 0 0,1-1-1 0 0,-1 1 0 0 0,-1-1 1 0 0,2 4-1 0 0,-1-2 5 0 0,-1-1 1 0 0,1 1-1 0 0,-1 0 0 0 0,0-1 0 0 0,0 1 0 0 0,0 0 1 0 0,0-1-1 0 0,-1 1 0 0 0,1 0 0 0 0,-1-1 1 0 0,0 1-1 0 0,0-1 0 0 0,0 1 0 0 0,-1-1 0 0 0,1 0 1 0 0,-1 1-1 0 0,0-1 0 0 0,-2 3 0 0 0,-14 15 619 0 0,-1-2 0 0 0,-27 23 0 0 0,12-12-564 0 0,4-5-352 0 0,-38 25 1 0 0,-20 16-3848 0 0,68-50 2616 0 0,1-6-11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15663 0 0,'0'0'719'0'0,"0"0"-20"0"0,0 0-374 0 0,2 0 84 0 0,77-28 1421 0 0,123-25 0 0 0,-38 12-903 0 0,177-44-686 0 0,-340 85-281 0 0,41-6-738 0 0,-39 5 474 0 0,0 1 1 0 0,0 0 0 0 0,0 0 0 0 0,1 1 0 0 0,-1-1 0 0 0,0 1 0 0 0,0-1 0 0 0,0 1 0 0 0,6 2 0 0 0,-7-2-1221 0 0,-2 1-11 0 0,0 1 933 0 0,-1 1-1 0 0,0-1 1 0 0,0 1-1 0 0,0-1 1 0 0,0 1 0 0 0,0-1-1 0 0,-1 0 1 0 0,1 0-1 0 0,-1 1 1 0 0,0-1-1 0 0,0 0 1 0 0,-4 4-1 0 0,-5 6-2845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12 110 8287 0 0,'1'1'382'0'0,"4"0"-166"0"0,0 0 1 0 0,-1 0 0 0 0,1 1 0 0 0,-1 0 0 0 0,0 0-1 0 0,1 0 1 0 0,-1 0 0 0 0,0 1 0 0 0,0-1 0 0 0,0 1-1 0 0,-1 0 1 0 0,1 0 0 0 0,-1 1 0 0 0,4 3 0 0 0,-4-3 420 0 0,0-1 0 0 0,1-1 0 0 0,-1 1 0 0 0,1 0 1 0 0,0-1-1 0 0,0 0 0 0 0,7 4 0 0 0,0-1 512 0 0,-6-3-956 0 0,-1 1-1 0 0,1-1 1 0 0,-1 0-1 0 0,1-1 1 0 0,0 1-1 0 0,0-1 1 0 0,0 0-1 0 0,-1 0 1 0 0,1-1-1 0 0,0 1 1 0 0,0-1-1 0 0,0 0 0 0 0,0 0 1 0 0,0-1-1 0 0,0 0 1 0 0,0 0-1 0 0,0 0 1 0 0,0 0-1 0 0,-1-1 1 0 0,1 1-1 0 0,7-5 1 0 0,0 0-17 0 0,-1-1 1 0 0,0 0 0 0 0,0 0-1 0 0,-1-1 1 0 0,0 0 0 0 0,12-13-1 0 0,-16 14-228 0 0,0 0 0 0 0,0-1 0 0 0,-1 0 0 0 0,0 1 0 0 0,-1-2 0 0 0,1 1 0 0 0,-1-1 0 0 0,-1 1 0 0 0,4-14 0 0 0,-7 21 0 0 0,1 0 0 0 0,-1 0 1 0 0,0 0-1 0 0,0 0 0 0 0,1 0 0 0 0,-1 0 0 0 0,0-1 1 0 0,0 1-1 0 0,0 0 0 0 0,-1 0 0 0 0,1 0 1 0 0,0 0-1 0 0,0 0 0 0 0,0 0 0 0 0,-1-1 1 0 0,1 1 7 0 0,-1 1 0 0 0,1 0 1 0 0,0-1-1 0 0,-1 1 0 0 0,1-1 1 0 0,-1 1-1 0 0,1 0 0 0 0,0 0 1 0 0,-1-1-1 0 0,1 1 0 0 0,-1 0 0 0 0,1 0 1 0 0,-1-1-1 0 0,1 1 0 0 0,-1 0 1 0 0,1 0-1 0 0,-1 0 0 0 0,1 0 1 0 0,-1 0-1 0 0,1 0 0 0 0,-1 0 1 0 0,0 0-1 0 0,-3 0-127 0 0,0 1 0 0 0,0 0 0 0 0,0 0 0 0 0,0 0-1 0 0,0 0 1 0 0,-5 3 0 0 0,-3 3 58 0 0,0 0 0 0 0,0 0 0 0 0,1 1-1 0 0,-18 17 1 0 0,8-7 71 0 0,-18 15 42 0 0,-42 45 0 0 0,64-60 0 0 0,1 2 0 0 0,1 0 0 0 0,0 1 0 0 0,-16 31 0 0 0,27-44-315 0 0,1 0-1 0 0,-1 1 1 0 0,-3 14 0 0 0,6-21 150 0 0,1 0 0 0 0,-1 0 0 0 0,1-1 0 0 0,0 1 0 0 0,0 0 0 0 0,0 0 0 0 0,-1 0 0 0 0,2 0 0 0 0,-1 0 0 0 0,0-1 0 0 0,0 1 0 0 0,1 0 0 0 0,-1 0 0 0 0,1 0 0 0 0,-1 0 0 0 0,1-1 1 0 0,0 1-1 0 0,0 0 0 0 0,0-1 0 0 0,0 1 0 0 0,0-1 0 0 0,0 1 0 0 0,0-1 0 0 0,2 3 0 0 0,11 4-5898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0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7 11975 0 0,'0'0'547'0'0,"-2"-1"-11"0"0,-5-1-468 0 0,1 1-1 0 0,-1 0 1 0 0,1 0-1 0 0,-1 1 1 0 0,1-1-1 0 0,-1 1 1 0 0,0 1 0 0 0,1-1-1 0 0,-1 1 1 0 0,1 0-1 0 0,-1 1 1 0 0,-9 3-1 0 0,-8 4 834 0 0,-44 23-1 0 0,37-16-382 0 0,-88 51 466 0 0,79-42-848 0 0,29-18 76 0 0,0 0 0 0 0,1 1 0 0 0,-16 14 0 0 0,24-20-154 0 0,-1 0 0 0 0,1 1 1 0 0,0-1-1 0 0,0 1 0 0 0,0 0 0 0 0,0 0 0 0 0,0-1 0 0 0,1 1 0 0 0,-1 0 0 0 0,1 0 0 0 0,-1 1 0 0 0,1-1 1 0 0,0 0-1 0 0,1 0 0 0 0,-1 0 0 0 0,1 1 0 0 0,-1-1 0 0 0,1 7 0 0 0,1-8 30 0 0,-1 0 1 0 0,1 0-1 0 0,0 0 0 0 0,0 0 0 0 0,0 0 1 0 0,0 0-1 0 0,0 0 0 0 0,0-1 0 0 0,1 1 0 0 0,-1 0 1 0 0,0-1-1 0 0,1 1 0 0 0,0-1 0 0 0,-1 1 1 0 0,1-1-1 0 0,0 0 0 0 0,0 0 0 0 0,-1 1 0 0 0,4 0 1 0 0,4 2 6 0 0,-1-1-1 0 0,1 0 1 0 0,10 3 0 0 0,4-1-95 0 0,0-1 0 0 0,0 0 0 0 0,25-1 0 0 0,-5 2-6 0 0,-35-3-90 0 0,0-1-1 0 0,1 0 0 0 0,-1 0 1 0 0,1-1-1 0 0,-1 0 0 0 0,0-1 1 0 0,1 0-1 0 0,10-2 0 0 0,-3-2-1295 0 0,0-1-3312 0 0,0 0-1540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0 17503 0 0,'0'0'803'0'0,"0"0"-18"0"0,-1 2-501 0 0,-1 4-278 0 0,0 0-1 0 0,0 0 0 0 0,1 1 1 0 0,-1-1-1 0 0,2 0 0 0 0,-1 11 1 0 0,4 43-7 0 0,-1-11-4 0 0,-3-26 65 0 0,-1-1 0 0 0,-2 0 0 0 0,0 0 0 0 0,-1 0 0 0 0,-1 0 0 0 0,-1-1 0 0 0,-1 0 0 0 0,-1 0 0 0 0,-23 37 0 0 0,-6 3 368 0 0,-81 96 0 0 0,12-33 182 0 0,-39 50-169 0 0,-29 79 1114 0 0,160-230-1706 0 0,-24 32-2529 0 0,9-21-4119 0 0,14-19 807 0 0</inkml:trace>
  <inkml:trace contextRef="#ctx0" brushRef="#br0" timeOffset="1">137 663 11975 0 0,'-17'4'263'0'0,"0"1"-1"0"0,0 1 1 0 0,0 0-1 0 0,-20 12 0 0 0,33-16-154 0 0,0 1-1 0 0,1-1 0 0 0,-1 1 1 0 0,1 0-1 0 0,0 0 0 0 0,0 0 1 0 0,-3 5-1 0 0,6-8-27 0 0,0 0 0 0 0,0 1 1 0 0,-1-1-1 0 0,1 1 0 0 0,0-1 0 0 0,0 1 1 0 0,0-1-1 0 0,0 1 0 0 0,0-1 0 0 0,0 1 0 0 0,0-1 1 0 0,0 1-1 0 0,0-1 0 0 0,0 1 0 0 0,0-1 1 0 0,0 1-1 0 0,0-1 0 0 0,0 0 0 0 0,1 1 0 0 0,-1-1 1 0 0,0 1-1 0 0,0-1 0 0 0,1 1 0 0 0,-1-1 1 0 0,0 0-1 0 0,1 2 0 0 0,7 7 759 0 0,-5-7-614 0 0,-1 0 0 0 0,1-1 0 0 0,-1 1-1 0 0,1 0 1 0 0,0-1 0 0 0,0 0 0 0 0,0 0-1 0 0,0 0 1 0 0,0 0 0 0 0,4 1 0 0 0,35 2 1440 0 0,-18-2-1111 0 0,22 0-133 0 0,0-1 1 0 0,0-3-1 0 0,51-7 0 0 0,-9 0-358 0 0,101-9 832 0 0,43-2 186 0 0,-50 2-4897 0 0,-180 18 2792 0 0,-2 0 0 0 0,0 0-682 0 0,-1-2-2868 0 0,-2-5-1226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62 11975 0 0,'0'0'267'0'0,"0"0"42"0"0,0 0 17 0 0,0 0-28 0 0,0 0-58 0 0,0 0 491 0 0,0 0 238 0 0,0 0 45 0 0,-1-2-61 0 0,-9-32 2308 0 0,10 32-2749 0 0,-8-14 1024 0 0,7 15-1460 0 0,0 0 0 0 0,0 0 0 0 0,-1 1 0 0 0,1-1 0 0 0,0 0 0 0 0,0 1 0 0 0,-1-1-1 0 0,1 1 1 0 0,-1 0 0 0 0,1-1 0 0 0,0 1 0 0 0,-1 0 0 0 0,-2-1 0 0 0,2 1-28 0 0,-7 0-46 0 0,-1 1 0 0 0,0 0 0 0 0,0 0 0 0 0,1 1 0 0 0,-1 0 0 0 0,1 0 0 0 0,-14 6 0 0 0,0-1-1 0 0,-8 4-1 0 0,1 0 0 0 0,1 2 0 0 0,0 2 0 0 0,1 0 0 0 0,0 2 0 0 0,-29 24 0 0 0,53-39 0 0 0,1 1 0 0 0,0 0 0 0 0,0 0 0 0 0,0 0 0 0 0,0 0 0 0 0,1 1 0 0 0,0-1 0 0 0,-1 1 0 0 0,-1 5 0 0 0,3-8 0 0 0,1 0 0 0 0,-1 0 0 0 0,1 0 0 0 0,0 0 0 0 0,-1 0 0 0 0,1 0 0 0 0,0 1 0 0 0,0-1 0 0 0,0 0 0 0 0,0 0 0 0 0,0 0 0 0 0,0 0 0 0 0,0 0 0 0 0,0 0 0 0 0,0 0 0 0 0,1 1 0 0 0,-1-1 0 0 0,0 0 0 0 0,1 0 0 0 0,-1 0 0 0 0,1 0 0 0 0,-1 0 0 0 0,1 0 0 0 0,0 0 0 0 0,-1-1 0 0 0,1 1 0 0 0,0 0 0 0 0,-1 0 0 0 0,1 0 0 0 0,0 0 0 0 0,0-1 0 0 0,0 1 0 0 0,0-1 0 0 0,0 1 0 0 0,0 0 0 0 0,0-1 0 0 0,0 1 0 0 0,0-1 0 0 0,0 0 0 0 0,1 1 0 0 0,7 2 0 0 0,-1-1 0 0 0,1 0 0 0 0,0 0 0 0 0,0-1 0 0 0,0 0 0 0 0,0-1 0 0 0,18 0 0 0 0,64-14 0 0 0,-54 6 0 0 0,-19 6 0 0 0,-1-2 0 0 0,1-1 0 0 0,-1 0 0 0 0,0-1 0 0 0,0-1 0 0 0,24-13 0 0 0,-48 31 0 0 0,-7 8 0 0 0,-5 3-219 0 0,0 0 0 0 0,1 2 0 0 0,-26 46 0 0 0,43-68-289 0 0,1-2-140 0 0,11 0-2126 0 0,9-1 1331 0 0,4-5-92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1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0,'0'0'719'0'0,"0"0"-20"0"0,1 1-449 0 0,4 7-245 0 0,1 0 0 0 0,0-1 0 0 0,0 0-1 0 0,1 0 1 0 0,0-1 0 0 0,15 11 0 0 0,12 13-11 0 0,-16-11 6 0 0,-1 1 0 0 0,-1 0 0 0 0,-1 1 0 0 0,19 36 0 0 0,-10-9 0 0 0,22 59 0 0 0,-29-55 309 0 0,-1 0 0 0 0,-3 1-1 0 0,-2 1 1 0 0,-2 0 0 0 0,2 94-1 0 0,-11-121 304 0 0,-1 0 0 0 0,-1 0 0 0 0,-1 0 0 0 0,-10 34 0 0 0,10-47-487 0 0,-1-1 0 0 0,-1 0 0 0 0,-1 0 0 0 0,1 0-1 0 0,-2 0 1 0 0,0-1 0 0 0,0 0 0 0 0,-2 0-1 0 0,-17 20 1 0 0,20-27-119 0 0,0 0 0 0 0,0 0 0 0 0,0-1 0 0 0,-1 0 0 0 0,1 0 0 0 0,-12 5 0 0 0,-44 12-343 0 0,42-15-197 0 0,-15 2-1430 0 0,23-4 941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84 13823 0 0,'1'-2'315'0'0,"17"-22"758"0"0,-18 24-1068 0 0,0 0-1 0 0,0-1 0 0 0,-1 1 0 0 0,1 0 1 0 0,0-1-1 0 0,0 1 0 0 0,0 0 0 0 0,0 0 1 0 0,-1-1-1 0 0,1 1 0 0 0,0 0 0 0 0,0 0 1 0 0,-1-1-1 0 0,1 1 0 0 0,0 0 0 0 0,0 0 1 0 0,-1 0-1 0 0,1 0 0 0 0,0-1 0 0 0,-1 1 1 0 0,1 0-1 0 0,0 0 0 0 0,-1 0 0 0 0,1 0 1 0 0,0 0-1 0 0,-1 0 0 0 0,1 0 0 0 0,-11-3 1 0 0,0 3-5 0 0,0 1 0 0 0,0 0 0 0 0,1 1 0 0 0,-1 0 0 0 0,0 1 0 0 0,0 0 0 0 0,1 0 0 0 0,-11 6 0 0 0,5-3 0 0 0,3-1 67 0 0,0 1 0 0 0,1 1 0 0 0,0 0 0 0 0,-21 16 0 0 0,-40 41 520 0 0,73-64-586 0 0,-19 17 286 0 0,2 1 0 0 0,0 1 0 0 0,-18 27 0 0 0,28-34-282 0 0,-1 0 0 0 0,2 0 1 0 0,-1 0-1 0 0,2 1 0 0 0,0 0 0 0 0,0 0 0 0 0,-4 23 0 0 0,8-32 71 0 0,1-1 0 0 0,-1 1 0 0 0,1 0 0 0 0,0-1 0 0 0,0 1 0 0 0,0-1 0 0 0,1 1 0 0 0,-1-1 0 0 0,1 1 0 0 0,0-1 0 0 0,0 1 0 0 0,0-1 0 0 0,0 0 0 0 0,1 1 0 0 0,-1-1 0 0 0,1 0 0 0 0,0 0 0 0 0,0 0 0 0 0,0 0 0 0 0,0 0 0 0 0,0-1 0 0 0,1 1 0 0 0,-1 0 0 0 0,1-1 0 0 0,4 3 0 0 0,7 3-76 0 0,-8-8 0 0 0,-3-1 0 0 0,5 1 159 0 0,0 0-1 0 0,1-1 1 0 0,-1 0-1 0 0,0 0 1 0 0,0-1-1 0 0,0 0 1 0 0,0-1 0 0 0,13-6-1 0 0,-3 1 49 0 0,0-2 0 0 0,24-17 0 0 0,-33 20-339 0 0,-1 0-1 0 0,0 0 1 0 0,0-1-1 0 0,13-17 1 0 0,23-41-1028 0 0,-30 43 1006 0 0,20-35-850 0 0,42-102-1 0 0,-66 136 950 0 0,-1 2-301 0 0,6-13-728 0 0,-14 33 504 0 0,-1 2-285 0 0,0 0-126 0 0,0 0-711 0 0,0 0-2736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15 341 17503 0 0,'0'0'803'0'0,"0"0"-18"0"0,0-1-358 0 0,-7-21 1601 0 0,6 19-1851 0 0,-1 0 1 0 0,1-1-1 0 0,0 1 0 0 0,0 0 0 0 0,1 0 0 0 0,-1-1 0 0 0,1 1 1 0 0,0 0-1 0 0,-1-1 0 0 0,2-4 0 0 0,0 0-177 0 0,1 0 0 0 0,1 0 0 0 0,-1 0 0 0 0,1 1 0 0 0,0-1 0 0 0,1 1 0 0 0,0 0 0 0 0,0 0 0 0 0,5-7 0 0 0,3-1 0 0 0,1 0 0 0 0,23-23 0 0 0,-18 22-8 0 0,0 1 1 0 0,1 1-1 0 0,1 1 0 0 0,0 0 1 0 0,1 1-1 0 0,0 1 0 0 0,43-15 1 0 0,-58 25-102 0 0,1-1-1 0 0,-1 1 1 0 0,1 0 0 0 0,-1 0-1 0 0,1 1 1 0 0,-1 0 0 0 0,1 0 0 0 0,-1 1-1 0 0,1-1 1 0 0,-1 1 0 0 0,1 1 0 0 0,-1-1-1 0 0,0 1 1 0 0,7 3 0 0 0,-10-4 99 0 0,0 1 1 0 0,0 0-1 0 0,0-1 1 0 0,0 1-1 0 0,-1 1 0 0 0,1-1 1 0 0,0 0-1 0 0,-1 1 1 0 0,0-1-1 0 0,0 1 1 0 0,1 0-1 0 0,-1-1 1 0 0,-1 1-1 0 0,1 0 0 0 0,0 0 1 0 0,-1 0-1 0 0,0 1 1 0 0,1-1-1 0 0,-1 0 1 0 0,-1 0-1 0 0,1 1 0 0 0,0-1 1 0 0,-1 1-1 0 0,0-1 1 0 0,1 1-1 0 0,-1-1 1 0 0,-1 7-1 0 0,-6 33 356 0 0,-1-1 0 0 0,-3 0 0 0 0,-21 57 0 0 0,-7 15-1411 0 0,39-112-850 0 0,0-2-107 0 0,0 0-24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26 13823 0 0,'-2'-1'630'0'0,"-9"-3"27"0"0,9 4-642 0 0,0-1 0 0 0,-1 0 0 0 0,1 1 0 0 0,0-1 0 0 0,-1 0 0 0 0,1 0 0 0 0,0-1 0 0 0,0 1 0 0 0,0 0-1 0 0,0-1 1 0 0,0 1 0 0 0,0-1 0 0 0,-1-2 0 0 0,3 4-15 0 0,-1 0 0 0 0,1-1 0 0 0,0 1 0 0 0,0 0 0 0 0,0 0 0 0 0,0 0 0 0 0,-1-1 0 0 0,1 1 0 0 0,0 0 0 0 0,0 0 0 0 0,0 0 0 0 0,-1 0 0 0 0,1 0 0 0 0,0 0 0 0 0,0-1 0 0 0,0 1 0 0 0,-1 0 0 0 0,1 0 0 0 0,0 0 0 0 0,0 0 0 0 0,-1 0 0 0 0,1 0 0 0 0,0 0 0 0 0,0 0 0 0 0,-1 0 0 0 0,1 0 0 0 0,0 0 0 0 0,0 0 0 0 0,-1 0 0 0 0,1 0 0 0 0,0 0 0 0 0,0 1 0 0 0,0-1 0 0 0,-1 0 0 0 0,1 0 0 0 0,0 0 0 0 0,0 0 0 0 0,-1 0 0 0 0,1 0 0 0 0,0 1 0 0 0,0-1 0 0 0,0 0 0 0 0,0 0 0 0 0,-1 0 0 0 0,1 1 0 0 0,-6 8 0 0 0,5-9 0 0 0,-19 38 289 0 0,-28 72 0 0 0,36-80 72 0 0,-172 368 2639 0 0,-28-68-2833 0 0,85-145-169 0 0,86-122 2 0 0,-56 93 0 0 0,93-148-57 0 0,0 1 0 0 0,0 0-1 0 0,0 0 1 0 0,1 1 0 0 0,1-1-1 0 0,-2 13 1 0 0,3-20-418 0 0,3-1-1158 0 0,7 0-4506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6 445 17503 0 0,'0'0'803'0'0,"-1"-1"-18"0"0,1 1-776 0 0,0 0 0 0 0,0 0 1 0 0,0 0-1 0 0,0 0 0 0 0,0 0 0 0 0,0 0 0 0 0,-1 0 0 0 0,1 0 1 0 0,0 0-1 0 0,0 0 0 0 0,0 0 0 0 0,0 0 0 0 0,0 0 0 0 0,0 0 0 0 0,0 0 1 0 0,-1-1-1 0 0,1 1 0 0 0,0 0 0 0 0,0 0 0 0 0,0 0 0 0 0,0 0 0 0 0,0 0 1 0 0,0 1-1 0 0,-1-1 0 0 0,1 0 0 0 0,0 0 0 0 0,0 0 0 0 0,0 0 0 0 0,0 0 1 0 0,0 0-1 0 0,0 0 0 0 0,0 0 0 0 0,-1 0 0 0 0,1 0 0 0 0,0 0 0 0 0,0 0 1 0 0,0 0-1 0 0,0 0 0 0 0,0 1 0 0 0,0-1 0 0 0,0 0 0 0 0,0 0 0 0 0,0 0 1 0 0,0 0-1 0 0,0 0 0 0 0,-1 0 0 0 0,1 0 0 0 0,0 0 0 0 0,0 1 0 0 0,0-1 1 0 0,0 0-1 0 0,0 0 0 0 0,0 0 0 0 0,0 0 0 0 0,0 0 0 0 0,0 0 0 0 0,0 1 1 0 0,0-1-1 0 0,0 0 0 0 0,0 0 0 0 0,0 0 0 0 0,0 0 0 0 0,2 7 177 0 0,-2-7-176 0 0,1 2 58 0 0,0 1 0 0 0,1-1-1 0 0,-1 0 1 0 0,0 1 0 0 0,1-1-1 0 0,0 0 1 0 0,0 0 0 0 0,-1 0 0 0 0,1-1-1 0 0,0 1 1 0 0,0 0 0 0 0,1-1-1 0 0,-1 1 1 0 0,0-1 0 0 0,0 0-1 0 0,1 1 1 0 0,-1-1 0 0 0,1 0 0 0 0,-1-1-1 0 0,1 1 1 0 0,0 0 0 0 0,2 0-1 0 0,6 0-54 0 0,0 1 0 0 0,0-2-1 0 0,21 0 1 0 0,27-6 5 0 0,-1-2 0 0 0,0-3 0 0 0,62-21 0 0 0,310-123 1517 0 0,-372 132-1979 0 0,-34 14 329 0 0,43-18-1127 0 0,-1-2 0 0 0,71-44 1 0 0,-40 10-283 0 0,-18 5-11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232 492 13823 0 0,'0'0'315'0'0,"-1"0"45"0"0,-27 12 406 0 0,14-5-639 0 0,0-2 0 0 0,0 0 0 0 0,-19 5-1 0 0,7-5 748 0 0,17-2-707 0 0,-1-1 1 0 0,0 0 0 0 0,0-1-1 0 0,0 0 1 0 0,0 0-1 0 0,-17-2 1 0 0,26 1-109 0 0,0 0 0 0 0,0-1 1 0 0,0 1-1 0 0,1-1 0 0 0,-1 1 1 0 0,0-1-1 0 0,0 1 0 0 0,1-1 1 0 0,-1 1-1 0 0,0-1 0 0 0,1 1 0 0 0,-1-1 1 0 0,1 0-1 0 0,-1 0 0 0 0,1 1 1 0 0,-1-1-1 0 0,1 0 0 0 0,-1 0 0 0 0,1 1 1 0 0,0-1-1 0 0,0 0 0 0 0,-1 0 1 0 0,1 0-1 0 0,0-1 0 0 0,-2-21 64 0 0,4 13-3 0 0,-1 0 1 0 0,2-1-1 0 0,-1 1 0 0 0,2 0 1 0 0,-1 0-1 0 0,1 1 0 0 0,1-1 1 0 0,0 1-1 0 0,0 0 0 0 0,7-9 0 0 0,11-14-684 0 0,36-36 1 0 0,-53 62 439 0 0,109-101 106 0 0,-65 63 20 0 0,-26 22-313 0 0,2 2 1 0 0,52-34-1 0 0,-70 49 263 0 0,0 0 1 0 0,1 1-1 0 0,0 0 0 0 0,0 0 1 0 0,0 1-1 0 0,1 1 1 0 0,-1-1-1 0 0,1 1 0 0 0,-1 1 1 0 0,1 0-1 0 0,0 0 0 0 0,-1 1 1 0 0,1 0-1 0 0,13 2 1 0 0,-16 0 112 0 0,0 0 0 0 0,-1 0 1 0 0,1 1-1 0 0,-1 0 1 0 0,1 0-1 0 0,-1 1 0 0 0,0-1 1 0 0,0 1-1 0 0,-1 0 1 0 0,1 1-1 0 0,-1 0 0 0 0,0-1 1 0 0,0 2-1 0 0,-1-1 1 0 0,1 0-1 0 0,-1 1 0 0 0,0 0 1 0 0,-1 0-1 0 0,1 0 1 0 0,-1 0-1 0 0,-1 1 1 0 0,1 0-1 0 0,2 10 0 0 0,-3-10 21 0 0,0 0-1 0 0,-1 0 1 0 0,0 0-1 0 0,-1 0 1 0 0,1 0 0 0 0,-1 0-1 0 0,0 0 1 0 0,-1 0-1 0 0,0 0 1 0 0,0 0-1 0 0,-1 0 1 0 0,1 0-1 0 0,-1 0 1 0 0,-1-1-1 0 0,1 1 1 0 0,-1-1-1 0 0,-1 1 1 0 0,1-1-1 0 0,-1 0 1 0 0,0 0 0 0 0,0-1-1 0 0,-1 1 1 0 0,-7 7-1 0 0,-13 5-82 0 0,-1 0 0 0 0,0-2 0 0 0,-1-1 0 0 0,-38 16 0 0 0,11-5-2 0 0,-71 39-1 0 0,68-37-704 0 0,20-14-2688 0 0,35-13 958 0 0,2-1-102 0 0,0 0-22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 13823 0 0,'0'0'315'0'0,"0"0"45"0"0,0 0 21 0 0,0 0-49 0 0,-2 1-220 0 0,-3 9 89 0 0,0 0-1 0 0,0 1 1 0 0,-5 16-1 0 0,-3 8 442 0 0,-151 321 2074 0 0,106-247-2026 0 0,-85 120 0 0 0,-79 39-67 0 0,79-104-638 0 0,118-131 15 0 0,13-18 0 0 0,0 1 0 0 0,-1-1 0 0 0,-20 17 0 0 0,32-31 155 0 0,1-2-17 0 0,5-5 98 0 0,8-10 166 0 0,20-18-414 0 0,2 1 0 0 0,60-43 0 0 0,86-46-1028 0 0,-153 104 1241 0 0,4-2-201 0 0,1 1 0 0 0,1 2 0 0 0,0 2 0 0 0,1 1 0 0 0,45-12 0 0 0,-77 25 0 0 0,-1 0 0 0 0,1 1 0 0 0,0-1 0 0 0,0 1 0 0 0,0 0 0 0 0,0 0 0 0 0,0 0 0 0 0,-1 0 0 0 0,1 0 0 0 0,0 1 0 0 0,0-1 0 0 0,0 1 0 0 0,4 1 0 0 0,-6-1 0 0 0,0-1 0 0 0,0 1 0 0 0,1 0 0 0 0,-1 0 0 0 0,0 0 0 0 0,0 0 0 0 0,0 0 0 0 0,0 0 0 0 0,0 0 0 0 0,-1 0 0 0 0,1 0 0 0 0,0 1 0 0 0,0-1 0 0 0,-1 0 0 0 0,1 1 0 0 0,-1-1 0 0 0,1 0 0 0 0,-1 1 0 0 0,1-1 0 0 0,-1 0 0 0 0,0 1 0 0 0,0-1 0 0 0,0 1 0 0 0,0-1 0 0 0,0 0 0 0 0,0 1 0 0 0,0-1 0 0 0,-1 3 0 0 0,0 2 0 0 0,0 0 0 0 0,0 0 0 0 0,-1-1 0 0 0,0 1 0 0 0,0 0 0 0 0,0-1 0 0 0,-1 1 0 0 0,0-1 0 0 0,0 0 0 0 0,-7 9 0 0 0,-3 1 0 0 0,-1-1 0 0 0,-15 13 0 0 0,13-14 0 0 0,-17 21 0 0 0,9-12-865 0 0,23-21-106 0 0,1-1-1134 0 0,0 0-4378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76 15663 0 0,'0'0'356'0'0,"4"18"994"0"0,-4-17-1286 0 0,1 1 0 0 0,-1 0 0 0 0,0-1 1 0 0,1 1-1 0 0,-1-1 0 0 0,1 1 1 0 0,0-1-1 0 0,-1 1 0 0 0,1-1 0 0 0,0 0 1 0 0,0 1-1 0 0,0-1 0 0 0,0 0 0 0 0,0 1 1 0 0,0-1-1 0 0,1 0 0 0 0,-1 0 1 0 0,0 0-1 0 0,0 0 0 0 0,1 0 0 0 0,-1 0 1 0 0,1-1-1 0 0,-1 1 0 0 0,1 0 1 0 0,-1-1-1 0 0,1 1 0 0 0,-1-1 0 0 0,4 1 1 0 0,0-1 140 0 0,0 0 1 0 0,1 0 0 0 0,-1 0 0 0 0,1-1-1 0 0,-1 1 1 0 0,7-3 0 0 0,-6 2-16 0 0,2-1 46 0 0,0 0-1 0 0,0-1 1 0 0,0 0-1 0 0,0 0 1 0 0,0-1 0 0 0,-1 0-1 0 0,0 0 1 0 0,0-1-1 0 0,8-6 1 0 0,-10 7-277 0 0,-1 0 0 0 0,0 0 0 0 0,0 0-1 0 0,0-1 1 0 0,0 1 0 0 0,-1-1 0 0 0,1 0 0 0 0,-1 0 0 0 0,-1 0 0 0 0,1-1 0 0 0,-1 1-1 0 0,0-1 1 0 0,3-8 0 0 0,-6 14 7 0 0,1 0 1 0 0,0-1-1 0 0,0 1 0 0 0,0 0 0 0 0,0-1 0 0 0,0 1 0 0 0,-1 0 1 0 0,1 0-1 0 0,0 0 0 0 0,0-1 0 0 0,0 1 0 0 0,-1 0 1 0 0,1 0-1 0 0,0 0 0 0 0,0-1 0 0 0,-1 1 0 0 0,1 0 0 0 0,0 0 1 0 0,0 0-1 0 0,-1 0 0 0 0,1 0 0 0 0,0 0 0 0 0,-1-1 0 0 0,1 1 1 0 0,0 0-1 0 0,0 0 0 0 0,-1 0 0 0 0,1 0 0 0 0,0 0 1 0 0,-1 0-1 0 0,1 0 0 0 0,0 0 0 0 0,-1 1 0 0 0,-10-1-348 0 0,1 2 267 0 0,0 1 0 0 0,0 0 0 0 0,0 1 0 0 0,1 0 0 0 0,0 0 0 0 0,-10 6 0 0 0,-50 38-656 0 0,50-34 715 0 0,18-13 56 0 0,-129 98 844 0 0,109-80-598 0 0,0 0 0 0 0,1 2-1 0 0,-30 39 1 0 0,45-53-221 0 0,1 0 0 0 0,-1 1 0 0 0,1-1 0 0 0,1 1-1 0 0,-1 0 1 0 0,-3 16 0 0 0,6-22-25 0 0,1 0 0 0 0,-1 0-1 0 0,1 0 1 0 0,0 1 0 0 0,0-1 0 0 0,-1 0-1 0 0,2 1 1 0 0,-1-1 0 0 0,0 0-1 0 0,0 0 1 0 0,1 1 0 0 0,-1-1-1 0 0,1 0 1 0 0,-1 0 0 0 0,1 0 0 0 0,0 0-1 0 0,0 1 1 0 0,0-1 0 0 0,0-1-1 0 0,1 1 1 0 0,-1 0 0 0 0,0 0 0 0 0,1 0-1 0 0,-1-1 1 0 0,1 1 0 0 0,0 0-1 0 0,0-1 1 0 0,-1 0 0 0 0,1 1-1 0 0,4 1 1 0 0,0-1 21 0 0,0 0 1 0 0,0 0-1 0 0,0 0 0 0 0,0-1 0 0 0,0 0 0 0 0,1 0 1 0 0,-1 0-1 0 0,0-1 0 0 0,7 0 0 0 0,10-2 338 0 0,26-5 1 0 0,9-5-1172 0 0,0-2-4132 0 0,7-3-2191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 8287 0 0,'16'-3'382'0'0,"-13"3"-8"0"0,-1-1-240 0 0,5-4-49 0 0,-5 4 280 0 0,-2 1 122 0 0,0 0 22 0 0,-9 17 1027 0 0,-11 9 159 0 0,12-17-540 0 0,1 1-1 0 0,-11 20 1 0 0,-1 11 106 0 0,-23 70-1 0 0,10-21-444 0 0,-58 115 0 0 0,-34 13-816 0 0,67-132-1384 0 0,56-84 942 0 0,19-4-1025 0 0,5-7-5040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47 10135 0 0,'9'-7'146'0'0,"0"1"0"0"0,0 0 0 0 0,1 0 0 0 0,0 1 0 0 0,0 1 0 0 0,0 0 0 0 0,12-4 0 0 0,-20 8 225 0 0,-2 0 117 0 0,0 0 21 0 0,0 0 3 0 0,0 0 0 0 0,-35 11 1092 0 0,-68 30-719 0 0,66-28-469 0 0,0 2-1 0 0,-58 32 1 0 0,60-26-416 0 0,13-9 0 0 0,-35 28 0 0 0,48-31 0 0 0,9-9 0 0 0,-1 0 0 0 0,1 0 0 0 0,0 1 0 0 0,0-1 0 0 0,-1 0 0 0 0,1 0 0 0 0,0 1 0 0 0,0-1 0 0 0,0 0 0 0 0,0 0 0 0 0,-1 1 0 0 0,1-1 0 0 0,0 0 0 0 0,0 0 0 0 0,0 1 0 0 0,0-1 0 0 0,0 0 0 0 0,0 1 0 0 0,0-1 0 0 0,0 0 0 0 0,0 1 0 0 0,0-1 0 0 0,0 0 0 0 0,0 1 0 0 0,0-1 0 0 0,3 2 0 0 0,1 0 0 0 0,-1-1 0 0 0,0 1 0 0 0,1-1 0 0 0,5 1 0 0 0,8 4 0 0 0,11 5 0 0 0,-18-8 0 0 0,0 1 0 0 0,-1 0 0 0 0,1 1 0 0 0,-1 0 0 0 0,0 0 0 0 0,16 13 0 0 0,-20-13 0 0 0,3 0 0 0 0,-1 1 0 0 0,-1 1 0 0 0,1-1 0 0 0,-1 1 0 0 0,-1 0 0 0 0,1 1 0 0 0,-1-1 0 0 0,0 1 0 0 0,4 9 0 0 0,-6-10 45 0 0,-1 0 0 0 0,1 1-1 0 0,-1-1 1 0 0,-1 1 0 0 0,1-1 0 0 0,0 10-1 0 0,-2-12 7 0 0,0 0 1 0 0,-1 0-1 0 0,1 0 0 0 0,-1-1 0 0 0,0 1 0 0 0,-1 0 0 0 0,1 0 1 0 0,-1 0-1 0 0,0-1 0 0 0,-3 7 0 0 0,3-7 56 0 0,0-1 0 0 0,-1 1-1 0 0,1-1 1 0 0,-1 1 0 0 0,0-1-1 0 0,0 0 1 0 0,0 0 0 0 0,0 0-1 0 0,-1-1 1 0 0,-6 5 0 0 0,-1-1-148 0 0,0-1 1 0 0,-17 5-1 0 0,-1 1 105 0 0,21-8-59 0 0,0 0 0 0 0,0-1 0 0 0,-1 0-1 0 0,1-1 1 0 0,0 0 0 0 0,-1 0 0 0 0,1 0-1 0 0,-1-1 1 0 0,-8-1 0 0 0,-7-3-1087 0 0,-43-10 0 0 0,54 11 278 0 0,12 2-697 0 0,1 1-3958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 13823 0 0,'0'-1'315'0'0,"-1"0"-269"0"0,0 0-1 0 0,1 0 1 0 0,-1 0 0 0 0,1 1-1 0 0,-1-1 1 0 0,0 0-1 0 0,0 0 1 0 0,1 1 0 0 0,-1-1-1 0 0,0 1 1 0 0,0-1 0 0 0,0 1-1 0 0,0-1 1 0 0,0 1 0 0 0,0-1-1 0 0,0 1 1 0 0,0 0-1 0 0,0-1 1 0 0,0 1 0 0 0,0 0-1 0 0,-1 0 1 0 0,-1 0-18 0 0,1 0 1 0 0,-1 0-1 0 0,1 0 1 0 0,-1 1-1 0 0,1 0 0 0 0,-1-1 1 0 0,1 1-1 0 0,-4 2 1 0 0,-6 3-5 0 0,1 0 0 0 0,-19 16 1 0 0,19-14 275 0 0,-20 16-7 0 0,1 2-1 0 0,1 1 0 0 0,1 2 1 0 0,2 1-1 0 0,0 0 1 0 0,-37 62-1 0 0,45-61 96 0 0,2 0 0 0 0,0 2 1 0 0,-15 48-1 0 0,15-29-362 0 0,-13 84 0 0 0,27-121 41 0 0,-2 0 0 0 0,-7 22 0 0 0,-4-7-1395 0 0,12-26 271 0 0,0 0 1 0 0,0 0-1 0 0,0-1 0 0 0,-7 7 1 0 0,-3 0-4558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15663 0 0,'0'0'719'0'0,"0"0"-20"0"0,2 1-449 0 0,12 6 23 0 0,1-1-1 0 0,0-1 0 0 0,0-1 0 0 0,1 0 1 0 0,0-1-1 0 0,-1 0 0 0 0,1-1 0 0 0,23-1 1 0 0,14-3 496 0 0,64-10 1 0 0,-67 6-636 0 0,223-44-16 0 0,-158 19-6126 0 0,-80 22-678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15663 0 0,'0'0'356'0'0,"1"2"50"0"0,4 6-236 0 0,-1 0 0 0 0,0 1 0 0 0,0-1 0 0 0,-1 1 0 0 0,0 0-1 0 0,0 0 1 0 0,-1 0 0 0 0,0 0 0 0 0,-1 0 0 0 0,0 1 0 0 0,0-1 0 0 0,-1 0 0 0 0,0 1 0 0 0,-1-1 0 0 0,0 0 0 0 0,-4 18 0 0 0,2-15 10 0 0,-1 1 0 0 0,-1-1 0 0 0,0 0-1 0 0,0 0 1 0 0,-1 0 0 0 0,0-1-1 0 0,-1 0 1 0 0,-1 0 0 0 0,0-1 0 0 0,0 1-1 0 0,-16 14 1 0 0,1-5-180 0 0,0-1 0 0 0,-1-1 0 0 0,-1-1 0 0 0,0-1 0 0 0,-43 20 0 0 0,35-26 15 0 0,26-8-214 0 0,0 0-1 0 0,0 0 0 0 0,1 1 0 0 0,-1 0 0 0 0,1 0 0 0 0,-10 7 0 0 0,14-9-448 0 0,2-1-572 0 0,0 0-253 0 0,2-2-51 0 0,7-4-11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98 11975 0 0,'0'0'267'0'0,"0"0"42"0"0,0 0 17 0 0,0 0-28 0 0,1 0-294 0 0,-1 0 0 0 0,0 0 0 0 0,0 0 0 0 0,1 0 0 0 0,-1 0 0 0 0,0 1 0 0 0,0-1 0 0 0,0 0 0 0 0,0 0 0 0 0,1 0 0 0 0,-1 0 0 0 0,0 1 0 0 0,0-1 0 0 0,0 0 0 0 0,0 0 0 0 0,0 0 0 0 0,1 1 0 0 0,-1-1 0 0 0,0 0 0 0 0,0 0 0 0 0,0 1 0 0 0,0-1 0 0 0,0 0 0 0 0,0 0 0 0 0,0 0 0 0 0,0 1 0 0 0,0-1 0 0 0,-39 1 432 0 0,37-1-328 0 0,0 1-1 0 0,0 0 1 0 0,1-1 0 0 0,-1 1-1 0 0,0 0 1 0 0,0 0-1 0 0,-3 2 1 0 0,2-1-27 0 0,0 0 1 0 0,0-1-1 0 0,0 1 1 0 0,0-1 0 0 0,0 1-1 0 0,0-1 1 0 0,-1 0-1 0 0,1 0 1 0 0,-4 0-1 0 0,31 6 1287 0 0,-11-6-1236 0 0,0-1-1 0 0,-1 0 1 0 0,1-1-1 0 0,24-4 1 0 0,52-17 291 0 0,-65 15 35 0 0,133-41 682 0 0,-127 38-1163 0 0,10-6 23 0 0,-33 12 0 0 0,1 0 0 0 0,0 1 0 0 0,1 0 0 0 0,-1 1 0 0 0,0-1 0 0 0,1 1 0 0 0,0 1 0 0 0,-1 0 0 0 0,14 0 0 0 0,-21 1 0 0 0,0 0 1 0 0,0 0-1 0 0,0 0 0 0 0,-1 0 0 0 0,1 0 1 0 0,0 0-1 0 0,0 1 0 0 0,0-1 0 0 0,0 0 0 0 0,0 1 1 0 0,0-1-1 0 0,-1 1 0 0 0,1-1 0 0 0,0 0 1 0 0,0 1-1 0 0,-1 0 0 0 0,1-1 0 0 0,0 1 1 0 0,-1-1-1 0 0,1 1 0 0 0,0 0 0 0 0,-1 0 0 0 0,1-1 1 0 0,-1 1-1 0 0,1 0 0 0 0,-1 0 0 0 0,0 0 1 0 0,1-1-1 0 0,-1 1 0 0 0,0 0 0 0 0,0 0 1 0 0,1 0-1 0 0,-1 0 0 0 0,0 0 0 0 0,0 0 0 0 0,0 0 1 0 0,0 0-1 0 0,0-1 0 0 0,0 1 0 0 0,0 0 1 0 0,0 0-1 0 0,-1 0 0 0 0,1 0 0 0 0,0 0 0 0 0,-1 1 1 0 0,-1 4 71 0 0,-1 0 0 0 0,1-1 0 0 0,-1 1 0 0 0,0-1 0 0 0,-6 8 0 0 0,-15 16 447 0 0,-1-1-1 0 0,-32 27 1 0 0,36-35-486 0 0,-54 46-61 0 0,-125 83-1 0 0,130-100-299 0 0,-138 77-1243 0 0,87-56 1109 0 0,12 1-457 0 0,92-58 782 0 0,0 0-1 0 0,1 1 1 0 0,1 1 0 0 0,-14 17-1 0 0,14-9 138 0 0,14-14 0 0 0,2-8 33 0 0,0 0 1 0 0,0 0-1 0 0,0 1 0 0 0,0-1 0 0 0,0 0 0 0 0,0 0 0 0 0,0-1 1 0 0,1 1-1 0 0,-1 0 0 0 0,0 0 0 0 0,1-1 0 0 0,-1 1 1 0 0,1 0-1 0 0,-1-1 0 0 0,0 1 0 0 0,4-1 0 0 0,-1 1 104 0 0,0 0 0 0 0,0 0-1 0 0,0-1 1 0 0,0 0 0 0 0,7 0-1 0 0,7-4 11 0 0,-1 0 0 0 0,1-1 1 0 0,30-14-1 0 0,-20 7-128 0 0,234-80 1769 0 0,-191 71-642 0 0,130-19 0 0 0,-193 38-1144 0 0,1 1 1 0 0,-1 0-1 0 0,0 1 0 0 0,1 0 1 0 0,-1 0-1 0 0,18 4 0 0 0,-13 2-2 0 0,-13-6-15 0 0,0 1-1 0 0,1-1 1 0 0,-1 1-1 0 0,0 0 1 0 0,1-1-1 0 0,-1 1 1 0 0,0 0-1 0 0,0-1 1 0 0,0 1-1 0 0,1 0 1 0 0,-1 0-1 0 0,0-1 1 0 0,0 1-1 0 0,0 0 1 0 0,0-1-1 0 0,0 1 1 0 0,0 0-1 0 0,-1 0 1 0 0,1-1-1 0 0,0 1 1 0 0,0 0-1 0 0,0-1 1 0 0,-1 1-1 0 0,1 0 1 0 0,0-1-1 0 0,-1 1 1 0 0,1-1-1 0 0,0 1 1 0 0,-1 0-1 0 0,1-1 1 0 0,-1 1-1 0 0,1-1 1 0 0,-1 1-1 0 0,1-1 1 0 0,-1 1-1 0 0,0 0 1 0 0,-23 16-2100 0 0,5-8 601 0 0,-2-2-20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66 11975 0 0,'0'0'547'0'0,"-1"3"-11"0"0,-9 25-367 0 0,-19 46 1323 0 0,18-47-842 0 0,10-21-324 0 0,-2 0-1 0 0,1 0 1 0 0,-6 11 0 0 0,7-16-282 0 0,-1 1 0 0 0,1 0 0 0 0,0-1 0 0 0,-1 1 0 0 0,0 0 0 0 0,1-1 0 0 0,-1 0 0 0 0,0 1-1 0 0,1-1 1 0 0,-1 0 0 0 0,0 0 0 0 0,0 0 0 0 0,0 0 0 0 0,0 0 0 0 0,-3 0 0 0 0,-29 13 28 0 0,32-14 299 0 0,0-9 626 0 0,2 7-981 0 0,0-1 0 0 0,1 1 0 0 0,-1 0 0 0 0,1 0 0 0 0,0 0 0 0 0,-1 0 0 0 0,1 0 0 0 0,0 0 0 0 0,0 0-1 0 0,0 0 1 0 0,3-3 0 0 0,18-20-808 0 0,-15 17 616 0 0,15-15-188 0 0,1 1 1 0 0,1 0-1 0 0,44-30 1 0 0,-50 41 191 0 0,1 0 1 0 0,0 1-1 0 0,0 0 1 0 0,1 2-1 0 0,0 1 1 0 0,32-8-1 0 0,-42 13 399 0 0,1 0 0 0 0,0 1 0 0 0,-1 0 0 0 0,1 1 0 0 0,0 0-1 0 0,11 2 1 0 0,-18-1-112 0 0,1 0 1 0 0,0 0-1 0 0,-1 0 0 0 0,1 0 0 0 0,-1 1 1 0 0,1-1-1 0 0,-1 1 0 0 0,0 0 0 0 0,1 1 1 0 0,-1-1-1 0 0,0 1 0 0 0,-1 0 0 0 0,1 0 1 0 0,0 0-1 0 0,5 6 0 0 0,-9-7-89 0 0,1 0 1 0 0,0-1-1 0 0,0 1 0 0 0,-1 0 0 0 0,1 0 1 0 0,-1 0-1 0 0,1 0 0 0 0,-1-1 0 0 0,0 1 1 0 0,0 0-1 0 0,0 0 0 0 0,0 0 0 0 0,0 0 1 0 0,0 0-1 0 0,-1 0 0 0 0,1-1 0 0 0,0 1 0 0 0,-1 0 1 0 0,0 0-1 0 0,1 0 0 0 0,-1-1 0 0 0,0 1 1 0 0,0 0-1 0 0,-1 1 0 0 0,-3 5-38 0 0,0 0 0 0 0,0 0 0 0 0,-9 8 0 0 0,-15 15-96 0 0,-53 41-1 0 0,44-39-3876 0 0,35-31 2451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185 375 15663 0 0,'0'0'356'0'0,"-1"1"50"0"0,-13 1-269 0 0,1 0-1 0 0,-1 0 1 0 0,1-1 0 0 0,-1-1 0 0 0,0-1 0 0 0,-20-2 0 0 0,31 3-134 0 0,0 0-1 0 0,0-1 1 0 0,0 0-1 0 0,0 1 0 0 0,1-1 1 0 0,-1 0-1 0 0,0 0 1 0 0,0-1-1 0 0,0 1 1 0 0,1 0-1 0 0,-1-1 0 0 0,1 0 1 0 0,-1 0-1 0 0,1 1 1 0 0,-1-1-1 0 0,1-1 1 0 0,0 1-1 0 0,0 0 1 0 0,0 0-1 0 0,0-1 0 0 0,1 1 1 0 0,-1-1-1 0 0,1 0 1 0 0,-1 0-1 0 0,1 1 1 0 0,0-1-1 0 0,0 0 0 0 0,-1-5 1 0 0,1 4 97 0 0,1-1-1 0 0,-1 1 1 0 0,1-1 0 0 0,0 1-1 0 0,0 0 1 0 0,0-1 0 0 0,1 1-1 0 0,-1 0 1 0 0,1-1 0 0 0,0 1 0 0 0,0 0-1 0 0,1 0 1 0 0,-1 0 0 0 0,1 0-1 0 0,0 0 1 0 0,0 0 0 0 0,5-6-1 0 0,2-3-55 0 0,0 2 0 0 0,1-1 0 0 0,21-18-1 0 0,-2 5-43 0 0,2 1 0 0 0,0 2 0 0 0,2 1 0 0 0,0 1 0 0 0,39-15 0 0 0,-60 29-1 0 0,1 2-1 0 0,-1-1 0 0 0,24-4 1 0 0,-31 9 7 0 0,0-1 1 0 0,1 0-1 0 0,-1 1 1 0 0,1 0 0 0 0,-1 0-1 0 0,1 1 1 0 0,-1-1-1 0 0,0 1 1 0 0,1 0-1 0 0,-1 1 1 0 0,10 3-1 0 0,-14-4 53 0 0,1 0-1 0 0,0 0 0 0 0,0 1 0 0 0,0-1 1 0 0,-1 0-1 0 0,1 1 0 0 0,-1-1 1 0 0,1 1-1 0 0,-1 0 0 0 0,0-1 1 0 0,0 1-1 0 0,1 0 0 0 0,-1 0 1 0 0,0 0-1 0 0,0 0 0 0 0,-1 0 0 0 0,1 0 1 0 0,0 0-1 0 0,-1 0 0 0 0,1 0 1 0 0,-1 0-1 0 0,0 0 0 0 0,0 1 1 0 0,0-1-1 0 0,0 0 0 0 0,0 0 0 0 0,0 0 1 0 0,0 0-1 0 0,-2 3 0 0 0,0 6-12 0 0,0-1-1 0 0,-1 0 0 0 0,-1-1 1 0 0,-7 17-1 0 0,4-14-45 0 0,1 0 0 0 0,-2 0 0 0 0,0-1 0 0 0,0 0 0 0 0,-11 9 0 0 0,-51 46 0 0 0,67-63 0 0 0,0-1-1 0 0,0 1-1 0 0,0-1 1 0 0,-1 1-1 0 0,1-1 1 0 0,0 0-1 0 0,-7 2 1 0 0,-8 5-122 0 0,17-8-561 0 0,-4 2 1265 0 0,3-3-8393 0 0,0-6 2012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7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 15663 0 0,'0'0'356'0'0,"2"-1"50"0"0,-2 1-357 0 0,1 0 1 0 0,-1 0-1 0 0,1-1 1 0 0,-1 1-1 0 0,1 0 1 0 0,-1 0-1 0 0,1 0 1 0 0,0 0-1 0 0,-1 0 1 0 0,1 0-1 0 0,-1 0 1 0 0,1 0-1 0 0,-1 0 1 0 0,1 0-1 0 0,0 0 1 0 0,-1 0-1 0 0,1 0 1 0 0,-1 0-1 0 0,1 0 1 0 0,-1 1-1 0 0,1-1 1 0 0,-1 0-1 0 0,1 0 1 0 0,-1 1-1 0 0,1-1 1 0 0,-1 0-1 0 0,1 1 1 0 0,-1-1-1 0 0,1 0 1 0 0,-1 1-1 0 0,1-1 1 0 0,-1 1-1 0 0,0-1 1 0 0,1 1-1 0 0,-1-1 1 0 0,0 1-1 0 0,1 0 1 0 0,0 1 8 0 0,1 1 0 0 0,-1-1-1 0 0,0 1 1 0 0,1-1 0 0 0,-1 1 0 0 0,-1-1 0 0 0,1 1-1 0 0,0 0 1 0 0,0-1 0 0 0,-1 1 0 0 0,0 0 0 0 0,1 0 0 0 0,-1-1-1 0 0,0 1 1 0 0,0 0 0 0 0,-1 0 0 0 0,1-1 0 0 0,-1 1 0 0 0,0 4-1 0 0,-3 4-81 0 0,0 1-1 0 0,-1-1 1 0 0,-7 13-1 0 0,4-8 84 0 0,-23 43-62 0 0,-66 92-1 0 0,1-3 83 0 0,-48 112 1848 0 0,42-74-1878 0 0,94-172-49 0 0,-1 0 0 0 0,-11 15 0 0 0,17-25 0 0 0,-1 0 0 0 0,0-1 0 0 0,0 1 0 0 0,0 0 0 0 0,0-1 0 0 0,0 0 0 0 0,-1 0 0 0 0,1 0 0 0 0,-1-1 0 0 0,-7 4 0 0 0,5-4 30 0 0,5-1-266 0 0,-1 0 0 0 0,0 1 0 0 0,0-1 0 0 0,0-1 0 0 0,0 1 0 0 0,0 0 0 0 0,0-1 0 0 0,0 1 0 0 0,0-1 0 0 0,0 0 0 0 0,0 0 0 0 0,0 0 0 0 0,0-1 0 0 0,0 1 0 0 0,-5-2 0 0 0,7 2 85 0 0,0-1 0 0 0,0 1 0 0 0,1-1 0 0 0,-1 0 0 0 0,0 1 0 0 0,1-1 0 0 0,-1 0 0 0 0,1 0 1 0 0,-1 1-1 0 0,1-1 0 0 0,-1 0 0 0 0,1 0 0 0 0,-1 0 0 0 0,1 0 0 0 0,0 1 0 0 0,-1-1 0 0 0,1-2 1 0 0,-1-7-5316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 8287 0 0,'9'-4'169'0'0,"-7"3"-84"0"0,1 0-1 0 0,-1 0 0 0 0,0 0 1 0 0,0 0-1 0 0,1-1 1 0 0,-1 1-1 0 0,0-1 0 0 0,0 0 1 0 0,-1 1-1 0 0,4-4 1 0 0,-29 40 3971 0 0,-90 102-739 0 0,-68 116-824 0 0,153-208-2450 0 0,1 1 0 0 0,3 1 0 0 0,-24 60 0 0 0,38-70-554 0 0,1 1 0 0 0,2 0 0 0 0,-4 41 0 0 0,11-68-238 0 0,0-6-274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 15663 0 0,'14'-1'1188'0'0,"0"-1"-1053"0"0,0 0-1 0 0,0 0 0 0 0,1 2 0 0 0,-1 0 1 0 0,0 0-1 0 0,0 1 0 0 0,0 1 0 0 0,16 4 1 0 0,-26-5-90 0 0,1 0 1 0 0,-1 1-1 0 0,0-1 0 0 0,1 1 1 0 0,-1 0-1 0 0,0 1 1 0 0,0-1-1 0 0,0 1 1 0 0,0-1-1 0 0,-1 1 1 0 0,1 0-1 0 0,-1 1 1 0 0,1-1-1 0 0,-1 0 0 0 0,0 1 1 0 0,-1 0-1 0 0,1 0 1 0 0,-1 0-1 0 0,1 0 1 0 0,-1 0-1 0 0,0 0 1 0 0,-1 1-1 0 0,1-1 0 0 0,-1 0 1 0 0,0 1-1 0 0,0 0 1 0 0,0-1-1 0 0,-1 1 1 0 0,1 5-1 0 0,-1-2-49 0 0,-1 0-1 0 0,0 0 1 0 0,0 0-1 0 0,-1 0 1 0 0,0 0-1 0 0,0 0 1 0 0,-1 0-1 0 0,0 0 0 0 0,0-1 1 0 0,-1 0-1 0 0,0 1 1 0 0,0-2-1 0 0,-9 13 1 0 0,-6 3 335 0 0,0-1 1 0 0,-35 30-1 0 0,38-37-181 0 0,-1-1 1 0 0,0 0-1 0 0,-1-2 1 0 0,0 0-1 0 0,-1-1 1 0 0,-26 11-1 0 0,20-9-600 0 0,19-9 287 0 0,1 0 1 0 0,0 0 0 0 0,-1-1-1 0 0,0 1 1 0 0,1-2-1 0 0,-1 1 1 0 0,0 0 0 0 0,-6 0-1 0 0,11-2 126 0 0,1 0-1 0 0,-1 0 0 0 0,1 0 1 0 0,-1 0-1 0 0,1 0 0 0 0,0 0 1 0 0,-1 0-1 0 0,1-1 0 0 0,-1 1 1 0 0,1 0-1 0 0,0 0 1 0 0,-1 0-1 0 0,1 0 0 0 0,-1-1 1 0 0,1 1-1 0 0,0 0 0 0 0,-1 0 1 0 0,1-1-1 0 0,0 1 0 0 0,-1 0 1 0 0,1 0-1 0 0,0-1 1 0 0,0 1-1 0 0,-1 0 0 0 0,1-1 1 0 0,0 1-1 0 0,0 0 0 0 0,-1-1 1 0 0,1 1-1 0 0,0-1 0 0 0,0 1 1 0 0,0 0-1 0 0,0-1 1 0 0,0 0-1 0 0,-1-7-6469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414 219 11975 0 0,'0'0'267'0'0,"0"0"42"0"0,0 0 17 0 0,0 0-28 0 0,3 2-196 0 0,10 6-21 0 0,-9-5 284 0 0,-4-3 122 0 0,0 0 22 0 0,19 1 1027 0 0,-15-1-1451 0 0,-1 0 0 0 0,1-1-1 0 0,-1 1 1 0 0,0-1 0 0 0,1 0 0 0 0,-1 0-1 0 0,0 0 1 0 0,1-1 0 0 0,-1 1-1 0 0,0-1 1 0 0,0 0 0 0 0,0 0-1 0 0,0 0 1 0 0,-1 0 0 0 0,1 0 0 0 0,0-1-1 0 0,-1 1 1 0 0,1-1 0 0 0,-1 1-1 0 0,0-1 1 0 0,0 0 0 0 0,0 0 0 0 0,1-4-1 0 0,2-3 105 0 0,0-1 1 0 0,-1 1-1 0 0,0-1 0 0 0,-1 0 0 0 0,3-19 0 0 0,-5 19-189 0 0,0 0 0 0 0,-1 1 0 0 0,0-1 0 0 0,-2-13 0 0 0,2 22-15 0 0,0 1 1 0 0,0-1-1 0 0,-1 0 0 0 0,1 1 0 0 0,-1-1 0 0 0,1 1 0 0 0,-1-1 1 0 0,1 1-1 0 0,-1-1 0 0 0,0 1 0 0 0,0-1 0 0 0,1 1 1 0 0,-1 0-1 0 0,0-1 0 0 0,0 1 0 0 0,-1 0 0 0 0,1 0 0 0 0,0 0 1 0 0,0 0-1 0 0,-3-2 0 0 0,2 2-38 0 0,0 0 1 0 0,0 1-1 0 0,-1-1 0 0 0,1 0 1 0 0,0 1-1 0 0,-1-1 0 0 0,1 1 1 0 0,0 0-1 0 0,-1 0 0 0 0,1 0 1 0 0,-1 0-1 0 0,-3 1 0 0 0,-4 1-113 0 0,0 1 0 0 0,1 0 0 0 0,-1 0 0 0 0,1 1 0 0 0,-13 7 0 0 0,-9 8 307 0 0,1 1 0 0 0,0 1 0 0 0,-28 27 0 0 0,-75 82 679 0 0,15 14-219 0 0,111-135-594 0 0,5-6-7 0 0,-1 1 0 0 0,1 0 0 0 0,0 0 0 0 0,0 0 0 0 0,0 1 0 0 0,0-1 0 0 0,1 0 0 0 0,-1 1 0 0 0,0 4 0 0 0,2-8 0 0 0,0 1 0 0 0,0-1 0 0 0,0 0 0 0 0,0 1 0 0 0,0-1 0 0 0,0 0 0 0 0,0 1 0 0 0,0-1 0 0 0,0 0 0 0 0,1 0 0 0 0,-1 1 0 0 0,0-1 0 0 0,1 0 0 0 0,-1 0 0 0 0,1 1 0 0 0,0-1 0 0 0,-1 0 0 0 0,1 0 0 0 0,0 0 0 0 0,0 0 0 0 0,0 0 0 0 0,0 0 0 0 0,-1 0 0 0 0,1 0 0 0 0,1 0 0 0 0,-1 0 0 0 0,0-1 0 0 0,0 1 0 0 0,0 0 0 0 0,0-1 0 0 0,0 1 0 0 0,1-1 0 0 0,-1 1 0 0 0,0-1 0 0 0,3 1 0 0 0,5 0 92 0 0,0 1-1 0 0,0-2 1 0 0,0 1 0 0 0,1-1-1 0 0,-1-1 1 0 0,0 0-1 0 0,13-3 1 0 0,-2 0 291 0 0,-1-1 1 0 0,25-11-1 0 0,98-49-338 0 0,-124 55-511 0 0,0-1-1 0 0,-1-1 0 0 0,0 0 1 0 0,-1-1-1 0 0,21-22 0 0 0,-51 52 685 0 0,-1 1 0 0 0,2 1 0 0 0,-22 40 0 0 0,32-50-487 0 0,3-7-1135 0 0,4-2-511 0 0,18 3-107 0 0,6-6-24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163 187 11975 0 0,'-5'4'175'0'0,"0"1"-1"0"0,0-2 0 0 0,0 1 0 0 0,-1-1 1 0 0,0 0-1 0 0,-11 5 0 0 0,9-5 63 0 0,0 1 0 0 0,1 0 0 0 0,-11 7 0 0 0,16-10-90 0 0,-2 3 176 0 0,0-1 0 0 0,0 0-1 0 0,0 0 1 0 0,-1 0-1 0 0,1-1 1 0 0,-1 1 0 0 0,1-1-1 0 0,-1 0 1 0 0,0 0 0 0 0,0-1-1 0 0,0 1 1 0 0,0-1 0 0 0,-5 0-1 0 0,8-1 190 0 0,2 0 0 0 0,1-2-392 0 0,0 0 0 0 0,0 0 1 0 0,1 0-1 0 0,-1 0 0 0 0,0 1 0 0 0,1-1 0 0 0,-1 0 0 0 0,1 0 0 0 0,-1 1 1 0 0,4-3-1 0 0,-2 1 26 0 0,33-32-111 0 0,1 2-1 0 0,1 1 0 0 0,2 2 1 0 0,73-42-1 0 0,-96 63-34 0 0,28-15 0 0 0,-40 22 0 0 0,-1 0 0 0 0,1 1 0 0 0,0-1 0 0 0,0 1 0 0 0,1 0 0 0 0,-1 0 0 0 0,6 0 0 0 0,-10 1 0 0 0,0 0 0 0 0,0 0 0 0 0,0 0 0 0 0,0 0 0 0 0,0 0 0 0 0,0 0 0 0 0,0 1 0 0 0,0-1 0 0 0,0 0 0 0 0,0 1 0 0 0,0-1 0 0 0,0 0 0 0 0,0 1 0 0 0,0 0 0 0 0,0-1 0 0 0,-1 1 0 0 0,1-1 0 0 0,0 1 0 0 0,0 0 0 0 0,0 1 0 0 0,0-1 0 0 0,0 1 0 0 0,0 0 0 0 0,0 0 0 0 0,0-1 0 0 0,-1 1 0 0 0,1 0 0 0 0,-1 0 0 0 0,1 0 0 0 0,-1 0 0 0 0,0 2 0 0 0,0 5 0 0 0,0 0 0 0 0,-1 0 0 0 0,-3 15 0 0 0,4-20 0 0 0,-3 8 12 0 0,0 0 0 0 0,-1 1-1 0 0,-1-1 1 0 0,-8 17 0 0 0,-30 44-356 0 0,16-28-2164 0 0,26-43 1417 0 0,1-2-286 0 0,0 0-126 0 0,2 0-29 0 0,8 1-4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235 258 13823 0 0,'0'0'315'0'0,"0"0"45"0"0,-1 1 21 0 0,-10 13 46 0 0,8-9-360 0 0,-1 0-1 0 0,1-1 1 0 0,-1 1-1 0 0,0-1 0 0 0,0 0 1 0 0,-10 7-1 0 0,13-10 59 0 0,-1 0-1 0 0,0 1 1 0 0,1-1-1 0 0,-1 1 1 0 0,1-1-1 0 0,0 1 1 0 0,-2 2-1 0 0,2-2 319 0 0,-7-1-278 0 0,1 1-93 0 0,6-2 79 0 0,-1 0-1 0 0,1 0 1 0 0,-1 0 0 0 0,0 0-1 0 0,1 0 1 0 0,-1 0-1 0 0,1 0 1 0 0,-1-1 0 0 0,1 1-1 0 0,-1-1 1 0 0,1 1-1 0 0,-1-1 1 0 0,1 1 0 0 0,-3-3-1 0 0,-19-14 1374 0 0,2 2-1283 0 0,1 5-241 0 0,10 7 0 0 0,0-2 0 0 0,-15-8 0 0 0,23 12 0 0 0,1 0 0 0 0,-1-1 0 0 0,0 1 0 0 0,1 0 0 0 0,-1-1 0 0 0,1 1 0 0 0,-1-1 0 0 0,1 1 0 0 0,0-1 0 0 0,-1 0 0 0 0,1 0 0 0 0,0 1 0 0 0,0-1 0 0 0,0 0 0 0 0,1 0 0 0 0,-1 0 0 0 0,0 0 0 0 0,0-4 0 0 0,1 4 0 0 0,0-1 0 0 0,1 1 0 0 0,-1 0 0 0 0,0 0 0 0 0,1 0 0 0 0,0 0 0 0 0,-1 0 0 0 0,1 0 0 0 0,0 0 0 0 0,0 0 0 0 0,0 0 0 0 0,1 0 0 0 0,-1 1 0 0 0,2-3 0 0 0,24-25 0 0 0,-20 22 0 0 0,11-10 0 0 0,1 1 0 0 0,1 1 0 0 0,0 0 0 0 0,1 2 0 0 0,0 0 0 0 0,1 2 0 0 0,0 0 0 0 0,1 1 0 0 0,44-12 0 0 0,-45 18 0 0 0,-1 0 0 0 0,41-1 0 0 0,-42 4 0 0 0,-12 1 0 0 0,-1 0 0 0 0,0 0 0 0 0,0 0 0 0 0,0 1 0 0 0,0 0 0 0 0,1 0 0 0 0,-2 1 0 0 0,11 3 0 0 0,-15-4 0 0 0,0 0 0 0 0,0 0 0 0 0,0 0 0 0 0,0 0 0 0 0,-1 0 0 0 0,1 0 0 0 0,0 1 0 0 0,-1-1 0 0 0,1 0 0 0 0,-1 1 0 0 0,0 0 0 0 0,1-1 0 0 0,-1 1 0 0 0,0 0 0 0 0,0-1 0 0 0,0 1 0 0 0,0 0 0 0 0,0 0 0 0 0,0 0 0 0 0,-1 0 0 0 0,1 0 0 0 0,-1 0 0 0 0,1 0 0 0 0,-1 0 0 0 0,0 0 0 0 0,0 0 0 0 0,0 0 0 0 0,0 0 0 0 0,0 0 0 0 0,0 1 0 0 0,0-1 0 0 0,-2 3 0 0 0,0 4 0 0 0,-1 0 0 0 0,-1 0 0 0 0,1 0 0 0 0,-1 0 0 0 0,-1-1 0 0 0,0 0 0 0 0,0 0 0 0 0,0 0 0 0 0,-1-1 0 0 0,-12 13 0 0 0,-4 0 0 0 0,0-1 0 0 0,-29 20 0 0 0,6-8-89 0 0,-82 40 0 0 0,51-37-2985 0 0,75-34 2993 0 0,1 0 0 0 0,0 0 0 0 0,0 0 0 0 0,0 0 0 0 0,-1 0 0 0 0,1 0 0 0 0,0 0 0 0 0,0 0 0 0 0,0-1 0 0 0,0 1 0 0 0,-1 0 0 0 0,1 0 0 0 0,0 0 0 0 0,0 0 0 0 0,0 0 0 0 0,0 0 0 0 0,0-1 0 0 0,-1 1 0 0 0,1 0 0 0 0,0 0 0 0 0,0 0 0 0 0,0 0 0 0 0,0-1 0 0 0,0 1 0 0 0,0 0 0 0 0,0 0 0 0 0,0 0 0 0 0,0-1 0 0 0,0 1 0 0 0,0 0 0 0 0,0 0 0 0 0,0 0 0 0 0,0-1 0 0 0,0 1 0 0 0,0 0 0 0 0,0-1 0 0 0,2-8-1454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40 15663 0 0,'6'-9'262'0'0,"-5"7"-98"0"0,1-1-1 0 0,0 0 1 0 0,0-1 0 0 0,-1 1 0 0 0,0 0 0 0 0,1 0-1 0 0,-1-4 1 0 0,-1 7-158 0 0,0 0 0 0 0,0 0 0 0 0,0 0 0 0 0,0 0 0 0 0,0 0 0 0 0,0 0 0 0 0,0 0 0 0 0,0 0 1 0 0,0 0-1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0,0-1 0 0 0,0 1 0 0 0,0 0 0 0 0,0 0 1 0 0,0 0-1 0 0,0 0 0 0 0,0 0 0 0 0,0 0 0 0 0,0 0 0 0 0,0 0 0 0 0,0 0 0 0 0,0-1 0 0 0,0 1 0 0 0,0 0 0 0 0,0 0 0 0 0,0 0 0 0 0,0 0 0 0 0,0 0 0 0 0,0 0 0 0 0,0 0 0 0 0,0 0 0 0 0,0-1 0 0 0,0 1 0 0 0,0 0 0 0 0,-6 5 190 0 0,6-5-194 0 0,-8 9 286 0 0,0 1 0 0 0,1-1 0 0 0,0 1 1 0 0,-10 19-1 0 0,-17 46-124 0 0,34-75-165 0 0,-25 59 1 0 0,3 1 0 0 0,-25 114 0 0 0,40-138 0 0 0,0 2 0 0 0,-22 73 0 0 0,25-99 0 0 0,-1 0 0 0 0,-1 0 0 0 0,0-1 0 0 0,0 0 0 0 0,-1 0 0 0 0,0-1 0 0 0,-1 0 0 0 0,0 0 0 0 0,-1 0 0 0 0,-10 8 0 0 0,-3-2-1253 0 0,0-1 0 0 0,-47 23 1 0 0,64-35 808 0 0,-15 6-1090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89 10135 0 0,'0'0'464'0'0,"0"0"-9"0"0,0 0-155 0 0,1 2 443 0 0,-1 0-560 0 0,0 0 0 0 0,1 0-1 0 0,-1 0 1 0 0,0 0 0 0 0,0 0 0 0 0,0 0 0 0 0,0-1 0 0 0,0 1 0 0 0,0 0 0 0 0,-1 0 0 0 0,1 0 0 0 0,-1 0 0 0 0,1 0 0 0 0,-1 0 0 0 0,0-1 0 0 0,1 1-1 0 0,-1 0 1 0 0,0-1 0 0 0,0 1 0 0 0,0 0 0 0 0,-1-1 0 0 0,0 2 0 0 0,-5 4 507 0 0,1-1 0 0 0,-1 1-1 0 0,-11 6 1 0 0,14-10-434 0 0,3-2 256 0 0,1-1 0 0 0,0 0 0 0 0,0 0 0 0 0,0 0 0 0 0,0-2-417 0 0,0 1-1 0 0,1-1 1 0 0,-1 1 0 0 0,1-1-1 0 0,-1 1 1 0 0,1-1-1 0 0,0 1 1 0 0,0-1 0 0 0,-1 1-1 0 0,1 0 1 0 0,0-1 0 0 0,0 1-1 0 0,0 0 1 0 0,0 0-1 0 0,1 0 1 0 0,1-2 0 0 0,24-15-64 0 0,12-3-31 0 0,1 3 0 0 0,0 0 0 0 0,1 3 0 0 0,1 2 0 0 0,0 1 0 0 0,1 2 0 0 0,0 2 0 0 0,80-4 0 0 0,-114 12 0 0 0,-1 0 0 0 0,1 0 0 0 0,0 1 0 0 0,-1 0 0 0 0,16 4 0 0 0,-22-5 0 0 0,0 1 0 0 0,-1-1 0 0 0,1 1 0 0 0,-1 0 0 0 0,1 0 0 0 0,-1-1 0 0 0,1 1 0 0 0,-1 0 0 0 0,1 0 0 0 0,-1 1 0 0 0,0-1 0 0 0,1 0 0 0 0,-1 0 0 0 0,0 1 0 0 0,0-1 0 0 0,0 0 0 0 0,0 1 0 0 0,0-1 0 0 0,-1 1 0 0 0,1-1 0 0 0,0 1 0 0 0,0 0 0 0 0,-1-1 0 0 0,0 1 0 0 0,1 0 0 0 0,-1-1 0 0 0,0 1 0 0 0,1 0 0 0 0,-1 0 0 0 0,0-1 0 0 0,0 1 0 0 0,-1 0 0 0 0,1 0 0 0 0,0-1 0 0 0,-1 3 0 0 0,-1 3 0 0 0,0-1 0 0 0,0 1 0 0 0,-1-1 0 0 0,1 0 0 0 0,-2 0 0 0 0,1 0 0 0 0,-1 0 0 0 0,1 0 0 0 0,-2-1 0 0 0,1 1 0 0 0,-8 6 0 0 0,-8 6 0 0 0,-36 26 0 0 0,42-34 0 0 0,-112 73 0 0 0,101-69 0 0 0,-2-1 0 0 0,0-1 0 0 0,-33 10 0 0 0,42-16 0 0 0,-12 3 0 0 0,-1-1 0 0 0,-37 5 0 0 0,48-10 108 0 0,11-2-1580 0 0,26-7 402 0 0,3 2 909 0 0,1 0 0 0 0,-1 1 1 0 0,1 1-1 0 0,0 1 1 0 0,-1 1-1 0 0,1 0 1 0 0,0 2-1 0 0,-1 1 1 0 0,24 5-1 0 0,-33-5 161 0 0,-1 0 0 0 0,0 0 0 0 0,0 1 0 0 0,0 0 0 0 0,0 1 0 0 0,-1 0 0 0 0,1 1 0 0 0,-1 0 0 0 0,-1 1 0 0 0,1-1 0 0 0,-1 1 0 0 0,11 13 0 0 0,-18-18 17 0 0,0-1-1 0 0,1 1 0 0 0,-1 0 1 0 0,0 0-1 0 0,-1 0 0 0 0,1 0 1 0 0,0 0-1 0 0,0 0 1 0 0,-1 0-1 0 0,1 0 0 0 0,-1 0 1 0 0,0 0-1 0 0,0 0 0 0 0,1 0 1 0 0,-1 1-1 0 0,-1 2 0 0 0,0-2 47 0 0,1 0 0 0 0,-1 1 0 0 0,0-1 0 0 0,-1 0-1 0 0,1 0 1 0 0,-1 0 0 0 0,1 0 0 0 0,-1 0 0 0 0,-3 4 0 0 0,-4 4 203 0 0,0-1 0 0 0,-1 0 0 0 0,-22 16 0 0 0,25-21-245 0 0,-5 4-21 0 0,0-1 0 0 0,-1 0 0 0 0,0-1 0 0 0,-14 6 0 0 0,-59 18 0 0 0,31-12 0 0 0,-13 3 480 0 0,-2-3 0 0 0,-126 18 0 0 0,174-33-110 0 0,14-3-336 0 0,1 1 0 0 0,-1-1 0 0 0,0 0 0 0 0,0-1 0 0 0,0 0 0 0 0,-15-2 0 0 0,11 1 309 0 0,1 0-2818 0 0,11 1 2403 0 0,0 0 0 0 0,0-1 0 0 0,0 1 0 0 0,-1 0 0 0 0,1 0 0 0 0,0-1 0 0 0,0 1 0 0 0,0 0 0 0 0,0-1 0 0 0,0 1 0 0 0,0 0 0 0 0,0 0 0 0 0,0-1 0 0 0,0 1 0 0 0,0 0 0 0 0,0-1 0 0 0,0 1 0 0 0,0 0 0 0 0,0 0-1 0 0,0-1 1 0 0,1 1 0 0 0,-1 0 0 0 0,0 0 0 0 0,0-1 0 0 0,0 1 0 0 0,0 0 0 0 0,0 0 0 0 0,1-1 0 0 0,-1 1 0 0 0,0 0 0 0 0,0 0 0 0 0,0-1 0 0 0,1 1 0 0 0,-1 0 0 0 0,1 0 0 0 0,10-13-1452 0 0,5-1-11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55 312 11975 0 0,'-1'2'267'0'0,"-1"5"-119"0"0,-1 1 0 0 0,0-1 0 0 0,-1 0 0 0 0,1 0-1 0 0,-1 0 1 0 0,-1-1 0 0 0,-6 9 0 0 0,10-15-147 0 0,1 1 719 0 0,0-1 249 0 0,0 0 45 0 0,0 0-61 0 0,0 0-288 0 0,-2-1-121 0 0,0-5-340 0 0,-1 1-1 0 0,1 0 0 0 0,0-1 0 0 0,0 1 1 0 0,1-1-1 0 0,0 1 0 0 0,0-1 1 0 0,0 0-1 0 0,0 1 0 0 0,1-1 1 0 0,0 0-1 0 0,1-9 0 0 0,1-1-69 0 0,0 1 1 0 0,1 0-1 0 0,9-25 0 0 0,-3 16-134 0 0,21-35 0 0 0,-29 57 0 0 0,8-11 0 0 0,0 1 0 0 0,0 0 0 0 0,1 0 0 0 0,1 1 0 0 0,21-18 0 0 0,-27 25-71 0 0,0 0-1 0 0,0 1 1 0 0,0-1-1 0 0,1 1 0 0 0,0 1 1 0 0,-1-1-1 0 0,1 1 1 0 0,11-4-1 0 0,-9 5-511 0 0,0-1 0 0 0,0 1 0 0 0,0 1 0 0 0,0 0 0 0 0,0 0 0 0 0,12 1 0 0 0,1 2-941 0 0,0-1-11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142 374 15663 0 0,'0'0'356'0'0,"0"0"50"0"0,0 0 20 0 0,0 0-42 0 0,0 0-180 0 0,-9 6 1172 0 0,1-2-1314 0 0,-1 1 0 0 0,0-1 0 0 0,0-1-1 0 0,0 0 1 0 0,-1 0 0 0 0,1-1 0 0 0,-1 0 0 0 0,1-1 0 0 0,-1 1-1 0 0,-19-2 1 0 0,28 0 309 0 0,-10-16 1218 0 0,11 8-1533 0 0,1 0 0 0 0,0 0-1 0 0,0 1 1 0 0,1-1 0 0 0,0 0-1 0 0,0 0 1 0 0,1 1 0 0 0,0-1-1 0 0,0 1 1 0 0,1 0 0 0 0,-1 0-1 0 0,2 0 1 0 0,-1 0 0 0 0,1 1-1 0 0,0 0 1 0 0,6-7 0 0 0,117-109 1015 0 0,-109 105-1089 0 0,5-4-687 0 0,48-32 0 0 0,-60 45 631 0 0,0 1 0 0 0,1 0 0 0 0,0 1 0 0 0,0 1 0 0 0,1 0 0 0 0,18-5 0 0 0,-29 10 23 0 0,0-1-1 0 0,1 1 0 0 0,-1-1 1 0 0,0 1-1 0 0,0 0 1 0 0,0 0-1 0 0,0 1 0 0 0,0-1 1 0 0,0 1-1 0 0,0-1 1 0 0,0 1-1 0 0,0 0 0 0 0,0 0 1 0 0,0 0-1 0 0,0 0 1 0 0,0 1-1 0 0,-1-1 1 0 0,5 4-1 0 0,-4-2-14 0 0,0-1 0 0 0,-1 1 1 0 0,0-1-1 0 0,0 1 0 0 0,1 0 1 0 0,-2 0-1 0 0,1 0 0 0 0,0 1 0 0 0,-1-1 1 0 0,1 0-1 0 0,-1 0 0 0 0,0 1 0 0 0,0-1 1 0 0,0 1-1 0 0,0 6 0 0 0,1 2 164 0 0,-1 0 0 0 0,-1 0-1 0 0,0 0 1 0 0,0 0 0 0 0,-1 0-1 0 0,-1 0 1 0 0,0 0 0 0 0,0 0 0 0 0,-1 0-1 0 0,-1-1 1 0 0,0 1 0 0 0,-1-1-1 0 0,-9 17 1 0 0,4-10-30 0 0,0-1-1 0 0,-2 0 1 0 0,0-1-1 0 0,0 0 1 0 0,-2-1 0 0 0,0 0-1 0 0,-1-1 1 0 0,-23 18-1 0 0,24-23-67 0 0,12-7 0 0 0,0 0 0 0 0,0 0 0 0 0,-1 0 0 0 0,1-1 0 0 0,0 1 0 0 0,-1-1 0 0 0,1 1 0 0 0,-1-1 0 0 0,0 0 0 0 0,1 0 0 0 0,-1 0 0 0 0,0-1 0 0 0,0 1 0 0 0,0-1 0 0 0,1 1 0 0 0,-1-1 0 0 0,0 0 0 0 0,0 0 0 0 0,0 0 0 0 0,0 0 0 0 0,-3-1 0 0 0,-7-3 20 0 0,0 0-1 0 0,-16-8 1 0 0,23 10-553 0 0,1-1 0 0 0,0 0 1 0 0,0 0-1 0 0,0 0 0 0 0,0-1 1 0 0,1 1-1 0 0,-9-10 1 0 0,6 3-1002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15663 0 0,'0'0'356'0'0,"0"0"50"0"0,0 0 20 0 0,0 0-42 0 0,-2 2-250 0 0,-66 67-126 0 0,13-12 69 0 0,-42 35 815 0 0,-68 65 570 0 0,13 11 36 0 0,137-150-1460 0 0,1 1 0 0 0,1 1 0 0 0,0 0 0 0 0,-16 39 0 0 0,26-50-44 0 0,0-1 0 0 0,0 1 0 0 0,1 0 0 0 0,0 0 0 0 0,1 0 0 0 0,-1 15 0 0 0,3-18-3 0 0,-1 0-1 0 0,1 0 0 0 0,0-1 0 0 0,0 1 1 0 0,0 0-1 0 0,1-1 0 0 0,0 1 1 0 0,0-1-1 0 0,0 1 0 0 0,1-1 1 0 0,4 7-1 0 0,-5-9-117 0 0,1 0 1 0 0,-1 0-1 0 0,1 0 0 0 0,0-1 1 0 0,0 1-1 0 0,0-1 0 0 0,0 1 1 0 0,0-1-1 0 0,1 0 0 0 0,-1-1 1 0 0,1 1-1 0 0,-1 0 0 0 0,1-1 1 0 0,0 0-1 0 0,-1 0 0 0 0,1 0 1 0 0,0 0-1 0 0,0-1 0 0 0,0 1 1 0 0,4-1-1 0 0,0 0-129 0 0,-1-1 1 0 0,0 0-1 0 0,8-2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 8287 0 0,'0'0'191'0'0,"0"0"26"0"0,0 0 9 0 0,1-1-34 0 0,5-5-78 0 0,-5 4 274 0 0,-1 2 110 0 0,0 0 12 0 0,0 0 2 0 0,0 0 0 0 0,0 0 0 0 0,0 0 0 0 0,0 0-69 0 0,-1 3-294 0 0,-35 62 1176 0 0,-35 87 0 0 0,50-105-471 0 0,-38 97-584 0 0,-17 37-25 0 0,58-144-214 0 0,-2 0 0 0 0,-40 56 0 0 0,47-78-31 0 0,11-12 5 0 0,4-4 7 0 0,9-5 5 0 0,13-10-184 0 0,12-13-1878 0 0,-15 8-2693 0 0,-10 7 214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 10135 0 0,'0'0'231'0'0,"0"0"29"0"0,0 0 19 0 0,2-1-41 0 0,6-1-44 0 0,-6 1 552 0 0,-2 1 232 0 0,0 0 40 0 0,0 0-63 0 0,0 0-290 0 0,3 2-382 0 0,-1-1-1 0 0,0 1 1 0 0,1 0-1 0 0,-1 0 1 0 0,0 0 0 0 0,0 0-1 0 0,0 1 1 0 0,0-1-1 0 0,-1 0 1 0 0,2 3-1 0 0,-1 0-113 0 0,0-1 0 0 0,0 0 0 0 0,-1 1 1 0 0,1-1-1 0 0,-1 1 0 0 0,-1 0 0 0 0,1-1 0 0 0,-1 1 0 0 0,1 0 0 0 0,-2 4 0 0 0,1 6 225 0 0,-7 27-1 0 0,-6 15 2 0 0,-3-1 1 0 0,-2-1-1 0 0,-45 94 1 0 0,-105 142 87 0 0,134-239-881 0 0,-2-2-1 0 0,-2-1 1 0 0,-2-3 0 0 0,-66 60-1 0 0,100-101 244 0 0,0 0 0 0 0,-1 0 0 0 0,1 0 0 0 0,-1-1 0 0 0,-7 4 0 0 0,11-8-1617 0 0,3-6-5054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13823 0 0,'0'0'315'0'0,"0"0"45"0"0,0 0 21 0 0,1-2-49 0 0,29-48 228 0 0,-11 14 150 0 0,-13 28-531 0 0,-1-1 0 0 0,-1 0 0 0 0,0 0-1 0 0,4-10 1 0 0,1-16-453 0 0,-6 21-10 0 0,1 0 1 0 0,0 0-1 0 0,1 0 0 0 0,1 0 1 0 0,11-21-1 0 0,-7 20 282 0 0,1 1-1 0 0,0 0 0 0 0,1 1 1 0 0,0 0-1 0 0,25-19 0 0 0,-20 19 3 0 0,-1-1 0 0 0,21-11 0 0 0,-31 21 0 0 0,1 0 0 0 0,0 1 0 0 0,0 0 0 0 0,0 0 0 0 0,1 1 0 0 0,12-3 0 0 0,-1 3 141 0 0,1 1-1 0 0,0 1 1 0 0,0 0-1 0 0,-1 2 1 0 0,1 0-1 0 0,0 1 1 0 0,-1 1-1 0 0,0 1 1 0 0,0 0-1 0 0,0 2 1 0 0,-1 0-1 0 0,26 14 1 0 0,-32-14-65 0 0,-1 1 0 0 0,1 0 0 0 0,-1 1 0 0 0,-1 0 0 0 0,1 1 0 0 0,-2 0 0 0 0,17 21 0 0 0,-24-28 6 0 0,0 0 0 0 0,0 0-1 0 0,-1 1 1 0 0,1-1 0 0 0,-1 0 0 0 0,0 1 0 0 0,0-1 0 0 0,0 1 0 0 0,0 0-1 0 0,0-1 1 0 0,-1 1 0 0 0,1 0 0 0 0,-1-1 0 0 0,0 1 0 0 0,-1 6 0 0 0,0-5-33 0 0,-1 1 1 0 0,1-1 0 0 0,-1 0 0 0 0,0 1 0 0 0,-1-1 0 0 0,1 0-1 0 0,-1 0 1 0 0,0-1 0 0 0,-5 7 0 0 0,-2 1 190 0 0,0-1 0 0 0,-1-1 0 0 0,0 1 0 0 0,-1-2 0 0 0,0 0 0 0 0,-23 14 0 0 0,-16 2-152 0 0,-56 21-1 0 0,-19 8-97 0 0,52-22 72 0 0,-3 1-941 0 0,65-26-1075 0 0,-21 15 0 0 0,31-22 430 0 0,2 0-11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 15663 0 0,'0'0'356'0'0,"0"0"50"0"0,0 0 20 0 0,-2 0-42 0 0,-1 2-370 0 0,-1 0 0 0 0,0-1 0 0 0,1 1 0 0 0,-1 1 0 0 0,1-1 0 0 0,0 0 0 0 0,0 1 0 0 0,-3 3 0 0 0,-25 28 10 0 0,13-13-26 0 0,-191 234 858 0 0,16 14 262 0 0,148-204-1052 0 0,-10 11-66 0 0,-107 113 0 0 0,38-55 443 0 0,109-117 113 0 0,-15 21 0 0 0,5-5-79 0 0,17-20-461 0 0,4-2-16 0 0,3-2-952 0 0,1-9 872 0 0,0 0 0 0 0,0 0 0 0 0,0 0 1 0 0,0 0-1 0 0,0 0 0 0 0,0 0 0 0 0,0 0 0 0 0,0 0 0 0 0,0 0 0 0 0,0 0 0 0 0,0 0 0 0 0,0 0 0 0 0,0 0 0 0 0,0 0 0 0 0,0 1 1 0 0,0-1-1 0 0,0 0 0 0 0,0 0 0 0 0,0 0 0 0 0,0 0 0 0 0,0 0 0 0 0,0 0 0 0 0,0 0 0 0 0,0 0 0 0 0,0 0 0 0 0,1 0 1 0 0,-1 0-1 0 0,0 0 0 0 0,0 0 0 0 0,0 0 0 0 0,0 0 0 0 0,0 0 0 0 0,0 0 0 0 0,0 0 0 0 0,0 0 0 0 0,0 0 0 0 0,0 0 0 0 0,0 0 1 0 0,0 0-1 0 0,0 1 0 0 0,0-1 0 0 0,0 0 0 0 0,0 0 0 0 0,1 0 0 0 0,-1 0 0 0 0,0 0 0 0 0,0 0 0 0 0,0-1 0 0 0,0 1 1 0 0,0 0-1 0 0,0 0 0 0 0,0 0 0 0 0,0 0 0 0 0,0 0 0 0 0,0 0 0 0 0,0 0 0 0 0,0 0 0 0 0,0 0 0 0 0,0 0 0 0 0,0 0 0 0 0,1 0 1 0 0,10-1-6607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274 213 8287 0 0,'0'0'191'0'0,"1"-1"26"0"0,14-9 201 0 0,-7 3-148 0 0,0-1 0 0 0,11-13 0 0 0,3-4 1838 0 0,-22 25-2064 0 0,12-12 844 0 0,0 0-1 0 0,11-18 1 0 0,-20 27-712 0 0,0-1 0 0 0,-1 0 0 0 0,0 1 0 0 0,0-1 0 0 0,0-1 0 0 0,-1 1 0 0 0,1 0 1 0 0,-1 0-1 0 0,0 0 0 0 0,0-1 0 0 0,0 1 0 0 0,-1-1 0 0 0,0-7 0 0 0,0 10-171 0 0,0 1 0 0 0,0 0-1 0 0,-1 0 1 0 0,1 0 0 0 0,-1 0-1 0 0,1 0 1 0 0,-1 0-1 0 0,1 0 1 0 0,-1 0 0 0 0,1 1-1 0 0,-1-1 1 0 0,0 0 0 0 0,0 0-1 0 0,1 0 1 0 0,-1 1 0 0 0,0-1-1 0 0,0 0 1 0 0,0 1 0 0 0,0-1-1 0 0,0 0 1 0 0,0 1 0 0 0,0 0-1 0 0,0-1 1 0 0,0 1 0 0 0,0-1-1 0 0,0 1 1 0 0,0 0 0 0 0,0 0-1 0 0,0 0 1 0 0,0 0 0 0 0,0 0-1 0 0,-1 0 1 0 0,1 0 0 0 0,-1 0-1 0 0,-4 0-2 0 0,-1 1 0 0 0,1-1 0 0 0,0 1-1 0 0,-11 4 1 0 0,-2 1 142 0 0,1 2 0 0 0,0 0-1 0 0,0 1 1 0 0,1 1 0 0 0,0 0 0 0 0,-18 16-1 0 0,-3 6 414 0 0,-45 48 0 0 0,66-63 97 0 0,1 2-1 0 0,-26 38 0 0 0,36-44-637 0 0,6-3-16 0 0,1-9 0 0 0,-1 0 0 0 0,1 0 0 0 0,0 0 0 0 0,-1 0 0 0 0,1 0 0 0 0,0 0 0 0 0,0 0 0 0 0,0 0 0 0 0,0 0 0 0 0,0-1 0 0 0,0 1 0 0 0,0 0 0 0 0,0-1 0 0 0,0 1 0 0 0,0 0 0 0 0,0-1 0 0 0,0 0 0 0 0,0 1 0 0 0,1-1 0 0 0,-1 0 0 0 0,0 1 0 0 0,0-1 0 0 0,1 0 0 0 0,0 0 0 0 0,34 1 0 0 0,-31-2 0 0 0,5 0 121 0 0,1 0 1 0 0,-1-1-1 0 0,0 0 0 0 0,0-1 1 0 0,0 0-1 0 0,0 0 0 0 0,15-8 1 0 0,-8 1-422 0 0,0 0 1 0 0,30-24-1 0 0,-56 42 243 0 0,-1 1 1 0 0,1 0-1 0 0,1 0 0 0 0,-12 17 0 0 0,16-19-281 0 0,-1 0-1 0 0,1 0 1 0 0,0 1-1 0 0,1-1 1 0 0,-1 1-1 0 0,2 0 1 0 0,-4 14-1 0 0,5-20-173 0 0,1-2-136 0 0,32 6-3569 0 0,-11-10 2682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15663 0 0,'0'0'719'0'0,"0"0"-20"0"0,0 1-449 0 0,-2 8-47 0 0,0-1 0 0 0,-1 1-1 0 0,0-1 1 0 0,-1 0 0 0 0,1 0 0 0 0,-1-1-1 0 0,-1 1 1 0 0,1-1 0 0 0,-11 11 0 0 0,-6 7-186 0 0,-31 26 0 0 0,32-32 13 0 0,-116 104 2002 0 0,130-117-2020 0 0,4-4-12 0 0,-1 0 1 0 0,1 0-1 0 0,0 1 0 0 0,0-1 1 0 0,0 0-1 0 0,0 1 0 0 0,0 0 1 0 0,0-1-1 0 0,1 1 0 0 0,0 0 1 0 0,-3 5-1 0 0,4-7 0 0 0,0-1 0 0 0,0 0 0 0 0,-1 1 0 0 0,1-1 0 0 0,0 0 0 0 0,0 1 0 0 0,0-1 0 0 0,0 1 0 0 0,0-1 0 0 0,-1 0 0 0 0,1 1 0 0 0,0-1 0 0 0,0 1 0 0 0,0-1 0 0 0,0 0 0 0 0,0 1 0 0 0,0-1 0 0 0,0 1 0 0 0,0-1 0 0 0,1 1 0 0 0,-1-1 0 0 0,0 0 0 0 0,0 1 0 0 0,0-1 0 0 0,0 1 0 0 0,0-1 0 0 0,1 0 0 0 0,-1 1 0 0 0,0-1 0 0 0,0 0 0 0 0,1 1 0 0 0,-1-1 0 0 0,0 0 0 0 0,1 1 0 0 0,-1-1 0 0 0,0 0 0 0 0,1 0 0 0 0,-1 1 0 0 0,0-1 0 0 0,1 0 0 0 0,-1 0 0 0 0,0 0 0 0 0,1 1 0 0 0,0-1 0 0 0,3 2-261 0 0,-1 0 1 0 0,1-1-1 0 0,0 1 0 0 0,0-1 0 0 0,-1 0 0 0 0,1 0 0 0 0,0 0 1 0 0,6 0-1 0 0,17 0-6510 0 0,-15-3 1409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19:5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94 13823 0 0,'2'0'630'0'0,"22"5"211"0"0,-8 2-806 0 0,-13-2 15 0 0,-2-3 32 0 0,5 6 589 0 0,-1-1 0 0 0,-1 1 1 0 0,1 0-1 0 0,2 9 1 0 0,-4-11-332 0 0,0 0 0 0 0,0 1 0 0 0,0-1 0 0 0,1-1 1 0 0,0 1-1 0 0,0 0 0 0 0,0-1 0 0 0,9 8 0 0 0,-11-11-233 0 0,0 0-1 0 0,0-1 1 0 0,0 1-1 0 0,1-1 1 0 0,-1 0-1 0 0,1 1 1 0 0,-1-1-1 0 0,1 0 0 0 0,-1-1 1 0 0,1 1-1 0 0,0 0 1 0 0,-1-1-1 0 0,5 1 1 0 0,-3-1-86 0 0,1 0 1 0 0,0-1-1 0 0,0 0 0 0 0,-1 0 0 0 0,1 0 1 0 0,8-4-1 0 0,-4 2-21 0 0,-1-1 0 0 0,0 0 0 0 0,0-1 0 0 0,0 0 0 0 0,-1 0 0 0 0,0-1 0 0 0,0 0 0 0 0,0 0 0 0 0,-1 0 0 0 0,0-1 0 0 0,0 0 0 0 0,6-9 0 0 0,-6 6 0 0 0,0 1 0 0 0,-1-1 0 0 0,-1 0 0 0 0,1 0 0 0 0,-1 0 0 0 0,-1-1 0 0 0,0 1 0 0 0,-1-1 0 0 0,3-19 0 0 0,-5 28-5 0 0,0 0 0 0 0,0 0 0 0 0,0 0 0 0 0,0 0 1 0 0,0 1-1 0 0,0-1 0 0 0,-1 0 0 0 0,1 0 0 0 0,-1 0 0 0 0,1 1 0 0 0,-1-1 0 0 0,-1-2 0 0 0,2 4-35 0 0,-1 0 1 0 0,1 0-1 0 0,-1-1 0 0 0,0 1 0 0 0,1 0 1 0 0,-1 0-1 0 0,1 0 0 0 0,-1 0 1 0 0,1 1-1 0 0,-1-1 0 0 0,0 0 0 0 0,1 0 1 0 0,-1 0-1 0 0,1 0 0 0 0,-1 0 0 0 0,1 1 1 0 0,-1-1-1 0 0,0 1 0 0 0,1-1-17 0 0,-12 6-221 0 0,1 1-1 0 0,0 1 0 0 0,-10 8 1 0 0,1 0 276 0 0,-82 55 2 0 0,-43 33 0 0 0,111-77 0 0 0,2 1 0 0 0,-33 37 0 0 0,58-57 0 0 0,0 1-1 0 0,0 0 0 0 0,0 0 1 0 0,1 1-1 0 0,1 0 0 0 0,0 0 1 0 0,0 0-1 0 0,-6 21 1 0 0,10-27 2 0 0,0 1 1 0 0,0-1 0 0 0,1 1 0 0 0,-1 0-1 0 0,1-1 1 0 0,0 1 0 0 0,0-1 0 0 0,1 1 0 0 0,-1 0-1 0 0,1-1 1 0 0,0 1 0 0 0,0-1 0 0 0,1 1 0 0 0,-1-1-1 0 0,1 0 1 0 0,0 0 0 0 0,0 0 0 0 0,1 0-1 0 0,-1 0 1 0 0,1 0 0 0 0,0 0 0 0 0,0-1 0 0 0,0 1-1 0 0,4 3 1 0 0,1-1 175 0 0,0 0-1 0 0,1-1 1 0 0,-1 0-1 0 0,1 0 1 0 0,0-1-1 0 0,0 0 1 0 0,1 0-1 0 0,-1-1 1 0 0,12 2 0 0 0,-1-1-140 0 0,-1-1 0 0 0,1-1 0 0 0,34 0 0 0 0,-22-3-16 0 0,0-2 0 0 0,-1-2 0 0 0,1 0 0 0 0,54-19-1 0 0,1-10-6598 0 0,-49 16-739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54 13823 0 0,'2'-8'300'0'0,"-2"6"-251"0"0,0 1 1 0 0,0-1-1 0 0,0 1 1 0 0,0-1-1 0 0,1 1 1 0 0,-1-1-1 0 0,1 1 1 0 0,-1-1-1 0 0,1 1 0 0 0,-1 0 1 0 0,1-1-1 0 0,0 1 1 0 0,0 0-1 0 0,-1-1 1 0 0,1 1-1 0 0,0 0 1 0 0,0 0-1 0 0,0 0 1 0 0,0 0-1 0 0,1 0 1 0 0,1-2-1 0 0,3 1 13 0 0,-4 2-47 0 0,0-1 0 0 0,0 0-1 0 0,0 0 1 0 0,0 0 0 0 0,0 0 0 0 0,0 0-1 0 0,0 0 1 0 0,3-3 0 0 0,-3 3 350 0 0,-2 1 122 0 0,1 13 465 0 0,-1 12-808 0 0,0 0 0 0 0,-2 0 0 0 0,-1 0 1 0 0,0-1-1 0 0,-2 1 0 0 0,-10 29 0 0 0,-61 141 1651 0 0,52-141-1458 0 0,-1 6 158 0 0,-89 203 172 0 0,-15-7-709 0 0,113-228-15 0 0,-101 171 2162 0 0,107-183-2080 0 0,5-6-377 0 0,-1-1 0 0 0,-1 0-1 0 0,-9 11 1 0 0,15-19-432 0 0,0-1-1144 0 0,-26 0-3042 0 0,9 0 2412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2 188 11975 0 0,'-2'-50'2168'0'0,"19"62"1782"0"0,26 17-2785 0 0,-34-25-1126 0 0,0-1 1 0 0,1-1-1 0 0,-1 0 1 0 0,0 0-1 0 0,1 0 1 0 0,16-1-1 0 0,-5 1 293 0 0,-4-1 29 0 0,-1-1 1 0 0,1 0-1 0 0,25-5 0 0 0,50-13 750 0 0,-49 8-622 0 0,266-63 119 0 0,-247 57-1755 0 0,98-42 1 0 0,-143 49-4095 0 0,-5 1-1641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503 169 15663 0 0,'16'-19'360'0'0,"2"0"-1"0"0,0 1 1 0 0,1 1-1 0 0,1 1 1 0 0,0 1-1 0 0,1 1 0 0 0,1 1 1 0 0,0 0-1 0 0,26-9 1 0 0,-48 21-358 0 0,0 1 1 0 0,1 0-1 0 0,-1 0 0 0 0,0 0 1 0 0,0-1-1 0 0,1 1 0 0 0,-1 0 1 0 0,0 0-1 0 0,1 0 1 0 0,-1 0-1 0 0,0 0 0 0 0,1 0 1 0 0,-1 0-1 0 0,0 0 0 0 0,0 0 1 0 0,1 0-1 0 0,-1 0 0 0 0,0 0 1 0 0,1 0-1 0 0,-1 0 1 0 0,0 0-1 0 0,1 0 0 0 0,-1 0 1 0 0,0 0-1 0 0,0 0 0 0 0,1 0 1 0 0,-1 0-1 0 0,0 1 0 0 0,1-1 1 0 0,-1 0-1 0 0,0 0 1 0 0,0 0-1 0 0,1 1 0 0 0,-1-1 1 0 0,0 0-1 0 0,0 0 0 0 0,0 0 1 0 0,1 1-1 0 0,-1-1 0 0 0,0 0 1 0 0,0 0-1 0 0,0 1 1 0 0,0-1-1 0 0,0 0 0 0 0,1 1 1 0 0,-1-1-1 0 0,0 0 0 0 0,0 1 1 0 0,0-1-1 0 0,0 0 0 0 0,0 0 1 0 0,0 1-1 0 0,0-1 1 0 0,0 0-1 0 0,0 1 0 0 0,0-1 1 0 0,0 0-1 0 0,0 1 0 0 0,0-1 1 0 0,-1 0-1 0 0,1 0 1 0 0,0 1-1 0 0,0-1 0 0 0,0 1 1 0 0,0-1 8 0 0,-1 6-11 0 0,0 0 0 0 0,0-1 0 0 0,-1 1 0 0 0,1 0 0 0 0,-1-1 0 0 0,0 0 0 0 0,-4 7 0 0 0,-22 36 0 0 0,15-28 0 0 0,-24 43 0 0 0,-51 79 0 0 0,-49 66-3 0 0,-52 75 78 0 0,130-195 838 0 0,32-46-559 0 0,-2-1 1 0 0,-40 44-1 0 0,58-75-349 0 0,-23 30 62 0 0,45-59 1149 0 0,-10 15-1110 0 0,1 0-1 0 0,0 0 0 0 0,1 0 0 0 0,4-6 1 0 0,4-2-442 0 0,85-87-906 0 0,-83 87 1057 0 0,1 1 0 0 0,1 0 0 0 0,0 1-1 0 0,0 1 1 0 0,28-13 0 0 0,-39 20 107 0 0,0 1 1 0 0,0-1-1 0 0,0 1 1 0 0,1 0-1 0 0,-1 0 1 0 0,0 0-1 0 0,1 0 1 0 0,6 1-1 0 0,-10 0 131 0 0,1 0-1 0 0,0 1 0 0 0,-1-1 0 0 0,1 1 0 0 0,-1-1 0 0 0,1 1 0 0 0,-1 0 0 0 0,1-1 0 0 0,-1 1 0 0 0,1 0 0 0 0,-1 0 1 0 0,1 0-1 0 0,-1 0 0 0 0,0 0 0 0 0,0 0 0 0 0,0 0 0 0 0,0 1 0 0 0,0-1 0 0 0,0 0 0 0 0,0 1 0 0 0,0-1 0 0 0,0 1 0 0 0,0-1 1 0 0,-1 1-1 0 0,1-1 0 0 0,0 3 0 0 0,3 8-38 0 0,-1 2-1 0 0,0-1 1 0 0,-1 0 0 0 0,0 1 0 0 0,-1-1 0 0 0,0 1-1 0 0,-1-1 1 0 0,-1 1 0 0 0,0-1 0 0 0,-1 1-1 0 0,-5 15 1 0 0,4-16-15 0 0,0-10 7 0 0,-5 3-75 0 0,6-5-234 0 0,0 0 0 0 0,0-1 0 0 0,1 1 1 0 0,-1-1-1 0 0,0 1 0 0 0,0-1 0 0 0,0 0 0 0 0,0 0 0 0 0,0 0 0 0 0,0 0 0 0 0,1 0 0 0 0,-1 0 0 0 0,-3-1 0 0 0,1 1-2364 0 0,-7-2-3577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398 125 17503 0 0,'0'0'399'0'0,"0"0"60"0"0,0 0 21 0 0,0 0-59 0 0,2 0-276 0 0,19 2-127 0 0,-17-1-19 0 0,-1-1 1 0 0,0 0 0 0 0,1 0 0 0 0,-1 0 0 0 0,1-1 0 0 0,-1 1 0 0 0,1-1-1 0 0,4-1 1 0 0,-6 1 0 0 0,0 1 0 0 0,-1 0 0 0 0,1 0 0 0 0,0 0 0 0 0,0-1 0 0 0,0 1 0 0 0,0-1 0 0 0,-1 1 0 0 0,1-1 0 0 0,0 0 0 0 0,-1 0 0 0 0,1 0 0 0 0,0 0 0 0 0,-1 0 0 0 0,1 0 0 0 0,-1 0 0 0 0,1 0 0 0 0,-1-1 0 0 0,0 1 0 0 0,0 0 0 0 0,2-3 0 0 0,19-25 824 0 0,-14 20-518 0 0,-1 0 0 0 0,0 0 0 0 0,9-18 0 0 0,-12 18-306 0 0,-4 9 0 0 0,0-1 0 0 0,0 1 0 0 0,0 0 0 0 0,0-1 0 0 0,1 1 0 0 0,-1-1 0 0 0,0 1 0 0 0,0 0 0 0 0,0-1 0 0 0,0 1 0 0 0,0-1 0 0 0,0 1 0 0 0,0 0 0 0 0,0-1 0 0 0,0 1 0 0 0,0-1 0 0 0,0 1 0 0 0,0 0 0 0 0,0-1 0 0 0,-1 1 0 0 0,1 0 0 0 0,0-1 0 0 0,0 1 0 0 0,0 0 0 0 0,0-1 0 0 0,-1 1 0 0 0,1-1 0 0 0,-5 0 0 0 0,4 1 0 0 0,-2 1-47 0 0,0-1 0 0 0,-1 0 0 0 0,1 0 0 0 0,-1 1 0 0 0,1 0 0 0 0,0 0 0 0 0,0 0-1 0 0,-1 0 1 0 0,1 0 0 0 0,-5 4 0 0 0,-32 21-712 0 0,33-21 652 0 0,-51 41-45 0 0,2 2 0 0 0,2 2 0 0 0,-79 96 0 0 0,117-127 152 0 0,-18 22 0 0 0,-58 88 0 0 0,89-124 0 0 0,1 0 0 0 0,-1 1 0 0 0,1 0 0 0 0,-1-1 0 0 0,2 1 0 0 0,-1 0 0 0 0,1 0 0 0 0,-2 8 0 0 0,3-13 0 0 0,0 1 0 0 0,0 0 0 0 0,0-1 0 0 0,1 1 0 0 0,-1-1 0 0 0,0 1 0 0 0,0 0 0 0 0,1-1 0 0 0,-1 1 0 0 0,1-1 0 0 0,0 1 0 0 0,-1-1 0 0 0,1 0 0 0 0,0 1 0 0 0,0-1 0 0 0,0 0 0 0 0,0 1 0 0 0,0-1 0 0 0,0 0 0 0 0,0 0 0 0 0,0 0 0 0 0,0 0 0 0 0,1 0 0 0 0,-1 0 0 0 0,0 0 0 0 0,1 0 0 0 0,-1-1 0 0 0,1 1 0 0 0,-1 0 0 0 0,1-1 0 0 0,-1 1 0 0 0,1-1 0 0 0,-1 0 0 0 0,1 0 0 0 0,-1 1 0 0 0,3-1 0 0 0,5 1-52 0 0,0-1 0 0 0,1 0 0 0 0,-1 0-1 0 0,0-1 1 0 0,0 0 0 0 0,12-4 0 0 0,53-17-1133 0 0,-67 20 1021 0 0,51-20-1764 0 0,47-22-96 0 0,-12 4-22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0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181 441 8287 0 0,'-2'2'382'0'0,"1"0"-129"0"0,-18 10 16 0 0,-31 20 1163 0 0,46-30-1197 0 0,0 1-1 0 0,-1-1 0 0 0,0 0 0 0 0,-8 3 0 0 0,8-4 11 0 0,-1 1 0 0 0,1 1 0 0 0,0-1 0 0 0,-1 1-1 0 0,-5 3 1 0 0,-10 9-229 0 0,12-11 56 0 0,8-3 299 0 0,1-1 117 0 0,0 0 21 0 0,-2 0-66 0 0,-5-5-294 0 0,9-6-133 0 0,8-13-16 0 0,1 2 0 0 0,2-1 0 0 0,0 2 0 0 0,25-33 0 0 0,-35 49 5 0 0,16-20 599 0 0,0 1-1 0 0,43-41 0 0 0,-12 22-532 0 0,73-47 0 0 0,-87 67-49 0 0,2 2 1 0 0,0 1 0 0 0,43-15 0 0 0,-64 29-23 0 0,0 0 0 0 0,1 1 0 0 0,0 1 0 0 0,0 1 0 0 0,0 1 0 0 0,21-1 0 0 0,-29 3 0 0 0,-1 1 0 0 0,1 0 0 0 0,-1 0 0 0 0,0 0 0 0 0,0 1 0 0 0,0 1 0 0 0,0 0 0 0 0,0 0 0 0 0,0 0 0 0 0,-1 1 0 0 0,1 1 0 0 0,-1-1 0 0 0,13 11 0 0 0,-19-14 0 0 0,-1 1 0 0 0,0-1 0 0 0,1 0 0 0 0,-1 0 0 0 0,0 1 0 0 0,0-1 0 0 0,0 1 0 0 0,0-1 0 0 0,0 1 0 0 0,0-1 0 0 0,-1 1 0 0 0,1-1 0 0 0,0 1 0 0 0,-1 0 0 0 0,1 0 0 0 0,-1-1 0 0 0,0 1 0 0 0,0 0 0 0 0,1 0 0 0 0,-1-1 0 0 0,0 1 0 0 0,0 0 0 0 0,-1 0 0 0 0,1-1 0 0 0,0 1 0 0 0,-1 0 0 0 0,1 0 0 0 0,-2 2 0 0 0,-1 4 0 0 0,-1-1 0 0 0,0 1 0 0 0,0-1 0 0 0,-11 12 0 0 0,9-10 0 0 0,-8 7 0 0 0,-30 30 0 0 0,3-5 0 0 0,-108 102 0 0 0,144-138 0 0 0,-43 37 0 0 0,-3-2 0 0 0,-105 63 0 0 0,142-96 0 0 0,-1 0 0 0 0,-1-1 0 0 0,1-1 0 0 0,-1-1 0 0 0,1 0 0 0 0,-1-1 0 0 0,-1 0 0 0 0,1-1 0 0 0,0-1 0 0 0,-21-2 0 0 0,34 1 0 0 0,1 0 0 0 0,-1 0 0 0 0,0-1 0 0 0,0 0 0 0 0,0 1 0 0 0,0-1 0 0 0,1 0 0 0 0,-1 0 0 0 0,1-1 0 0 0,-4-1 0 0 0,5 3-10 0 0,1 0-1 0 0,-1-1 0 0 0,1 1 1 0 0,-1 0-1 0 0,1-1 0 0 0,-1 1 1 0 0,1 0-1 0 0,0-1 0 0 0,-1 1 1 0 0,1 0-1 0 0,0-1 0 0 0,-1 1 1 0 0,1-1-1 0 0,0 1 0 0 0,0-1 1 0 0,-1 1-1 0 0,1-1 0 0 0,0 1 1 0 0,0-1-1 0 0,0 1 0 0 0,-1-1 1 0 0,4-4-759 0 0,-3 5 520 0 0,2-3-1 0 0,0 1 1 0 0,0 0-1 0 0,0 0 0 0 0,0 0 0 0 0,0 0 1 0 0,0 0-1 0 0,0 1 0 0 0,1-1 0 0 0,4-2 0 0 0,-1 0-202 0 0,18-9-1082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10 11975 0 0,'9'-3'576'0'0,"-7"2"-521"0"0,0 0 1 0 0,0 0-1 0 0,0 0 0 0 0,0 0 0 0 0,0 1 0 0 0,0-1 0 0 0,0 1 1 0 0,0 0-1 0 0,1 0 0 0 0,-1 0 0 0 0,0 0 0 0 0,3 0 0 0 0,11 0 35 0 0,-31 13 1271 0 0,-8 1-1166 0 0,-49 27 953 0 0,-89 69 0 0 0,114-74-1060 0 0,-59 51-11 0 0,83-67-77 0 0,1 2 0 0 0,-27 34 0 0 0,43-49 0 0 0,1 0 0 0 0,1 0 0 0 0,-1 1 0 0 0,1 0 0 0 0,1-1 0 0 0,-5 14 0 0 0,7-19 0 0 0,1-1 0 0 0,-1 1 0 0 0,1 0 0 0 0,-1 0 0 0 0,1-1 0 0 0,0 1 0 0 0,0 0 0 0 0,0 0 0 0 0,0 0 0 0 0,0-1 0 0 0,0 1 0 0 0,0 0 0 0 0,0 0 0 0 0,1 0 0 0 0,-1-1 0 0 0,1 1 0 0 0,0 0 0 0 0,-1-1 0 0 0,1 1 0 0 0,0 0 0 0 0,0-1 0 0 0,0 1 0 0 0,0-1 0 0 0,0 1 0 0 0,0-1 0 0 0,0 0 0 0 0,1 1 0 0 0,-1-1 0 0 0,0 0 0 0 0,1 0 0 0 0,-1 0 0 0 0,1 0 0 0 0,0 0 0 0 0,-1 0 0 0 0,1 0 0 0 0,-1-1 0 0 0,3 1 0 0 0,5 2 0 0 0,-1-1 0 0 0,1-1 0 0 0,-1 0 0 0 0,1 0 0 0 0,0 0 0 0 0,16-2 0 0 0,54-11 0 0 0,-67 10 0 0 0,22-5-1157 0 0,-1-2-4630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13823 0 0,'0'0'630'0'0,"0"0"-13"0"0,0 0-320 0 0,-1 0 105 0 0,-6 3-226 0 0,0-1 0 0 0,0 1 0 0 0,1 0 1 0 0,0 0-1 0 0,-1 1 0 0 0,-5 4 1 0 0,-15 9 195 0 0,-18 7-372 0 0,2 3 0 0 0,-60 48 0 0 0,81-58 0 0 0,-13 11 0 0 0,2 0 0 0 0,-37 42 0 0 0,66-66 0 0 0,0 1 0 0 0,0-1 0 0 0,1 1 0 0 0,0 0 0 0 0,0 0 0 0 0,0 1 0 0 0,1-1 0 0 0,0 0 0 0 0,0 1 0 0 0,0 0 0 0 0,1-1 0 0 0,-2 12 0 0 0,4-6 0 0 0,0-10 27 0 0,0 1 1 0 0,1 0-1 0 0,-1 0 0 0 0,0-1 0 0 0,1 1 1 0 0,0-1-1 0 0,-1 1 0 0 0,1-1 0 0 0,0 1 1 0 0,0-1-1 0 0,-1 0 0 0 0,1 0 0 0 0,0 0 1 0 0,0 0-1 0 0,0 0 0 0 0,0-1 0 0 0,1 1 1 0 0,-1-1-1 0 0,3 1 0 0 0,7 1 253 0 0,0 0-1 0 0,15-1 1 0 0,-23-1-224 0 0,9 1 143 0 0,0-2 0 0 0,-1 0 0 0 0,1 0 0 0 0,0-1-1 0 0,0-1 1 0 0,-1 0 0 0 0,1-1 0 0 0,-1 0 0 0 0,0-1 0 0 0,0 0-1 0 0,-1-1 1 0 0,15-9 0 0 0,-17 9-194 0 0,0-1-1 0 0,-1 0 0 0 0,0 0 1 0 0,0-1-1 0 0,-1 1 1 0 0,0-2-1 0 0,0 1 1 0 0,-1-1-1 0 0,0 0 0 0 0,-1 0 1 0 0,0-1-1 0 0,0 1 1 0 0,-1-1-1 0 0,0 0 1 0 0,2-12-1 0 0,0-7-469 0 0,-1 1 0 0 0,0-34 0 0 0,-3-18-3861 0 0,-2 79 2374 0 0,0 1-80 0 0,0 0-15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154 632 10135 0 0,'0'0'464'0'0,"0"1"-9"0"0,0 1-449 0 0,0 0-1 0 0,-1 0 1 0 0,1 0 0 0 0,0 0-1 0 0,-1 0 1 0 0,1 0-1 0 0,-1 0 1 0 0,1-1 0 0 0,-1 1-1 0 0,0 0 1 0 0,0 0 0 0 0,0-1-1 0 0,0 1 1 0 0,0-1 0 0 0,0 1-1 0 0,-1-1 1 0 0,1 1 0 0 0,0-1-1 0 0,-1 1 1 0 0,1-1-1 0 0,-1 0 1 0 0,1 0 0 0 0,-1 0-1 0 0,0 0 1 0 0,1 0 0 0 0,-1 0-1 0 0,-3 0 1 0 0,-4 2 233 0 0,0-1 1 0 0,0 0-1 0 0,0 0 1 0 0,-13 0-1 0 0,12-1 419 0 0,9-1-500 0 0,-1 0-1 0 0,1-1 1 0 0,-1 1-1 0 0,1 0 1 0 0,0-1 0 0 0,-1 1-1 0 0,1-1 1 0 0,0 1-1 0 0,-1-1 1 0 0,1 0-1 0 0,0 0 1 0 0,0 0-1 0 0,0 1 1 0 0,-2-3-1 0 0,0 1 112 0 0,1 0-167 0 0,-1 0 1 0 0,1 1-1 0 0,0-1 0 0 0,0 0 0 0 0,0 0 0 0 0,0 0 0 0 0,1 0 0 0 0,-1-1 0 0 0,0 1 0 0 0,1 0 1 0 0,0-1-1 0 0,-1 1 0 0 0,1-1 0 0 0,0 1 0 0 0,0-1 0 0 0,1 0 0 0 0,-2-4 0 0 0,1-1 148 0 0,1 0 0 0 0,0 0 0 0 0,1 0 0 0 0,2-14 0 0 0,1-10 352 0 0,-3 17-131 0 0,1 1 0 0 0,0-1 0 0 0,1 1 0 0 0,0 0 0 0 0,1 0 0 0 0,1 0 1 0 0,13-26-1 0 0,-5 16-398 0 0,0 0 1 0 0,2 1-1 0 0,1 1 0 0 0,29-32 1 0 0,-19 27-84 0 0,1 2 0 0 0,57-40 0 0 0,-64 51-51 0 0,99-64 43 0 0,-103 70-577 0 0,0 0 0 0 0,1 1 0 0 0,0 0 0 0 0,0 2 0 0 0,33-7 0 0 0,-46 11 196 0 0,-1 1 1 0 0,1-1 0 0 0,-1 1-1 0 0,0 0 1 0 0,1 0 0 0 0,-1 0-1 0 0,1 1 1 0 0,-1-1-1 0 0,5 2 1 0 0,5 5-1649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0 700 17503 0 0,'0'0'399'0'0,"0"0"60"0"0,0 0 21 0 0,0-2-59 0 0,1-1-403 0 0,-1 0-1 0 0,1 0 1 0 0,0 0 0 0 0,0 0 0 0 0,0 0 0 0 0,0 0-1 0 0,0 0 1 0 0,4-4 0 0 0,4-14 55 0 0,4-13 595 0 0,2 0 0 0 0,0 1 0 0 0,3 0 0 0 0,0 2 0 0 0,29-38 0 0 0,-23 36-653 0 0,-11 15-14 0 0,0 0-1 0 0,1 0 0 0 0,22-20 0 0 0,212-167 0 0 0,-220 183-22 0 0,-16 12-54 0 0,1 0 0 0 0,0 1 0 0 0,0 1 1 0 0,22-11-1 0 0,-34 19 14 0 0,0-1 0 0 0,0 1 1 0 0,-1 0-1 0 0,1-1 1 0 0,0 1-1 0 0,0 0 0 0 0,-1 0 1 0 0,1-1-1 0 0,0 1 0 0 0,0 0 1 0 0,-1 0-1 0 0,1 0 0 0 0,0 0 1 0 0,0 0-1 0 0,0 0 0 0 0,-1 0 1 0 0,1 0-1 0 0,0 1 0 0 0,0-1 1 0 0,0 0-1 0 0,-1 0 0 0 0,1 1 1 0 0,0-1-1 0 0,-1 0 0 0 0,1 1 1 0 0,0-1-1 0 0,-1 1 0 0 0,1-1 1 0 0,0 1-1 0 0,-1-1 0 0 0,1 1 1 0 0,-1-1-1 0 0,1 1 0 0 0,-1-1 1 0 0,1 1-1 0 0,-1 0 1 0 0,1-1-1 0 0,-1 1 0 0 0,0 0 1 0 0,1 0-1 0 0,-1-1 0 0 0,0 1 1 0 0,0 0-1 0 0,1 0 0 0 0,-1 0 1 0 0,0-1-1 0 0,0 1 0 0 0,0 0 1 0 0,0 1-1 0 0,0 5-720 0 0,0 1 1 0 0,0-1-1 0 0,0 1 1 0 0,-3 8-1 0 0,2-10 517 0 0,-4 25-1782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334 198 13823 0 0,'0'0'630'0'0,"1"-1"-13"0"0,4-5-393 0 0,-1 2-125 0 0,-3 3 277 0 0,-1 0-94 0 0,1-4 564 0 0,0 5-821 0 0,-1 0 0 0 0,1-1 1 0 0,0 1-1 0 0,-1 0 0 0 0,1 0 0 0 0,-1-1 0 0 0,1 1 0 0 0,0 0 1 0 0,-1 0-1 0 0,1 0 0 0 0,0 0 0 0 0,-1 0 0 0 0,1 0 0 0 0,0 0 1 0 0,-1 0-1 0 0,1 0 0 0 0,0 0 0 0 0,0 1 0 0 0,5 0 42 0 0,0 0-1 0 0,0-1 1 0 0,0 1-1 0 0,0-1 1 0 0,0 0-1 0 0,0-1 1 0 0,0 1-1 0 0,0-1 1 0 0,0 0-1 0 0,-1-1 0 0 0,1 1 1 0 0,0-1-1 0 0,8-4 1 0 0,20-11 901 0 0,-17 10-532 0 0,-1-1 1 0 0,0 0-1 0 0,-1-1 0 0 0,16-13 0 0 0,1 2-419 0 0,-28 18-17 0 0,0 0 0 0 0,0-1 0 0 0,0 1 0 0 0,0-1 0 0 0,0 1 0 0 0,0-1 0 0 0,-1 0 0 0 0,1-1 0 0 0,-1 1-1 0 0,0-1 1 0 0,0 1 0 0 0,0-1 0 0 0,-1 0 0 0 0,3-4 0 0 0,-5 7 0 0 0,1 0 0 0 0,-1 0 0 0 0,0 1 0 0 0,0-1 0 0 0,1 0 0 0 0,-1 0 0 0 0,0 1 0 0 0,0-1 0 0 0,0 0 0 0 0,0 0 0 0 0,0 0 0 0 0,0 1 0 0 0,0-1 0 0 0,0 0 0 0 0,-1-1 0 0 0,-3-2 0 0 0,3 4 0 0 0,0-1-14 0 0,0 0-1 0 0,0 0 1 0 0,-1 0-1 0 0,1 0 1 0 0,0 1-1 0 0,-1-1 1 0 0,1 0 0 0 0,-1 1-1 0 0,1-1 1 0 0,-1 1-1 0 0,1 0 1 0 0,-1-1-1 0 0,1 1 1 0 0,-1 0-1 0 0,1 0 1 0 0,-1 0-1 0 0,-2 0 1 0 0,-29 7-1120 0 0,23-5 746 0 0,-15 5 88 0 0,1 1 0 0 0,0 0 1 0 0,1 2-1 0 0,0 1 0 0 0,1 1 1 0 0,0 1-1 0 0,-25 19 0 0 0,-132 122 1862 0 0,134-112-1157 0 0,19-19-293 0 0,-3 3-94 0 0,2 0 0 0 0,-27 33-1 0 0,52-56-15 0 0,0 0-1 0 0,0 0 0 0 0,0 1 1 0 0,0-1-1 0 0,1 0 1 0 0,-1 1-1 0 0,1-1 0 0 0,0 1 1 0 0,0-1-1 0 0,0 1 1 0 0,0 0-1 0 0,1-1 1 0 0,-1 1-1 0 0,1 0 0 0 0,0 4 1 0 0,0-6-31 0 0,1 0 0 0 0,-1 0 0 0 0,1 0 0 0 0,0 0 0 0 0,-1-1 0 0 0,1 1 0 0 0,0 0 0 0 0,0 0 0 0 0,0-1 0 0 0,0 1 0 0 0,0 0 0 0 0,1-1 0 0 0,-1 1 0 0 0,0-1 0 0 0,1 0 0 0 0,-1 1 0 0 0,1-1 0 0 0,-1 0 0 0 0,1 0 0 0 0,0 0 0 0 0,-1 0 0 0 0,1 0 0 0 0,0 0 0 0 0,0-1 0 0 0,0 1 0 0 0,0-1 0 0 0,0 1 0 0 0,-1-1 0 0 0,1 1 0 0 0,3-1 0 0 0,6 1-1078 0 0,-1-1 0 0 0,1 0 0 0 0,0-1 1 0 0,11-2-1 0 0,15-4-4507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 17503 0 0,'0'0'399'0'0,"-7"-3"540"0"0,5 3-891 0 0,-1 1 0 0 0,1-1 0 0 0,-1 0 0 0 0,1 1 0 0 0,-1-1 0 0 0,1 1 0 0 0,0 0 0 0 0,0 0 0 0 0,-1 0 0 0 0,1 0 0 0 0,0 0 0 0 0,-3 3 0 0 0,-25 19-115 0 0,28-21 92 0 0,-15 10 538 0 0,-31 19-1 0 0,29-20-100 0 0,-23 18-1 0 0,39-26-463 0 0,0 0 1 0 0,0 0-1 0 0,0 0 0 0 0,1 0 0 0 0,-1 1 0 0 0,1 0 1 0 0,0-1-1 0 0,0 1 0 0 0,0 0 0 0 0,1 0 1 0 0,0 0-1 0 0,-1 0 0 0 0,1 0 0 0 0,0 0 0 0 0,1 0 1 0 0,-1 7-1 0 0,0 6 359 0 0,1 0 0 0 0,4 29 1 0 0,-3-36 40 0 0,0 4-266 0 0,1 0 0 0 0,1-1 1 0 0,1 1-1 0 0,8 21 0 0 0,-10-30-136 0 0,0 0 1 0 0,0 1-1 0 0,1-1 1 0 0,0 0-1 0 0,0-1 1 0 0,1 1-1 0 0,-1 0 1 0 0,1-1-1 0 0,0 0 1 0 0,0 0-1 0 0,0 0 1 0 0,1-1-1 0 0,0 1 1 0 0,4 2-1 0 0,-6-5-47 0 0,0 0 0 0 0,1 0 0 0 0,-1 0 0 0 0,0 0 0 0 0,0-1 0 0 0,0 0 0 0 0,1 1 0 0 0,-1-1 0 0 0,0 0 0 0 0,0-1 0 0 0,0 1 0 0 0,1-1-1 0 0,-1 1 1 0 0,0-1 0 0 0,0 0 0 0 0,4-1 0 0 0,2-2-510 0 0,0 0 0 0 0,-1 0 0 0 0,1-1 0 0 0,8-6 0 0 0,2-3-1431 0 0,27-25 0 0 0,-12 4-55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21191 0 0,'0'0'480'0'0,"0"0"67"0"0,0 0 31 0 0,0 0-56 0 0,0 1-341 0 0,-12 26-173 0 0,-1-1 0 0 0,-28 45 0 0 0,-37 34-21 0 0,33-46-42 0 0,-52 69-1195 0 0,-213 304 572 0 0,159-214 678 0 0,119-173 0 0 0,-9 23 0 0 0,28-45 0 0 0,4-2-541 0 0,8-20 275 0 0,1 0 1 0 0,0 0 0 0 0,0-1-1 0 0,0 1 1 0 0,0 0-1 0 0,0 0 1 0 0,0 0-1 0 0,0 0 1 0 0,0 0 0 0 0,0 0-1 0 0,1 0 1 0 0,-1 0-1 0 0,1 1 1 0 0,-1-2-1270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21191 0 0,'0'0'480'0'0,"0"0"67"0"0,0 0 31 0 0,0 0-56 0 0,0 0-516 0 0,0 0 0 0 0,0 0 0 0 0,0 0 0 0 0,0 1 0 0 0,0-1 0 0 0,0 0 1 0 0,0 0-1 0 0,0 0 0 0 0,0 0 0 0 0,0 1 0 0 0,0-1 0 0 0,1 0 0 0 0,-1 0 0 0 0,0 0 0 0 0,0 0 0 0 0,0 0 1 0 0,0 1-1 0 0,0-1 0 0 0,1 0 0 0 0,-1 0 0 0 0,0 0 0 0 0,0 0 0 0 0,0 0 0 0 0,0 0 0 0 0,1 0 0 0 0,-1 0 1 0 0,0 0-1 0 0,0 0 0 0 0,0 0 0 0 0,1 0 0 0 0,-1 1 0 0 0,0-2 0 0 0,28-1-6 0 0,-10-1 0 0 0,61-7 0 0 0,-1-3 0 0 0,122-37 0 0 0,-132 31 0 0 0,33-11 0 0 0,112-17 0 0 0,-195 44 0 0 0,1 2 0 0 0,0 0 0 0 0,0 2 0 0 0,36 4 0 0 0,-52-4-178 0 0,0-1 0 0 0,1 1-1 0 0,-1 0 1 0 0,0 0 0 0 0,0 1 0 0 0,0-1-1 0 0,0 1 1 0 0,0-1 0 0 0,5 5 0 0 0,-7-3-833 0 0,-1 4-12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3 13823 0 0,'0'0'315'0'0,"0"0"45"0"0,-2 0 21 0 0,0-1-360 0 0,-1 1-1 0 0,1-1 0 0 0,-1 1 0 0 0,1 0 1 0 0,-1 0-1 0 0,1 0 0 0 0,-1 0 0 0 0,1 0 1 0 0,-1 0-1 0 0,0 1 0 0 0,1-1 0 0 0,-1 1 1 0 0,1 0-1 0 0,0-1 0 0 0,-3 3 0 0 0,0-1-1 0 0,0 2 0 0 0,1-1 0 0 0,-1 0 0 0 0,1 1 0 0 0,0 0-1 0 0,-4 4 1 0 0,-22 21-19 0 0,-2-1 0 0 0,-2-1 0 0 0,-54 33 0 0 0,-13 9 0 0 0,-115 74 0 0 0,192-129 0 0 0,23-13 0 0 0,-3 1 0 0 0,0 1 0 0 0,0 0 0 0 0,0 0 0 0 0,-5 5 0 0 0,8-8 8 0 0,1 1 1 0 0,0-1-1 0 0,-1 1 0 0 0,1-1 0 0 0,0 0 0 0 0,-1 1 0 0 0,1-1 1 0 0,0 1-1 0 0,0-1 0 0 0,-1 1 0 0 0,1-1 0 0 0,0 1 0 0 0,0-1 0 0 0,0 1 1 0 0,0-1-1 0 0,0 2 0 0 0,0-1 55 0 0,0 0 1 0 0,1-1-1 0 0,-1 1 1 0 0,0 0-1 0 0,1 0 1 0 0,-1 0-1 0 0,1-1 1 0 0,0 1-1 0 0,-1 0 1 0 0,1 0-1 0 0,0-1 1 0 0,-1 1-1 0 0,1-1 1 0 0,0 1-1 0 0,-1 0 1 0 0,1-1-1 0 0,0 0 1 0 0,0 1-1 0 0,0-1 1 0 0,0 1-1 0 0,0-1 1 0 0,0 0-1 0 0,23 7 1180 0 0,6-4-935 0 0,1-1 1 0 0,-1-1-1 0 0,51-5 1 0 0,-74 3-246 0 0,0 1-28 0 0,265-30 1911 0 0,-234 22-1940 0 0,-1-2-1 0 0,51-21 0 0 0,-80 27-5 0 0,1 0 0 0 0,-1 0 0 0 0,-1 0 0 0 0,1-1 0 0 0,0 0 0 0 0,-1-1 0 0 0,0 0 0 0 0,0 0 0 0 0,-1 0 0 0 0,11-14 0 0 0,-14 16 0 0 0,0-1 0 0 0,0 0 0 0 0,0 0 0 0 0,-1 0 0 0 0,0 0 0 0 0,0-1 0 0 0,0 1 0 0 0,0 0 0 0 0,-1-1 0 0 0,0 1 0 0 0,0-1 0 0 0,-1 1 0 0 0,0-1 0 0 0,0 0 0 0 0,0 1 0 0 0,0-1 0 0 0,-1 1 0 0 0,-2-11 0 0 0,0 8-201 0 0,0 0-1 0 0,0 1 0 0 0,-1 0 1 0 0,0 0-1 0 0,0 0 0 0 0,-1 0 1 0 0,1 0-1 0 0,-2 1 0 0 0,1 0 1 0 0,-1 0-1 0 0,0 0 0 0 0,0 1 1 0 0,0 0-1 0 0,-1 0 0 0 0,1 0 1 0 0,-1 1-1 0 0,-1 0 0 0 0,1 0 1 0 0,0 1-1 0 0,-1 0 0 0 0,0 1 1 0 0,0-1-1 0 0,-11-1 0 0 0,4 2-274 0 0,-1 0 0 0 0,1 1 0 0 0,-17 0 0 0 0,24 2 322 0 0,0 0-1 0 0,0 0 0 0 0,1 0 1 0 0,-1 1-1 0 0,0 0 0 0 0,1 1 1 0 0,0 0-1 0 0,-8 4 0 0 0,1 1 155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150 505 13823 0 0,'0'0'315'0'0,"0"0"45"0"0,-1 1 21 0 0,-5 1-255 0 0,0-1 0 0 0,0 1 0 0 0,1-1 0 0 0,-1-1 0 0 0,0 1-1 0 0,0-1 1 0 0,0 0 0 0 0,0 0 0 0 0,0-1 0 0 0,0 1 0 0 0,0-1 0 0 0,0-1 0 0 0,1 1-1 0 0,-8-3 1 0 0,9 2 120 0 0,0 0-1 0 0,0-1 0 0 0,0 1 1 0 0,1-1-1 0 0,-1 1 0 0 0,-5-6 1 0 0,7 6-123 0 0,1-1 0 0 0,-1 1 0 0 0,0-1 0 0 0,1 0 0 0 0,-1 0 0 0 0,1 1 1 0 0,0-1-1 0 0,0 0 0 0 0,0 0 0 0 0,0-6 0 0 0,1 9-110 0 0,-2-5 132 0 0,1-1 1 0 0,0 1-1 0 0,0-1 0 0 0,0 1 1 0 0,1 0-1 0 0,0-1 1 0 0,0 1-1 0 0,0-1 0 0 0,1 1 1 0 0,-1-1-1 0 0,1 1 0 0 0,1 0 1 0 0,1-7-1 0 0,7-13 412 0 0,-6 13-292 0 0,1 0 0 0 0,1 1-1 0 0,11-20 1 0 0,-1 8-263 0 0,1 1 1 0 0,0 0-1 0 0,2 1 0 0 0,1 1 1 0 0,1 1-1 0 0,30-22 0 0 0,-22 21 29 0 0,0 2 0 0 0,41-19 0 0 0,-58 31-179 0 0,0 1 1 0 0,1 1-1 0 0,-1 0 0 0 0,1 1 1 0 0,0 0-1 0 0,0 1 0 0 0,0 1 1 0 0,1 0-1 0 0,15 1 0 0 0,42 8-2758 0 0,-25 1-3970 0 0,-26-3 1514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102 11975 0 0,'0'0'267'0'0,"0"0"42"0"0,0 0 17 0 0,0 0-28 0 0,-1-2-196 0 0,-1-5-80 0 0,0 0 1 0 0,-1 1-1 0 0,0-1 0 0 0,0 0 1 0 0,0 1-1 0 0,-1 0 1 0 0,0-1-1 0 0,0 1 1 0 0,-1 1-1 0 0,-8-9 1 0 0,9 11 107 0 0,1 0 1 0 0,-1 1-1 0 0,0 0 1 0 0,0 0 0 0 0,0 0-1 0 0,0 1 1 0 0,0-1-1 0 0,0 1 1 0 0,-1 0-1 0 0,1 0 1 0 0,0 0-1 0 0,-1 1 1 0 0,1 0 0 0 0,-1 0-1 0 0,1 0 1 0 0,-8 1-1 0 0,2 0-35 0 0,0 1-1 0 0,0 1 0 0 0,0-1 1 0 0,0 1-1 0 0,0 1 1 0 0,0 0-1 0 0,1 1 0 0 0,0 0 1 0 0,-12 8-1 0 0,6-3 44 0 0,1 1-1 0 0,0 1 1 0 0,1 0 0 0 0,-19 23-1 0 0,25-26-137 0 0,1 1 0 0 0,-1-1 0 0 0,2 1 0 0 0,-1 1 0 0 0,2-1 0 0 0,-1 1 0 0 0,-4 17 0 0 0,7-19 0 0 0,0 0 0 0 0,0 0 0 0 0,1 0 0 0 0,0 0 0 0 0,1 0 0 0 0,0 0 0 0 0,0 1 0 0 0,1-1 0 0 0,4 17 0 0 0,-5-24 0 0 0,1 1-1 0 0,-1-1 0 0 0,1 1 1 0 0,0-1-1 0 0,0 0 1 0 0,0 1-1 0 0,1-1 0 0 0,-1 0 1 0 0,0 0-1 0 0,1 0 0 0 0,0 0 1 0 0,-1 0-1 0 0,1 0 1 0 0,0 0-1 0 0,0 0 0 0 0,0-1 1 0 0,0 1-1 0 0,0-1 0 0 0,0 1 1 0 0,1-1-1 0 0,-1 0 1 0 0,0 0-1 0 0,1 0 0 0 0,-1 0 1 0 0,1-1-1 0 0,-1 1 0 0 0,1-1 1 0 0,4 1-1 0 0,-2-1 7 0 0,0 0 0 0 0,0-1 0 0 0,-1 1 0 0 0,1-1 0 0 0,0 0 0 0 0,0-1 0 0 0,-1 1 0 0 0,1-1 0 0 0,-1 0 0 0 0,1 0 0 0 0,-1 0 0 0 0,0-1 0 0 0,0 1 0 0 0,5-5 0 0 0,61-56 1971 0 0,-46 41-1978 0 0,-1-6 1 0 0,-21 26 0 0 0,-2 1 0 0 0,0 1 0 0 0,0 0 0 0 0,0 0 0 0 0,0 0 0 0 0,0 0-1 0 0,0 0 1 0 0,0 0 0 0 0,0 0 0 0 0,0 0 0 0 0,0 0 0 0 0,0 0 0 0 0,0-1 0 0 0,0 1-1 0 0,0 0 1 0 0,0 0 0 0 0,0 0 0 0 0,0 0 0 0 0,0 0 0 0 0,0 0 0 0 0,0 0-1 0 0,0 0 1 0 0,0 0 0 0 0,0 0 0 0 0,1 0 0 0 0,-1 0 0 0 0,0-1 0 0 0,0 1 0 0 0,0 0-1 0 0,0 0 1 0 0,0 0 0 0 0,0 0 0 0 0,0 0 0 0 0,0 0 0 0 0,0 0 0 0 0,0 0-1 0 0,0 0 1 0 0,1 0 0 0 0,-1 0 0 0 0,0 0 0 0 0,0 0 0 0 0,0 0 0 0 0,0 0 0 0 0,0 0-1 0 0,0 0 1 0 0,0 0 0 0 0,0 0 0 0 0,0 0 0 0 0,1 0 0 0 0,-1 0 0 0 0,0 0 0 0 0,0 0-1 0 0,0 0 1 0 0,0 0 0 0 0,0 0 0 0 0,0 0 0 0 0,0 0 0 0 0,0 1 0 0 0,0-1-1 0 0,0 0 1 0 0,0 7-71 0 0,-5 11-251 0 0,-35 75-879 0 0,16-42 811 0 0,12-23 390 0 0,-41 93 0 0 0,-41 141 0 0 0,66-159 0 0 0,-42 132 0 0 0,56-196 0 0 0,-2-1 0 0 0,-1-1 0 0 0,-44 68 0 0 0,-4-15 988 0 0,-115 121 0 0 0,122-144-978 0 0,32-37 934 0 0,-45 43 1 0 0,68-70-914 0 0,-1 0 0 0 0,1 0 1 0 0,-1-1-1 0 0,0 1 0 0 0,0-1 0 0 0,-6 2 1 0 0,9-3 11 0 0,0-1 0 0 0,0 1 1 0 0,0-1-1 0 0,0 0 0 0 0,0 0 1 0 0,0 1-1 0 0,0-1 0 0 0,0 0 1 0 0,-1 0-1 0 0,1 0 0 0 0,0 0 1 0 0,0-1-1 0 0,0 1 0 0 0,0 0 1 0 0,0 0-1 0 0,0 0 0 0 0,0-1 1 0 0,0 1-1 0 0,0-1 0 0 0,0 1 1 0 0,0-1-1 0 0,0 1 0 0 0,0-1 1 0 0,0 0-1 0 0,0 1 0 0 0,1-1 1 0 0,-1 0-1 0 0,0 0 0 0 0,0 1 1 0 0,1-1-1 0 0,-2-1 0 0 0,-2-5 31 0 0,1 0-1 0 0,0 1 1 0 0,0-1-1 0 0,0 0 1 0 0,1-1-1 0 0,0 1 1 0 0,0 0-1 0 0,0-11 1 0 0,-2-63-136 0 0,4 80 70 0 0,0-22-113 0 0,2-1 1 0 0,0 1-1 0 0,2 0 0 0 0,0 1 1 0 0,2-1-1 0 0,0 1 0 0 0,18-40 1 0 0,-15 44-1375 0 0,1 0 1 0 0,0 0 0 0 0,1 1-1 0 0,1 0 1 0 0,23-23-1 0 0,-13 16-565 0 0,-5 5-4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 8287 0 0,'0'0'191'0'0,"0"0"26"0"0,0 0 9 0 0,2-1-34 0 0,5-4-10 0 0,-5 4 560 0 0,-2 1 234 0 0,0 0 42 0 0,0 0-63 0 0,0 0-290 0 0,0 0-121 0 0,0 0-28 0 0,0 0-4 0 0,0 0 0 0 0,0 0 0 0 0,0 0 0 0 0,0 0-68 0 0,1 2-289 0 0,4 8-138 0 0,-2 4-17 0 0,-4 1 0 0 0,-3-4 0 0 0,1-1 0 0 0,-1 0 0 0 0,-1 0 0 0 0,0 0 0 0 0,-13 17 0 0 0,-38 43 0 0 0,23-30 0 0 0,-3-2 0 0 0,26-29 0 0 0,1 1 0 0 0,-15 19 0 0 0,20-24 0 0 0,0 0 0 0 0,0-1 0 0 0,-6 7 0 0 0,0-2 0 0 0,48-37 0 0 0,-25 19 147 0 0,0 0-1 0 0,0 1 0 0 0,1 0 0 0 0,0 1 1 0 0,0 1-1 0 0,30-9 0 0 0,-34 12-60 0 0,0 1-1 0 0,0 0 0 0 0,1 1 1 0 0,-1 0-1 0 0,0 1 0 0 0,0 0 1 0 0,1 1-1 0 0,-1 0 0 0 0,0 0 1 0 0,0 1-1 0 0,16 5 0 0 0,-12-2-85 0 0,-1 3 0 0 0,-5 0-861 0 0,-7-6-3622 0 0,-1-2-1565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546 461 15663 0 0,'0'0'356'0'0,"0"0"50"0"0,0 0 20 0 0,0 0-42 0 0,-2 0-180 0 0,-69 3 1873 0 0,-35-2-2170 0 0,72-2 93 0 0,-101-10 0 0 0,118 9 0 0 0,-1-2 0 0 0,1 0 0 0 0,0 0 0 0 0,1-2 0 0 0,-27-12 0 0 0,38 15 24 0 0,-1 0-1 0 0,1 0 0 0 0,0-1 1 0 0,0 1-1 0 0,0-1 0 0 0,0-1 1 0 0,1 1-1 0 0,0-1 0 0 0,0 1 1 0 0,-6-10-1 0 0,8 11 58 0 0,1 0 1 0 0,-1 0-1 0 0,1 0 0 0 0,0-1 0 0 0,-1 1 1 0 0,2-1-1 0 0,-1 1 0 0 0,0-1 1 0 0,1 1-1 0 0,-1-1 0 0 0,1 0 1 0 0,0 1-1 0 0,0-1 0 0 0,1 1 0 0 0,-1-1 1 0 0,1 0-1 0 0,-1 1 0 0 0,1-1 1 0 0,2-4-1 0 0,2-2-80 0 0,0 0 1 0 0,0 0-1 0 0,1 1 1 0 0,0-1-1 0 0,1 1 1 0 0,0 1-1 0 0,1-1 1 0 0,0 1-1 0 0,16-13 1 0 0,-1 4-413 0 0,2 0-1 0 0,40-21 1 0 0,-24 19 310 0 0,2 1 0 0 0,0 2-1 0 0,1 2 1 0 0,1 1 0 0 0,79-10-1 0 0,-21 13 102 0 0,-91 10 0 0 0,-1 0 0 0 0,1 1 0 0 0,-1 0 0 0 0,0 1 0 0 0,1 0 0 0 0,19 8 0 0 0,-25-8 1 0 0,0 1 0 0 0,-1-1-1 0 0,1 1 1 0 0,-1 1 0 0 0,0-1-1 0 0,0 1 1 0 0,0 0 0 0 0,-1 0-1 0 0,1 0 1 0 0,-1 1 0 0 0,0 0-1 0 0,0 0 1 0 0,-1 0 0 0 0,1 0-1 0 0,-1 0 1 0 0,0 1 0 0 0,-1-1-1 0 0,1 1 1 0 0,-1 0 0 0 0,0 0-1 0 0,0 0 1 0 0,-1 0 0 0 0,0 0-1 0 0,0 0 1 0 0,0 0 0 0 0,-1 8-1 0 0,0-3-6 0 0,-1 0-1 0 0,0 0 1 0 0,-1 0-1 0 0,0 0 1 0 0,-1 0 0 0 0,0-1-1 0 0,0 1 1 0 0,-1-1-1 0 0,-1 0 1 0 0,0 0-1 0 0,0 0 1 0 0,-1-1 0 0 0,-13 18-1 0 0,12-18-125 0 0,-1-1 1 0 0,0 0-1 0 0,-1-1 0 0 0,0 0 1 0 0,0 0-1 0 0,0-1 0 0 0,-1 0 0 0 0,0 0 1 0 0,0-1-1 0 0,0-1 0 0 0,0 0 0 0 0,-1 0 1 0 0,0-1-1 0 0,-12 2 0 0 0,-7 1-1611 0 0,1-2 0 0 0,-1-1 0 0 0,-48-2 0 0 0,43-4-2781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15663 0 0,'0'0'356'0'0,"0"0"50"0"0,0 0 20 0 0,-1 2-42 0 0,-13 13-347 0 0,2 0 0 0 0,0 1-1 0 0,-16 30 1 0 0,-17 23-36 0 0,-76 71 1060 0 0,80-94-690 0 0,-52 52 227 0 0,-46 54-652 0 0,107-113-331 0 0,2 2-1 0 0,2 1 0 0 0,1 2 1 0 0,-32 70-1 0 0,4 2 109 0 0,24-71-5112 0 0,22-31 3343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245 154 19351 0 0,'0'0'439'0'0,"0"0"62"0"0,0 0 33 0 0,0 0-65 0 0,1 2-309 0 0,0 0-149 0 0,10 15-5 0 0,-9-15-6 0 0,0 0 0 0 0,1 0 0 0 0,-1 0 0 0 0,0 0 0 0 0,1 0 0 0 0,0 0 0 0 0,-1-1 0 0 0,1 1 0 0 0,0-1 0 0 0,0 0 0 0 0,0 0 0 0 0,0 0 0 0 0,0 0 0 0 0,0-1 0 0 0,0 1 0 0 0,0-1 0 0 0,0 0 0 0 0,5 0 0 0 0,5 0 0 0 0,0-1 0 0 0,0-1 0 0 0,14-4 0 0 0,-10 3 0 0 0,1-2 0 0 0,0 0 0 0 0,0-1 0 0 0,-1-1 0 0 0,0 0 0 0 0,27-17 0 0 0,26-24 0 0 0,-49 33 0 0 0,-15 10 0 0 0,0 0 0 0 0,0 0 0 0 0,-1 0 0 0 0,1-1 0 0 0,7-11 0 0 0,-10 9-64 0 0,-3 6 18 0 0,-1 1-1 0 0,1 0 1 0 0,-1 0 0 0 0,0 0-1 0 0,0 0 1 0 0,1 0-1 0 0,-1 0 1 0 0,0 0 0 0 0,0 1-1 0 0,0-1 1 0 0,0 0-1 0 0,0 0 1 0 0,0 1 0 0 0,0-1-1 0 0,0 1 1 0 0,0-1-1 0 0,0 1 1 0 0,-1-1 0 0 0,1 1-1 0 0,0-1 1 0 0,0 1-1 0 0,0 0 1 0 0,-1 0 0 0 0,1 0-1 0 0,0 0 1 0 0,-3 0-1 0 0,-4-1-172 0 0,0 1-1 0 0,-14 2 0 0 0,-10 3 214 0 0,1 1-1 0 0,-61 20 0 0 0,-56 39 11 0 0,106-44 278 0 0,-64 47 0 0 0,82-51-118 0 0,2 1 0 0 0,1 1 0 0 0,0 1 0 0 0,-18 23 0 0 0,37-41-148 0 0,0 0 0 0 0,0 1 0 0 0,0 0 0 0 0,0-1 0 0 0,1 1 0 0 0,-1 0 0 0 0,1 0 0 0 0,0 0 0 0 0,0 0 0 0 0,0 0 0 0 0,0 0 0 0 0,0 0 0 0 0,0 0 0 0 0,1 0 0 0 0,0 0 0 0 0,0 1 0 0 0,0-1 0 0 0,0 0 0 0 0,0 0 0 0 0,0 0 0 0 0,1 1 0 0 0,0-1 0 0 0,-1 0 0 0 0,1 0 0 0 0,0 0 0 0 0,1 0 0 0 0,-1 0 0 0 0,0-1 0 0 0,1 1 0 0 0,0 0 0 0 0,0 0 0 0 0,-1-1 0 0 0,2 1 0 0 0,-1-1 0 0 0,0 0 0 0 0,0 0 0 0 0,4 3 0 0 0,15 10 121 0 0,0-2-1 0 0,1 0 1 0 0,0-1-1 0 0,1-1 1 0 0,0-2-1 0 0,1 0 1 0 0,0-1-1 0 0,0-2 1 0 0,1 0-1 0 0,0-2 1 0 0,-1 0 0 0 0,2-2-1 0 0,-1-1 1 0 0,41-3-1 0 0,-30-1-171 0 0,50-6-3951 0 0,-70 5-3177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7 462 10135 0 0,'0'0'231'0'0,"0"0"29"0"0,0 2 19 0 0,-3 15 69 0 0,1 1 0 0 0,1 0-1 0 0,0 18 1 0 0,2-26 19 0 0,0-1 0 0 0,1 1 0 0 0,-1-1 0 0 0,2 0 0 0 0,-1 1 0 0 0,2-1-1 0 0,5 13 1 0 0,14 33 1612 0 0,-17-47-1830 0 0,-6-7-74 0 0,0 0 0 0 0,0-1 0 0 0,1 1 0 0 0,-1-1 0 0 0,0 1 0 0 0,1-1 0 0 0,-1 1 0 0 0,1 0 0 0 0,-1-1 0 0 0,0 1 0 0 0,1-1 0 0 0,-1 0 0 0 0,1 1 0 0 0,0-1 0 0 0,-1 1 0 0 0,1-1 0 0 0,-1 0 0 0 0,1 1 0 0 0,0-1 0 0 0,-1 0 0 0 0,1 0 0 0 0,-1 0 0 0 0,2 1 0 0 0,0-12 2335 0 0,-2 2-2673 0 0,2-17 601 0 0,-2-1 0 0 0,-3-36 1 0 0,1 37 91 0 0,1 0 1 0 0,4-41-1 0 0,-2 58-437 0 0,1 1-1 0 0,0-1 0 0 0,0 0 0 0 0,1 1 0 0 0,0 0 1 0 0,0-1-1 0 0,1 1 0 0 0,0 0 0 0 0,1 1 1 0 0,0-1-1 0 0,8-10 0 0 0,9-4 8 0 0,1 1 0 0 0,0 1 0 0 0,49-32 0 0 0,-43 32 0 0 0,38-25 0 0 0,87-43 0 0 0,-110 67 0 0 0,92-32 0 0 0,-129 51 0 0 0,-1 0 0 0 0,1 1 0 0 0,0 0 0 0 0,0 0 0 0 0,0 0 0 0 0,0 1 0 0 0,0 0 0 0 0,0 0 0 0 0,0 1 0 0 0,7 1 0 0 0,-11-2 0 0 0,0 1 0 0 0,1 1 0 0 0,-1-1 0 0 0,0 0 0 0 0,0 1 0 0 0,0-1 0 0 0,-1 1 0 0 0,1 0 0 0 0,0 0 0 0 0,0 0 0 0 0,-1 0 0 0 0,0 1 0 0 0,1-1 0 0 0,-1 1 0 0 0,0-1 0 0 0,0 1 0 0 0,0 0 0 0 0,-1 0 0 0 0,1 0 0 0 0,-1 0 0 0 0,1 0 0 0 0,1 6 0 0 0,0 9-1225 0 0,-2 1-4018 0 0,-3 2-2073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0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23039 0 0,'0'0'512'0'0,"0"0"96"0"0,0 0 32 0 0,0 0 0 0 0,0 0-512 0 0,0 0-128 0 0,0 0 0 0 0,0 0 0 0 0,0 0-384 0 0,7 9-104 0 0,4-2-24 0 0,2 0-9216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582 125 6447 0 0,'0'0'298'0'0,"0"0"-10"0"0,0-2-188 0 0,3-13 346 0 0,-2 14 41 0 0,-1 1 22 0 0,0 0 3 0 0,3-17 2560 0 0,-3 16-3001 0 0,0 0-1 0 0,0 1 1 0 0,0-1-1 0 0,0 1 0 0 0,0-1 1 0 0,0 0-1 0 0,0 1 1 0 0,0-1-1 0 0,0 1 1 0 0,1-1-1 0 0,-1 1 0 0 0,0-1 1 0 0,1 0-1 0 0,-1 1 1 0 0,0-1-1 0 0,1 1 1 0 0,-1-1-1 0 0,0 1 0 0 0,1 0 1 0 0,-1-1-1 0 0,1 1 1 0 0,-1-1-1 0 0,1 1 1 0 0,-1 0-1 0 0,1-1 0 0 0,20-14 2595 0 0,-10 8-1945 0 0,-3 2-720 0 0,0 1 0 0 0,1 1 0 0 0,-7 0 0 0 0,2-10 0 0 0,0 5 0 0 0,0 1 72 0 0,-3 6 14 0 0,0 0 0 0 0,0 0-1 0 0,0 0 1 0 0,0 0 0 0 0,0 1-1 0 0,0-1 1 0 0,0 0 0 0 0,1 1-1 0 0,-1-1 1 0 0,0 1 0 0 0,0-1-1 0 0,1 1 1 0 0,2-1 0 0 0,-3 1 82 0 0,0 0 207 0 0,-1 0-576 0 0,0 0-250 0 0,0 0-49 0 0,0 0 59 0 0,0 2 291 0 0,-2 10 385 0 0,-1-1 1 0 0,0 1-1 0 0,-1 0 0 0 0,0-1 0 0 0,-12 21 1 0 0,-37 53 414 0 0,40-65-736 0 0,-147 214 104 0 0,-17-10-1420 0 0,84-121 1037 0 0,-42 48 122 0 0,132-148 243 0 0,1 0 0 0 0,-1 0 0 0 0,1 0 0 0 0,0 0 0 0 0,0 1 0 0 0,0-1 0 0 0,1 0 0 0 0,-1 1 0 0 0,1 0 0 0 0,-2 6 0 0 0,2 5-63 0 0,3-12-138 0 0,-1-2 23 0 0,0-1 98 0 0,0 1 0 0 0,0 0 0 0 0,0-1 1 0 0,0 1-1 0 0,0-1 0 0 0,0 1 0 0 0,0-1 1 0 0,0 1-1 0 0,0-1 0 0 0,0 0 0 0 0,0 1 1 0 0,0-1-1 0 0,0 0 0 0 0,0 0 0 0 0,2 0 1 0 0,1 1-291 0 0,0 0 19 0 0,0-1-1 0 0,0 1 1 0 0,0-1 0 0 0,0 0-1 0 0,0 0 1 0 0,0 0-1 0 0,0-1 1 0 0,0 1-1 0 0,0-1 1 0 0,0 0-1 0 0,6-2 1 0 0,12-10-1184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 11975 0 0,'0'0'267'0'0,"0"0"42"0"0,0 0 17 0 0,0 0-28 0 0,-2 1-196 0 0,-6 4-104 0 0,-1 2 0 0 0,1-1 1 0 0,1 1-1 0 0,-14 15 1 0 0,-26 37 195 0 0,34-41 66 0 0,-31 46 513 0 0,-64 127 0 0 0,88-152-715 0 0,-3 4-23 0 0,-266 480 1978 0 0,243-455-2013 0 0,-77 87 0 0 0,46-62 0 0 0,30-35-133 0 0,46-57-563 0 0,1-1-257 0 0,0 0-877 0 0,0 0-3286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70 135 10135 0 0,'-12'3'159'0'0,"5"-2"-20"0"0,0 1 1 0 0,0 1-1 0 0,0-1 0 0 0,0 1 0 0 0,0 1 0 0 0,-7 3 1 0 0,13-6 253 0 0,1-1 106 0 0,0 0 11 0 0,0 0 2 0 0,0 0 0 0 0,0 0 0 0 0,1 0 0 0 0,8-1-154 0 0,0-1 0 0 0,-1 0 0 0 0,1 0-1 0 0,-1-1 1 0 0,15-6 0 0 0,-5 1 55 0 0,91-32 459 0 0,199-46-1 0 0,-260 80-1854 0 0,-28 4 471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19 10135 0 0,'9'-15'464'0'0,"-8"12"-9"0"0,-9 2-190 0 0,-5 1 90 0 0,-9 8 51 0 0,0 0 1 0 0,1 2-1 0 0,-26 16 0 0 0,19-11-426 0 0,-55 34 20 0 0,-80 64 0 0 0,154-107 0 0 0,-30 23 377 0 0,2 1-1 0 0,0 2 1 0 0,2 2-1 0 0,-52 64 1 0 0,86-96-365 0 0,-1 0 0 0 0,0 1 0 0 0,1-1 1 0 0,-1 1-1 0 0,1-1 0 0 0,0 1 0 0 0,0 0 0 0 0,0-1 0 0 0,0 1 1 0 0,1 0-1 0 0,-1 0 0 0 0,1 0 0 0 0,-1 4 0 0 0,1-5 21 0 0,0-1 0 0 0,1 1 0 0 0,-1-1 0 0 0,0 1 1 0 0,1-1-1 0 0,-1 0 0 0 0,1 1 0 0 0,0-1 0 0 0,-1 0 0 0 0,1 1 0 0 0,0-1 0 0 0,0 0 0 0 0,0 0 0 0 0,0 1 0 0 0,0-1 0 0 0,0 0 0 0 0,0 0 0 0 0,0 0 0 0 0,0 0 0 0 0,1-1 0 0 0,-1 1 1 0 0,0 0-1 0 0,1 0 0 0 0,-1-1 0 0 0,0 1 0 0 0,1-1 0 0 0,2 1 0 0 0,3 1 65 0 0,1-1 0 0 0,-1 1 0 0 0,1-2 0 0 0,0 1 0 0 0,-1-1 1 0 0,1 0-1 0 0,0-1 0 0 0,-1 0 0 0 0,1 0 0 0 0,-1 0 0 0 0,8-3 0 0 0,14-6-56 0 0,40-18 0 0 0,-47 19 257 0 0,231-126 1370 0 0,-205 107-1733 0 0,-18 10-102 0 0,-1-2 0 0 0,0-1 1 0 0,-2-1-1 0 0,41-42 0 0 0,-63 58-564 0 0,0 1 1 0 0,-1-2-1 0 0,5-6 0 0 0,-2 1-5066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34 165 6447 0 0,'1'-1'142'0'0,"27"-53"1881"0"0,-22 42 500 0 0,-6 11-2488 0 0,0 1 0 0 0,1 0 0 0 0,-1 0-1 0 0,0 0 1 0 0,0 0 0 0 0,1 0-1 0 0,-1-1 1 0 0,0 1 0 0 0,0 0 0 0 0,1 0-1 0 0,-1 0 1 0 0,0 0 0 0 0,0 0 0 0 0,1 0-1 0 0,-1 0 1 0 0,0 0 0 0 0,0 0-1 0 0,1 0 1 0 0,-1 0 0 0 0,0 0 0 0 0,0 0-1 0 0,1 0 1 0 0,-1 0 0 0 0,0 0 0 0 0,1 0-1 0 0,-1 0 1 0 0,0 0 0 0 0,0 0 0 0 0,1 1-1 0 0,-1-1 1 0 0,0 0 0 0 0,0 0-1 0 0,0 0 1 0 0,1 0 0 0 0,-1 1 0 0 0,0-1-1 0 0,0 0 1 0 0,0 0 0 0 0,1 0 0 0 0,-1 1-1 0 0,0-1 1 0 0,8 8 554 0 0,-6-3-412 0 0,-1-1-1 0 0,1 1 1 0 0,0 0-1 0 0,-1-1 1 0 0,0 1-1 0 0,0 0 1 0 0,-1 0-1 0 0,1 0 0 0 0,-1 0 1 0 0,0 0-1 0 0,-1 6 1 0 0,-1 10 493 0 0,-7 26 0 0 0,8-41-544 0 0,-12 44 137 0 0,-28 69-1 0 0,10-36-179 0 0,44-95-83 0 0,6-13 0 0 0,21-26 0 0 0,1 1 0 0 0,3 2 0 0 0,50-42 0 0 0,-74 72 0 0 0,22-18 0 0 0,-37 33 0 0 0,0-1 0 0 0,0 1 0 0 0,0 1 0 0 0,1-1 0 0 0,-1 1 0 0 0,1 0 0 0 0,5-2 0 0 0,-10 4 0 0 0,0 0 0 0 0,-1-1 0 0 0,1 1 0 0 0,0 0 0 0 0,0 0 0 0 0,-1 0 0 0 0,1 0 0 0 0,0 0 0 0 0,0 0 0 0 0,-1 0 0 0 0,1 0 0 0 0,0 0 0 0 0,0 0 0 0 0,0 0 0 0 0,-1 1 0 0 0,2-1 0 0 0,0 5 0 0 0,-2-5 0 0 0,1 2 0 0 0,0 0 0 0 0,0 0 0 0 0,-1 1 0 0 0,1-1 0 0 0,-1 0 0 0 0,1 0 0 0 0,-1 0 0 0 0,0 0 0 0 0,0 0 0 0 0,0 1 0 0 0,0-1 0 0 0,0 0 0 0 0,-1 0 0 0 0,1 2 0 0 0,-12 34 0 0 0,1-5 0 0 0,-9 120 0 0 0,20-150 0 0 0,0-1 0 0 0,0 1 0 0 0,-1-1 0 0 0,1 1 0 0 0,1 0 0 0 0,-1-1 0 0 0,0 1 0 0 0,1-1 0 0 0,-1 0 0 0 0,1 1 0 0 0,0-1 0 0 0,2 5 0 0 0,-3-6 0 0 0,0 0 0 0 0,0-1 0 0 0,1 1 0 0 0,-1 0 0 0 0,0 0 0 0 0,1-1 0 0 0,-1 1 0 0 0,1 0 0 0 0,-1-1 0 0 0,1 1 0 0 0,-1 0 0 0 0,1-1 0 0 0,-1 1 0 0 0,1-1 0 0 0,0 1 0 0 0,-1-1 0 0 0,1 1 0 0 0,0-1 0 0 0,-1 1 0 0 0,1-1 0 0 0,0 0 0 0 0,1 1 0 0 0,1 0 0 0 0,4 4 256 0 0,1 0 0 0 0,0-1 0 0 0,9 4 0 0 0,-14-6-170 0 0,0-1-1 0 0,1 0 0 0 0,-1-1 1 0 0,0 1-1 0 0,1 0 0 0 0,-1-1 1 0 0,0 0-1 0 0,1 0 0 0 0,-1 0 1 0 0,0 0-1 0 0,6-1 0 0 0,5-1-85 0 0,-11 1 0 0 0,1 1 0 0 0,-1-1 0 0 0,0 1 0 0 0,0-1 0 0 0,0 0 0 0 0,0 0 0 0 0,5-3 0 0 0,-3 2 0 0 0,-2 0 0 0 0,0 0 0 0 0,0 0 0 0 0,0 0 0 0 0,0 0 0 0 0,0 0 0 0 0,0 0 0 0 0,0-1 0 0 0,-1 0 0 0 0,1 1 0 0 0,-1-1 0 0 0,3-4 0 0 0,122-195 2331 0 0,-95 158-3019 0 0,2 1-1 0 0,53-52 1 0 0,-57 67-1415 0 0,0-1-4380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65 11975 0 0,'6'-5'265'0'0,"-1"0"-1"0"0,1-1 1 0 0,9-11 0 0 0,12-13 59 0 0,-26 29 41 0 0,-1 1 122 0 0,0 0 22 0 0,-1 2-298 0 0,1 1 1 0 0,-1-1-1 0 0,1 0 0 0 0,-1 1 0 0 0,0-1 0 0 0,0 0 1 0 0,0 0-1 0 0,0 0 0 0 0,-1 0 0 0 0,1 0 1 0 0,0 0-1 0 0,-3 3 0 0 0,-5 7 499 0 0,-30 55 521 0 0,-30 44-1163 0 0,33-61 592 0 0,2 2 1 0 0,-35 73-1 0 0,-66 144-644 0 0,103-197-16 0 0,25-62 0 0 0,0 1 0 0 0,-5 4-22 0 0,10-14-20 0 0,0 0-295 0 0,2-1-138 0 0,0 0-33 0 0,0 0-72 0 0,0 0-285 0 0,0 0-126 0 0,1-2-983 0 0,2-12-3824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237 141 8287 0 0,'0'0'191'0'0,"1"-1"26"0"0,11-10 125 0 0,15 2-110 0 0,-23 8-206 0 0,-2 0 716 0 0,-2 1 234 0 0,-13 22 1662 0 0,-79 109-962 0 0,11-23-688 0 0,-4 5 72 0 0,78-103-1060 0 0,2-6 0 0 0,5-9 0 0 0,4-7 0 0 0,2 0 0 0 0,0 0 0 0 0,2 0 0 0 0,-1 1 0 0 0,1 0 0 0 0,15-16 0 0 0,55-47 0 0 0,-36 36 0 0 0,93-80-996 0 0,-113 101 797 0 0,0 2 0 0 0,2 0 0 0 0,0 1-1 0 0,37-15 1 0 0,-59 28 199 0 0,-1 1 0 0 0,1-1 0 0 0,0 0 0 0 0,-1 1 0 0 0,1 0 0 0 0,0-1 0 0 0,-1 1 0 0 0,1 0 0 0 0,0 0 0 0 0,0 0 0 0 0,-1 0 0 0 0,1 0 0 0 0,0 1 0 0 0,0-1 0 0 0,-1 0 0 0 0,1 1 0 0 0,0-1 0 0 0,-1 1 0 0 0,1 0 0 0 0,1 0 0 0 0,-1 1 0 0 0,1 0 0 0 0,-1 0 0 0 0,0-1 0 0 0,-1 1 0 0 0,1 0 0 0 0,0 1 0 0 0,0-1 0 0 0,-1 0 0 0 0,1 0 0 0 0,-1 1 0 0 0,2 4 0 0 0,0 1 0 0 0,-1 0 0 0 0,1 0 0 0 0,-2 0 0 0 0,1 0 0 0 0,-1 0 0 0 0,0 1 0 0 0,-1 12 0 0 0,-1-7 332 0 0,-1 0 0 0 0,-1 0 0 0 0,0-1 0 0 0,-1 1 0 0 0,-10 23 0 0 0,11-30-332 0 0,0 0 0 0 0,0-1 0 0 0,0 0 0 0 0,-1 0 0 0 0,0 0 0 0 0,-1 0 0 0 0,1 0 0 0 0,-11 9 0 0 0,6-11 0 0 0,9-4 0 0 0,0 0 0 0 0,-1 0 0 0 0,1 0 0 0 0,-1 0 0 0 0,1 0 0 0 0,-1 0 0 0 0,1 0 0 0 0,-1 0 0 0 0,1 0 0 0 0,-1 0 0 0 0,1 0 0 0 0,-1 0 0 0 0,1 0 0 0 0,-1 0 0 0 0,1 0 0 0 0,-1 0 0 0 0,1 0 0 0 0,-1-1 0 0 0,1 1 0 0 0,-1 0 0 0 0,1 0 0 0 0,0-1 0 0 0,-1 1 0 0 0,0-1 0 0 0,0-3 0 0 0,0 1 0 0 0,1 1 0 0 0,-1-1 0 0 0,1 0 0 0 0,0 1 0 0 0,-1-1 0 0 0,1 1 0 0 0,1-1 0 0 0,-1 0 0 0 0,0 1 0 0 0,1-1 0 0 0,-1 0 0 0 0,1 1 0 0 0,0-1 0 0 0,0 1 0 0 0,0-1 0 0 0,0 1 0 0 0,2-4 0 0 0,4-6 0 0 0,15-22 0 0 0,-19 31 0 0 0,7-10 0 0 0,1 0 0 0 0,1 1 0 0 0,0 0 0 0 0,21-15 0 0 0,60-36 0 0 0,-72 49 0 0 0,7-4 0 0 0,1 1 0 0 0,0 1 0 0 0,1 2 0 0 0,1 1 0 0 0,40-11 0 0 0,-66 22 0 0 0,1 1 0 0 0,0 0 0 0 0,-1 0 0 0 0,1 0 0 0 0,10 1 0 0 0,-15 0 0 0 0,1 0 0 0 0,0 0 0 0 0,-1 1 0 0 0,1-1 0 0 0,-1 0 0 0 0,1 1 0 0 0,-1 0 0 0 0,1-1 0 0 0,-1 1 0 0 0,1 0 0 0 0,-1-1 0 0 0,1 1 0 0 0,-1 0 0 0 0,0 0 0 0 0,1 0 0 0 0,-1 0 0 0 0,0 0 0 0 0,0 1 0 0 0,0-1 0 0 0,0 0 0 0 0,0 0 0 0 0,0 1 0 0 0,0-1 0 0 0,0 1 0 0 0,0 1 0 0 0,2 5 0 0 0,0-1 0 0 0,-1 1 0 0 0,0 0 0 0 0,-1 0 0 0 0,1 0 0 0 0,-1 0 0 0 0,-1 0 0 0 0,0 0 0 0 0,0 1 0 0 0,0-1 0 0 0,-1 0 0 0 0,-1 0 0 0 0,1 0 0 0 0,-1 0 0 0 0,0 0 0 0 0,-1-1 0 0 0,0 1 0 0 0,0-1 0 0 0,-6 10 0 0 0,-1 2 0 0 0,-1 1 0 0 0,0 0 0 0 0,-1-1 0 0 0,-24 28 0 0 0,16-26 27 0 0,13-16-52 0 0,1 1 0 0 0,0 0-1 0 0,1 1 1 0 0,0-1-1 0 0,0 1 1 0 0,0 0 0 0 0,1 0-1 0 0,-7 14 1 0 0,11-19-1026 0 0,0-2-385 0 0,0 0-78 0 0,0 0-20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13823 0 0,'0'0'315'0'0,"0"0"45"0"0,0 0 21 0 0,0 0-49 0 0,0 2-220 0 0,0-1-116 0 0,-1-1 1 0 0,1 1-1 0 0,-1 0 0 0 0,1 0 0 0 0,-1 0 1 0 0,1 0-1 0 0,-1 0 0 0 0,1-1 0 0 0,-1 1 0 0 0,0 0 1 0 0,1-1-1 0 0,-1 1 0 0 0,0 0 0 0 0,0-1 0 0 0,1 1 1 0 0,-1-1-1 0 0,0 1 0 0 0,0-1 0 0 0,0 1 0 0 0,0-1 1 0 0,0 0-1 0 0,0 1 0 0 0,0-1 0 0 0,-1 0 1 0 0,-34 9-935 0 0,18-5 148 0 0,2 0 757 0 0,0 1-1 0 0,1 1 1 0 0,-1 0 0 0 0,-19 12 0 0 0,-50 35 2045 0 0,-140 117 0 0 0,210-157-2008 0 0,2 0 0 0 0,-21 25-1 0 0,27-30 8 0 0,2 0 0 0 0,-1 1 0 0 0,1-1 0 0 0,0 1 0 0 0,1 0 0 0 0,-5 16 0 0 0,9-25 18 0 0,0 1 0 0 0,0-1-1 0 0,0 0 1 0 0,0 1 0 0 0,0-1-1 0 0,0 1 1 0 0,0-1-1 0 0,0 0 1 0 0,0 1 0 0 0,0-1-1 0 0,0 1 1 0 0,1-1 0 0 0,-1 0-1 0 0,0 1 1 0 0,0-1 0 0 0,0 0-1 0 0,1 1 1 0 0,-1-1 0 0 0,0 0-1 0 0,0 1 1 0 0,1-1 0 0 0,-1 0-1 0 0,0 0 1 0 0,1 1 0 0 0,-1-1-1 0 0,0 0 1 0 0,1 0 0 0 0,-1 0-1 0 0,0 1 1 0 0,1-1 0 0 0,11 4 450 0 0,-6-4-399 0 0,-1 0 0 0 0,1 0-1 0 0,-1 0 1 0 0,1-1 0 0 0,-1 0-1 0 0,1 0 1 0 0,7-2 0 0 0,38-17-143 0 0,-24 9 96 0 0,18-9-33 0 0,0-1 0 0 0,-2-3 0 0 0,-1-2 0 0 0,59-46 0 0 0,-96 69-5 0 0,0-1-7 0 0,0 1 0 0 0,0-1 1 0 0,1 1-1 0 0,6-2 0 0 0,-12 5-22 0 0,0 1-1 0 0,0-1 1 0 0,1 0-1 0 0,-1 1 0 0 0,0-1 1 0 0,0 0-1 0 0,1 1 1 0 0,-1-1-1 0 0,0 1 1 0 0,0-1-1 0 0,0 0 0 0 0,0 1 1 0 0,0-1-1 0 0,0 1 1 0 0,0-1-1 0 0,0 1 1 0 0,0-1-1 0 0,0 0 0 0 0,0 1 1 0 0,0-1-1 0 0,0 1 1 0 0,0-1-18 0 0,-8 32-3912 0 0,6-24 2940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82 274 15663 0 0,'0'0'356'0'0,"-2"1"50"0"0,-19 11 54 0 0,16-9-377 0 0,1 0 0 0 0,-1 0 0 0 0,0-1 0 0 0,0 0 0 0 0,-6 2 0 0 0,-2 3 522 0 0,4-3 508 0 0,8-6-633 0 0,3-4-195 0 0,3-1-96 0 0,-1 0 1 0 0,1 0 0 0 0,0 1-1 0 0,1-1 1 0 0,0 1-1 0 0,0 1 1 0 0,8-7-1 0 0,53-34-118 0 0,-26 20-53 0 0,-3-2-18 0 0,-11 9 0 0 0,-1 1 0 0 0,46-23 0 0 0,-16 14 0 0 0,33-14 0 0 0,-77 37 0 0 0,-1 5 0 0 0,-10-1 0 0 0,3 2 0 0 0,3 11 0 0 0,-6-9 0 0 0,-1 1 0 0 0,1-1 0 0 0,-1 1 0 0 0,0 0 0 0 0,0-1 0 0 0,-1 1 0 0 0,1-1 0 0 0,-1 1 0 0 0,0-1 0 0 0,0 1 0 0 0,-4 8 0 0 0,0 3 0 0 0,-5 49-64 0 0,9-63-273 0 0,1 0 108 0 0,0-1 0 0 0,0 0 0 0 0,-1 0 1 0 0,1 0-1 0 0,0 0 0 0 0,0 1 0 0 0,0-1 0 0 0,0 0 1 0 0,0 0-1 0 0,0 0 0 0 0,1 1 0 0 0,-1-1 0 0 0,0 0 1 0 0,0 0-1 0 0,2 2 0 0 0,-2-1-3366 0 0,0-2 1548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10135 0 0,'0'0'231'0'0,"0"0"29"0"0,-1 2 19 0 0,-11 49 1298 0 0,-6 59-1 0 0,10-55 65 0 0,5-33-1395 0 0,1 0-1 0 0,1 0 0 0 0,3 37 0 0 0,0-45-158 0 0,0 0 0 0 0,0-1 0 0 0,1 0 0 0 0,1 1 0 0 0,0-1-1 0 0,1 0 1 0 0,8 13 0 0 0,-12-23-133 0 0,0 0 0 0 0,1 0 1 0 0,0 0-1 0 0,0 0 0 0 0,0-1 0 0 0,0 1 0 0 0,0-1 0 0 0,1 1 0 0 0,-1-1 0 0 0,1 0 1 0 0,-1 0-1 0 0,1 0 0 0 0,4 2 0 0 0,-5-3-11 0 0,1-1 0 0 0,-1 1 0 0 0,1-1 0 0 0,-1 0 0 0 0,1 1 0 0 0,-1-1 0 0 0,1-1 0 0 0,-1 1 0 0 0,1 0 0 0 0,-1 0 0 0 0,1-1 0 0 0,-1 1 0 0 0,1-1 0 0 0,-1 0 0 0 0,1 0 0 0 0,-1 0 0 0 0,0 0 0 0 0,1 0 0 0 0,3-3 0 0 0,31-21-1773 0 0,-1-2-3286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13823 0 0,'-5'6'675'0'0,"-147"192"598"0"0,98-125 124 0 0,-69 127 1 0 0,30-44-557 0 0,-155 186-752 0 0,109-159-1546 0 0,127-166 1305 0 0,0 1 0 0 0,0 0 0 0 0,-15 34 0 0 0,26-50 0 0 0,0 0 0 0 0,1 0 0 0 0,-1 0 0 0 0,1 1 0 0 0,0-1 0 0 0,-1 0 0 0 0,1 0 0 0 0,0 1 0 0 0,0-1 0 0 0,1 0 0 0 0,-1 0 0 0 0,0 0 0 0 0,1 1 0 0 0,-1-1 0 0 0,1 0 0 0 0,0 0 0 0 0,0 2 0 0 0,5-1-1369 0 0,16 1-14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1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40 10135 0 0,'24'-13'663'0'0,"-18"10"-548"0"0,1 0 0 0 0,-1 0-1 0 0,0-1 1 0 0,11-8-1 0 0,-16 11 612 0 0,-1 1 244 0 0,0 0 44 0 0,0 0-61 0 0,0 0-288 0 0,0 0-121 0 0,0 0-28 0 0,0 0-72 0 0,-5 12-272 0 0,-8 12-172 0 0,2 2 0 0 0,-11 36 0 0 0,-1 5 1090 0 0,-58 119 1 0 0,31-79-296 0 0,-115 246 414 0 0,117-264-1254 0 0,-109 154 1 0 0,120-193 44 0 0,15-18 0 0 0,-46 50 0 0 0,19-24-763 0 0,28-32-574 0 0,19-24-236 0 0,2-2-379 0 0,0 0-80 0 0,0 0-15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15663 0 0,'0'0'356'0'0,"0"0"50"0"0,0 0 20 0 0,0 0-42 0 0,0 0-180 0 0,2-1 176 0 0,10-6 125 0 0,1 1 0 0 0,0 0 0 0 0,18-6 0 0 0,158-49 2197 0 0,-156 50-2332 0 0,364-106 238 0 0,-328 93-544 0 0,3 0-339 0 0,-61 21-851 0 0,0 1 1 0 0,14-2-1 0 0,-17 4-896 0 0,-6 0-24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13823 0 0,'0'0'315'0'0,"0"0"45"0"0,0 0 21 0 0,0 0-49 0 0,0 0-81 0 0,0 0 481 0 0,2-8 1251 0 0,3-2-1257 0 0,0-1 0 0 0,0 0 1 0 0,10-12-1 0 0,3-8 71 0 0,13-27 79 0 0,52-72 0 0 0,-59 98-904 0 0,2 1 0 0 0,0 1 0 0 0,46-40 0 0 0,-66 65 28 0 0,7-7 0 0 0,1 1 0 0 0,0 0 0 0 0,29-15 0 0 0,-37 23-34 0 0,0 0-1 0 0,1 0 1 0 0,-1 0 0 0 0,1 1-1 0 0,0 0 1 0 0,7-1 0 0 0,-11 3-271 0 0,-1 0 1 0 0,1 0 0 0 0,0 0-1 0 0,-1 0 1 0 0,1 0 0 0 0,-1 1-1 0 0,6 1 1 0 0,-5-1-572 0 0,0 0 1 0 0,0 1-1 0 0,0-1 1 0 0,-1 1-1 0 0,1 0 0 0 0,0-1 1 0 0,3 5-1 0 0,3 3-5116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17503 0 0,'0'0'399'0'0,"0"0"60"0"0,0 0 21 0 0,0 0-59 0 0,1 2-276 0 0,0 2-143 0 0,-1 0-1 0 0,1 0 0 0 0,-1 0 1 0 0,0 1-1 0 0,0-1 0 0 0,-1 0 1 0 0,1 0-1 0 0,-1 0 0 0 0,0 0 1 0 0,0 0-1 0 0,-3 6 0 0 0,3-5 0 0 0,0 1-1 0 0,0 0 1 0 0,0 0 0 0 0,0 7-1 0 0,1-6 110 0 0,0-1 0 0 0,-1 1 0 0 0,-2 9 0 0 0,-8 16 211 0 0,-1 0 0 0 0,-2 0 0 0 0,-1-2 0 0 0,-25 39 0 0 0,19-40-321 0 0,-5 8 0 0 0,24-35 0 0 0,-2 7 0 0 0,-1-1 0 0 0,0 1 0 0 0,-1-2 0 0 0,-11 14 0 0 0,-9 15 0 0 0,19-30-201 0 0,10-19-2286 0 0,8-8 973 0 0,6-5-20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1060 15663 0 0,'0'0'719'0'0,"0"0"-20"0"0,0 0-374 0 0,-1 2 84 0 0,1-2-380 0 0,0 0 1 0 0,0 0-1 0 0,0 0 0 0 0,0 1 0 0 0,0-1 0 0 0,0 0 0 0 0,0 0 0 0 0,0 0 1 0 0,0 0-1 0 0,0 1 0 0 0,0-1 0 0 0,0 0 0 0 0,0 0 0 0 0,0 0 0 0 0,0 0 1 0 0,0 1-1 0 0,0-1 0 0 0,0 0 0 0 0,0 0 0 0 0,0 0 0 0 0,1 0 1 0 0,-1 1-1 0 0,0-1 0 0 0,0 0 0 0 0,0 0 0 0 0,0 0 0 0 0,0 0 0 0 0,0 0 1 0 0,0 0-1 0 0,1 1 0 0 0,-1-1 0 0 0,0 0 0 0 0,0 0 0 0 0,0 0 0 0 0,0 0 1 0 0,0 0-1 0 0,1 0 0 0 0,-1 0 0 0 0,0 0 0 0 0,0 0 0 0 0,0 0 1 0 0,0 0-1 0 0,1 0 0 0 0,-1 0 0 0 0,0 0 0 0 0,0 0 0 0 0,0 0 0 0 0,0 0 1 0 0,1 0-1 0 0,-1 0 0 0 0,0 0 0 0 0,14-6 444 0 0,16-15 77 0 0,2-13-410 0 0,-1 0-1 0 0,-2-2 1 0 0,-1-1 0 0 0,-1-2-1 0 0,-3 0 1 0 0,-1-2 0 0 0,20-50-1 0 0,102-279-1523 0 0,-127 322 812 0 0,17-57-904 0 0,-22 61 778 0 0,-6 26 213 0 0,-2-1-1 0 0,0-1 1 0 0,2-26-1 0 0,-6 42 473 0 0,-3-9-62 0 0,2 13 37 0 0,-1-1-1 0 0,1 1 1 0 0,0 0-1 0 0,-1 0 1 0 0,1 0-1 0 0,-1 0 1 0 0,1-1-1 0 0,-1 1 1 0 0,1 0-1 0 0,-1 0 1 0 0,1 0-1 0 0,0 0 1 0 0,-1 0-1 0 0,1 0 1 0 0,-1 0-1 0 0,1 0 1 0 0,-1 1-1 0 0,1-1 1 0 0,-1 0 0 0 0,0 0-51 0 0,-2 1 43 0 0,-1 0 0 0 0,1 0 0 0 0,-1 0 1 0 0,1 1-1 0 0,0-1 0 0 0,0 1 0 0 0,0 0 1 0 0,0 0-1 0 0,0 0 0 0 0,-4 3 1 0 0,-27 29-445 0 0,14-13 365 0 0,-1 1 364 0 0,1 0 0 0 0,1 1 0 0 0,1 1 0 0 0,-21 38 0 0 0,-48 110 1636 0 0,55-105-1513 0 0,-130 240 318 0 0,31-85 927 0 0,-91 165-1238 0 0,203-352-369 0 0,-2-1 0 0 0,-1 0 0 0 0,-2-2 0 0 0,-47 51 0 0 0,68-80-11 0 0,0-1 0 0 0,-1 1 0 0 0,1 0 0 0 0,0-1 0 0 0,-1 0 0 0 0,0 0-1 0 0,1 0 1 0 0,-1 0 0 0 0,0-1 0 0 0,0 1 0 0 0,-6 0 0 0 0,9-2-161 0 0,0 0 0 0 0,1 0 0 0 0,-1 0-1 0 0,0-1 1 0 0,0 1 0 0 0,0 0 0 0 0,1-1 0 0 0,-1 1 0 0 0,0-1 0 0 0,0 1 0 0 0,1-1-1 0 0,-1 1 1 0 0,0-1 0 0 0,1 1 0 0 0,-1-1 0 0 0,1 1 0 0 0,-1-1 0 0 0,1 0 0 0 0,-1 0-1 0 0,0 0 1 0 0,-3-8-5624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0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151 122 8287 0 0,'0'0'382'0'0,"0"0"-8"0"0,-1 1-240 0 0,-4 14 184 0 0,6-12-186 0 0,-2-1 355 0 0,1-2 22 0 0,0 2 3 0 0,-3 5 0 0 0,3-6 0 0 0,0-1 0 0 0,0 0 0 0 0,-8 3 326 0 0,3-3 2500 0 0,15-12-3342 0 0,0 2 0 0 0,1-1 0 0 0,0 1 0 0 0,1 1 1 0 0,0 0-1 0 0,17-9 0 0 0,6 0 745 0 0,45-18 1 0 0,-68 31-585 0 0,0 0 1 0 0,1 1-1 0 0,14-2 0 0 0,-24 5-158 0 0,0 0 0 0 0,0 1 0 0 0,0 0 0 0 0,1 0-1 0 0,-1-1 1 0 0,0 2 0 0 0,0-1 0 0 0,0 0 0 0 0,1 1 0 0 0,-1-1 0 0 0,0 1 0 0 0,0 0 0 0 0,0 0 0 0 0,0 1 0 0 0,0-1-1 0 0,0 0 1 0 0,-1 1 0 0 0,5 3 0 0 0,-5-4 1 0 0,-1 1 0 0 0,0-1 0 0 0,0 1 0 0 0,0 0 0 0 0,0 0 0 0 0,0 0 0 0 0,0-1 0 0 0,0 1 0 0 0,0 0 0 0 0,-1 0 0 0 0,1 0 0 0 0,-1 0 0 0 0,0 0 0 0 0,1 0 0 0 0,-1 1 0 0 0,0-1 0 0 0,0 0 0 0 0,0 0 0 0 0,-1 0 0 0 0,1 0 0 0 0,0 0 0 0 0,-1 0 0 0 0,0 0 0 0 0,1 0 0 0 0,-2 3 0 0 0,-3 6 0 0 0,0-1 0 0 0,0 1 0 0 0,-8 11 0 0 0,10-18 0 0 0,-9 14 0 0 0,-1 1 0 0 0,-1-2 0 0 0,-1 0 0 0 0,-1-1 0 0 0,-26 22 0 0 0,-96 61 0 0 0,56-43 0 0 0,-27 27-1976 0 0,118-89 1972 0 0,1 2-1 0 0,0-1 0 0 0,0 1 1 0 0,20-5-1 0 0,54-9 76 0 0,-28 13 903 0 0,76 1 0 0 0,-129 4-994 0 0,24 0-158 0 0,68 2 1493 0 0,-84-1-1185 0 0,0 1 0 0 0,0 0 0 0 0,-1 0 1 0 0,1 1-1 0 0,0 1 0 0 0,13 5 0 0 0,-21-8-130 0 0,-2 0 0 0 0,1-1 0 0 0,-1 0 0 0 0,0 1 0 0 0,0-1 0 0 0,0 1 0 0 0,0 0 0 0 0,-1-1 0 0 0,1 1 0 0 0,0 0 0 0 0,0-1 0 0 0,0 1 0 0 0,0 0 0 0 0,-1 0 0 0 0,1 0 0 0 0,0 0 0 0 0,0 1 0 0 0,2 0 0 0 0,5 14 0 0 0,-1 2-201 0 0,-6-17-850 0 0,-1-1-385 0 0,0 0-78 0 0,0 0-20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70 201 19351 0 0,'-3'-1'439'0'0,"-3"-3"-191"0"0,5 3-176 0 0,-1-1 0 0 0,0 1-1 0 0,0 0 1 0 0,-1 0-1 0 0,1 0 1 0 0,0 0 0 0 0,0 0-1 0 0,0 1 1 0 0,-1-1 0 0 0,1 1-1 0 0,0-1 1 0 0,0 1 0 0 0,-1 0-1 0 0,1 0 1 0 0,0 0 0 0 0,-1 0-1 0 0,1 0 1 0 0,0 1 0 0 0,-5 0-1 0 0,-1 3-71 0 0,3 3 0 0 0,5-7 0 0 0,0 0 0 0 0,0 1 0 0 0,0-1 0 0 0,0 0 0 0 0,0 1 0 0 0,0-1 0 0 0,0 0 0 0 0,0 1 0 0 0,0-1 0 0 0,0 0 0 0 0,0 1 0 0 0,1-1 0 0 0,-1 0 0 0 0,0 1 0 0 0,0-1 0 0 0,0 0 0 0 0,0 1 0 0 0,1-1 0 0 0,-1 0 0 0 0,0 1 0 0 0,0-1 0 0 0,0 0 0 0 0,1 1 0 0 0,1 0 0 0 0,-1 0 0 0 0,1 0 0 0 0,-1-1 0 0 0,1 1 0 0 0,0 0 0 0 0,0-1 0 0 0,-1 1 0 0 0,1-1 0 0 0,0 1 0 0 0,0-1 0 0 0,0 0 0 0 0,2 1 0 0 0,26-2 0 0 0,-26 1 0 0 0,28-3 0 0 0,0-2 0 0 0,38-10 0 0 0,63-24 0 0 0,-75 21 0 0 0,-9 4 71 0 0,176-53-906 0 0,-80 27-2603 0 0,-98 29 1904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72 185 19351 0 0,'0'0'439'0'0,"0"0"62"0"0,0 0 33 0 0,0 0-65 0 0,2 0-237 0 0,2 1-54 0 0,1-1 0 0 0,-1 0 0 0 0,1 0 0 0 0,-1 0 1 0 0,0-1-1 0 0,1 1 0 0 0,-1-1 0 0 0,8-2 0 0 0,33-16 254 0 0,-13 5-474 0 0,-8 5 42 0 0,-1-1 0 0 0,-1-1 0 0 0,1 0 0 0 0,34-26 0 0 0,-32 19-1 0 0,31-15 0 0 0,-27 16-61 0 0,-28 16-275 0 0,-1 1-138 0 0,-11 6-545 0 0,-48 23 663 0 0,2 3 0 0 0,2 3-1 0 0,1 2 1 0 0,2 2 0 0 0,-61 59-1 0 0,104-89 358 0 0,1 0 0 0 0,-14 19 0 0 0,20-24 0 0 0,0-1 0 0 0,0 1 0 0 0,0 0 0 0 0,0-1 0 0 0,0 1 0 0 0,1 0 0 0 0,0 0 0 0 0,0 0 0 0 0,0 0 0 0 0,0 0 0 0 0,1 1 0 0 0,-1 5 0 0 0,2-9-9 0 0,-1 1 0 0 0,0-1 1 0 0,1 0-1 0 0,-1 1 0 0 0,0-1 0 0 0,1 1 0 0 0,0-1 0 0 0,-1 0 1 0 0,1 0-1 0 0,0 1 0 0 0,0-1 0 0 0,0 0 0 0 0,-1 0 0 0 0,1 0 0 0 0,0 0 1 0 0,1 0-1 0 0,-1 0 0 0 0,0 0 0 0 0,0 0 0 0 0,0 0 0 0 0,1-1 0 0 0,-1 1 1 0 0,0 0-1 0 0,0-1 0 0 0,1 1 0 0 0,-1-1 0 0 0,1 0 0 0 0,-1 1 1 0 0,0-1-1 0 0,1 0 0 0 0,2 0 0 0 0,5 1-221 0 0,0-1 0 0 0,0 0 0 0 0,16-2 0 0 0,-23 2 147 0 0,11-2-431 0 0,-1-1 1 0 0,-1 0 0 0 0,1 0 0 0 0,18-8 0 0 0,-15 5 108 0 0,43-17-1130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445 996 17503 0 0,'0'0'399'0'0,"-1"0"60"0"0,-2-2-402 0 0,0 1 1 0 0,0 0-1 0 0,0 0 1 0 0,0 1-1 0 0,0-1 1 0 0,-1 1 0 0 0,1-1-1 0 0,0 1 1 0 0,0 0-1 0 0,0 0 1 0 0,0 1 0 0 0,-1-1-1 0 0,1 1 1 0 0,0-1-1 0 0,0 1 1 0 0,0 0-1 0 0,0 0 1 0 0,0 0 0 0 0,-3 2-1 0 0,-9 4-86 0 0,1 1-1 0 0,-18 13 0 0 0,3 0 30 0 0,1 1 0 0 0,1 1 0 0 0,1 1 0 0 0,-40 50 0 0 0,41-45 114 0 0,11-12 328 0 0,0 1 0 0 0,-13 21 0 0 0,17-21-112 0 0,-22 40-36 0 0,29-51-296 0 0,0 0 0 0 0,1 0-1 0 0,-1 1 1 0 0,2-1 0 0 0,-1 1-1 0 0,0 10 1 0 0,0-5 2 0 0,2-11 0 0 0,-1 0 0 0 0,1 0 0 0 0,0 0 0 0 0,0 0 0 0 0,0 0 0 0 0,0 0 0 0 0,1 3 0 0 0,-1-4 0 0 0,0 0 0 0 0,1 0 0 0 0,-1 0 0 0 0,1 0 0 0 0,-1-1 0 0 0,1 1 0 0 0,0 0 0 0 0,-1 0 0 0 0,1-1 0 0 0,0 1 0 0 0,-1 0 0 0 0,1-1 0 0 0,0 1 0 0 0,0-1 0 0 0,-1 1 0 0 0,1-1 0 0 0,0 1 0 0 0,0-1 0 0 0,0 0 0 0 0,2 1 0 0 0,2 1 0 0 0,0-1 0 0 0,0 0 0 0 0,0 0 0 0 0,1-1 0 0 0,-1 0 0 0 0,0 0 0 0 0,6 0 0 0 0,40-7 0 0 0,-33 4 0 0 0,20-5-130 0 0,-1 0 0 0 0,0-3 0 0 0,44-19 0 0 0,-23 5-1024 0 0,66-40-1 0 0,8-24-856 0 0,-62 35 987 0 0</inkml:trace>
  <inkml:trace contextRef="#ctx0" brushRef="#br0" timeOffset="1">1751 1 17503 0 0,'0'0'399'0'0,"0"0"60"0"0,-2 0 21 0 0,-5 3-422 0 0,0 0 0 0 0,0 0 0 0 0,0 0 0 0 0,1 1 0 0 0,0 0 0 0 0,-1 0 1 0 0,1 1-1 0 0,1 0 0 0 0,-1 0 0 0 0,-7 9 0 0 0,-6 9-112 0 0,-22 34 1 0 0,25-34 103 0 0,-264 443 1833 0 0,-50 96-1275 0 0,271-479 194 0 0,-87 97 1 0 0,127-160-1249 0 0,0 1 1 0 0,2 0-1 0 0,-27 47 1 0 0,43-67-1339 0 0,1-1-3260 0 0,0 0-1394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68 133 19351 0 0,'-14'2'972'0'0,"-24"0"-1"0"0,38-2-960 0 0,-1 0 1 0 0,1 0-1 0 0,-1 0 1 0 0,0 0-1 0 0,1 0 1 0 0,-1 0-1 0 0,0 0 1 0 0,1 0-1 0 0,-1 0 1 0 0,1 1-1 0 0,-1-1 1 0 0,0 0-1 0 0,1 0 1 0 0,-1 1-1 0 0,1-1 1 0 0,-2 1-1 0 0,1 4 3 0 0,1-4 26 0 0,-1 0 33 0 0,1 0-1 0 0,-1 0 1 0 0,1 1-1 0 0,-1-1 1 0 0,1 0 0 0 0,0 0-1 0 0,0 1 1 0 0,-1-1-1 0 0,1 0 1 0 0,0 1-1 0 0,0-1 1 0 0,0 0-1 0 0,1 1 1 0 0,-1-1 0 0 0,0 0-1 0 0,0 1 1 0 0,1-1-1 0 0,-1 0 1 0 0,1 0-1 0 0,-1 1 1 0 0,2 1 0 0 0,-1-2-43 0 0,1 1 1 0 0,-1-1 0 0 0,0 0 0 0 0,1 1 0 0 0,0-1 0 0 0,-1 0-1 0 0,1 0 1 0 0,0 0 0 0 0,-1 0 0 0 0,1 0 0 0 0,0 0 0 0 0,4 0-1 0 0,4 2 55 0 0,0-2-1 0 0,1 1 0 0 0,-1-1 1 0 0,14-1-1 0 0,33-3 415 0 0,0-3 1 0 0,82-18-1 0 0,-86 14-392 0 0,340-82-2020 0 0,-275 63 1138 0 0,-49 12-739 0 0,-6 0-20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37 10135 0 0,'0'0'464'0'0,"0"0"-9"0"0,0 0-223 0 0,0 0 156 0 0,0 0 100 0 0,0-9 1557 0 0,0 8-1933 0 0,-1-1 0 0 0,1 1 0 0 0,0 0 0 0 0,-1-1 0 0 0,1 1 0 0 0,-1 0 0 0 0,0-1 0 0 0,1 1 0 0 0,-1 0 0 0 0,0 0 0 0 0,0 0 0 0 0,1 0 0 0 0,-1 0 0 0 0,0 0 0 0 0,0 0 0 0 0,0 0 0 0 0,0 0 0 0 0,0 0 0 0 0,-1 0 0 0 0,1 1 0 0 0,0-1 0 0 0,0 0 0 0 0,-1 1 0 0 0,1-1 0 0 0,0 1 0 0 0,0-1 0 0 0,-1 1 0 0 0,1 0 0 0 0,-1 0 0 0 0,1-1 0 0 0,-2 1 0 0 0,-1 0-15 0 0,1 0 0 0 0,0 1 0 0 0,0-1-1 0 0,0 1 1 0 0,0-1 0 0 0,0 1 0 0 0,0 0-1 0 0,0 0 1 0 0,0 1 0 0 0,0-1 0 0 0,-3 2 0 0 0,-30 23 347 0 0,28-20-434 0 0,-194 176 1226 0 0,188-168-1016 0 0,-20 21-17 0 0,1 2 0 0 0,-46 69-1 0 0,74-100-194 0 0,1 1 0 0 0,-1 0 0 0 0,1 0 0 0 0,1 0 0 0 0,-1 1 0 0 0,1-1 0 0 0,0 1 0 0 0,-3 15 0 0 0,6-22 34 0 0,0 0-1 0 0,0 0 1 0 0,0 1-1 0 0,0-1 1 0 0,1 0-1 0 0,-1 0 1 0 0,0 0-1 0 0,0 0 1 0 0,1 0-1 0 0,-1 0 1 0 0,1 1 0 0 0,-1-1-1 0 0,1 0 1 0 0,-1 0-1 0 0,1 0 1 0 0,0 0-1 0 0,-1-1 1 0 0,1 1-1 0 0,0 0 1 0 0,0 0-1 0 0,-1 0 1 0 0,1 0-1 0 0,0-1 1 0 0,0 1-1 0 0,0 0 1 0 0,0-1-1 0 0,0 1 1 0 0,0-1 0 0 0,0 1-1 0 0,1-1 1 0 0,-1 0-1 0 0,0 1 1 0 0,0-1-1 0 0,0 0 1 0 0,0 0-1 0 0,0 0 1 0 0,1 0-1 0 0,0 0 1 0 0,6 0 29 0 0,-1 0 0 0 0,0 0 1 0 0,1-1-1 0 0,11-3 0 0 0,5-2-71 0 0,-1-2 0 0 0,0-1 0 0 0,23-11 0 0 0,6-3 0 0 0,-30 12 0 0 0,37-21 0 0 0,10-7 0 0 0,-69 39 0 0 0,1 0 0 0 0,-1 0 0 0 0,0 0 0 0 0,0 0 0 0 0,1-1 0 0 0,-1 1 0 0 0,0 0 0 0 0,1 0 0 0 0,-1 0 0 0 0,0 0 0 0 0,1 0 0 0 0,-1 0 0 0 0,0 0 0 0 0,0 0 0 0 0,1 0 0 0 0,-1 0 0 0 0,0 0 0 0 0,1 0 0 0 0,-1 0 0 0 0,0 0 0 0 0,1 0 0 0 0,-1 0 0 0 0,0 0 0 0 0,1 1 0 0 0,0 1 0 0 0,0 0 0 0 0,-1 1 0 0 0,1-1 0 0 0,-1 0 0 0 0,0 1 0 0 0,1-1 0 0 0,-1 1 0 0 0,0-1 0 0 0,-1 1 0 0 0,1-1 0 0 0,0 0 0 0 0,-1 1 0 0 0,0 4 0 0 0,-2 20 0 0 0,4-25 0 0 0,0 1 1 0 0,0-1-1 0 0,0 0 0 0 0,0 0 1 0 0,0 0-1 0 0,0 0 0 0 0,0 0 1 0 0,1 0-1 0 0,-1-1 0 0 0,1 1 0 0 0,-1 0 1 0 0,1-1-1 0 0,0 1 0 0 0,0-1 1 0 0,0 1-1 0 0,0-1 0 0 0,0 0 0 0 0,3 2 1 0 0,4 1-24 0 0,1 0-1 0 0,16 5 1 0 0,-6-4-257 0 0,-9-2-46 0 0,1 1-1 0 0,-1-1 1 0 0,0 2 0 0 0,18 8-1 0 0,54 35-2391 0 0,-72-42-4108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19 15663 0 0,'6'-8'1188'0'0,"19"-3"-670"0"0,-35 16-516 0 0,0 0 0 0 0,0 0 0 0 0,0 0 0 0 0,1 2 0 0 0,0-1 0 0 0,1 1 0 0 0,-1 0 0 0 0,-7 10 0 0 0,-67 77-6 0 0,72-80 4 0 0,-44 57 0 0 0,-62 108 0 0 0,-32 88 0 0 0,84-145 0 0 0,-119 181 0 0 0,135-232 0 0 0,16-21 0 0 0,-52 60 0 0 0,73-96 0 0 0,-1-1 0 0 0,-1 0 0 0 0,0-1 0 0 0,-1 0 0 0 0,0-2 0 0 0,0 1 0 0 0,-1-2 0 0 0,-27 12 0 0 0,42-20 0 0 0,0-1 0 0 0,1 1 0 0 0,-1-1 0 0 0,0 0 0 0 0,0 1 0 0 0,1-1 0 0 0,-1 0 0 0 0,0 0 0 0 0,0 0 0 0 0,0 0 0 0 0,0 1 0 0 0,1-1 0 0 0,-1 0 0 0 0,0 0 0 0 0,0-1 0 0 0,0 1 0 0 0,1 0 0 0 0,-1 0 0 0 0,-2-1 0 0 0,2-3 0 0 0,1 3 0 0 0,0 0 0 0 0,-1 0 0 0 0,1 0 0 0 0,0 0 0 0 0,0-1 0 0 0,0 1 0 0 0,0 0 0 0 0,0 0 0 0 0,0 0 0 0 0,1-1 0 0 0,-1 1 0 0 0,0 0 0 0 0,0 0 0 0 0,1 0 0 0 0,-1 0 0 0 0,2-2 0 0 0,11-18 0 0 0,-11 17 0 0 0,27-37 0 0 0,2 2 0 0 0,44-43 0 0 0,79-65 0 0 0,192-139 0 0 0,-322 269 154 0 0,2 2 0 0 0,0 0 0 0 0,0 2-1 0 0,1 1 1 0 0,40-12 0 0 0,-61 23-57 0 0,0-1-1 0 0,0 1 1 0 0,0 0 0 0 0,0 0-1 0 0,0 1 1 0 0,0-1 0 0 0,0 1-1 0 0,0 1 1 0 0,0-1 0 0 0,7 2-1 0 0,-10-1-93 0 0,1 1 0 0 0,-1-1 0 0 0,1 0 0 0 0,-1 1 0 0 0,0 0-1 0 0,0 0 1 0 0,0 0 0 0 0,0 0 0 0 0,0 0 0 0 0,-1 0 0 0 0,1 1-1 0 0,0 0 1 0 0,-1-1 0 0 0,0 1 0 0 0,0 0 0 0 0,0 0 0 0 0,0 0-1 0 0,2 5 1 0 0,-2-4-3 0 0,-1 0 0 0 0,0 1 0 0 0,0 0 0 0 0,0-1 0 0 0,0 1 0 0 0,-1 0 0 0 0,1-1 0 0 0,-1 1 0 0 0,-1 0 0 0 0,0 8 0 0 0,-3 7 0 0 0,-5 21 0 0 0,8-37 0 0 0,-4 11 0 0 0,0 0 0 0 0,-1-1 0 0 0,0 0 0 0 0,-1 0 0 0 0,-1-1 0 0 0,0 0 0 0 0,-12 14 0 0 0,-5 9-5 0 0,17-23 317 0 0,0-1 0 0 0,-21 23 0 0 0,27-33-238 0 0,-107 102 1046 0 0,86-85-1146 0 0,-1 0 1 0 0,-52 29-1 0 0,21-18 26 0 0,-63 24 0 0 0,97-46-61 0 0,-59 19 154 0 0,72-24-270 0 0,-1-2 0 0 0,1 1 0 0 0,0-1 0 0 0,-1-1 0 0 0,1 1 0 0 0,-1-1 0 0 0,-15-3 0 0 0,23 3 102 0 0,-1 0 0 0 0,1 0 0 0 0,-1-1-1 0 0,1 1 1 0 0,-1 0 0 0 0,1-1 0 0 0,-1 0 0 0 0,1 1-1 0 0,0-1 1 0 0,-1 0 0 0 0,1 1 0 0 0,0-1 0 0 0,-1 0 0 0 0,1 0-1 0 0,0 0 1 0 0,0 0 0 0 0,0 0 0 0 0,0-1 0 0 0,0 1-1 0 0,0 0 1 0 0,0 0 0 0 0,0-1 0 0 0,1 1 0 0 0,-1 0-1 0 0,0-1 1 0 0,1 1 0 0 0,-1-1 0 0 0,1 1 0 0 0,-1-1-1 0 0,1 1 1 0 0,0-1 0 0 0,0 1 0 0 0,0-1 0 0 0,0 1 0 0 0,0-1-1 0 0,0 1 1 0 0,0-1 0 0 0,1-2 0 0 0,0-1-287 0 0,1 0 0 0 0,-1-1 0 0 0,1 2 0 0 0,0-1 0 0 0,1 0 0 0 0,-1 0 1 0 0,1 1-1 0 0,0-1 0 0 0,0 1 0 0 0,4-4 0 0 0,12-11-1051 0 0,35-27 0 0 0,-27 24 922 0 0,5-3-23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254 150 15663 0 0,'0'0'356'0'0,"0"0"50"0"0,0 0 20 0 0,0 2-42 0 0,-4 45 200 0 0,4-46-524 0 0,0 0-1 0 0,1 0 0 0 0,-1-1 1 0 0,0 1-1 0 0,0 0 0 0 0,1-1 1 0 0,-1 1-1 0 0,0 0 1 0 0,1-1-1 0 0,-1 1 0 0 0,1-1 1 0 0,-1 1-1 0 0,0 0 0 0 0,1-1 1 0 0,-1 1-1 0 0,1-1 1 0 0,0 1-1 0 0,-1-1 0 0 0,1 0 1 0 0,-1 1-1 0 0,1-1 0 0 0,0 0 1 0 0,0 1-1 0 0,17 5 1048 0 0,-10-6-833 0 0,0-1 0 0 0,0 1 0 0 0,0-1 0 0 0,-1-1 0 0 0,1 1 0 0 0,0-2 0 0 0,-1 1 0 0 0,14-6 0 0 0,58-35 520 0 0,-59 31-886 0 0,-2 1 92 0 0,0 0 0 0 0,-1-2 0 0 0,-1 0 0 0 0,1-1 0 0 0,13-16 0 0 0,-28 28-6 0 0,-1 0 0 0 0,1 0 0 0 0,-1 0 0 0 0,0 0 0 0 0,0-1 0 0 0,0 1 0 0 0,0-1 0 0 0,0 1 0 0 0,0-1 0 0 0,0-3 1 0 0,-1 5-30 0 0,0 0 0 0 0,1 0 0 0 0,-1 0 1 0 0,0 1-1 0 0,0-1 0 0 0,0 0 1 0 0,0 0-1 0 0,-1 0 0 0 0,1 1 1 0 0,0-1-1 0 0,0 0 0 0 0,0 0 1 0 0,-1 0-1 0 0,1 1 0 0 0,0-1 0 0 0,-1 0 1 0 0,1 0-1 0 0,0 1 0 0 0,-1-1 1 0 0,1 0-1 0 0,-1 1 0 0 0,0-1 1 0 0,1 1-1 0 0,-1-1 0 0 0,1 1 0 0 0,-1-1 1 0 0,0 1-1 0 0,1-1 0 0 0,-1 1 1 0 0,0-1-1 0 0,1 1 0 0 0,-1 0 1 0 0,0 0-1 0 0,0-1 0 0 0,0 1 1 0 0,1 0-1 0 0,-2 0 0 0 0,-5-1-29 0 0,0 1-1 0 0,1 0 0 0 0,-1 0 1 0 0,0 1-1 0 0,1 0 1 0 0,-1 0-1 0 0,1 1 0 0 0,-1 0 1 0 0,-7 3-1 0 0,-57 28-141 0 0,60-28 8 0 0,-31 21-181 0 0,0 1 0 0 0,2 2 1 0 0,-38 36-1 0 0,42-35 288 0 0,21-18 91 0 0,-14 12 0 0 0,-44 45 0 0 0,66-61 0 0 0,0 0 0 0 0,1 0 0 0 0,0 1 0 0 0,0 0 0 0 0,1 0 0 0 0,0 1 0 0 0,1-1 0 0 0,0 1 0 0 0,0 0 0 0 0,-3 18 0 0 0,6-26 17 0 0,1 0 1 0 0,0 0-1 0 0,-1 1 0 0 0,1-1 1 0 0,0 0-1 0 0,1 0 0 0 0,-1 1 1 0 0,0-1-1 0 0,1 0 0 0 0,-1 0 0 0 0,1 1 1 0 0,0-1-1 0 0,-1 0 0 0 0,1 0 1 0 0,0 0-1 0 0,0 0 0 0 0,2 2 0 0 0,0-1 46 0 0,-1 0-1 0 0,0-1 0 0 0,1 0 0 0 0,0 1 1 0 0,0-1-1 0 0,-1 0 0 0 0,1 0 0 0 0,0-1 1 0 0,1 1-1 0 0,3 1 0 0 0,4 1 104 0 0,0-1 0 0 0,1 0 0 0 0,-1-1 0 0 0,1 0 0 0 0,18 1 0 0 0,-7-4-339 0 0,0 0 0 0 0,0-1 0 0 0,0-1 0 0 0,0-1 0 0 0,-1-2 0 0 0,0 0 0 0 0,42-17 0 0 0,-16 2-339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1 19351 0 0,'0'0'439'0'0,"0"2"62"0"0,-1 2-402 0 0,0 0 0 0 0,0 0 0 0 0,-1 0-1 0 0,1-1 1 0 0,-1 1 0 0 0,0-1 0 0 0,0 1 0 0 0,0-1 0 0 0,0 1-1 0 0,-1-1 1 0 0,-4 5 0 0 0,-6 8-105 0 0,-120 188 6 0 0,38-57 0 0 0,14 1 0 0 0,45-77 0 0 0,-202 388 0 0 0,187-369-313 0 0,-5-3 0 0 0,-3-2 0 0 0,-100 112 0 0 0,142-182-1918 0 0,5-10-3404 0 0,10-4 273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17503 0 0,'0'0'399'0'0,"0"0"60"0"0,0 0 21 0 0,0 0-59 0 0,0 2-276 0 0,0 1-110 0 0,0 1 0 0 0,0-1 0 0 0,1 0 0 0 0,-1 0 1 0 0,1 0-1 0 0,-1 0 0 0 0,1 1 0 0 0,0-1 0 0 0,0 0 0 0 0,1 0 0 0 0,-1-1 0 0 0,1 1 0 0 0,-1 0 0 0 0,1 0 0 0 0,0-1 0 0 0,0 1 0 0 0,0-1 0 0 0,0 1 0 0 0,0-1 0 0 0,1 0 0 0 0,-1 0 1 0 0,1 0-1 0 0,-1 0 0 0 0,1 0 0 0 0,0-1 0 0 0,3 2 0 0 0,3 1 86 0 0,1-1 0 0 0,0 0 0 0 0,0 0 0 0 0,0-1 0 0 0,1 0 0 0 0,-1-1-1 0 0,0-1 1 0 0,1 1 0 0 0,11-2 0 0 0,15-3-200 0 0,42-8 1 0 0,-64 9 143 0 0,247-60 503 0 0,-91 20 611 0 0,-164 41-1393 0 0,92-17-1046 0 0,-85 18-1019 0 0,-1 0 1 0 0,25 1 0 0 0,-11 5-4160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21 19351 0 0,'0'0'886'0'0,"0"-2"-21"0"0,2-5-554 0 0,0 1-202 0 0,-1 5 274 0 0,-1 1 112 0 0,0 0 16 0 0,-1-1-483 0 0,1 1 1 0 0,-1-1-1 0 0,1 1 0 0 0,-1 0 1 0 0,0-1-1 0 0,1 1 0 0 0,-1 0 0 0 0,0-1 1 0 0,1 1-1 0 0,-1 0 0 0 0,0 0 0 0 0,1 0 1 0 0,-1 0-1 0 0,0-1 0 0 0,1 1 0 0 0,-1 0 1 0 0,0 0-1 0 0,0 0 0 0 0,1 1 1 0 0,-1-1-1 0 0,0 0 0 0 0,0 0 0 0 0,-17 4-70 0 0,-49 26 42 0 0,-80 50 0 0 0,139-76 0 0 0,-39 25 0 0 0,42-25 0 0 0,-1 0 0 0 0,1 1 0 0 0,0-1 0 0 0,1 1 0 0 0,-1 0 0 0 0,-4 5 0 0 0,9-8 0 0 0,-1-1 0 0 0,0 0 0 0 0,0 1 0 0 0,1-1 0 0 0,-1 0 0 0 0,1 1 0 0 0,-1-1 0 0 0,1 1 0 0 0,-1-1 0 0 0,1 0 0 0 0,0 1 0 0 0,0-1 0 0 0,0 1 0 0 0,0-1 0 0 0,0 1 0 0 0,0-1 0 0 0,0 1 0 0 0,0-1 0 0 0,1 1 0 0 0,-1-1 0 0 0,0 1 0 0 0,1-1 0 0 0,-1 0 0 0 0,1 1 0 0 0,0-1 0 0 0,0 0 0 0 0,-1 1 0 0 0,1-1 0 0 0,0 0 0 0 0,0 0 0 0 0,0 0 0 0 0,0 0 0 0 0,0 0 0 0 0,0 0 0 0 0,2 1 0 0 0,4 4 0 0 0,1-1 0 0 0,0 0 0 0 0,0 0 0 0 0,13 4 0 0 0,-12-4 0 0 0,9 3 0 0 0,-11-6 0 0 0,0 1 0 0 0,0 1 0 0 0,-1-1 0 0 0,1 1 0 0 0,-1 0 0 0 0,1 1 0 0 0,-1-1 0 0 0,0 1 0 0 0,-1 0 0 0 0,7 9 0 0 0,-3-3 0 0 0,-1-1 0 0 0,-1 1 0 0 0,0 0 0 0 0,0 0 0 0 0,-1 1 0 0 0,5 13 0 0 0,-8-17 0 0 0,-1 1 0 0 0,0 0 0 0 0,-1-1 0 0 0,0 1 0 0 0,0 0 0 0 0,0-1 0 0 0,-2 1 0 0 0,1 0 0 0 0,-1 0 0 0 0,0-1 0 0 0,-1 1 0 0 0,0-1 0 0 0,0 1 0 0 0,-1-1 0 0 0,-3 9 0 0 0,3-11 0 0 0,1-1 0 0 0,-2 1 0 0 0,1 0 0 0 0,0-1 0 0 0,-1 0 0 0 0,0 0 0 0 0,-1 0 0 0 0,1 0 0 0 0,-1-1 0 0 0,0 1 0 0 0,0-1 0 0 0,0 0 0 0 0,0-1 0 0 0,-1 1 0 0 0,1-1 0 0 0,-1 0 0 0 0,0-1 0 0 0,0 1 0 0 0,0-1 0 0 0,-12 2 0 0 0,-7 0 5 0 0,0-2-1 0 0,1 0 0 0 0,-46-4 1 0 0,51 0-42 0 0,0-1 1 0 0,0 0-1 0 0,0-1 1 0 0,1-2-1 0 0,-28-10 1 0 0,38 12-364 0 0,0-1 0 0 0,0 1-1 0 0,1-2 1 0 0,0 1 0 0 0,-1-1 0 0 0,2 0 0 0 0,-1-1 0 0 0,1 1 0 0 0,-9-13 0 0 0,-10-22-1134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0,'0'0'136'0'0,"0"0"32"0"0,0 0 8 0 0,0 0 16 0 0,0 0-192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637 251 10135 0 0,'0'0'231'0'0,"0"0"29"0"0,2 0 19 0 0,50-8 85 0 0,-49 8 29 0 0,-3 0 106 0 0,0 0 11 0 0,0 0 2 0 0,0 0 0 0 0,0 0 0 0 0,-4-7 443 0 0,-1 1-806 0 0,4 3-55 0 0,-1 1 0 0 0,1-1 0 0 0,0 0 0 0 0,0 0 0 0 0,0 1 0 0 0,0-1 0 0 0,0 0 0 0 0,0 0 0 0 0,1 0 1 0 0,0 0-1 0 0,-1 0 0 0 0,1 0 0 0 0,0 0 0 0 0,1 0 0 0 0,-1 0 0 0 0,0 0 0 0 0,1 0 0 0 0,1-3 0 0 0,0-9 183 0 0,7-35 387 0 0,-6 41-434 0 0,-1-1 0 0 0,0 0 0 0 0,-1-1 1 0 0,1-19-1 0 0,-2 29-273 0 0,0-1 0 0 0,0 0 1 0 0,-1 0-1 0 0,1 1 0 0 0,0-1 1 0 0,-1 0-1 0 0,1 0 0 0 0,-1 1 0 0 0,0-1 1 0 0,1 1-1 0 0,-1-1 0 0 0,0 1 1 0 0,0-1-1 0 0,0 1 0 0 0,0-1 0 0 0,0 1 1 0 0,-1 0-1 0 0,1-1 0 0 0,-3-1 1 0 0,3 2 0 0 0,-1 1 1 0 0,1-1 0 0 0,-1 1 0 0 0,1-1 0 0 0,-1 1 0 0 0,0 0 0 0 0,1-1 0 0 0,-1 1 0 0 0,1 0-1 0 0,-1 0 1 0 0,0 0 0 0 0,1 0 0 0 0,-1 1 0 0 0,0-1 0 0 0,1 0 0 0 0,-1 1 0 0 0,1-1 0 0 0,-1 1 0 0 0,1-1-1 0 0,-1 1 1 0 0,-2 1 0 0 0,-95 53 41 0 0,2 5 0 0 0,-123 99 0 0 0,184-131 0 0 0,1 1 0 0 0,1 2 0 0 0,2 1 0 0 0,-49 65 0 0 0,79-95 77 0 0,1 0 0 0 0,0 1 0 0 0,0-1 0 0 0,0 0 0 0 0,0 0-1 0 0,0 1 1 0 0,0-1 0 0 0,1 0 0 0 0,-1 1 0 0 0,1-1 0 0 0,-1 0 0 0 0,1 1-1 0 0,0 4 1 0 0,0-6-44 0 0,1 0-1 0 0,-1 0 1 0 0,0 0-1 0 0,0-1 1 0 0,1 1-1 0 0,-1 0 1 0 0,0 0-1 0 0,1 0 1 0 0,-1-1-1 0 0,1 1 1 0 0,-1 0-1 0 0,1 0 1 0 0,-1-1-1 0 0,1 1 1 0 0,0 0-1 0 0,-1-1 1 0 0,1 1-1 0 0,0-1 0 0 0,-1 1 1 0 0,1-1-1 0 0,0 1 1 0 0,0-1-1 0 0,0 0 1 0 0,-1 1-1 0 0,1-1 1 0 0,0 0-1 0 0,0 1 1 0 0,0-1-1 0 0,0 0 1 0 0,0 0-1 0 0,0 0 1 0 0,-1 0-1 0 0,1 0 1 0 0,0 0-1 0 0,0 0 1 0 0,0 0-1 0 0,0 0 1 0 0,0-1-1 0 0,0 1 1 0 0,1 0-1 0 0,32-9 364 0 0,1-1 1 0 0,-1-2-1 0 0,63-31 0 0 0,-54 23-349 0 0,15-7-47 0 0,-1-4 0 0 0,-1-1 0 0 0,58-46 0 0 0,-109 76 0 0 0,-4 6 0 0 0,-6 9 0 0 0,4-12 0 0 0,-17 43 0 0 0,7-21 0 0 0,2 1 0 0 0,-11 40 0 0 0,18-55 0 0 0,-9 26 0 0 0,6-23-154 0 0,2-9 96 0 0,-2 0-606 0 0,1 2 111 0 0,4-4-4990 0 0,0-1-701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62 593 17503 0 0,'0'0'399'0'0,"12"0"961"0"0,-12 0-1356 0 0,1 0-1 0 0,-1 0 1 0 0,0 0 0 0 0,1 0 0 0 0,-1 0-1 0 0,0-1 1 0 0,0 1 0 0 0,1 0 0 0 0,-1 0-1 0 0,0 0 1 0 0,0 0 0 0 0,0-1 0 0 0,1 1 0 0 0,-1 0-1 0 0,0 0 1 0 0,0 0 0 0 0,0-1 0 0 0,0 1-1 0 0,1 0 1 0 0,-1 0 0 0 0,0-1 0 0 0,0 1-1 0 0,0 0 1 0 0,0 0 0 0 0,0-1 0 0 0,0 1-1 0 0,0 0 1 0 0,0-1 0 0 0,0 1 0 0 0,0 0-1 0 0,0 0 1 0 0,0-1 0 0 0,0 1 0 0 0,0 0-1 0 0,0-1 1 0 0,0 1 0 0 0,0 0 0 0 0,0 0-1 0 0,0-1 1 0 0,0 1 0 0 0,0 0 0 0 0,0 0 0 0 0,-1-1-1 0 0,1 1 1 0 0,0 0 0 0 0,0 0 0 0 0,0-1-1 0 0,0 1 1 0 0,-1 0 0 0 0,1 0 0 0 0,0 0-1 0 0,0 0 1 0 0,-1-1 0 0 0,1 1 0 0 0,0 0 22 0 0,-49-69 2366 0 0,45 62-2296 0 0,1 0 0 0 0,-1-1 0 0 0,1 1 0 0 0,0-1 0 0 0,1 1 0 0 0,0-1 0 0 0,0 0 0 0 0,1 0 0 0 0,0 0 0 0 0,0 0 0 0 0,1 0 0 0 0,0 0 0 0 0,0 0 0 0 0,1 0 0 0 0,0 1 0 0 0,4-14 0 0 0,-1 8-96 0 0,1 0 0 0 0,1 0 0 0 0,0 1 0 0 0,0 0 0 0 0,1 0 0 0 0,1 0 0 0 0,13-15 0 0 0,7-4 0 0 0,37-32 0 0 0,-33 36 0 0 0,1 2 0 0 0,55-32 0 0 0,-73 48 2 0 0,0 2 1 0 0,1 0-1 0 0,0 1 1 0 0,17-5-1 0 0,-23 8-20 0 0,0 1 0 0 0,0 0-1 0 0,1 0 1 0 0,-1 1 0 0 0,0 1 0 0 0,0 0 0 0 0,20 2 0 0 0,-26-1-198 0 0,0 0 0 0 0,0 0 0 0 0,0 0 0 0 0,0 1 0 0 0,0 0 0 0 0,-1-1 0 0 0,1 1 0 0 0,0 1 0 0 0,-1-1 0 0 0,0 1 0 0 0,1-1 0 0 0,-1 1 0 0 0,0 0 0 0 0,0 0 0 0 0,-1 0 0 0 0,1 0 0 0 0,3 6 0 0 0,4 14-6947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330 154 15663 0 0,'91'-33'1839'0'0,"-78"30"-1202"0"0,-9 2-223 0 0,0 0-1 0 0,0 0 1 0 0,1-1-1 0 0,-1 1 1 0 0,0-1-1 0 0,-1 0 1 0 0,8-4-1 0 0,2-2-6 0 0,-1 0-1 0 0,14-12 1 0 0,3-2 429 0 0,-28 21-877 0 0,1 0 0 0 0,0-1 0 0 0,0 1 0 0 0,0-1 0 0 0,-1 1 0 0 0,1-1 0 0 0,-1 0 1 0 0,1 1-1 0 0,-1-1 0 0 0,0 0 0 0 0,0 0 0 0 0,0 0 0 0 0,0 0 0 0 0,0 0 0 0 0,0 0 0 0 0,0 0 0 0 0,-1-1 0 0 0,1 1 0 0 0,-1 0 0 0 0,1-3 0 0 0,-1 5-4 0 0,-1-1-1 0 0,1 1 0 0 0,-1 0 1 0 0,1 0-1 0 0,0-1 0 0 0,-1 1 1 0 0,1 0-1 0 0,-1 0 0 0 0,1 0 1 0 0,-1-1-1 0 0,1 1 1 0 0,-1 0-1 0 0,1 0 0 0 0,-1 0 1 0 0,1 0-1 0 0,-1 0 0 0 0,1 0 1 0 0,-1 0-1 0 0,0 0-37 0 0,-5 0 62 0 0,0 0 1 0 0,1 1 0 0 0,-1-1 0 0 0,0 1 0 0 0,1 0-1 0 0,-1 1 1 0 0,1 0 0 0 0,-9 3 0 0 0,-5 4 35 0 0,-18 11 1 0 0,21-11-31 0 0,-255 168 15 0 0,178-102 0 0 0,84-67 0 0 0,1 1 0 0 0,0 0 0 0 0,0 0 0 0 0,1 1 0 0 0,0 0 0 0 0,1 0 0 0 0,-10 21 0 0 0,16-30 0 0 0,-1 1 0 0 0,0 0 0 0 0,1-1 0 0 0,-1 1 0 0 0,1-1 0 0 0,0 1 0 0 0,-1 0 0 0 0,1-1 0 0 0,0 1 0 0 0,0 0 0 0 0,0-1 0 0 0,0 1 0 0 0,1-1 0 0 0,-1 1 0 0 0,0 0 0 0 0,1-1 0 0 0,-1 1 0 0 0,1-1 0 0 0,-1 1 0 0 0,2 1 0 0 0,-1-1 0 0 0,1 0 0 0 0,-1-1 0 0 0,0 1 0 0 0,1-1 0 0 0,0 1 0 0 0,-1-1 0 0 0,1 0 0 0 0,0 0 0 0 0,0 0 0 0 0,0 0 0 0 0,0 0 0 0 0,0 0 0 0 0,3 1 0 0 0,4 0 0 0 0,0 0 0 0 0,1-1 0 0 0,-1 0 0 0 0,1 0 0 0 0,17-2 0 0 0,2-2 1 0 0,39-11 1 0 0,-17 3-77 0 0,136-32-1293 0 0,-124 23 856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8 8287 0 0,'1'-1'382'0'0,"13"-2"85"0"0,3 0-341 0 0,-16 3 239 0 0,-1 0 122 0 0,0 0 22 0 0,0 0 71 0 0,0 3-287 0 0,-1 0-1 0 0,0-1 1 0 0,-1 1-1 0 0,1 0 0 0 0,0 0 1 0 0,-1-1-1 0 0,0 1 1 0 0,1-1-1 0 0,-1 1 0 0 0,-3 2 1 0 0,-2 4 321 0 0,-32 45 814 0 0,-24 36-107 0 0,-68 121 302 0 0,22-40-1540 0 0,69-110 294 0 0,-5 2-432 0 0,-2-2-1 0 0,-4-2 1 0 0,-75 70 0 0 0,119-122 27 0 0,-71 61-105 0 0,68-59 132 0 0,-1-2 0 0 0,0 1 0 0 0,-1-2 1 0 0,1 1-1 0 0,-22 7 0 0 0,33-14-11 0 0,-1 0 0 0 0,1 0 1 0 0,0 0-1 0 0,0 0 0 0 0,-1 1 0 0 0,1-1 0 0 0,0 0 0 0 0,0 0 0 0 0,-1 0 0 0 0,1 0 0 0 0,0 0 0 0 0,0 0 1 0 0,-1 0-1 0 0,1 0 0 0 0,0 0 0 0 0,0 0 0 0 0,-1 0 0 0 0,1 0 0 0 0,0 0 0 0 0,0 0 0 0 0,-1 0 0 0 0,1 0 1 0 0,0 0-1 0 0,0 0 0 0 0,-1 0 0 0 0,1-1 0 0 0,0 1 0 0 0,0 0 0 0 0,-1 0 0 0 0,1 0 0 0 0,0 0 0 0 0,0-1 1 0 0,0 1-1 0 0,-1 0 0 0 0,1 0 0 0 0,0 0 0 0 0,0 0 0 0 0,0-1 0 0 0,0 1 0 0 0,0 0 0 0 0,-1 0 0 0 0,1-1 1 0 0,3-13-1381 0 0,13-16-3171 0 0,6 1-1051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108 457 6447 0 0,'0'0'298'0'0,"0"0"-10"0"0,-3 1-188 0 0,-94 35 4370 0 0,96-36-3926 0 0,1 0-28 0 0,-3-4 720 0 0,3 4-1205 0 0,-1 0 0 0 0,1 0 0 0 0,0 0 0 0 0,0 0 0 0 0,0 0 0 0 0,-1-1 0 0 0,1 1 0 0 0,0 0 0 0 0,0 0 0 0 0,0 0 0 0 0,-1-1 0 0 0,1 1 0 0 0,0 0 0 0 0,0 0 0 0 0,0 0 0 0 0,0-1 0 0 0,0 1 0 0 0,-1 0 0 0 0,1 0 0 0 0,0-1 0 0 0,0 1 0 0 0,0 0 0 0 0,0 0-1 0 0,0-1 1 0 0,0 1 0 0 0,0 0 0 0 0,0 0 0 0 0,0-1 0 0 0,0 1 0 0 0,0 0 0 0 0,0 0 0 0 0,0-1 0 0 0,0 1 0 0 0,0 0 0 0 0,1 0 0 0 0,-1-1 0 0 0,0 1 0 0 0,0-1 0 0 0,5-7 367 0 0,0 0 0 0 0,1 0 0 0 0,0 1 0 0 0,0 0 0 0 0,1 0 0 0 0,0 0 0 0 0,10-7 0 0 0,177-130 2166 0 0,-133 105-2232 0 0,79-39-1 0 0,73-18-378 0 0,-177 81 47 0 0,58-16 0 0 0,-81 28 0 0 0,1 0 0 0 0,0 1 0 0 0,0 0 0 0 0,0 1 0 0 0,0 0 0 0 0,0 2 0 0 0,24 2 0 0 0,-36-3 0 0 0,0 1 0 0 0,0-1 0 0 0,0 0 0 0 0,0 1 0 0 0,0 0 0 0 0,0 0 0 0 0,0-1 0 0 0,0 1 0 0 0,0 0 0 0 0,0 0 0 0 0,0 1 0 0 0,-1-1 0 0 0,4 3 0 0 0,-4-2 0 0 0,0-1 0 0 0,0 1 0 0 0,-1-1 0 0 0,1 1 0 0 0,0 0 0 0 0,-1-1 0 0 0,1 1 0 0 0,-1 0 0 0 0,0 0 0 0 0,1-1 0 0 0,-1 1 0 0 0,0 0 0 0 0,0 0 0 0 0,0-1 0 0 0,0 1 0 0 0,-1 0 0 0 0,0 3 0 0 0,-1 4 0 0 0,0 1 0 0 0,-1 0 0 0 0,-1-1 0 0 0,0 1 0 0 0,0-1 0 0 0,0 0 0 0 0,-7 8 0 0 0,-6 8 0 0 0,-22 26 0 0 0,15-23 205 0 0,-1-1 0 0 0,-1-1 0 0 0,-1-1-1 0 0,-2-1 1 0 0,0-1 0 0 0,-2-2 0 0 0,0-1 0 0 0,-1-2-1 0 0,-47 20 1 0 0,-1-6-237 0 0,-108 29 0 0 0,-37-18-1896 0 0,212-43 2080 0 0,4 0-5482 0 0,16-3-812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15663 0 0,'0'0'719'0'0,"2"0"-20"0"0,-2 0-694 0 0,0 0 0 0 0,0 0 0 0 0,1 0 1 0 0,-1 0-1 0 0,0 1 0 0 0,0-1 1 0 0,0 0-1 0 0,1 0 0 0 0,-1 0 1 0 0,0 0-1 0 0,0 0 0 0 0,1 0 0 0 0,-1 1 1 0 0,0-1-1 0 0,0 0 0 0 0,0 0 1 0 0,1 0-1 0 0,-1 0 0 0 0,0 1 0 0 0,0-1 1 0 0,0 0-1 0 0,0 0 0 0 0,0 0 1 0 0,0 1-1 0 0,1-1 0 0 0,-1 0 1 0 0,0 0-1 0 0,0 1 0 0 0,0-1 0 0 0,0 0 1 0 0,0 0-1 0 0,0 1 0 0 0,0-1 1 0 0,0 0-1 0 0,0 0 0 0 0,0 1 0 0 0,0-1 1 0 0,0 0-1 0 0,0 0 0 0 0,0 1 1 0 0,0-1-1 0 0,0 0 0 0 0,-1 0 1 0 0,1 1-1 0 0,0-1 0 0 0,0 0 0 0 0,0 0 1 0 0,0 1-1 0 0,0-1 0 0 0,0 0 1 0 0,-1 0-1 0 0,1 0 0 0 0,-1 1-7 0 0,-4 7 2 0 0,0 0 0 0 0,-1 0 0 0 0,0-1 0 0 0,-1 1 0 0 0,0-2 0 0 0,-9 9 0 0 0,-51 34 0 0 0,54-40 0 0 0,-286 193 0 0 0,266-180 0 0 0,10-7-7 0 0,-22 14-2 0 0,41-25 21 0 0,1-1-1 0 0,-1 0 0 0 0,0 1 1 0 0,1 0-1 0 0,-1 0 0 0 0,1 0 1 0 0,-5 8-1 0 0,8-11 36 0 0,-1 0 0 0 0,1 1 0 0 0,-1-1 0 0 0,1 0 0 0 0,0 0 0 0 0,-1 0 0 0 0,1 0 0 0 0,0 0 0 0 0,0 0 0 0 0,0 0 0 0 0,0 0 0 0 0,0 0 1 0 0,0 1-1 0 0,0-1 0 0 0,0 0 0 0 0,0 0 0 0 0,1 0 0 0 0,-1 0 0 0 0,0 0 0 0 0,1 0 0 0 0,-1 0 0 0 0,1 0 0 0 0,-1 0 0 0 0,1 0 0 0 0,-1 0 0 0 0,1 0 0 0 0,0 0 0 0 0,-1 0 0 0 0,1 0 0 0 0,0-1 0 0 0,0 1 0 0 0,0 0 0 0 0,0 0 1 0 0,0-1-1 0 0,-1 1 0 0 0,1-1 0 0 0,0 1 0 0 0,0-1 0 0 0,1 1 0 0 0,0-1 0 0 0,5 3 253 0 0,0-1 0 0 0,-1 0 0 0 0,1 0 0 0 0,14 1 0 0 0,-4 0-245 0 0,-1-2 1 0 0,1 0-1 0 0,-1-1 0 0 0,1 0 1 0 0,-1-1-1 0 0,1-1 0 0 0,-1-1 0 0 0,0 0 1 0 0,1-2-1 0 0,15-5 0 0 0,-20 6 105 0 0,-1-1 0 0 0,0 0 0 0 0,0 0 0 0 0,-1-1 0 0 0,1 0 0 0 0,-1-1 0 0 0,0 0 0 0 0,12-12 0 0 0,-5 1 246 0 0,-7 8-295 0 0,15-19 0 0 0,-21 24-122 0 0,-1 1 1 0 0,-1-1-1 0 0,1 0 1 0 0,-1 0 0 0 0,0 0-1 0 0,0 0 1 0 0,3-10-1 0 0,-3 1-384 0 0,0-1 1 0 0,-1 1-1 0 0,0 0 0 0 0,-1 0 0 0 0,-1-1 0 0 0,0 1 1 0 0,-1 0-1 0 0,0 0 0 0 0,-7-21 0 0 0,-5 6-2441 0 0,7 17-1897 0 0,2 5-430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13823 0 0,'0'0'315'0'0,"0"0"45"0"0,0 0 21 0 0,0 0-49 0 0,-1 2-220 0 0,0-1-79 0 0,0 1 0 0 0,0 0 0 0 0,0-1 0 0 0,0 1-1 0 0,0-1 1 0 0,-1 1 0 0 0,1-1 0 0 0,0 1 0 0 0,-1-1 0 0 0,1 0-1 0 0,-1 0 1 0 0,-2 2 0 0 0,-27 14 584 0 0,10-6-217 0 0,-128 79 306 0 0,-85 55 1228 0 0,211-130-1920 0 0,-3 3-13 0 0,-33 27 0 0 0,58-44 60 0 0,0-1 0 0 0,0 1-1 0 0,0 0 1 0 0,0 0 0 0 0,1 0-1 0 0,-1-1 1 0 0,0 1 0 0 0,1 0-1 0 0,-1 0 1 0 0,0 0 0 0 0,1 0-1 0 0,0 0 1 0 0,-1 0 0 0 0,1 0-1 0 0,-1 0 1 0 0,1 1 0 0 0,0-1 0 0 0,0 0-1 0 0,0 0 1 0 0,0 2 0 0 0,0-2-25 0 0,0 0 1 0 0,1 0 0 0 0,-1 0 0 0 0,1 1 0 0 0,-1-1 0 0 0,1 0-1 0 0,0 0 1 0 0,-1-1 0 0 0,1 1 0 0 0,0 0 0 0 0,0 0 0 0 0,-1 0-1 0 0,1 0 1 0 0,0-1 0 0 0,0 1 0 0 0,0 0 0 0 0,0-1 0 0 0,0 1-1 0 0,0-1 1 0 0,2 2 0 0 0,11 3-37 0 0,1 0 0 0 0,0-1 0 0 0,18 4 0 0 0,23 6 0 0 0,-12 0 0 0 0,79 30 0 0 0,-101-36 0 0 0,-2 2 0 0 0,1 1 0 0 0,30 21 0 0 0,-50-31 0 0 0,3 1 0 0 0,-1 0 0 0 0,0 1 0 0 0,-1-1 0 0 0,1 0 0 0 0,0 1 0 0 0,-1-1 0 0 0,1 1 0 0 0,-1 0 0 0 0,0 0 0 0 0,0 0 0 0 0,0 0 0 0 0,2 5 0 0 0,-4 3 0 0 0,-1-9 0 0 0,0 0 0 0 0,-1 1 0 0 0,1-1 0 0 0,-1 0 0 0 0,1 0 0 0 0,-1 0 0 0 0,0 0 0 0 0,0 0 0 0 0,0-1 0 0 0,0 1 0 0 0,0-1 0 0 0,-1 1 0 0 0,1-1 0 0 0,0 0 0 0 0,-3 2 0 0 0,-6 2 0 0 0,-22 7 0 0 0,8-6 15 0 0,-1 0 0 0 0,1-2-1 0 0,-43 2 1 0 0,-78-6-705 0 0,130-1 445 0 0,-47-5-5851 0 0,34 2-148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9 17503 0 0,'0'0'399'0'0,"0"0"60"0"0,0 0 21 0 0,-6-6 86 0 0,5 6-565 0 0,0-1 0 0 0,0 1 0 0 0,0 0 1 0 0,0-1-1 0 0,-1 1 0 0 0,1 0 0 0 0,0 0 0 0 0,0 0 0 0 0,0 0 0 0 0,0 0 0 0 0,0 0 0 0 0,-1 0 0 0 0,1 0 0 0 0,0 0 0 0 0,-1 1 1 0 0,-21 6-5 0 0,12-3 4 0 0,-228 85-1 0 0,194-70 0 0 0,-135 54 0 0 0,146-58 720 0 0,-43 28 0 0 0,72-40-654 0 0,0 0-1 0 0,1 1 0 0 0,-1-1 1 0 0,1 1-1 0 0,0 0 1 0 0,0 0-1 0 0,0 0 0 0 0,0 1 1 0 0,-5 8-1 0 0,7-10-67 0 0,1 0-1 0 0,-1 0 1 0 0,1 0 0 0 0,0 0-1 0 0,0 1 1 0 0,0-1-1 0 0,1 0 1 0 0,-1 0-1 0 0,1 1 1 0 0,0-1 0 0 0,0 0-1 0 0,0 0 1 0 0,0 1-1 0 0,0-1 1 0 0,1 0-1 0 0,0 0 1 0 0,-1 1 0 0 0,3 3-1 0 0,0 0 3 0 0,1 1 0 0 0,-1-1 0 0 0,2 0 0 0 0,-1-1 0 0 0,1 1 0 0 0,0-1 0 0 0,0 0 0 0 0,0 0 0 0 0,12 9 0 0 0,7 3 0 0 0,35 21 0 0 0,-4-3 0 0 0,-51-32-3 0 0,1 0 0 0 0,0 0-1 0 0,-1 1 1 0 0,0-1 0 0 0,0 1 0 0 0,0 0 0 0 0,-1 0-1 0 0,1 1 1 0 0,-1-1 0 0 0,-1 0 0 0 0,4 8-1 0 0,-5-11 22 0 0,0 1-1 0 0,-1 0 0 0 0,1-1 0 0 0,0 1 0 0 0,-1-1 1 0 0,0 1-1 0 0,1 0 0 0 0,-1-1 0 0 0,0 1 0 0 0,0 0 0 0 0,-1-1 1 0 0,1 1-1 0 0,-1 0 0 0 0,1-1 0 0 0,-1 1 0 0 0,0-1 1 0 0,0 1-1 0 0,0-1 0 0 0,0 1 0 0 0,0-1 0 0 0,-1 0 1 0 0,1 1-1 0 0,-1-1 0 0 0,1 0 0 0 0,-1 0 0 0 0,0 0 1 0 0,-3 3-1 0 0,-4 1 164 0 0,0 0-1 0 0,-1 0 1 0 0,0 0 0 0 0,0-1 0 0 0,0-1 0 0 0,0 0 0 0 0,-1 0-1 0 0,-19 3 1 0 0,5-2-188 0 0,0-2 0 0 0,-45 0-1 0 0,43-4 8 0 0,-27-5 0 0 0,12 1 0 0 0,29 3-120 0 0,0 0-1 0 0,0-1 0 0 0,-15-4 1 0 0,21 4-613 0 0,0 0 0 0 0,-1 0 1 0 0,1 0-1 0 0,0-1 1 0 0,1 0-1 0 0,-8-5 1 0 0,11 6-1314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2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21191 0 0,'0'0'969'0'0,"0"0"-18"0"0,-3 0-612 0 0,-2 0-306 0 0,0 1 0 0 0,1 0 0 0 0,-1-1-1 0 0,0 2 1 0 0,1-1 0 0 0,-1 1 0 0 0,0-1 0 0 0,1 1 0 0 0,0 0 0 0 0,-1 1 0 0 0,1-1 0 0 0,0 1 0 0 0,-5 4 0 0 0,-6 6 405 0 0,1 1 0 0 0,-13 16 1 0 0,17-20-263 0 0,2-1-178 0 0,-102 120 264 0 0,92-105-505 0 0,0 1 0 0 0,2 1 1 0 0,-20 44-1 0 0,33-63-49 0 0,1-1 0 0 0,0 1 0 0 0,0 0 0 0 0,0 0 0 0 0,1 0 0 0 0,0 14 0 0 0,1-20 241 0 0,0-1-1 0 0,0 1 1 0 0,0-1-1 0 0,0 1 1 0 0,0 0-1 0 0,0-1 1 0 0,0 1-1 0 0,1-1 1 0 0,-1 1-1 0 0,0-1 1 0 0,0 1-1 0 0,1 0 0 0 0,-1-1 1 0 0,0 1-1 0 0,1-1 1 0 0,-1 1-1 0 0,0-1 1 0 0,1 0-1 0 0,-1 1 1 0 0,1-1-1 0 0,-1 1 1 0 0,1-1-1 0 0,-1 0 1 0 0,1 1-1 0 0,-1-1 1 0 0,1 0-1 0 0,0 0 1 0 0,-1 1-1 0 0,1-1 1 0 0,-1 0-1 0 0,1 0 1 0 0,-1 0-1 0 0,1 0 1 0 0,0 0-1 0 0,-1 0 1 0 0,1 0-1 0 0,-1 0 1 0 0,1 0-1 0 0,0 0 1 0 0,-1 0-1 0 0,2 0 1 0 0,1-1-305 0 0,0 1 1 0 0,0-1 0 0 0,0 0-1 0 0,0 0 1 0 0,0 0 0 0 0,3-1 0 0 0,10-9-4219 0 0,2-2-1226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3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0 17503 0 0,'-12'8'452'0'0,"6"-5"-265"0"0,1 1 0 0 0,0 0-1 0 0,0 0 1 0 0,0 0 0 0 0,0 0-1 0 0,-5 7 1 0 0,-128 194-37 0 0,101-144-139 0 0,-230 376-11 0 0,178-277 10 0 0,-74 116-896 0 0,153-263 717 0 0,1 0 1 0 0,-2-1-1 0 0,0 0 0 0 0,-16 14 0 0 0,22-22 277 0 0,1-1-1 0 0,-1 0 1 0 0,0 1-1 0 0,0-2 1 0 0,0 1-1 0 0,0 0 1 0 0,-1-1-1 0 0,1 0 1 0 0,-1-1-1 0 0,1 1 1 0 0,-1-1-1 0 0,0 0 1 0 0,1 0-1 0 0,-1-1 1 0 0,-8 1-1 0 0,11-2-107 0 0,0 1 0 0 0,1-1 0 0 0,-1 1 0 0 0,0-1 0 0 0,1 0 0 0 0,-1 0 0 0 0,1 0 0 0 0,-1-1 0 0 0,-2-1 0 0 0,4 3 0 0 0,1 0 0 0 0,-1-1 0 0 0,0 1 0 0 0,0-1 0 0 0,1 1 0 0 0,-1-1 0 0 0,0 0 0 0 0,1 1 0 0 0,-1-1 0 0 0,1 0 0 0 0,-1 1 0 0 0,1-1 0 0 0,-1 0 0 0 0,0 0 0 0 0,2-5 0 0 0,0 4 0 0 0,0-5 0 0 0,1 0 0 0 0,0 1 0 0 0,1-1 0 0 0,-1 0 0 0 0,1 1 0 0 0,1-1 0 0 0,-1 1 0 0 0,1 0 0 0 0,0 0 0 0 0,7-9 0 0 0,8-5 0 0 0,28-26 0 0 0,-40 41 0 0 0,41-36 74 0 0,2 2 0 0 0,2 2 0 0 0,2 3-1 0 0,1 2 1 0 0,79-34 0 0 0,-93 51 937 0 0,65-17-1 0 0,-103 31-940 0 0,0 0-1 0 0,0 0 1 0 0,-1 1-1 0 0,1 0 1 0 0,0 0-1 0 0,0-1 1 0 0,0 1-1 0 0,0 1 1 0 0,-1-1-1 0 0,1 0 1 0 0,0 1-1 0 0,0 0 0 0 0,-1-1 1 0 0,1 1-1 0 0,0 0 1 0 0,-1 0-1 0 0,1 1 1 0 0,3 1-1 0 0,-3 0-36 0 0,1 0-1 0 0,-1 0 0 0 0,0 0 1 0 0,0 0-1 0 0,0 1 0 0 0,0-1 1 0 0,-1 1-1 0 0,1 0 1 0 0,-1 0-1 0 0,3 6 0 0 0,1 6-39 0 0,-1 0 0 0 0,-1 0-1 0 0,0 0 1 0 0,-1 1-1 0 0,1 18 1 0 0,-3-7 7 0 0,-1 1 0 0 0,-2-1 0 0 0,0 1 0 0 0,-2-1 0 0 0,-8 31 0 0 0,10-54 46 0 0,1 0 1 0 0,-1 0-1 0 0,0-1 1 0 0,0 1-1 0 0,-1-1 0 0 0,1 1 1 0 0,-1-1-1 0 0,0 0 0 0 0,0 0 1 0 0,0 0-1 0 0,-1 0 0 0 0,0 0 1 0 0,1-1-1 0 0,-1 0 0 0 0,0 0 1 0 0,-6 4-1 0 0,-7 2 330 0 0,0 0 0 0 0,-36 13 0 0 0,23-10-244 0 0,19-8-140 0 0,-2 2-156 0 0,-1 0 0 0 0,0-1-1 0 0,-1-1 1 0 0,-28 6 0 0 0,39-10-148 0 0,0 0 0 0 0,0-1-1 0 0,0 1 1 0 0,-1-1 0 0 0,1 0 0 0 0,0 0 0 0 0,1 0 0 0 0,-1-1 0 0 0,0 1-1 0 0,0-1 1 0 0,-3-2 0 0 0,-4-3-928 0 0,0 0 0 0 0,-11-11-1 0 0,5 4-295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1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8287 0 0,'0'0'191'0'0,"0"0"26"0"0,0 0 9 0 0,0 0 110 0 0,0 0 444 0 0,0 0 196 0 0,0 0 42 0 0,0 0-63 0 0,0 0-290 0 0,0 0-121 0 0,0 0-28 0 0,0 0-72 0 0,0 0-217 0 0,0 0 161 0 0,0 0 100 0 0,0 0 21 0 0,0 0-66 0 0,0 0-222 0 0,0 0 166 0 0,3 0 101 0 0,22-1-245 0 0,-1 0 0 0 0,1-2 0 0 0,-1-1 0 0 0,29-9 0 0 0,-8-1-292 0 0,57-26 0 0 0,132-58 26 0 0,-198 83-18 0 0,-33 14-168 0 0,13-6 210 0 0,-4 4-2981 0 0,-15 7 1507 0 0,-10 16-51 0 0,-5 2-11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23 17503 0 0,'43'-22'1759'0'0,"-43"36"-1598"0"0,-1-5-161 0 0,-1-1 0 0 0,-1 1 0 0 0,0-1 0 0 0,0 0 0 0 0,-5 10 0 0 0,-26 39 0 0 0,23-39 0 0 0,-212 286 0 0 0,20-32 0 0 0,24-6 0 0 0,70-125-73 0 0,86-115 324 0 0,-1-1 0 0 0,-2-2 0 0 0,-30 23 0 0 0,41-34 132 0 0,1 1 0 0 0,-15 16 1 0 0,11-10-481 0 0,17-18-240 0 0,-6-2-418 0 0,7 0-2929 0 0,8-8 2660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3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98 13823 0 0,'27'-14'1388'0'0,"-26"15"-1379"0"0,-1-1-1 0 0,1 1 1 0 0,0 0-1 0 0,-1 0 0 0 0,1-1 1 0 0,-1 1-1 0 0,1 0 1 0 0,-1 0-1 0 0,1-1 1 0 0,-1 1-1 0 0,0 0 0 0 0,1 0 1 0 0,-1 0-1 0 0,0 0 1 0 0,0-1-1 0 0,0 1 0 0 0,1 0 1 0 0,-1 1-1 0 0,1 17 343 0 0,-1-18-302 0 0,-1 16 862 0 0,-5 28-1 0 0,3-35-583 0 0,2-1 1 0 0,-1 1-1 0 0,1 0 0 0 0,1-1 0 0 0,-1 1 0 0 0,2 0 0 0 0,-1 0 0 0 0,1-1 0 0 0,3 12 0 0 0,-3-20-293 0 0,0 1-1 0 0,-1 0 1 0 0,1 0 0 0 0,0 0-1 0 0,0-1 1 0 0,0 1 0 0 0,1 0-1 0 0,-1-1 1 0 0,0 1-1 0 0,1-1 1 0 0,-1 1 0 0 0,1-1-1 0 0,-1 0 1 0 0,1 1 0 0 0,-1-1-1 0 0,4 1 1 0 0,-2 0-24 0 0,0-1 0 0 0,1 0 0 0 0,-1 0 0 0 0,0 0 0 0 0,1 0 0 0 0,-1-1 0 0 0,1 0 0 0 0,6 1-1 0 0,2-2-19 0 0,0 0-1 0 0,0-1 0 0 0,0-1 1 0 0,16-5-1 0 0,-3 0 364 0 0,-1-1 1 0 0,0-2-1 0 0,40-23 0 0 0,-28 10-35 0 0,50-42-1 0 0,-73 55-317 0 0,-1 0 0 0 0,-1-2 0 0 0,0 1 0 0 0,-1-1 0 0 0,0-1 0 0 0,14-25 0 0 0,-23 37 2 0 0,0-1 1 0 0,0 0-1 0 0,0 1 0 0 0,0-1 0 0 0,0 0 0 0 0,0 0 1 0 0,-1 0-1 0 0,0 0 0 0 0,1-5 0 0 0,-1 8-5 0 0,0-1 0 0 0,0 1 0 0 0,0-1-1 0 0,-1 1 1 0 0,1-1 0 0 0,0 1 0 0 0,0-1-1 0 0,0 0 1 0 0,-1 1 0 0 0,1 0 0 0 0,0-1 0 0 0,0 1-1 0 0,-1-1 1 0 0,1 1 0 0 0,0-1 0 0 0,-1 1-1 0 0,1 0 1 0 0,-1-1 0 0 0,1 1 0 0 0,0-1-1 0 0,-1 1 1 0 0,0 0 0 0 0,0-1-20 0 0,0 1-1 0 0,-1 0 1 0 0,1-1 0 0 0,0 1 0 0 0,0 0-1 0 0,0 0 1 0 0,-1 0 0 0 0,1 0-1 0 0,0 0 1 0 0,0 1 0 0 0,0-1 0 0 0,-1 0-1 0 0,1 0 1 0 0,-2 2 0 0 0,-18 6-357 0 0,0 2 1 0 0,1 1-1 0 0,-35 23 0 0 0,22-13 324 0 0,-88 60 48 0 0,-171 149 0 0 0,204-149 8 0 0,77-69 0 0 0,0 0 0 0 0,1 1 0 0 0,1 0 0 0 0,0 0 0 0 0,-10 21 0 0 0,18-31-1 0 0,-1-1-1 0 0,1 1 1 0 0,0 0 0 0 0,1 0-1 0 0,-1-1 1 0 0,0 1 0 0 0,1 0-1 0 0,0 0 1 0 0,0 0 0 0 0,0 4-1 0 0,0-5 17 0 0,0-1-1 0 0,0 0 0 0 0,1 0 1 0 0,-1 0-1 0 0,0 0 0 0 0,1 0 1 0 0,-1 0-1 0 0,1 0 0 0 0,0 0 1 0 0,-1 0-1 0 0,1 0 0 0 0,0 0 1 0 0,-1 0-1 0 0,1 0 1 0 0,0 0-1 0 0,0-1 0 0 0,0 1 1 0 0,0 0-1 0 0,0-1 0 0 0,0 1 1 0 0,0 0-1 0 0,0-1 0 0 0,0 1 1 0 0,0-1-1 0 0,0 0 0 0 0,0 1 1 0 0,0-1-1 0 0,2 0 0 0 0,5 2 140 0 0,0-1-1 0 0,0-1 1 0 0,-1 0-1 0 0,1 0 1 0 0,0 0-1 0 0,0-1 1 0 0,13-3-1 0 0,57-20 235 0 0,-41 12-413 0 0,388-142-1648 0 0,-292 86-2264 0 0,-74 32 1891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4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15663 0 0,'0'0'356'0'0,"0"0"50"0"0,-1 3 20 0 0,1 2-361 0 0,-2-1-1 0 0,1 1 1 0 0,0-1-1 0 0,-1 1 1 0 0,0-1-1 0 0,0 0 1 0 0,0 1-1 0 0,0-1 1 0 0,-1 0-1 0 0,0 0 1 0 0,-3 3 0 0 0,-43 45 956 0 0,26-29-410 0 0,-20 22-528 0 0,-58 79-1 0 0,73-90-76 0 0,-3 2-76 0 0,55-46-1978 0 0,-10 1-2250 0 0,0-3-1316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10135 0 0,'0'0'224'0'0,"1"-9"40"0"0,1 2 16 0 0,-2 7 8 0 0,0 0-288 0 0,0 0 0 0 0,-12 18 0 0 0,12-18 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4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17503 0 0,'0'0'399'0'0,"0"0"60"0"0,0 0 21 0 0,0 0-59 0 0,1-1-276 0 0,5-3-143 0 0,1-1 1 0 0,-1 0-1 0 0,-1 0 0 0 0,1 0 0 0 0,-1 0 1 0 0,7-10-1 0 0,8-8-2 0 0,100-89 0 0 0,91-74 931 0 0,-184 165-464 0 0,41-22-1 0 0,-55 35-435 0 0,1 1 0 0 0,0 1-1 0 0,0 0 1 0 0,0 1 0 0 0,23-4-1 0 0,-26 7-80 0 0,-4 0 145 0 0,-1 1 1 0 0,1 0 0 0 0,-1 0-1 0 0,1 1 1 0 0,0-1 0 0 0,6 2 0 0 0,-11-1-48 0 0,0 1 1 0 0,0-1-1 0 0,0 1 1 0 0,0 0 0 0 0,-1-1-1 0 0,1 1 1 0 0,0 0-1 0 0,0 0 1 0 0,-1 0-1 0 0,1 0 1 0 0,-1 1 0 0 0,1-1-1 0 0,-1 0 1 0 0,1 1-1 0 0,-1-1 1 0 0,0 1 0 0 0,0-1-1 0 0,0 1 1 0 0,0 0-1 0 0,0-1 1 0 0,0 1-1 0 0,0 0 1 0 0,0 0 0 0 0,-1-1-1 0 0,2 4 1 0 0,-1 0-33 0 0,0 1 1 0 0,0-1-1 0 0,0 1 1 0 0,-1-1-1 0 0,0 1 1 0 0,0-1-1 0 0,0 1 1 0 0,-1-1-1 0 0,0 1 1 0 0,-2 6-1 0 0,-2 8-30 0 0,-12 26 0 0 0,12-34 26 0 0,2-3-23 0 0,-4 8-67 0 0,0 1 0 0 0,0-2 0 0 0,-2 1 0 0 0,-16 24 0 0 0,12-24-339 0 0,-17 21-170 0 0,-41 70 0 0 0,49-66-2262 0 0,21-41 1826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489 193 10135 0 0,'8'15'231'0'0,"-6"-12"29"0"0,-2-3 19 0 0,1-1-251 0 0,1 0 0 0 0,-1 0 0 0 0,0 0 0 0 0,0 0 0 0 0,0-1 0 0 0,0 1 0 0 0,-1 0 0 0 0,1 0 0 0 0,0-1 0 0 0,0 1 0 0 0,-1-1 0 0 0,1-1 0 0 0,4-9 418 0 0,-2 4-50 0 0,1 0 0 0 0,-1 0 0 0 0,1 1 0 0 0,6-8 0 0 0,-7 11-273 0 0,-1 0 0 0 0,0 0 0 0 0,0-1 0 0 0,0 1 0 0 0,0 0 0 0 0,0-1 0 0 0,-1 1 0 0 0,0-1 0 0 0,0 1 0 0 0,0-1 0 0 0,0 0 0 0 0,-1 1 0 0 0,0-1 0 0 0,0 0 0 0 0,-1-8 0 0 0,0 10-64 0 0,1 1 0 0 0,-1-1 0 0 0,0 0 0 0 0,0 1 0 0 0,0-1 0 0 0,0 0 0 0 0,0 1 1 0 0,-1 0-1 0 0,1-1 0 0 0,-1 1 0 0 0,1 0 0 0 0,-1 0 0 0 0,0 0 0 0 0,0 0 0 0 0,0 0 0 0 0,0 0 0 0 0,0 0 0 0 0,-1 1 0 0 0,1-1 0 0 0,0 1 0 0 0,-1-1 0 0 0,1 1 0 0 0,-1 0 0 0 0,0 0 0 0 0,1 0 0 0 0,-1 1 0 0 0,0-1 0 0 0,-3 0 0 0 0,-1 0-59 0 0,-1 1 0 0 0,1 0 0 0 0,0 1 0 0 0,-1-1 0 0 0,1 1 0 0 0,-13 4 0 0 0,-42 15 0 0 0,35-8-3 0 0,1 1-1 0 0,-1 1 0 0 0,2 1 1 0 0,-28 21-1 0 0,21-10 34 0 0,1 0 0 0 0,-41 46 0 0 0,61-60 215 0 0,1 0 0 0 0,0 1 0 0 0,1 0 0 0 0,0 1 0 0 0,1 0 0 0 0,1 0 0 0 0,-8 21 0 0 0,14-33-245 0 0,0 1 0 0 0,1-1 0 0 0,-1 1-1 0 0,1 0 1 0 0,-1-1 0 0 0,1 1 0 0 0,0-1 0 0 0,0 1 0 0 0,0-1-1 0 0,0 1 1 0 0,1 0 0 0 0,-1-1 0 0 0,1 1 0 0 0,-1-1-1 0 0,1 1 1 0 0,0-1 0 0 0,0 0 0 0 0,0 1 0 0 0,0-1 0 0 0,1 0-1 0 0,-1 0 1 0 0,1 1 0 0 0,-1-1 0 0 0,1 0 0 0 0,0-1-1 0 0,-1 1 1 0 0,1 0 0 0 0,0 0 0 0 0,0-1 0 0 0,0 1 0 0 0,1-1-1 0 0,-1 0 1 0 0,4 2 0 0 0,1 1 95 0 0,1-1 1 0 0,0-1-1 0 0,0 1 0 0 0,0-1 0 0 0,0-1 1 0 0,0 1-1 0 0,1-1 0 0 0,-1-1 1 0 0,13 0-1 0 0,93-13 1018 0 0,-96 10-1112 0 0,-1-1 0 0 0,1-1 0 0 0,-1-1-1 0 0,23-10 1 0 0,-11 2-1 0 0,-14 7 0 0 0,0 0 0 0 0,22-15 0 0 0,-33 19-152 0 0,0-1 0 0 0,1 1 0 0 0,-1-1-1 0 0,-1 0 1 0 0,1 0 0 0 0,0-1 0 0 0,-1 1-1 0 0,0-1 1 0 0,0 1 0 0 0,0-1 0 0 0,2-7 0 0 0,-24 18-14 0 0,9 0 166 0 0,0 0 0 0 0,1 1 0 0 0,-1 0 0 0 0,2 1 0 0 0,-1 0 0 0 0,1 0 0 0 0,0 1 0 0 0,0 0 0 0 0,-11 18 0 0 0,10-12-1650 0 0,8-15 1410 0 0,1 0 0 0 0,0 0 0 0 0,0 1 0 0 0,-1-1 0 0 0,1 0 0 0 0,0 0 0 0 0,0 1 0 0 0,-1-1 0 0 0,1 0-1 0 0,0 1 1 0 0,0-1 0 0 0,0 0 0 0 0,-1 1 0 0 0,1-1 0 0 0,0 1 0 0 0,0-1 0 0 0,0 0 0 0 0,0 1 0 0 0,0-1 0 0 0,0 0 0 0 0,0 1 0 0 0,0-1 0 0 0,0 1 0 0 0,0-1 0 0 0,0 0 0 0 0,0 1-1 0 0,0-1 1 0 0,1 1 0 0 0,-1-1-4484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4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61 262 15663 0 0,'-2'1'719'0'0,"-4"3"-476"0"0,0-1-1 0 0,0 0 1 0 0,-1 0-1 0 0,1-1 1 0 0,-1 0 0 0 0,-10 2-1 0 0,15-3-16 0 0,1-1 283 0 0,1 0 3 0 0,0 0 0 0 0,4-14 512 0 0,1 6-959 0 0,1 0 0 0 0,-1 1 0 0 0,1 0 0 0 0,1 0 0 0 0,-1 0-1 0 0,1 1 1 0 0,1 0 0 0 0,10-8 0 0 0,7-5-41 0 0,10-8 266 0 0,0 3 1 0 0,2 1-1 0 0,1 1 0 0 0,0 3 1 0 0,2 1-1 0 0,71-23 0 0 0,-105 39-288 0 0,0 1 0 0 0,0-1-1 0 0,0 1 1 0 0,1 0 0 0 0,-1 1 0 0 0,1 0-1 0 0,-1 0 1 0 0,0 0 0 0 0,7 1 0 0 0,-10 0-2 0 0,-1-1-1 0 0,0 1 1 0 0,1-1 0 0 0,-1 1 0 0 0,0 0 0 0 0,0 0 0 0 0,0 0 0 0 0,0 0 0 0 0,0 1 0 0 0,0-1 0 0 0,0 0 0 0 0,0 1 0 0 0,0-1 0 0 0,0 1 0 0 0,-1 0 0 0 0,1-1 0 0 0,-1 1 0 0 0,1 0 0 0 0,-1 0-1 0 0,0 0 1 0 0,0 0 0 0 0,0 0 0 0 0,0 1 0 0 0,0-1 0 0 0,0 0 0 0 0,0 5 0 0 0,1 4 0 0 0,-1-1 0 0 0,0 1 0 0 0,-1 0 0 0 0,-1 17 0 0 0,-10 46 0 0 0,5-43 0 0 0,3-9 6 0 0,0 0 0 0 0,1 25 0 0 0,2-38-34 0 0,1 1 1 0 0,0-1 0 0 0,0 1-1 0 0,1-1 1 0 0,0 0 0 0 0,1 0-1 0 0,6 14 1 0 0,-6-15-1024 0 0,-2-7-385 0 0,0 1-1136 0 0,5 5-4248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17 11975 0 0,'7'-4'227'0'0,"4"-1"165"0"0,-3-2 372 0 0,-7 7-399 0 0,-1 0 122 0 0,0 0 22 0 0,0 0-66 0 0,-3 0-294 0 0,-7 3 144 0 0,-1-2-1 0 0,0 1 1 0 0,0-1 0 0 0,0-1-1 0 0,0 0 1 0 0,-13-2-1 0 0,6 0-62 0 0,1 0-1 0 0,0 1 0 0 0,-1 1 1 0 0,1 1-1 0 0,-1 1 0 0 0,1 0 1 0 0,0 1-1 0 0,-33 10 0 0 0,-8 10-229 0 0,-94 51 0 0 0,9 12 0 0 0,118-68 0 0 0,1 1 0 0 0,0 1 0 0 0,-29 32 0 0 0,51-50 0 0 0,0 1 0 0 0,0-1 0 0 0,0 1 0 0 0,1-1 0 0 0,-1 1 0 0 0,0 0 0 0 0,1-1 0 0 0,0 1 0 0 0,-1 0 0 0 0,1 0 0 0 0,0 0 0 0 0,1 0 0 0 0,-1 0 0 0 0,1 1 0 0 0,-1-1 0 0 0,1 0 0 0 0,0 0 0 0 0,0 3 0 0 0,1-3 0 0 0,-1 0 0 0 0,1 0 0 0 0,0 0 0 0 0,0 0 0 0 0,1 0 0 0 0,-1 0 0 0 0,1-1 0 0 0,-1 1 0 0 0,1 0 0 0 0,0-1 0 0 0,0 0 0 0 0,0 1 0 0 0,0-1 0 0 0,0 0 0 0 0,0 0 0 0 0,1 0 0 0 0,-1 0 0 0 0,4 2 0 0 0,15 6 0 0 0,-1 0 0 0 0,1-1 0 0 0,1-1 0 0 0,38 9 0 0 0,-7-2 0 0 0,5 3 0 0 0,91 31 0 0 0,-120-38 0 0 0,-1 2 0 0 0,0 1 0 0 0,28 19 0 0 0,-48-27 0 0 0,1 0 0 0 0,-1 0 0 0 0,0 1 0 0 0,-1 1 0 0 0,0-1 0 0 0,0 1 0 0 0,0 0 0 0 0,5 11 0 0 0,-9-15 0 0 0,-1 0 0 0 0,0 0 0 0 0,0 0 0 0 0,0 1 0 0 0,0-1 0 0 0,-1 1 0 0 0,0-1 0 0 0,0 1 0 0 0,0 0 0 0 0,-1-1 0 0 0,1 1 0 0 0,-1 0 0 0 0,0-1 0 0 0,0 1 0 0 0,-1 0 0 0 0,0 0 0 0 0,0-1 0 0 0,0 1 0 0 0,-3 7 0 0 0,0-3 0 0 0,0-1 0 0 0,-1 0 0 0 0,0 0 0 0 0,0 0 0 0 0,-1-1 0 0 0,0 0 0 0 0,0 0 0 0 0,-1 0 0 0 0,0-1 0 0 0,0 0 0 0 0,0 0 0 0 0,-1-1 0 0 0,0 0 0 0 0,-16 8 0 0 0,-7 0 0 0 0,-1-1 0 0 0,-57 14 0 0 0,55-17 0 0 0,6-2 0 0 0,0-1 0 0 0,0-2 0 0 0,-1-1 0 0 0,0-1 0 0 0,0-1 0 0 0,-51-6 0 0 0,72 4-12 0 0,0 0-1 0 0,0-1 1 0 0,1 1-1 0 0,-1-1 1 0 0,1-1-1 0 0,-14-6 1 0 0,19 8 61 0 0,0 0 1 0 0,0 0-1 0 0,1 0 0 0 0,-1 0 0 0 0,0-1 1 0 0,1 1-1 0 0,-1 0 0 0 0,1-1 0 0 0,-1 0 1 0 0,1 1-1 0 0,0-1 0 0 0,0 0 0 0 0,0 1 1 0 0,0-1-1 0 0,0 0 0 0 0,0 0 0 0 0,0 0 1 0 0,1 0-1 0 0,-1 0 0 0 0,1 0 1 0 0,-1 0-1 0 0,1 0 0 0 0,0 0 0 0 0,0 0 1 0 0,-1-1-1 0 0,2 1 0 0 0,-1 0 0 0 0,0 0 1 0 0,0 0-1 0 0,2-4 0 0 0,1-3 37 0 0,0 0 0 0 0,1 0 0 0 0,0 0 0 0 0,1 0 1 0 0,-1 0-1 0 0,2 1 0 0 0,9-12 0 0 0,50-51 646 0 0,-61 67-614 0 0,144-126 1047 0 0,-22 21-1213 0 0,33-51 54 0 0,-60 58-76 0 0,-14 25-1930 0 0,-84 76 1630 0 0,-1 1-118 0 0,0 0-22 0 0,-2 2 248 0 0,1 0 0 0 0,-1 0-1 0 0,0 0 1 0 0,0 0 0 0 0,0 0-1 0 0,0 0 1 0 0,-3 1 0 0 0,3-1-76 0 0,-10 7-1636 0 0,-2 0-3824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991 149 13823 0 0,'11'-5'206'0'0,"0"0"0"0"0,-1-1 0 0 0,15-11 0 0 0,-21 14-144 0 0,0-1-1 0 0,0 1 1 0 0,0-1-1 0 0,-1 0 0 0 0,0 0 1 0 0,0 0-1 0 0,0-1 1 0 0,0 1-1 0 0,0-1 1 0 0,2-6-1 0 0,4-7-33 0 0,1-3-39 0 0,-10 20 57 0 0,1 0 0 0 0,-1 0 0 0 0,0 0 0 0 0,0 0-1 0 0,0 0 1 0 0,0 0 0 0 0,0 0 0 0 0,0 0 0 0 0,0 0 0 0 0,0 0 0 0 0,-1 0 0 0 0,1 0 0 0 0,0 0 0 0 0,-1 0-1 0 0,1 0 1 0 0,0 0 0 0 0,-1 0 0 0 0,1 1 0 0 0,-2-3 0 0 0,1 3 24 0 0,0-1-1 0 0,0 1 1 0 0,0-1-1 0 0,0 1 1 0 0,0-1 0 0 0,0 1-1 0 0,-1-1 1 0 0,1 1 0 0 0,0 0-1 0 0,0 0 1 0 0,0 0-1 0 0,0 0 1 0 0,0 0 0 0 0,-1 0-1 0 0,1 0 1 0 0,0 0 0 0 0,0 0-1 0 0,0 0 1 0 0,0 1-1 0 0,-2 0 1 0 0,2-1 1 0 0,-8 2 118 0 0,1 1-1 0 0,0 0 0 0 0,0 1 1 0 0,0 0-1 0 0,0 0 0 0 0,0 1 1 0 0,-10 8-1 0 0,-49 46-58 0 0,57-49-135 0 0,-32 34 5 0 0,-69 97 0 0 0,92-116 0 0 0,-104 149 0 0 0,73-101 0 0 0,-44 71 0 0 0,-13 17 0 0 0,-40 34 0 0 0,99-138 0 0 0,-70 64 0 0 0,58-71 0 0 0,60-50 0 0 0,0-1 0 0 0,0 1 0 0 0,0 0 0 0 0,0 0 0 0 0,0 0 0 0 0,0 0 0 0 0,0 0 0 0 0,0 0 0 0 0,0 0 0 0 0,0 0 0 0 0,0-1 0 0 0,0 1 0 0 0,0 0 0 0 0,0 0 0 0 0,0 0 0 0 0,-1 0 0 0 0,1 0 0 0 0,0 0 0 0 0,0 0 0 0 0,0 0 0 0 0,0 0 0 0 0,0-1 0 0 0,0 1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0,3-8 0 0 0,13-22 0 0 0,2 1 0 0 0,2 0 0 0 0,25-28 0 0 0,-38 48 0 0 0,36-40 0 0 0,1 1 0 0 0,99-81 0 0 0,121-60 0 0 0,-242 175 0 0 0,58-36 0 0 0,-65 42 0 0 0,0 1 0 0 0,0 0 0 0 0,26-8 0 0 0,-38 14-1 0 0,0 1-1 0 0,0-1 1 0 0,0 1-1 0 0,0-1 1 0 0,0 1-1 0 0,0 0 1 0 0,1 0-1 0 0,-1 0 1 0 0,3 1 0 0 0,-5-1 17 0 0,0 0 0 0 0,0 1 1 0 0,0-1-1 0 0,0 1 0 0 0,0-1 1 0 0,0 1-1 0 0,0-1 0 0 0,0 1 1 0 0,0 0-1 0 0,0-1 0 0 0,-1 1 1 0 0,1 0-1 0 0,0 0 0 0 0,0 0 1 0 0,-1 0-1 0 0,1-1 0 0 0,0 1 1 0 0,-1 0-1 0 0,1 0 0 0 0,-1 0 1 0 0,0 0-1 0 0,1 0 0 0 0,-1 1 1 0 0,0-1-1 0 0,1 0 0 0 0,-1 0 1 0 0,0 2-1 0 0,0 4 123 0 0,1-1 0 0 0,-2 1 0 0 0,1 0 0 0 0,-1-1 0 0 0,0 1 0 0 0,0-1 0 0 0,-3 9 0 0 0,-18 46 336 0 0,18-51-473 0 0,-20 44 4 0 0,-1-2 0 0 0,-63 94 0 0 0,-86 81-8 0 0,124-161 2 0 0,48-63-3 0 0,-12 8-58 0 0,12-11-276 0 0,2 0-138 0 0,2-1-851 0 0,9-7-3444 0 0,6-4-1474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15663 0 0,'0'0'356'0'0,"0"0"50"0"0,0 0 20 0 0,0 0-42 0 0,0 2-250 0 0,0 4-132 0 0,-1 0 1 0 0,0-1 0 0 0,0 0 0 0 0,-1 1 0 0 0,0-1-1 0 0,0 0 1 0 0,0 0 0 0 0,0 1 0 0 0,-1-2-1 0 0,0 1 1 0 0,-6 7 0 0 0,-1 2 298 0 0,-1-2 1 0 0,-22 22-1 0 0,-60 43 133 0 0,50-43-206 0 0,2 2-1 0 0,-62 69 1 0 0,100-102-231 0 0,1 0-1 0 0,0-1 0 0 0,0 1 1 0 0,0 0-1 0 0,0 0 1 0 0,1 1-1 0 0,-1-1 0 0 0,1 0 1 0 0,0 0-1 0 0,0 1 0 0 0,0-1 1 0 0,0 7-1 0 0,1-8 49 0 0,0 0-1 0 0,0 0 1 0 0,0 1-1 0 0,1-1 0 0 0,-1 0 1 0 0,1 0-1 0 0,0 0 1 0 0,0 0-1 0 0,0 0 1 0 0,0 0-1 0 0,0 0 0 0 0,0 0 1 0 0,0-1-1 0 0,0 1 1 0 0,1 0-1 0 0,-1 0 1 0 0,1-1-1 0 0,-1 1 1 0 0,1-1-1 0 0,0 0 0 0 0,2 2 1 0 0,3 2 48 0 0,0-1 0 0 0,0-1 0 0 0,1 0 0 0 0,-1 0 0 0 0,1 0 0 0 0,0-1 1 0 0,-1 0-1 0 0,1 0 0 0 0,0-1 0 0 0,0 0 0 0 0,0 0 0 0 0,10-1 0 0 0,-2-1-108 0 0,-1 0-1 0 0,0-1 1 0 0,0-1-1 0 0,0 0 1 0 0,23-8-1 0 0,-30 7 16 0 0,-1 1 0 0 0,1-1 0 0 0,-1-1 0 0 0,0 0 0 0 0,0 0 0 0 0,0 0 0 0 0,-1-1 0 0 0,0 0 0 0 0,0 0 0 0 0,0 0 0 0 0,-1-1 0 0 0,0 0 0 0 0,0 0 0 0 0,5-10 0 0 0,-2 1 0 0 0,0 0 0 0 0,-1-1 0 0 0,-1 0 0 0 0,-1 0 0 0 0,6-32 0 0 0,-8 21-134 0 0,-1 0 1 0 0,-3-54-1 0 0,-4 63-264 0 0,1-1-2963 0 0,3 21-937 0 0,-7 2-1316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1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10135 0 0,'0'0'231'0'0,"0"0"29"0"0,0 0 19 0 0,2-1 105 0 0,7-3 913 0 0,0 0 0 0 0,-1-1 1 0 0,1 0-1 0 0,11-9 0 0 0,-8 5-777 0 0,-11 8-452 0 0,1 1-1 0 0,-1-1 1 0 0,0 0 0 0 0,1 0-1 0 0,-1 1 1 0 0,1-1-1 0 0,-1 1 1 0 0,1 0 0 0 0,-1-1-1 0 0,1 1 1 0 0,-1 0-1 0 0,1 0 1 0 0,0 0 0 0 0,-1 0-1 0 0,1 0 1 0 0,1 0-1 0 0,33-1-88 0 0,15-3 31 0 0,-18 1 664 0 0,1-1 0 0 0,60-15 0 0 0,139-41-658 0 0,-225 59-28 0 0,122-24-177 0 0,-124 24-46 0 0,3 0-3531 0 0,-9 1 2232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24 670 11975 0 0,'0'0'547'0'0,"1"1"-11"0"0,15 28-181 0 0,-15-27 375 0 0,-1-2 242 0 0,0 0 42 0 0,0 0-61 0 0,0 0-288 0 0,0 0-121 0 0,-9-8 484 0 0,5 4-861 0 0,1 0 1 0 0,0-1-1 0 0,0 1 0 0 0,1-1 0 0 0,-1 0 0 0 0,1 0 0 0 0,0 0 0 0 0,0 0 1 0 0,1 0-1 0 0,-1 0 0 0 0,1-1 0 0 0,0-6 0 0 0,-1-6 304 0 0,1 0-1 0 0,2-25 0 0 0,0 22-410 0 0,2 0-1 0 0,1 0 0 0 0,1 0 1 0 0,0 0-1 0 0,1 1 1 0 0,2-1-1 0 0,0 2 0 0 0,1-1 1 0 0,1 1-1 0 0,1 1 1 0 0,16-23-1 0 0,-10 19-224 0 0,1 1 1 0 0,1 1-1 0 0,1 0 1 0 0,0 2-1 0 0,2 0 1 0 0,0 2-1 0 0,0 0 1 0 0,34-17-1 0 0,-12 10-955 0 0,60-22 0 0 0,-84 38 255 0 0,1 1 1 0 0,-1 1-1 0 0,1 1 0 0 0,0 0 1 0 0,42 0-1 0 0,-15 6-667 0 0,-12 5-4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256 127 11975 0 0,'9'-3'1083'0'0,"6"-7"-442"0"0,-1 0 0 0 0,0-1 0 0 0,12-13 1 0 0,-7 7 817 0 0,38-33 954 0 0,-56 49-2042 0 0,-1 1 117 0 0,-10 7 464 0 0,-86 55-778 0 0,23-16-183 0 0,30-20 9 0 0,30-19 0 0 0,0 1 0 0 0,1 0 0 0 0,0 0 0 0 0,1 1 0 0 0,-1 1 0 0 0,-17 20 0 0 0,27-28 0 0 0,1 0 0 0 0,-1 0 0 0 0,1 0 0 0 0,0 0 0 0 0,0 0 0 0 0,0 0 0 0 0,0 1 0 0 0,0-1 0 0 0,0 0 0 0 0,1 1 0 0 0,-1-1 0 0 0,1 0 0 0 0,0 1 0 0 0,-1 3 0 0 0,2-4 0 0 0,-1 0 0 0 0,0-1 0 0 0,1 1 0 0 0,-1 0 0 0 0,1 0 0 0 0,0 0 0 0 0,0 0 0 0 0,-1 0 0 0 0,1-1 0 0 0,0 1 0 0 0,1 0 0 0 0,-1-1 0 0 0,0 1 0 0 0,2 1 0 0 0,4 3 0 0 0,1 0 0 0 0,0-1 0 0 0,0 1 0 0 0,0-2 0 0 0,17 8 0 0 0,-5-2 0 0 0,11 5-94 0 0,-19-9 423 0 0,1 0 1 0 0,-2 0-1 0 0,1 1 1 0 0,-1 1-1 0 0,16 12 1 0 0,-26-18-329 0 0,0-1 1 0 0,0 1-1 0 0,1-1 1 0 0,-2 1-1 0 0,1 0 0 0 0,0-1 1 0 0,0 1-1 0 0,0 0 1 0 0,-1 0-1 0 0,1-1 1 0 0,-1 1-1 0 0,0 0 1 0 0,1 0-1 0 0,-1 0 0 0 0,0 0 1 0 0,0 0-1 0 0,0-1 1 0 0,0 1-1 0 0,0 0 1 0 0,-1 0-1 0 0,1 0 1 0 0,-1 0-1 0 0,1-1 0 0 0,-1 1 1 0 0,1 0-1 0 0,-1 0 1 0 0,-2 2-1 0 0,-1 3-211 0 0,0 1 1 0 0,-1-1-1 0 0,1 0 0 0 0,-2-1 0 0 0,-5 7 0 0 0,3-5 150 0 0,-1 0 0 0 0,1 0-1 0 0,-1-1 1 0 0,-1 0 0 0 0,0-1 0 0 0,1 0-1 0 0,-2-1 1 0 0,-17 8 0 0 0,22-11-12 0 0,1-1 0 0 0,0 1 1 0 0,-1-1-1 0 0,1 0 0 0 0,-1 0 1 0 0,1 0-1 0 0,-1-1 0 0 0,1 0 0 0 0,-1 0 1 0 0,1 0-1 0 0,-1-1 0 0 0,1 0 1 0 0,-1 0-1 0 0,1 0 0 0 0,0-1 1 0 0,-1 0-1 0 0,1 0 0 0 0,0 0 1 0 0,0 0-1 0 0,-6-5 0 0 0,8 5 25 0 0,0 0 1 0 0,0 0-1 0 0,1-1 0 0 0,-1 1 0 0 0,1-1 1 0 0,-1 0-1 0 0,1 0 0 0 0,0 0 0 0 0,0 0 1 0 0,0 0-1 0 0,1 0 0 0 0,-1 0 0 0 0,1 0 0 0 0,0-1 1 0 0,-1 1-1 0 0,2-1 0 0 0,-1 1 0 0 0,0-1 1 0 0,0-6-1 0 0,1 4-346 0 0,1 0 0 0 0,-1 0 0 0 0,1 0 1 0 0,0 1-1 0 0,1-1 0 0 0,-1 1 0 0 0,1-1 0 0 0,0 1 0 0 0,1-1 1 0 0,-1 1-1 0 0,6-8 0 0 0,9-12-5062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212 194 15663 0 0,'0'0'356'0'0,"0"0"50"0"0,0 0 20 0 0,0 0-42 0 0,1 2-180 0 0,4 11 359 0 0,-3-8-350 0 0,-1 0 1 0 0,1-1-1 0 0,1 1 0 0 0,-1-1 1 0 0,0 0-1 0 0,5 6 0 0 0,-6-9-152 0 0,0-1-1 0 0,0 1 1 0 0,-1 0-1 0 0,1-1 1 0 0,0 0-1 0 0,0 1 1 0 0,-1-1-1 0 0,1 1 1 0 0,0-1-1 0 0,0 0 1 0 0,0 1-1 0 0,0-1 1 0 0,0 0-1 0 0,0 0 1 0 0,-1 0-1 0 0,1 0 1 0 0,0 0-1 0 0,0 0 1 0 0,0 0-1 0 0,0 0 1 0 0,0 0 0 0 0,0 0-1 0 0,0-1 1 0 0,0 1-1 0 0,23-8 694 0 0,-23 7-629 0 0,15-8 105 0 0,-1 0 1 0 0,0-1-1 0 0,0 0 0 0 0,-2-1 1 0 0,1-1-1 0 0,13-14 0 0 0,14-13-210 0 0,-27 27-20 0 0,-1 0 0 0 0,0-1 0 0 0,17-24 0 0 0,-29 36 0 0 0,0 1 0 0 0,-1-1 1 0 0,1 0-1 0 0,-1 0 0 0 0,1 1 0 0 0,-1-1 0 0 0,1 0 0 0 0,-1 0 0 0 0,1 0 1 0 0,-1 0-1 0 0,0 0 0 0 0,1 0 0 0 0,-1 0 0 0 0,0 0 0 0 0,0 0 0 0 0,0 0 1 0 0,0 0-1 0 0,0 0 0 0 0,0 0 0 0 0,0 0 0 0 0,0 0 0 0 0,0 0 0 0 0,0 0 1 0 0,-1 0-1 0 0,1 0 0 0 0,0 1 0 0 0,-1-1 0 0 0,1 0 0 0 0,-1 0 0 0 0,1 0 1 0 0,-1 0-1 0 0,1 0 0 0 0,-1 1 0 0 0,1-1 0 0 0,-1 0 0 0 0,-1-1 0 0 0,0 1-49 0 0,0 0 0 0 0,1 0 1 0 0,-1 0-1 0 0,0 0 0 0 0,0 1 0 0 0,0-1 0 0 0,0 1 0 0 0,0-1 0 0 0,0 1 0 0 0,0 0 0 0 0,0-1 0 0 0,0 1 0 0 0,0 0 0 0 0,0 0 0 0 0,0 1 0 0 0,0-1 0 0 0,-2 1 0 0 0,-8 2-182 0 0,0 1-1 0 0,0 0 0 0 0,1 1 1 0 0,-16 9-1 0 0,-43 30 315 0 0,62-39-124 0 0,-151 111 41 0 0,131-93 0 0 0,1 2 0 0 0,1 2 0 0 0,-29 37 0 0 0,52-60-4 0 0,0 0-1 0 0,1 0 1 0 0,-1 0-1 0 0,1 1 1 0 0,0-1-1 0 0,0 1 1 0 0,0-1 0 0 0,1 1-1 0 0,0 0 1 0 0,0 0-1 0 0,0-1 1 0 0,0 1-1 0 0,1 0 1 0 0,0 0-1 0 0,0 0 1 0 0,0 6-1 0 0,1-7 55 0 0,0 1 1 0 0,0-1-1 0 0,1 0 0 0 0,-1 0 0 0 0,1 0 0 0 0,0 0 0 0 0,0 0 0 0 0,0 0 0 0 0,0-1 0 0 0,1 1 0 0 0,-1-1 1 0 0,1 1-1 0 0,0-1 0 0 0,0 0 0 0 0,0 0 0 0 0,1 0 0 0 0,-1-1 0 0 0,7 5 0 0 0,2 0 84 0 0,1-1 1 0 0,0-1-1 0 0,-1 0 0 0 0,2 0 0 0 0,-1-1 0 0 0,1-1 0 0 0,-1 0 1 0 0,24 1-1 0 0,-2-2-165 0 0,-1-3 1 0 0,46-5-1 0 0,-58 3-525 0 0,0-2-1 0 0,-1 0 1 0 0,1-1-1 0 0,32-14 1 0 0,-28 9-6950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396 831 13823 0 0,'0'2'315'0'0,"4"8"-71"0"0,-3-8-181 0 0,-1 1 1 0 0,1-1-1 0 0,0 0 1 0 0,0 1-1 0 0,0-1 1 0 0,0 0 0 0 0,0 0-1 0 0,1 0 1 0 0,-1 0-1 0 0,1 0 1 0 0,-1 0 0 0 0,1-1-1 0 0,0 1 1 0 0,2 1-1 0 0,-2-1 19 0 0,-1-1 0 0 0,1 0-1 0 0,0 0 1 0 0,0 0 0 0 0,1-1-1 0 0,-1 1 1 0 0,0 0 0 0 0,0-1-1 0 0,0 0 1 0 0,0 1 0 0 0,1-1 0 0 0,-1 0-1 0 0,0 0 1 0 0,0 0 0 0 0,0 0-1 0 0,1-1 1 0 0,-1 1 0 0 0,0 0-1 0 0,0-1 1 0 0,0 0 0 0 0,0 1-1 0 0,0-1 1 0 0,0 0 0 0 0,0 0 0 0 0,3-2-1 0 0,1-1 259 0 0,0 0 0 0 0,1-1 0 0 0,-2 0 0 0 0,1 0 0 0 0,0-1 0 0 0,4-6 0 0 0,40-58 1153 0 0,-17 22-1354 0 0,-24 35-186 0 0,28-37 791 0 0,34-60-1 0 0,-43 57-310 0 0,104-204-1642 0 0,-119 225 1006 0 0,-2-1 1 0 0,12-54-1 0 0,-22 82 203 0 0,0 0 0 0 0,0 1 0 0 0,-1-1 0 0 0,1 0 0 0 0,-1 0 0 0 0,0 0 0 0 0,0 1 0 0 0,-1-1 0 0 0,1 0 0 0 0,-1 0 0 0 0,0 0 0 0 0,-4-8 0 0 0,5 12 0 0 0,0 1 0 0 0,0-1 0 0 0,0 1 0 0 0,0-1 0 0 0,0 1 0 0 0,-1 0 0 0 0,1-1 0 0 0,0 1 0 0 0,0-1 0 0 0,0 1 0 0 0,-1 0 0 0 0,1-1 0 0 0,0 1 0 0 0,-1 0 0 0 0,1-1 0 0 0,0 1 0 0 0,-1 0 0 0 0,1-1 0 0 0,0 1 0 0 0,-1 0 0 0 0,1 0 0 0 0,-1-1 0 0 0,1 1 0 0 0,0 0 0 0 0,-1 0 0 0 0,1 0 0 0 0,-1 0 0 0 0,1 0 0 0 0,-1-1 0 0 0,1 1 0 0 0,-1 0 0 0 0,1 0 0 0 0,-1 0 0 0 0,1 0 0 0 0,0 0 0 0 0,-1 1 0 0 0,1-1 0 0 0,-1 0 0 0 0,-1 0 0 0 0,-5 0-35 0 0,0 1 0 0 0,0 0 1 0 0,0 0-1 0 0,0 0 0 0 0,0 1 0 0 0,1 0 0 0 0,-1 0 0 0 0,-11 6 1 0 0,7-2-105 0 0,1 0 0 0 0,0 1 1 0 0,0 0-1 0 0,-13 13 0 0 0,-2 6-207 0 0,2 1-1 0 0,-30 42 0 0 0,52-66 346 0 0,-20 28 1 0 0,2 0 0 0 0,-25 57 0 0 0,-20 72 0 0 0,-7 19 0 0 0,-79 100 0 0 0,120-229 0 0 0,-47 85 0 0 0,57-101 0 0 0,-39 51 0 0 0,36-53 0 0 0,-32 54 0 0 0,17-14-72 0 0,37-71-298 0 0,1-1-118 0 0,0 0-750 0 0,0 0-3060 0 0,0 0-1316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15 155 13823 0 0,'0'0'315'0'0,"0"0"45"0"0,-7-2 353 0 0,1-2-530 0 0,5 3 194 0 0,1 1 110 0 0,14-5 534 0 0,108-21 1024 0 0,-91 20-1962 0 0,89-17-121 0 0,215-46 2140 0 0,-262 56-2677 0 0,-25 8-3974 0 0,-35 5-1591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17503 0 0,'0'0'399'0'0,"0"0"60"0"0,0 0 21 0 0,0 0-59 0 0,0 0-136 0 0,0 0 457 0 0,0 1 228 0 0,0 2-779 0 0,-1 0 0 0 0,1 0 0 0 0,-1-1 0 0 0,1 1 0 0 0,-1 0 0 0 0,0-1 0 0 0,0 1-1 0 0,0-1 1 0 0,0 1 0 0 0,-1-1 0 0 0,-2 5 0 0 0,-25 25-314 0 0,9-9 191 0 0,-130 163-1428 0 0,149-184 712 0 0,1-2-572 0 0,0 0-253 0 0,1-2-51 0 0,5-5-11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294 204 13823 0 0,'0'0'315'0'0,"0"0"45"0"0,0 0 21 0 0,0 0-49 0 0,0 0-149 0 0,0 0 194 0 0,0 0 110 0 0,3 1 22 0 0,0-1-346 0 0,1 0-1 0 0,-1 0 0 0 0,1 0 1 0 0,-1 0-1 0 0,1 0 1 0 0,-1-1-1 0 0,0 0 1 0 0,1 1-1 0 0,-1-1 0 0 0,0-1 1 0 0,1 1-1 0 0,5-3 1 0 0,8-6 545 0 0,18-12 0 0 0,-12 7-140 0 0,10-8-264 0 0,53-44 0 0 0,-83 63-304 0 0,1 1 0 0 0,-1 0 0 0 0,0-1 0 0 0,-1 1 0 0 0,1-1 0 0 0,3-7 0 0 0,-1 1 0 0 0,-6 2-64 0 0,1 8 26 0 0,-1-1-1 0 0,0 0 1 0 0,1 1 0 0 0,-1-1-1 0 0,0 0 1 0 0,1 1 0 0 0,-1-1-1 0 0,0 1 1 0 0,1-1 0 0 0,-1 1-1 0 0,0 0 1 0 0,0-1-1 0 0,0 1 1 0 0,0 0 0 0 0,1 0-1 0 0,-1-1 1 0 0,0 1 0 0 0,0 0-1 0 0,0 0 1 0 0,0 0-1 0 0,0 0 1 0 0,0 0 0 0 0,0 0-1 0 0,1 0 1 0 0,-1 0 0 0 0,-1 1-1 0 0,-25 6-687 0 0,-13 10 646 0 0,-73 40 1 0 0,-33 34 72 0 0,110-68 7 0 0,1 2 0 0 0,1 1 0 0 0,-57 59 0 0 0,89-83 21 0 0,-1 1 0 0 0,1 0 0 0 0,0-1 0 0 0,0 1 0 0 0,0 0-1 0 0,0 1 1 0 0,0-1 0 0 0,1 0 0 0 0,-1 0 0 0 0,1 1 0 0 0,0-1 0 0 0,0 1-1 0 0,0-1 1 0 0,0 5 0 0 0,1-6 1 0 0,1 0 0 0 0,-1 0-1 0 0,0 0 1 0 0,1 0-1 0 0,-1 0 1 0 0,1 0 0 0 0,0 0-1 0 0,0 0 1 0 0,-1 0 0 0 0,1 0-1 0 0,0 0 1 0 0,1 0 0 0 0,-1-1-1 0 0,0 1 1 0 0,1 0 0 0 0,-1-1-1 0 0,0 1 1 0 0,1-1 0 0 0,0 0-1 0 0,-1 1 1 0 0,1-1 0 0 0,0 0-1 0 0,0 0 1 0 0,0 0 0 0 0,2 1-1 0 0,10 4 141 0 0,0-1 0 0 0,0 0-1 0 0,1-1 1 0 0,-1-1 0 0 0,1 0-1 0 0,-1-1 1 0 0,27 1 0 0 0,-4-3-727 0 0,69-9 0 0 0,-68 3-4389 0 0,-4-2-1732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17503 0 0,'0'0'399'0'0,"-1"2"60"0"0,-5 3-340 0 0,0 0 1 0 0,1 1 0 0 0,0 0 0 0 0,0 0-1 0 0,0 0 1 0 0,1 1 0 0 0,0 0 0 0 0,-5 10-1 0 0,-17 27 309 0 0,-183 228 1177 0 0,139-165-1605 0 0,15-23 0 0 0,-8 9 0 0 0,27-37 0 0 0,-74 86 0 0 0,23-48 10 0 0,-55 61-421 0 0,123-136 13 0 0,-10 14-303 0 0,27-31 592 0 0,0 0 0 0 0,1 0 0 0 0,0 0-1 0 0,-1 1 1 0 0,1-1 0 0 0,0 1 0 0 0,0-1-1 0 0,0 1 1 0 0,1-1 0 0 0,-1 1 0 0 0,0 0-1 0 0,1 4 1 0 0,0-6-1528 0 0,0-1-4502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149 300 15663 0 0,'0'0'356'0'0,"0"0"50"0"0,0 0 20 0 0,-1 2-42 0 0,-10 17 200 0 0,11-19-97 0 0,0 0-452 0 0,0 1 0 0 0,0-1 0 0 0,0 0 0 0 0,-1 1 0 0 0,1-1 0 0 0,0 1 1 0 0,0-1-1 0 0,0 0 0 0 0,0 1 0 0 0,0-1 0 0 0,-1 0 0 0 0,1 1 0 0 0,0-1 0 0 0,0 0 0 0 0,-1 1 0 0 0,1-1 0 0 0,0 0 1 0 0,0 1-1 0 0,-1-1 0 0 0,1 0 0 0 0,0 0 0 0 0,-1 0 0 0 0,0 1 0 0 0,-5 7 224 0 0,5-7-186 0 0,0 0 0 0 0,0 0 0 0 0,0 0 0 0 0,0 0 0 0 0,-1 0 0 0 0,1-1 0 0 0,0 1 0 0 0,0 0 0 0 0,0 0 0 0 0,-1-1 0 0 0,1 1 0 0 0,0-1 0 0 0,-1 1 0 0 0,1-1 0 0 0,0 0 0 0 0,-1 1 0 0 0,1-1 0 0 0,-1 0 0 0 0,1 0 0 0 0,-1 0 0 0 0,1 0 0 0 0,0 0 0 0 0,-1 0 0 0 0,1-1 0 0 0,-1 1 0 0 0,1 0 0 0 0,0-1 0 0 0,-2 0 0 0 0,0 0-142 0 0,-1 0 82 0 0,0-1 0 0 0,0 1 0 0 0,0-1 0 0 0,1 0 0 0 0,-1-1 1 0 0,0 1-1 0 0,1 0 0 0 0,-1-1 0 0 0,1 0 0 0 0,0 0 0 0 0,0 0 0 0 0,0 0 0 0 0,0-1 0 0 0,1 1 0 0 0,-5-8 0 0 0,3 4 250 0 0,0-1 0 0 0,1-1-1 0 0,0 1 1 0 0,0 0 0 0 0,1-1-1 0 0,-3-16 1 0 0,4 21-262 0 0,1 0 1 0 0,0 0-1 0 0,0-1 0 0 0,0 1 0 0 0,1 0 1 0 0,0 0-1 0 0,-1 0 0 0 0,1 0 0 0 0,1 0 1 0 0,-1 0-1 0 0,3-6 0 0 0,0 4 0 0 0,-1-1-1 0 0,1 1 0 0 0,1 1 1 0 0,-1-1-1 0 0,1 0 0 0 0,6-4 1 0 0,5-4-2 0 0,0 1 1 0 0,1 1-1 0 0,30-16 1 0 0,-31 20 0 0 0,1 0 0 0 0,-1 1 0 0 0,1 1 0 0 0,0 0 0 0 0,1 2 0 0 0,-1 0 0 0 0,22-3 0 0 0,-21 5 0 0 0,-1 0 0 0 0,1 1 0 0 0,0 1 0 0 0,-1 1 0 0 0,1 0 0 0 0,-1 1 0 0 0,1 1 0 0 0,-1 1 0 0 0,19 6 0 0 0,-32-8 0 0 0,5 1 0 0 0,0 0 0 0 0,-1 1 0 0 0,1 0 0 0 0,-1 0 0 0 0,8 7 0 0 0,-14-10 0 0 0,0 0 0 0 0,-1 0 0 0 0,1 1 0 0 0,-1-1 0 0 0,0 1 0 0 0,1-1 0 0 0,-1 1 0 0 0,0 0 0 0 0,0-1 0 0 0,0 1 0 0 0,0 0 0 0 0,0 0 0 0 0,0 0 0 0 0,-1 0 0 0 0,1-1 0 0 0,0 1 0 0 0,-1 0 0 0 0,0 0 0 0 0,1 1 0 0 0,-1-1 0 0 0,0 0 0 0 0,0 0 0 0 0,0 0 0 0 0,0 0 0 0 0,-1 0 0 0 0,1 0 0 0 0,-1 0 0 0 0,1 0 0 0 0,-2 2 0 0 0,-1 4 0 0 0,-2-1 0 0 0,1 1 0 0 0,-1-1 0 0 0,0 0 0 0 0,0-1 0 0 0,-1 1 0 0 0,-8 7 0 0 0,0 0 0 0 0,-9 11 0 0 0,0-2 0 0 0,-2 0 0 0 0,-1-2 0 0 0,-1-1 0 0 0,-38 22 0 0 0,28-18-264 0 0,29-18 72 0 0,0 0 0 0 0,0-1 0 0 0,-1 0 0 0 0,0 0 0 0 0,0-1 0 0 0,0 0 0 0 0,-1-1 0 0 0,-12 4 0 0 0,19-7 143 0 0,1 0-1 0 0,-1 0 0 0 0,1 0 1 0 0,-1 0-1 0 0,1 0 1 0 0,-1-1-1 0 0,1 1 0 0 0,-1-1 1 0 0,1 0-1 0 0,-1 1 1 0 0,1-1-1 0 0,0 0 1 0 0,-1-1-1 0 0,-2-1 0 0 0,-2-1-1226 0 0,1-1-1 0 0,0 0 0 0 0,-6-7 1 0 0,11 11-4522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 13823 0 0,'3'-3'123'0'0,"-3"4"76"0"0,-7 9 311 0 0,-14 15 170 0 0,17-21-679 0 0,-152 159 1034 0 0,126-127-700 0 0,1 1-1 0 0,-44 74 1 0 0,59-84-187 0 0,2 1 0 0 0,0 1 0 0 0,-13 52 0 0 0,13-24 276 0 0,-7 61 0 0 0,16-17-185 0 0,3-99-271 0 0,0 0-443 0 0,0-2-33 0 0,0 0-72 0 0,0 0-285 0 0,0 0-126 0 0,0 0-847 0 0,0 0-3280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10135 0 0,'0'0'231'0'0,"0"0"29"0"0,0 0 19 0 0,0 0 37 0 0,0 0 125 0 0,0 0 58 0 0,0 0 11 0 0,0 0-67 0 0,-1 2-294 0 0,-5 21-133 0 0,4-14-16 0 0,0-1 0 0 0,-1 0 0 0 0,0 0 0 0 0,0 1 0 0 0,-1-2 0 0 0,0 1 0 0 0,-5 7 0 0 0,4-9 72 0 0,5-4 299 0 0,-30 61 1234 0 0,25-50-1605 0 0,1-3 0 0 0,0 1 0 0 0,0-1 0 0 0,-1 0 0 0 0,0 0 0 0 0,-1 0 0 0 0,-9 12 0 0 0,4-5 0 0 0,11-16 10 0 0,0-1 0 0 0,0 0 0 0 0,-1 0 0 0 0,1 0 0 0 0,0 0 0 0 0,0 1 1 0 0,0-1-1 0 0,0 0 0 0 0,0 0 0 0 0,0 0 0 0 0,0 1 0 0 0,0-1 0 0 0,0 0 0 0 0,0 0 0 0 0,0 0 0 0 0,0 1 0 0 0,0-1 0 0 0,0 0 0 0 0,0 0 0 0 0,0 1 0 0 0,0-1 0 0 0,0 0 0 0 0,0 0 0 0 0,0 0 0 0 0,0 1 0 0 0,0-1 0 0 0,0 0 0 0 0,0 0 0 0 0,0 0 0 0 0,1 0 0 0 0,-1 1 0 0 0,0-1 0 0 0,0 0 0 0 0,0 0 0 0 0,0 0 0 0 0,0 0 1 0 0,1 0-1 0 0,-1 1 0 0 0,0-1 0 0 0,0 0 0 0 0,0 0 0 0 0,0 0 0 0 0,1 0 0 0 0,-1 0 0 0 0,0 0 0 0 0,0 0 0 0 0,0 0 0 0 0,1 0 0 0 0,-1 0 0 0 0,0 0 0 0 0,0 0 0 0 0,1 0 0 0 0,-1 0 0 0 0,0 0 0 0 0,0 0 0 0 0,0 0 0 0 0,1 0 0 0 0,-1 0 0 0 0,14 0 838 0 0,-10-1-777 0 0,-1 1-1 0 0,0 0 1 0 0,0 0 0 0 0,1 1-1 0 0,4 0 1 0 0,-5 0-41 0 0,1-1 1 0 0,-1 0 0 0 0,1 1 0 0 0,-1-1-1 0 0,7-1 1 0 0,8 1 47 0 0,-15 0-32 0 0,0 0-1 0 0,-1 0 1 0 0,1 0-1 0 0,0 0 1 0 0,-1 0 0 0 0,1-1-1 0 0,2 0 1 0 0,22-9 760 0 0,35-20 1 0 0,-16 8-815 0 0,-37 19 8 0 0,1 5-64 0 0,12 19-2729 0 0,-21-20 1822 0 0,0-2-42 0 0,4-5-10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 13823 0 0,'1'-1'315'0'0,"2"0"-276"0"0,7-4 1914 0 0,-8 17-153 0 0,-2-4-1939 0 0,-1 3 629 0 0,0 1-1 0 0,0 0 1 0 0,-1-1-1 0 0,-1 0 1 0 0,0 1-1 0 0,0-1 1 0 0,-6 13-1 0 0,-16 23-1021 0 0,-4-5-6144 0 0,28-41 432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 13823 0 0,'0'0'630'0'0,"0"-2"-13"0"0,0-5-393 0 0,4 1 11 0 0,-2 5 849 0 0,-2 1 366 0 0,0 0 72 0 0,-1 4-1324 0 0,0 0 0 0 0,0 0 1 0 0,0 0-1 0 0,0 0 0 0 0,0 0 1 0 0,-1 0-1 0 0,0 0 0 0 0,-4 7 1 0 0,0 0-82 0 0,-70 120 1339 0 0,13-24-7644 0 0,57-97 4656 0 0,1-2-4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13823 0 0,'-3'2'147'0'0,"2"-1"-78"0"0,0 0 0 0 0,0 0 0 0 0,0-1 0 0 0,0 1 0 0 0,0 0 0 0 0,-1-1 0 0 0,1 1 0 0 0,0-1 0 0 0,0 1 0 0 0,0-1 0 0 0,-1 1 0 0 0,1-1 0 0 0,0 0-1 0 0,0 0 1 0 0,-1 1 0 0 0,1-1 0 0 0,-2-1 0 0 0,18 17 422 0 0,-6-6 65 0 0,1-3-167 0 0,-1 0 1 0 0,18 9-1 0 0,-19-11-190 0 0,-1-1-1 0 0,1 1 1 0 0,-1 0-1 0 0,0 1 0 0 0,0-1 1 0 0,6 8-1 0 0,15 22-2383 0 0,-28-34 1162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17503 0 0,'-2'1'399'0'0,"0"0"-324"0"0,0 0 0 0 0,-1 0 1 0 0,1 1-1 0 0,0-1 0 0 0,0 1 0 0 0,-1 0 1 0 0,1 0-1 0 0,1-1 0 0 0,-1 1 1 0 0,0 1-1 0 0,0-1 0 0 0,1 0 0 0 0,-1 0 1 0 0,1 0-1 0 0,0 1 0 0 0,-1-1 0 0 0,1 1 1 0 0,1-1-1 0 0,-2 5 0 0 0,-8 23-58 0 0,7-21-17 0 0,0 0 0 0 0,1 1-1 0 0,0-1 1 0 0,0 0 0 0 0,-1 14 0 0 0,3-21 46 0 0,0-1-1 0 0,0 1 0 0 0,1-1 1 0 0,-1 0-1 0 0,0 1 0 0 0,0-1 1 0 0,1 0-1 0 0,-1 1 0 0 0,1-1 1 0 0,-1 0-1 0 0,1 0 0 0 0,-1 1 1 0 0,1-1-1 0 0,0 0 0 0 0,0 0 1 0 0,0 0-1 0 0,-1 0 1 0 0,1 0-1 0 0,0 0 0 0 0,0 0 1 0 0,0 0-1 0 0,1 0 0 0 0,-1 0 1 0 0,0 0-1 0 0,0-1 0 0 0,0 1 1 0 0,1-1-1 0 0,-1 1 0 0 0,2 0 1 0 0,3 0-463 0 0,-1 1 0 0 0,1-2 0 0 0,0 1 0 0 0,0 0 1 0 0,7-1-1 0 0,-10 0-280 0 0,-1 0-5786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0:5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605 147 11975 0 0,'123'-79'1354'0'0,"-97"61"-1396"0"0,-15 11 157 0 0,0 0 0 0 0,0 1 0 0 0,1 0-1 0 0,0 1 1 0 0,15-4 0 0 0,-18 6 532 0 0,0 1 0 0 0,1 0-1 0 0,-1 1 1 0 0,15-1 0 0 0,-23 13-410 0 0,-1-9-152 0 0,0 1 1 0 0,-1-1-1 0 0,1 0 0 0 0,-1 0 0 0 0,0 0 0 0 0,1 0 0 0 0,-1 0 1 0 0,0 0-1 0 0,0 0 0 0 0,0 0 0 0 0,-1 0 0 0 0,1 0 0 0 0,0 0 1 0 0,-1-1-1 0 0,1 1 0 0 0,-1 0 0 0 0,0-1 0 0 0,-3 3 0 0 0,-4 3 63 0 0,-1-1 1 0 0,-15 8-1 0 0,9-6-235 0 0,-84 45 87 0 0,-16 10 0 0 0,98-53 0 0 0,-28 16 0 0 0,1 3 0 0 0,-77 63 0 0 0,59-29 0 0 0,3 2 0 0 0,-81 113 0 0 0,124-153 0 0 0,1 0 0 0 0,1 0 0 0 0,-18 43 0 0 0,28-57 0 0 0,1 0 0 0 0,0 0 0 0 0,1 1 0 0 0,0 0 0 0 0,1-1 0 0 0,0 1 0 0 0,1 0 0 0 0,0 0 0 0 0,1 0 0 0 0,0 0 0 0 0,4 18 0 0 0,-3-24-23 0 0,0-1 0 0 0,1 1 1 0 0,0 0-1 0 0,0-1 0 0 0,1 0 0 0 0,0 1 0 0 0,0-1 0 0 0,0 0 0 0 0,0 0 0 0 0,1-1 1 0 0,-1 1-1 0 0,1-1 0 0 0,8 7 0 0 0,-5-6 115 0 0,0 0 0 0 0,0-1 0 0 0,0 1 0 0 0,0-2 0 0 0,1 1-1 0 0,0-1 1 0 0,0 0 0 0 0,15 3 0 0 0,-6-3-75 0 0,1-1 1 0 0,0 0-1 0 0,0-1 0 0 0,0-1 1 0 0,0-1-1 0 0,0-1 0 0 0,0 0 1 0 0,24-7-1 0 0,-13 1-2449 0 0,44-19 0 0 0,-48 16 897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85 6447 0 0,'0'0'298'0'0,"1"-1"-10"0"0,5 0 20 0 0,-5 1 23 0 0,-1-1 0 0 0,1 1 0 0 0,-1-1 0 0 0,1 1 0 0 0,-1-1 0 0 0,1 0 0 0 0,-1 1 0 0 0,0-1 0 0 0,1 0 0 0 0,-1 1 0 0 0,0-1 0 0 0,0 0 0 0 0,1 1 0 0 0,-1-1 0 0 0,0 0 0 0 0,0 1 0 0 0,0-1 0 0 0,0 0 0 0 0,0 0 0 0 0,0 1 0 0 0,0-1 0 0 0,0 0 0 0 0,0 0 0 0 0,0 1 0 0 0,0-1 0 0 0,0 0 0 0 0,-1 1 0 0 0,1-1 0 0 0,-1-1 0 0 0,-1-2-186 0 0,-1-1-1 0 0,-1 1 1 0 0,1 0-1 0 0,0 0 1 0 0,-1 1 0 0 0,0-1-1 0 0,0 1 1 0 0,0-1-1 0 0,0 1 1 0 0,0 0-1 0 0,-1 1 1 0 0,1-1 0 0 0,-6-1-1 0 0,3 1-104 0 0,-1 1-1 0 0,1 0 1 0 0,-1 0 0 0 0,0 1-1 0 0,1 0 1 0 0,-1 0-1 0 0,-15 2 1 0 0,4 0-67 0 0,1 2 0 0 0,-1 1 0 0 0,1 0 0 0 0,0 1 0 0 0,0 1 0 0 0,-27 13 0 0 0,21-7 27 0 0,1 1 0 0 0,1 2 0 0 0,0 0 0 0 0,1 1 0 0 0,-32 32 0 0 0,28-23 0 0 0,2 1 0 0 0,1 2 0 0 0,-33 52 0 0 0,48-67 0 0 0,0-1 0 0 0,-6 18 0 0 0,11-25 0 0 0,1 0 0 0 0,-1 0 0 0 0,1 0 0 0 0,0 0 0 0 0,1 0 0 0 0,-1 0 0 0 0,1 0 0 0 0,0 0 0 0 0,1 9 0 0 0,-1-13 0 0 0,0 1 0 0 0,1-1 0 0 0,-1 1 0 0 0,1-1 0 0 0,-1 0 0 0 0,1 1 0 0 0,-1-1 0 0 0,1 1 0 0 0,0-1 0 0 0,0 0 0 0 0,0 0 0 0 0,0 1 0 0 0,0-1 0 0 0,0 0 0 0 0,0 0 0 0 0,0 0 0 0 0,0 0 0 0 0,1 0 0 0 0,0 0 0 0 0,1 1 0 0 0,0-1 0 0 0,0 0 0 0 0,0 0 0 0 0,0 0 0 0 0,0 0 0 0 0,0-1 0 0 0,0 1 0 0 0,6-1 0 0 0,2 0 0 0 0,1-1 0 0 0,-1 0 0 0 0,-1-1 0 0 0,14-4 0 0 0,27-9 0 0 0,64-26 0 0 0,-85 26 0 0 0,0-1 0 0 0,53-38 0 0 0,-66 40 0 0 0,-1 0 0 0 0,18-20 0 0 0,-12 11 0 0 0,-19 22 0 0 0,-5 6 0 0 0,-6 9 0 0 0,-11 9 0 0 0,-26 44 0 0 0,43-63 4 0 0,1 0 0 0 0,-1 0-1 0 0,1 0 1 0 0,0 0 0 0 0,-1 7 0 0 0,-2 6-1700 0 0,4-16-219 0 0,0-1-107 0 0,0 0-24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180 510 11975 0 0,'7'15'267'0'0,"-6"-15"-258"0"0,-1 0 1 0 0,0 1-1 0 0,0-1 0 0 0,0 0 1 0 0,0 0-1 0 0,0 0 1 0 0,0 0-1 0 0,0 1 0 0 0,0-1 1 0 0,0 0-1 0 0,0 0 0 0 0,1 0 1 0 0,-1 0-1 0 0,0 1 1 0 0,0-1-1 0 0,0 0 0 0 0,0 0 1 0 0,0 0-1 0 0,0 0 0 0 0,0 1 1 0 0,-1-1-1 0 0,1 0 1 0 0,0 0-1 0 0,0 0 0 0 0,0 1 1 0 0,0-1-1 0 0,0 0 0 0 0,0 0 1 0 0,0 0-1 0 0,0 0 1 0 0,0 0-1 0 0,-1 1 0 0 0,-12 18 173 0 0,-1-1-1 0 0,-1 0 1 0 0,-27 26-1 0 0,38-40-171 0 0,-2 2-2 0 0,0 0 0 0 0,-1-1 0 0 0,0 0 0 0 0,1 0 0 0 0,-2 0-1 0 0,1-1 1 0 0,0 0 0 0 0,-16 5 0 0 0,23-8 52 0 0,-1-1-1 0 0,0 0 1 0 0,1 1-1 0 0,-1-1 1 0 0,1 0-1 0 0,-1 0 1 0 0,0 0-1 0 0,1 0 1 0 0,-1 0 0 0 0,1 1-1 0 0,-1-1 1 0 0,0 0-1 0 0,1 0 1 0 0,-1-1-1 0 0,0 1 1 0 0,1 0 0 0 0,-1 0-1 0 0,1 0 1 0 0,-1 0-1 0 0,0 0 1 0 0,1-1-1 0 0,-1 1 1 0 0,1 0-1 0 0,-1 0 1 0 0,1-1 0 0 0,-1 1-1 0 0,1-1 1 0 0,-1 1-1 0 0,1 0 1 0 0,-1-1-1 0 0,1 1 1 0 0,-1-1 0 0 0,1 1-1 0 0,0-1 1 0 0,-1 1-1 0 0,1-1 1 0 0,0 1-1 0 0,-1-1 1 0 0,1 0 0 0 0,0 1-1 0 0,0-1 1 0 0,0 1-1 0 0,-1-1 1 0 0,1 0-1 0 0,0 1 1 0 0,0-1-1 0 0,0 0 1 0 0,0 1 0 0 0,0-1-1 0 0,0 0 1 0 0,0-5 172 0 0,0 0 1 0 0,0 0 0 0 0,3-12-1 0 0,-3 16-199 0 0,5-21 205 0 0,0 0-1 0 0,2 1 0 0 0,0 0 1 0 0,1 0-1 0 0,2 1 0 0 0,0 0 1 0 0,14-20-1 0 0,2 4-177 0 0,1 0 0 0 0,54-53 0 0 0,77-54-75 0 0,-136 126 15 0 0,1 2 0 0 0,0 0 0 0 0,1 1 0 0 0,35-16 0 0 0,-47 25 0 0 0,1 1 0 0 0,0 0 0 0 0,0 1 0 0 0,0 1 0 0 0,1 0 0 0 0,-1 1 0 0 0,1 0 0 0 0,-1 1 0 0 0,1 0 0 0 0,0 2 0 0 0,13 1 0 0 0,-23-2-2 0 0,-1 1-1 0 0,1 0 0 0 0,-1 0 1 0 0,0 0-1 0 0,1 1 1 0 0,-1-1-1 0 0,0 1 1 0 0,0-1-1 0 0,0 1 0 0 0,0 0 1 0 0,0 1-1 0 0,0-1 1 0 0,-1 0-1 0 0,1 1 1 0 0,-1-1-1 0 0,1 1 0 0 0,-1 0 1 0 0,2 4-1 0 0,-1-3-458 0 0,-1 0-1 0 0,0 0 1 0 0,-1 1-1 0 0,1-1 1 0 0,-1 0-1 0 0,0 1 1 0 0,0-1-1 0 0,1 8 1 0 0,-2-1-1073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95 11975 0 0,'0'0'267'0'0,"5"-8"666"0"0,-6 4-821 0 0,0 0 0 0 0,1 0-1 0 0,-2 1 1 0 0,1-1 0 0 0,0 0-1 0 0,-1 1 1 0 0,0-1 0 0 0,0 1-1 0 0,0 0 1 0 0,0 0-1 0 0,0-1 1 0 0,-1 1 0 0 0,1 1-1 0 0,-1-1 1 0 0,0 0 0 0 0,0 1-1 0 0,0-1 1 0 0,0 1 0 0 0,0 0-1 0 0,-1 0 1 0 0,1 0 0 0 0,-8-2-1 0 0,-1 0 52 0 0,0 1 1 0 0,0 0-1 0 0,0 1 0 0 0,-1 0 0 0 0,0 1 0 0 0,1 0 1 0 0,-1 1-1 0 0,1 1 0 0 0,-15 2 0 0 0,5 2 8 0 0,0 1 0 0 0,0 0-1 0 0,0 2 1 0 0,1 1 0 0 0,0 1-1 0 0,1 0 1 0 0,0 1 0 0 0,0 2-1 0 0,1 0 1 0 0,1 1 0 0 0,-32 31-1 0 0,27-22-199 0 0,-43 45 1174 0 0,56-56-958 0 0,1 0-1 0 0,0 1 0 0 0,0-1 1 0 0,-7 18-1 0 0,15-29-187 0 0,1 0 0 0 0,-1 1 0 0 0,0-1 0 0 0,1 1-1 0 0,-1-1 1 0 0,0 1 0 0 0,1-1 0 0 0,0 1 0 0 0,-1 0 0 0 0,1-1-1 0 0,0 1 1 0 0,0-1 0 0 0,0 1 0 0 0,0 0 0 0 0,0-1 0 0 0,0 1 0 0 0,0-1-1 0 0,1 1 1 0 0,-1 0 0 0 0,1-1 0 0 0,-1 1 0 0 0,1-1 0 0 0,-1 1-1 0 0,1-1 1 0 0,0 0 0 0 0,0 1 0 0 0,2 2 0 0 0,-1-3 27 0 0,0 0 1 0 0,0 1-1 0 0,0-1 0 0 0,0 0 1 0 0,0 0-1 0 0,1 0 1 0 0,-1 0-1 0 0,0 0 0 0 0,1-1 1 0 0,-1 1-1 0 0,1-1 0 0 0,-1 1 1 0 0,1-1-1 0 0,-1 0 1 0 0,1 0-1 0 0,-1 0 0 0 0,4-1 1 0 0,9-2 300 0 0,1 0 0 0 0,-1-1 1 0 0,1-1-1 0 0,26-12 0 0 0,-17 7-358 0 0,20-9 31 0 0,-2-1 0 0 0,54-35 0 0 0,-85 47-21 0 0,-1 0-1 0 0,19-19 1 0 0,-29 26-316 0 0,-1 1-138 0 0,9 9-475 0 0,-7-7 941 0 0,-1-1 0 0 0,0 1 1 0 0,0-1-1 0 0,0 1 1 0 0,0-1-1 0 0,0 1 1 0 0,0 0-1 0 0,0-1 0 0 0,-1 1 1 0 0,1 0-1 0 0,-1 0 1 0 0,1-1-1 0 0,-1 1 1 0 0,1 0-1 0 0,-1 0 1 0 0,0 0-1 0 0,0 0 0 0 0,0 0 1 0 0,0-1-1 0 0,-1 3 1 0 0,0 4 15 0 0,-1 0-1 0 0,-1-1 1 0 0,-4 13 0 0 0,-1 0-20 0 0,-11 33 72 0 0,-9 28-4059 0 0,25-70-2483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 13823 0 0,'2'-1'315'0'0,"-2"1"-212"0"0,1 0 0 0 0,-1 0 0 0 0,0 0 0 0 0,1 0 0 0 0,-1 0 0 0 0,0 0 0 0 0,0 0 0 0 0,1 0 0 0 0,-1 0 0 0 0,0-1 0 0 0,1 2 0 0 0,-1-1 0 0 0,0 0 0 0 0,1 0 0 0 0,-1 0 0 0 0,0 0 0 0 0,0 0 0 0 0,1 0 0 0 0,-1 0 0 0 0,0 0 0 0 0,1 0 0 0 0,-1 0 0 0 0,0 1 1 0 0,0-1-1 0 0,1 0 0 0 0,-1 0 0 0 0,0 0 0 0 0,1 1 0 0 0,-4 7 1289 0 0,-14 10-544 0 0,-68 42-812 0 0,51-37-37 0 0,-48 42-1 0 0,60-45 2 0 0,0 2 0 0 0,-31 40 0 0 0,48-55 0 0 0,0 1 0 0 0,0-1 0 0 0,1 1 0 0 0,0 0 0 0 0,0 0 0 0 0,1 1 0 0 0,0-1 0 0 0,0 1 0 0 0,1 0 0 0 0,0-1 0 0 0,1 1 0 0 0,0 0 0 0 0,0 16 0 0 0,1-23 2 0 0,0 0 0 0 0,0 1 0 0 0,1-1-1 0 0,-1 0 1 0 0,1 1 0 0 0,0-1 0 0 0,-1 0 0 0 0,1 0 0 0 0,0 0-1 0 0,0 1 1 0 0,0-1 0 0 0,1 0 0 0 0,-1 0 0 0 0,0 0-1 0 0,1-1 1 0 0,-1 1 0 0 0,1 0 0 0 0,0 0 0 0 0,0-1-1 0 0,0 1 1 0 0,-1-1 0 0 0,1 0 0 0 0,4 2 0 0 0,-3-2-674 0 0,0 0 1 0 0,-1 0-1 0 0,1 0 0 0 0,0 0 1 0 0,0-1-1 0 0,0 1 1 0 0,5-1-1 0 0,10-1-5367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143 155 15663 0 0,'0'0'356'0'0,"0"0"50"0"0,1 2 20 0 0,3 26-97 0 0,-3-21-180 0 0,0-1 1 0 0,0 1-1 0 0,0-1 1 0 0,1 1-1 0 0,4 10 1 0 0,-5-15-69 0 0,0-1 0 0 0,0 1 0 0 0,0-1 1 0 0,0 1-1 0 0,0-1 0 0 0,1 1 0 0 0,-1-1 1 0 0,0 0-1 0 0,1 0 0 0 0,-1 0 0 0 0,0 0 1 0 0,1 0-1 0 0,-1 0 0 0 0,1 0 0 0 0,0 0 0 0 0,-1-1 1 0 0,1 1-1 0 0,0 0 0 0 0,-1-1 0 0 0,1 0 1 0 0,0 1-1 0 0,0-1 0 0 0,-1 0 0 0 0,1 0 0 0 0,0 0 1 0 0,0 0-1 0 0,1 0 0 0 0,6-1 211 0 0,0-1-1 0 0,0 1 0 0 0,-1-1 1 0 0,1-1-1 0 0,-1 0 0 0 0,14-6 1 0 0,46-30 773 0 0,-23 12-1002 0 0,-32 19-63 0 0,70-41 0 0 0,-76 43 0 0 0,0 1 0 0 0,0-1 0 0 0,0 0 0 0 0,-1-1 0 0 0,1 1 0 0 0,-2-1 0 0 0,1-1 0 0 0,6-9 0 0 0,-12 15 0 0 0,1 1 0 0 0,0 0 0 0 0,0-1-1 0 0,-1 1 1 0 0,1 0 0 0 0,-1-1 0 0 0,1 1 0 0 0,-1-1-1 0 0,0 1 1 0 0,1-1 0 0 0,-1 1 0 0 0,0-1 0 0 0,0 1-1 0 0,0-1 1 0 0,0 1 0 0 0,0-1 0 0 0,-1 1 0 0 0,1 0 0 0 0,-1-3-1 0 0,1 3 2 0 0,-1 0-1 0 0,0 0 1 0 0,1 0-1 0 0,-1 1 1 0 0,0-1-1 0 0,0 0 1 0 0,0 0-1 0 0,0 0 1 0 0,0 1-1 0 0,0-1 1 0 0,0 0-1 0 0,0 1 1 0 0,0-1-1 0 0,0 1 1 0 0,0-1-1 0 0,0 1 1 0 0,0 0-1 0 0,-3-1 1 0 0,-2 0-9 0 0,0 0 0 0 0,0 1 1 0 0,0 0-1 0 0,0 0 0 0 0,0 1 0 0 0,0-1 1 0 0,0 1-1 0 0,-6 3 0 0 0,-8 2-211 0 0,1 1 0 0 0,0 2-1 0 0,0 0 1 0 0,1 1 0 0 0,0 0 0 0 0,1 2-1 0 0,-16 13 1 0 0,-106 103 20 0 0,124-113 224 0 0,-66 74-25 0 0,68-73 0 0 0,1 0 0 0 0,1 1 0 0 0,-17 35 0 0 0,26-47 0 0 0,0-1 0 0 0,0 1 0 0 0,1-1 0 0 0,-1 1 0 0 0,1-1 0 0 0,1 1 0 0 0,-1-1 0 0 0,1 1 0 0 0,-1 0 0 0 0,1 0 0 0 0,1-1 0 0 0,0 8 0 0 0,-1-10 0 0 0,1 0 0 0 0,0 1 0 0 0,0-1 0 0 0,0 0 0 0 0,0 0 0 0 0,0 0 0 0 0,1 0 0 0 0,-1 0 0 0 0,0 0 0 0 0,1 0 0 0 0,0 0 0 0 0,-1 0 0 0 0,1-1 0 0 0,0 1 0 0 0,0-1 0 0 0,0 1 0 0 0,0-1 0 0 0,0 0 0 0 0,0 0 0 0 0,0 0 0 0 0,1 0 0 0 0,-1 0 0 0 0,0 0 0 0 0,1-1 0 0 0,2 2 0 0 0,4-1-94 0 0,0 1 0 0 0,-1-2 0 0 0,1 1 0 0 0,0-1 0 0 0,0 0 1 0 0,15-3-1 0 0,-3-1-3092 0 0,33-11 1 0 0,-14 3-3059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11975 0 0,'0'0'267'0'0,"0"0"42"0"0,0 0 17 0 0,0 0-28 0 0,0 0-126 0 0,0 0 204 0 0,0 0 111 0 0,0 0 22 0 0,0 0 3 0 0,0 0 0 0 0,0 0 0 0 0,0 0 0 0 0,0 0-69 0 0,1 2-294 0 0,0 6-147 0 0,0-1 1 0 0,0 1-1 0 0,0-1 0 0 0,-1 1 0 0 0,-1-1 1 0 0,1 1-1 0 0,-1-1 0 0 0,-3 14 0 0 0,-2 1-4 0 0,-14 37 0 0 0,-9 15 144 0 0,-136 309 1764 0 0,160-372-1906 0 0,1-4 0 0 0,0 0 0 0 0,1 1 0 0 0,0-1 0 0 0,-3 12 0 0 0,6-11 0 0 0,3 0-64 0 0,-2-6-273 0 0,-1-2-138 0 0,0 0-33 0 0,0 0-140 0 0,0 0-572 0 0,0 0-253 0 0,0 0-699 0 0,0 0-2603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19 11975 0 0,'16'-15'547'0'0,"-13"12"-11"0"0,-3 3-271 0 0,0 0 133 0 0,0 0 91 0 0,0 0 20 0 0,0 0 3 0 0,0 0 0 0 0,0 0 0 0 0,0 0 0 0 0,-1 1-69 0 0,-19 22-402 0 0,1 1 1 0 0,1 1-1 0 0,-16 30 0 0 0,34-54-41 0 0,-16 24 480 0 0,1 1 0 0 0,-16 40 0 0 0,21-38-110 0 0,-19 60-111 0 0,26-75-251 0 0,0 0 1 0 0,1-1-1 0 0,1 1 1 0 0,0 0 0 0 0,1 16-1 0 0,0-27 57 0 0,0-1 0 0 0,0 1 0 0 0,0 0-1 0 0,0-1 1 0 0,1 1 0 0 0,-1-1 0 0 0,0 1 0 0 0,1-1 0 0 0,0 1-1 0 0,-1-1 1 0 0,1 0 0 0 0,0 1 0 0 0,-1-1 0 0 0,1 0-1 0 0,0 1 1 0 0,0-1 0 0 0,0 0 0 0 0,0 0 0 0 0,0 0 0 0 0,1 0-1 0 0,0 1 1 0 0,0-1-27 0 0,0 0-1 0 0,0 0 0 0 0,0-1 1 0 0,0 1-1 0 0,0 0 1 0 0,0-1-1 0 0,0 0 0 0 0,1 0 1 0 0,-1 1-1 0 0,0-1 1 0 0,0-1-1 0 0,0 1 0 0 0,3 0 1 0 0,6-3-33 0 0,0 0 0 0 0,0 0 1 0 0,0-1-1 0 0,15-8 0 0 0,-5 1 193 0 0,-1-1 0 0 0,0-1 1 0 0,-1-1-1 0 0,32-28 0 0 0,-25 16-307 0 0,-2 0-1 0 0,31-43 1 0 0,-43 50-325 0 0,-9 14 405 0 0,1 0 1 0 0,-1 0-1 0 0,1 0 0 0 0,-1 1 0 0 0,6-6 0 0 0,-9 10 29 0 0,0 0 0 0 0,0 0 0 0 0,0 0 0 0 0,1 0 0 0 0,-1 0 0 0 0,0-1 0 0 0,0 1 0 0 0,0 0 0 0 0,0 0 0 0 0,0 0 0 0 0,0 0 0 0 0,1 0 0 0 0,-1 0 0 0 0,0-1 0 0 0,0 1 0 0 0,0 0 0 0 0,0 0 0 0 0,1 0 0 0 0,-1 0 0 0 0,0 0 0 0 0,0 0 0 0 0,0 0 0 0 0,0 0 0 0 0,1 0 0 0 0,-1 0 0 0 0,0 0 0 0 0,0 0 0 0 0,0 0 0 0 0,1 0 0 0 0,-1 0 0 0 0,0 0 0 0 0,0 0 0 0 0,0 0 0 0 0,0 0 0 0 0,1 0 0 0 0,-1 0 0 0 0,0 1 0 0 0,0-1 0 0 0,0 0 0 0 0,0 0 0 0 0,1 0 0 0 0,-1 0 0 0 0,0 0 0 0 0,0 0 0 0 0,0 0 0 0 0,0 1 0 0 0,0-1 0 0 0,0 0 0 0 0,1 0 0 0 0,-1 0 0 0 0,0 0 0 0 0,0 1 0 0 0,0-1 0 0 0,0 0 0 0 0,0 0 0 0 0,0 0 0 0 0,0 1 0 0 0,1 6 0 0 0,0 36 0 0 0,-2-35 0 0 0,1 1 0 0 0,0 0 0 0 0,1-1 0 0 0,1 12 0 0 0,0-13 3 0 0,0-1 1 0 0,0 0-1 0 0,1 0 0 0 0,-1 0 0 0 0,1 0 0 0 0,0 0 1 0 0,1-1-1 0 0,0 1 0 0 0,0-1 0 0 0,7 8 0 0 0,-2-4 267 0 0,1-1 0 0 0,0 0 0 0 0,0-1-1 0 0,17 10 1 0 0,-4-4 202 0 0,-9-4-438 0 0,2 0 0 0 0,-1-1 0 0 0,29 9 0 0 0,-34-15-34 0 0,0-4 0 0 0,-7 0 0 0 0,0 0 0 0 0,0 0 0 0 0,0 0 0 0 0,0 0 0 0 0,0 0 0 0 0,0-1 0 0 0,-1 1 0 0 0,1-1 0 0 0,-1 0 0 0 0,4-4 0 0 0,19-37 0 0 0,-13 21 0 0 0,135-235 0 0 0,-110 196-715 0 0,-31 52-800 0 0,2 1 0 0 0,8-9 0 0 0,-5 7-5305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17503 0 0,'0'0'399'0'0,"0"0"60"0"0,0 0 21 0 0,-2 1-59 0 0,-18 9-106 0 0,1 1 0 0 0,-32 25 1 0 0,33-23 339 0 0,2-1-614 0 0,-1 2-1 0 0,2-1 1 0 0,0 2-1 0 0,1 0 1 0 0,0 1-1 0 0,1 0 1 0 0,1 1-1 0 0,1 0 1 0 0,0 1 0 0 0,1 0-1 0 0,1 1 1 0 0,1 0-1 0 0,1 0 1 0 0,-7 27-1 0 0,9-30-396 0 0,0-1-1 0 0,-1 0 1 0 0,0 0-1 0 0,-12 17 1 0 0,17-31-1338 0 0,1-1-2878 0 0,0 0-1228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23 19351 0 0,'4'-3'310'0'0,"-3"2"-174"0"0,1-1 0 0 0,-1 1 0 0 0,0 0 0 0 0,1 0 0 0 0,-1-1 0 0 0,0 1 0 0 0,0-1 1 0 0,0 1-1 0 0,0-1 0 0 0,0 1 0 0 0,1-4 0 0 0,8 27 41 0 0,-9-17-177 0 0,0 0 0 0 0,-1 0 0 0 0,0 0 0 0 0,0 0 0 0 0,0-1 0 0 0,0 1 0 0 0,-1 0 0 0 0,0 0 0 0 0,-3 9 0 0 0,-1 3 0 0 0,-11 22 0 0 0,-9 12-9 0 0,-41 63 0 0 0,-40 44 529 0 0,45-71 418 0 0,20-27-567 0 0,-95 146-99 0 0,18 9-307 0 0,115-208 46 0 0,-6 11-433 0 0,1 0 0 0 0,1 0 0 0 0,1 1-1 0 0,-6 23 1 0 0,12-39-1151 0 0,0-3-379 0 0,0 0-80 0 0,0 0-15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21191 0 0,'0'0'480'0'0,"0"0"67"0"0,0 0 31 0 0,2 1-56 0 0,38 7-472 0 0,0-2 0 0 0,1-1 1 0 0,45-2-1 0 0,-4-6 248 0 0,0-3 0 0 0,-1-4 0 0 0,131-33 0 0 0,-175 33-1773 0 0,-1-2 0 0 0,0-1 1 0 0,-1-2-1 0 0,0-2 0 0 0,52-33 0 0 0,-51 24-572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15663 0 0,'0'0'356'0'0,"0"0"50"0"0,0 3 20 0 0,-2 23-340 0 0,-1 0 0 0 0,-1-1 1 0 0,-2 1-1 0 0,0-1 0 0 0,-1 0 0 0 0,-21 45 0 0 0,2-13 406 0 0,-3-1 1 0 0,-2-1-1 0 0,-66 86 0 0 0,-27 42 914 0 0,62-88-780 0 0,-115 188-610 0 0,170-270-16 0 0,7-13 6 0 0,0 0 0 0 0,0 0 0 0 0,0 0-1 0 0,0 0 1 0 0,-1 0 0 0 0,1 0 0 0 0,0 0 0 0 0,0 0-1 0 0,0 0 1 0 0,0 1 0 0 0,0-1 0 0 0,0 0 0 0 0,0 0-1 0 0,0 0 1 0 0,0 0 0 0 0,0 0 0 0 0,0 0 0 0 0,0 0-1 0 0,0 0 1 0 0,0 0 0 0 0,0 1 0 0 0,0-1 0 0 0,0 0-1 0 0,0 0 1 0 0,0 0 0 0 0,0 0 0 0 0,0 0 0 0 0,0 0-1 0 0,0 0 1 0 0,0 0 0 0 0,0 0 0 0 0,0 1 0 0 0,0-1-1 0 0,0 0 1 0 0,0 0 0 0 0,0 0 0 0 0,0 0 0 0 0,0 0-1 0 0,0 0 1 0 0,0 0 0 0 0,0 0 0 0 0,0 0 0 0 0,0 0-1 0 0,0 1 1 0 0,1-1 0 0 0,-1 0 0 0 0,0 0 0 0 0,0 0-1 0 0,0 0 1 0 0,0 0 0 0 0,0 0 0 0 0,6-3 229 0 0,7-5 159 0 0,115-85 723 0 0,-102 78-1117 0 0,1 0 0 0 0,45-16 0 0 0,-44 19 0 0 0,-6 3 0 0 0,1 1 0 0 0,0 0 0 0 0,0 2 0 0 0,1 1 0 0 0,24-3 0 0 0,-45 8 0 0 0,1-1 0 0 0,0 1 0 0 0,0 1 0 0 0,0-1 0 0 0,0 0 0 0 0,0 1 0 0 0,-1 0 0 0 0,1 0 0 0 0,0 0 0 0 0,6 3 0 0 0,-8-3 0 0 0,0 0 0 0 0,0 0 0 0 0,-1 1 0 0 0,1-1 0 0 0,-1 0 0 0 0,1 1 0 0 0,-1-1 0 0 0,0 1 0 0 0,1 0 0 0 0,-1-1 0 0 0,0 1 0 0 0,0 0 0 0 0,0 0 0 0 0,0 0 0 0 0,0 0 0 0 0,-1 0 0 0 0,1 0 0 0 0,-1 0 0 0 0,1 0 0 0 0,-1 0 0 0 0,1 3 0 0 0,-1 6 0 0 0,0 0 0 0 0,0-1 0 0 0,-1 1 0 0 0,0 0 0 0 0,-6 18 0 0 0,-20 52 0 0 0,21-67-886 0 0,-1 0-4696 0 0,1-3-1734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723 134 11975 0 0,'9'-3'140'0'0,"-2"2"-44"0"0,-1-1 1 0 0,1 0 0 0 0,-1-1 0 0 0,0 0 0 0 0,0 0 0 0 0,0 0-1 0 0,0 0 1 0 0,-1-1 0 0 0,1 0 0 0 0,-1 0 0 0 0,7-7 0 0 0,-7 6-62 0 0,1 0 1 0 0,0 0-1 0 0,1 1 1 0 0,-1 0-1 0 0,1 0 1 0 0,-1 1-1 0 0,1 0 0 0 0,0 0 1 0 0,10-3-1 0 0,26-12 1053 0 0,-39 16-781 0 0,0-1 1 0 0,1 0-1 0 0,-1 0 0 0 0,5-5 0 0 0,-8 7 205 0 0,-1 1 0 0 0,-4-1-313 0 0,0-1 1 0 0,0 1-1 0 0,0 0 0 0 0,0 0 0 0 0,0 1 0 0 0,0-1 0 0 0,-1 1 0 0 0,-6 0 0 0 0,-36 5 75 0 0,34-4-212 0 0,-21 5-59 0 0,0 1 0 0 0,1 2 0 0 0,-1 1 0 0 0,2 2 0 0 0,-46 22 0 0 0,-148 95-5 0 0,211-120 2 0 0,-147 96 0 0 0,117-72 0 0 0,-59 55 0 0 0,99-83 0 0 0,-21 21 0 0 0,25-24 0 0 0,-1 0 0 0 0,1 0 0 0 0,-1 0 0 0 0,1 0 0 0 0,-1 1 0 0 0,1-1 0 0 0,0 0 0 0 0,0 0 0 0 0,0 1 0 0 0,1-1 0 0 0,-2 3 0 0 0,2-4 0 0 0,0 0 0 0 0,1 0 0 0 0,-1 0 0 0 0,0-1 0 0 0,0 1-1 0 0,0 0 1 0 0,1 0 0 0 0,-1-1 0 0 0,0 1 0 0 0,0 0 0 0 0,1-1 0 0 0,-1 1 0 0 0,1 0-1 0 0,-1-1 1 0 0,1 1 0 0 0,-1-1 0 0 0,1 1 0 0 0,-1 0 0 0 0,1-1 0 0 0,-1 1-1 0 0,1-1 1 0 0,0 0 0 0 0,-1 1 0 0 0,1-1 0 0 0,0 1 0 0 0,0-1 0 0 0,23 8 58 0 0,-22-8-41 0 0,44 9 837 0 0,57 4 0 0 0,16 2-586 0 0,50 25-268 0 0,-137-30 0 0 0,-1 2 0 0 0,0 1 0 0 0,35 21 0 0 0,-43-20 0 0 0,0 1 0 0 0,21 18 0 0 0,-36-26 0 0 0,0 1 0 0 0,0 0 0 0 0,-1 0 0 0 0,0 0 0 0 0,0 1 0 0 0,-1 0 0 0 0,11 19 0 0 0,-16-24-9 0 0,0-1 1 0 0,0 1-1 0 0,0 0 0 0 0,0 0 0 0 0,0 0 1 0 0,-1 0-1 0 0,0-1 0 0 0,0 1 0 0 0,0 0 1 0 0,0 0-1 0 0,-1 0 0 0 0,1 0 1 0 0,-1 0-1 0 0,0-1 0 0 0,0 1 0 0 0,0 0 1 0 0,-1 0-1 0 0,1-1 0 0 0,-1 1 0 0 0,0-1 1 0 0,0 0-1 0 0,-4 6 0 0 0,-2 0-160 0 0,1 0 0 0 0,-1 0 0 0 0,-1-1 0 0 0,1 0 0 0 0,-2-1 0 0 0,-12 9 0 0 0,3-4 133 0 0,-1-2 0 0 0,0 0 0 0 0,-1-2 0 0 0,0 0 0 0 0,-1-1 0 0 0,1-1 0 0 0,-1-1 0 0 0,0-1 0 0 0,0-1 0 0 0,-1-1 0 0 0,-33-1 0 0 0,21-2 11 0 0,0-2 0 0 0,0-1 0 0 0,0-2 0 0 0,1-2-1 0 0,0-1 1 0 0,-54-21 0 0 0,77 25 179 0 0,-1 0 0 0 0,1-1-1 0 0,0 0 1 0 0,1-1 0 0 0,-1 0-1 0 0,-10-11 1 0 0,17 15-80 0 0,0-1 0 0 0,0 0 0 0 0,1 0 0 0 0,0 0 0 0 0,0-1 0 0 0,0 1 0 0 0,0-1 0 0 0,1 0 0 0 0,0 1 0 0 0,0-1 0 0 0,0 0 0 0 0,0 0 0 0 0,1-1 0 0 0,0 1 0 0 0,0 0 0 0 0,0 0 0 0 0,1-7 0 0 0,0 7 7 0 0,1 1-1 0 0,-1-1 0 0 0,1 0 1 0 0,1 1-1 0 0,-1-1 1 0 0,1 1-1 0 0,-1-1 0 0 0,1 1 1 0 0,1 0-1 0 0,-1 0 1 0 0,0 0-1 0 0,1 0 1 0 0,0 0-1 0 0,6-6 0 0 0,3-2 57 0 0,1 0 0 0 0,23-17-1 0 0,0 5-127 0 0,58-31 0 0 0,44-12-12 0 0,-122 59 4 0 0,325-134-1 0 0,-262 111 0 0 0,35-20 71 0 0,-100 44-221 0 0,0-1 0 0 0,-1-1 0 0 0,0 0 0 0 0,0-1 0 0 0,19-19 0 0 0,-29 26-43 0 0,0-1-1 0 0,0 0 1 0 0,0 0 0 0 0,0 0 0 0 0,-1 0 0 0 0,1 0-1 0 0,-1 0 1 0 0,0-1 0 0 0,-1 1 0 0 0,3-6 0 0 0,-4 7-56 0 0,0 0 1 0 0,1 0 0 0 0,-1 0 0 0 0,0 0 0 0 0,0 0 0 0 0,-1 0 0 0 0,1 0-1 0 0,0 0 1 0 0,-1 0 0 0 0,0 0 0 0 0,0 0 0 0 0,0 0 0 0 0,0 0 0 0 0,0 0-1 0 0,-1 0 1 0 0,1 1 0 0 0,-1-1 0 0 0,-2-3 0 0 0,-1 1-261 0 0,1 0 0 0 0,-1 0 0 0 0,-9-8 0 0 0,7 8-170 0 0,-1 1 0 0 0,-13-7 0 0 0,21 11 669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78 10135 0 0,'1'-2'231'0'0,"110"-72"2074"0"0,-110 73-1793 0 0,-1 1 0 0 0,6 0 473 0 0,-6 0-936 0 0,0 0-1 0 0,0 0 1 0 0,1 0-1 0 0,-1 0 1 0 0,0 0-1 0 0,1 0 1 0 0,-1 0-1 0 0,0 0 1 0 0,1 0-1 0 0,-1 0 1 0 0,0 0-1 0 0,0 0 1 0 0,1 0 0 0 0,-1 1-1 0 0,0-1 1 0 0,0 0-1 0 0,1 0 1 0 0,-1 0-1 0 0,0 0 1 0 0,0 0-1 0 0,1 1 1 0 0,-1-1-1 0 0,0 0 1 0 0,0 0 0 0 0,0 1-1 0 0,1-1 1 0 0,-1 0-1 0 0,0 0 1 0 0,0 1-1 0 0,0-1 1 0 0,0 0-1 0 0,1 0 1 0 0,-1 1-1 0 0,0-1 1 0 0,0 0-1 0 0,0 0 1 0 0,0 1 0 0 0,0-1-1 0 0,0 0 1 0 0,0 1-1 0 0,0-1 1 0 0,0 1-1 0 0,1 3-19 0 0,0 1 1 0 0,0-1-1 0 0,0 1 0 0 0,-1 0 0 0 0,1-1 0 0 0,-1 1 0 0 0,0 0 0 0 0,-1-1 0 0 0,1 1 1 0 0,-1 0-1 0 0,0-1 0 0 0,0 1 0 0 0,-2 4 0 0 0,-4 10 69 0 0,-16 30 0 0 0,19-40-94 0 0,-213 429-4 0 0,8-30 0 0 0,195-380 269 0 0,-1-1 0 0 0,-1-1 0 0 0,-1-1 0 0 0,-2 0 0 0 0,0-1 0 0 0,-30 27 0 0 0,45-50-114 0 0,4-6-130 0 0,5-8-40 0 0,13-25-151 0 0,1 2 0 0 0,2 0 0 0 0,2 2 0 0 0,1 0 0 0 0,29-30 0 0 0,-13 22-83 0 0,1 2 0 0 0,1 2 0 0 0,51-35 0 0 0,-91 72 249 0 0,99-66 0 0 0,-91 62 0 0 0,1 0 0 0 0,0 0 0 0 0,-1 1 0 0 0,1 0 0 0 0,1 0 0 0 0,-1 2 0 0 0,0-1 0 0 0,15 0 0 0 0,-22 3 0 0 0,-1 0 0 0 0,0 0 0 0 0,0 0 0 0 0,0 0 0 0 0,1 1 0 0 0,-1-1 0 0 0,0 1 0 0 0,0 0 0 0 0,0 0 0 0 0,0 0 0 0 0,0 0 0 0 0,0 1 0 0 0,0-1 0 0 0,-1 1 0 0 0,1-1 0 0 0,0 1 0 0 0,-1 0 0 0 0,1 0 0 0 0,-1 1 0 0 0,0-1 0 0 0,0 0 0 0 0,4 5 0 0 0,-4-2 0 0 0,1 0 0 0 0,-1 0 0 0 0,0 0 0 0 0,0 0 0 0 0,-1 0 0 0 0,1 0 0 0 0,-1 0 0 0 0,0 0 0 0 0,-1 0 0 0 0,1 1 0 0 0,-1-1 0 0 0,0 0 0 0 0,-1 7 0 0 0,-3 13 0 0 0,-2 0 0 0 0,0 0 0 0 0,-2 0 0 0 0,-1-1 0 0 0,-20 41 0 0 0,8-26-407 0 0,-2 0 0 0 0,-2-2 0 0 0,-1 0 0 0 0,-2-2 0 0 0,-1-1 0 0 0,-44 40 0 0 0,61-64-616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48 10135 0 0,'-1'0'464'0'0,"-31"-3"202"0"0,0 2 0 0 0,0 1 0 0 0,-55 8 0 0 0,52-5-551 0 0,0 2 0 0 0,0 2-1 0 0,-42 13 1 0 0,71-17 72 0 0,0 0 0 0 0,1 0 0 0 0,-1 0-1 0 0,1 1 1 0 0,-1 0 0 0 0,1 0 0 0 0,0 0 0 0 0,1 1 0 0 0,-1-1 0 0 0,1 1-1 0 0,0 0 1 0 0,0 1 0 0 0,0-1 0 0 0,1 1 0 0 0,0-1 0 0 0,-5 12 0 0 0,1 2 285 0 0,0 1-1 0 0,1 0 1 0 0,1 0 0 0 0,-2 20 0 0 0,4-22-445 0 0,1-1 1 0 0,1 1 0 0 0,1-1-1 0 0,1 1 1 0 0,4 31-1 0 0,-5-48-28 0 0,0 0 0 0 0,1 1 1 0 0,-1-1-1 0 0,0 1 0 0 0,1-1 0 0 0,-1 1 0 0 0,1-1 0 0 0,-1 0 1 0 0,1 1-1 0 0,0-1 0 0 0,0 0 0 0 0,0 0 0 0 0,-1 1 0 0 0,1-1 0 0 0,0 0 1 0 0,0 0-1 0 0,1 0 0 0 0,-1 0 0 0 0,0 0 0 0 0,2 1 0 0 0,-1-1 5 0 0,0-1-1 0 0,0 1 0 0 0,0-1 0 0 0,0 0 1 0 0,0 1-1 0 0,0-1 0 0 0,0 0 0 0 0,0 0 1 0 0,0 0-1 0 0,-1 0 0 0 0,1-1 0 0 0,0 1 1 0 0,4-1-1 0 0,3-3 147 0 0,-1 1 1 0 0,1-1-1 0 0,0 0 1 0 0,-1-1-1 0 0,11-8 1 0 0,36-31-54 0 0,-1-2-1 0 0,65-72 1 0 0,-86 83-654 0 0,-20 21 201 0 0,-1 0 1 0 0,0-1-1 0 0,-1 0 0 0 0,-1 0 0 0 0,-1-2 0 0 0,11-22 1 0 0,-19 37 343 0 0,0 0 1 0 0,0 0 0 0 0,-1 0-1 0 0,1-1 1 0 0,0 1 0 0 0,-1 0-1 0 0,0 0 1 0 0,0 0 0 0 0,1-1-1 0 0,-1 1 1 0 0,0 0 0 0 0,-1 0-1 0 0,1-3 1 0 0,-1 4 11 0 0,1 0-1 0 0,-1 0 1 0 0,1 0 0 0 0,-1 0 0 0 0,1 0-1 0 0,-1 0 1 0 0,0 0 0 0 0,0 0 0 0 0,1 0-1 0 0,-1 0 1 0 0,0 0 0 0 0,0 1 0 0 0,0-1-1 0 0,0 0 1 0 0,0 1 0 0 0,0-1 0 0 0,0 0-1 0 0,0 1 1 0 0,0-1 0 0 0,0 1 0 0 0,-1 0-1 0 0,1-1 1 0 0,0 1 0 0 0,0 0 0 0 0,0 0 0 0 0,-2 0-1 0 0,-5 0-162 0 0,1 0-1 0 0,-1 1 0 0 0,1-1 1 0 0,-1 2-1 0 0,1-1 0 0 0,0 1 1 0 0,0 0-1 0 0,-1 1 0 0 0,2 0 1 0 0,-8 3-1 0 0,-21 8-772 0 0,-20 5-585 0 0,9 0-14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32 605 11975 0 0,'-5'7'1083'0'0,"0"-1"-854"0"0,0-1 2 0 0,1-1 0 0 0,0 1-1 0 0,-4 8 1 0 0,7-12 278 0 0,1-1 3 0 0,0 0 0 0 0,0 0 0 0 0,0 0 0 0 0,0-22 1024 0 0,2-4-579 0 0,1 1-1 0 0,12-49 0 0 0,-5 27-241 0 0,-3 13-367 0 0,1 1 1 0 0,1 1-1 0 0,2-1 0 0 0,27-56 1 0 0,-30 75-358 0 0,0 0 1 0 0,1 1-1 0 0,0 0 1 0 0,1 1 0 0 0,0 0-1 0 0,1 0 1 0 0,1 1-1 0 0,-1 0 1 0 0,2 1-1 0 0,-1 1 1 0 0,2 0 0 0 0,21-11-1 0 0,-10 8-163 0 0,0 2-1 0 0,1 1 0 0 0,1 2 1 0 0,44-9-1 0 0,112-1-4486 0 0,-154 17 85 0 0,-3 3-1226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44 15663 0 0,'0'0'356'0'0,"1"-1"50"0"0,1 0-302 0 0,-1 0 1 0 0,0-1-1 0 0,0 1 1 0 0,0-1-1 0 0,0 1 1 0 0,0-1-1 0 0,0 1 1 0 0,0-1-1 0 0,-1 0 1 0 0,1 1-1 0 0,0-1 1 0 0,-1 0-1 0 0,0 0 1 0 0,1 0-1 0 0,-1 1 1 0 0,0-1-1 0 0,0-2 1 0 0,0 3 404 0 0,0 1-66 0 0,-25-11-278 0 0,22 11-165 0 0,-1 1 0 0 0,1-1 0 0 0,0 0 0 0 0,-1 1 0 0 0,1 0 0 0 0,0-1 0 0 0,-1 1 0 0 0,1 1 0 0 0,0-1 0 0 0,0 0 0 0 0,0 1 0 0 0,0 0 0 0 0,-4 2 0 0 0,-5 5 0 0 0,-19 18 0 0 0,19-15 0 0 0,-158 156 0 0 0,157-155 0 0 0,3-3 0 0 0,1 0 0 0 0,-10 14 0 0 0,17-21 0 0 0,1-1 0 0 0,-1 1 0 0 0,0-1 0 0 0,1 1 0 0 0,0 0 0 0 0,0-1 0 0 0,0 1 0 0 0,0 0 0 0 0,0 0 0 0 0,1 0 0 0 0,-1 0 0 0 0,1 0 0 0 0,0-1 0 0 0,0 1 0 0 0,0 0 0 0 0,0 4 0 0 0,1-5 0 0 0,0 0 0 0 0,0 0 0 0 0,0 0 0 0 0,0 0 0 0 0,0 0 0 0 0,0 0 0 0 0,0-1 0 0 0,1 1 0 0 0,-1-1 0 0 0,1 1 0 0 0,-1-1 0 0 0,1 1 0 0 0,0-1 0 0 0,0 0 0 0 0,-1 1 0 0 0,1-1 0 0 0,0 0 0 0 0,2 0 0 0 0,7 4 0 0 0,-1-1 0 0 0,13 3 0 0 0,-18-5 0 0 0,123 29 0 0 0,-85-21 0 0 0,-28-7 0 0 0,-5-2 0 0 0,0 2 0 0 0,0-1 0 0 0,0 1 0 0 0,0 1 0 0 0,-1 0 0 0 0,1 0 0 0 0,8 6 0 0 0,-17-10 11 0 0,0 1-1 0 0,0 0 1 0 0,0 0-1 0 0,0 0 1 0 0,0-1-1 0 0,0 1 1 0 0,-1 0-1 0 0,1 0 1 0 0,0 0-1 0 0,0 0 1 0 0,-1 1-1 0 0,1-1 1 0 0,-1 0-1 0 0,1 0 1 0 0,-1 0-1 0 0,1 0 1 0 0,-1 0-1 0 0,0 1 1 0 0,0-1 0 0 0,1 0-1 0 0,-1 0 1 0 0,0 1-1 0 0,0-1 1 0 0,0 0-1 0 0,0 0 1 0 0,-1 1-1 0 0,1-1 1 0 0,0 0-1 0 0,0 0 1 0 0,-1 0-1 0 0,1 1 1 0 0,-1-1-1 0 0,1 0 1 0 0,-1 0-1 0 0,0 0 1 0 0,1 0-1 0 0,-2 2 1 0 0,-2 3 162 0 0,-1-1 1 0 0,1 0-1 0 0,-1 0 0 0 0,0 0 1 0 0,-7 5-1 0 0,-6 4-41 0 0,-1 0 0 0 0,0-2 0 0 0,-1 0 0 0 0,-37 15 0 0 0,26-16-149 0 0,0-1-1 0 0,-57 11 1 0 0,52-15 17 0 0,-62 5 0 0 0,86-11 0 0 0,-1-1 0 0 0,1 1 0 0 0,-1-2 0 0 0,1 0 0 0 0,0 0 0 0 0,0-1 0 0 0,0-1 0 0 0,-21-9 0 0 0,30 12-83 0 0,0-1-1 0 0,0 0 1 0 0,0 0 0 0 0,1 0-1 0 0,-1 0 1 0 0,0 0-1 0 0,1 0 1 0 0,-1-1 0 0 0,1 1-1 0 0,0-1 1 0 0,0 0 0 0 0,0 1-1 0 0,0-1 1 0 0,1 0-1 0 0,-1 0 1 0 0,1-1 0 0 0,-1 1-1 0 0,1 0 1 0 0,0 0-1 0 0,0-1 1 0 0,1 1 0 0 0,-1 0-1 0 0,1-1 1 0 0,0 1 0 0 0,-1 0-1 0 0,1-1 1 0 0,1 1-1 0 0,-1-1 1 0 0,1 1 0 0 0,-1 0-1 0 0,1-1 1 0 0,0 1-1 0 0,0 0 1 0 0,0 0 0 0 0,1-1-1 0 0,-1 1 1 0 0,1 0 0 0 0,2-3-1 0 0,4-6-665 0 0,0 2 0 0 0,1-1-1 0 0,14-11 1 0 0,11-8-786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 13823 0 0,'0'0'315'0'0,"0"0"45"0"0,0 0 21 0 0,0 0-49 0 0,0 0-149 0 0,0 0 194 0 0,0 0 110 0 0,0 0 22 0 0,0 0 3 0 0,9-6 2560 0 0,-9 6-3038 0 0,1 0 0 0 0,-1 0 0 0 0,1 0 0 0 0,-1 0 0 0 0,0 0 0 0 0,1 0 0 0 0,-1 0 0 0 0,1 0 0 0 0,-1 0 0 0 0,1 0 0 0 0,-1 1 0 0 0,0-1 0 0 0,1 0 0 0 0,-1 0 0 0 0,1 0 0 0 0,-1 0 0 0 0,0 1-1 0 0,1-1 1 0 0,-1 0 0 0 0,0 1 0 0 0,1-1 0 0 0,-1 0 0 0 0,0 0 0 0 0,1 1 0 0 0,-1-1 0 0 0,0 0 0 0 0,0 1 0 0 0,1-1 0 0 0,-1 1 0 0 0,0 0 0 0 0,4 17 131 0 0,-9 22-263 0 0,-10 18 98 0 0,-36 93 0 0 0,31-97 0 0 0,0-4 0 0 0,8-23 0 0 0,-15 56 0 0 0,26-80-87 0 0,-1 2 108 0 0,2 6-3840 0 0,0-11-2664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11975 0 0,'-1'2'547'0'0,"0"1"-438"0"0,-1 0 0 0 0,1 0 1 0 0,-1 0-1 0 0,0-1 0 0 0,0 1 0 0 0,-4 4 0 0 0,-10 15-124 0 0,-27 77 1975 0 0,41-94-1821 0 0,-3 5 259 0 0,1 0 0 0 0,0 0 0 0 0,1 0-1 0 0,-4 20 1 0 0,7-22-310 0 0,0-7-44 0 0,1-1-1 0 0,0 1 0 0 0,-1-1 1 0 0,1 1-1 0 0,-1-1 0 0 0,1 0 0 0 0,0 1 1 0 0,-1-1-1 0 0,1 0 0 0 0,0 0 1 0 0,-1 0-1 0 0,1 1 0 0 0,0-1 1 0 0,-1 0-1 0 0,1 0 0 0 0,0 0 1 0 0,1 0-1 0 0,-2 0 36 0 0,7 0 156 0 0,1 0 0 0 0,-1 0 0 0 0,0 0 0 0 0,0-1 0 0 0,14-3 0 0 0,36-14 649 0 0,-37 11-621 0 0,157-60 2092 0 0,-140 51-2070 0 0,-31 14-302 0 0,4-2-45 0 0,-1 0 1 0 0,1 0 0 0 0,-1-1-1 0 0,0 0 1 0 0,15-12 0 0 0,-23 17 27 0 0,0-1 0 0 0,0 1-1 0 0,-1-1 1 0 0,1 0 0 0 0,0 1 0 0 0,-1-1 0 0 0,1 0 0 0 0,-1 1-1 0 0,1-1 1 0 0,-1 0 0 0 0,1 0 0 0 0,-1 0 0 0 0,0 1 0 0 0,1-1 0 0 0,-1 0-1 0 0,0 0 1 0 0,0 0 0 0 0,0 0 0 0 0,1 0 0 0 0,-1 0 0 0 0,0 1 0 0 0,0-1-1 0 0,0 0 1 0 0,0 0 0 0 0,-1 0 0 0 0,1 0 0 0 0,0 0 0 0 0,0 0 0 0 0,0 0-1 0 0,-1 1 1 0 0,1-1 0 0 0,0 0 0 0 0,-1 0 0 0 0,1 0 0 0 0,-1 1 0 0 0,1-1-1 0 0,-1 0 1 0 0,1 0 0 0 0,-1 1 0 0 0,0-1 0 0 0,1 0 0 0 0,-2 0 0 0 0,-1-1 23 0 0,1 0 1 0 0,-1 0 0 0 0,1 1 0 0 0,-1-1 0 0 0,0 1-1 0 0,0 0 1 0 0,0 0 0 0 0,1 0 0 0 0,-1 0 0 0 0,0 0-1 0 0,-5 0 1 0 0,-8 0-175 0 0,0 1 0 0 0,0 1 1 0 0,0 1-1 0 0,-28 7 0 0 0,-59 22-773 0 0,53-13 1234 0 0,1 3 1 0 0,1 1 0 0 0,1 3 0 0 0,1 2 0 0 0,-73 56 0 0 0,104-71-192 0 0,-15 16-1 0 0,25-23-84 0 0,1 0-1 0 0,-1 1 1 0 0,1-1-1 0 0,0 1 0 0 0,1 0 1 0 0,-5 9-1 0 0,7-13 1 0 0,1-1 0 0 0,-1 1 0 0 0,1 0 0 0 0,0-1 0 0 0,-1 1 0 0 0,1 0 0 0 0,0-1 0 0 0,0 1 0 0 0,0 0 0 0 0,0-1 0 0 0,0 1 0 0 0,0 0 0 0 0,1-1 0 0 0,-1 1 0 0 0,0 0 0 0 0,1-1 0 0 0,0 1 0 0 0,-1-1 0 0 0,1 1 0 0 0,0-1 0 0 0,0 1 0 0 0,-1-1 0 0 0,1 1 0 0 0,0-1 0 0 0,1 0 0 0 0,-1 1 0 0 0,0-1 0 0 0,0 0 0 0 0,0 0 0 0 0,1 0 0 0 0,-1 0 0 0 0,1 0 0 0 0,-1 0 0 0 0,2 0 0 0 0,4 3 0 0 0,0-1 0 0 0,1 0 0 0 0,-1 0 0 0 0,1-1 0 0 0,14 3 0 0 0,31 3-67 0 0,65 2-1 0 0,-45-10-5703 0 0,-23-3-915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67 13823 0 0,'0'-1'46'0'0,"1"1"-1"0"0,0 0 0 0 0,0 0 1 0 0,0 0-1 0 0,-1 0 1 0 0,1 0-1 0 0,0-1 0 0 0,0 1 1 0 0,-1 0-1 0 0,1-1 1 0 0,0 1-1 0 0,-1-1 0 0 0,1 1 1 0 0,0-1-1 0 0,-1 1 0 0 0,1-1 1 0 0,0 1-1 0 0,-1-1 1 0 0,1 1-1 0 0,-1-1 0 0 0,1 0 1 0 0,-1 1-1 0 0,1-2 1 0 0,-1 1-28 0 0,0 0 0 0 0,0 1 1 0 0,0-1-1 0 0,0 0 1 0 0,0 0-1 0 0,0 0 0 0 0,0 0 1 0 0,-1 1-1 0 0,1-1 0 0 0,0 0 1 0 0,0 0-1 0 0,-1 0 1 0 0,1 1-1 0 0,0-1 0 0 0,-1 0 1 0 0,1 0-1 0 0,-1 1 1 0 0,0-2-1 0 0,-2-1 46 0 0,0 0-1 0 0,0 0 1 0 0,0 0 0 0 0,0 0-1 0 0,0 0 1 0 0,-1 0 0 0 0,-6-2-1 0 0,3 2 113 0 0,0 1 0 0 0,-1 0-1 0 0,0 0 1 0 0,1 1 0 0 0,-1 0 0 0 0,0 0-1 0 0,-9 1 1 0 0,-6-1 22 0 0,-4 0-198 0 0,1 1 0 0 0,0 2 0 0 0,-1 0 0 0 0,-38 10 0 0 0,51-8 0 0 0,1 1 0 0 0,0 0 0 0 0,1 1 0 0 0,-1 0 0 0 0,1 1 0 0 0,1 1 0 0 0,-1 0 0 0 0,1 0 0 0 0,1 1 0 0 0,-1 0 0 0 0,-15 19 0 0 0,22-23 79 0 0,0 0 0 0 0,1 1 0 0 0,0-1-1 0 0,-1 0 1 0 0,2 1 0 0 0,-1 0 0 0 0,1 0-1 0 0,-1 0 1 0 0,2 0 0 0 0,-1 0 0 0 0,1 0-1 0 0,-2 13 1 0 0,3-14-22 0 0,0 0 0 0 0,1-1 0 0 0,-1 1 0 0 0,1 0 0 0 0,0 0 0 0 0,0 0-1 0 0,0-1 1 0 0,1 1 0 0 0,0-1 0 0 0,-1 1 0 0 0,2-1 0 0 0,-1 1 0 0 0,0-1 0 0 0,1 0 0 0 0,0 0-1 0 0,0 0 1 0 0,4 4 0 0 0,17 13 483 0 0,42 30 0 0 0,-43-34-217 0 0,-1 0-1 0 0,34 34 1 0 0,-45-38-323 0 0,0 0 0 0 0,0 1 0 0 0,-2 1 0 0 0,1 0 0 0 0,10 26 0 0 0,-18-38 0 0 0,-1 1 0 0 0,0-1 0 0 0,0 1 0 0 0,0-1 0 0 0,-1 1 0 0 0,1-1 0 0 0,-1 1 0 0 0,0 0 0 0 0,0-1 0 0 0,0 1 0 0 0,-1 0 0 0 0,1-1 0 0 0,-1 1 0 0 0,0 0 0 0 0,0-1 0 0 0,0 1 0 0 0,0-1 0 0 0,0 0 0 0 0,-1 1 0 0 0,-3 4 0 0 0,2-4 0 0 0,1 0 0 0 0,-1-1 0 0 0,0 0 0 0 0,0 0 0 0 0,0 1 0 0 0,-1-2 0 0 0,1 1 0 0 0,-1 0 0 0 0,0-1 0 0 0,1 0 0 0 0,-1 0 0 0 0,0 0 0 0 0,0 0 0 0 0,-1 0 0 0 0,1-1 0 0 0,-7 2 0 0 0,-13-1-106 0 0,1 0 1 0 0,0-2-1 0 0,-1 0 0 0 0,1-2 0 0 0,0 0 1 0 0,0-2-1 0 0,0 0 0 0 0,-33-12 0 0 0,33 7-4848 0 0,0-4-1732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0,'0'2'399'0'0,"1"12"-86"0"0,0 1 1 0 0,1-1-1 0 0,1 1 1 0 0,4 15-1 0 0,23 56-359 0 0,-19-60 46 0 0,1 0 0 0 0,1-1 0 0 0,1-1 0 0 0,2 0 0 0 0,0-1 0 0 0,1-1 0 0 0,26 25 0 0 0,-5-10 0 0 0,2-2 0 0 0,86 58 0 0 0,41 11 0 0 0,104 74 0 0 0,-271-178 0 0 0,17 12 12 0 0,0 2 0 0 0,-2-1 0 0 0,25 29 1 0 0,-37-38 53 0 0,1 0 0 0 0,-1 0 0 0 0,-1 1 1 0 0,1-1-1 0 0,0 1 0 0 0,-1-1 0 0 0,0 1 1 0 0,0 0-1 0 0,-1 0 0 0 0,1 0 0 0 0,-1 0 1 0 0,0 0-1 0 0,-1 0 0 0 0,1 0 1 0 0,-1 0-1 0 0,0 1 0 0 0,0-1 0 0 0,0 0 1 0 0,-1 0-1 0 0,-2 9 0 0 0,-1-4 80 0 0,0 0 0 0 0,0-1 0 0 0,-1 0 0 0 0,0 0 0 0 0,-1 0 0 0 0,0 0-1 0 0,-1-1 1 0 0,1 0 0 0 0,-10 8 0 0 0,-5 3 198 0 0,0-1 0 0 0,-30 19 0 0 0,19-17-278 0 0,-1-1 0 0 0,-58 24 0 0 0,-75 17-335 0 0,130-47 104 0 0,-71 25-552 0 0,-1 1-5699 0 0,48-19-466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23 11975 0 0,'0'0'267'0'0,"0"0"42"0"0,0 0 17 0 0,0 0-28 0 0,0 0-126 0 0,0 0 204 0 0,0 0 111 0 0,0 0 22 0 0,0 0 3 0 0,0 0 0 0 0,0 0 0 0 0,2 0 0 0 0,20-14 786 0 0,-10 6-548 0 0,-11 7-238 0 0,-1 1 0 0 0,0 0 0 0 0,0 0 0 0 0,7 33 96 0 0,-8-23-609 0 0,0 1 1 0 0,-1-1-1 0 0,0 0 0 0 0,0 0 0 0 0,-1 0 0 0 0,0 0 1 0 0,-6 11-1 0 0,-3 5 40 0 0,-21 33 0 0 0,-6 0 838 0 0,-65 77 1 0 0,-57 43-620 0 0,83-94-295 0 0,68-76 23 0 0,7-6-122 0 0,0 0 0 0 0,0 0 0 0 0,0 0 0 0 0,1 1 1 0 0,-4 5-1 0 0,10-15-247 0 0,6-10-3316 0 0,16-21 0 0 0,0 8-2739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232 513 10135 0 0,'0'0'231'0'0,"-1"1"29"0"0,-3 2-196 0 0,0 0-1 0 0,-1 0 1 0 0,1 0 0 0 0,-1 0 0 0 0,-7 2-1 0 0,-19 13 120 0 0,-11 14 177 0 0,4-2 574 0 0,-46 27 0 0 0,82-56-208 0 0,2-1 244 0 0,0 0 44 0 0,4-11 604 0 0,15-32-749 0 0,2 1 0 0 0,38-57 0 0 0,-37 67-272 0 0,1 2-1 0 0,1 0 1 0 0,42-39-1 0 0,-19 27-206 0 0,69-49-1 0 0,39-10-395 0 0,-129 86 21 0 0,1 2 1 0 0,1 0 0 0 0,0 2-1 0 0,33-8 1 0 0,-47 15 79 0 0,1 2 0 0 0,0 0-1 0 0,0 0 1 0 0,0 2 0 0 0,-1 0-1 0 0,1 0 1 0 0,0 2 0 0 0,0 0 0 0 0,-1 0-1 0 0,16 5 1 0 0,-23-5-30 0 0,0 1-1 0 0,0 0 1 0 0,0 0-1 0 0,0 1 1 0 0,-1 0-1 0 0,1 0 1 0 0,-1 0 0 0 0,0 1-1 0 0,7 6 1 0 0,-9-6-45 0 0,0-1 1 0 0,-1 1-1 0 0,1-1 1 0 0,-1 1 0 0 0,0 0-1 0 0,-1 0 1 0 0,1 1-1 0 0,-1-1 1 0 0,0 0 0 0 0,0 1-1 0 0,-1 0 1 0 0,0-1 0 0 0,1 9-1 0 0,-1-2-20 0 0,-1 1 0 0 0,0-1 0 0 0,-1 0 0 0 0,-1 0 0 0 0,0 0 0 0 0,0 0 0 0 0,-1 0 0 0 0,-1-1 0 0 0,0 1 0 0 0,-1-1 0 0 0,-7 15 0 0 0,-3-1 0 0 0,0-1 0 0 0,-1 0 0 0 0,-34 36 0 0 0,33-42-13 0 0,0 0 0 0 0,-2-2 0 0 0,0 0 0 0 0,-1-1 0 0 0,0-1 0 0 0,-27 13-1 0 0,16-11-63 0 0,-1-2 0 0 0,-1-2-1 0 0,-61 15 1 0 0,-2-6-1086 0 0,47-12 484 0 0,-96 31-1 0 0,134-36 350 0 0,0 1-1 0 0,1 0 1 0 0,-1 1-1 0 0,1 0 1 0 0,0 1-1 0 0,0 0 1 0 0,1 1-1 0 0,0 0 1 0 0,0 0-1 0 0,1 1 0 0 0,-8 10 1 0 0,11-10-693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61 10135 0 0,'2'-1'231'0'0,"37"-10"594"0"0,-32 8-721 0 0,-1 2 352 0 0,-1-1 0 0 0,1 0 0 0 0,-1 0 0 0 0,0-1 0 0 0,0 1 0 0 0,0-1 0 0 0,0 0 0 0 0,0 0 0 0 0,-1-1 0 0 0,1 0 0 0 0,5-6 0 0 0,-9 9 56 0 0,-1 1 0 0 0,0 0 0 0 0,0 0 0 0 0,-1-1-457 0 0,-1 1 1 0 0,1-1-1 0 0,-1 0 0 0 0,1 1 1 0 0,-1-1-1 0 0,1 1 0 0 0,-1 0 0 0 0,1-1 1 0 0,-1 1-1 0 0,-1 0 0 0 0,-9 0-55 0 0,0 0 0 0 0,0 1 0 0 0,0 0 0 0 0,1 1 0 0 0,-17 5 0 0 0,-58 21 0 0 0,62-19 0 0 0,-195 58 0 0 0,163-51 0 0 0,43-12 0 0 0,1 1 0 0 0,-14 7 0 0 0,15-6 0 0 0,11-6 0 0 0,-1 1 0 0 0,1-1 0 0 0,0 0 0 0 0,-1 0 0 0 0,1 1 0 0 0,0-1 0 0 0,-1 0 0 0 0,1 1 0 0 0,0-1 0 0 0,0 0 0 0 0,-1 1 0 0 0,1-1 0 0 0,0 1 0 0 0,0-1 0 0 0,0 0 0 0 0,0 1 0 0 0,-1-1 0 0 0,1 1 0 0 0,0-1 0 0 0,0 0 0 0 0,0 1 0 0 0,0 0 0 0 0,1 0 0 0 0,-1 1 0 0 0,1-1 0 0 0,0 0 0 0 0,-1 1 0 0 0,1-1 0 0 0,0 0 0 0 0,0 0 0 0 0,0 0 0 0 0,0 0 0 0 0,0 1 0 0 0,0-1 0 0 0,3 1 0 0 0,18 13 0 0 0,-16-10 0 0 0,12 5 26 0 0,0 0-1 0 0,1-2 0 0 0,37 13 1 0 0,12 5 803 0 0,3 3 40 0 0,40 18-602 0 0,-94-38-271 0 0,0 1 1 0 0,-1 0-1 0 0,-1 1 0 0 0,20 17 0 0 0,-27-21 4 0 0,0 1 0 0 0,-1-1 0 0 0,0 2 0 0 0,0-1 0 0 0,-1 1 0 0 0,8 14 0 0 0,-12-19 0 0 0,0 0 0 0 0,-1 0 0 0 0,1 0 0 0 0,-1 0 0 0 0,0 0 0 0 0,0 0 0 0 0,-1 1 0 0 0,1-1 0 0 0,-1 0 0 0 0,0 0 0 0 0,0 1 0 0 0,0-1 0 0 0,-1 0 0 0 0,1 0 0 0 0,-1 1 0 0 0,0-1 0 0 0,0 0 0 0 0,-1 0 0 0 0,-1 4 0 0 0,-3 2 0 0 0,1 1 0 0 0,-1-1 0 0 0,-1 0 0 0 0,0-1 0 0 0,-1 0 0 0 0,0 0 0 0 0,0-1 0 0 0,-12 10 0 0 0,2-4 0 0 0,0-1 0 0 0,-2 0 0 0 0,-26 12 0 0 0,22-13-277 0 0,-1-1 1 0 0,0-2-1 0 0,0 0 0 0 0,-41 7 0 0 0,62-15 253 0 0,1 0 0 0 0,-1-1 0 0 0,0 0 0 0 0,1 0 0 0 0,-1 0 0 0 0,1 0 0 0 0,-1-1 0 0 0,0 1 0 0 0,1-1 0 0 0,-1 0 0 0 0,1 0 0 0 0,0 0 0 0 0,-1 0 0 0 0,1-1 0 0 0,0 0 0 0 0,0 1 0 0 0,-5-4 0 0 0,6 3 15 0 0,0-1 1 0 0,-1 1-1 0 0,1 0 0 0 0,0-1 0 0 0,0 1 0 0 0,1-1 1 0 0,-1 1-1 0 0,1-1 0 0 0,-1 0 0 0 0,1 0 0 0 0,0 0 1 0 0,0 0-1 0 0,0 0 0 0 0,0 0 0 0 0,0 0 0 0 0,1 0 1 0 0,0 0-1 0 0,-1 0 0 0 0,1-6 0 0 0,1 0 9 0 0,1 0 0 0 0,-1 0 0 0 0,1 0 0 0 0,1 1 0 0 0,-1-1 0 0 0,2 1 0 0 0,-1-1 0 0 0,6-8 0 0 0,41-62 0 0 0,-45 71 0 0 0,20-26 268 0 0,2 1-1 0 0,1 1 1 0 0,1 1-1 0 0,2 1 1 0 0,1 2 0 0 0,1 1-1 0 0,2 2 1 0 0,67-38-1 0 0,-88 56 222 0 0,0 1 0 0 0,29-10 0 0 0,-31 15-459 0 0,-9 4-92 0 0,-6 2-142 0 0,1 1-90 0 0,-1-1 0 0 0,0 0 0 0 0,-1 1 0 0 0,1-1 0 0 0,-1-1 0 0 0,0 1 0 0 0,0-1 1 0 0,0 1-1 0 0,-1-1 0 0 0,1 0 0 0 0,-9 4 0 0 0,6-3-713 0 0,-1 0 0 0 0,0 0 0 0 0,-1-1 1 0 0,1-1-1 0 0,-1 0 0 0 0,-16 5 0 0 0,24-8-17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64 13823 0 0,'0'0'315'0'0,"0"0"45"0"0,0 0 21 0 0,0 0-49 0 0,-1 1-220 0 0,-10 6 203 0 0,-21 11 1 0 0,-12 7 1521 0 0,39-21-1535 0 0,-14 8 1084 0 0,18-12-999 0 0,3 0-234 0 0,0-1 0 0 0,0 1-1 0 0,0-1 1 0 0,0 0 0 0 0,0 0 0 0 0,0 0 0 0 0,3-2-1 0 0,3-2 66 0 0,161-65-38 0 0,-134 58-185 0 0,0 1 0 0 0,72-12 0 0 0,-98 22 5 0 0,0 1 0 0 0,0-1 0 0 0,0 2 0 0 0,-1-1 0 0 0,1 1 0 0 0,10 2 0 0 0,-17-2 0 0 0,0-1 0 0 0,-1 1 0 0 0,1-1 0 0 0,0 1 0 0 0,0 0 0 0 0,0 0 0 0 0,0 0 0 0 0,-1 0 0 0 0,1 0 0 0 0,0 0 0 0 0,-1 1 0 0 0,1-1 0 0 0,2 4 0 0 0,-4-4 0 0 0,1 0 0 0 0,0 1 0 0 0,-1-1 0 0 0,1 0 0 0 0,-1 1 0 0 0,0-1 0 0 0,1 1 0 0 0,-1-1 0 0 0,0 1 0 0 0,0-1 0 0 0,0 1 0 0 0,0-1 0 0 0,0 1 0 0 0,0-1 0 0 0,0 1 0 0 0,0-1 0 0 0,-1 1 0 0 0,1-1 0 0 0,-1 1 0 0 0,1-1 0 0 0,-2 2 0 0 0,-1 5 0 0 0,-1 0 0 0 0,-1-1 0 0 0,1 1 0 0 0,-1-1 0 0 0,-1 0 0 0 0,1-1 0 0 0,-1 1 0 0 0,0-1 0 0 0,-1 0 0 0 0,0-1 0 0 0,1 1 0 0 0,-2-1 0 0 0,-8 5 0 0 0,-13 5 0 0 0,-1-1 0 0 0,-37 12 0 0 0,11-5 0 0 0,43-15 0 0 0,-172 78 0 0 0,168-74 0 0 0,1 0 0 0 0,-20 16 0 0 0,36-26 0 0 0,1 0 0 0 0,-1 0 0 0 0,0 0 0 0 0,0 0 0 0 0,1 0 0 0 0,-1 0 0 0 0,0 0 0 0 0,0 0 0 0 0,0 0 0 0 0,1 0 0 0 0,-1 0 0 0 0,0 0 0 0 0,0 0 0 0 0,0 1 0 0 0,1-1 0 0 0,-1 0 0 0 0,0 0 0 0 0,0 0 0 0 0,0 0 0 0 0,1 0 0 0 0,-1 0 0 0 0,0 1 0 0 0,0-1 0 0 0,0 0 0 0 0,0 0 0 0 0,0 0 0 0 0,0 1 0 0 0,1-1 0 0 0,-1 0 0 0 0,0 0 0 0 0,0 0 0 0 0,0 1 0 0 0,0-1 0 0 0,0 0 0 0 0,0 0 0 0 0,0 0 0 0 0,0 1 0 0 0,0-1 0 0 0,0 0 0 0 0,0 0 0 0 0,0 1 0 0 0,0-1 0 0 0,0 0 0 0 0,0 0 0 0 0,0 0 0 0 0,0 1 0 0 0,0-1 0 0 0,0 0 0 0 0,0 0 0 0 0,-1 1 0 0 0,1-1 0 0 0,0 0 0 0 0,0 0 0 0 0,0 0 0 0 0,0 0 0 0 0,0 1 0 0 0,-1-1 0 0 0,1 0 0 0 0,0 0 0 0 0,0 0 0 0 0,0 0 0 0 0,7 1 0 0 0,1-1 0 0 0,0 0 0 0 0,-1 0 0 0 0,1-1 0 0 0,-1 0 0 0 0,1 0 0 0 0,14-5 0 0 0,7-1 0 0 0,42-9 0 0 0,-50 9 0 0 0,0 2 0 0 0,1 1 0 0 0,-1 1 0 0 0,40-2 0 0 0,-53 6 0 0 0,0-1 0 0 0,0 1 0 0 0,1 1 0 0 0,-1 0 0 0 0,0 0 0 0 0,-1 0 0 0 0,1 1 0 0 0,0 0 0 0 0,8 5 0 0 0,-12-6 0 0 0,0 0 0 0 0,-1 1 0 0 0,1 0 0 0 0,-1 0 0 0 0,0 0 0 0 0,1 0 0 0 0,-1 0 0 0 0,-1 0 0 0 0,1 1 0 0 0,0 0 0 0 0,-1-1 0 0 0,0 1 0 0 0,0 0 0 0 0,0 0 0 0 0,0 0 0 0 0,0 1 0 0 0,-1-1 0 0 0,1 7 0 0 0,-1-6-2 0 0,-1 0 0 0 0,1 1 1 0 0,-1-1-1 0 0,-1 1 0 0 0,1-1 0 0 0,-1 1 0 0 0,0-1 0 0 0,0 0 1 0 0,-1 1-1 0 0,1-1 0 0 0,-1 0 0 0 0,0 0 0 0 0,-1 0 0 0 0,1 0 0 0 0,-1 0 1 0 0,0-1-1 0 0,0 1 0 0 0,-1-1 0 0 0,1 0 0 0 0,-6 5 0 0 0,0 0 63 0 0,-1-1-1 0 0,0 0 0 0 0,0-1 0 0 0,-1 0 0 0 0,1 0 0 0 0,-2-1 1 0 0,-18 7-1 0 0,-14 2 261 0 0,-2-2 0 0 0,0-1 0 0 0,0-3 0 0 0,-92 6 0 0 0,100-11-321 0 0,-21 1 0 0 0,46-2 0 0 0,11-3 0 0 0,1 1 0 0 0,-1-1 0 0 0,1 1 0 0 0,-1-1 0 0 0,1 0 0 0 0,-1 1 0 0 0,1-1 0 0 0,-1 0 0 0 0,0 0 0 0 0,1 0 0 0 0,-1 0 0 0 0,1-1 0 0 0,-1 1 0 0 0,1 0 0 0 0,-1-1 0 0 0,1 1 0 0 0,-1-1 0 0 0,1 1 0 0 0,-1-1 0 0 0,-2-1 0 0 0,3 1-109 0 0,1 1 0 0 0,-1 0 0 0 0,1-1 0 0 0,-1 1 0 0 0,0-1-1 0 0,1 0 1 0 0,-1 1 0 0 0,1-1 0 0 0,-1 1 0 0 0,1-1 0 0 0,-1 0 0 0 0,1 1 0 0 0,0-1-1 0 0,-1 0 1 0 0,1 0 0 0 0,0 1 0 0 0,0-1 0 0 0,-1 0 0 0 0,1 0 0 0 0,0 1 0 0 0,0-2-1 0 0,1-16-2756 0 0,-1 15 2523 0 0,0 0-1703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13823 0 0,'0'0'315'0'0,"0"0"45"0"0,0 0 21 0 0,0 0-49 0 0,0 0-149 0 0,0 0 194 0 0,0 0 110 0 0,1-1 22 0 0,16-9 89 0 0,0 0 0 0 0,0 2 0 0 0,1 0 0 0 0,0 1 1 0 0,24-6-1 0 0,-9 2-91 0 0,135-42 1343 0 0,-123 41-1447 0 0,82-10 0 0 0,-120 21-667 0 0,-1 1 1 0 0,1 0-1 0 0,-1 0 0 0 0,1 0 0 0 0,11 3 0 0 0,-17-2 86 0 0,1-1-1 0 0,0 0 0 0 0,-1 1 1 0 0,1-1-1 0 0,-1 1 0 0 0,1 0 1 0 0,-1-1-1 0 0,0 1 0 0 0,1 0 1 0 0,-1 0-1 0 0,0 0 0 0 0,1 0 1 0 0,-1 0-1 0 0,0 0 0 0 0,0 0 1 0 0,0 0-1 0 0,0 0 0 0 0,0 1 1 0 0,0-1-1 0 0,0 0 1 0 0,0 1-1 0 0,-1-1 0 0 0,1 1 1 0 0,0-1-1 0 0,-1 1 0 0 0,1-1 1 0 0,-1 1-1 0 0,1 2 0 0 0,-3 20-2137 0 0,-6-3-3140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17503 0 0,'0'0'399'0'0,"0"0"60"0"0,0 0 21 0 0,0 0-59 0 0,2 0-276 0 0,3 1 20 0 0,1 0 0 0 0,-1-1-1 0 0,1 0 1 0 0,-1 0 0 0 0,1-1 0 0 0,8-1-1 0 0,36-11 764 0 0,-21 4-529 0 0,30-5 394 0 0,28-9-374 0 0,101-12 1 0 0,-178 34-416 0 0,1 1 0 0 0,-1 0-1 0 0,1 0 1 0 0,-1 1 0 0 0,1 0 0 0 0,-1 1-1 0 0,0 0 1 0 0,0 1 0 0 0,18 7 0 0 0,-18-5-948 0 0,0-1 0 0 0,16 12 1 0 0,-17-10-80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1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2 10135 0 0,'0'0'231'0'0,"0"0"29"0"0,2 0 19 0 0,40-2 153 0 0,-79 13 3265 0 0,-177 48-1237 0 0,4 17-2459 0 0,136-49 810 0 0,-59 17 372 0 0,-27 10-1249 0 0,131-45 66 0 0,29-9 0 0 0,0 0 0 0 0,-1 0 0 0 0,1 0 0 0 0,0 0 0 0 0,0 0 0 0 0,-1 0 0 0 0,1 0 0 0 0,0 0 0 0 0,0 0 0 0 0,-1 0 0 0 0,1 0 0 0 0,0 1 0 0 0,-1-1 0 0 0,1 0 0 0 0,0 0 0 0 0,0 0 0 0 0,-1 0 0 0 0,1 0 0 0 0,0 1 0 0 0,0-1 0 0 0,0 0 0 0 0,-1 0 0 0 0,1 0 0 0 0,0 1 0 0 0,0-1 0 0 0,0 0 0 0 0,0 0 0 0 0,-1 1 0 0 0,1-1 0 0 0,0 0 0 0 0,0 0 0 0 0,0 1 0 0 0,0-1 0 0 0,0 0 0 0 0,0 0 0 0 0,0 1 0 0 0,0-1 0 0 0,0 0 0 0 0,0 1 0 0 0,0-1 0 0 0,0 0 0 0 0,0 0 0 0 0,0 1 0 0 0,0-1 0 0 0,0 0 0 0 0,0 1 0 0 0,0-1 0 0 0,0 0 0 0 0,0 0 0 0 0,0 1 0 0 0,1-1 0 0 0,-1 0 0 0 0,0 0 0 0 0,0 0 0 0 0,0 1 0 0 0,0-1 0 0 0,1 0 0 0 0,-1 0 0 0 0,0 1 0 0 0,0-1 0 0 0,1 0 0 0 0,-1 0 0 0 0,0 0 0 0 0,0 0 0 0 0,1 1 0 0 0,4 4 0 0 0,0 0 0 0 0,1 0 0 0 0,-1 0 0 0 0,1 0 0 0 0,0-1 0 0 0,0 0 0 0 0,14 6 0 0 0,52 19 0 0 0,-42-18 0 0 0,27 10 0 0 0,80 34 0 0 0,-116-46 0 0 0,1 2 0 0 0,40 24 0 0 0,-57-31 0 0 0,0 0 0 0 0,0 0 0 0 0,0 0 0 0 0,0 0 0 0 0,-1 1 0 0 0,0-1 0 0 0,0 1 0 0 0,0 0 0 0 0,-1 1 0 0 0,1-1 0 0 0,-1 1 0 0 0,4 9 0 0 0,-6-11 63 0 0,-1-1 0 0 0,1 1 0 0 0,-1 0 0 0 0,0 0 0 0 0,0 0 0 0 0,0-1 0 0 0,0 1-1 0 0,-1 0 1 0 0,1 0 0 0 0,-1 0 0 0 0,0-1 0 0 0,0 1 0 0 0,-1-1 0 0 0,1 1 0 0 0,-1-1 0 0 0,1 1 0 0 0,-1-1 0 0 0,0 0-1 0 0,-5 6 1 0 0,-3 4 135 0 0,-1-1-1 0 0,0 0 1 0 0,-16 13-1 0 0,7-8-197 0 0,-1 0 0 0 0,0-2 0 0 0,-1 0 0 0 0,-1-2 0 0 0,0 0 0 0 0,-1-1 0 0 0,0-2 0 0 0,-28 9 0 0 0,46-18-90 0 0,-1 1-1 0 0,0-1 1 0 0,1 0-1 0 0,-1 0 0 0 0,0-1 1 0 0,1 0-1 0 0,-1 0 1 0 0,0-1-1 0 0,1 0 1 0 0,-12-2-1 0 0,15 2 51 0 0,0 0 1 0 0,0-1-1 0 0,1 1 0 0 0,-1 0 0 0 0,0-1 0 0 0,0 0 0 0 0,1 1 0 0 0,-1-1 1 0 0,1 0-1 0 0,-1-1 0 0 0,1 1 0 0 0,0 0 0 0 0,0-1 0 0 0,0 1 1 0 0,0-1-1 0 0,0 1 0 0 0,1-1 0 0 0,-1 0 0 0 0,1 0 0 0 0,0 0 1 0 0,-1 0-1 0 0,1 0 0 0 0,1 0 0 0 0,-2-4 0 0 0,1 0 79 0 0,1-1 0 0 0,-1 1 1 0 0,2 0-1 0 0,-1-1 0 0 0,1 1 0 0 0,0 0 0 0 0,3-13 0 0 0,19-49 524 0 0,-18 58-596 0 0,0 0-1 0 0,0 0 0 0 0,1 0 1 0 0,1 1-1 0 0,0 0 0 0 0,0 0 1 0 0,16-16-1 0 0,20-25-573 0 0,-36 43 607 0 0,0-2 75 0 0,1 0 1 0 0,0 1-1 0 0,0 0 0 0 0,1 0 1 0 0,1 1-1 0 0,-1 0 0 0 0,1 1 0 0 0,0 0 1 0 0,13-6-1 0 0,3 1 290 0 0,1 0 0 0 0,38-9 0 0 0,-17 5-221 0 0,150-60-144 0 0,-184 70 480 0 0,0-1 0 0 0,18-12 0 0 0,-31 19-471 0 0,-1-1 0 0 0,1 0-1 0 0,0 1 1 0 0,0-1 0 0 0,-1 1 0 0 0,1-1-1 0 0,0 0 1 0 0,-1 0 0 0 0,1 1-1 0 0,-1-1 1 0 0,1 0 0 0 0,-1 0 0 0 0,1 0-1 0 0,0-1 1 0 0,-1 2-43 0 0,0-1 1 0 0,0 1-1 0 0,0-1 1 0 0,0 1-1 0 0,0-1 0 0 0,0 1 1 0 0,0-1-1 0 0,0 1 0 0 0,-1-1 1 0 0,1 1-1 0 0,0-1 0 0 0,0 1 1 0 0,0-1-1 0 0,0 1 1 0 0,-1-1-1 0 0,1 1 0 0 0,0 0 1 0 0,0-1-1 0 0,-1 1 0 0 0,1-1 1 0 0,-3-1-497 0 0,1 0 0 0 0,-1 0 1 0 0,1 0-1 0 0,-1 1 0 0 0,0-1 0 0 0,-4-1 1 0 0,3 1-512 0 0,3 1-5443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0-81 0 0,0 0 481 0 0,0 0 237 0 0,0 0 45 0 0,0 0-61 0 0,2 0-288 0 0,6 0-962 0 0,-14 6-6866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22 15663 0 0,'1'-1'356'0'0,"27"-20"860"0"0,-28 21-1184 0 0,0 0-1 0 0,0 0 1 0 0,1 0 0 0 0,-1 0-1 0 0,0 0 1 0 0,1 0-1 0 0,-1 0 1 0 0,0 0-1 0 0,1 0 1 0 0,-1 0-1 0 0,0 1 1 0 0,1-1 0 0 0,-1 0-1 0 0,0 0 1 0 0,0 0-1 0 0,1 0 1 0 0,-1 0-1 0 0,0 0 1 0 0,0 1 0 0 0,1-1-1 0 0,-1 0 1 0 0,0 0-1 0 0,0 0 1 0 0,1 1-1 0 0,-1-1 1 0 0,0 0 0 0 0,0 0-1 0 0,0 1 1 0 0,0-1-1 0 0,1 0 1 0 0,-1 1-1 0 0,0-1 1 0 0,0 0 0 0 0,0 0-1 0 0,0 1 1 0 0,0 0-1 0 0,5 10 777 0 0,-4-5-545 0 0,0 1 0 0 0,0 0 0 0 0,-1 0-1 0 0,0 0 1 0 0,0 0 0 0 0,-1 0 0 0 0,1 0 0 0 0,-4 12 0 0 0,-4 6-350 0 0,-9 25 0 0 0,5-17 589 0 0,-6 16 36 0 0,-2 0 0 0 0,-39 69 0 0 0,16-32-538 0 0,8-13 0 0 0,-67 146 0 0 0,96-203-854 0 0,6-14 456 0 0,0 0-1038 0 0,0-2-78 0 0,0 0-20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15663 0 0,'0'0'356'0'0,"0"0"50"0"0,-1 1 20 0 0,-30 37 177 0 0,30-37-238 0 0,-8 8 1143 0 0,11-13 4172 0 0,8-11-4519 0 0,-5 7-1779 0 0,2 0 1 0 0,8-10-1 0 0,-12 16 142 0 0,3-3-3193 0 0,-6 5-3838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11 325 11975 0 0,'0'0'267'0'0,"0"0"42"0"0,-6-8 417 0 0,2 3-577 0 0,4 4 571 0 0,0 1 249 0 0,0 0 45 0 0,0 0 8 0 0,0 0 2 0 0,0 0 0 0 0,0 0 0 0 0,0 0-137 0 0,12-4-550 0 0,6-1-89 0 0,1 1-1 0 0,-1 1 0 0 0,28-2 1 0 0,-4 1 226 0 0,332-52 89 0 0,-323 48-518 0 0,726-135-45 0 0,-457 85 206 0 0,-234 48 598 0 0,153-1 1 0 0,-198 12-1092 0 0,42 7 0 0 0,-70-6-18 0 0,-1 1-1 0 0,1 0 0 0 0,0 1 1 0 0,-1 0-1 0 0,1 1 0 0 0,-1 0 1 0 0,15 9-1 0 0,-24-12 106 0 0,-1 0 1 0 0,1 0-1 0 0,0 0 0 0 0,-1 1 0 0 0,1-1 0 0 0,-1 1 0 0 0,1-1 1 0 0,-1 1-1 0 0,0 0 0 0 0,0 0 0 0 0,-1 0 0 0 0,1 0 1 0 0,0 0-1 0 0,1 5 0 0 0,-3-6 61 0 0,0 0-1 0 0,0-1 1 0 0,1 1 0 0 0,-1 0-1 0 0,0-1 1 0 0,-1 1 0 0 0,1 0-1 0 0,0-1 1 0 0,0 1 0 0 0,-2 3-1 0 0,2-5 138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21191 0 0,'0'0'480'0'0,"0"0"67"0"0,0 0 31 0 0,0 0-56 0 0,0 0-405 0 0,0 0-434 0 0,0 0-158 0 0,0 0-33 0 0,0 0-208 0 0,0 0-857 0 0,0 0-379 0 0,0 0-80 0 0,0 0-15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15663 0 0,'0'0'356'0'0,"0"0"50"0"0,0 0 20 0 0,0 0-42 0 0,3-2-180 0 0,80-40 1712 0 0,-45 22-1848 0 0,7-1-100 0 0,66-23 0 0 0,-80 31-301 0 0,-3 0-1174 0 0,-8 7-2999 0 0,-2 4-1108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11975 0 0,'39'-18'256'0'0,"-20"9"64"0"0,4-5 0 0 0,2 2 32 0 0,2-1-288 0 0,1 5-64 0 0,2 1 0 0 0,-2-1 0 0 0,-5 5 0 0 0,-5 3 0 0 0,7 5 0 0 0,-25-5 0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26 10135 0 0,'6'-3'154'0'0,"1"1"1"0"0,-1-1-1 0 0,1 1 0 0 0,0 0 0 0 0,-1 1 0 0 0,13-2 0 0 0,7-1-108 0 0,-21 1 104 0 0,0 2 114 0 0,-3 0 224 0 0,-2 1 21 0 0,0 0 3 0 0,0 0 0 0 0,0 0 0 0 0,0 0 0 0 0,0 0 0 0 0,0 0 0 0 0,-2 0 0 0 0,-5 0-273 0 0,0 0 0 0 0,1 0 0 0 0,-1 1 0 0 0,0 0 0 0 0,1 0 0 0 0,-1 1-1 0 0,1 0 1 0 0,-1 0 0 0 0,-7 4 0 0 0,-17 4 375 0 0,-150 46-455 0 0,109-32-153 0 0,-60 27-6 0 0,89-33 0 0 0,-89 41 0 0 0,122-54 0 0 0,10-5 0 0 0,0 0 0 0 0,-1 0 0 0 0,1 0 0 0 0,0 1 0 0 0,0-1 0 0 0,-1 0 0 0 0,1 0 0 0 0,0 0 0 0 0,-1 1 0 0 0,1-1 0 0 0,0 0 0 0 0,0 0 0 0 0,0 1 0 0 0,-1-1 0 0 0,1 0 0 0 0,0 0 0 0 0,0 1 0 0 0,0-1 0 0 0,0 0 0 0 0,0 1 0 0 0,-1-1 0 0 0,1 0 0 0 0,0 1 0 0 0,0-1 0 0 0,0 0 0 0 0,0 1 0 0 0,0-1 0 0 0,0 0 0 0 0,0 1 0 0 0,0-1 0 0 0,0 0 0 0 0,0 1 0 0 0,0-1 0 0 0,1 0 0 0 0,-1 0 0 0 0,0 1 0 0 0,0-1 0 0 0,0 0 0 0 0,0 1 0 0 0,0-1 0 0 0,1 0 0 0 0,-1 1 0 0 0,0-1 0 0 0,0 0 0 0 0,0 0 0 0 0,1 0 0 0 0,-1 1 0 0 0,0-1 0 0 0,0 0 0 0 0,1 0 0 0 0,-1 0 0 0 0,0 1 0 0 0,1-1 0 0 0,2 3 0 0 0,1 1 0 0 0,0-1 0 0 0,0 0 0 0 0,0-1 0 0 0,0 1 0 0 0,0-1 0 0 0,0 0 0 0 0,1 0 0 0 0,-1 0 0 0 0,8 2 0 0 0,12 5 0 0 0,29 16 0 0 0,-1 2 0 0 0,84 57 0 0 0,-120-70 0 0 0,0 0 0 0 0,-1 1 0 0 0,23 27 0 0 0,-34-36 0 0 0,0 0 0 0 0,-1 0 0 0 0,0 0 0 0 0,0 0 0 0 0,0 1 0 0 0,0-1 0 0 0,-1 1 0 0 0,0 0 0 0 0,-1-1 0 0 0,0 1 0 0 0,0 0 0 0 0,0 0 0 0 0,-1 0 0 0 0,0 0 0 0 0,0 0 0 0 0,0 0 0 0 0,-4 13 0 0 0,0-4 0 0 0,0 0 0 0 0,-2-1 0 0 0,0 1 0 0 0,0-1 0 0 0,-2-1 0 0 0,-14 23 0 0 0,19-33 0 0 0,-1 1 0 0 0,0 0 0 0 0,0-1 0 0 0,0 0 0 0 0,-1 0 0 0 0,0 0 0 0 0,1 0 0 0 0,-2-1 0 0 0,1 0 0 0 0,0 0 0 0 0,-6 2 0 0 0,-10 4 0 0 0,-36 8 0 0 0,26-8 0 0 0,14-4 0 0 0,1-1 0 0 0,-1-1 0 0 0,-21 2 0 0 0,30-4 0 0 0,0-1 0 0 0,0 0 0 0 0,0 0 0 0 0,0-1 0 0 0,0 0 0 0 0,0-1 0 0 0,0 0 0 0 0,-15-5 0 0 0,20 6 0 0 0,1-1 0 0 0,-1 1 0 0 0,1-1 0 0 0,0 0 0 0 0,0 0 0 0 0,0 0 0 0 0,0 0 0 0 0,0 0 0 0 0,0 0 0 0 0,0 0 0 0 0,0 0 0 0 0,1-1 0 0 0,-1 1 0 0 0,1-1 0 0 0,0 1 0 0 0,0-1 0 0 0,0 0 0 0 0,0 0 0 0 0,0 1 0 0 0,1-1 0 0 0,-1 0 0 0 0,1 0 0 0 0,-1 0 0 0 0,1-3 0 0 0,0-4 0 0 0,1 0 0 0 0,-1 0 0 0 0,2-1 0 0 0,-1 1 0 0 0,5-15 0 0 0,0 8 0 0 0,1 0 0 0 0,0 0 0 0 0,1 1 0 0 0,1 0 0 0 0,0 0 0 0 0,1 1 0 0 0,1 0 0 0 0,0 1 0 0 0,1 0 0 0 0,20-18 0 0 0,7-1 0 0 0,1 2 0 0 0,65-40 0 0 0,-50 36 0 0 0,5-1 0 0 0,73-58 0 0 0,-128 89 12 0 0,0 0 0 0 0,0 0-1 0 0,0-1 1 0 0,5-6 0 0 0,-9 10-102 0 0,1 0 0 0 0,-1 0-1 0 0,0 0 1 0 0,0 0 0 0 0,0 0 0 0 0,0 0 0 0 0,0 0 0 0 0,-1-1-1 0 0,1 1 1 0 0,0 0 0 0 0,-1 0 0 0 0,0-1 0 0 0,0 1 0 0 0,1 0-1 0 0,-2-5 1 0 0,1 7 25 0 0,0-1-1 0 0,-1 1 1 0 0,1 0-1 0 0,-1-1 1 0 0,1 1-1 0 0,-1 0 1 0 0,1-1-1 0 0,0 1 1 0 0,-1 0-1 0 0,1 0 0 0 0,-1-1 1 0 0,1 1-1 0 0,-1 0 1 0 0,0 0-1 0 0,1 0 1 0 0,-1 0-1 0 0,1 0 1 0 0,-1 0-1 0 0,1-1 1 0 0,-2 2-1 0 0,-10-2-606 0 0,8 2 275 0 0,0 1-1 0 0,0-1 1 0 0,-1 1-1 0 0,1-1 1 0 0,1 1-1 0 0,-1 0 1 0 0,-5 4-1 0 0,5-3 122 0 0,1-2-748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0,'0'0'630'0'0,"0"0"-13"0"0,0 0-252 0 0,0 0 391 0 0,0 0 216 0 0,0 0 42 0 0,0 9 604 0 0,0-8-1500 0 0,-1 7 194 0 0,1-1-1 0 0,1 0 1 0 0,0 0 0 0 0,3 14-1 0 0,-3-17-311 0 0,0 3 0 0 0,-5 13 0 0 0,1-10-64 0 0,3-8-273 0 0,0-2-138 0 0,0 0-1295 0 0,0 0-5056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61 104 10135 0 0,'0'0'231'0'0,"-9"4"546"0"0,7-3-965 0 0,-4 2 849 0 0,0 0 0 0 0,0 0 0 0 0,1 0 0 0 0,-1 1 0 0 0,1-1 0 0 0,0 2 0 0 0,-5 3 0 0 0,9-6-145 0 0,1-2-72 0 0,0 0-217 0 0,0 0 161 0 0,13-1 252 0 0,0 0 0 0 0,0 0 1 0 0,-1-2-1 0 0,21-5 0 0 0,48-21-147 0 0,-17 4-534 0 0,57-6 41 0 0,-47 14 0 0 0,-45 8 0 0 0,-18 6 0 0 0,0 0 0 0 0,0 0 0 0 0,21-2 0 0 0,-28 4 0 0 0,-3 0 0 0 0,1 1 0 0 0,-1 0 0 0 0,0-1 0 0 0,1 1 0 0 0,-1 0 0 0 0,0 0 0 0 0,0 0 0 0 0,1 0 0 0 0,-1 0 0 0 0,0 0 0 0 0,1 0 0 0 0,-1 1 0 0 0,0-1 0 0 0,1 0 0 0 0,0 1 0 0 0,9 3 0 0 0,-2 2 0 0 0,-8-5 0 0 0,1 1 0 0 0,-1-1 0 0 0,1 0 0 0 0,-1 0 0 0 0,0 1 0 0 0,1-1 0 0 0,-1 1 0 0 0,0-1 0 0 0,0 1 0 0 0,0 0 0 0 0,0-1 0 0 0,1 4 0 0 0,0 0 0 0 0,1 6 0 0 0,-4-1 0 0 0,0-1 0 0 0,0 1 0 0 0,-1-1 0 0 0,0 1 0 0 0,-1-1 0 0 0,0 0 0 0 0,-1 0 0 0 0,-6 12 0 0 0,4-6 0 0 0,-7 14 0 0 0,-2-1 0 0 0,0-1 0 0 0,-2 0 0 0 0,-1-1 0 0 0,-2 0 0 0 0,-25 25 0 0 0,-57 70 0 0 0,43-49 0 0 0,56-68 0 0 0,-9 8 0 0 0,2 1 0 0 0,-1 1 0 0 0,2 0 0 0 0,-16 28 0 0 0,23-35 186 0 0,-1-2 0 0 0,-1 1 1 0 0,1 0-1 0 0,-6 6 0 0 0,7-10 323 0 0,2-2-134 0 0,0 0-577 0 0,2 3-337 0 0,-1 2-573 0 0,2-4-4336 0 0,7-1-1434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2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0,'0'0'399'0'0,"0"0"60"0"0,0 0 21 0 0,0 0-59 0 0,0 0-204 0 0,0 0 170 0 0,6 11 1122 0 0,-6-8-1362 0 0,0 0 0 0 0,1-1 0 0 0,0 1 0 0 0,-1 0 0 0 0,1 0 0 0 0,0 0 0 0 0,1-1 0 0 0,-1 1 1 0 0,0-1-1 0 0,1 1 0 0 0,3 3 0 0 0,5 12 216 0 0,-9-17-362 0 0,0 0 0 0 0,0 0 0 0 0,-1 0 0 0 0,1 0 0 0 0,-1 0 0 0 0,1 0 0 0 0,-1 0 0 0 0,1 0-1 0 0,-1 0 1 0 0,0 0 0 0 0,0 0 0 0 0,1 0 0 0 0,-1 0 0 0 0,0 1 0 0 0,0-1 0 0 0,0 1 0 0 0,0 2-1 0 0,2 2-14 0 0,-2-5 6 0 0,0 0 0 0 0,1 0 0 0 0,-1 0 0 0 0,1 0 0 0 0,-1 0-1 0 0,0 1 1 0 0,0-1 0 0 0,0 0 0 0 0,0 0 0 0 0,0 1 0 0 0,0-1 0 0 0,0 0-1 0 0,0 0 1 0 0,0 0 0 0 0,-1 1 0 0 0,1-1 0 0 0,0 0 0 0 0,-1 0-1 0 0,1 0 1 0 0,-1 0 0 0 0,0 0 0 0 0,0 2 0 0 0,0-1-1043 0 0,4-1-385 0 0,15 5-78 0 0,1-6-20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 10135 0 0,'0'0'464'0'0,"-2"-1"-9"0"0,-8-1-78 0 0,1 0 1 0 0,-1 1-1 0 0,0 0 0 0 0,0 1 1 0 0,0 0-1 0 0,-12 2 0 0 0,19-2-254 0 0,-3 0 182 0 0,0 1 0 0 0,0-1-1 0 0,0 1 1 0 0,0 1-1 0 0,0-1 1 0 0,1 1 0 0 0,-8 3-1 0 0,9-3-87 0 0,3-1-153 0 0,-1 0 0 0 0,1-1 0 0 0,0 1 0 0 0,0-1 0 0 0,-1 1 0 0 0,1-1 0 0 0,-1 1 0 0 0,1-1-1 0 0,0 0 1 0 0,-1 0 0 0 0,1 0 0 0 0,-1 0 0 0 0,1 0 0 0 0,-3 0 0 0 0,3 0 323 0 0,1 0 101 0 0,0 0 21 0 0,0 0 3 0 0,0 0 0 0 0,0 0 0 0 0,0 0 0 0 0,0 0-69 0 0,-1 6-409 0 0,0-1-1 0 0,0 1 1 0 0,0 0 0 0 0,-4 10 0 0 0,-2 7-38 0 0,2-8 132 0 0,0-1-1 0 0,-1 0 0 0 0,0 0 1 0 0,-1 0-1 0 0,-1-1 1 0 0,-10 13-1 0 0,-1 4 594 0 0,18-28-1171 0 0,1-2-50 0 0,0 0-215 0 0,0 0-858 0 0,0 0-379 0 0,1-1-80 0 0,4-4-15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148 245 8287 0 0,'-8'1'756'0'0,"5"0"-671"0"0,2-1-73 0 0,0-1 1 0 0,0 1 0 0 0,0 0-1 0 0,-1 0 1 0 0,1 0 0 0 0,0-1-1 0 0,0 1 1 0 0,0 0-1 0 0,0-1 1 0 0,-1 1 0 0 0,1-1-1 0 0,0 1 1 0 0,0-1 0 0 0,0 0-1 0 0,-2-1 1 0 0,2 2 168 0 0,0-1 0 0 0,0 1-1 0 0,-1 0 1 0 0,1 0 0 0 0,0 0 0 0 0,0 0 0 0 0,-1 0-1 0 0,1 0 1 0 0,0 0 0 0 0,0 0 0 0 0,-2 1 0 0 0,-2 0 352 0 0,-6 1 130 0 0,1 1 0 0 0,0 0 0 0 0,0 0 0 0 0,0 1 0 0 0,-14 7 0 0 0,6-3 85 0 0,16-7-236 0 0,2-1 0 0 0,0 0 0 0 0,0 0 0 0 0,0 1-487 0 0,0 0-1 0 0,0 0 0 0 0,1 0 1 0 0,-1 0-1 0 0,0 0 0 0 0,1 0 1 0 0,-1 0-1 0 0,1 0 1 0 0,-1 0-1 0 0,1 0 0 0 0,-1 0 1 0 0,1 0-1 0 0,0 0 0 0 0,-1-1 1 0 0,1 1-1 0 0,0 0 1 0 0,0 0-1 0 0,-1-1 0 0 0,1 1 1 0 0,0 0-1 0 0,0-1 0 0 0,0 1 1 0 0,0-1-1 0 0,0 0 0 0 0,0 1 1 0 0,2 0-1 0 0,29 6 2 0 0,-32-7-22 0 0,22 2 339 0 0,1-1 0 0 0,-1-1-1 0 0,29-3 1 0 0,68-15 302 0 0,-62 9-685 0 0,623-119-1334 0 0,-472 86 2732 0 0,-83 11-1347 0 0,-105 25-661 0 0,0-2 1 0 0,-1 0 0 0 0,0-1 0 0 0,18-12-1 0 0,-34 19 222 0 0,0 0 0 0 0,0-1 0 0 0,0 1-1 0 0,-1-1 1 0 0,1 0 0 0 0,2-3 0 0 0,-3 4-1107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3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11975 0 0,'0'0'267'0'0,"0"0"42"0"0,0 0 17 0 0,0 0-28 0 0,0 0-126 0 0,0 0 204 0 0,0 0 111 0 0,-1 2 22 0 0,-3 7 341 0 0,-1 1-1 0 0,0-1 0 0 0,0 0 0 0 0,-9 9 1 0 0,-1 3-450 0 0,0 1-214 0 0,-1 0 0 0 0,-33 31 0 0 0,-46 34 1218 0 0,69-64-1277 0 0,-3 2-112 0 0,-55 55-14 0 0,-75 80-1 0 0,100-99 0 0 0,52-54 0 0 0,1 0 0 0 0,0 0 0 0 0,0 1 0 0 0,1-1 0 0 0,0 1 0 0 0,1 1 0 0 0,-1-1 0 0 0,1 0 0 0 0,1 1 0 0 0,0 0 0 0 0,0 0 0 0 0,-2 13 0 0 0,5-17 0 0 0,-1 0 0 0 0,1 1 0 0 0,0-1 0 0 0,0 0 0 0 0,0 0 0 0 0,1 1 0 0 0,0-1 0 0 0,0 0 0 0 0,0 0 0 0 0,0 0 0 0 0,1 0 0 0 0,0 0 0 0 0,0 0 0 0 0,0-1 0 0 0,1 1 0 0 0,0-1 0 0 0,0 1 0 0 0,0-1 0 0 0,0 0 0 0 0,0 0 0 0 0,1 0 0 0 0,0-1 0 0 0,6 5 0 0 0,1 0 0 0 0,1-1 0 0 0,1 0 0 0 0,-1-1 0 0 0,17 6 0 0 0,-16-7 0 0 0,0 0 190 0 0,1-1 0 0 0,0-1 0 0 0,0 0-1 0 0,0-1 1 0 0,15 1 0 0 0,73-2 703 0 0,-67-2-827 0 0,1-1-1 0 0,-1-2 1 0 0,0-2-1 0 0,0-1 1 0 0,0-2-1 0 0,38-15 1 0 0,12-12 736 0 0,118-68 1 0 0,-190 95-803 0 0,0 0 0 0 0,-1-2 0 0 0,0 1 0 0 0,-1-1 0 0 0,0-1 0 0 0,14-19 0 0 0,-17 18 0 0 0,-5 3-64 0 0,-3 9 21 0 0,0 0 0 0 0,0 1 0 0 0,0-1 0 0 0,0 0 0 0 0,0 0 1 0 0,0 1-1 0 0,0-1 0 0 0,0 0 0 0 0,-1 0 0 0 0,1 1 0 0 0,0-1 0 0 0,0 0 0 0 0,-1 0 0 0 0,1 1 0 0 0,0-1 0 0 0,-1 1 0 0 0,1-1 0 0 0,-1 0 0 0 0,1 1 0 0 0,-1-1 0 0 0,1 1 1 0 0,-1-1-1 0 0,1 1 0 0 0,-1-1 0 0 0,1 1 0 0 0,-1-1 0 0 0,0 1 0 0 0,1 0 0 0 0,-1-1 0 0 0,0 1 0 0 0,0 0 0 0 0,1-1 0 0 0,-1 1 0 0 0,0 0 0 0 0,1 0 0 0 0,-1 0 1 0 0,0 0-1 0 0,0 0 0 0 0,1 0 0 0 0,-1 0 0 0 0,0 0 0 0 0,-1 0 0 0 0,-4 0 30 0 0,0 1 1 0 0,0 0-1 0 0,-1 0 1 0 0,-5 2-1 0 0,8-2-6 0 0,-29 8 19 0 0,0 2 0 0 0,-38 17 0 0 0,53-20 0 0 0,1 1 0 0 0,0 1 0 0 0,0 1 0 0 0,1 0 0 0 0,-20 18 0 0 0,28-21 5 0 0,1 1 0 0 0,0 0 0 0 0,0 0 0 0 0,1 0 0 0 0,0 1 0 0 0,1 0 0 0 0,0 0 0 0 0,0 0 0 0 0,-4 17 0 0 0,7-19-585 0 0,0 0 0 0 0,0 0 0 0 0,1 0 1 0 0,0 12-1 0 0,1-18-443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28 8287 0 0,'7'-3'147'0'0,"0"0"-1"0"0,0 0 0 0 0,0 1 1 0 0,1 0-1 0 0,12-2 0 0 0,14-3 803 0 0,-32 6-440 0 0,4-2 285 0 0,-5 3 2951 0 0,-13 9-3664 0 0,-22 19 0 0 0,-7 4-78 0 0,35-27 158 0 0,-1 1-1 0 0,1 0 1 0 0,0 0 0 0 0,-6 9-1 0 0,-11 10 477 0 0,7-11-561 0 0,0 0 0 0 0,-1-1 0 0 0,0-1 0 0 0,-1-1 0 0 0,0-1 0 0 0,-1 0 0 0 0,-19 7 0 0 0,-4-1-474 0 0,0-3-1 0 0,-1-1 1 0 0,0-1 0 0 0,-78 6-1 0 0,-16 3 399 0 0,34-4 0 0 0,98-16-37 0 0,1 0-1 0 0,0 0 0 0 0,0 0 0 0 0,0 0 1 0 0,0-1-1 0 0,-1 1 0 0 0,1-1 1 0 0,-5-2-1 0 0,8 3 23 0 0,0-1 1 0 0,0 1-1 0 0,1 0 1 0 0,-1-1 0 0 0,0 1-1 0 0,1 0 1 0 0,-1-1-1 0 0,0 1 1 0 0,1-1-1 0 0,-1 1 1 0 0,1-1-1 0 0,-1 0 1 0 0,1 1-1 0 0,-1-1 1 0 0,1 0-1 0 0,-1 1 1 0 0,1-1-1 0 0,0 0 1 0 0,-1 1-1 0 0,1-2 1 0 0,0 1-1 0 0,0 0 1 0 0,0 0 0 0 0,0 0-1 0 0,0 0 1 0 0,0 0 0 0 0,1 0-1 0 0,-1 0 1 0 0,0 0 0 0 0,1 0-1 0 0,-1 0 1 0 0,0 0-1 0 0,1 0 1 0 0,0 0 0 0 0,-1 0-1 0 0,1 0 1 0 0,-1 0 0 0 0,1 0-1 0 0,0 0 1 0 0,1 0 0 0 0,9-11-180 0 0,2 0 1 0 0,-1 1 0 0 0,1 1-1 0 0,1 0 1 0 0,19-11 0 0 0,-20 14 462 0 0,0 1 0 0 0,1 0 1 0 0,0 0-1 0 0,-1 2 0 0 0,2 0 1 0 0,-1 0-1 0 0,0 1 0 0 0,1 1 1 0 0,0 1-1 0 0,22-1 0 0 0,-34 2-223 0 0,0 1 0 0 0,-1-1 0 0 0,1 0 0 0 0,0 1 0 0 0,-1-1-1 0 0,1 1 1 0 0,0 0 0 0 0,-1 0 0 0 0,1 0 0 0 0,-1 0 0 0 0,1 0 0 0 0,-1 1 0 0 0,1-1-1 0 0,3 4 1 0 0,-5-4-29 0 0,0 0-1 0 0,0 1 1 0 0,0-1 0 0 0,0 1-1 0 0,-1-1 1 0 0,1 1 0 0 0,0-1-1 0 0,-1 1 1 0 0,1-1-1 0 0,-1 1 1 0 0,1 0 0 0 0,-1-1-1 0 0,0 1 1 0 0,0 0-1 0 0,0-1 1 0 0,0 1 0 0 0,0 0-1 0 0,0-1 1 0 0,0 1 0 0 0,-1 0-1 0 0,1-1 1 0 0,0 1-1 0 0,-1-1 1 0 0,1 1 0 0 0,-2 2-1 0 0,-4 6-16 0 0,0 1 0 0 0,-1-1 0 0 0,0 0 0 0 0,0-1 0 0 0,-1 1 0 0 0,0-1 0 0 0,-18 13 0 0 0,-6 6 0 0 0,16-16 0 0 0,1 1 0 0 0,1 1 0 0 0,-23 28 0 0 0,-5 11 0 0 0,22-28 0 0 0,-35 57 0 0 0,34-44 0 0 0,1 1 0 0 0,-23 67 0 0 0,-36 93 0 0 0,29-93 0 0 0,46-97 0 0 0,0-5 0 0 0,11-8 0 0 0,0 0 328 0 0,0 1 749 0 0,-4 12-434 0 0,-3-8-643 0 0,0 0 0 0 0,1 0 0 0 0,-1 0 0 0 0,0 0 0 0 0,0 0 0 0 0,1 0 0 0 0,-1 0 0 0 0,0-1 0 0 0,1 1 0 0 0,-1 0 0 0 0,1 0 0 0 0,1 2 0 0 0,4-2 0 0 0,-5 0 0 0 0,3 0 30 0 0,-1 0 0 0 0,1-1 0 0 0,0 1 0 0 0,0 0-1 0 0,0-1 1 0 0,0 0 0 0 0,-1 0 0 0 0,1 0 0 0 0,0-1-1 0 0,7 0 1 0 0,4-3 624 0 0,21-8-1 0 0,0 1-256 0 0,52-17-380 0 0,-17 5-18 0 0,-57 20 1 0 0,-3 4 0 0 0,-10-1 0 0 0,-1 1 0 0 0,1-1 0 0 0,-1 1 0 0 0,0 0 0 0 0,0-1 0 0 0,1 1 0 0 0,-1-1 0 0 0,0 1 0 0 0,0 0 0 0 0,1-1 0 0 0,-1 1 0 0 0,0 0 0 0 0,0-1 0 0 0,0 1 0 0 0,0 0 0 0 0,0-1 0 0 0,0 1 0 0 0,0 0 0 0 0,0-1 0 0 0,0 1 0 0 0,-1-1 0 0 0,1 1 0 0 0,0 0 0 0 0,0-1 0 0 0,0 1 0 0 0,-1 0-1 0 0,1-1 1 0 0,0 1 0 0 0,-1-1 0 0 0,1 1 0 0 0,-1-1 0 0 0,1 1 0 0 0,-1 0 0 0 0,-17 20-281 0 0,16-19 162 0 0,-14 16-838 0 0,-17 17-90 0 0,7-16-5006 0 0,25-18 439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8287 0 0,'2'1'382'0'0,"2"-1"-317"0"0,1 0 1 0 0,0 0-1 0 0,-1-1 1 0 0,1 1-1 0 0,0-1 1 0 0,-1 0-1 0 0,6-2 1 0 0,35-12 574 0 0,-41 14-423 0 0,329-97 7084 0 0,-301 89-7301 0 0,-16 5 0 0 0,1 0 0 0 0,21-3 0 0 0,-23 4 11 0 0,-12 2-18 0 0,0 0 0 0 0,1 1-1 0 0,-1-1 1 0 0,0 1 0 0 0,1 0 0 0 0,-1 0 0 0 0,1 0-1 0 0,-1 0 1 0 0,6 2 0 0 0,-7-2-318 0 0,-2 0-142 0 0,0 0-40 0 0,0 0-141 0 0,0 0-572 0 0,-1 1 948 0 0,1 0-1 0 0,-1 0 1 0 0,0 0-1 0 0,0 0 1 0 0,1 0-1 0 0,-1 0 1 0 0,0 0-1 0 0,0 0 1 0 0,0 0-1 0 0,-2 1 1 0 0,1 0-1263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0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0,'0'0'191'0'0,"0"0"26"0"0,0 0 9 0 0,1 2-34 0 0,2 6 199 0 0,0-1 1 0 0,0 1-1 0 0,1 0 1 0 0,0-1 0 0 0,1 0-1 0 0,-1 0 1 0 0,1 0-1 0 0,11 10 1 0 0,6 5 1214 0 0,27 21 1 0 0,-8-9-1696 0 0,72 84 1703 0 0,-26-34-1614 0 0,-80-77 0 0 0,4 9-125 0 0,-11-8-281 0 0,0-5 108 0 0,0-3 194 0 0,0 0-1 0 0,-1 1 1 0 0,1-1-1 0 0,0 1 1 0 0,0-1 0 0 0,0 1-1 0 0,-1-1 1 0 0,1 0-1 0 0,0 1 1 0 0,0-1 0 0 0,-1 0-1 0 0,1 1 1 0 0,0-1-1 0 0,-1 0 1 0 0,1 1 0 0 0,0-1-1 0 0,-1 0 1 0 0,1 1-1 0 0,-1-1 1 0 0,-1 1-591 0 0,-6 6-4421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0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29 8287 0 0,'0'0'191'0'0,"-5"-11"444"0"0,6 8-597 0 0,-1 2-30 0 0,0 0 1 0 0,1 1-1 0 0,-1-1 1 0 0,0 0-1 0 0,0 1 1 0 0,0-1-1 0 0,0 0 1 0 0,0 0-1 0 0,0 1 1 0 0,0-1-1 0 0,0 0 1 0 0,-1 1-1 0 0,1-1 1 0 0,0 0-1 0 0,0 1 1 0 0,-1-2-1 0 0,1 1 734 0 0,0 1 234 0 0,0 0 42 0 0,-4 0-888 0 0,1 0 0 0 0,-1 1-1 0 0,1 0 1 0 0,0-1 0 0 0,-1 1-1 0 0,1 1 1 0 0,0-1 0 0 0,0 0-1 0 0,0 1 1 0 0,-5 2 0 0 0,-28 23 1428 0 0,19-13-1247 0 0,-108 87-311 0 0,50-38 0 0 0,22-19 310 0 0,3 3 1 0 0,-63 75-1 0 0,91-100 323 0 0,14-14-493 0 0,0 0 0 0 0,-10 14 0 0 0,17-21-477 0 0,1-1-138 0 0,2-1-1022 0 0,8-7-3962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0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11975 0 0,'0'-3'103'0'0,"-1"1"0"0"0,1 0 0 0 0,0-1-1 0 0,0 1 1 0 0,0-1 0 0 0,0 1-1 0 0,1-1 1 0 0,-1 1 0 0 0,1 0 0 0 0,-1-1-1 0 0,1 1 1 0 0,0 0 0 0 0,0-1 0 0 0,0 1-1 0 0,2-4 1 0 0,4-9 1440 0 0,-7 15-1550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0,0-1 0 0 0,0 1 0 0 0,0 0 0 0 0,0 0 0 0 0,0 0 0 0 0,0 0 0 0 0,0 0 0 0 0,0 0 0 0 0,0 0 0 0 0,0 0 0 0 0,0 0 0 0 0,0 0 1 0 0,0 0-1 0 0,0 0 0 0 0,0 0 0 0 0,0 0 0 0 0,0 0 0 0 0,-1 0 0 0 0,1 0 0 0 0,0 0 0 0 0,0 0 0 0 0,0 0 0 0 0,0 0 0 0 0,0 0 0 0 0,0 0 0 0 0,0 0 0 0 0,0 0 0 0 0,0 0 0 0 0,0 0 0 0 0,0 0 0 0 0,-7 3-546 0 0,-5 5-1772 0 0,5-1-2111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0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13823 0 0,'0'0'304'0'0,"0"0"64"0"0,0 0 16 0 0,0 0 0 0 0,0 0-312 0 0,0 0-72 0 0,7-3 0 0 0,2-3 0 0 0,-1 1 424 0 0,3-4 72 0 0,0-3 16 0 0,-1 1 0 0 0,1 4-824 0 0,-2 0-160 0 0,-4-2-32 0 0,0 2-3824 0 0,-5 7-768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 6447 0 0,'0'0'298'0'0,"2"-1"-10"0"0,19-2-107 0 0,-20 3 184 0 0,-1 0 122 0 0,0 0 22 0 0,0 0 3 0 0,0 0 0 0 0,0 0 0 0 0,0 0 0 0 0,0 0 0 0 0,0 0 0 0 0,0 0 0 0 0,0 0 0 0 0,0 0 0 0 0,0 0 0 0 0,0 0 0 0 0,0 0 0 0 0,0 0-69 0 0,-5 11-278 0 0,-160 261 1244 0 0,63-114-770 0 0,67-103-1123 0 0,10-15-1301 0 0,1 0-1 0 0,-20 49 1 0 0,39-77-3183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10135 0 0,'0'0'231'0'0,"0"0"29"0"0,0 0 19 0 0,0 0 37 0 0,0 0 125 0 0,0-1-300 0 0,0 1 1 0 0,0-1-1 0 0,0 1 1 0 0,0-1-1 0 0,0 1 0 0 0,0-1 1 0 0,0 1-1 0 0,0-1 1 0 0,0 1-1 0 0,0-1 0 0 0,0 1 1 0 0,0-1-1 0 0,0 1 1 0 0,1-1-1 0 0,-1 1 0 0 0,0-1 1 0 0,1 0-1 0 0,16-4 495 0 0,1 1 0 0 0,0 0 1 0 0,0 1-1 0 0,22 0 0 0 0,-11 0-233 0 0,71-7 617 0 0,90-10 520 0 0,33-3-406 0 0,-110 12-1148 0 0,-105 11 14 0 0,0-1 0 0 0,0 1 0 0 0,9 1 0 0 0,-8 2-3 0 0,-9 1-19 0 0,-5 1-154 0 0,1-1-158 0 0,0-1 0 0 0,0 0 0 0 0,0-1 0 0 0,-1 1 1 0 0,1-1-1 0 0,-1 0 0 0 0,1 0 0 0 0,-1 0 0 0 0,0-1 0 0 0,-5 2 0 0 0,2-1 6 0 0,-23 8-1206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11975 0 0,'0'0'267'0'0,"0"0"42"0"0,0 0 17 0 0,0 0-28 0 0,0 0-126 0 0,2 1 204 0 0,12 2 141 0 0,0 1 1 0 0,1-2-1 0 0,0 0 0 0 0,0 0 0 0 0,25-2 0 0 0,76-10 861 0 0,-108 9-1279 0 0,65-8 535 0 0,0-3-1 0 0,-1-4 1 0 0,-1-2 0 0 0,71-29-1 0 0,114-45-633 0 0,-225 82-554 0 0,46-10 0 0 0,-26 7-1167 0 0,-32 10 542 0 0,-11 3-4346 0 0,-8 0 362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433 118 11975 0 0,'-2'-1'547'0'0,"-5"1"-315"0"0,0-1-1 0 0,0 1 1 0 0,-1 0-1 0 0,1 1 1 0 0,0-1 0 0 0,-12 4-1 0 0,5-3 2063 0 0,23-7 26 0 0,25-8-726 0 0,58-25-431 0 0,-59 24-550 0 0,0 1 1 0 0,60-16-1 0 0,-93 30-603 0 0,3-1 1 0 0,0 1 0 0 0,0-1 0 0 0,0 0 0 0 0,0 1 0 0 0,0 0 0 0 0,0 0 1 0 0,0 0-1 0 0,0 0 0 0 0,1 0 0 0 0,-1 0 0 0 0,0 1 0 0 0,0 0 0 0 0,3 0 0 0 0,2 5-11 0 0,-7-4 0 0 0,-1-1 0 0 0,1 0 0 0 0,0 0 0 0 0,-1 1 0 0 0,1-1 0 0 0,-1 0 0 0 0,0 1 0 0 0,1-1 0 0 0,-1 1 0 0 0,0-1 0 0 0,0 0 0 0 0,0 1 0 0 0,0-1 0 0 0,0 1 0 0 0,0-1 0 0 0,0 0 0 0 0,-1 1 0 0 0,1-1 0 0 0,0 1 0 0 0,-1-1 0 0 0,0 2 0 0 0,-15 27 0 0 0,16-30 0 0 0,-17 26 0 0 0,-2 0 0 0 0,-1-2 0 0 0,-1 0 0 0 0,-1-2 0 0 0,-44 36 0 0 0,-136 83 0 0 0,187-131 0 0 0,-37 24-1204 0 0,-83 40 0 0 0,115-65 926 0 0,9-4 52 0 0,0 1 1 0 0,-1-1-1 0 0,0-1 0 0 0,0 0 1 0 0,-22 3-1 0 0,34-7 226 0 0,0 1 0 0 0,0-1 0 0 0,-1 0 0 0 0,1 0 0 0 0,0 0 0 0 0,0 0 0 0 0,-1 0 0 0 0,1 0 0 0 0,0 0 0 0 0,-1 0 0 0 0,1 0 0 0 0,0 0 0 0 0,0 0 0 0 0,-1 0 0 0 0,1 0 0 0 0,0 0 0 0 0,0 0 0 0 0,-1 0 0 0 0,1-1 0 0 0,0 1 0 0 0,0 0 0 0 0,-1 0 0 0 0,1 0 0 0 0,0 0 0 0 0,0 0 0 0 0,0-1 0 0 0,-1 1 0 0 0,1 0 0 0 0,0 0 0 0 0,0-1 0 0 0,0 0 0 0 0,1-1 0 0 0,-1 1 0 0 0,1-1 0 0 0,0 1 0 0 0,0 0 0 0 0,0 0 0 0 0,0-1 0 0 0,0 1 0 0 0,0 0 0 0 0,0 0 0 0 0,0 0 0 0 0,0 0 0 0 0,3-2 0 0 0,20-14 0 0 0,-11 10 125 0 0,-1 0-1 0 0,1 1 1 0 0,1 1-1 0 0,-1 0 1 0 0,1 0-1 0 0,0 2 1 0 0,28-5-1 0 0,-2 5 374 0 0,64 1 0 0 0,34 9-592 0 0,27 1 1628 0 0,-157-8-1310 0 0,-1 1-452 0 0,1-2 1 0 0,-1 1-1 0 0,1-1 0 0 0,0 0 0 0 0,-1 0 0 0 0,0-1 0 0 0,1 0 0 0 0,10-4 1 0 0,-17 5-261 0 0,-1 1-1284 0 0,0 0-5054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213 278 17503 0 0,'0'0'399'0'0,"0"0"60"0"0,0 0 21 0 0,0 0-59 0 0,-4 7-260 0 0,-3 1-382 0 0,0-1 0 0 0,0 0 0 0 0,0 0-1 0 0,-1-1 1 0 0,-12 8 0 0 0,-18 15-444 0 0,-75 66 1772 0 0,111-94-1607 0 0,2-1 59 0 0,0 0 355 0 0,0 0 408 0 0,0 0 152 0 0,0 0 34 0 0,2-1-65 0 0,47-33-288 0 0,-5 3 298 0 0,93-57 1134 0 0,-16 10-1569 0 0,-39 22-18 0 0,119-61 0 0 0,-170 100 0 0 0,35-16 0 0 0,-53 30 0 0 0,-12 3 0 0 0,0 0 0 0 0,-1 1 0 0 0,1-1 0 0 0,-1 0 0 0 0,1 1 0 0 0,-1-1 0 0 0,1 0 0 0 0,-1 1 0 0 0,0-1 0 0 0,1 1 0 0 0,-1-1 0 0 0,1 0 0 0 0,-1 1 0 0 0,0-1 0 0 0,0 1 0 0 0,1-1 0 0 0,-1 1 0 0 0,0 0 0 0 0,0-1 0 0 0,1 1 0 0 0,-1-1 0 0 0,0 1 0 0 0,0-1 0 0 0,0 1 0 0 0,0 0 0 0 0,0-1 0 0 0,0 1 0 0 0,0-1 0 0 0,0 1 0 0 0,0 0 0 0 0,0-1 0 0 0,0 1 0 0 0,0-1 0 0 0,-1 1 0 0 0,1-1 0 0 0,0 2 0 0 0,-8 22 0 0 0,8-23 0 0 0,-86 202 0 0 0,77-181 0 0 0,0 1 0 0 0,2 1 0 0 0,-7 41 0 0 0,13-55 295 0 0,1 0-1 0 0,0 0 1 0 0,0 0 0 0 0,2 0-1 0 0,3 19 1 0 0,-5-27-180 0 0,9 19-151 0 0,-9-19-1015 0 0,0-2-385 0 0,0 0-714 0 0,2 1-2692 0 0,5 5-1150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5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72 6447 0 0,'0'0'298'0'0,"0"0"-10"0"0,2-1-188 0 0,4 0-34 0 0,0-1 1 0 0,0 0 0 0 0,0 0 0 0 0,-1-1 0 0 0,1 1-1 0 0,5-5 1 0 0,21-9 1420 0 0,8-3 492 0 0,-34 16-1830 0 0,-5 2-120 0 0,-1 1 0 0 0,1-1-1 0 0,-1 0 1 0 0,1 1-1 0 0,-1 0 1 0 0,1-1 0 0 0,-1 1-1 0 0,1-1 1 0 0,0 1-1 0 0,-1 0 1 0 0,1-1 0 0 0,0 1-1 0 0,-1 0 1 0 0,1 0-1 0 0,0-1 1 0 0,-1 1 0 0 0,1 0-1 0 0,0 0 1 0 0,0 0-1 0 0,23-4 905 0 0,-15 2 464 0 0,-7 2-407 0 0,-2 0 30 0 0,0 0-133 0 0,0 0-508 0 0,0 0 37 0 0,0 0 80 0 0,0 0 14 0 0,-2 1-67 0 0,-3 4-421 0 0,-1 0-1 0 0,0 0 1 0 0,-1 0 0 0 0,1-1-1 0 0,-1 0 1 0 0,0 0 0 0 0,-8 2-1 0 0,-55 16-29 0 0,47-16 8 0 0,-26 11 0 0 0,-56 21 0 0 0,7 6 0 0 0,83-38-254 0 0,0-1-1 0 0,-24 6 1 0 0,9-3-367 0 0,23-6 415 0 0,0-1-1 0 0,0 0 1 0 0,0 0-1 0 0,0 0 1 0 0,0-1 0 0 0,0 0-1 0 0,0 0 1 0 0,0-1-1 0 0,0 0 1 0 0,0 0-1 0 0,-13-5 1 0 0,14 4-56 0 0,1 0 0 0 0,-1 0 0 0 0,1-1 0 0 0,0 0 0 0 0,0 0 1 0 0,0 0-1 0 0,0-1 0 0 0,0 0 0 0 0,1 0 0 0 0,-1 0 0 0 0,1 0 0 0 0,0-1 0 0 0,-6-9 0 0 0,9 13-180 0 0,1-1 292 0 0,0-2 198 0 0,0 2 290 0 0,0 2 136 0 0,0 0 34 0 0,0 0-65 0 0,7 13 165 0 0,-4-8-363 0 0,-2-3-148 0 0,0 1 1 0 0,1-1-1 0 0,-1 0 0 0 0,0 1 0 0 0,-1-1 0 0 0,1 1 0 0 0,0 0 0 0 0,-1-1 1 0 0,1 1-1 0 0,-1-1 0 0 0,0 1 0 0 0,0 0 0 0 0,0 3 0 0 0,-1 0 39 0 0,1 0-1 0 0,-1 0 1 0 0,0-1-1 0 0,0 1 1 0 0,-1 0-1 0 0,1-1 1 0 0,-1 0-1 0 0,0 1 0 0 0,-1-1 1 0 0,1 0-1 0 0,-1 0 1 0 0,0 0-1 0 0,-1 0 1 0 0,-5 6-1 0 0,-19 23-119 0 0,22-29-16 0 0,1 0 0 0 0,0 1 0 0 0,0 0 0 0 0,1 0 0 0 0,0 0 0 0 0,0 0 0 0 0,-4 9 0 0 0,5-8 72 0 0,2-6 299 0 0,1-1 117 0 0,0 0 21 0 0,22 5 99 0 0,-16-4-608 0 0,0-2 0 0 0,0 1 0 0 0,0-1 0 0 0,0 0 0 0 0,-1 0 0 0 0,9-3 0 0 0,36-15 0 0 0,-23 9 0 0 0,-8 4 0 0 0,0 1 0 0 0,29-4 0 0 0,-18 4 0 0 0,-25 5 0 0 0,0 0 0 0 0,1-1 0 0 0,-1 2 0 0 0,0-1 0 0 0,0 1 0 0 0,0-1 0 0 0,0 1 0 0 0,0 1 0 0 0,0-1 0 0 0,0 1 0 0 0,-1 0 0 0 0,1 0 0 0 0,0 0 0 0 0,-1 1 0 0 0,0-1 0 0 0,1 1 0 0 0,-1 0 0 0 0,0 1 0 0 0,0-1 0 0 0,-1 0 0 0 0,1 1 0 0 0,-1 0 0 0 0,4 5 0 0 0,3 7 0 0 0,0 1 0 0 0,-1-1 0 0 0,11 32 0 0 0,-16-37 0 0 0,-1 0 0 0 0,0 0 0 0 0,-1 1 0 0 0,0-1 0 0 0,-1 1 0 0 0,0-1 0 0 0,-1 16 0 0 0,-7 14 0 0 0,7-39 0 0 0,0 0 0 0 0,0 1 0 0 0,-1-1 0 0 0,1 0 0 0 0,-1 0 0 0 0,1 1 0 0 0,-1-1 0 0 0,0 0 0 0 0,0 0 0 0 0,0 0 0 0 0,0 0 0 0 0,0 0 0 0 0,0 0 0 0 0,0 0 0 0 0,-1-1 0 0 0,1 1 0 0 0,-1 0 0 0 0,-1 1 0 0 0,0 0 0 0 0,-1 0 1 0 0,0 0 1 0 0,0-1-1 0 0,0 1 0 0 0,0-1 0 0 0,0 0 1 0 0,0 0-1 0 0,-1 0 0 0 0,1 0 0 0 0,-6 0 1 0 0,-5 2 457 0 0,-23 2 0 0 0,-3-3 99 0 0,-49-3-1 0 0,36 0-555 0 0,34 0-200 0 0,0-1 1 0 0,1-1-1 0 0,-1-1 0 0 0,0 0 1 0 0,1-1-1 0 0,-30-11 0 0 0,48 14-244 0 0,1 1 220 0 0,0 0-164 0 0,0 0-102 0 0,2 0-1147 0 0,11 0-4504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5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13823 0 0,'0'0'315'0'0,"0"0"45"0"0,0 0 21 0 0,0 0-49 0 0,0 0-149 0 0,0 0 194 0 0,0 0 110 0 0,0 0 22 0 0,0 0 3 0 0,0 0 0 0 0,0 0 0 0 0,0 0 0 0 0,0 0 0 0 0,0 0 0 0 0,0 0 0 0 0,0 0 0 0 0,0 0-69 0 0,1 2-294 0 0,0 1-77 0 0,-1-1 0 0 0,0 0 0 0 0,1 0 0 0 0,-1 1 0 0 0,0-1 0 0 0,0 0 0 0 0,-1 1 0 0 0,1-1 1 0 0,0 0-1 0 0,-1 0 0 0 0,1 1 0 0 0,-1-1 0 0 0,0 0 0 0 0,0 0 0 0 0,0 0 0 0 0,0 0 0 0 0,0 0 0 0 0,-2 2 0 0 0,-6 18 458 0 0,-33 94-448 0 0,-72 141 1 0 0,58-128-284 0 0,50-120-4858 0 0,6-9-1761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5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17503 0 0,'0'0'399'0'0,"0"0"60"0"0,0 0 21 0 0,0 0-59 0 0,1 2-276 0 0,1 5-57 0 0,-1-5 283 0 0,-1-2 117 0 0,0 0 21 0 0,1 1-66 0 0,5 2-222 0 0,-4-2 166 0 0,-2-1-351 0 0,0 0 0 0 0,1 0 0 0 0,-1 0-1 0 0,0 0 1 0 0,1 0 0 0 0,-1 0 0 0 0,0 0 0 0 0,1 1 0 0 0,-1-1 0 0 0,0 0 0 0 0,1 0 0 0 0,-1 0-1 0 0,0 0 1 0 0,1 1 0 0 0,-1-1 0 0 0,0 0 0 0 0,0 0 0 0 0,1 0 0 0 0,-1 1 0 0 0,0-1 0 0 0,0 0 0 0 0,0 1-1 0 0,1-1 1 0 0,-1 0 0 0 0,0 1 0 0 0,0-1 0 0 0,0 0 0 0 0,0 0 0 0 0,0 1 0 0 0,1-1 0 0 0,-1 1 0 0 0,0-1-1 0 0,0 0 1 0 0,0 1 0 0 0,0-1 0 0 0,0 0 0 0 0,0 1 0 0 0,0-1 0 0 0,0 0 0 0 0,0 1 0 0 0,-1 0 0 0 0,-3 15-140 0 0,1-12-579 0 0,1 1 1 0 0,-1 0-1 0 0,0-1 0 0 0,-7 9 1 0 0,4-6 94 0 0,-6 9-946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0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59 124 10135 0 0,'0'0'231'0'0,"0"0"29"0"0,0 0 19 0 0,-1 2-41 0 0,-1 0-79 0 0,1 0 0 0 0,-1 0 0 0 0,0 0 0 0 0,0 0 0 0 0,0-1-1 0 0,-1 1 1 0 0,1 0 0 0 0,0-1 0 0 0,-1 0 0 0 0,1 1 0 0 0,-1-1-1 0 0,1 0 1 0 0,-5 1 0 0 0,-11 6 1193 0 0,17-7-840 0 0,1-1 0 0 0,-3 5 814 0 0,3-4-933 0 0,7 0-408 0 0,3 0 264 0 0,0 0-1 0 0,0-1 1 0 0,0 0-1 0 0,0-1 1 0 0,1 0 0 0 0,9-2-1 0 0,60-20-3 0 0,-35 10-254 0 0,-30 9 9 0 0,335-86 0 0 0,-303 78 1 0 0,-29 6-938 0 0,0 2-1 0 0,0 0 1 0 0,19-1 0 0 0,-22 4-4859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0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10135 0 0,'0'0'231'0'0,"-14"1"546"0"0,13-1-683 0 0,1 0-1 0 0,0 0 0 0 0,0 0 1 0 0,-1 0-1 0 0,1 0 0 0 0,0 0 1 0 0,-1 0-1 0 0,1 0 0 0 0,0 0 0 0 0,0 0 1 0 0,-1 1-1 0 0,1-1 0 0 0,0 0 1 0 0,0 0-1 0 0,-1 0 0 0 0,1 0 1 0 0,0 0-1 0 0,0 0 0 0 0,-1 1 1 0 0,1-1-1 0 0,0 0 0 0 0,0 0 0 0 0,-1 0 1 0 0,1 1-1 0 0,0-1 0 0 0,0 0 1 0 0,0 0-1 0 0,0 1 0 0 0,-1-1 1 0 0,1 0-1 0 0,0 0 0 0 0,0 1 1 0 0,0-1-1 0 0,0 0 0 0 0,0 0 1 0 0,0 1-1 0 0,0-1 0 0 0,0 0 0 0 0,0 1 1 0 0,10 7 1050 0 0,20 2-397 0 0,1-5 869 0 0,-1-2 0 0 0,57-1 0 0 0,-75-2-1388 0 0,339-12 1448 0 0,-341 12-1625 0 0,12-1-1653 0 0,0-1-3315 0 0,4-2-2399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2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86 10135 0 0,'0'0'231'0'0,"0"0"29"0"0,0 0 19 0 0,2 0-41 0 0,8 0-190 0 0,-15 0 83 0 0,0 2-1 0 0,0-1 1 0 0,0 0-1 0 0,0 1 1 0 0,0 0-1 0 0,1 0 1 0 0,-10 6-1 0 0,-2 2 392 0 0,-21 16 0 0 0,30-21-450 0 0,6-4 299 0 0,1-1 117 0 0,0 0 21 0 0,0 0-66 0 0,13 1-278 0 0,-3-1 42 0 0,0-1 0 0 0,0-1 1 0 0,1 0-1 0 0,-1 0 0 0 0,0-1 0 0 0,0 0 0 0 0,17-9 0 0 0,7-1 168 0 0,29-10-358 0 0,111-32-18 0 0,-149 48 34 0 0,54-11 357 0 0,-66 16-289 0 0,0 0 1 0 0,0 1 0 0 0,0 0-1 0 0,13 2 1 0 0,-23-1-41 0 0,-1 0 0 0 0,0 1 0 0 0,1-1 0 0 0,-1 1 0 0 0,0-1 0 0 0,1 1 0 0 0,-1 0 0 0 0,0 0 0 0 0,1 0-1 0 0,-1 0 1 0 0,0 0 0 0 0,0 0 0 0 0,0 0 0 0 0,0 1 0 0 0,0-1 0 0 0,2 3 0 0 0,-3-2-57 0 0,0-1 0 0 0,0 1 0 0 0,-1 0 0 0 0,1-1-1 0 0,0 1 1 0 0,0 0 0 0 0,-1 0 0 0 0,1 0 0 0 0,-1 0 0 0 0,0-1 0 0 0,0 1-1 0 0,1 0 1 0 0,-1 0 0 0 0,0 0 0 0 0,-1 0 0 0 0,1 0 0 0 0,0 0 0 0 0,0 0-1 0 0,-1-1 1 0 0,0 4 0 0 0,-2 3-4 0 0,0 0 0 0 0,-1 0 0 0 0,1 0 0 0 0,-2-1 0 0 0,1 1 0 0 0,-1-1 0 0 0,0 0 0 0 0,-6 6 0 0 0,-52 49 0 0 0,47-47 0 0 0,-4 2-199 0 0,-1-1 0 0 0,0-1 0 0 0,-1-1-1 0 0,-37 19 1 0 0,14-13-299 0 0,-70 22 0 0 0,-108 25 426 0 0,192-56-1296 0 0,30-11 856 0 0,1 0 0 0 0,0 0 0 0 0,0 0 0 0 0,0 0 70 0 0,0-1 435 0 0,0 0 1 0 0,0 0-1 0 0,1 0 1 0 0,-1 0-1 0 0,1 0 0 0 0,-1 0 1 0 0,0 0-1 0 0,1 0 1 0 0,0 0-1 0 0,-1 0 1 0 0,1 0-1 0 0,0 0 1 0 0,-1 1-1 0 0,1-1 1 0 0,0 0-1 0 0,0 0 1 0 0,0 1-1 0 0,-1-1 1 0 0,1 0-1 0 0,0 1 1 0 0,0-1-1 0 0,2 0 1 0 0,25-10-11 0 0,-20 9 18 0 0,14-6 403 0 0,1 0 0 0 0,0 2 0 0 0,1 1 0 0 0,39-4 0 0 0,-55 9-230 0 0,0 0-1 0 0,0 0 1 0 0,0 1 0 0 0,0 0-1 0 0,0 0 1 0 0,0 1-1 0 0,12 4 1 0 0,-15-3-121 0 0,1-1-1 0 0,-1 1 1 0 0,0 0-1 0 0,0 0 1 0 0,0 1 0 0 0,-1-1-1 0 0,1 1 1 0 0,-1 0-1 0 0,0 0 1 0 0,0 1 0 0 0,6 7-1 0 0,-7-7-52 0 0,0 0 0 0 0,1 1 0 0 0,-2 0 0 0 0,1 0 0 0 0,-1 0 0 0 0,0 0 0 0 0,0 0 0 0 0,-1 0 0 0 0,2 11 0 0 0,-2-5 0 0 0,-1 1 0 0 0,0-1 0 0 0,-1 0 0 0 0,-3 15 0 0 0,2-17 0 0 0,2-9 0 0 0,0 0 0 0 0,0 1 0 0 0,0-1 0 0 0,-1 0 0 0 0,1 0 0 0 0,-1 0 0 0 0,1 0 0 0 0,-1 0 0 0 0,1 1 0 0 0,-1-1 0 0 0,0 0 0 0 0,1 0 0 0 0,-1 0 0 0 0,0 0 0 0 0,0-1 0 0 0,0 1 0 0 0,0 0 0 0 0,1 0 0 0 0,-1 0 0 0 0,-1-1 0 0 0,0 2 0 0 0,-2 0 0 0 0,-17 11 512 0 0,1-1 0 0 0,-2-1 0 0 0,-25 10 0 0 0,11-8-512 0 0,1-1 0 0 0,-2-2 0 0 0,-55 9 0 0 0,34-12 0 0 0,-90 1 0 0 0,105-12 30 0 0,27 2-246 0 0,-26-1 1 0 0,41 3-260 0 0,1 0-33 0 0,0 0-140 0 0,0 0-572 0 0,0 0-253 0 0,4 0-51 0 0,15-2-11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73 8287 0 0,'-101'30'864'0'0,"62"-17"1536"0"0,33-12-678 0 0,25-10-788 0 0,159-49 441 0 0,-98 34-190 0 0,-57 17-1080 0 0,0 1 0 0 0,1 2 0 0 0,0 0 1 0 0,0 2-1 0 0,0 0 0 0 0,0 2 0 0 0,1 0 0 0 0,-1 2 0 0 0,35 7 0 0 0,-51-8 94 0 0,-1 1-1 0 0,0 1 1 0 0,0-1 0 0 0,0 1-1 0 0,0 1 1 0 0,0-1 0 0 0,8 7-1 0 0,-8-1-182 0 0,-7-7-16 0 0,0 0 0 0 0,0 0 0 0 0,0 0 0 0 0,0 0 0 0 0,-1 0 0 0 0,1 0 0 0 0,-1 0 0 0 0,1 0 0 0 0,-1-1 0 0 0,1 1 0 0 0,-1 0 0 0 0,0 0 0 0 0,0-1 0 0 0,0 1 0 0 0,0 0 0 0 0,0-1 0 0 0,0 1 0 0 0,-3 1 0 0 0,-2 4 0 0 0,0-1 0 0 0,-12 10 0 0 0,-23 15 0 0 0,-1-1 0 0 0,-2-2 0 0 0,-1-3 0 0 0,-1-1 0 0 0,-75 27 0 0 0,-30-10-1273 0 0,47-16 554 0 0,94-21 719 0 0,10-4 0 0 0,0 0 0 0 0,-1 0 0 0 0,1 0 0 0 0,0 0 0 0 0,0 0 0 0 0,0 0 0 0 0,0 0 0 0 0,0 0 0 0 0,0 0 0 0 0,0 0 0 0 0,0 0 0 0 0,0 0 0 0 0,0 0 0 0 0,0 0 0 0 0,0 0 0 0 0,0 0 0 0 0,0 0 0 0 0,0 0 0 0 0,0 0 0 0 0,0 0 0 0 0,-1 0 0 0 0,1 0 0 0 0,0 0 0 0 0,0 0 0 0 0,0 0 0 0 0,0 0 0 0 0,0 0 0 0 0,0 0 0 0 0,0 0 0 0 0,0 1 0 0 0,0-1 0 0 0,0 0 0 0 0,0 0 0 0 0,0 0 0 0 0,0 0 0 0 0,0 0 0 0 0,0 0 0 0 0,0 0 0 0 0,0 0 0 0 0,0 0 0 0 0,0 0 0 0 0,0 0 0 0 0,0 0 0 0 0,0 0 0 0 0,0 0 0 0 0,0 0 0 0 0,0 0 0 0 0,0 1 0 0 0,0-1 0 0 0,0 0 0 0 0,0 0 0 0 0,0 0 0 0 0,0 0 0 0 0,0 0 0 0 0,0 0 0 0 0,0 0 0 0 0,0 0 0 0 0,1 0 0 0 0,-1 0 0 0 0,0 0 0 0 0,0 0 0 0 0,0 0 0 0 0,0 0 0 0 0,0 0 0 0 0,0 0 0 0 0,7 3 0 0 0,8 0 0 0 0,110 8 0 0 0,8 1 0 0 0,-78-5 0 0 0,-40-7 0 0 0,0 2 0 0 0,0 0 0 0 0,-1 0 0 0 0,1 2 0 0 0,-1 0 0 0 0,28 11 0 0 0,-41-15 44 0 0,0 1 1 0 0,1-1-1 0 0,-1 1 0 0 0,0-1 0 0 0,0 1 0 0 0,0 0 0 0 0,0-1 0 0 0,0 1 1 0 0,0 0-1 0 0,0 0 0 0 0,-1 0 0 0 0,1 0 0 0 0,0-1 0 0 0,0 1 0 0 0,-1 0 1 0 0,1 0-1 0 0,0 1 0 0 0,-1-1 0 0 0,1 0 0 0 0,-1 0 0 0 0,1 0 1 0 0,-1 0-1 0 0,0 0 0 0 0,1 1 0 0 0,-1-1 0 0 0,0 0 0 0 0,0 0 0 0 0,0 0 1 0 0,0 1-1 0 0,0-1 0 0 0,0 0 0 0 0,-1 2 0 0 0,2 12 326 0 0,0-5-231 0 0,-1-8-138 0 0,1-1 1 0 0,-1 1-1 0 0,0-1 0 0 0,0 1 0 0 0,1-1 1 0 0,-1 1-1 0 0,0-1 0 0 0,-1 1 0 0 0,1-1 1 0 0,0 1-1 0 0,0-1 0 0 0,-1 1 0 0 0,1-1 1 0 0,-1 1-1 0 0,1-1 0 0 0,-1 0 0 0 0,0 1 0 0 0,1-1 1 0 0,-1 0-1 0 0,-1 3 0 0 0,-9 8-2 0 0,0 0 1 0 0,-1-1-1 0 0,0 0 0 0 0,0-1 1 0 0,-1 0-1 0 0,-20 11 0 0 0,-90 42 48 0 0,102-53-17 0 0,-19 9 300 0 0,0-3-1 0 0,-1-1 0 0 0,-1-2 1 0 0,-1-2-1 0 0,-50 7 0 0 0,73-16-504 0 0,0-1 0 0 0,0-2 0 0 0,-1 1-1 0 0,-20-5 1 0 0,38 4 100 0 0,0 1-1 0 0,1-1 0 0 0,-1 0 1 0 0,0 1-1 0 0,0-1 1 0 0,0-1-1 0 0,1 1 1 0 0,-1 0-1 0 0,0-1 0 0 0,1 1 1 0 0,-1-1-1 0 0,-3-3 1 0 0,5 4 30 0 0,1 0 1 0 0,-1 0 0 0 0,0 0-1 0 0,0 0 1 0 0,1 0-1 0 0,-1-1 1 0 0,1 1 0 0 0,-1 0-1 0 0,1 0 1 0 0,0 0 0 0 0,-1 0-1 0 0,1-1 1 0 0,0 1-1 0 0,0 0 1 0 0,0 0 0 0 0,0-1-1 0 0,0 1 1 0 0,0 0-1 0 0,0 0 1 0 0,0-1 0 0 0,1 1-1 0 0,-1 0 1 0 0,0 0 0 0 0,1 0-1 0 0,-1 0 1 0 0,1-1-1 0 0,-1 1 1 0 0,1 0 0 0 0,0 0-1 0 0,-1 0 1 0 0,2-2 0 0 0,2-1-531 0 0,0-1 0 0 0,0 1 1 0 0,1 0-1 0 0,7-6 1 0 0,-11 9 476 0 0,18-15-1437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2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24 13823 0 0,'7'-4'1247'0'0,"-2"1"-1031"0"0,0 1-1 0 0,1-1 1 0 0,-1 1 0 0 0,0 0 0 0 0,1 0-1 0 0,-1 1 1 0 0,1-1 0 0 0,-1 1 0 0 0,1 0-1 0 0,0 1 1 0 0,0 0 0 0 0,-1 0-1 0 0,1 0 1 0 0,11 2 0 0 0,-21 12 736 0 0,1-9-934 0 0,1 0-1 0 0,-1 0 1 0 0,0 0 0 0 0,0-1 0 0 0,0 1 0 0 0,0-1-1 0 0,-1 0 1 0 0,0 0 0 0 0,-5 5 0 0 0,-6 3-28 0 0,-23 14-1 0 0,0 0 19 0 0,-172 116 2089 0 0,61-60-3972 0 0,134-75 1803 0 0,-32 10 1 0 0,37-15 69 0 0,1 1 0 0 0,0 0-1 0 0,0 0 1 0 0,0 1 0 0 0,0 1-1 0 0,1-1 1 0 0,-1 1 0 0 0,1 1 0 0 0,-7 6-1 0 0,-32 31 3 0 0,41-34 0 0 0,6-4 0 0 0,0-1 0 0 0,-1 1 0 0 0,2 0 0 0 0,-1 0 0 0 0,1-1 0 0 0,-1 1 0 0 0,1 0 0 0 0,1-1 0 0 0,-1 1 0 0 0,3 5 0 0 0,-2-5 0 0 0,1-1 0 0 0,1 1 0 0 0,-1-1 0 0 0,1 1 0 0 0,-1-1 0 0 0,1 0 0 0 0,1 0 0 0 0,-1 0 0 0 0,0-1 0 0 0,10 6 0 0 0,18 16 0 0 0,-14-11 0 0 0,0 0 0 0 0,0-1 0 0 0,24 12 0 0 0,-29-17 0 0 0,-2-3 90 0 0,0 1 0 0 0,1-1 0 0 0,0-1 0 0 0,0 0 0 0 0,0-1 0 0 0,16 3-1 0 0,79 5 961 0 0,-38-6-737 0 0,-37-1-313 0 0,0-2 0 0 0,0-1 0 0 0,56-6 0 0 0,-52 0 0 0 0,-1-2 0 0 0,0-1 0 0 0,0-2 0 0 0,-1-2 0 0 0,-1 0 0 0 0,62-34 0 0 0,-82 37 0 0 0,-1 0 0 0 0,-1 0 0 0 0,0-1 0 0 0,0 0 0 0 0,0-1 0 0 0,-2 0 0 0 0,1-1 0 0 0,-2 0 0 0 0,1 0 0 0 0,-2-1 0 0 0,0 0 0 0 0,0 0 0 0 0,-1-1 0 0 0,-1 0 0 0 0,5-16 0 0 0,-8 3 0 0 0,-4 17 0 0 0,-1 8 0 0 0,2 2 0 0 0,1-1 0 0 0,-1 1 0 0 0,1-1 0 0 0,-1 1 0 0 0,1-1 0 0 0,-1 1 0 0 0,0-1 0 0 0,1 1 0 0 0,-1 0 0 0 0,0-1 0 0 0,1 1 0 0 0,-1 0 0 0 0,0-1 0 0 0,1 1 0 0 0,-1 0 0 0 0,0 0 0 0 0,0 0 0 0 0,1 0 0 0 0,-1 0 0 0 0,0 0 0 0 0,0 0 0 0 0,1 0 0 0 0,-1 0 0 0 0,-1 0 0 0 0,0 1 0 0 0,-23 0 0 0 0,-38 7 0 0 0,6 0 0 0 0,31-5 0 0 0,0 0 0 0 0,0 2 0 0 0,1 1 0 0 0,0 1 0 0 0,-42 17 0 0 0,60-20-28 0 0,0 0 0 0 0,0 0-1 0 0,1 0 1 0 0,-1 1 0 0 0,1 0-1 0 0,0 1 1 0 0,0-1 0 0 0,1 1 0 0 0,0 0-1 0 0,-6 9 1 0 0,5-6-70 0 0,0 2 0 0 0,1-1 0 0 0,0 1 1 0 0,0-1-1 0 0,1 1 0 0 0,-3 17 0 0 0,3-8-26 0 0,1 0-1 0 0,1-1 1 0 0,1 1-1 0 0,1 0 1 0 0,1 0-1 0 0,0 0 1 0 0,9 39-1 0 0,-10-55-65 0 0,1-1 0 0 0,0 1 0 0 0,1 0 0 0 0,-1 0 0 0 0,1 0 0 0 0,-1 0 1 0 0,1-1-1 0 0,0 1 0 0 0,0-1 0 0 0,1 0 0 0 0,-1 1 0 0 0,1-1 0 0 0,0 0 0 0 0,3 3 0 0 0,-4-5-833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1:4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4607 0 0,'-2'2'102'0'0,"-6"7"-59"0"0,0 0 0 0 0,-1 0 0 0 0,-1-1-1 0 0,-16 11 1 0 0,12-9 1941 0 0,-20 19-1 0 0,21-20 251 0 0,11-9-467 0 0,6-5-936 0 0,1 1-509 0 0,-1 0 0 0 0,1 1 0 0 0,0-1 0 0 0,1 1 0 0 0,-1 1 0 0 0,9-5 0 0 0,-7 4 28 0 0,0 0 0 0 0,0-1-1 0 0,8-5 1 0 0,-8 3-350 0 0,-1 1 72 0 0,-5 4 299 0 0,-1 1 117 0 0,0 0 21 0 0,-1 1-460 0 0,0 1-1 0 0,-1-1 1 0 0,1 1 0 0 0,0-1-1 0 0,-1 0 1 0 0,1 1 0 0 0,-1-1-1 0 0,1 0 1 0 0,-1 0 0 0 0,0 0-1 0 0,-1 1 1 0 0,0-1-25 0 0,-5 4-24 0 0,-1-1 0 0 0,3 1 72 0 0,5-5 299 0 0,1-2 129 0 0,1-5 62 0 0,10-7-19 0 0,-6 9-543 0 0,18-16 0 0 0,-18 15-64 0 0,-4 5-273 0 0,-1 1-138 0 0,0 0-33 0 0,0 0 66 0 0,0 0 152 0 0,0 0-451 0 0,9-2-2198 0 0,-8 2-2857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 15663 0 0,'0'0'719'0'0,"7"-5"230"0"0,-2-1-778 0 0,-5 6-17 0 0,1-1 1 0 0,0 1-1 0 0,0-1 0 0 0,-1 1 1 0 0,1-1-1 0 0,0 1 0 0 0,0 0 0 0 0,0-1 1 0 0,-1 1-1 0 0,1 0 0 0 0,0 0 1 0 0,0 0-1 0 0,0-1 0 0 0,0 1 1 0 0,0 0-1 0 0,-1 0 0 0 0,1 0 1 0 0,0 0-1 0 0,0 1 0 0 0,0-1 1 0 0,0 0-1 0 0,0 0 0 0 0,-1 1 1 0 0,1-1-1 0 0,0 0 0 0 0,0 1 1 0 0,-1-1-1 0 0,1 0 0 0 0,0 1 1 0 0,0-1-1 0 0,-1 1 0 0 0,1 0 1 0 0,0-1-1 0 0,0 2 0 0 0,2 1-102 0 0,-1 1-1 0 0,0 0 0 0 0,-1-1 1 0 0,1 1-1 0 0,-1 0 1 0 0,1 0-1 0 0,-1 0 1 0 0,0 0-1 0 0,-1 0 0 0 0,1 0 1 0 0,-1 0-1 0 0,1 6 1 0 0,-1-1-63 0 0,-1 0 1 0 0,0 0-1 0 0,0 0 1 0 0,-4 14-1 0 0,-13 32 11 0 0,-2-1 0 0 0,-3 0 0 0 0,-31 52 0 0 0,18-41-9 0 0,-5 11-310 0 0,14-26-7963 0 0,24-41 1844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74 11975 0 0,'6'-5'1083'0'0,"-1"-1"-1064"0"0,0 0 417 0 0,1 0 0 0 0,-1 0 0 0 0,1 0 0 0 0,0 1 0 0 0,1 0 0 0 0,7-5 0 0 0,21-9 861 0 0,-35 30-418 0 0,-5 4-696 0 0,0-1 0 0 0,-1 0 0 0 0,-1 0 1 0 0,0 0-1 0 0,-14 20 0 0 0,15-26-164 0 0,-140 208-60 0 0,20-32 525 0 0,-32 44 1105 0 0,71-105-1647 0 0,21-28-1252 0 0,64-92 1191 0 0,-4 5 41 0 0,0-1-1 0 0,1 1 0 0 0,0 0 1 0 0,0 0-1 0 0,1 1 0 0 0,0-1 1 0 0,-3 13-1 0 0,7-20-87 0 0,0 0-1 0 0,0 0 1 0 0,1-1-1 0 0,-1 1 0 0 0,0 0 1 0 0,1 0-1 0 0,-1-1 1 0 0,1 1-1 0 0,-1 0 1 0 0,1-1-1 0 0,-1 1 1 0 0,1 0-1 0 0,0-1 1 0 0,-1 1-1 0 0,1-1 1 0 0,0 1-1 0 0,-1-1 0 0 0,1 1 1 0 0,0-1-1 0 0,0 0 1 0 0,0 1-1 0 0,9 3-5629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2 305 15663 0 0,'0'-2'81'0'0,"-1"-1"1"0"0,1 1-1 0 0,0-1 0 0 0,0 1 0 0 0,0-1 0 0 0,0 1 1 0 0,1-1-1 0 0,-1 1 0 0 0,0-1 0 0 0,1 1 1 0 0,0 0-1 0 0,0-1 0 0 0,0 1 0 0 0,0 0 0 0 0,0-1 1 0 0,0 1-1 0 0,0 0 0 0 0,1 0 0 0 0,-1 0 0 0 0,3-2 1 0 0,5-3-68 0 0,-1 5-14 0 0,-1 0 0 0 0,1 0 0 0 0,0 1 0 0 0,-1 0 0 0 0,1 0 0 0 0,14 1 0 0 0,-1 0 0 0 0,413-34 1998 0 0,-393 31-1956 0 0,209-29-445 0 0,-207 23-706 0 0,0-2 0 0 0,0-1-1 0 0,67-30 1 0 0,51-30-1571 0 0,-116 49 2168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17503 0 0,'0'0'399'0'0,"0"0"60"0"0,0 0 21 0 0,0 0-59 0 0,2 2-276 0 0,0 2-144 0 0,0 1 0 0 0,-1-1 0 0 0,1 1 0 0 0,-1-1 0 0 0,1 1 0 0 0,-1-1 0 0 0,-1 1 0 0 0,1-1 1 0 0,-1 1-1 0 0,0 0 0 0 0,0 0 0 0 0,0-1 0 0 0,0 1 0 0 0,-1 0 0 0 0,0-1 0 0 0,-2 9 0 0 0,-4 9-2 0 0,0 0 0 0 0,-13 23 0 0 0,14-31 2 0 0,-14 28-1 0 0,-48 73 0 0 0,-38 32 0 0 0,15-20 0 0 0,-99 164 0 0 0,78-118 0 0 0,103-159 471 0 0,-1-1 0 0 0,-1 0-1 0 0,-14 13 1 0 0,62-62-260 0 0,125-131-2233 0 0,-135 139 2016 0 0,0 1-1 0 0,32-23 0 0 0,66-40 11 0 0,-107 78 153 0 0,38-19-1 0 0,-51 29-109 0 0,1-1 0 0 0,0 1 0 0 0,-1 0 0 0 0,1 0 0 0 0,0 1 0 0 0,1 0 0 0 0,-1 0 0 0 0,0 0-1 0 0,0 1 1 0 0,0 0 0 0 0,8 0 0 0 0,-12 1 461 0 0,8 34 100 0 0,-10-27-608 0 0,0-1 0 0 0,0 0 0 0 0,0 0 0 0 0,-1 0 0 0 0,0 0 0 0 0,-1 0 0 0 0,0 0 0 0 0,0-1 0 0 0,0 1 0 0 0,-1 0 0 0 0,0-1 0 0 0,-4 8 0 0 0,-5 5 0 0 0,-1-1 0 0 0,-24 26 0 0 0,9-11 0 0 0,4-7 0 0 0,16-18 0 0 0,0 1 0 0 0,-8 11 0 0 0,12-13-201 0 0,5-7 47 0 0,-1 0 1 0 0,0 1-1 0 0,0-1 0 0 0,0 1 1 0 0,0-1-1 0 0,0 0 0 0 0,0 1 1 0 0,1-1-1 0 0,-1 1 0 0 0,0-1 1 0 0,0 0-1 0 0,0 1 0 0 0,1-1 1 0 0,-1 0-1 0 0,0 1 0 0 0,0-1 1 0 0,1 0-1 0 0,-1 0 0 0 0,0 1 1 0 0,1-1-1 0 0,-1 0 0 0 0,1 0 1 0 0,-1 0-1 0 0,0 1 0 0 0,1-1 1 0 0,-1 0-1 0 0,0 0 0 0 0,1 0 1 0 0,0 0-1 0 0,10 5-4153 0 0,4-3-1055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155 130 13823 0 0,'0'0'315'0'0,"0"0"45"0"0,1 0 21 0 0,5 1-324 0 0,-1-1-1 0 0,0-1 1 0 0,0 1-1 0 0,0-1 0 0 0,1 0 1 0 0,-1 0-1 0 0,7-2 1 0 0,14-4 383 0 0,101-19 2476 0 0,-97 19-2345 0 0,1-3-36 0 0,0 0 0 0 0,46-23 0 0 0,-58 20 57 0 0,-18 13-554 0 0,0-1 0 0 0,0 0-1 0 0,-1 1 1 0 0,1-1 0 0 0,0 0 0 0 0,0 0-1 0 0,-1 0 1 0 0,1 1 0 0 0,-1-1-1 0 0,1 0 1 0 0,0-2 0 0 0,-1 3-20 0 0,0-1 1 0 0,0 1 0 0 0,0 0-1 0 0,0 0 1 0 0,0 0-1 0 0,0-1 1 0 0,0 1 0 0 0,0 0-1 0 0,0 0 1 0 0,0 0-1 0 0,0-1 1 0 0,0 1 0 0 0,0 0-1 0 0,0 0 1 0 0,-1 0-1 0 0,1 0 1 0 0,0-1 0 0 0,0 1-1 0 0,0 0 1 0 0,0 0-1 0 0,0 0 1 0 0,-1 0 0 0 0,1 0-1 0 0,0-1 1 0 0,0 1-1 0 0,0 0 1 0 0,0 0-1 0 0,-1 0 1 0 0,1 0 0 0 0,0 0-1 0 0,0 0 1 0 0,0 0-1 0 0,-1 0 1 0 0,-18-1 819 0 0,18 1-862 0 0,-12 1 62 0 0,1 1 0 0 0,-1 0 0 0 0,1 1 0 0 0,-15 5 1 0 0,-48 22-269 0 0,53-21 33 0 0,-15 7-216 0 0,1 1 1 0 0,1 1 0 0 0,-61 44-1 0 0,81-51 544 0 0,1 1 0 0 0,0 0 1 0 0,2 1-1 0 0,-1 0 0 0 0,1 1 0 0 0,1 0 0 0 0,0 1 1 0 0,2 0-1 0 0,-1 1 0 0 0,-11 29 0 0 0,19-40-114 0 0,0 0 0 0 0,0 1 0 0 0,1-1 0 0 0,0 0 0 0 0,0 1-1 0 0,0-1 1 0 0,1 1 0 0 0,0-1 0 0 0,0 0 0 0 0,0 1 0 0 0,0-1 0 0 0,1 1 0 0 0,0-1 0 0 0,0 1-1 0 0,1-1 1 0 0,0 0 0 0 0,0 0 0 0 0,0 0 0 0 0,0 0 0 0 0,1 0 0 0 0,-1 0 0 0 0,1-1 0 0 0,1 1-1 0 0,-1-1 1 0 0,1 0 0 0 0,-1 0 0 0 0,1 0 0 0 0,0 0 0 0 0,0-1 0 0 0,1 0 0 0 0,-1 0 0 0 0,1 0-1 0 0,0 0 1 0 0,0-1 0 0 0,10 4 0 0 0,-1-1-17 0 0,0-1 0 0 0,0-1 0 0 0,0 0 0 0 0,1-1 0 0 0,-1 0 0 0 0,29-2 0 0 0,89-14 0 0 0,-92 7 1 0 0,50-17-1 0 0,-18 3-402 0 0,37-12-764 0 0,-57 9-959 0 0,-40 17-10 0 0,-1 0 1 0 0,12-10-1 0 0,-9 4-3665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566 646 10135 0 0,'0'0'464'0'0,"0"2"-9"0"0,2 12-137 0 0,1-1 0 0 0,8 25 1 0 0,-8-32 83 0 0,0 1 1 0 0,0 0 0 0 0,0-1 0 0 0,1 0 0 0 0,-1 1 0 0 0,2-2-1 0 0,6 10 1 0 0,-9-14-275 0 0,-1 0 0 0 0,1 1-1 0 0,-1-1 1 0 0,1 0 0 0 0,0 0-1 0 0,0 0 1 0 0,-1 0-1 0 0,1 0 1 0 0,0-1 0 0 0,0 1-1 0 0,0 0 1 0 0,0-1 0 0 0,0 1-1 0 0,0-1 1 0 0,0 0 0 0 0,2 0-1 0 0,0 0 42 0 0,0 0-1 0 0,-1-1 0 0 0,1 1 0 0 0,0-1 0 0 0,0 0 0 0 0,0 0 1 0 0,6-3-1 0 0,-1-1 99 0 0,-1 0 1 0 0,1 0-1 0 0,-1 0 0 0 0,0-1 1 0 0,13-13-1 0 0,0-3 35 0 0,-2-1 0 0 0,0-1 0 0 0,24-42 0 0 0,37-83-439 0 0,-73 134 186 0 0,36-80-49 0 0,-14 27 0 0 0,-20 47 25 0 0,-1-2 0 0 0,8-37 0 0 0,-11 36-511 0 0,1 0-1 0 0,13-29 1 0 0,-16 47 175 0 0,-1-1 0 0 0,0 1-1 0 0,0 0 1 0 0,-1-1 0 0 0,0 1-1 0 0,0-1 1 0 0,0-12 0 0 0,-21 35 145 0 0,0 1 166 0 0,-1-2 0 0 0,-31 19 0 0 0,-5 3 0 0 0,-84 73 996 0 0,123-93-830 0 0,0 1 0 0 0,1 1 0 0 0,1 0 0 0 0,1 2 0 0 0,-14 21 0 0 0,4 5-166 0 0,2 1 0 0 0,2 1 0 0 0,-19 69 0 0 0,-29 158 0 0 0,47-176 0 0 0,9-51-1 0 0,-2 0 0 0 0,-1-1-1 0 0,-3-1 1 0 0,-28 48 0 0 0,16-40 27 0 0,-2-1 0 0 0,-78 92 0 0 0,84-112 396 0 0,-19 21 718 0 0,39-48-1071 0 0,1-1 0 0 0,-1-1 0 0 0,1 1 0 0 0,-2-1 0 0 0,-13 8 0 0 0,-1-4-524 0 0,21-9 299 0 0,0 0 0 0 0,0 1 0 0 0,0-1 0 0 0,0 0 0 0 0,0 0 0 0 0,0 0 0 0 0,0 0 0 0 0,0 0 1 0 0,0 0-1 0 0,0 0 0 0 0,0 0 0 0 0,0-1 0 0 0,0 1 0 0 0,0 0 0 0 0,0-1 0 0 0,0 1 0 0 0,1 0 0 0 0,-1-1 1 0 0,0 1-1 0 0,0-1 0 0 0,-1 0 0 0 0,-3-7-6327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91 15663 0 0,'-6'16'356'0'0,"5"-12"50"0"0,-2 10 404 0 0,-1 0-678 0 0,1 0 1 0 0,1 0-1 0 0,-2 27 0 0 0,4-37-23 0 0,1 0 0 0 0,-1 1 1 0 0,1-1-1 0 0,-1 0 0 0 0,1 0 0 0 0,0 0 0 0 0,1 0 1 0 0,-1 0-1 0 0,1-1 0 0 0,0 1 0 0 0,0 0 1 0 0,0-1-1 0 0,0 1 0 0 0,0-1 0 0 0,1 0 1 0 0,-1 1-1 0 0,1-1 0 0 0,5 3 0 0 0,-3-1 38 0 0,1-2 0 0 0,0 1 0 0 0,0-1 0 0 0,0 1-1 0 0,0-2 1 0 0,1 1 0 0 0,-1-1 0 0 0,1 0 0 0 0,-1 0 0 0 0,1-1 0 0 0,0 0-1 0 0,11 1 1 0 0,7-2 241 0 0,0-1 0 0 0,30-5-1 0 0,-9 1 56 0 0,-15 2-398 0 0,0-1 0 0 0,-1-2-1 0 0,49-15 1 0 0,-60 14-47 0 0,0-1 0 0 0,0-1 0 0 0,-1 0 0 0 0,0-1 0 0 0,0-1 0 0 0,23-20 0 0 0,-9 3-2338 0 0,-1-2 0 0 0,40-51 0 0 0,-38 36-216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17503 0 0,'0'0'803'0'0,"0"0"-18"0"0,-1 2-501 0 0,-3 8-252 0 0,3-5-24 0 0,0-1 0 0 0,-1 0 1 0 0,0 0-1 0 0,0 0 0 0 0,0 0 1 0 0,0 0-1 0 0,0 0 0 0 0,-6 5 1 0 0,-73 63 1372 0 0,-188 245 874 0 0,254-299-3219 0 0,-27 24 0 0 0,22-22-2229 0 0,19-19-1381 0 0,1-1-1226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0 557 11975 0 0,'0'0'267'0'0,"0"0"42"0"0,2 1 17 0 0,-2-1-323 0 0,2 1 21 0 0,0 0 0 0 0,-1 0 0 0 0,1-1-1 0 0,0 1 1 0 0,0 0 0 0 0,0-1-1 0 0,0 1 1 0 0,0-1 0 0 0,0 0 0 0 0,0 0-1 0 0,0 0 1 0 0,0 0 0 0 0,0 0-1 0 0,0 0 1 0 0,0 0 0 0 0,0 0 0 0 0,0-1-1 0 0,0 1 1 0 0,0-1 0 0 0,0 0 0 0 0,0 0-1 0 0,2 0 1 0 0,5-5 513 0 0,0 1-1 0 0,0-1 1 0 0,-1 0-1 0 0,1-1 1 0 0,-1 0 0 0 0,-1 0-1 0 0,1-1 1 0 0,-1 0 0 0 0,-1 0-1 0 0,1-1 1 0 0,8-16-1 0 0,4-10 382 0 0,25-67-1 0 0,-31 66-1170 0 0,-5 18 253 0 0,44-101 0 0 0,-42 99 0 0 0,0 1 0 0 0,2 1 0 0 0,26-33 0 0 0,-35 47-68 0 0,0 1 0 0 0,1 0-1 0 0,-1 0 1 0 0,1 0 0 0 0,0 0 0 0 0,0 0-1 0 0,0 1 1 0 0,0-1 0 0 0,0 1 0 0 0,1 0-1 0 0,-1 1 1 0 0,1-1 0 0 0,-1 1 0 0 0,10-2-1 0 0,-9 3-806 0 0,1-1 0 0 0,-1 1 0 0 0,1 1 0 0 0,-1-1 0 0 0,0 1 0 0 0,1 0 0 0 0,8 2 0 0 0,1 2-4925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32 13823 0 0,'1'-2'60'0'0,"1"-1"309"0"0,0-1 1 0 0,0 1 0 0 0,0 0 0 0 0,0 0-1 0 0,1 0 1 0 0,-1 0 0 0 0,1 0-1 0 0,3-2 1 0 0,-22 13-205 0 0,5-3-165 0 0,-33 24 0 0 0,-71 58 0 0 0,87-64 193 0 0,7-7 366 0 0,-20 21 1 0 0,36-32-479 0 0,0 1 1 0 0,0-1 0 0 0,0 1 0 0 0,1 0 0 0 0,0 1 0 0 0,1-1 0 0 0,-1 1-1 0 0,-4 11 1 0 0,8-15-82 0 0,-1-1 0 0 0,1 1 0 0 0,0 0 0 0 0,-1-1 0 0 0,1 1 0 0 0,0-1 0 0 0,1 1 0 0 0,-1 0 0 0 0,0-1 0 0 0,1 1 0 0 0,-1-1 0 0 0,1 1 0 0 0,0 0 0 0 0,0-1 0 0 0,0 0 0 0 0,0 1 0 0 0,1-1 0 0 0,-1 0 0 0 0,0 0 0 0 0,1 1 0 0 0,0-1 0 0 0,-1 0 0 0 0,1 0 0 0 0,2 1 0 0 0,5 6 0 0 0,1-2 0 0 0,0 1 0 0 0,19 10 0 0 0,-22-14 0 0 0,80 55 0 0 0,-61-40 0 0 0,-14-10 466 0 0,18 16-1 0 0,-29-24-431 0 0,-1 0 0 0 0,1 0 0 0 0,-1 0 0 0 0,1 0-1 0 0,0-1 1 0 0,-1 1 0 0 0,0 0 0 0 0,1 0 0 0 0,-1 0 0 0 0,0 0 0 0 0,1 0 0 0 0,-1 0 0 0 0,0 0 0 0 0,0 0 0 0 0,0 0 0 0 0,0 0-1 0 0,0 0 1 0 0,0 0 0 0 0,0 0 0 0 0,0 0 0 0 0,0 0 0 0 0,0 0 0 0 0,-1 0 0 0 0,1 0 0 0 0,0 0 0 0 0,-1 0 0 0 0,1 0 0 0 0,-1 0-1 0 0,1 0 1 0 0,-1 0 0 0 0,1 0 0 0 0,-1 0 0 0 0,0-1 0 0 0,-1 2 0 0 0,-1 2 19 0 0,0-1 0 0 0,0 0 1 0 0,0 0-1 0 0,-1 0 0 0 0,1 0 1 0 0,-6 2-1 0 0,1-1 114 0 0,-1 0 0 0 0,-1-1 0 0 0,1 0 0 0 0,0-1 1 0 0,-1 0-1 0 0,1 0 0 0 0,-1-1 0 0 0,0 0 0 0 0,-16-1 0 0 0,-10-2-400 0 0,-42-8 0 0 0,78 10 232 0 0,-17-2-359 0 0,1-2 1 0 0,-27-8 0 0 0,38 10 248 0 0,0 0 0 0 0,0 0 0 0 0,0 0 0 0 0,0-1 1 0 0,1 1-1 0 0,-1-1 0 0 0,1 0 0 0 0,0 0 0 0 0,0-1 1 0 0,0 0-1 0 0,0 1 0 0 0,-4-7 0 0 0,7 8-295 0 0,0-1-1 0 0,0 1 0 0 0,0 0 1 0 0,0 0-1 0 0,0-1 0 0 0,1 1 1 0 0,-1 0-1 0 0,1-1 0 0 0,0 1 1 0 0,0 0-1 0 0,0-1 0 0 0,0 1 1 0 0,0-1-1 0 0,1-2 0 0 0,3-15-5837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4 17503 0 0,'0'0'399'0'0,"0"0"-339"0"0,0 0 0 0 0,0-1 1 0 0,1 1-1 0 0,-1 0 0 0 0,0 0 0 0 0,0-1 0 0 0,0 1 1 0 0,1 0-1 0 0,-1 0 0 0 0,0 0 0 0 0,0 0 0 0 0,1-1 1 0 0,-1 1-1 0 0,0 0 0 0 0,1 0 0 0 0,-1 0 1 0 0,0 0-1 0 0,0 0 0 0 0,1 0 0 0 0,-1 0 0 0 0,0 0 1 0 0,1 0-1 0 0,-1 0 0 0 0,1 0 0 0 0,-4 11-56 0 0,0 0 0 0 0,0 0 1 0 0,-1 0-1 0 0,-1 0 0 0 0,-9 16 0 0 0,-37 53 442 0 0,25-41 30 0 0,-95 135 632 0 0,44-68-1099 0 0,-38 51-9 0 0,-23 32 0 0 0,-124 164 0 0 0,240-327-48 0 0,-5 7-19 0 0,12-9-4020 0 0,15-24 2553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11975 0 0,'0'0'267'0'0,"0"0"42"0"0,0 0 17 0 0,0 0-28 0 0,0 0-126 0 0,0 0 204 0 0,0 0 111 0 0,0 0 22 0 0,2 0 3 0 0,10-1-54 0 0,0 0-1 0 0,0 0 1 0 0,-1-1-1 0 0,19-6 1 0 0,48-20 1014 0 0,14-4-1040 0 0,-68 26-464 0 0,-16 3-127 0 0,0 1-1 0 0,1 0 1 0 0,-1 0-1 0 0,15 0 1 0 0,-21 2-794 0 0,0 0-1013 0 0,7 3-3830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36 140 13823 0 0,'-6'0'122'0'0,"4"0"-14"0"0,1-1 0 0 0,-1 1 1 0 0,0 0-1 0 0,0-1 0 0 0,0 1 0 0 0,0-1 1 0 0,0 1-1 0 0,0-1 0 0 0,0 0 0 0 0,1 0 1 0 0,-1 0-1 0 0,0 0 0 0 0,-2-2 1 0 0,3 2 621 0 0,1 1 242 0 0,0 0 42 0 0,1-2 8 0 0,2 0-734 0 0,0-1-1 0 0,0 0 1 0 0,0 1-1 0 0,0-1 1 0 0,0 1-1 0 0,0 0 1 0 0,1 0-1 0 0,-1 1 1 0 0,1-1-1 0 0,-1 1 0 0 0,1-1 1 0 0,0 1-1 0 0,5-1 1 0 0,8-1 352 0 0,32-1-1 0 0,-23 2-191 0 0,335-12-2 0 0,-18 1-276 0 0,-252 5-2975 0 0,108-23 0 0 0,-119 8 759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85 15663 0 0,'1'-2'356'0'0,"2"-5"4"0"0,-1-1 0 0 0,0 0 0 0 0,0 0 0 0 0,-1 0-1 0 0,0-1 1 0 0,0 1 0 0 0,-1 0 0 0 0,-1-11 0 0 0,5 43-195 0 0,-6-9-165 0 0,0 0 0 0 0,-1-1 0 0 0,0 0 0 0 0,-1 0 0 0 0,-10 23 0 0 0,-37 68 0 0 0,41-87 0 0 0,-106 172 0 0 0,47-81 0 0 0,-199 357 1815 0 0,260-450-1788 0 0,-12 23-703 0 0,-47 68 1 0 0,55-93 709 0 0,0 0 1 0 0,0-1-1 0 0,-2 0 0 0 0,-18 14 1 0 0,28-24-323 0 0,0-1-1 0 0,0 0 1 0 0,0-1-1 0 0,0 1 1 0 0,0-1 0 0 0,0 0-1 0 0,-1 0 1 0 0,1 0 0 0 0,0-1-1 0 0,-6 1 1 0 0,-1-1-5851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16 132 17503 0 0,'0'-1'58'0'0,"-1"1"-1"0"0,0 0 1 0 0,0 0 0 0 0,0 0-1 0 0,0 0 1 0 0,1 0-1 0 0,-1 0 1 0 0,0 0 0 0 0,0 0-1 0 0,0 0 1 0 0,0 0-1 0 0,1 0 1 0 0,-3 1-1 0 0,3-1-26 0 0,0 1-1 0 0,0-1 1 0 0,-1 0-1 0 0,1 0 0 0 0,0 0 1 0 0,0 0-1 0 0,0 1 1 0 0,-1-1-1 0 0,1 0 0 0 0,0 0 1 0 0,0 1-1 0 0,0-1 1 0 0,0 0-1 0 0,0 0 0 0 0,-1 1 1 0 0,1-1-1 0 0,0 0 1 0 0,0 1-1 0 0,0-1 0 0 0,0 0 1 0 0,0 0-1 0 0,0 1 1 0 0,0-1-1 0 0,0 0 0 0 0,0 1 1 0 0,0-1-1 0 0,1 2-10 0 0,-1-1-1 0 0,1 1 1 0 0,0-1-1 0 0,-1 1 1 0 0,1-1-1 0 0,0 0 1 0 0,0 0 0 0 0,0 1-1 0 0,0-1 1 0 0,0 0-1 0 0,0 0 1 0 0,0 0-1 0 0,0 0 1 0 0,3 2-1 0 0,0-1-19 0 0,1 1 0 0 0,0-1 0 0 0,0 0 0 0 0,0 0 0 0 0,0 0 0 0 0,10 1 0 0 0,34 5 0 0 0,-42-8 0 0 0,43 5-6 0 0,0-3-1 0 0,0-3 1 0 0,53-6-1 0 0,145-37 964 0 0,-44-4 145 0 0,9-1-1370 0 0,-72 15-3334 0 0,-111 26-2881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15663 0 0,'0'0'356'0'0,"0"0"50"0"0,0 0 20 0 0,0 0-42 0 0,0 2-250 0 0,-2 6-135 0 0,0 0 0 0 0,-1 0 1 0 0,0 0-1 0 0,0 0 0 0 0,-1 0 1 0 0,0 0-1 0 0,-1-1 0 0 0,1 0 1 0 0,-9 9-1 0 0,-8 9 83 0 0,-28 25 0 0 0,25-27 211 0 0,-36 31 830 0 0,40-37-1003 0 0,0 0 0 0 0,2 2 1 0 0,-24 28-1 0 0,38-42-115 0 0,2-3 0 0 0,1 0-1 0 0,0 0 1 0 0,-1 0-1 0 0,1 0 1 0 0,0 0-1 0 0,0 0 0 0 0,1 0 1 0 0,-1 0-1 0 0,0 0 1 0 0,1 0-1 0 0,-1 0 1 0 0,1 1-1 0 0,0-1 1 0 0,0 3-1 0 0,-1-5 31 0 0,1 1-1 0 0,0 0 1 0 0,0 0-1 0 0,0-1 1 0 0,1 1-1 0 0,-1 0 1 0 0,0 0-1 0 0,0-1 0 0 0,0 1 1 0 0,0 0-1 0 0,1-1 1 0 0,-1 1-1 0 0,0 0 1 0 0,1-1-1 0 0,-1 1 1 0 0,0 0-1 0 0,1-1 1 0 0,-1 1-1 0 0,1-1 1 0 0,-1 1-1 0 0,1 0 1 0 0,-1-1-1 0 0,1 1 1 0 0,0-1-1 0 0,-1 0 1 0 0,1 1-1 0 0,0-1 1 0 0,-1 1-1 0 0,1-1 0 0 0,0 0 1 0 0,-1 0-1 0 0,1 1 1 0 0,0-1-1 0 0,0 0 1 0 0,-1 0-1 0 0,1 0 1 0 0,0 0-1 0 0,0 0 1 0 0,6 1 174 0 0,0-1 0 0 0,0 1 1 0 0,9-2-1 0 0,-8 0 1 0 0,17-1 125 0 0,0 0 0 0 0,0-2 0 0 0,-1-1 0 0 0,45-16 0 0 0,-17 1-356 0 0,55-30-1 0 0,-105 49 22 0 0,84-47 0 0 0,-75 41 0 0 0,-1 0 0 0 0,0-1 0 0 0,0 0 0 0 0,0-1 0 0 0,12-14 0 0 0,-20 20 2 0 0,0 1-1 0 0,0-1 1 0 0,-1 0-1 0 0,1 1 1 0 0,0-1-1 0 0,-1 0 1 0 0,0 0-1 0 0,0 0 1 0 0,0 0-1 0 0,0-1 1 0 0,0 1 0 0 0,-1 0-1 0 0,1 0 1 0 0,-1 0-1 0 0,0-1 1 0 0,0 1-1 0 0,0 0 1 0 0,0 0-1 0 0,0-1 1 0 0,-1 1-1 0 0,0 0 1 0 0,-1-5-1 0 0,0 5-19 0 0,1 0 0 0 0,-1 1 0 0 0,1-1 0 0 0,-1 0-1 0 0,0 1 1 0 0,0 0 0 0 0,0-1 0 0 0,-1 1 0 0 0,1 0-1 0 0,0 0 1 0 0,-1 0 0 0 0,1 1 0 0 0,-1-1 0 0 0,0 0 0 0 0,0 1-1 0 0,1 0 1 0 0,-1 0 0 0 0,0 0 0 0 0,0 0 0 0 0,0 0-1 0 0,0 0 1 0 0,0 1 0 0 0,-6-1 0 0 0,-8 1-680 0 0,-1 1 1 0 0,1 1 0 0 0,-1 0-1 0 0,1 2 1 0 0,-26 7 0 0 0,8-2-4814 0 0,17-5-289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931 251 10135 0 0,'0'0'464'0'0,"1"-2"-9"0"0,11-15 398 0 0,27-32 1 0 0,-23 31 421 0 0,20-31 0 0 0,-31 42-1269 0 0,0-1 0 0 0,-1 0-1 0 0,0 0 1 0 0,-1 0 0 0 0,4-11 0 0 0,-6 17 45 0 0,-1 0 0 0 0,1 1 0 0 0,-1-1 1 0 0,0 0-1 0 0,0 0 0 0 0,0 1 1 0 0,0-1-1 0 0,0 0 0 0 0,0 0 1 0 0,0 1-1 0 0,0-1 0 0 0,-1 0 1 0 0,1 1-1 0 0,0-1 0 0 0,-1 0 1 0 0,0 1-1 0 0,1-1 0 0 0,-1 1 1 0 0,0-1-1 0 0,0 1 0 0 0,0-1 1 0 0,0 1-1 0 0,0 0 0 0 0,0-1 1 0 0,0 1-1 0 0,-1 0 0 0 0,1 0 1 0 0,0 0-1 0 0,-1 0 0 0 0,1 0 1 0 0,-1 0-1 0 0,1 0 0 0 0,-1 0 1 0 0,-1 0-1 0 0,-3-1-204 0 0,0 1-1 0 0,0-1 1 0 0,0 1 0 0 0,0 1 0 0 0,0-1 0 0 0,-1 1-1 0 0,1 0 1 0 0,0 1 0 0 0,0-1 0 0 0,-7 3-1 0 0,-2-1 97 0 0,-4 0 177 0 0,1 2-1 0 0,0 0 1 0 0,0 1-1 0 0,0 1 1 0 0,-28 14-1 0 0,-80 51 977 0 0,74-40-933 0 0,41-24-163 0 0,-41 26 0 0 0,46-29 0 0 0,1 0 0 0 0,0 1 0 0 0,0-1 0 0 0,0 1 0 0 0,1 0 0 0 0,0 0 0 0 0,-4 7 0 0 0,7-11 0 0 0,1-1 0 0 0,-1 1 0 0 0,1 0 0 0 0,-1-1 0 0 0,1 1 0 0 0,0 0 0 0 0,0 0 0 0 0,-1-1 0 0 0,1 1 0 0 0,0 0 0 0 0,0-1 0 0 0,0 1 0 0 0,0 0 0 0 0,0 0 0 0 0,0 0 0 0 0,0-1 0 0 0,0 1 0 0 0,0 0 0 0 0,0 0 0 0 0,0-1 0 0 0,0 1 0 0 0,1 0 0 0 0,-1-1 0 0 0,0 1 0 0 0,0 0 0 0 0,1 0 0 0 0,-1-1 0 0 0,1 1 0 0 0,-1 0 0 0 0,1-1 0 0 0,-1 1 0 0 0,1-1 0 0 0,-1 1 0 0 0,1-1 0 0 0,-1 1 0 0 0,1-1 0 0 0,-1 1 0 0 0,1-1 0 0 0,0 1 0 0 0,-1-1 0 0 0,1 0 0 0 0,0 0 0 0 0,0 1 0 0 0,-1-1 0 0 0,1 0 0 0 0,0 0 0 0 0,-1 0 0 0 0,3 1 0 0 0,4 0 0 0 0,1 1 0 0 0,0-1 0 0 0,13-1 0 0 0,-15 1 0 0 0,24-2 0 0 0,0-1 0 0 0,0-1 0 0 0,0-1 0 0 0,33-9 0 0 0,-34 3 512 0 0,0 0 0 0 0,-1-2 0 0 0,36-20 0 0 0,-57 28-576 0 0,-16 11-412 0 0,1 1-1 0 0,-14 17 0 0 0,1-2-21 0 0,-17 18 498 0 0,2 2 0 0 0,1 1 0 0 0,3 2 0 0 0,1 1 0 0 0,-45 96 0 0 0,-125 247 0 0 0,178-353 249 0 0,-1 0 0 0 0,-1-1 0 0 0,-55 57 0 0 0,55-68-83 0 0,0-2 0 0 0,-2-1 0 0 0,0-1 0 0 0,-2-1 0 0 0,-40 22 0 0 0,61-38-166 0 0,-1 0 0 0 0,0 0 0 0 0,0-1 0 0 0,-14 3 0 0 0,23-6 0 0 0,0 1 0 0 0,-1-1 0 0 0,1 0 0 0 0,0 0 0 0 0,-1 0 0 0 0,1 0 0 0 0,0 1 0 0 0,-1-1 0 0 0,1 0 0 0 0,0 0 0 0 0,-1 0 0 0 0,1 0 0 0 0,0 0 0 0 0,-1 0 0 0 0,1 0 0 0 0,0 0 0 0 0,-1 0 0 0 0,1 0 0 0 0,0 0 0 0 0,-1 0 0 0 0,1-1 0 0 0,0 1 0 0 0,-1 0 0 0 0,1 0 0 0 0,0 0 0 0 0,-1 0 0 0 0,1 0 0 0 0,0-1 0 0 0,0 1 0 0 0,-1 0 0 0 0,1 0 0 0 0,0 0 0 0 0,0-1 0 0 0,-1 1 0 0 0,1 0 0 0 0,0-1 0 0 0,0 1 0 0 0,-1 0 0 0 0,1-1 0 0 0,2-5 0 0 0,0 1-364 0 0,0 0 0 0 0,1 0 0 0 0,0 0 1 0 0,0 0-1 0 0,0 1 0 0 0,1-1 0 0 0,-1 1 0 0 0,1 0 0 0 0,5-4 0 0 0,-3 1-1341 0 0,20-19-4343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136 198 6447 0 0,'0'0'298'0'0,"0"0"-10"0"0,0 0-118 0 0,2-1 206 0 0,19-7 437 0 0,-16 6-641 0 0,-1 0 1 0 0,0 1-1 0 0,0-1 1 0 0,1 1-1 0 0,-1 0 1 0 0,8-1-1 0 0,29-5 1250 0 0,-19 2 228 0 0,-21 5-1512 0 0,-1 0 0 0 0,1 0 0 0 0,0 0-1 0 0,0 0 1 0 0,0 0 0 0 0,0 0 0 0 0,0 0 0 0 0,-1 0-1 0 0,1 0 1 0 0,0 0 0 0 0,0 0 0 0 0,0 1-1 0 0,0-1 1 0 0,-1 0 0 0 0,1 1 0 0 0,0-1-1 0 0,1 1 1 0 0,0 1 109 0 0,0 0 0 0 0,-1 0 1 0 0,1 0-1 0 0,0 0 0 0 0,-1 0 0 0 0,0 0 0 0 0,1 0 0 0 0,0 4 0 0 0,3 3-247 0 0,2-2 0 0 0,-4-5 77 0 0,0-1 0 0 0,0 0 0 0 0,0-1 0 0 0,0 1 0 0 0,0 0 0 0 0,0-1 0 0 0,0 0 0 0 0,0 0 0 0 0,0 0 0 0 0,1 0 0 0 0,3-1 0 0 0,36-7 1010 0 0,-39 7-1066 0 0,5-1-19 0 0,-1-1-1 0 0,1 0 1 0 0,0-1 0 0 0,-1 0-1 0 0,0 0 1 0 0,0 0-1 0 0,0-1 1 0 0,0 0 0 0 0,7-8-1 0 0,0 3-3 0 0,-13 8-1 0 0,0 1 0 0 0,0 0 1 0 0,0 0-1 0 0,-1 0 0 0 0,1-1 0 0 0,0 1 0 0 0,-1-1 1 0 0,0 1-1 0 0,1-1 0 0 0,-1 0 0 0 0,0 0 0 0 0,1 0 0 0 0,-1 1 1 0 0,0-1-1 0 0,0 0 0 0 0,-1 0 0 0 0,1 0 0 0 0,0-1 1 0 0,-1 1-1 0 0,1 0 0 0 0,-1-3 0 0 0,1 3-56 0 0,-1-1 0 0 0,1 1 0 0 0,-1-1 0 0 0,0 1 0 0 0,0-1 0 0 0,0 1 0 0 0,-1-1 0 0 0,1 0 0 0 0,0 1 0 0 0,-1-1 0 0 0,0 1 0 0 0,1-1 0 0 0,-2-1 0 0 0,-3-5-279 0 0,0 0 0 0 0,-8-11 0 0 0,4 7 250 0 0,8 10 88 0 0,0 3 0 0 0,1-1 0 0 0,-1 0 0 0 0,1 0 0 0 0,-1 1 0 0 0,1-1 0 0 0,-1 0 0 0 0,0 1 0 0 0,1-1 0 0 0,-1 0 0 0 0,0 1 0 0 0,1-1 0 0 0,-1 1 0 0 0,0 0 0 0 0,0-1 0 0 0,0 1 0 0 0,1-1 0 0 0,-1 1 0 0 0,0 0 0 0 0,0 0 0 0 0,0 0 0 0 0,0-1 0 0 0,-1 1 0 0 0,-2-1 0 0 0,1 1 0 0 0,0-1 0 0 0,0 1 0 0 0,-1 0 0 0 0,1 0 0 0 0,-1 0 0 0 0,1 0 0 0 0,0 0 0 0 0,-1 1 0 0 0,1-1 0 0 0,0 1 0 0 0,0 0 0 0 0,-6 3 0 0 0,-3 1 0 0 0,1 1 0 0 0,-15 10 0 0 0,-4 3 0 0 0,-41 13 0 0 0,49-23 0 0 0,1 0 0 0 0,1 2 0 0 0,-34 22 0 0 0,14-4 0 0 0,18-14 0 0 0,0 1 0 0 0,-19 19 0 0 0,22-18 0 0 0,19-17 0 0 0,-1 0 0 0 0,1 0 0 0 0,-1 1 0 0 0,1-1 0 0 0,0 1 0 0 0,-1-1 0 0 0,1 0 0 0 0,0 1 0 0 0,-1-1 0 0 0,1 1 0 0 0,0-1 0 0 0,-1 1 0 0 0,1-1 0 0 0,0 1 0 0 0,0-1 0 0 0,0 1 0 0 0,0-1 0 0 0,-1 1 0 0 0,1-1 0 0 0,0 1 0 0 0,0-1 0 0 0,0 1 0 0 0,0-1 0 0 0,0 1 0 0 0,0-1 0 0 0,0 1 0 0 0,0-1 0 0 0,1 1 0 0 0,-1 0 0 0 0,0-1 0 0 0,0 1 0 0 0,0-1 0 0 0,1 0 0 0 0,-1 1 0 0 0,0-1 0 0 0,0 1 0 0 0,1-1 0 0 0,-1 1 0 0 0,0-1 0 0 0,1 1 0 0 0,-1-1 0 0 0,0 0 0 0 0,1 1 0 0 0,-1-1 0 0 0,1 0 0 0 0,-1 1 0 0 0,1-1 0 0 0,-1 0 0 0 0,1 0 0 0 0,0 1 0 0 0,0 0 0 0 0,2 1 56 0 0,0 0-1 0 0,0 0 1 0 0,0 0-1 0 0,0 0 1 0 0,0 0-1 0 0,0-1 1 0 0,1 1-1 0 0,-1-1 1 0 0,5 1-1 0 0,36 7 933 0 0,-23-6-635 0 0,262 48 1791 0 0,-263-50-2148 0 0,-16-1-11 0 0,-1 0-1 0 0,1 0 1 0 0,0 1 0 0 0,0-1 0 0 0,-1 1 0 0 0,1-1 0 0 0,0 1 0 0 0,-1 0-1 0 0,1 1 1 0 0,-1-1 0 0 0,1 1 0 0 0,3 2 0 0 0,-5-3-1036 0 0,-13-2-2821 0 0,1 0-2268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30 13823 0 0,'1'-1'630'0'0,"4"-5"-97"0"0,-4 4-513 0 0,0 1-1 0 0,0-1 1 0 0,0 1 0 0 0,1-1-1 0 0,-1 1 1 0 0,1 0-1 0 0,-1 0 1 0 0,1-1 0 0 0,-1 1-1 0 0,1 0 1 0 0,0 1-1 0 0,0-1 1 0 0,-1 0 0 0 0,1 0-1 0 0,0 1 1 0 0,2-1-1 0 0,11-2 303 0 0,-15 3-302 0 0,0 0 0 0 0,0 0 0 0 0,1 0 0 0 0,-1 0 0 0 0,0 0 1 0 0,0 0-1 0 0,0 0 0 0 0,0 0 0 0 0,1 0 0 0 0,-1 1 1 0 0,0-1-1 0 0,0 0 0 0 0,0 0 0 0 0,0 0 0 0 0,1 0 1 0 0,-1 0-1 0 0,0 1 0 0 0,0-1 0 0 0,0 0 0 0 0,0 0 1 0 0,0 0-1 0 0,0 1 0 0 0,0-1 0 0 0,1 0 0 0 0,-1 0 1 0 0,0 0-1 0 0,0 1 0 0 0,0-1 0 0 0,0 0 0 0 0,0 0 0 0 0,0 0 1 0 0,0 1-1 0 0,0-1 0 0 0,0 0 0 0 0,-1 4 127 0 0,0-1 0 0 0,0 0 0 0 0,0 1 0 0 0,-1-1 0 0 0,1 0-1 0 0,-3 3 1 0 0,-4 10-17 0 0,-2-2-1 0 0,0 1 1 0 0,-17 19-1 0 0,-41 35 841 0 0,0 1-426 0 0,6 8-535 0 0,-68 112-1 0 0,-9 12-9 0 0,101-152-20 0 0,-2-2 0 0 0,-62 58-1 0 0,102-106-79 0 0,0 0 0 0 0,-1 1 0 0 0,1-1-1 0 0,0 0 1 0 0,0 0 0 0 0,0 0 0 0 0,0 1 0 0 0,-1-1-1 0 0,1 0 1 0 0,0 0 0 0 0,0 0 0 0 0,-1 0 0 0 0,1 1-1 0 0,0-1 1 0 0,0 0 0 0 0,0 0 0 0 0,-1 0 0 0 0,1 0-1 0 0,0 0 1 0 0,0 0 0 0 0,-1 0 0 0 0,1 0 0 0 0,0 0-1 0 0,-1 0 1 0 0,1 0 0 0 0,0 0 0 0 0,0 0 0 0 0,-1 0-1 0 0,1-8-2557 0 0,3-4-2459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15663 0 0,'0'0'356'0'0,"0"0"50"0"0,0 0 20 0 0,0 0-42 0 0,1 1-250 0 0,8 2 18 0 0,-1-1-1 0 0,1 1 1 0 0,0-2 0 0 0,0 1 0 0 0,0-1 0 0 0,11-1 0 0 0,58-3 1856 0 0,-51 1-1585 0 0,177-14 2217 0 0,-160 14-2718 0 0,301-26-870 0 0,-326 24-4478 0 0,-2 2-1890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1 13823 0 0,'0'0'315'0'0,"0"0"45"0"0,0 0 21 0 0,0 0-49 0 0,-1 1-220 0 0,-113 124-98 0 0,65-74-16 0 0,-20 19 254 0 0,-26 28 419 0 0,-88 144 1932 0 0,52-62-1944 0 0,97-139-691 0 0,-1 0-1 0 0,-47 39 1 0 0,-79 51-1944 0 0,135-103 1820 0 0,25-27-569 0 0,1-1-246 0 0,1-1-42 0 0,8-7-10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15663 0 0,'0'0'356'0'0,"0"0"50"0"0,0 0 20 0 0,0 0-42 0 0,-1 9-236 0 0,2-7-91 0 0,-1-1-1 0 0,1 1 1 0 0,-1-1-1 0 0,1 1 1 0 0,0 0-1 0 0,0-1 1 0 0,-1 1-1 0 0,1-1 1 0 0,0 0-1 0 0,1 1 1 0 0,-1-1-1 0 0,0 0 1 0 0,0 1-1 0 0,0-1 1 0 0,1 0-1 0 0,-1 0 1 0 0,1 0-1 0 0,-1 0 1 0 0,1 0-1 0 0,-1-1 1 0 0,1 1-1 0 0,-1 0 1 0 0,3 0-1 0 0,3 2 267 0 0,0-1-1 0 0,0 0 0 0 0,0 0 1 0 0,9 1-1 0 0,8-1-39 0 0,0-1 1 0 0,0-1-1 0 0,0-1 0 0 0,29-6 1 0 0,97-25 1120 0 0,-56 10-1057 0 0,114-26-411 0 0,-164 38-600 0 0,-1-2-1 0 0,60-24 0 0 0,-74 23-2014 0 0,0-1 0 0 0,30-21-1 0 0,-32 16-3120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15663 0 0,'0'0'356'0'0,"0"0"50"0"0,0 0 20 0 0,0 0-42 0 0,3 0-250 0 0,28-2 925 0 0,47-9 1 0 0,-48 6-197 0 0,3 0-5 0 0,1 0-928 0 0,60-16 1 0 0,-86 20-384 0 0,-6 0-1158 0 0,3 0-2896 0 0,3-2-1737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0 13823 0 0,'0'0'315'0'0,"0"0"45"0"0,-2 1 21 0 0,-372 342 2115 0 0,316-292-2496 0 0,-59 67 0 0 0,-179 222 72 0 0,111-143 1904 0 0,182-195-1974 0 0,-5 10 68 0 0,18-12 789 0 0,-3-1-787 0 0,0-1 1 0 0,-1 0-1 0 0,1-1 1 0 0,0 1-1 0 0,-1-1 1 0 0,0 0-1 0 0,8-6 0 0 0,40-31-1286 0 0,-42 31 1140 0 0,104-99-83 0 0,-76 69 152 0 0,46-36 1 0 0,-80 70 16 0 0,0 1-1 0 0,1 0 1 0 0,0 0-1 0 0,-1 0 0 0 0,1 1 1 0 0,0 0-1 0 0,14-4 1 0 0,-18 7-1 0 0,-1-1 1 0 0,0 1-1 0 0,1 0 1 0 0,0-1-1 0 0,-1 1 1 0 0,1 0-1 0 0,-1 1 1 0 0,1-1-1 0 0,-1 0 1 0 0,1 1-1 0 0,-1-1 0 0 0,0 1 1 0 0,1 0-1 0 0,-1 0 1 0 0,1 0-1 0 0,-1 0 1 0 0,0 0-1 0 0,0 0 1 0 0,0 1-1 0 0,0-1 1 0 0,0 1-1 0 0,0-1 1 0 0,0 1-1 0 0,0 0 1 0 0,0 0-1 0 0,2 4 1 0 0,5 10 253 0 0,0 1 0 0 0,-1 0 0 0 0,-1 0 0 0 0,0 1 0 0 0,4 22 0 0 0,-9-33-259 0 0,0-1-1 0 0,-1 1 1 0 0,0-1-1 0 0,0 1 1 0 0,-1 0-1 0 0,0 0 0 0 0,0-1 1 0 0,-1 1-1 0 0,0 0 1 0 0,0-1-1 0 0,0 1 1 0 0,-1-1-1 0 0,-4 13 1 0 0,2-12-86 0 0,1 0 1 0 0,-1-1 0 0 0,-1 0-1 0 0,1 1 1 0 0,-1-1-1 0 0,0-1 1 0 0,-1 1 0 0 0,1-1-1 0 0,-1 0 1 0 0,0 0 0 0 0,-13 7-1 0 0,-33 26-1056 0 0,32-23 1016 0 0,19-14-605 0 0,1-1-246 0 0,0 0-997 0 0,0 0-3828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181 107 11975 0 0,'10'6'902'0'0,"3"13"-490"0"0,-9-13-325 0 0,0 0 0 0 0,0-1 0 0 0,1 1-1 0 0,8 8 1 0 0,-7-10 208 0 0,1 1 0 0 0,-1-1-1 0 0,1-1 1 0 0,-1 1 0 0 0,1-1-1 0 0,0 0 1 0 0,0-1 0 0 0,0 1-1 0 0,15 2 1 0 0,-17-5-124 0 0,0 1 0 0 0,0-1 0 0 0,0 1 0 0 0,0-1 0 0 0,0 0 1 0 0,0-1-1 0 0,0 0 0 0 0,0 1 0 0 0,0-2 0 0 0,0 1 0 0 0,0 0 0 0 0,0-1 0 0 0,-1 0 0 0 0,1 0 0 0 0,7-5 0 0 0,-9 4-169 0 0,0 1 1 0 0,-1-1-1 0 0,1 1 0 0 0,-1-1 1 0 0,0 0-1 0 0,0 0 0 0 0,0 0 1 0 0,0 0-1 0 0,0 0 0 0 0,-1 0 0 0 0,0-1 1 0 0,1 1-1 0 0,-1 0 0 0 0,0-1 1 0 0,-1 1-1 0 0,1-1 0 0 0,0 1 0 0 0,-1-1 1 0 0,0 1-1 0 0,0-1 0 0 0,0 0 1 0 0,-1-5-1 0 0,-1 0-57 0 0,1-1 0 0 0,-2 1 1 0 0,1 0-1 0 0,-1-1 0 0 0,-1 1 0 0 0,1 0 1 0 0,-7-9-1 0 0,9 16 29 0 0,0 0 0 0 0,0 0 0 0 0,0 1 0 0 0,-1-1 0 0 0,1 1 0 0 0,0-1 0 0 0,-1 1 0 0 0,1-1-1 0 0,-1 1 1 0 0,0 0 0 0 0,1 0 0 0 0,-1 0 0 0 0,0 0 0 0 0,0 0 0 0 0,0 0 0 0 0,0 0 0 0 0,0 1 0 0 0,0-1 0 0 0,0 1 0 0 0,0-1 0 0 0,0 1 0 0 0,0 0 0 0 0,0 0 0 0 0,0 0 0 0 0,0 0 0 0 0,0 0 0 0 0,0 0 0 0 0,0 0 0 0 0,0 1 0 0 0,0-1 0 0 0,0 1 0 0 0,-3 0-1 0 0,-5 4-117 0 0,-1-1-1 0 0,1 1 0 0 0,0 0 0 0 0,-14 11 0 0 0,19-13 138 0 0,-23 16 4 0 0,1 2 0 0 0,1 0 0 0 0,0 2-1 0 0,-27 31 1 0 0,38-36 15 0 0,0 1-1 0 0,2 0 1 0 0,0 1-1 0 0,1 0 0 0 0,1 1 1 0 0,-17 43-1 0 0,27-60 67 0 0,0-1 0 0 0,0 0 1 0 0,0 1-1 0 0,1-1 0 0 0,-1 1 0 0 0,1-1 0 0 0,0 1 0 0 0,0-1 0 0 0,0 1 0 0 0,0-1 0 0 0,1 1 0 0 0,-1-1 1 0 0,2 4-1 0 0,-1-5-59 0 0,0 1 0 0 0,0-1 0 0 0,0 0 0 0 0,0 0 0 0 0,1 0 0 0 0,-1-1 0 0 0,1 1 0 0 0,-1 0 0 0 0,1 0 0 0 0,0-1 0 0 0,-1 1 0 0 0,1-1 0 0 0,0 1 0 0 0,0-1 0 0 0,0 0 0 0 0,0 0 0 0 0,1 0 0 0 0,-1 0 0 0 0,0 0 1 0 0,3 0-1 0 0,2 1-178 0 0,-1-1 1 0 0,1 0-1 0 0,0 0 1 0 0,-1 0-1 0 0,13-1 1 0 0,12-2-353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168 243 13823 0 0,'-1'1'630'0'0,"-4"3"-461"0"0,-9 7 509 0 0,-28 18 0 0 0,38-27-442 0 0,-1 1 0 0 0,1-1 1 0 0,-1 0-1 0 0,0 0 1 0 0,1-1-1 0 0,-1 1 1 0 0,0-1-1 0 0,0 0 1 0 0,0-1-1 0 0,0 1 1 0 0,-8-1-1 0 0,-16-1 372 0 0,29 2-608 0 0,-1-1 1 0 0,1 0-1 0 0,-1 0 0 0 0,1 0 1 0 0,0 0-1 0 0,-1 0 0 0 0,1 0 0 0 0,-1-1 1 0 0,1 1-1 0 0,-1 0 0 0 0,1 0 1 0 0,0 0-1 0 0,-1 0 0 0 0,1 0 0 0 0,0-1 1 0 0,-1 1-1 0 0,1 0 0 0 0,-1 0 1 0 0,1-1-1 0 0,0 1 0 0 0,-1 0 0 0 0,1 0 1 0 0,0-1-1 0 0,0 1 0 0 0,-1 0 1 0 0,1-1-1 0 0,0 1 0 0 0,0-1 0 0 0,0 1 1 0 0,-1 0-1 0 0,1-1 0 0 0,1-5 63 0 0,0 4 16 0 0,0 0 0 0 0,-1 0 0 0 0,1 0 0 0 0,0 0 0 0 0,0 0 0 0 0,0 1 0 0 0,0-1 0 0 0,0 0 0 0 0,1 0 0 0 0,-1 1 0 0 0,0-1 0 0 0,1 1 0 0 0,-1-1 0 0 0,1 1 0 0 0,0-1 0 0 0,-1 1 0 0 0,1 0 0 0 0,3-1 0 0 0,4-3 93 0 0,1 1 0 0 0,15-6 0 0 0,-8 4-213 0 0,8-3 41 0 0,0 1 0 0 0,0 1 0 0 0,35-6 0 0 0,45-10 0 0 0,-58 11 0 0 0,-12 3 0 0 0,-23 5 0 0 0,0 1 0 0 0,0 0 0 0 0,1 1 0 0 0,-1 0 0 0 0,1 1 0 0 0,0 0 0 0 0,13 1 0 0 0,-10 5 0 0 0,-14 0 0 0 0,-2-4 0 0 0,1 1 0 0 0,0 1 0 0 0,0-1 0 0 0,-1 1 0 0 0,1-1 0 0 0,-1 0 0 0 0,1 1 0 0 0,-1-1 0 0 0,0 1 0 0 0,0-1 0 0 0,0 1 0 0 0,0-1 0 0 0,-1 1 0 0 0,1-1 0 0 0,-1 0 0 0 0,1 1 0 0 0,-1-1 0 0 0,0 1 0 0 0,0-1 0 0 0,0 0 0 0 0,0 0 0 0 0,0 0 0 0 0,0 0 0 0 0,-1 0 0 0 0,1 0 0 0 0,-3 2 0 0 0,-4 6 0 0 0,-1 0 0 0 0,0-1 0 0 0,-14 11 0 0 0,20-18 0 0 0,-16 14 0 0 0,117-86 0 0 0,-56 41-64 0 0,98-62-948 0 0,-105 71 707 0 0,1 1 0 0 0,43-15-1 0 0,-71 31 341 0 0,1 0 0 0 0,0 1 0 0 0,0 0-1 0 0,0 0 1 0 0,0 1 0 0 0,0 0 0 0 0,0 1-1 0 0,15 0 1 0 0,-20 1-15 0 0,-1-1 0 0 0,0 1 1 0 0,0-1-1 0 0,0 1 0 0 0,0 0 0 0 0,0 1 0 0 0,0-1 0 0 0,0 0 0 0 0,0 1 0 0 0,0-1 0 0 0,0 1 0 0 0,-1 0 1 0 0,1 0-1 0 0,-1 0 0 0 0,1 1 0 0 0,-1-1 0 0 0,0 0 0 0 0,0 1 0 0 0,0-1 0 0 0,0 1 0 0 0,-1 0 1 0 0,1 0-1 0 0,-1 0 0 0 0,1 0 0 0 0,-1 0 0 0 0,0 0 0 0 0,1 5 0 0 0,0 1 134 0 0,-1-1 1 0 0,0 1-1 0 0,-1-1 0 0 0,0 1 1 0 0,0 0-1 0 0,-1-1 0 0 0,0 1 1 0 0,-1-1-1 0 0,1 1 0 0 0,-4 8 0 0 0,-6 13 455 0 0,-19 40 0 0 0,13-33-376 0 0,2-4-218 0 0,-28 72-14 0 0,41-102-1 0 0,1 1 0 0 0,0-1 0 0 0,0 1 0 0 0,0-1 0 0 0,1 1 0 0 0,-1-1 0 0 0,1 1 0 0 0,0-1 0 0 0,0 1 0 0 0,0 0 0 0 0,1 3 0 0 0,-1-7 0 0 0,0 1 0 0 0,0-1 0 0 0,0 1 0 0 0,0-1 0 0 0,0 1 0 0 0,1-1 0 0 0,-1 1 0 0 0,0-1 0 0 0,0 0 0 0 0,0 1 0 0 0,1-1 0 0 0,-1 1 0 0 0,0-1 0 0 0,0 0 0 0 0,1 1 0 0 0,-1-1 0 0 0,0 1 0 0 0,1-1 0 0 0,-1 0 0 0 0,0 0 0 0 0,1 1 0 0 0,-1-1 0 0 0,1 0 0 0 0,-1 0 0 0 0,0 1 0 0 0,1-1 0 0 0,0 0 0 0 0,3-1 0 0 0,0-1-164 0 0,0 1 1 0 0,0-1-1 0 0,-1 0 0 0 0,1 0 1 0 0,-1 0-1 0 0,1 0 0 0 0,-1 0 1 0 0,0-1-1 0 0,0 0 0 0 0,0 0 1 0 0,0 0-1 0 0,0 0 0 0 0,-1 0 1 0 0,0 0-1 0 0,1 0 0 0 0,1-6 1 0 0,5-5-7343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1 10135 0 0,'0'0'231'0'0,"0"0"29"0"0,0 0 19 0 0,0 0 37 0 0,0 0 125 0 0,0 0 58 0 0,0 0 11 0 0,0 0 2 0 0,0 0 0 0 0,-2 0 0 0 0,-3 0-465 0 0,0 0 0 0 0,1 0-1 0 0,-1 0 1 0 0,0 1 0 0 0,0 0 0 0 0,1 0-1 0 0,-1 0 1 0 0,1 0 0 0 0,-6 3 0 0 0,-43 21 428 0 0,11-4-298 0 0,-174 66-177 0 0,34-23-401 0 0,119-43-394 0 0,-98 20-1 0 0,152-40 796 0 0,-1 1 0 0 0,1-1 0 0 0,0-1 0 0 0,0 0 0 0 0,0 0 0 0 0,0-1 0 0 0,0 0 0 0 0,-18-4 0 0 0,17 2 0 0 0,5-1 64 0 0,5 3-20 0 0,0 1 0 0 0,0-1 1 0 0,0 0-1 0 0,0 0 0 0 0,0 0 0 0 0,0 1 0 0 0,0-1 0 0 0,1 0 0 0 0,-1 0 0 0 0,0 1 0 0 0,1-1 0 0 0,-1 0 0 0 0,1 1 0 0 0,-1-1 1 0 0,1 0-1 0 0,0-1 62 0 0,3-4-16 0 0,0-1 1 0 0,0 1-1 0 0,1 0 0 0 0,0 0 0 0 0,0 0 0 0 0,1 0 0 0 0,0 1 1 0 0,0 0-1 0 0,0 1 0 0 0,0-1 0 0 0,12-5 0 0 0,-9 5 58 0 0,-1 1-1 0 0,1 0 0 0 0,0 1 1 0 0,0 0-1 0 0,1 1 1 0 0,-1-1-1 0 0,1 2 0 0 0,-1-1 1 0 0,10 1-1 0 0,-18 1-117 0 0,0 1 0 0 0,0-1 0 0 0,1 1 0 0 0,-1 0 0 0 0,-1-1 0 0 0,1 1 0 0 0,0 0 0 0 0,0-1 0 0 0,0 1 0 0 0,0 0 0 0 0,0 0 0 0 0,-1 0-1 0 0,1 0 1 0 0,0 0 0 0 0,-1 0 0 0 0,1 0 0 0 0,-1 0 0 0 0,1 0 0 0 0,0 2 0 0 0,0-1-21 0 0,1 2-9 0 0,-1 0 0 0 0,0 0 0 0 0,0 0 0 0 0,0 0 0 0 0,0 0 0 0 0,-1 0 0 0 0,1 0 0 0 0,-1 0 0 0 0,0 0 0 0 0,0 1 0 0 0,-2 5 0 0 0,0 6 0 0 0,-9 26 0 0 0,6-27 0 0 0,-4 13 0 0 0,-1 0 0 0 0,-27 52 0 0 0,-40 50 0 0 0,75-126 0 0 0,-41 57-97 0 0,-2-3-1 0 0,-58 60 1 0 0,71-83-12 0 0,12-14-273 0 0,0-2 1 0 0,-1 0-1 0 0,-42 28 0 0 0,56-42 1394 0 0,13-11-96 0 0,0 0-916 0 0,1 0 0 0 0,0 0 0 0 0,1 1 0 0 0,-1 0 0 0 0,1 0 0 0 0,12-5 0 0 0,-1 0 0 0 0,-9 5 103 0 0,0-1-1 0 0,1 2 0 0 0,-1 0 1 0 0,1 0-1 0 0,0 0 1 0 0,0 2-1 0 0,0-1 0 0 0,0 1 1 0 0,19 0-1 0 0,-22 2-29 0 0,1 0 1 0 0,-1 1-1 0 0,0 1 0 0 0,0-1 0 0 0,0 1 0 0 0,0 1 0 0 0,0-1 0 0 0,0 1 1 0 0,0 1-1 0 0,-1-1 0 0 0,0 1 0 0 0,1 1 0 0 0,11 9 0 0 0,-15-11-73 0 0,15 12 0 0 0,-1-1 0 0 0,36 20 0 0 0,-47-30 0 0 0,1 0 0 0 0,0-1 0 0 0,0-1 0 0 0,0 1 0 0 0,0-1 0 0 0,0-1 0 0 0,0 1 0 0 0,0-1 0 0 0,1-1 0 0 0,-1 1 0 0 0,12-2 0 0 0,3-3 209 0 0,1 0 1 0 0,-1-1-1 0 0,0-2 0 0 0,32-12 1 0 0,84-46 845 0 0,-130 61-1109 0 0,107-59-10 0 0,-114 62-273 0 0,-2 1-138 0 0,-10 4-545 0 0,-51 31-1641 0 0,33-19-3478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10135 0 0,'0'0'231'0'0,"0"0"29"0"0,0 0 19 0 0,0 0 37 0 0,0 0 125 0 0,0 0 58 0 0,0 0 11 0 0,0 0 2 0 0,0 0 0 0 0,2 0 0 0 0,20-2 518 0 0,-1-1-1 0 0,0-1 0 0 0,0 0 0 0 0,27-11 1 0 0,-23 7-589 0 0,397-111 3082 0 0,-347 90-8582 0 0,-59 23-1761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 10135 0 0,'0'0'464'0'0,"0"0"-9"0"0,-10-10-278 0 0,9 9-82 0 0,1 1 0 0 0,-1-1 0 0 0,0 1-1 0 0,1-1 1 0 0,-1 1 0 0 0,0-1 0 0 0,1 1-1 0 0,-1 0 1 0 0,0-1 0 0 0,1 1 0 0 0,-1 0 0 0 0,0 0-1 0 0,0-1 1 0 0,1 1 0 0 0,-1 0 0 0 0,0 0-1 0 0,0 0 1 0 0,1 0 0 0 0,-1 0 0 0 0,0 0-1 0 0,0 0 1 0 0,0 0 0 0 0,1 0 0 0 0,-1 1 0 0 0,-1-1-1 0 0,0 1 418 0 0,-3 17 1024 0 0,5-13-1423 0 0,1 1 0 0 0,-1-1 0 0 0,1 0 0 0 0,-1 0 0 0 0,2 0 0 0 0,-1 0 0 0 0,0 1 0 0 0,1-2 0 0 0,0 1 0 0 0,0 0 0 0 0,1 0 0 0 0,-1-1 0 0 0,1 1 0 0 0,0-1 0 0 0,0 0 0 0 0,8 8 0 0 0,4 3 379 0 0,1 0-1 0 0,31 21 1 0 0,-43-33-304 0 0,171 128 1956 0 0,-148-107-1568 0 0,-1 1 0 0 0,26 31 0 0 0,-19-19-1641 0 0,-30-32 890 0 0,14 12-241 0 0,-10-13 264 0 0,-7-4-148 0 0,1 1 1 0 0,-1-1-1 0 0,0 0 0 0 0,1 0 1 0 0,-1 0-1 0 0,1-1 0 0 0,-1 1 1 0 0,1 0-1 0 0,-1 0 0 0 0,1 0 1 0 0,-1 0-1 0 0,1 0 1 0 0,-1 0-1 0 0,1-1 0 0 0,-1 1 1 0 0,1 0-1 0 0,-1 0 0 0 0,0-1 1 0 0,1 1-1 0 0,-1 0 1 0 0,0-1-1 0 0,1 0 0 0 0,7-7-5944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37 15663 0 0,'-1'-7'173'0'0,"1"5"4"0"0,0-1 1 0 0,-1 1 0 0 0,1-1-1 0 0,-1 1 1 0 0,0-1-1 0 0,0 1 1 0 0,0-1-1 0 0,-1-2 1 0 0,1 3 203 0 0,1 2 110 0 0,0 0 18 0 0,-1-1-66 0 0,1 1-439 0 0,-1 0 0 0 0,1 0 0 0 0,0 0 0 0 0,-1-1-1 0 0,1 1 1 0 0,-1 0 0 0 0,1 0 0 0 0,-1 0 0 0 0,1 0 0 0 0,0 0 0 0 0,-1 0 0 0 0,1 0 0 0 0,-1 0 0 0 0,1 0 0 0 0,-1 0-1 0 0,1 0 1 0 0,-1 0 0 0 0,1 0 0 0 0,0 0 0 0 0,-1 0 0 0 0,1 1 0 0 0,-1-1 0 0 0,1 0 0 0 0,0 0 0 0 0,-1 0 0 0 0,1 1-1 0 0,-1-1 1 0 0,1 0 0 0 0,0 0 0 0 0,-1 1 0 0 0,1-1 0 0 0,0 0 0 0 0,-1 1 0 0 0,1-1 0 0 0,0 0 0 0 0,0 1 0 0 0,0-1-1 0 0,-1 1 1 0 0,0 0 9 0 0,-75 75-13 0 0,-16 14 0 0 0,-214 212-1964 0 0,263-253-2532 0 0,42-48 3952 0 0,1-1 28 0 0,0 0 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15663 0 0,'0'0'356'0'0,"0"0"50"0"0,-5 1 538 0 0,-22 10-859 0 0,25-10 280 0 0,2-1 122 0 0,-3 2 377 0 0,3-2-873 0 0,0 0 0 0 0,0 0 0 0 0,0 0-1 0 0,1 0 1 0 0,-1 0 0 0 0,0 0 0 0 0,0 0 0 0 0,0 0 0 0 0,0 0 0 0 0,0 1 0 0 0,0-1 0 0 0,0 0 0 0 0,0 0 0 0 0,0 0 0 0 0,0 0 0 0 0,0 0 0 0 0,0 0 0 0 0,0 0 0 0 0,0 0 0 0 0,0 0 0 0 0,0 0 0 0 0,0 0 0 0 0,0 0 0 0 0,0 0 0 0 0,0 0 0 0 0,0 0 0 0 0,0 0 0 0 0,0 0 0 0 0,0 0-1 0 0,0 0 1 0 0,1 1 0 0 0,-1-1 0 0 0,0 0 0 0 0,0 0 0 0 0,0 0 0 0 0,0 0 0 0 0,-1 0 0 0 0,1 0 0 0 0,0 0 0 0 0,0 0 0 0 0,0 0 0 0 0,0 0 0 0 0,0 0 0 0 0,0 0 0 0 0,0 0 0 0 0,0 0 0 0 0,0 0 0 0 0,0 0 0 0 0,0 0 0 0 0,0 1 0 0 0,0-1 0 0 0,0 0 0 0 0,0 0 0 0 0,0 0-1 0 0,0 0 1 0 0,0 0 0 0 0,0 0 0 0 0,0 0 0 0 0,0 0 0 0 0,0 0 0 0 0,0 0 0 0 0,0 0 0 0 0,0 0 0 0 0,0 0 0 0 0,-1 0 0 0 0,1 0 0 0 0,0 0 0 0 0,0 0 0 0 0,11 0-4458 0 0,1-2-1581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 19351 0 0,'0'0'424'0'0,"0"0"88"0"0,0 0 24 0 0,0 0 8 0 0,0 0-440 0 0,-4-7-104 0 0,-5-2 0 0 0,-1 1-8576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59 936 8287 0 0,'-1'2'191'0'0,"-26"29"482"0"0,20-19-518 0 0,0 0 0 0 0,-8 17-1 0 0,14-27 344 0 0,1-2 12 0 0,0 0 2 0 0,0 0 0 0 0,0 0 0 0 0,0 0 0 0 0,2-1 68 0 0,26-22 1377 0 0,-2 0 0 0 0,43-49 0 0 0,-2 1-1656 0 0,174-153 1199 0 0,-100 95-2778 0 0,-60 55 1195 0 0,108-74 0 0 0,-45 44 83 0 0,58-39 0 0 0,-188 134 0 0 0,-14 9 0 0 0,1 0 0 0 0,-1-1 0 0 0,0 1 0 0 0,1 0 0 0 0,-1 0 0 0 0,0 0 0 0 0,1 0 0 0 0,-1-1 0 0 0,0 1 0 0 0,1 0 0 0 0,-1 0 0 0 0,1 0 0 0 0,-1 0 0 0 0,0 0 0 0 0,1 0 0 0 0,-1 0 0 0 0,1 0 0 0 0,-1 0 0 0 0,0 0 0 0 0,1 0 0 0 0,-1 0 0 0 0,1 0 0 0 0,-1 1 0 0 0,1-1 0 0 0,-1 1 0 0 0,0 0 0 0 0,1 0 0 0 0,-1 0 0 0 0,0-1 0 0 0,0 1 0 0 0,0 0 0 0 0,0 0 0 0 0,0 0 0 0 0,0-1 0 0 0,0 1 0 0 0,0 0 0 0 0,0 0 0 0 0,0 0 0 0 0,0-1 0 0 0,-1 3 0 0 0,-4 15 0 0 0,-3 3 0 0 0,-1-1 0 0 0,-1 0 0 0 0,-17 27 0 0 0,-45 52 0 0 0,46-64 0 0 0,1 0 0 0 0,-28 54 0 0 0,-15 58 0 0 0,62-134 0 0 0,1 0 0 0 0,0 0 0 0 0,0 1 0 0 0,2-1 0 0 0,0 1 0 0 0,0 0 0 0 0,1 0 0 0 0,1 0 0 0 0,0 1 0 0 0,2 21 0 0 0,9 94 0 0 0,-9-104-67 0 0,1-1-220 0 0,-2 0-1 0 0,-2 26 0 0 0,1-13-814 0 0,-1-30 946 0 0,2-6-569 0 0,0-2-246 0 0,0 0-42 0 0,0 0-10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23 10135 0 0,'0'0'231'0'0,"0"0"29"0"0,1-1 19 0 0,14-7-383 0 0,13-6 4410 0 0,-34 25-2646 0 0,5-7-1413 0 0,-24 42-26 0 0,-98 173 1967 0 0,82-151-2188 0 0,21-32 0 0 0,-3 0 0 0 0,-1-2 0 0 0,-48 54 0 0 0,4-13-401 0 0,67-73-74 0 0,1-2-1158 0 0,0 0-4506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1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17503 0 0,'0'0'803'0'0,"0"0"-18"0"0,2 1-501 0 0,0 1-283 0 0,1 1 1 0 0,0-2-1 0 0,-1 1 0 0 0,1 0 0 0 0,0 0 0 0 0,0-1 1 0 0,0 0-1 0 0,0 1 0 0 0,0-1 0 0 0,1 0 0 0 0,-1-1 0 0 0,0 1 1 0 0,0 0-1 0 0,1-1 0 0 0,-1 0 0 0 0,0 0 0 0 0,1 0 1 0 0,-1 0-1 0 0,0-1 0 0 0,1 1 0 0 0,-1-1 0 0 0,0 0 0 0 0,0 1 1 0 0,0-2-1 0 0,1 1 0 0 0,3-2 0 0 0,131-63-1 0 0,-61 28 0 0 0,73-39-576 0 0,-64 31-1341 0 0,-56 33-4222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 8287 0 0,'0'0'382'0'0,"0"0"-8"0"0,1-1-240 0 0,3-2 222 0 0,0-1 1 0 0,0 1 0 0 0,0 1 0 0 0,0-1-1 0 0,1 0 1 0 0,6-2 0 0 0,-9 5 131 0 0,-2 0 21 0 0,0 0 3 0 0,0 0 0 0 0,0 0 0 0 0,0 0 0 0 0,0 0-69 0 0,-1 3-419 0 0,0-1 0 0 0,1 1 0 0 0,-1 0 0 0 0,0 0 0 0 0,0 0 0 0 0,-3 4 0 0 0,0 3-27 0 0,2-5 4 0 0,-87 212 1056 0 0,61-157-594 0 0,-55 87 0 0 0,42-93-1691 0 0,10-15 528 0 0,22-28 589 0 0,6-10-242 0 0,2-1-48 0 0,-1 0-570 0 0,2 0-42 0 0,0 0-10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11975 0 0,'0'0'267'0'0,"0"0"42"0"0,0 0 17 0 0,0 0-28 0 0,2-1-196 0 0,140-6 1340 0 0,-51 1-111 0 0,-28 1-614 0 0,390-50 2017 0 0,-266 28-2812 0 0,-176 25 36 0 0,206-31 117 0 0,-165 22-1487 0 0,-1-2 0 0 0,56-22 1 0 0,-62 17-123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11975 0 0,'2'3'267'0'0,"0"1"-166"0"0,0 1-1 0 0,-1-1 1 0 0,1 1 0 0 0,-1-1-1 0 0,0 1 1 0 0,0 0 0 0 0,-1-1-1 0 0,1 8 1 0 0,-2 48 67 0 0,0-29-126 0 0,1-30 323 0 0,0-1 122 0 0,0 0 22 0 0,0 0 71 0 0,0 0 286 0 0,1-1-629 0 0,1 0 0 0 0,0 0 1 0 0,-1-1-1 0 0,1 1 0 0 0,-1-1 1 0 0,0 1-1 0 0,0-1 0 0 0,1 0 1 0 0,-1 1-1 0 0,1-3 0 0 0,0 1 118 0 0,106-167 1986 0 0,-79 126-1434 0 0,61-71 1 0 0,-66 89-1201 0 0,1 1 0 0 0,1 0-1 0 0,1 3 1 0 0,1 0 0 0 0,38-22 0 0 0,-61 40 282 0 0,1 1 1 0 0,0 0-1 0 0,0 0 0 0 0,0 1 0 0 0,0 0 1 0 0,0 0-1 0 0,0 0 0 0 0,1 1 0 0 0,-1 0 0 0 0,1 0 1 0 0,-1 1-1 0 0,13 0 0 0 0,-19 0-225 0 0,1 0 0 0 0,0 0 0 0 0,-1 0 0 0 0,1 0 0 0 0,-1 0 0 0 0,1 0 0 0 0,0 0 0 0 0,-1 0 0 0 0,1 0 0 0 0,-1 0 0 0 0,1 1 0 0 0,0-1 0 0 0,-1 0 0 0 0,1 1 0 0 0,-1-1 0 0 0,1 0 0 0 0,-1 1 0 0 0,1-1 0 0 0,-1 0 0 0 0,1 1 0 0 0,-1-1 0 0 0,1 1 0 0 0,-1-1 0 0 0,0 1 0 0 0,1-1 0 0 0,-1 1 0 0 0,0-1 0 0 0,1 1 0 0 0,-1 0 0 0 0,0-1 0 0 0,0 1 0 0 0,1 0 0 0 0,-1 0 60 0 0,5 12-5624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11975 0 0,'0'0'267'0'0,"0"0"42"0"0,0 0 17 0 0,0 0-28 0 0,-2 2-58 0 0,-68 77 4784 0 0,45-45-4532 0 0,-39 67 0 0 0,4 20-2165 0 0,59-119-242 0 0,1-2-107 0 0,0 0-24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0,'0'0'304'0'0,"0"0"64"0"0,0 0 16 0 0,0 0 0 0 0,0 0-312 0 0,0 0-72 0 0,0 0 0 0 0,0 0 0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573 851 10135 0 0,'0'0'464'0'0,"0"0"-9"0"0,-9-3-278 0 0,9 2-177 0 0,-1 1 0 0 0,0 0 0 0 0,0-1 0 0 0,1 1 0 0 0,-1-1 0 0 0,0 1 0 0 0,1 0 0 0 0,-1-1 0 0 0,0 0 0 0 0,1 1 0 0 0,-1-1 0 0 0,1 1 0 0 0,-1-1 0 0 0,1 0 0 0 0,-1 1 0 0 0,1-1 0 0 0,-1 0 0 0 0,1 0 0 0 0,0 1 0 0 0,-1-1 0 0 0,1 0 0 0 0,0 0 0 0 0,0 0 0 0 0,-1 1 0 0 0,1-1 0 0 0,0 0 0 0 0,0 0 0 0 0,0 0 0 0 0,0 0 0 0 0,0 1 0 0 0,0-1 0 0 0,1 0 0 0 0,-1 0 0 0 0,0 0 0 0 0,0 0 0 0 0,0 1 0 0 0,1-2 0 0 0,0 0 0 0 0,4-16 408 0 0,1 0 0 0 0,1 0-1 0 0,13-23 1 0 0,32-48 2252 0 0,-31 54-2055 0 0,27-37 1169 0 0,-26 40-1231 0 0,32-63 0 0 0,-53 94-547 0 0,18-40-435 0 0,25-78 1 0 0,-40 107 382 0 0,-1 0 0 0 0,0 0-1 0 0,-1-1 1 0 0,-1 1 0 0 0,0-1 0 0 0,-1 0-1 0 0,0 1 1 0 0,-1-1 0 0 0,0 1 0 0 0,-1-1-1 0 0,-5-18 1 0 0,5 25 56 0 0,0 1 0 0 0,0-1 0 0 0,0 1 0 0 0,-1 0 0 0 0,0-1 0 0 0,0 1 0 0 0,0 1 0 0 0,-8-10 0 0 0,9 13 0 0 0,0-1 0 0 0,0 1 0 0 0,0-1 0 0 0,0 1 0 0 0,0 0 0 0 0,0 0 0 0 0,0 0 0 0 0,0 0 0 0 0,-1 0 0 0 0,1 0 0 0 0,0 0 0 0 0,0 1 0 0 0,-1-1 0 0 0,1 1 0 0 0,-1 0 0 0 0,1 0 0 0 0,0 0 0 0 0,-1 0 0 0 0,1 0 0 0 0,0 0 0 0 0,-1 1 0 0 0,1-1 0 0 0,0 1 0 0 0,-4 1 0 0 0,0 0 0 0 0,0 1 0 0 0,0 0 0 0 0,0 0 0 0 0,0 1 0 0 0,1-1 0 0 0,0 1 0 0 0,0 1 0 0 0,0-1 0 0 0,-9 11 0 0 0,-1 4 0 0 0,-18 28 0 0 0,30-42 0 0 0,-21 34 0 0 0,-29 66 0 0 0,-10 47 0 0 0,45-106 0 0 0,-72 248 0 0 0,37-105 0 0 0,25-103 0 0 0,-50 105 0 0 0,60-154 0 0 0,-1-1 0 0 0,-2-1 0 0 0,-2-2 0 0 0,-1 0 0 0 0,-36 38 0 0 0,46-56 110 0 0,7-6 102 0 0,-1-1 1 0 0,0 0-1 0 0,-1 0 0 0 0,0-1 1 0 0,-12 8-1 0 0,19-14 163 0 0,2-1-576 0 0,0 0-250 0 0,0-1-49 0 0,0-7-11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13823 0 0,'6'-8'1471'0'0,"7"-4"-1372"0"0,-10 10 32 0 0,-1 0 1 0 0,1 0 0 0 0,-1 1 0 0 0,1 0 0 0 0,0-1 0 0 0,0 1 0 0 0,0 0 0 0 0,0 0 0 0 0,0 0 0 0 0,0 1-1 0 0,0-1 1 0 0,0 1 0 0 0,0 0 0 0 0,0-1 0 0 0,3 2 0 0 0,7-1 305 0 0,-1 1 1 0 0,16 3-1 0 0,-4-1-282 0 0,0-2 0 0 0,-1 0 0 0 0,41-5 0 0 0,16 1-167 0 0,-30 2 12 0 0,56-9 0 0 0,-46 4 0 0 0,-42 3-1402 0 0,1-1-1 0 0,-1 0 0 0 0,28-11 1 0 0,-40 12-644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226 230 15663 0 0,'0'0'356'0'0,"1"0"50"0"0,11 0-202 0 0,0-1 1 0 0,0-1 0 0 0,-1 0-1 0 0,1-1 1 0 0,-1 0 0 0 0,0-1 0 0 0,0 0-1 0 0,0-1 1 0 0,0 0 0 0 0,-1-1-1 0 0,0 0 1 0 0,0 0 0 0 0,0-1 0 0 0,10-9-1 0 0,17-13 915 0 0,-24 20-1224 0 0,-1 0-1 0 0,0-1 0 0 0,-1 0 1 0 0,16-19-1 0 0,-23 23 5 0 0,2 0 0 0 0,-1 0 0 0 0,1 0-1 0 0,0 0 1 0 0,10-7 0 0 0,-3 4 101 0 0,-12 6 0 0 0,0 1 0 0 0,-1 2 0 0 0,-1 0 0 0 0,1 0 0 0 0,0 0 0 0 0,0 0 0 0 0,0 0 0 0 0,-1 0 0 0 0,1 0 0 0 0,0 0 0 0 0,0 1 0 0 0,0-1 0 0 0,0 0 0 0 0,-1 0 0 0 0,1 0 0 0 0,0 0 0 0 0,0 0 0 0 0,0-1 0 0 0,-1 1 0 0 0,1 0 0 0 0,0 0 0 0 0,0 0 0 0 0,0 0 0 0 0,-1 0 0 0 0,1 0 0 0 0,0 0 0 0 0,0 0 0 0 0,0 0 0 0 0,0 0 0 0 0,-1-1 0 0 0,1 1 0 0 0,0 0 0 0 0,0 0 0 0 0,0 0 0 0 0,0 0 0 0 0,0 0 0 0 0,0-1 0 0 0,-1 1 0 0 0,1 0 0 0 0,0 0 0 0 0,0 0 0 0 0,0 0 0 0 0,0-1 0 0 0,0 1 0 0 0,0 0 0 0 0,0 0 0 0 0,0 0 0 0 0,0-1 0 0 0,0 1 0 0 0,0 0 0 0 0,0 0 0 0 0,0 0 0 0 0,0-1 0 0 0,0 1 0 0 0,0 0 0 0 0,0 0 0 0 0,0 0 0 0 0,0 0 0 0 0,0-1 0 0 0,0 1 0 0 0,0 0 0 0 0,1 0 0 0 0,-1-1 0 0 0,-15 5 0 0 0,1 1 0 0 0,-1 1 0 0 0,1-1 0 0 0,1 2 0 0 0,-26 16 0 0 0,-60 51 0 0 0,45-31 0 0 0,-121 96 0 0 0,142-114 0 0 0,-44 44 0 0 0,76-67 0 0 0,-1 0 0 0 0,0 0 0 0 0,1 0 0 0 0,-1 0 0 0 0,1 0 0 0 0,0 0 0 0 0,0 0 0 0 0,0 0 0 0 0,0 0 0 0 0,0 1 0 0 0,0-1 0 0 0,0 3 0 0 0,1-4 0 0 0,0 0 0 0 0,0 0 0 0 0,0 0 0 0 0,0 0 0 0 0,0 0 0 0 0,1 0 0 0 0,-1 0 0 0 0,0 0 0 0 0,1-1 0 0 0,-1 1 0 0 0,1 0 0 0 0,-1 0 0 0 0,1 0 0 0 0,-1-1 0 0 0,1 1 0 0 0,0 0 0 0 0,-1 0 0 0 0,1-1 0 0 0,0 1 0 0 0,-1-1 0 0 0,1 1 0 0 0,0 0 0 0 0,0-1 0 0 0,0 0 0 0 0,-1 1 0 0 0,1-1 0 0 0,0 1 0 0 0,0-1 0 0 0,0 0 0 0 0,0 0 0 0 0,0 1 0 0 0,0-1 0 0 0,0 0 0 0 0,1 0 0 0 0,6 1-262 0 0,0 1 0 0 0,0-1-1 0 0,0-1 1 0 0,0 0 0 0 0,1 0 0 0 0,12-2-1 0 0,38-6-750 0 0,-1-4-10 0 0</inkml:trace>
  <inkml:trace contextRef="#ctx0" brushRef="#br0" timeOffset="1">1012 80 19351 0 0,'0'0'439'0'0,"-1"-2"62"0"0,-1-1-257 0 0,2 2-221 0 0,0 1-1 0 0,-1 0 1 0 0,1-1 0 0 0,0 1 0 0 0,0-1 0 0 0,0 1 0 0 0,0 0-1 0 0,-1-1 1 0 0,1 1 0 0 0,0-1 0 0 0,-1 1 0 0 0,1 0 0 0 0,0-1 0 0 0,0 1-1 0 0,-1 0 1 0 0,1 0 0 0 0,-1-1 0 0 0,1 1 0 0 0,0 0 0 0 0,-1 0-1 0 0,1-1 1 0 0,-1 1 0 0 0,1 0 0 0 0,0 0 0 0 0,-1 0 0 0 0,1 0-1 0 0,-1 0 1 0 0,1 0 0 0 0,-1 0 0 0 0,1 0 0 0 0,0 0 0 0 0,-1 0-1 0 0,1 0 1 0 0,-1 0 0 0 0,1 0 0 0 0,-1 0 0 0 0,1 0 0 0 0,-1 0 0 0 0,1 0-1 0 0,-1 1 1 0 0,-51 22-23 0 0,-191 148 0 0 0,238-166 0 0 0,0-1 0 0 0,0 1 0 0 0,0 0 0 0 0,1 0 0 0 0,-1 0 0 0 0,1 1 0 0 0,0-1 0 0 0,-5 12 0 0 0,8-15 0 0 0,1 0 0 0 0,-1-1 0 0 0,0 1 0 0 0,1 0 0 0 0,-1 0 0 0 0,1 0 0 0 0,0 0 0 0 0,0-1 0 0 0,-1 1 0 0 0,1 0 0 0 0,1 0 0 0 0,-1 0 0 0 0,0 0 0 0 0,0 0 0 0 0,1 0 0 0 0,-1-1 0 0 0,1 1 0 0 0,-1 0 0 0 0,1 0 0 0 0,0 0 0 0 0,0-1 0 0 0,0 1 0 0 0,0-1 0 0 0,0 1 0 0 0,0 0 0 0 0,0-1 0 0 0,0 0 0 0 0,1 1 0 0 0,-1-1 0 0 0,0 0 0 0 0,1 0 0 0 0,0 1 0 0 0,-1-1 0 0 0,1 0 0 0 0,-1-1 0 0 0,3 2 0 0 0,4 2-15 0 0,0 0-1 0 0,1-1 1 0 0,-1-1-1 0 0,1 1 1 0 0,-1-1-1 0 0,1 0 1 0 0,-1-1-1 0 0,1 0 1 0 0,0-1-1 0 0,14 0 1 0 0,-6-2-896 0 0,0 0 0 0 0,1-1 0 0 0,-1-1 0 0 0,23-9 0 0 0,-22 6-613 0 0,0-2-11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47 15663 0 0,'4'-5'56'0'0,"1"-2"170"0"0,0 1 1 0 0,1-1-1 0 0,0 1 1 0 0,9-6-1 0 0,-13 9 158 0 0,-4 2-230 0 0,-3 5-43 0 0,-5 4 208 0 0,-20 23 211 0 0,1 2-1 0 0,-26 38 1 0 0,13-17-515 0 0,-59 89-15 0 0,45-59 0 0 0,-57 87 0 0 0,48-70 0 0 0,16-13 0 0 0,16-26 0 0 0,21-42 0 0 0,1 1 0 0 0,1 0 0 0 0,-7 24 0 0 0,15-39-310 0 0,-1 0-1 0 0,0 0 1 0 0,0 0 0 0 0,0 0-1 0 0,-1-1 1 0 0,1 1 0 0 0,-1-1-1 0 0,-8 7 1 0 0,4-2-713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83 11975 0 0,'-2'1'267'0'0,"-46"28"674"0"0,32-20-906 0 0,1 0-1 0 0,-18 14 1 0 0,26-19 111 0 0,1 1-1 0 0,-12 5 0 0 0,16-10 342 0 0,2 0 22 0 0,0 0 3 0 0,0 0 0 0 0,0 0 0 0 0,1-3-354 0 0,-1 0 0 0 0,1 0 1 0 0,0 0-1 0 0,0 0 0 0 0,0 0 0 0 0,0 0 0 0 0,0 0 0 0 0,0 0 0 0 0,1 0 0 0 0,0 1 0 0 0,-1-1 1 0 0,1 1-1 0 0,0-1 0 0 0,3-2 0 0 0,3-4 246 0 0,2 0 0 0 0,9-7 0 0 0,-2 3-36 0 0,1 2 0 0 0,0 0 0 0 0,0 1 0 0 0,1 1 0 0 0,0 1 0 0 0,0 1 0 0 0,1 0 0 0 0,0 1 0 0 0,33-4 0 0 0,-50 9-368 0 0,0 1 0 0 0,1 0 0 0 0,-1 0 0 0 0,1 0 0 0 0,-1 0 0 0 0,0 0 0 0 0,1 1 0 0 0,-1-1 0 0 0,0 1 0 0 0,1 0 0 0 0,-1 0 0 0 0,0 0 0 0 0,4 2 0 0 0,1 5 0 0 0,-7-7 0 0 0,1 1 0 0 0,-1 0 0 0 0,-1 0 0 0 0,1 1 0 0 0,0-1 0 0 0,0 0 0 0 0,-1 0 0 0 0,1 0 0 0 0,-1 0 0 0 0,0 1 0 0 0,1-1 0 0 0,-1 0 0 0 0,0 0 0 0 0,0 1 0 0 0,-1-1 0 0 0,1 2 0 0 0,-2 6 0 0 0,-1-1 0 0 0,-5 14 0 0 0,4-10 0 0 0,1-6 0 0 0,0 0 0 0 0,0 0 0 0 0,-1 0 0 0 0,0 0 0 0 0,0-1 0 0 0,-1 1 0 0 0,0-1 0 0 0,-6 6 0 0 0,-8 6 0 0 0,-23 17 0 0 0,6-5 0 0 0,-139 110-30 0 0,118-95-341 0 0,-77 48-1176 0 0,87-62 1503 0 0,-110 63-2004 0 0,235-113 2048 0 0,-58 14 118 0 0,1 2 0 0 0,0 0 0 0 0,0 1 0 0 0,39 2 0 0 0,85 15 905 0 0,-33-1-644 0 0,100-15 1847 0 0,-168-1-2404 0 0,-43 2 177 0 0,6-1-79 0 0,1 1 0 0 0,0 1 0 0 0,0-1 0 0 0,14 4 0 0 0,-20-3-395 0 0,-2-1-33 0 0,0 0-208 0 0,0 0-857 0 0,0 0-379 0 0,0 0-80 0 0,0 0-15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80 11975 0 0,'-2'2'547'0'0,"-10"21"16"0"0,0 0-1 0 0,-10 28 1 0 0,22-49-54 0 0,0-2 3 0 0,1 2-423 0 0,0-1 0 0 0,0 0 0 0 0,0 1-1 0 0,0-1 1 0 0,0 0 0 0 0,0 1 0 0 0,0-1-1 0 0,1 0 1 0 0,-1 0 0 0 0,0 0 0 0 0,1 0-1 0 0,-1 0 1 0 0,1-1 0 0 0,-1 1 0 0 0,1 0-1 0 0,-1-1 1 0 0,1 1 0 0 0,0-1 0 0 0,-1 1 0 0 0,1-1-1 0 0,0 0 1 0 0,-1 0 0 0 0,1 1 0 0 0,2-1-1 0 0,4-1 197 0 0,0 0 0 0 0,0 0 0 0 0,15-3-1 0 0,-16 2-58 0 0,113-33 2631 0 0,-42 10-1371 0 0,317-84-1149 0 0,-284 86-1146 0 0,-109 22-140 0 0,-2 1-835 0 0,0 0-3260 0 0,0 0-1394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534 148 15663 0 0,'0'0'356'0'0,"0"0"50"0"0,0 0 20 0 0,0 0-42 0 0,2-9-236 0 0,1 3-148 0 0,-1 0 0 0 0,1 1 0 0 0,0-1 0 0 0,0 1 0 0 0,5-6 0 0 0,9-17 0 0 0,-17 27 0 0 0,1 1 0 0 0,-1-1 0 0 0,1 1 0 0 0,-1-1 0 0 0,0 0 0 0 0,1 0 0 0 0,-1 1 0 0 0,0-1 0 0 0,0 0 0 0 0,0 1 0 0 0,1-1 0 0 0,-1 0 0 0 0,0 0 0 0 0,0 1 0 0 0,0-1 0 0 0,0 0 0 0 0,0 0 0 0 0,0 0 0 0 0,0 1 0 0 0,-1-1 0 0 0,1 0 0 0 0,0 1 0 0 0,0-1 0 0 0,-1 0 0 0 0,1 0 0 0 0,0 1 0 0 0,-1-1 0 0 0,1 0 0 0 0,0 1 0 0 0,-1-1 0 0 0,1 1 0 0 0,-1-1 0 0 0,1 0 0 0 0,-2 0 0 0 0,0-1 0 0 0,2 1 0 0 0,-4-4-336 0 0,1 0 0 0 0,0 1 0 0 0,-1-1 0 0 0,-6-5-1 0 0,8 8 165 0 0,0 1-1 0 0,-1-1 0 0 0,1 1 0 0 0,-1-1 0 0 0,1 1 0 0 0,-1 0 1 0 0,1 0-1 0 0,-1 0 0 0 0,0 1 0 0 0,0-1 0 0 0,-4 0 1 0 0,-3 0-48 0 0,0 1 1 0 0,-1 0-1 0 0,1 1 1 0 0,0 0 0 0 0,-1 0-1 0 0,1 1 1 0 0,0 1-1 0 0,-12 3 1 0 0,4 1 474 0 0,0 0-1 0 0,0 2 1 0 0,-24 15 0 0 0,17-7 274 0 0,1 1 0 0 0,-42 40 1 0 0,-33 53 520 0 0,77-81-1044 0 0,0 0-1 0 0,-20 40 0 0 0,40-66-5 0 0,1-1 0 0 0,-1 0 0 0 0,1 1 0 0 0,0-1 0 0 0,0 0 0 0 0,0 1 0 0 0,0 0 0 0 0,1-1 0 0 0,0 1 0 0 0,-1-1 0 0 0,1 1 0 0 0,1 5 0 0 0,-1-8 0 0 0,0 1 0 0 0,1-1 0 0 0,-1 0 0 0 0,1 1 0 0 0,-1-1 0 0 0,1 0 0 0 0,-1 0 0 0 0,1 0 0 0 0,0 0 0 0 0,0 1 0 0 0,-1-1 0 0 0,1 0 0 0 0,0 0 0 0 0,0 0 0 0 0,0-1 0 0 0,0 1 0 0 0,0 0 0 0 0,0 0 0 0 0,1 0 0 0 0,-1-1 0 0 0,0 1 0 0 0,0-1 0 0 0,0 1 0 0 0,1-1 0 0 0,-1 1 0 0 0,0-1 0 0 0,1 0 0 0 0,-1 1 0 0 0,0-1 0 0 0,1 0 0 0 0,-1 0 0 0 0,0 0 0 0 0,1 0 0 0 0,-1 0 0 0 0,0 0 0 0 0,2-1 0 0 0,14-2 0 0 0,-1 0 0 0 0,0-2 0 0 0,27-9 0 0 0,-11 3 0 0 0,48-19 222 0 0,85-45-1 0 0,-116 48 514 0 0,14-6 551 0 0,-48 26-495 0 0,22-15-1 0 0,-18 10 189 0 0,-17 11-467 0 0,-2 1-69 0 0,8 29-278 0 0,-9-18-165 0 0,0 1 0 0 0,0 0 0 0 0,-2 0 0 0 0,-5 20 0 0 0,0-1 0 0 0,7-28 0 0 0,-2 11 0 0 0,0 0 0 0 0,-1 21 0 0 0,4-31 0 0 0,0 1 0 0 0,0 0 0 0 0,1 0 0 0 0,0 0 0 0 0,0 0 0 0 0,0-1 0 0 0,0 1 0 0 0,1 0 0 0 0,0-1 0 0 0,4 9 0 0 0,-5-12-93 0 0,-1 0 0 0 0,1 1 0 0 0,0-1 0 0 0,0 0 0 0 0,0 0 0 0 0,0 0-1 0 0,1 0 1 0 0,-1 0 0 0 0,0 0 0 0 0,0 0 0 0 0,1 0 0 0 0,-1 0 0 0 0,0-1 0 0 0,1 1 0 0 0,-1-1-1 0 0,1 1 1 0 0,-1-1 0 0 0,1 1 0 0 0,-1-1 0 0 0,1 0 0 0 0,-1 0 0 0 0,1 1 0 0 0,-1-1 0 0 0,1 0-1 0 0,-1-1 1 0 0,1 1 0 0 0,-1 0 0 0 0,1 0 0 0 0,2-1 0 0 0,6-4-930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8287 0 0,'-26'7'408'0'0,"24"-7"-182"0"0,3 2-34 0 0,3 3 34 0 0,-1 0 0 0 0,1 1 0 0 0,-1-1 0 0 0,-1 1 0 0 0,1 0 1 0 0,-1 0-1 0 0,0 0 0 0 0,0 0 0 0 0,-1 0 0 0 0,0 0 0 0 0,0 0 0 0 0,0 1 1 0 0,-1-1-1 0 0,0 0 0 0 0,0 0 0 0 0,0 1 0 0 0,-2 6 0 0 0,-1 5 200 0 0,-1 1-1 0 0,0-1 1 0 0,-2 0 0 0 0,-9 21-1 0 0,0-3-409 0 0,9-21-16 0 0,0 0 0 0 0,-1 0 0 0 0,0-1 0 0 0,-1 0 0 0 0,-14 17 0 0 0,-87 88-678 0 0,87-102-2856 0 0,1-3-1238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144 310 8287 0 0,'-3'2'93'0'0,"-1"0"0"0"0,0 0 0 0 0,0 0 0 0 0,0-1 0 0 0,0 0 0 0 0,0 1 0 0 0,-7 0 0 0 0,7-2-11 0 0,4 0-75 0 0,0 0 0 0 0,0 0 0 0 0,0 0 0 0 0,0 0 0 0 0,0 0 0 0 0,0 0 0 0 0,0 0 0 0 0,0 0 0 0 0,0 0 1 0 0,0 0-1 0 0,0 0 0 0 0,0 0 0 0 0,1 0 0 0 0,-1 0 0 0 0,0 0 0 0 0,0 0 0 0 0,0 0 0 0 0,0 0 0 0 0,0 0 0 0 0,0 0 0 0 0,0 0 1 0 0,0 0-1 0 0,0 0 0 0 0,0-1 0 0 0,0 1 0 0 0,0 0 0 0 0,0 0 0 0 0,0 0 0 0 0,0 0 0 0 0,0 0 0 0 0,0 0 0 0 0,0 0 1 0 0,0 0-1 0 0,0 0 0 0 0,0 0 0 0 0,0 0 0 0 0,0 0 0 0 0,0 0 0 0 0,0 0 0 0 0,0 0 0 0 0,0 0 0 0 0,0 0 0 0 0,0-1 0 0 0,0 1 1 0 0,0 0-1 0 0,-1 0 0 0 0,1 0 0 0 0,0 0 0 0 0,0 0 0 0 0,0 0 0 0 0,0 0 0 0 0,0 0 0 0 0,0 0 0 0 0,0 0 0 0 0,0 0 0 0 0,0 0 1 0 0,0 0-1 0 0,0 0 0 0 0,0 0 0 0 0,0 0 0 0 0,0 0 0 0 0,0 0 0 0 0,7-7 371 0 0,9-7 308 0 0,12 0 297 0 0,0 0 0 0 0,58-19-1 0 0,-42 18-346 0 0,177-79 1166 0 0,-18 7-436 0 0,-175 76-1366 0 0,-5 2 0 0 0,27-8 0 0 0,-44 15 0 0 0,0 1 0 0 0,0-1 0 0 0,0 2 0 0 0,1-1 0 0 0,-1 1 0 0 0,0 0 0 0 0,0 0 0 0 0,0 0 0 0 0,12 3 0 0 0,-16-3-9 0 0,-1 1 0 0 0,1-1 0 0 0,-1 1 0 0 0,0-1 1 0 0,1 1-1 0 0,-1-1 0 0 0,0 1 0 0 0,1 0 0 0 0,-1 0 0 0 0,0 0 0 0 0,0 0 0 0 0,0 0 0 0 0,1 0 0 0 0,-1 0 0 0 0,0 0 0 0 0,0 0 0 0 0,-1 0 0 0 0,1 0 0 0 0,0 1 0 0 0,0 0 1 0 0,0 0-22 0 0,-1 0 1 0 0,1 0 0 0 0,-1 0 0 0 0,0 0-1 0 0,0 0 1 0 0,0 0 0 0 0,0 0 0 0 0,0 0 0 0 0,0 0-1 0 0,0-1 1 0 0,-1 1 0 0 0,1 0 0 0 0,-2 3 0 0 0,-2 5-83 0 0,-1 0 1 0 0,0 0 0 0 0,-1 0 0 0 0,-9 12-1 0 0,9-14 159 0 0,-5 6 88 0 0,0-1 0 0 0,-1 1 0 0 0,-1-2 0 0 0,-27 22 0 0 0,-63 36 296 0 0,-145 67-431 0 0,46-28 0 0 0,189-100 0 0 0,13-8 0 0 0,-1-1 0 0 0,1 1 0 0 0,-1-1 0 0 0,1 1 0 0 0,0-1 0 0 0,-1 1 0 0 0,1-1 0 0 0,0 1 0 0 0,-1-1 0 0 0,1 1 0 0 0,0-1 0 0 0,0 1 0 0 0,-1 0 0 0 0,1-1 0 0 0,0 1 0 0 0,0 0 0 0 0,0 0 0 0 0,1 0 0 0 0,-1-1 0 0 0,0 1 0 0 0,1 0 0 0 0,-1 0 0 0 0,1-1 0 0 0,-1 1 0 0 0,1-1 0 0 0,0 1 0 0 0,-1 0 0 0 0,1-1 0 0 0,0 1 0 0 0,-1-1 0 0 0,1 1 0 0 0,0-1 0 0 0,-1 0 0 0 0,1 1 0 0 0,0-1 0 0 0,0 0 0 0 0,0 0 0 0 0,-1 1 0 0 0,1-1 0 0 0,0 0 0 0 0,0 0 0 0 0,0 0 0 0 0,0 0 0 0 0,0 0 0 0 0,26 0 0 0 0,-2-3 0 0 0,27-9 0 0 0,2 0 0 0 0,71-18-997 0 0,-26 5 168 0 0,-78 20 758 0 0,-7 1 40 0 0,0 2 0 0 0,28-4 0 0 0,-38 6 31 0 0,0 0 0 0 0,0 1-1 0 0,0-1 1 0 0,0 0 0 0 0,0 1 0 0 0,0 0 0 0 0,0 0 0 0 0,0 0 0 0 0,0 1 0 0 0,0 0 0 0 0,0-1 0 0 0,-1 1-1 0 0,1 0 1 0 0,5 5 0 0 0,-7-6 0 0 0,-1 1 0 0 0,1-1 0 0 0,-1 0 0 0 0,0 1 0 0 0,0-1 0 0 0,0 1 0 0 0,0 0 0 0 0,0-1 0 0 0,0 1 0 0 0,0 0 0 0 0,0-1 0 0 0,-1 1 0 0 0,1 0 0 0 0,-1 0 0 0 0,1 0 0 0 0,-1 2 0 0 0,0 0 0 0 0,0-1 0 0 0,0 1 0 0 0,0 0 0 0 0,0 0 0 0 0,-1-1 0 0 0,0 1 0 0 0,-2 6 0 0 0,-1 1 0 0 0,-1 0 0 0 0,-1 1 0 0 0,-13 19 0 0 0,7-14 143 0 0,-1 0-1 0 0,-1-2 0 0 0,-1 1 0 0 0,0-2 1 0 0,-1 0-1 0 0,-29 20 0 0 0,17-15 107 0 0,-1-2 0 0 0,-1-1 0 0 0,-46 17 0 0 0,45-24-249 0 0,0 0 0 0 0,-39 5 0 0 0,-8 2 0 0 0,33-7 0 0 0,-67 5 0 0 0,74-10 0 0 0,14 1 0 0 0,19-4 0 0 0,1 0 0 0 0,-1 0 0 0 0,0 0 0 0 0,-6 0 0 0 0,-2-3-1114 0 0,11-1-2546 0 0,6-4-1750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13 11975 0 0,'0'0'547'0'0,"0"0"-11"0"0,2-1-344 0 0,0 1-99 0 0,0 0 0 0 0,1-1 0 0 0,-1 1-1 0 0,0 0 1 0 0,0 0 0 0 0,0 0 0 0 0,3 1 0 0 0,-5-1-62 0 0,1 0 1 0 0,-1 0-1 0 0,1 1 0 0 0,-1-1 1 0 0,0 0-1 0 0,1 0 1 0 0,-1 0-1 0 0,0 1 0 0 0,1-1 1 0 0,-1 0-1 0 0,0 0 0 0 0,1 1 1 0 0,-1-1-1 0 0,0 0 1 0 0,1 1-1 0 0,-1-1 0 0 0,0 1 1 0 0,0-1-1 0 0,0 0 1 0 0,1 1-1 0 0,-1-1 0 0 0,0 1 1 0 0,0-1-1 0 0,0 0 1 0 0,0 1-1 0 0,0-1 0 0 0,0 1 1 0 0,0-1-1 0 0,0 1 1 0 0,0-1-1 0 0,0 0 0 0 0,0 1 1 0 0,0-1-1 0 0,0 1 1 0 0,0-1-1 0 0,0 1 0 0 0,0-1 1 0 0,0 0-1 0 0,-1 1 0 0 0,1-1 1 0 0,0 1-1 0 0,-2 3-28 0 0,0 0-1 0 0,0 0 1 0 0,0 0-1 0 0,-1 0 0 0 0,1 0 1 0 0,-1-1-1 0 0,-5 6 1 0 0,-26 22-5 0 0,20-18 0 0 0,-26 19 2 0 0,-63 42 0 0 0,48-37 0 0 0,22-15 214 0 0,12-9 150 0 0,1 2-1 0 0,0 0 1 0 0,1 1 0 0 0,-18 20-1 0 0,35-34-349 0 0,-2 11 60 0 0,4-13-33 0 0,0 0 0 0 0,1 1 0 0 0,-1-1 0 0 0,1 1-1 0 0,-1-1 1 0 0,1 1 0 0 0,-1-1 0 0 0,0 0 0 0 0,1 1-1 0 0,-1-1 1 0 0,1 0 0 0 0,-1 0 0 0 0,1 1 0 0 0,0-1 0 0 0,-1 0-1 0 0,1 0 1 0 0,-1 0 0 0 0,1 0 0 0 0,0 0 0 0 0,-1 0 1 0 0,12 2 181 0 0,-1-1 1 0 0,1-1-1 0 0,-1 0 1 0 0,20-3-1 0 0,4-2-239 0 0,0-2-1 0 0,39-13 1 0 0,41-9 996 0 0,-94 26-606 0 0,-1-2-1 0 0,39-13 1 0 0,-51 15-374 0 0,1-1-1 0 0,-1 0 1 0 0,0-1 0 0 0,0 1-1 0 0,-1-2 1 0 0,1 1-1 0 0,-1-1 1 0 0,0 0 0 0 0,6-8-1 0 0,-9 10-76 0 0,-1 1 0 0 0,1-1 1 0 0,-1 0-1 0 0,-1-1 0 0 0,1 1 0 0 0,0 0 0 0 0,-1-1 0 0 0,0 0 0 0 0,0 1 0 0 0,0-1 0 0 0,-1 0 1 0 0,1 0-1 0 0,-1 0 0 0 0,0 0 0 0 0,-1 0 0 0 0,1 0 0 0 0,-1-7 0 0 0,-2-19-1727 0 0,-9-54-1 0 0,8 65-860 0 0,1 2 619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0,'0'0'315'0'0,"2"0"45"0"0,1 1-310 0 0,1 1 0 0 0,-1-1-1 0 0,0 1 1 0 0,0-1 0 0 0,0 1 0 0 0,0 0 0 0 0,0 0-1 0 0,0 1 1 0 0,0-1 0 0 0,-1 1 0 0 0,1-1 0 0 0,-1 1-1 0 0,0 0 1 0 0,1 0 0 0 0,-1 0 0 0 0,-1 0 0 0 0,3 4-1 0 0,2 7-77 0 0,0 1-1 0 0,7 27 0 0 0,2 7 492 0 0,-8-33-329 0 0,1 1 0 0 0,0-1-1 0 0,1 0 1 0 0,1 0 0 0 0,0-1-1 0 0,1-1 1 0 0,1 0 0 0 0,0 0-1 0 0,1-1 1 0 0,0-1 0 0 0,27 19-1 0 0,23 12 724 0 0,61 41 1774 0 0,-119-81-2746 0 0,0-1 0 0 0,0 0 0 0 0,0 0 1 0 0,0 0-1 0 0,0 0 0 0 0,0-1 0 0 0,0 0 0 0 0,1 0 0 0 0,-1-1 0 0 0,0 1 0 0 0,1-1 0 0 0,-1 0 0 0 0,0 0 0 0 0,1-1 1 0 0,-1 0-1 0 0,0 0 0 0 0,11-3 0 0 0,-7 1-510 0 0,0-1 1 0 0,0 0-1 0 0,0 0 1 0 0,0-1-1 0 0,-1 0 1 0 0,0-1-1 0 0,0 0 1 0 0,14-13-1 0 0,-6 2-910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17503 0 0,'0'0'384'0'0,"0"0"88"0"0,3 11 8 0 0,-8 9 8 0 0,0 6-392 0 0,-2 2-96 0 0,0 3 0 0 0,-4-3 0 0 0,-3 2 0 0 0,-6 0 0 0 0,-6-3 0 0 0,-3-1 0 0 0,3 1-800 0 0,-6-1-176 0 0,-4-3-40 0 0,1-1-5736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 13823 0 0,'0'0'315'0'0,"0"-3"45"0"0,-1-7 21 0 0,1 7-49 0 0,0 3-149 0 0,0 0 194 0 0,0 0 110 0 0,0 0 22 0 0,0 0 3 0 0,0 0 0 0 0,0 0 0 0 0,-4 13 443 0 0,-9 18-784 0 0,-11 36-177 0 0,16-44 6 0 0,-2 1 0 0 0,-20 37 0 0 0,23-48 0 0 0,-8 16-50 0 0,-5 12-474 0 0,3-17-3888 0 0,16-22-1042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2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0,'0'0'0'0'0,"13"5"112"0"0,8 2-32 0 0,-21-7 16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69 13823 0 0,'2'0'315'0'0,"26"-14"758"0"0,-28 14-1070 0 0,0 0 0 0 0,1 0 0 0 0,-1 0 0 0 0,0 0 1 0 0,1-1-1 0 0,-1 1 0 0 0,0 0 0 0 0,1 0 0 0 0,-1 0 0 0 0,0-1 0 0 0,0 1 0 0 0,1 0 0 0 0,-1 0 0 0 0,0 0 0 0 0,0-1 0 0 0,1 1 0 0 0,-1 0 0 0 0,0-1 0 0 0,0 1 0 0 0,0 0 0 0 0,1 0 0 0 0,-1-1 0 0 0,0 1 1 0 0,0 0-1 0 0,0-1 0 0 0,0 1 0 0 0,0 0 0 0 0,0-1 0 0 0,0 1 0 0 0,0-1 0 0 0,0 1 0 0 0,0 0 0 0 0,0-1 0 0 0,0 1 0 0 0,0 0 0 0 0,0-1 0 0 0,0 1 0 0 0,0-1 0 0 0,-5-2 2 0 0,1 0-55 0 0,-1 0 0 0 0,1 0 1 0 0,-1 0-1 0 0,0 1 0 0 0,0 0 0 0 0,0 0 0 0 0,0 0 0 0 0,-1 0 0 0 0,-9-1 0 0 0,-2 1-421 0 0,-32 0-1 0 0,33 3 286 0 0,0-2 0 0 0,-21-3 0 0 0,23 1 299 0 0,0 1 0 0 0,-1 0 0 0 0,1 1-1 0 0,-18 1 1 0 0,25 1-38 0 0,0-1-1 0 0,0 2 1 0 0,0-1-1 0 0,1 1 1 0 0,-1 0 0 0 0,0 0-1 0 0,1 1 1 0 0,0 0-1 0 0,-1 0 1 0 0,-9 7-1 0 0,10-6-26 0 0,0 0 0 0 0,1 0 0 0 0,0 1 0 0 0,-1 0 0 0 0,2 0 0 0 0,-1 1 0 0 0,0-1 0 0 0,-3 7 0 0 0,7-9-37 0 0,-1 1-1 0 0,0-1 0 0 0,1 1 1 0 0,0 0-1 0 0,0-1 0 0 0,0 1 1 0 0,1 0-1 0 0,-1 0 0 0 0,1 0 1 0 0,0 0-1 0 0,0-1 0 0 0,0 1 1 0 0,0 0-1 0 0,1 0 1 0 0,-1 0-1 0 0,3 5 0 0 0,-2-3-10 0 0,1 0 0 0 0,1-1 0 0 0,-1 1 0 0 0,1 0 0 0 0,0-1 0 0 0,0 0 0 0 0,1 1 0 0 0,-1-1 0 0 0,1-1 0 0 0,0 1 0 0 0,1 0 0 0 0,-1-1 0 0 0,1 0 0 0 0,0 0 0 0 0,0 0 0 0 0,0-1 0 0 0,0 0 0 0 0,1 0 0 0 0,-1 0 0 0 0,1 0 0 0 0,6 1 0 0 0,8 3 0 0 0,-3 0 0 0 0,1-1 0 0 0,17 4 0 0 0,-28-9 0 0 0,0 1 0 0 0,-1 0 0 0 0,1 1 0 0 0,-1 0 0 0 0,0 0 0 0 0,0 0 0 0 0,0 0 0 0 0,0 1 0 0 0,0 0 0 0 0,-1 1 0 0 0,0-1 0 0 0,8 9 0 0 0,-11-10 0 0 0,1-1 0 0 0,-1 1 0 0 0,0 0 0 0 0,0 1 0 0 0,0-1 0 0 0,0 0 0 0 0,-1 0 0 0 0,1 1 0 0 0,-1-1 0 0 0,0 1 0 0 0,0 0 0 0 0,0-1 0 0 0,0 1 0 0 0,-1-1 0 0 0,1 1 0 0 0,-1 0 0 0 0,0 0 0 0 0,0-1 0 0 0,-1 1 0 0 0,1 0 0 0 0,-1-1 0 0 0,0 1 0 0 0,0 0 0 0 0,0-1 0 0 0,-1 4 0 0 0,-1-1 0 0 0,0-1 0 0 0,-1 0 0 0 0,1 0 0 0 0,-1 0 0 0 0,0 0 0 0 0,0-1 0 0 0,-1 1 0 0 0,1-1 0 0 0,-1 0 0 0 0,0 0 0 0 0,0-1 0 0 0,0 0 0 0 0,-9 5 0 0 0,0-2 0 0 0,0 0 0 0 0,-1-1 0 0 0,0 0 0 0 0,-18 3 0 0 0,10-4 342 0 0,1-1-1 0 0,-45 1 0 0 0,53-5-194 0 0,1 0-1 0 0,-1 0 0 0 0,0-1 0 0 0,0-1 1 0 0,1-1-1 0 0,-14-4 0 0 0,24 7-223 0 0,1 0 0 0 0,-1 0 0 0 0,1 0 0 0 0,0 0-1 0 0,0-1 1 0 0,-1 1 0 0 0,1-1 0 0 0,0 1 0 0 0,0-1 0 0 0,0 0 0 0 0,1 0-1 0 0,-1 0 1 0 0,0 0 0 0 0,-1-2 0 0 0,2-8-5710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11 11975 0 0,'0'0'267'0'0,"2"-1"42"0"0,13-8 566 0 0,-14 9-155 0 0,-1 0 249 0 0,0 0 45 0 0,0 0-129 0 0,-1 1-581 0 0,-7 9-296 0 0,0-1 0 0 0,-1 0 0 0 0,0-1-1 0 0,-12 10 1 0 0,-46 28-9 0 0,16-12-4 0 0,23-13 5 0 0,15-11 0 0 0,0 0 0 0 0,-25 14 0 0 0,-29 16 0 0 0,26-15 0 0 0,23-14 0 0 0,1 1 0 0 0,0 0 0 0 0,1 1 0 0 0,0 0 0 0 0,1 2 0 0 0,0 0 0 0 0,1 0 0 0 0,1 2 0 0 0,-15 24 0 0 0,25-37 10 0 0,1 1 0 0 0,0-1 0 0 0,0 1 0 0 0,1 0 0 0 0,-1 0 0 0 0,1 0 0 0 0,0 0 0 0 0,0 0 0 0 0,1 0 0 0 0,0 9 0 0 0,0-11 6 0 0,0 0 0 0 0,0-1-1 0 0,1 1 1 0 0,-1 0 0 0 0,1-1 0 0 0,0 1 0 0 0,-1 0-1 0 0,1-1 1 0 0,1 1 0 0 0,-1-1 0 0 0,0 1 0 0 0,1-1-1 0 0,-1 0 1 0 0,1 0 0 0 0,0 0 0 0 0,-1 1 0 0 0,1-2-1 0 0,0 1 1 0 0,0 0 0 0 0,0 0 0 0 0,5 2 0 0 0,-2-1 145 0 0,1-1 0 0 0,-1 0 0 0 0,1 0 0 0 0,0 0 0 0 0,0 0 0 0 0,0-1 0 0 0,0 0 0 0 0,10 0 0 0 0,5-1-73 0 0,25-3 1 0 0,-22 1-101 0 0,37-6-824 0 0,0-2-1 0 0,109-32 1 0 0,-141 33-5303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496 244 8287 0 0,'0'0'382'0'0,"8"-2"126"0"0,0 0-543 0 0,-4 1 158 0 0,1 0 1 0 0,-1-1-1 0 0,0 1 1 0 0,0-1-1 0 0,0 0 1 0 0,0 0-1 0 0,0 0 0 0 0,0 0 1 0 0,0-1-1 0 0,-1 1 1 0 0,6-6-1 0 0,79-93 3973 0 0,-86 97-3920 0 0,1 0 0 0 0,-1-1 0 0 0,0 0 0 0 0,0 0 0 0 0,0 0 0 0 0,-1 0 0 0 0,1 0 0 0 0,-1 0 0 0 0,-1 0 0 0 0,1 0 0 0 0,-1 0 0 0 0,1 0 0 0 0,-2 0 0 0 0,0-10 0 0 0,1 14-179 0 0,-1 0-1 0 0,1-1 1 0 0,0 1-1 0 0,-1 0 1 0 0,0-1-1 0 0,1 1 1 0 0,-1 0-1 0 0,0 0 1 0 0,1 0-1 0 0,-1 0 1 0 0,0-1-1 0 0,0 1 1 0 0,0 0-1 0 0,0 1 1 0 0,0-1-1 0 0,0 0 0 0 0,0 0 1 0 0,0 0-1 0 0,-1 1 1 0 0,1-1-1 0 0,0 0 1 0 0,0 1-1 0 0,-1-1 1 0 0,1 1-1 0 0,0 0 1 0 0,-1-1-1 0 0,1 1 1 0 0,0 0-1 0 0,-3 0 1 0 0,-4-1-186 0 0,0 0 1 0 0,0 1-1 0 0,-13 0 0 0 0,-1 3 75 0 0,0 0 1 0 0,0 2-1 0 0,0 0 0 0 0,1 1 0 0 0,-35 15 0 0 0,13 0-102 0 0,-65 40-1 0 0,-102 92 217 0 0,208-151 0 0 0,-11 8 0 0 0,-15 16 0 0 0,25-23 0 0 0,1 0 0 0 0,0 0 0 0 0,-1 0 0 0 0,1 0 0 0 0,0 0 0 0 0,0 0 0 0 0,1 0 0 0 0,-1 1 0 0 0,1-1 0 0 0,-1 1 0 0 0,1-1 0 0 0,0 4 0 0 0,1-5 0 0 0,-1-1-1 0 0,1 1 1 0 0,1-1-1 0 0,-1 1 1 0 0,0-1-1 0 0,0 1 1 0 0,0-1-1 0 0,1 1 1 0 0,-1-1 0 0 0,1 0-1 0 0,-1 1 1 0 0,1-1-1 0 0,0 0 1 0 0,-1 1-1 0 0,1-1 1 0 0,0 0-1 0 0,0 0 1 0 0,0 0-1 0 0,0 0 1 0 0,0 0-1 0 0,0 0 1 0 0,0 0-1 0 0,0 0 1 0 0,1 0-1 0 0,-1 0 1 0 0,0 0 0 0 0,0-1-1 0 0,1 1 1 0 0,-1-1-1 0 0,1 1 1 0 0,-1-1-1 0 0,0 1 1 0 0,3-1-1 0 0,5 2 17 0 0,0 0-1 0 0,0-1 1 0 0,0-1 0 0 0,10 1-1 0 0,-19-1-13 0 0,22-1 115 0 0,-1-1 1 0 0,1-1-1 0 0,-1 0 0 0 0,37-12 0 0 0,81-37 807 0 0,-16 5-506 0 0,-99 39-418 0 0,0 0 0 0 0,1 2 0 0 0,-1 1 0 0 0,49-4 0 0 0,-58 11 0 0 0,-14-2 0 0 0,0 1 0 0 0,-1-1 0 0 0,1 0 0 0 0,0 0 0 0 0,0 1 0 0 0,-1-1 0 0 0,1 0 0 0 0,0 1 0 0 0,0-1 0 0 0,-1 1 0 0 0,1-1 0 0 0,0 1 0 0 0,0 0 0 0 0,-1 0 0 0 0,1 0 0 0 0,-1 0 0 0 0,1 0 0 0 0,-1 0 0 0 0,0 1 0 0 0,1-1 0 0 0,-1 0 0 0 0,0 0 0 0 0,0 0 0 0 0,0 0 0 0 0,0 0 0 0 0,0 0 0 0 0,0 0 0 0 0,0 0 0 0 0,0 0 0 0 0,-1 1 0 0 0,1 0 0 0 0,-9 21 0 0 0,7-16 0 0 0,-6 8 261 0 0,0 0-1 0 0,-1 0 1 0 0,-1-1-1 0 0,0 0 1 0 0,-1 0 0 0 0,-18 16-1 0 0,6-5-52 0 0,4-7-185 0 0,12-12-58 0 0,1 1 0 0 0,-1-1 0 0 0,-6 9 0 0 0,12-13-661 0 0,1-2-257 0 0,2 0-1013 0 0,6-2-3830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 13823 0 0,'0'0'315'0'0,"0"0"45"0"0,0 0 21 0 0,0 0-49 0 0,-1 1-220 0 0,-8 16 295 0 0,1-1 1 0 0,1 1-1 0 0,0 0 0 0 0,-6 26 0 0 0,-4 17-412 0 0,-4-1 0 0 0,-1-1-1 0 0,-47 84 1 0 0,-113 152 485 0 0,115-203-370 0 0,-113 118 0 0 0,139-168 346 0 0,-2-2 1 0 0,-51 34-1 0 0,88-68-454 0 0,-1-1 1 0 0,0 0-1 0 0,0-1 0 0 0,0 0 1 0 0,0 0-1 0 0,-14 3 0 0 0,12-6-2 0 0,9-1 0 0 0,-1 0 1 0 0,0 1-1 0 0,1-1 0 0 0,-1 0 0 0 0,1 0 0 0 0,-1 0 1 0 0,1 0-1 0 0,-1 0 0 0 0,1 1 0 0 0,0-1 0 0 0,-1 0 1 0 0,1 0-1 0 0,0 0 0 0 0,0 0 0 0 0,0 0 0 0 0,0 0 1 0 0,0 0-1 0 0,0 0 0 0 0,0 0 0 0 0,0 0 0 0 0,0 0 1 0 0,0 0-1 0 0,0 0 0 0 0,0 0 0 0 0,1-2 1 0 0,10-25-71 0 0,1 4-337 0 0,2 1-1 0 0,1 1 1 0 0,28-34 0 0 0,-11 14 108 0 0,-1 5 299 0 0,1 0 0 0 0,2 3 0 0 0,1 0 0 0 0,2 2 0 0 0,54-35 0 0 0,-66 49 23 0 0,0 2 0 0 0,1 1 0 0 0,41-17 0 0 0,-57 29-2 0 0,0-1-1 0 0,0 2 1 0 0,0-1 0 0 0,0 2 0 0 0,19-2-1 0 0,-22 3-3 0 0,-1 0 0 0 0,1 1 0 0 0,0-1 0 0 0,-1 2-1 0 0,1-1 1 0 0,-1 1 0 0 0,1 0 0 0 0,-1 0 0 0 0,0 0 0 0 0,6 4 0 0 0,-7-3 63 0 0,0 0 1 0 0,-1 1 0 0 0,0-1 0 0 0,0 1 0 0 0,0-1-1 0 0,0 1 1 0 0,0 1 0 0 0,-1-1 0 0 0,1 0 0 0 0,-1 1-1 0 0,-1-1 1 0 0,1 1 0 0 0,0 0 0 0 0,-1 0 0 0 0,0 0-1 0 0,0 1 1 0 0,-1-1 0 0 0,0 0 0 0 0,0 1 0 0 0,1 5-1 0 0,-1-4-86 0 0,-1 0-1 0 0,0 0 0 0 0,0 0 1 0 0,-1 0-1 0 0,0 0 1 0 0,0 0-1 0 0,0 0 0 0 0,-1-1 1 0 0,0 1-1 0 0,0 0 0 0 0,-1-1 1 0 0,0 0-1 0 0,0 1 0 0 0,0-1 1 0 0,-7 8-1 0 0,3-7 7 0 0,-1 0 0 0 0,0-1 0 0 0,0 0 0 0 0,0 0 0 0 0,-1-1 0 0 0,0 0 0 0 0,-18 7 0 0 0,14-5 0 0 0,-10 3 0 0 0,-29 8 0 0 0,32-12 0 0 0,1 0 0 0 0,0 2 0 0 0,-18 10 0 0 0,-3 6-10 0 0,-55 29-381 0 0,70-38-273 0 0,19-10 464 0 0,-1-1 1 0 0,0 0-1 0 0,0 0 0 0 0,-8 3 0 0 0,14-7-170 0 0,2-1 261 0 0,0-1 1 0 0,0 0 0 0 0,0 1 0 0 0,0-1 0 0 0,1 1 0 0 0,-1 0 0 0 0,0-1 0 0 0,1 1 0 0 0,-1 0 0 0 0,1 0 0 0 0,0 0 0 0 0,2-1 0 0 0,-2 0-65 0 0,80-58-2573 0 0,-75 55 2616 0 0,37-28-894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51 13823 0 0,'51'5'1237'0'0,"-44"-4"-1086"0"0,9 2-47 0 0,-13 0-82 0 0,0-1-24 0 0,16 9 2 0 0,-16-8 82 0 0,0-1-1 0 0,1 1 1 0 0,0-1 0 0 0,-1 0-1 0 0,1-1 1 0 0,0 1-1 0 0,0-1 1 0 0,0 0 0 0 0,0 1-1 0 0,0-2 1 0 0,0 1-1 0 0,0 0 1 0 0,0-1 0 0 0,0 0-1 0 0,1 0 1 0 0,-1 0-1 0 0,0 0 1 0 0,0-1 0 0 0,0 0-1 0 0,0 0 1 0 0,0 0-1 0 0,0 0 1 0 0,0-1 0 0 0,5-2-1 0 0,5-2-81 0 0,-1-2 0 0 0,0 0 0 0 0,0 0 0 0 0,12-11 0 0 0,-10 7 0 0 0,-5 4 0 0 0,-10 8 0 0 0,0 0 0 0 0,0-1 0 0 0,0 1 0 0 0,0 0 0 0 0,1-1 0 0 0,-1 1 0 0 0,0 0 0 0 0,0 0 0 0 0,0-1 0 0 0,0 1 0 0 0,0 0 0 0 0,0-1 0 0 0,0 1 0 0 0,0 0 0 0 0,0-1 0 0 0,0 1 0 0 0,0 0 0 0 0,0-1 0 0 0,0 1 0 0 0,0 0 0 0 0,0-1 0 0 0,0 1 0 0 0,0 0 0 0 0,0-1 0 0 0,0 1 0 0 0,0 0 0 0 0,-1-1 0 0 0,0 0 0 0 0,0 0 0 0 0,0 1 0 0 0,0-1 0 0 0,0 0 0 0 0,0 1 0 0 0,-1-1 0 0 0,1 1 0 0 0,0-1 0 0 0,0 1 0 0 0,-1 0 0 0 0,1-1 0 0 0,0 1 0 0 0,-1 0 0 0 0,1 0 0 0 0,0 0 0 0 0,0 0 0 0 0,-2 0 0 0 0,-25 3 0 0 0,27-3 0 0 0,-17 3 0 0 0,1 1 0 0 0,0 1 0 0 0,1 1 0 0 0,-25 10 0 0 0,-60 38 0 0 0,82-43 0 0 0,-4 3 85 0 0,0 1 0 0 0,1 1 0 0 0,-23 21 0 0 0,32-25 13 0 0,0 1 1 0 0,1 0-1 0 0,1 1 1 0 0,0 0-1 0 0,-15 28 1 0 0,25-40-66 0 0,0-1 0 0 0,0 1-1 0 0,0 0 1 0 0,1-1 0 0 0,-1 1 0 0 0,0 0 0 0 0,1 0 0 0 0,0-1 0 0 0,-1 1 0 0 0,1 0-1 0 0,0 0 1 0 0,0 0 0 0 0,0 0 0 0 0,0-1 0 0 0,0 1 0 0 0,0 0 0 0 0,1 0 0 0 0,-1 0-1 0 0,2 2 1 0 0,-1-2-83 0 0,0 0 0 0 0,0 0 1 0 0,0-1-1 0 0,1 1 0 0 0,-1 0 0 0 0,1-1 0 0 0,0 1 0 0 0,-1-1 0 0 0,1 1 0 0 0,0-1 0 0 0,0 0 0 0 0,0 1 1 0 0,3 0-1 0 0,6 3 60 0 0,0-2 0 0 0,0 1 0 0 0,1-2 1 0 0,19 3-1 0 0,-31-5-9 0 0,32 4-282 0 0,0-2 0 0 0,0-2 0 0 0,-1-1 0 0 0,33-5 1 0 0,-22 1-5858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15663 0 0,'0'0'356'0'0,"0"0"50"0"0,0 0 20 0 0,0 0-42 0 0,1 2-250 0 0,-1 0-128 0 0,0 0 0 0 0,1 1 1 0 0,-1-1-1 0 0,0 1 0 0 0,0-1 1 0 0,0 1-1 0 0,-1-1 0 0 0,1 1 1 0 0,0-1-1 0 0,-1 1 0 0 0,0-1 1 0 0,0 1-1 0 0,-1 3 0 0 0,-20 34 509 0 0,12-22-181 0 0,-172 305-774 0 0,125-227 1362 0 0,-63 113-287 0 0,25-43-635 0 0,-18 39 0 0 0,111-201 6 0 0,0 0-1 0 0,0 1 1 0 0,1-1-1 0 0,0 0 0 0 0,0 1 1 0 0,0-1-1 0 0,-1 7 1 0 0,2-10-79 0 0,0 1 0 0 0,0-1 0 0 0,0 0 0 0 0,0 0 0 0 0,1 0 0 0 0,-1 0 0 0 0,0 0 0 0 0,0 0 0 0 0,1 0 0 0 0,-1 0 0 0 0,0 0 0 0 0,1 0 1 0 0,-1 0-1 0 0,1 0 0 0 0,-1 0 0 0 0,1 0 0 0 0,0-1 0 0 0,-1 1 0 0 0,1 0 0 0 0,0 0 0 0 0,0-1 0 0 0,0 1 0 0 0,-1 0 0 0 0,1-1 0 0 0,0 1 0 0 0,0 0 0 0 0,0-1 0 0 0,0 0 1 0 0,0 1-1 0 0,0-1 0 0 0,0 1 0 0 0,0-1 0 0 0,0 0 0 0 0,2 0 0 0 0,8 2-6066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17503 0 0,'0'0'399'0'0,"0"0"60"0"0,0 0 21 0 0,0 0-59 0 0,2 0-276 0 0,10 0-167 0 0,6 0 507 0 0,34-4-1 0 0,63-6 1330 0 0,4-1-628 0 0,155-50-1032 0 0,-187 41-143 0 0,124-17-2419 0 0,-185 38-484 0 0,-28 2 1419 0 0,-6 9-51 0 0,6-9-11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17 10135 0 0,'-7'-3'100'0'0,"1"1"0"0"0,-1-1-1 0 0,0 1 1 0 0,1 0 0 0 0,-1 1-1 0 0,0 0 1 0 0,0 0-1 0 0,0 0 1 0 0,0 1 0 0 0,-11 0-1 0 0,0 1 289 0 0,0-1-1 0 0,-1 2 1 0 0,1 1 0 0 0,0 0-1 0 0,1 1 1 0 0,-1 1-1 0 0,1 0 1 0 0,-31 15-1 0 0,14-4-265 0 0,1 2-1 0 0,0 1 1 0 0,1 1 0 0 0,-44 38-1 0 0,53-39-121 0 0,13-11 0 0 0,1 0 0 0 0,-1 1 0 0 0,1 0 0 0 0,1 0 0 0 0,-10 14 0 0 0,17-22 24 0 0,1 0 0 0 0,-1 0 0 0 0,0 0 0 0 0,1 1 0 0 0,-1-1 1 0 0,1 0-1 0 0,-1 0 0 0 0,1 1 0 0 0,0-1 0 0 0,-1 0 0 0 0,1 0 0 0 0,0 1 0 0 0,0-1 0 0 0,0 0 0 0 0,0 1 0 0 0,0-1 0 0 0,0 1 0 0 0,0-1 0 0 0,1 0 0 0 0,-1 0 0 0 0,0 1 0 0 0,1-1 0 0 0,0 2 0 0 0,0-2 69 0 0,0 1-1 0 0,1 0 1 0 0,-1-1-1 0 0,0 1 1 0 0,1-1-1 0 0,0 1 1 0 0,-1-1-1 0 0,1 0 1 0 0,0 0-1 0 0,0 0 1 0 0,0 0-1 0 0,-1 0 1 0 0,4 1-1 0 0,4 1 263 0 0,0-1 0 0 0,0 1-1 0 0,1-1 1 0 0,-1-1 0 0 0,13 1-1 0 0,13-4 75 0 0,0 0 0 0 0,0-3 0 0 0,0 0-1 0 0,39-13 1 0 0,-46 11-706 0 0,-1-2 1 0 0,0 0-1 0 0,0-2 0 0 0,33-19 0 0 0,-50 23 210 0 0,0-1-1 0 0,-1 0 1 0 0,0 0-1 0 0,0-1 0 0 0,-1 0 1 0 0,0-1-1 0 0,-1 0 1 0 0,11-18-1 0 0,-16 25-36 0 0,-1 1-1 0 0,1-2 0 0 0,-1 1 1 0 0,1 0-1 0 0,-1 0 1 0 0,0 0-1 0 0,0 0 0 0 0,0-1 1 0 0,-1 1-1 0 0,1-1 0 0 0,-1 1 1 0 0,0-5-1 0 0,0 6 32 0 0,0 0-1 0 0,-1 0 1 0 0,0 0-1 0 0,1 0 1 0 0,-1 0-1 0 0,0 0 1 0 0,0 0 0 0 0,0 0-1 0 0,0 1 1 0 0,0-1-1 0 0,0 0 1 0 0,0 1-1 0 0,-1-1 1 0 0,1 1-1 0 0,-1-1 1 0 0,1 1-1 0 0,-1 0 1 0 0,1-1 0 0 0,-1 1-1 0 0,0 0 1 0 0,-3-1-1 0 0,4 1-18 0 0,-1 0 0 0 0,0 0 1 0 0,-1 0-1 0 0,1 0 0 0 0,0 1 0 0 0,0-1 0 0 0,0 1 0 0 0,0 0 0 0 0,0-1 0 0 0,-1 1 0 0 0,1 0 1 0 0,0 0-1 0 0,-4 1 0 0 0,0 0-139 0 0,0 1 1 0 0,0 0 0 0 0,-9 4-1 0 0,2 0-121 0 0,-8 2-160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3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30 286 13823 0 0,'0'0'315'0'0,"0"0"45"0"0,0 0 21 0 0,0 0-49 0 0,-1 1-220 0 0,-10 23-29 0 0,11-22 282 0 0,0-2 122 0 0,0 0 22 0 0,0 0-66 0 0,-2 0-294 0 0,2 1-78 0 0,0-1-1 0 0,-1 1 1 0 0,1-1 0 0 0,-1 1-1 0 0,1-1 1 0 0,-1 0 0 0 0,1 1-1 0 0,-1-1 1 0 0,0 0-1 0 0,1 1 1 0 0,-1-1 0 0 0,1 0-1 0 0,-1 0 1 0 0,0 0 0 0 0,1 1-1 0 0,-1-1 1 0 0,1 0-1 0 0,-1 0 1 0 0,0 0 0 0 0,1 0-1 0 0,-2 0 1 0 0,2-1-41 0 0,-1 1 1 0 0,1 0 0 0 0,0-1-1 0 0,0 1 1 0 0,-1-1-1 0 0,1 1 1 0 0,0 0 0 0 0,0-1-1 0 0,0 1 1 0 0,0 0-1 0 0,0-1 1 0 0,-1 1 0 0 0,1-1-1 0 0,0 1 1 0 0,0-1-1 0 0,0 1 1 0 0,0 0 0 0 0,0-1-1 0 0,0 1 1 0 0,0-1 0 0 0,1 1-1 0 0,-1-1 1 0 0,7-22 703 0 0,2 6-598 0 0,1 1-1 0 0,1 0 0 0 0,0 0 1 0 0,2 1-1 0 0,-1 1 0 0 0,2 0 1 0 0,0 0-1 0 0,20-13 0 0 0,4-1-167 0 0,1 3-1 0 0,52-26 0 0 0,-80 46 33 0 0,-1 0 0 0 0,1 0 0 0 0,0 1 0 0 0,1 0 0 0 0,-1 1 0 0 0,17-3 0 0 0,-26 6 0 0 0,1-1 0 0 0,0 1 0 0 0,0 0 0 0 0,0 0 0 0 0,0 0 0 0 0,0 1 0 0 0,-1-1 0 0 0,1 1 0 0 0,0-1 0 0 0,0 1 0 0 0,0 0 0 0 0,-1 0 0 0 0,1 0 0 0 0,0 1 0 0 0,-1-1 0 0 0,1 1 0 0 0,-1-1 0 0 0,0 1 0 0 0,0 0 0 0 0,1 0 0 0 0,-1 0 0 0 0,0 0 0 0 0,0 0 0 0 0,-1 0 0 0 0,1 0 0 0 0,0 1 0 0 0,-1-1 0 0 0,1 1 0 0 0,-1-1 0 0 0,0 1 0 0 0,1 3 0 0 0,3 10 0 0 0,-2-1 0 0 0,0 1 0 0 0,-1-1 0 0 0,-1 1 0 0 0,0 0 0 0 0,-1 0 0 0 0,0 0 0 0 0,-2-1 0 0 0,0 1 0 0 0,0 0 0 0 0,-6 16 0 0 0,2-16 57 0 0,0 0 0 0 0,-16 27 0 0 0,-4 8-2010 0 0,26-49 942 0 0,0-2-12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11975 0 0,'0'0'267'0'0,"0"0"42"0"0,0 0 17 0 0,0 2-28 0 0,-4 14-188 0 0,-1 0 0 0 0,0 0-1 0 0,-1 0 1 0 0,-16 28 0 0 0,7-12 376 0 0,-100 214 631 0 0,40-102-1117 0 0,20-42 0 0 0,34-62 0 0 0,-74 166 0 0 0,89-188-336 0 0,-1-1 0 0 0,-1 0 0 0 0,-1-1 0 0 0,0 0 0 0 0,-1 0 0 0 0,-1-1 0 0 0,-18 21 0 0 0,12-19-1178 0 0,-1-1-20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28 226 13823 0 0,'-1'1'315'0'0,"-21"35"870"0"0,22-35-1157 0 0,-1-1-1 0 0,1 1 0 0 0,-1 0 1 0 0,1 0-1 0 0,-1 0 1 0 0,1 0-1 0 0,0-1 1 0 0,-1 1-1 0 0,1 0 0 0 0,0 0 1 0 0,0 0-1 0 0,0 0 1 0 0,-1 0-1 0 0,1 0 0 0 0,0 0 1 0 0,0 0-1 0 0,0 0 1 0 0,1 0-1 0 0,-1-1 0 0 0,0 1 1 0 0,0 0-1 0 0,0 0 1 0 0,1 0-1 0 0,-1 0 0 0 0,0 0 1 0 0,1 0-1 0 0,0 1 1 0 0,0 0 139 0 0,0-1-115 0 0,0 1 0 0 0,-1-1 1 0 0,1 0-1 0 0,0 0 0 0 0,0 0 0 0 0,-1 0 0 0 0,1 0 1 0 0,0 0-1 0 0,0-1 0 0 0,0 1 0 0 0,0 0 1 0 0,0 0-1 0 0,1-1 0 0 0,-1 1 0 0 0,0 0 0 0 0,0-1 1 0 0,0 1-1 0 0,0-1 0 0 0,1 0 0 0 0,-1 1 1 0 0,0-1-1 0 0,0 0 0 0 0,1 0 0 0 0,-1 0 0 0 0,0 0 1 0 0,1 0-1 0 0,-1 0 0 0 0,0 0 0 0 0,2-1 1 0 0,6 0 154 0 0,-1-1-1 0 0,0 0 1 0 0,12-5 0 0 0,-12 4-44 0 0,111-46 456 0 0,-41 16-630 0 0,-10 5 100 0 0,275-96 1854 0 0,-305 113-2008 0 0,102-23 233 0 0,-115 29-409 0 0,1 1 1 0 0,0 2-1 0 0,39 0 0 0 0,-41 3-3214 0 0,-20-1 814 0 0,-2 0-3603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11975 0 0,'0'0'267'0'0,"0"0"42"0"0,0 0 17 0 0,0 0-28 0 0,-1 2-196 0 0,-14 32 619 0 0,-11 35 0 0 0,-13 54-243 0 0,-32 89 905 0 0,53-167-1118 0 0,-1-1 0 0 0,-42 67 0 0 0,31-63-267 0 0,-117 172-13 0 0,118-181 37 0 0,-3-1 1 0 0,-1-1-1 0 0,-50 43 0 0 0,78-76 280 0 0,-1 1 0 0 0,-1-1 0 0 0,1 0-1 0 0,-1-1 1 0 0,-10 5 0 0 0,17-9-290 0 0,-1 0-1 0 0,1 1 1 0 0,-1-1 0 0 0,1 0 0 0 0,0 0 0 0 0,0 0 0 0 0,0 1-1 0 0,0-1 1 0 0,-1 0 0 0 0,1 0 0 0 0,0 0 0 0 0,0 0-1 0 0,1 0 1 0 0,-1-4-12 0 0,1 0 0 0 0,0 0 0 0 0,0 1 0 0 0,1-1 0 0 0,-1 0 0 0 0,1 1 0 0 0,4-8 0 0 0,21-30 0 0 0,-16 26 0 0 0,10-13-261 0 0,1 1 0 0 0,1 1 0 0 0,2 1 0 0 0,0 1 0 0 0,2 1 1 0 0,39-27-1 0 0,-56 43 221 0 0,1 1 0 0 0,0 1 1 0 0,19-8-1 0 0,-25 11 39 0 0,1 1 1 0 0,-1 0-1 0 0,1 1 0 0 0,0 0 1 0 0,0 0-1 0 0,0 0 0 0 0,0 0 1 0 0,0 1-1 0 0,10 1 0 0 0,0 3 1 0 0,-13 1 0 0 0,-2-3 0 0 0,0 1 0 0 0,1 0 0 0 0,-1 0 0 0 0,0 0 0 0 0,1 1 0 0 0,-2-1 0 0 0,1 0 0 0 0,0 1 0 0 0,-1-1 0 0 0,1 1 0 0 0,-1-1 0 0 0,0 1 0 0 0,0-1 0 0 0,-1 1 0 0 0,0 5 0 0 0,-1 2 0 0 0,-1-1 0 0 0,0 0 0 0 0,-7 16 0 0 0,-2 2 0 0 0,7-15 0 0 0,0 0 0 0 0,-1 0 0 0 0,-1 0 0 0 0,0-1 0 0 0,-16 21 0 0 0,15-25 0 0 0,5-5 0 0 0,0 1 0 0 0,0-1 0 0 0,0 1 0 0 0,1-1 0 0 0,-1 1 0 0 0,1 0 0 0 0,0 0 0 0 0,0 0 0 0 0,1 0 0 0 0,-1 1 0 0 0,1-1 0 0 0,-2 7 0 0 0,1 5-1989 0 0,2-12-836 0 0,0-4-2593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13823 0 0,'-1'2'315'0'0,"-47"85"882"0"0,35-58-1144 0 0,-124 238 1934 0 0,69-155-1987 0 0,-98 123 0 0 0,112-169 36 0 0,-109 102 0 0 0,140-143 1332 0 0,23-24-925 0 0,0-2-429 0 0,1-1-1 0 0,0 1 1 0 0,-1-1 0 0 0,1 1 0 0 0,0-1 0 0 0,0 1-1 0 0,0 0 1 0 0,0-1 0 0 0,0 1 0 0 0,3-2-1 0 0,-2 0 1 0 0,24-25-14 0 0,-7 6 0 0 0,26-23 0 0 0,26-25-762 0 0,-21 18-302 0 0,-41 44 1031 0 0,1-1-1 0 0,1 1 1 0 0,-1 1 0 0 0,20-10 0 0 0,-19 12 33 0 0,-4 7 64 0 0,-5 1 274 0 0,-1 7-79 0 0,-1 0 1 0 0,0 0-1 0 0,-1 0 1 0 0,0 0-1 0 0,-5 17 1 0 0,-19 51-163 0 0,16-56-118 0 0,2 1 0 0 0,-9 42-1 0 0,14-43-73 0 0,1-11-98 0 0,0 0 1 0 0,-1-1-1 0 0,0 1 0 0 0,-1-1 0 0 0,-7 18 0 0 0,10-27-1243 0 0,0-1-78 0 0,0 0-20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30 500 10135 0 0,'0'0'231'0'0,"3"7"111"0"0,-3-7 5836 0 0,-1-6-5816 0 0,0-1 1 0 0,0 1-1 0 0,-1-1 1 0 0,-1 1-1 0 0,1-1 1 0 0,-7-10-1 0 0,7 12-266 0 0,0 0-1 0 0,0 0 0 0 0,0 0 0 0 0,0 0 1 0 0,1 0-1 0 0,0-1 0 0 0,0 1 1 0 0,1 0-1 0 0,-1-1 0 0 0,1 1 1 0 0,0 0-1 0 0,0-1 0 0 0,1 1 1 0 0,0 0-1 0 0,0-1 0 0 0,0 1 1 0 0,1 0-1 0 0,-1 0 0 0 0,1 0 1 0 0,3-6-1 0 0,3-4-87 0 0,-1 1-1 0 0,2 0 1 0 0,0 0 0 0 0,0 1-1 0 0,17-17 1 0 0,-3 6-170 0 0,2 0 0 0 0,0 2 0 0 0,1 1 0 0 0,1 1 0 0 0,1 1 0 0 0,1 1 0 0 0,1 2 0 0 0,0 1 0 0 0,1 1 0 0 0,36-11 0 0 0,-35 15-849 0 0,-1 3-12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84 11975 0 0,'0'0'267'0'0,"0"0"42"0"0,0 0 17 0 0,-1 1-28 0 0,-7 4-196 0 0,2-1-21 0 0,6-4-46 0 0,0 1 0 0 0,0-1 0 0 0,0 1 0 0 0,0-1 0 0 0,0 0 1 0 0,0 1-1 0 0,0-1 0 0 0,0 0 0 0 0,0 1 0 0 0,1-1 0 0 0,-1 1 0 0 0,0-1 0 0 0,0 0 0 0 0,0 1 1 0 0,0-1-1 0 0,1 0 0 0 0,-1 1 0 0 0,0-1 0 0 0,0 0 0 0 0,0 0 0 0 0,1 1 0 0 0,-1-1 0 0 0,0 0 0 0 0,1 1 1 0 0,7 7 447 0 0,-6-7-339 0 0,0 0 1 0 0,0 0-1 0 0,0 0 0 0 0,1-1 0 0 0,-1 1 0 0 0,0 0 0 0 0,1-1 0 0 0,-1 1 0 0 0,0-1 0 0 0,1 0 1 0 0,-1 0-1 0 0,0 0 0 0 0,4 0 0 0 0,34-6 737 0 0,-35 5-708 0 0,1-1 34 0 0,43-7 268 0 0,0-3 0 0 0,51-19 0 0 0,-94 29-475 0 0,-1-1 0 0 0,0 0 0 0 0,0 0 0 0 0,0-1 0 0 0,-1 1 0 0 0,7-7 0 0 0,-11 10-1 0 0,1 0 0 0 0,-1-1 0 0 0,1 1 0 0 0,-1-1 0 0 0,1 1-1 0 0,-1-1 1 0 0,0 1 0 0 0,1-1 0 0 0,-1 1 0 0 0,0-1 0 0 0,1 1 0 0 0,-1-1 0 0 0,0 0-1 0 0,0 1 1 0 0,1-1 0 0 0,-1 1 0 0 0,0-1 0 0 0,0 0 0 0 0,0 1 0 0 0,0-1 0 0 0,0 0-1 0 0,0 1 1 0 0,0-1 0 0 0,0 1 0 0 0,0-1 0 0 0,0 0 0 0 0,-1 1 0 0 0,1-1 0 0 0,0 1 0 0 0,0-1-1 0 0,0 0 1 0 0,-1 1 0 0 0,1-1 0 0 0,0 1 0 0 0,-1-1 0 0 0,1 1 0 0 0,0-1 0 0 0,-1 1-1 0 0,1-1 1 0 0,-1 1 0 0 0,1-1 0 0 0,-1 1 0 0 0,1 0 0 0 0,-1-1 0 0 0,1 1 0 0 0,-1 0-1 0 0,1-1 1 0 0,-1 1 0 0 0,0 0 0 0 0,1 0 0 0 0,-1 0 0 0 0,1-1 0 0 0,-1 1 0 0 0,0 0-1 0 0,1 0 1 0 0,-2 0 0 0 0,-3-1-100 0 0,-1 0 0 0 0,0 1 0 0 0,1 0-1 0 0,-1 0 1 0 0,0 0 0 0 0,1 0 0 0 0,-1 1 0 0 0,0 0-1 0 0,-10 3 1 0 0,-3 2-357 0 0,-26 12 0 0 0,17-4 477 0 0,1 0-1 0 0,1 2 0 0 0,0 1 1 0 0,-35 30-1 0 0,28-17 85 0 0,1 1 0 0 0,-40 51 1 0 0,60-67 260 0 0,1 1 0 0 0,-12 22 0 0 0,20-32-314 0 0,-1 0 0 0 0,2 0 0 0 0,-1 0 0 0 0,1 1-1 0 0,0 0 1 0 0,0-1 0 0 0,1 1 0 0 0,0 0-1 0 0,0 11 1 0 0,1-15-50 0 0,0-1 0 0 0,0 1 0 0 0,0-1 0 0 0,1 1 0 0 0,-1 0 0 0 0,1-1 0 0 0,0 1 0 0 0,0-1 0 0 0,-1 0 0 0 0,2 1 0 0 0,-1-1 0 0 0,0 0 0 0 0,0 1 0 0 0,1-1 0 0 0,0 0 0 0 0,-1 0 0 0 0,1 0 0 0 0,2 2 0 0 0,-1-2 0 0 0,0 0 0 0 0,0-1 0 0 0,0 1 0 0 0,0-1 0 0 0,0 1 0 0 0,0-1 0 0 0,0 0 0 0 0,1 0 0 0 0,-1-1 0 0 0,1 1 0 0 0,-1-1 0 0 0,4 1 0 0 0,6-1 0 0 0,0-1 0 0 0,0 0 0 0 0,-1-1 0 0 0,1-1 0 0 0,-1 0 0 0 0,14-5 0 0 0,7-4-558 0 0,-1-3-1 0 0,-1 0 0 0 0,0-2 1 0 0,53-40-1 0 0,-43 27-464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258 171 15663 0 0,'0'0'719'0'0,"0"0"-20"0"0,2 1-449 0 0,7 7 56 0 0,15 9 1334 0 0,-22-17-1533 0 0,0 1 1 0 0,0 0-1 0 0,0-1 0 0 0,0 0 1 0 0,0 1-1 0 0,1-1 1 0 0,-1 0-1 0 0,0 0 1 0 0,3-1-1 0 0,3 0 61 0 0,1 0 0 0 0,-1-1 0 0 0,0 0-1 0 0,0-1 1 0 0,0 1 0 0 0,11-7 0 0 0,44-26-223 0 0,-33 15 55 0 0,-2-2 0 0 0,0-1 0 0 0,27-28 0 0 0,-46 40 0 0 0,-9 11 0 0 0,1-1 0 0 0,-1 1 0 0 0,0-1 0 0 0,1 1 0 0 0,-1 0 0 0 0,0-1 0 0 0,1 1 0 0 0,-1-1 0 0 0,0 1 0 0 0,0-1 0 0 0,1 0 0 0 0,-1 1 0 0 0,0-1 0 0 0,0 1 0 0 0,0-1 0 0 0,0 1 0 0 0,0-1 0 0 0,0 1 0 0 0,0-1 0 0 0,0 0 0 0 0,0 1 0 0 0,0-1 0 0 0,0 1 0 0 0,0-1 0 0 0,0 1 0 0 0,-1-2 0 0 0,-2 1 0 0 0,2 1-17 0 0,-1 0-1 0 0,1 0 1 0 0,0 0 0 0 0,0 0-1 0 0,0 0 1 0 0,0 0 0 0 0,0 0-1 0 0,0 0 1 0 0,0 0 0 0 0,0 1-1 0 0,0-1 1 0 0,-1 1 0 0 0,1-1-1 0 0,0 1 1 0 0,-1 0-1 0 0,-18 11-425 0 0,14-7 288 0 0,-181 113-961 0 0,102-64 1116 0 0,-93 77 0 0 0,164-119 0 0 0,0 1 0 0 0,-17 20 0 0 0,25-26 0 0 0,1 0 0 0 0,-1 1 0 0 0,2 0 0 0 0,-1 0 0 0 0,1 0 0 0 0,-6 17 0 0 0,9-24 0 0 0,1 1 0 0 0,-1 0 0 0 0,1-1 0 0 0,-1 1 0 0 0,1 0 0 0 0,0 0 0 0 0,0-1 0 0 0,0 1 0 0 0,0 0 0 0 0,0-1 0 0 0,0 1 0 0 0,1 0 0 0 0,-1 0 0 0 0,0-1 0 0 0,1 1 0 0 0,-1 0 0 0 0,1-1 0 0 0,0 1 0 0 0,1 2 0 0 0,-1-2 0 0 0,1-1 0 0 0,0 1 0 0 0,-1-1 0 0 0,1 1 0 0 0,0-1 0 0 0,0 0 0 0 0,-1 0 0 0 0,1 1 0 0 0,0-1 0 0 0,0-1 0 0 0,0 1 0 0 0,0 0 0 0 0,4 0 0 0 0,5 1 0 0 0,1 0 0 0 0,-1-1 0 0 0,0-1 0 0 0,20-1 0 0 0,68-8-411 0 0,129-31 0 0 0,-220 39 368 0 0,56-9-1941 0 0,-39 7 961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0 15663 0 0,'-14'2'356'0'0,"11"-2"50"0"0,3 0 20 0 0,2 0-42 0 0,10-1-250 0 0,-11 1-134 0 0,-1 0 1 0 0,0 0-1 0 0,1 0 1 0 0,-1 0-1 0 0,0 0 1 0 0,1 0 0 0 0,-1 0-1 0 0,0 0 1 0 0,1 0-1 0 0,-1 0 1 0 0,0 0-1 0 0,1 0 1 0 0,-1 0-1 0 0,0 0 1 0 0,0 0 0 0 0,1 0-1 0 0,-1 1 1 0 0,0-1-1 0 0,1 0 1 0 0,-1 0-1 0 0,0 0 1 0 0,0 0 0 0 0,0 1-1 0 0,1-1 1 0 0,-1 0-1 0 0,-1 4 0 0 0,1-1 0 0 0,-1 1 0 0 0,0-1 0 0 0,-1 0 0 0 0,1 1 0 0 0,-1-1 0 0 0,1 0 0 0 0,-1 0 0 0 0,-4 5 0 0 0,4-4 0 0 0,-60 112 0 0 0,10-17 0 0 0,-116 215 0 0 0,25-47 0 0 0,-179 238 0 0 0,295-463 0 0 0,7-12 0 0 0,-1 0 0 0 0,-40 43 0 0 0,48-62 0 0 0,13-11 0 0 0,-1 0 0 0 0,1 1 0 0 0,0-1 0 0 0,-1 0 0 0 0,1 0 0 0 0,0 0 0 0 0,-1 1 0 0 0,1-1 0 0 0,-1 0 0 0 0,1 0 0 0 0,0 0 0 0 0,-1 0 0 0 0,1 1 0 0 0,-1-1 0 0 0,1 0 0 0 0,0 0 0 0 0,-1 0 0 0 0,1 0 0 0 0,-1 0 0 0 0,1 0 0 0 0,0 0 0 0 0,-1 0 0 0 0,0-1 0 0 0,1 0 0 0 0,0 1 0 0 0,0-1 0 0 0,-1 0 0 0 0,1 0 0 0 0,0 0 0 0 0,0 0 0 0 0,0 0 0 0 0,1 0 0 0 0,-1 1 0 0 0,0-1 0 0 0,0 0 0 0 0,0 0 0 0 0,1 0 0 0 0,-1 0 0 0 0,1-1 0 0 0,7-18 0 0 0,-7 18 0 0 0,15-30-24 0 0,1 1-1 0 0,22-30 1 0 0,48-57-218 0 0,-64 89 149 0 0,40-52-917 0 0,3 2-1 0 0,96-87 0 0 0,-134 142 567 0 0,1 0 0 0 0,1 3 0 0 0,1 0-1 0 0,46-23 1 0 0,-76 44 481 0 0,0-1 1 0 0,0 1-1 0 0,0 0 1 0 0,0-1-1 0 0,-1 1 1 0 0,1 0-1 0 0,0-1 1 0 0,0 1-1 0 0,0 0 1 0 0,0 0-1 0 0,0 0 1 0 0,0 0-1 0 0,0 0 1 0 0,0 0-1 0 0,0 0 1 0 0,0 0-1 0 0,0 0 1 0 0,0 0-1 0 0,0 0 1 0 0,0 1-1 0 0,0-1 1 0 0,-1 0-1 0 0,1 1 1 0 0,0-1-1 0 0,0 1 1 0 0,0-1-1 0 0,0 1 0 0 0,-1-1 1 0 0,1 1-1 0 0,0 0 1 0 0,0-1-1 0 0,-1 1 1 0 0,1 0-1 0 0,-1 0 1 0 0,1-1-1 0 0,-1 1 1 0 0,1 0-1 0 0,-1 0 1 0 0,1 0-1 0 0,-1 0 1 0 0,1 0-1 0 0,-1-1 1 0 0,0 1-1 0 0,0 0 1 0 0,0 0-1 0 0,1 1 1 0 0,0 3 116 0 0,0 1 1 0 0,-1-1-1 0 0,0 0 0 0 0,1 1 1 0 0,-1-1-1 0 0,-1 0 1 0 0,0 7-1 0 0,-9 31 291 0 0,-1-1 0 0 0,-31 76 0 0 0,-50 76 848 0 0,79-167-1265 0 0,-47 101-857 0 0,59-126-124 0 0,1-2-877 0 0,0 0-3286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13823 0 0,'0'0'630'0'0,"0"0"-13"0"0,0 0-320 0 0,0 0 105 0 0,0 0 87 0 0,0 0 20 0 0,0 0-66 0 0,-1 2-294 0 0,-85 92-129 0 0,-11 14-24 0 0,82-89 4 0 0,-125 164 0 0 0,133-173 0 0 0,1 0 0 0 0,0 1 0 0 0,1-1 0 0 0,1 1 0 0 0,-1 0 0 0 0,2 1 0 0 0,-4 13 0 0 0,7-22 0 0 0,0-1 0 0 0,0 1 0 0 0,0-1 0 0 0,0 0 0 0 0,0 1 0 0 0,0-1 0 0 0,1 0 0 0 0,-1 1 0 0 0,1-1 0 0 0,0 0 0 0 0,0 0 0 0 0,-1 0 0 0 0,1 1 0 0 0,1-1 0 0 0,-1 0 0 0 0,0 0 0 0 0,0 0 0 0 0,1-1 0 0 0,-1 1 0 0 0,1 0 0 0 0,0 0 0 0 0,-1-1 0 0 0,1 1 0 0 0,0-1 0 0 0,0 0 0 0 0,0 1 0 0 0,0-1 0 0 0,0 0 0 0 0,0 0 0 0 0,1 0 0 0 0,-1-1 0 0 0,2 2 0 0 0,3 0 0 0 0,-1-1 0 0 0,1 1 0 0 0,-1-1 0 0 0,1 0 0 0 0,-1-1 0 0 0,1 1 0 0 0,0-1 0 0 0,-1-1 0 0 0,1 1 0 0 0,8-3 0 0 0,-2 0 114 0 0,0-1 0 0 0,0-1 0 0 0,0-1-1 0 0,-1 1 1 0 0,0-2 0 0 0,0 0 0 0 0,-1 0-1 0 0,16-14 1 0 0,-11 7 91 0 0,-1-1 0 0 0,0 0 0 0 0,-1-1-1 0 0,20-31 1 0 0,-27 35-205 0 0,-1 0 0 0 0,0 0 0 0 0,-1 0 0 0 0,0-1 0 0 0,-1 0 0 0 0,0 0 0 0 0,-1 0 0 0 0,-1 0 0 0 0,0 0 0 0 0,-1-1 0 0 0,0 1 0 0 0,-1 0 0 0 0,0-1 0 0 0,-2 1 0 0 0,1 0 0 0 0,-1-1 0 0 0,-1 1 0 0 0,-8-22 0 0 0,9 30-62 0 0,0 1 0 0 0,0-1-1 0 0,-1 0 1 0 0,1 0 0 0 0,-1 1 0 0 0,0-1-1 0 0,-1 1 1 0 0,1 0 0 0 0,-1 0 0 0 0,0 0-1 0 0,0 1 1 0 0,0-1 0 0 0,0 1 0 0 0,-1 0-1 0 0,-7-4 1 0 0,6 4-9 0 0,0 1 0 0 0,0 0 0 0 0,0 1 0 0 0,0-1 0 0 0,0 1-1 0 0,0 0 1 0 0,0 1 0 0 0,-1-1 0 0 0,1 1 0 0 0,0 1 0 0 0,0-1 0 0 0,-1 1-1 0 0,-5 1 1 0 0,0 1 106 0 0,5-2-116 0 0,-1 0 0 0 0,1 1-1 0 0,0 0 1 0 0,0 0 0 0 0,0 1 0 0 0,1 0 0 0 0,-1 0-1 0 0,1 0 1 0 0,-11 9 0 0 0,16-12-3956 0 0,1 0-1381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37 668 13823 0 0,'-4'2'224'0'0,"-1"1"1"0"0,1 1-1 0 0,-1-1 0 0 0,1 1 0 0 0,0-1 0 0 0,-6 8 1 0 0,9-9 151 0 0,1-2 113 0 0,0 0 20 0 0,0 0 3 0 0,0 0 0 0 0,0-16 1092 0 0,0-4-110 0 0,1 0 1 0 0,4-20-1 0 0,-4 31-1277 0 0,2 0-1 0 0,-1 0 1 0 0,1 0 0 0 0,0 0 0 0 0,1 0-1 0 0,7-12 1 0 0,46-78-45 0 0,-43 75-171 0 0,2 0-1 0 0,1 2 1 0 0,0 0 0 0 0,31-29-1 0 0,-2 1-67 0 0,9-10-897 0 0,102-88 0 0 0,-153 145 888 0 0,0-1-1 0 0,0 1 1 0 0,1 0-1 0 0,-1 0 1 0 0,1 1-1 0 0,-1 0 1 0 0,1-1-1 0 0,0 1 1 0 0,7-1-1 0 0,-10 3-92 0 0,0-1-1 0 0,0 1 1 0 0,0 0-1 0 0,0 0 1 0 0,0 0-1 0 0,0 1 1 0 0,0-1-1 0 0,0 0 1 0 0,-1 1-1 0 0,1-1 0 0 0,0 1 1 0 0,0 0-1 0 0,0 0 1 0 0,0 0-1 0 0,-1 0 1 0 0,1 0-1 0 0,0 0 1 0 0,-1 0-1 0 0,1 0 1 0 0,-1 0-1 0 0,1 1 1 0 0,-1-1-1 0 0,0 1 1 0 0,1-1-1 0 0,-1 1 1 0 0,0 0-1 0 0,0-1 0 0 0,1 3 1 0 0,9 19-1863 0 0,-2 3-15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306 195 10135 0 0,'9'-2'88'0'0,"-1"-1"0"0"0,0 0 0 0 0,0-1 0 0 0,-1 0 0 0 0,1 0 0 0 0,-1 0 0 0 0,0-1 0 0 0,0 0 0 0 0,0-1 0 0 0,-1 1 0 0 0,10-12 0 0 0,0 0 221 0 0,-10 12-57 0 0,0-1 0 0 0,-1 0 0 0 0,0 0 0 0 0,0 0 0 0 0,-1 0-1 0 0,8-15 1 0 0,1 0-299 0 0,0 0 1136 0 0,-10 3 2897 0 0,-12 19-2958 0 0,1 0-806 0 0,0 1 0 0 0,1 0 0 0 0,0 1 0 0 0,-1 0 0 0 0,1 0 0 0 0,0 1 0 0 0,-8 5 0 0 0,-46 36 182 0 0,20-13-432 0 0,-3-1 28 0 0,2 3 0 0 0,1 1 0 0 0,-42 49 0 0 0,78-80 0 0 0,1 1 0 0 0,0 0 0 0 0,0 0 0 0 0,1 1 0 0 0,-5 6 0 0 0,8-10 0 0 0,-1-1 0 0 0,1 1 0 0 0,-1 0 0 0 0,1-1 0 0 0,-1 1 0 0 0,1 0 0 0 0,0-1 0 0 0,0 1 0 0 0,0 0 0 0 0,0 0 0 0 0,0-1 0 0 0,0 1 0 0 0,0 0 0 0 0,1-1 0 0 0,-1 1 0 0 0,1 0 0 0 0,-1-1 0 0 0,1 1 0 0 0,-1-1 0 0 0,1 1 0 0 0,0-1 0 0 0,0 1 0 0 0,0-1 0 0 0,1 2 0 0 0,5 5 0 0 0,0-1 0 0 0,0 0 0 0 0,1-1 0 0 0,0 1 0 0 0,0-1 0 0 0,13 6 0 0 0,-14-8 0 0 0,0 0 0 0 0,1 1 0 0 0,-2-1 0 0 0,1 2 0 0 0,0-1 0 0 0,-1 1 0 0 0,0 0 0 0 0,-1 0 0 0 0,10 13 0 0 0,-10-10-21 0 0,0 0 0 0 0,0 0 0 0 0,-1 1 0 0 0,0 0 0 0 0,3 13 0 0 0,-7-20 79 0 0,1 0 0 0 0,-1-1 0 0 0,0 1 0 0 0,0 0 0 0 0,0 0 0 0 0,0-1 0 0 0,0 1 0 0 0,-1 0 0 0 0,1-1 0 0 0,-1 1 0 0 0,1 0 0 0 0,-1-1 0 0 0,0 1 0 0 0,0-1 0 0 0,-1 1 0 0 0,1-1 0 0 0,0 1 0 0 0,-1-1 0 0 0,1 0 0 0 0,-1 0 0 0 0,0 0 0 0 0,0 0 0 0 0,0 0 0 0 0,0 0 0 0 0,0 0 0 0 0,-3 1 0 0 0,1-1-4 0 0,-1 0 0 0 0,0 0-1 0 0,0 0 1 0 0,0-1 0 0 0,0 0-1 0 0,0 0 1 0 0,0 0 0 0 0,0-1-1 0 0,0 1 1 0 0,-8-2 0 0 0,-3 2-37 0 0,-9 1-38 0 0,1-2-1 0 0,-28-2 1 0 0,50 1-78 0 0,0 1 0 0 0,0 0 0 0 0,0-1 0 0 0,0 1 0 0 0,0-1 0 0 0,0 1 0 0 0,0-1 0 0 0,0 0 0 0 0,1 0 0 0 0,-1 0 0 0 0,0 0 0 0 0,0 0 0 0 0,1 0 0 0 0,-1 0 0 0 0,1 0 0 0 0,-1-1 0 0 0,1 1 0 0 0,0-1 0 0 0,0 1 1 0 0,-1-1-1 0 0,1 0 0 0 0,0 1 0 0 0,0-1 0 0 0,0 0 0 0 0,1 0 0 0 0,-1 1 0 0 0,0-1 0 0 0,1 0 0 0 0,-1-3 0 0 0,0 0-322 0 0,1 0 1 0 0,0 0 0 0 0,0 0-1 0 0,0 0 1 0 0,0 0 0 0 0,1 0-1 0 0,0 0 1 0 0,0 0 0 0 0,0 0-1 0 0,3-6 1 0 0,0 4-261 0 0,-1 0 0 0 0,9-12 1 0 0,-12 19 675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13823 0 0,'0'0'630'0'0,"0"2"-13"0"0,2 12-512 0 0,-2-1 0 0 0,0 0 0 0 0,0 0 0 0 0,-2 1 0 0 0,1-1 0 0 0,-6 17 0 0 0,4-11 348 0 0,1-10-256 0 0,-1 8 393 0 0,0 1 0 0 0,1-1 0 0 0,1 26 0 0 0,1-41-569 0 0,0 0 1 0 0,0-1-1 0 0,0 1 0 0 0,0-1 0 0 0,0 1 0 0 0,1 0 1 0 0,-1-1-1 0 0,1 1 0 0 0,-1-1 0 0 0,1 1 0 0 0,0-1 0 0 0,-1 1 1 0 0,1-1-1 0 0,0 0 0 0 0,0 1 0 0 0,0-1 0 0 0,0 0 1 0 0,0 0-1 0 0,0 0 0 0 0,0 1 0 0 0,1-1 0 0 0,-1 0 1 0 0,0 0-1 0 0,1-1 0 0 0,-1 1 0 0 0,0 0 0 0 0,1 0 1 0 0,-1-1-1 0 0,1 1 0 0 0,0-1 0 0 0,-1 1 0 0 0,1-1 0 0 0,-1 0 1 0 0,1 1-1 0 0,2-1 0 0 0,4 0 163 0 0,0-1-1 0 0,-1 0 1 0 0,1 0-1 0 0,-1 0 1 0 0,1-1 0 0 0,8-3-1 0 0,15-5 445 0 0,-10 4-7 0 0,0-1 0 0 0,34-16 0 0 0,-40 14-561 0 0,0 0-1 0 0,19-16 1 0 0,-27 20-62 0 0,-1-1 0 0 0,0 0 0 0 0,0-1 0 0 0,0 0 0 0 0,0 0 0 0 0,6-11 0 0 0,-8 8 2 0 0,-4 10 0 0 0,1-1 0 0 0,-1 1 0 0 0,0-1 0 0 0,0 1 0 0 0,0-1 0 0 0,0 0 0 0 0,1 1 0 0 0,-1-1 0 0 0,0 1 0 0 0,0-1 0 0 0,0 0 0 0 0,0 1 0 0 0,0-1 0 0 0,0 0 0 0 0,-1 1 0 0 0,1-1 0 0 0,0 1 0 0 0,0-1 0 0 0,0 0 0 0 0,-1 1 0 0 0,1-1 0 0 0,0 1 0 0 0,0-1 0 0 0,-1 1 0 0 0,0-2 0 0 0,-8 0 0 0 0,8 2 0 0 0,-4 0 0 0 0,-1 1 0 0 0,1 0 0 0 0,-1 0 0 0 0,1 1 0 0 0,0-1 0 0 0,-1 1 0 0 0,1 0 0 0 0,-8 5 0 0 0,-3 0 0 0 0,-26 13-199 0 0,2 1 0 0 0,0 2 0 0 0,2 2-1 0 0,0 1 1 0 0,2 2 0 0 0,1 2 0 0 0,2 1 0 0 0,1 1-1 0 0,-51 67 1 0 0,42-39 814 0 0,35-51-388 0 0,1 0 0 0 0,1 0 0 0 0,0 1-1 0 0,0 0 1 0 0,-2 10 0 0 0,5-19-239 0 0,1 1 0 0 0,-1-1 1 0 0,1 1-1 0 0,0-1 0 0 0,0 1 0 0 0,0-1 0 0 0,0 1 0 0 0,0-1 1 0 0,0 1-1 0 0,0-1 0 0 0,0 1 0 0 0,1-1 0 0 0,-1 1 0 0 0,0-1 1 0 0,1 1-1 0 0,-1-1 0 0 0,1 0 0 0 0,0 1 0 0 0,-1-1 0 0 0,1 0 1 0 0,0 1-1 0 0,0-1 0 0 0,0 0 0 0 0,0 0 0 0 0,2 2 0 0 0,0-1-272 0 0,-1-1 0 0 0,1 0-1 0 0,-1 1 1 0 0,1-1-1 0 0,0 0 1 0 0,-1 0-1 0 0,1-1 1 0 0,0 1 0 0 0,0 0-1 0 0,0-1 1 0 0,0 0-1 0 0,5 0 1 0 0,11-1-6879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556 140 15663 0 0,'120'-134'1791'0'0,"-117"130"187"0"0,-4 3-712 0 0,-10 4-308 0 0,-22 13-1400 0 0,27-13 699 0 0,-41 23-478 0 0,0 1 0 0 0,2 2-1 0 0,1 3 1 0 0,-50 46 0 0 0,29-20 774 0 0,-64 75 0 0 0,128-132-553 0 0,-8 9 0 0 0,0 1 0 0 0,1 0 0 0 0,-12 23 0 0 0,18-31 0 0 0,1-1 0 0 0,0 1 0 0 0,0 0 0 0 0,0-1 0 0 0,0 1 0 0 0,0 0 0 0 0,1 0 0 0 0,-1 0 0 0 0,1 0 0 0 0,0-1 0 0 0,0 1 0 0 0,0 0 0 0 0,0 0 0 0 0,0 0 0 0 0,1 0 0 0 0,-1 0 0 0 0,1-1 0 0 0,0 1 0 0 0,0 0 0 0 0,0-1 0 0 0,0 1 0 0 0,0 0 0 0 0,0-1 0 0 0,4 5 0 0 0,0-1 0 0 0,0-1 0 0 0,0 1 0 0 0,1-1 0 0 0,0 0 0 0 0,0-1 0 0 0,11 7 0 0 0,42 18 0 0 0,-46-24 0 0 0,0 1 0 0 0,-1 0 0 0 0,0 1 0 0 0,0 0 0 0 0,18 15 0 0 0,-23-16 0 0 0,-1-1 0 0 0,0 0 0 0 0,-1 1 0 0 0,1 0 0 0 0,-1 0 0 0 0,8 13 0 0 0,-12-17 0 0 0,0 0 0 0 0,0 0 0 0 0,0 0 0 0 0,-1 1 0 0 0,1-1 0 0 0,-1 0 0 0 0,1 1 0 0 0,-1-1 0 0 0,0 0 0 0 0,0 1 0 0 0,0-1 0 0 0,0 1 0 0 0,0-1 0 0 0,-1 0 0 0 0,1 1 0 0 0,-1-1 0 0 0,1 0 0 0 0,-1 1 0 0 0,0-1 0 0 0,0 0 0 0 0,0 0 0 0 0,0 0 0 0 0,0 0 0 0 0,-3 3 0 0 0,-1 3 41 0 0,-1-1 0 0 0,-1 0-1 0 0,1 0 1 0 0,-1-1 0 0 0,0 0 0 0 0,-1 0-1 0 0,0-1 1 0 0,1 0 0 0 0,-10 5 0 0 0,-3 0 500 0 0,0-2 1 0 0,-38 12-1 0 0,43-16-662 0 0,1-1 0 0 0,-1 0-1 0 0,-28 0 1 0 0,32-3-645 0 0,0 0-1 0 0,0-1 1 0 0,-12-2 0 0 0,3-4-4278 0 0,2-5-1394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0,'0'0'528'0'0,"0"0"112"0"0,0 0-512 0 0,13 0-128 0 0,3 0 0 0 0,0 0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29 117 10135 0 0,'84'-20'1096'0'0,"-18"1"1754"0"0,-66 18-2837 0 0,0 1 1 0 0,1 0-1 0 0,-1 0 0 0 0,0 0 1 0 0,0 0-1 0 0,0 0 1 0 0,0 0-1 0 0,0 0 1 0 0,1 0-1 0 0,-1 0 1 0 0,0 0-1 0 0,0 0 1 0 0,0 0-1 0 0,1 0 0 0 0,-1 0 1 0 0,0 0-1 0 0,0 0 1 0 0,0 0-1 0 0,0 0 1 0 0,1 0-1 0 0,-1 0 1 0 0,0 0-1 0 0,0 0 1 0 0,0 0-1 0 0,0 0 1 0 0,1 0-1 0 0,-1 1 0 0 0,0-1 1 0 0,0 0-1 0 0,0 0 1 0 0,0 0-1 0 0,0 0 1 0 0,0 0-1 0 0,1 0 1 0 0,-1 1-1 0 0,0-1 1 0 0,0 0-1 0 0,0 0 0 0 0,0 0 1 0 0,0 0-1 0 0,0 0 1 0 0,0 1-1 0 0,0-1 1 0 0,0 0-1 0 0,0 0 1 0 0,0 1-1 0 0,-4 10 876 0 0,-19 19 680 0 0,16-21-1365 0 0,-32 41-204 0 0,16-20 0 0 0,-22 33 0 0 0,39-52 0 0 0,-1 1 0 0 0,2-1 0 0 0,0 1 0 0 0,0 0 0 0 0,1 1 0 0 0,-5 24 0 0 0,8-32 103 0 0,1 1 0 0 0,-1-1-1 0 0,1 0 1 0 0,0 0 0 0 0,0 0-1 0 0,1 1 1 0 0,-1-1 0 0 0,1 0-1 0 0,1 0 1 0 0,2 7 0 0 0,-4-10-51 0 0,1-1 1 0 0,0 1-1 0 0,0-1 1 0 0,-1 1 0 0 0,1-1-1 0 0,0 0 1 0 0,0 0-1 0 0,1 1 1 0 0,-1-1 0 0 0,0 0-1 0 0,0 0 1 0 0,1 0-1 0 0,-1 0 1 0 0,0-1 0 0 0,3 2-1 0 0,-2-1-17 0 0,0-1-1 0 0,0 1 1 0 0,0-1 0 0 0,0 1-1 0 0,0-1 1 0 0,0 0 0 0 0,0 0-1 0 0,0 0 1 0 0,0 0 0 0 0,0-1-1 0 0,0 1 1 0 0,1 0 0 0 0,-1-1-1 0 0,3-1 1 0 0,8-3 315 0 0,0-1 1 0 0,0 0-1 0 0,0-1 1 0 0,-1 0-1 0 0,15-12 1 0 0,-4 1 341 0 0,32-34 1 0 0,-38 35-648 0 0,-1-2 0 0 0,-1 0 0 0 0,26-41 0 0 0,-36 51-47 0 0,0-1 1 0 0,-1 1 0 0 0,0-1 0 0 0,-1 0 0 0 0,1 0-1 0 0,-2 0 1 0 0,0-1 0 0 0,0 1 0 0 0,-1 0 0 0 0,0-1-1 0 0,-1-18 1 0 0,0 24-76 0 0,-1 0 1 0 0,0-1-1 0 0,0 1 0 0 0,0 0 0 0 0,-1 0 1 0 0,1 1-1 0 0,-1-1 0 0 0,0 0 0 0 0,-1 0 1 0 0,1 1-1 0 0,-1 0 0 0 0,-4-5 0 0 0,5 6 34 0 0,0 1 0 0 0,0 0 0 0 0,0 0 0 0 0,0 1-1 0 0,-1-1 1 0 0,1 0 0 0 0,-1 1 0 0 0,1 0-1 0 0,-1-1 1 0 0,0 1 0 0 0,1 0 0 0 0,-1 0-1 0 0,0 0 1 0 0,0 1 0 0 0,0-1 0 0 0,0 1 0 0 0,0 0-1 0 0,0 0 1 0 0,0 0 0 0 0,1 0 0 0 0,-1 0-1 0 0,-4 1 1 0 0,-13 3-101 0 0,0 1-1 0 0,1 1 1 0 0,-1 0-1 0 0,-18 10 0 0 0,1-1-1236 0 0,57-32-1128 0 0,-3 6-3630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4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17503 0 0,'0'0'399'0'0,"-1"2"60"0"0,-2 6-279 0 0,1 0 1 0 0,-1 0-1 0 0,2 0 1 0 0,-1 1-1 0 0,0 14 1 0 0,4 46 241 0 0,0-57-129 0 0,0 0 0 0 0,1 0 1 0 0,1 0-1 0 0,5 14 0 0 0,-1-5-170 0 0,6 10-201 0 0,-11-24 202 0 0,1 0 1 0 0,-2 0-1 0 0,1 0 0 0 0,2 11 1 0 0,-4-15-45 0 0,-1 0-1 0 0,0 0 1 0 0,0-1 0 0 0,0 1-1 0 0,0 0 1 0 0,0 0 0 0 0,-1-1 0 0 0,1 1-1 0 0,-1 0 1 0 0,0-1 0 0 0,0 1-1 0 0,0-1 1 0 0,0 1 0 0 0,0-1-1 0 0,0 1 1 0 0,-3 3 0 0 0,-1 1-54 0 0,-1-1-1 0 0,1 0 1 0 0,-1-1 0 0 0,0 1 0 0 0,-1-1-1 0 0,-11 7 1 0 0,-45 24-51 0 0,54-32 35 0 0,-28 14 27 0 0,-1-2 0 0 0,-50 14 0 0 0,15-11-6616 0 0,42-12-737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2 17503 0 0,'0'0'399'0'0,"0"0"60"0"0,-4 0 21 0 0,-3-1-380 0 0,0 1-1 0 0,0 0 1 0 0,-1 0 0 0 0,1 0 0 0 0,-12 3 0 0 0,17-3-100 0 0,0 1-1 0 0,0 0 0 0 0,0-1 1 0 0,0 1-1 0 0,0 0 0 0 0,0 0 1 0 0,0 0-1 0 0,0 0 0 0 0,0 1 0 0 0,1-1 1 0 0,-1 0-1 0 0,0 1 0 0 0,1-1 1 0 0,-1 1-1 0 0,1 0 0 0 0,0-1 1 0 0,-1 1-1 0 0,1 0 0 0 0,0 0 1 0 0,0 0-1 0 0,0 0 0 0 0,0 0 1 0 0,1 0-1 0 0,-2 3 0 0 0,-11 49 1 0 0,-53 192 0 0 0,45-180 0 0 0,-50 106 0 0 0,3-42 0 0 0,-108 154 0 0 0,45-108 0 0 0,55-87 0 0 0,70-81 0 0 0,0 0 0 0 0,-10 9 0 0 0,16-17 9 0 0,0-1 0 0 0,0 1 0 0 0,0 0 0 0 0,0 0 0 0 0,0 0 0 0 0,0 0 0 0 0,0 0 0 0 0,0-1 0 0 0,0 1 1 0 0,0 0-1 0 0,0 0 0 0 0,0 0 0 0 0,0 0 0 0 0,-1 0 0 0 0,1-1 0 0 0,0 1 0 0 0,0 0 0 0 0,0 0 0 0 0,0 0 0 0 0,0 0 0 0 0,0 0 0 0 0,0 0 0 0 0,0 0 0 0 0,0 0 0 0 0,-1-1 0 0 0,1 1 0 0 0,0 0 0 0 0,0 0 0 0 0,0 0 0 0 0,0 0 0 0 0,0 0 0 0 0,-1 0 0 0 0,1 0 0 0 0,0 0 0 0 0,0 0 0 0 0,0 0 0 0 0,0 0 0 0 0,0 0 0 0 0,-1 0 0 0 0,1 0 0 0 0,0 0 1 0 0,0 0-1 0 0,0 0 0 0 0,0 0 0 0 0,0 0 0 0 0,-1 0 0 0 0,1 0 0 0 0,0 0 0 0 0,0 0 0 0 0,0 0 0 0 0,0 1 0 0 0,0-1 0 0 0,0 0 0 0 0,-1 0 0 0 0,1 0 0 0 0,0 0 0 0 0,0 0 0 0 0,3-10 398 0 0,8-14-197 0 0,2 0 0 0 0,1 0 0 0 0,0 1 0 0 0,28-33 1 0 0,-33 45-145 0 0,16-19-66 0 0,45-41 0 0 0,-42 45 0 0 0,96-78 0 0 0,-46 41 0 0 0,-48 37-151 0 0,1 1-1 0 0,1 2 0 0 0,49-27 1 0 0,-80 50 183 0 0,0-1 1 0 0,0 1 0 0 0,0-1 0 0 0,0 1 0 0 0,0 0-1 0 0,0-1 1 0 0,0 1 0 0 0,0 0 0 0 0,1 0 0 0 0,-1 0-1 0 0,0 0 1 0 0,0 0 0 0 0,0 0 0 0 0,0 0 0 0 0,0 0 0 0 0,1 1-1 0 0,0-1 1 0 0,8 7-17 0 0,-7-5-16 0 0,-1 1 0 0 0,0 0 0 0 0,0 0 0 0 0,0 1 0 0 0,0-1 0 0 0,-1 0 0 0 0,1 1 0 0 0,-1-1 0 0 0,0 1 0 0 0,0-1 0 0 0,1 6 0 0 0,0 6 0 0 0,1 23 0 0 0,-2-18 0 0 0,2 19 0 0 0,-3 0 0 0 0,-3 40 0 0 0,1-69 0 0 0,0 0 0 0 0,0 0 0 0 0,-1 0 0 0 0,0 0 0 0 0,-1-1 0 0 0,-8 16 0 0 0,-35 50 0 0 0,37-61 0 0 0,4-6 150 0 0,1-2 1 0 0,-1 1-1 0 0,-1-1 0 0 0,1 0 1 0 0,-1 0-1 0 0,0-1 0 0 0,0 0 0 0 0,-13 7 1 0 0,-1-1 81 0 0,-1-2-1 0 0,-22 8 1 0 0,22-11-232 0 0,0-1 0 0 0,-1-1 0 0 0,0-1 0 0 0,0-1 0 0 0,0-1 0 0 0,-34-3 0 0 0,50 2-31 0 0,1-1 0 0 0,-1 1 1 0 0,1-2-1 0 0,0 1 0 0 0,0-1 0 0 0,0 0 0 0 0,0 0 0 0 0,0-1 0 0 0,0 1 0 0 0,0-1 1 0 0,1-1-1 0 0,-7-4 0 0 0,11 7-41 0 0,-1-1-1 0 0,1 1 1 0 0,0-1 0 0 0,0 0-1 0 0,1 0 1 0 0,-1 1 0 0 0,0-1 0 0 0,1 0-1 0 0,-1 0 1 0 0,1 0 0 0 0,-1 0 0 0 0,1 0-1 0 0,0 0 1 0 0,0 0 0 0 0,0 1-1 0 0,0-1 1 0 0,0 0 0 0 0,0 0 0 0 0,0 0-1 0 0,1 0 1 0 0,-1 0 0 0 0,1 0 0 0 0,1-2-1 0 0,0-2-314 0 0,0 1-1 0 0,0 0 0 0 0,1 0 0 0 0,0 0 1 0 0,0 0-1 0 0,0 0 0 0 0,1 0 1 0 0,4-3-1 0 0,36-33-1644 0 0,7 2-15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88 15663 0 0,'5'-7'163'0'0,"-1"1"0"0"0,1 0 0 0 0,0 0-1 0 0,1 1 1 0 0,-1-1 0 0 0,1 1 0 0 0,0 0 0 0 0,0 1-1 0 0,1 0 1 0 0,10-6 0 0 0,-36 32 1198 0 0,-120 105 1279 0 0,124-113-2638 0 0,0 2 1 0 0,1-1-1 0 0,0 2 0 0 0,1 0 1 0 0,1 1-1 0 0,-13 25 0 0 0,24-41-2 0 0,-1 0 0 0 0,1 1 0 0 0,0-1 0 0 0,0 1 0 0 0,1-1 0 0 0,-1 1 0 0 0,0 0 0 0 0,1-1 0 0 0,-1 5 0 0 0,1-6 0 0 0,0 0 0 0 0,0-1 0 0 0,0 1 0 0 0,0 0 0 0 0,0 0 0 0 0,1-1 0 0 0,-1 1 0 0 0,0 0 0 0 0,0-1 0 0 0,1 1 0 0 0,-1 0 0 0 0,0-1 0 0 0,1 2 0 0 0,2 0 39 0 0,-1 0-1 0 0,0 0 1 0 0,0 0-1 0 0,1 0 1 0 0,-1 0-1 0 0,1-1 1 0 0,0 1 0 0 0,-1-1-1 0 0,1 0 1 0 0,0 0-1 0 0,0 0 1 0 0,0 0-1 0 0,5 1 1 0 0,2-1 261 0 0,0 1 0 0 0,19-1 0 0 0,-9-2-178 0 0,1-2-1 0 0,0 0 1 0 0,-1-1 0 0 0,21-8-1 0 0,-29 8-28 0 0,-1 0 1 0 0,0-1-1 0 0,0 0 0 0 0,13-9 0 0 0,40-31 956 0 0,-41 27-681 0 0,8-7-285 0 0,30-31 1 0 0,-13 11-86 0 0,12-10-62 0 0,-32 35-992 0 0,37-24-6890 0 0,-35 29 5388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21 17503 0 0,'0'-8'858'0'0,"-3"-2"-486"0"0,3 9-392 0 0,0 1 0 0 0,0 0-1 0 0,0 0 1 0 0,0 0 0 0 0,-1 0 0 0 0,1-1-1 0 0,0 1 1 0 0,0 0 0 0 0,0 0-1 0 0,0 0 1 0 0,-1 0 0 0 0,1 0-1 0 0,0 0 1 0 0,0 0 0 0 0,0 0 0 0 0,-1 0-1 0 0,1-1 1 0 0,0 1 0 0 0,0 0-1 0 0,0 0 1 0 0,-1 0 0 0 0,1 0 0 0 0,0 0-1 0 0,0 0 1 0 0,0 0 0 0 0,-1 0-1 0 0,1 0 1 0 0,0 1 0 0 0,-2 0-37 0 0,-1 0 0 0 0,1 0 0 0 0,0 1 0 0 0,1-1 0 0 0,-1 1 0 0 0,-3 3 0 0 0,4-4 177 0 0,-33 32 287 0 0,2 3 1 0 0,2 0-1 0 0,-41 63 0 0 0,-170 345 1602 0 0,47-75-2042 0 0,157-308 33 0 0,-75 95 0 0 0,-25-10-401 0 0,134-143-31 0 0,-1 0 597 0 0,2 1-6469 0 0,2-4 60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98 19351 0 0,'-19'4'349'0'0,"0"0"0"0"0,0 2 0 0 0,1 0 0 0 0,-22 11 1 0 0,33-13-221 0 0,0-1 1 0 0,1 2-1 0 0,-1-1 1 0 0,1 1 0 0 0,0-1-1 0 0,0 2 1 0 0,1-1-1 0 0,0 1 1 0 0,0 0 0 0 0,0 0-1 0 0,0 0 1 0 0,1 0 0 0 0,-5 11-1 0 0,8-16-75 0 0,1 0 0 0 0,0 0-1 0 0,-1-1 1 0 0,1 1 0 0 0,0 0-1 0 0,-1 0 1 0 0,1 0 0 0 0,0 0 0 0 0,0 0-1 0 0,0 0 1 0 0,0 0 0 0 0,0 0-1 0 0,0 0 1 0 0,0 0 0 0 0,0 0 0 0 0,0 0-1 0 0,0 0 1 0 0,1 0 0 0 0,-1 0-1 0 0,0 0 1 0 0,1 0 0 0 0,0 1-1 0 0,0-1 11 0 0,0 0 0 0 0,0 1 0 0 0,0-1 0 0 0,0 0 0 0 0,0 0 0 0 0,1-1 0 0 0,-1 1 0 0 0,0 0 0 0 0,1 0 0 0 0,-1 0 0 0 0,0-1 0 0 0,4 2 0 0 0,3 0 50 0 0,0-1 1 0 0,0 1 0 0 0,0-1-1 0 0,11-1 1 0 0,15-1-111 0 0,1-2 0 0 0,0-2 1 0 0,63-17-1 0 0,-66 14-5 0 0,86-18-15 0 0,94-25-107 0 0,-5-17-139 0 0,-176 55-230 0 0,40-25 1 0 0,-30 13-21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 11975 0 0,'1'-1'547'0'0,"16"-9"180"0"0,-15 9-680 0 0,1 0 0 0 0,-1 0 0 0 0,1 0 1 0 0,-1-1-1 0 0,1 0 0 0 0,-1 1 0 0 0,0-1 0 0 0,1 0 0 0 0,2-4 1 0 0,-4 5 441 0 0,-1 1 20 0 0,-2 1-479 0 0,1 1-1 0 0,0-1 1 0 0,-1 0-1 0 0,1 0 1 0 0,0 1-1 0 0,0-1 1 0 0,0 0-1 0 0,0 1 1 0 0,0-1-1 0 0,0 1 1 0 0,0-1-1 0 0,0 1 1 0 0,0 1-1 0 0,-7 24 164 0 0,7-24-191 0 0,-8 28 340 0 0,1 2-1 0 0,2-1 0 0 0,1 1 1 0 0,1 0-1 0 0,2 39 0 0 0,3-44-357 0 0,-2-14-48 0 0,2 1 0 0 0,0-1 0 0 0,1 0-1 0 0,0 0 1 0 0,5 16 0 0 0,-6-28-115 0 0,-1 0-1 0 0,1 0 1 0 0,0 0 0 0 0,0 0 0 0 0,0 0-1 0 0,1-1 1 0 0,-1 1 0 0 0,0 0-1 0 0,1-1 1 0 0,1 2 0 0 0,7 4-5280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987 149 10135 0 0,'7'-8'132'0'0,"-1"0"0"0"0,-1-1 0 0 0,1 0 0 0 0,-2 0 0 0 0,1 0 0 0 0,-1 0 0 0 0,5-20 0 0 0,-4 18 552 0 0,0 0 0 0 0,0 0-1 0 0,8-10 1 0 0,-11 18-531 0 0,-1 1 802 0 0,-1 2-290 0 0,0 0-121 0 0,0 0-28 0 0,-2 1-72 0 0,-12 12-413 0 0,1-1 0 0 0,0 1 0 0 0,1 1 0 0 0,-18 25-1 0 0,-35 69-11 0 0,45-73-20 0 0,-34 58 1 0 0,-132 232 0 0 0,94-170 0 0 0,-116 148 0 0 0,99-169 0 0 0,64-81 0 0 0,-23 24 16 0 0,-11 13-96 0 0,51-56-135 0 0,4-4-5346 0 0,23-28 593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91 10135 0 0,'0'0'464'0'0,"0"0"-9"0"0,0 0-223 0 0,-2 0 156 0 0,-2 0-193 0 0,0 0 0 0 0,0 0 0 0 0,0 0-1 0 0,0 1 1 0 0,0-1 0 0 0,0 1 0 0 0,0 0 0 0 0,0 0 0 0 0,1 1 0 0 0,-1-1 0 0 0,0 1-1 0 0,-6 4 1 0 0,-45 33 365 0 0,-99 93 0 0 0,137-114-183 0 0,0 0-1 0 0,1 1 1 0 0,0 1-1 0 0,-13 23 1 0 0,27-40-359 0 0,1 0 1 0 0,-1-1-1 0 0,1 1 0 0 0,-1 0 1 0 0,1 0-1 0 0,0 0 0 0 0,0 0 1 0 0,0 4-1 0 0,1-6-14 0 0,0-1-1 0 0,0 0 1 0 0,0 1-1 0 0,0-1 0 0 0,0 1 1 0 0,0-1-1 0 0,0 1 1 0 0,0-1-1 0 0,0 0 1 0 0,0 1-1 0 0,0-1 0 0 0,0 1 1 0 0,1-1-1 0 0,-1 1 1 0 0,0-1-1 0 0,0 0 1 0 0,0 1-1 0 0,1-1 0 0 0,-1 0 1 0 0,1 1-1 0 0,1 1 68 0 0,0-1-1 0 0,1 0 1 0 0,-1 0-1 0 0,1 0 1 0 0,-1 0-1 0 0,1 0 1 0 0,0-1-1 0 0,-1 1 1 0 0,1-1-1 0 0,-1 0 1 0 0,1 0-1 0 0,0 0 1 0 0,-1 0 0 0 0,6-1-1 0 0,40-7 683 0 0,-22 0-708 0 0,0-1 0 0 0,0-1 0 0 0,33-17 0 0 0,68-49-60 0 0,-104 61 38 0 0,-1 0 1 0 0,31-29-1 0 0,-47 39-120 0 0,-1 0 0 0 0,0 0 0 0 0,0-1 0 0 0,-1 0 0 0 0,1 0 0 0 0,-1 0 0 0 0,0-1 1 0 0,-1 1-1 0 0,0-1 0 0 0,0 0 0 0 0,0 0 0 0 0,-1 0 0 0 0,0 0 0 0 0,1-9 0 0 0,-3 13-26 0 0,0-1-1 0 0,0 0 1 0 0,0 1-1 0 0,-1-1 1 0 0,0 1-1 0 0,0-1 1 0 0,0 1-1 0 0,0-1 1 0 0,0 1-1 0 0,-1-1 1 0 0,1 1 0 0 0,-1 0-1 0 0,0 0 1 0 0,0 0-1 0 0,-4-4 1 0 0,-3-4-1107 0 0,-2 0 0 0 0,-15-12 0 0 0,14 12-18 0 0,-3-1-287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15663 0 0,'0'0'356'0'0,"0"0"50"0"0,0 0 20 0 0,0 0-42 0 0,0 0-316 0 0,0 0-396 0 0,0 0-148 0 0,-2 2-32 0 0,-9 9 758 0 0,0-1 0 0 0,-1 0 0 0 0,-25 16 0 0 0,-3 4 118 0 0,18-14-209 0 0,2 2 0 0 0,-28 31 0 0 0,41-41-14 0 0,1 0-1 0 0,0 0 0 0 0,1 1 0 0 0,0-1 1 0 0,0 1-1 0 0,1 1 0 0 0,0-1 0 0 0,0 0 1 0 0,1 1-1 0 0,-2 11 0 0 0,5-17-100 0 0,-1-1 1 0 0,1 0-1 0 0,0 1 0 0 0,0-1 1 0 0,0 0-1 0 0,1 1 0 0 0,-1-1 0 0 0,1 0 1 0 0,1 5-1 0 0,-2-8-5 0 0,1 1 1 0 0,-1-1-1 0 0,1 1 1 0 0,-1-1-1 0 0,0 1 1 0 0,1-1-1 0 0,-1 0 1 0 0,1 1-1 0 0,0-1 1 0 0,-1 0-1 0 0,1 1 1 0 0,-1-1-1 0 0,1 0 1 0 0,-1 0-1 0 0,1 1 1 0 0,0-1 0 0 0,-1 0-1 0 0,1 0 1 0 0,-1 0-1 0 0,1 0 1 0 0,0 0-1 0 0,1 0 89 0 0,7 2-47 0 0,0-2 0 0 0,-1 1 1 0 0,1-1-1 0 0,-1 0 0 0 0,1-1 0 0 0,0 0 0 0 0,13-4 0 0 0,-3 0-94 0 0,0-1-1 0 0,22-9 0 0 0,31-21 14 0 0,-1-3 0 0 0,85-62 0 0 0,-144 92 0 0 0,52-37 0 0 0,-64 46 0 0 0,0 0 0 0 0,0 0 0 0 0,0 0 0 0 0,0 0 0 0 0,0 0 0 0 0,0 0 0 0 0,0 0 0 0 0,0 0 0 0 0,0 0 0 0 0,0 0 0 0 0,0 0 0 0 0,0 0 0 0 0,0 0 0 0 0,1 0 0 0 0,-1 0 0 0 0,0 0 0 0 0,0 0 0 0 0,0 0 0 0 0,0 1 0 0 0,0-1 0 0 0,0 0 0 0 0,0 0 0 0 0,0 0 0 0 0,0 0 0 0 0,0 0 0 0 0,0 0 0 0 0,0 0 0 0 0,0 0 0 0 0,0 0 0 0 0,0 0 0 0 0,0 0 0 0 0,1 0 0 0 0,-1-1 0 0 0,0 1 0 0 0,0 0 0 0 0,0 0 0 0 0,0 0 0 0 0,0 0 0 0 0,0 0 0 0 0,0 0 0 0 0,0 0 0 0 0,0 0 0 0 0,0 0 0 0 0,0 0 0 0 0,0 0 0 0 0,0 0 0 0 0,0 0 0 0 0,0 0 0 0 0,0 0 0 0 0,0 0 0 0 0,-4 8 0 0 0,-8 11 0 0 0,-24 34 0 0 0,-50 100 0 0 0,84-149 0 0 0,1 0 0 0 0,-1 0 0 0 0,0 0 0 0 0,1 0 0 0 0,0 1 0 0 0,0-1 0 0 0,0 0 0 0 0,0 7 0 0 0,1-10 0 0 0,0-1 0 0 0,0 1 0 0 0,0 0 0 0 0,0-1 0 0 0,0 1 0 0 0,0-1 0 0 0,1 1 0 0 0,-1 0 0 0 0,0-1 0 0 0,0 1 0 0 0,0-1 0 0 0,1 1 0 0 0,-1-1 0 0 0,0 1 0 0 0,1-1 0 0 0,0 2 0 0 0,0-1 3 0 0,1 0 1 0 0,0 0-1 0 0,0 0 0 0 0,0 0 0 0 0,-1 0 1 0 0,1-1-1 0 0,0 1 0 0 0,0 0 0 0 0,0-1 1 0 0,0 0-1 0 0,1 1 0 0 0,-1-1 0 0 0,2 0 1 0 0,34-1-242 0 0,-21 1-999 0 0,3 0-5910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419 311 10135 0 0,'0'0'231'0'0,"0"0"29"0"0,0 0 19 0 0,2 1-41 0 0,7 3-190 0 0,-1 2 30 0 0,-7-5-11 0 0,-1 0 0 0 0,0 0 0 0 0,-1 0 0 0 0,1 0 0 0 0,0 0 0 0 0,0 0 0 0 0,0 0-1 0 0,0 0 1 0 0,-1 0 0 0 0,1 0 0 0 0,-1 0 0 0 0,1 0 0 0 0,0 0 0 0 0,-1 0 0 0 0,0 0 0 0 0,1 0 0 0 0,-1 0 0 0 0,1-1 0 0 0,-1 1 0 0 0,0 0 0 0 0,0-1 0 0 0,1 1 0 0 0,-1 0 0 0 0,0-1 0 0 0,0 1 0 0 0,-1 0 0 0 0,-26 17 1063 0 0,22-15-1036 0 0,0-1-1 0 0,0 0 0 0 0,0 0 1 0 0,-1 0-1 0 0,1 0 0 0 0,-1-1 1 0 0,1 0-1 0 0,-1-1 0 0 0,1 1 1 0 0,-1-1-1 0 0,-11-2 0 0 0,8 2 27 0 0,1-1 0 0 0,-1 0 0 0 0,1-1 0 0 0,0 0 0 0 0,-1 0 0 0 0,1-1 0 0 0,1-1 0 0 0,-1 1 0 0 0,0-1 0 0 0,1-1 0 0 0,-9-5 0 0 0,-17-12 800 0 0,-26-20 651 0 0,27 20-1398 0 0,27 19-174 0 0,0 0 0 0 0,0-1 0 0 0,0 0 1 0 0,1 0-1 0 0,-1-1 0 0 0,1 1 0 0 0,0-1 1 0 0,1-1-1 0 0,-6-5 0 0 0,10 10 1 0 0,-1-1 0 0 0,0 1 0 0 0,0-1 0 0 0,1 1 0 0 0,-1-1 0 0 0,1 1 0 0 0,-1-1 0 0 0,1 1 0 0 0,0-1 0 0 0,0 1 0 0 0,-1-1 0 0 0,1 0 0 0 0,0 1 0 0 0,0-1 0 0 0,1 1 0 0 0,-1-1 0 0 0,0 0 0 0 0,1-1 0 0 0,0 0 0 0 0,0 0 0 0 0,1 0 0 0 0,-1 1 0 0 0,1-1 0 0 0,-1 1 0 0 0,1-1 0 0 0,0 1 0 0 0,0-1 0 0 0,2-1 0 0 0,6-4 0 0 0,-1 0 0 0 0,1 1 0 0 0,18-10 0 0 0,-28 17 0 0 0,35-17-372 0 0,0 2 0 0 0,1 1 0 0 0,58-14 0 0 0,-48 14 303 0 0,-24 9 324 0 0,-1 0-1 0 0,1 1 1 0 0,0 2 0 0 0,0 0-1 0 0,28 1 1 0 0,-32 2-251 0 0,1 1 0 0 0,-1 0 1 0 0,0 1-1 0 0,0 1 0 0 0,-1 1 0 0 0,30 11 0 0 0,-40-13-4 0 0,0 1 0 0 0,0 0 0 0 0,-1 0 0 0 0,1 0 0 0 0,-1 1 0 0 0,0 0 0 0 0,7 7 0 0 0,-10-9 0 0 0,0 1 0 0 0,-1-1 0 0 0,1 1 0 0 0,-1 0 0 0 0,1 0 0 0 0,-1 0 0 0 0,0 0 0 0 0,-1 0 0 0 0,1 0 0 0 0,-1 0 0 0 0,1 1 0 0 0,-1-1 0 0 0,0 8 0 0 0,-1-9 0 0 0,0 0 0 0 0,0 0 0 0 0,-1 0 0 0 0,1 0 0 0 0,-1 0 0 0 0,0-1 0 0 0,0 1 0 0 0,0 0 0 0 0,0 0 0 0 0,0-1 0 0 0,-1 1 0 0 0,1-1 0 0 0,-1 1 0 0 0,1-1 0 0 0,-1 0 0 0 0,0 1 0 0 0,0-1 0 0 0,0 0 0 0 0,0 0 0 0 0,-3 2 0 0 0,-6 3 0 0 0,0 1 0 0 0,-1-1 0 0 0,-13 6 0 0 0,15-8 0 0 0,-26 12 0 0 0,-42 12 0 0 0,-7 5 0 0 0,-6 10 21 0 0,44-21-446 0 0,-52 20 0 0 0,72-29-2494 0 0,25-13-2877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13823 0 0,'0'0'315'0'0,"0"0"45"0"0,0 0 21 0 0,0 0-49 0 0,2 1-220 0 0,11 2 39 0 0,-13-3-87 0 0,0 0-1 0 0,0 0 0 0 0,1 0 0 0 0,-1 0 0 0 0,0 0 1 0 0,0 0-1 0 0,1 0 0 0 0,-1 1 0 0 0,0-1 0 0 0,0 0 0 0 0,1 0 1 0 0,-1 0-1 0 0,0 0 0 0 0,0 0 0 0 0,0 0 0 0 0,1 1 0 0 0,-1-1 1 0 0,0 0-1 0 0,0 0 0 0 0,0 0 0 0 0,0 1 0 0 0,1-1 1 0 0,-1 0-1 0 0,0 0 0 0 0,0 1 0 0 0,0-1 0 0 0,0 0 0 0 0,0 1 53 0 0,1 0-85 0 0,0 1 0 0 0,0-1 0 0 0,0 1 0 0 0,0 0 0 0 0,-1-1 0 0 0,1 1-1 0 0,-1 0 1 0 0,1 0 0 0 0,-1 0 0 0 0,0-1 0 0 0,0 1 0 0 0,0 0 0 0 0,0 0 0 0 0,0 0 0 0 0,0 0 0 0 0,0 0-1 0 0,0-1 1 0 0,-1 1 0 0 0,1 0 0 0 0,-1 0 0 0 0,-1 2 0 0 0,0 4 236 0 0,-6 14 287 0 0,-1 0 1 0 0,0-1 0 0 0,-2 0-1 0 0,-18 28 1 0 0,-4 9-179 0 0,27-47-415 0 0,-150 268 1291 0 0,114-213-968 0 0,-2-3-1 0 0,-61 67 1 0 0,67-88-284 0 0,-9 10 0 0 0,-44 62 0 0 0,-29 77-563 0 0,108-172 250 0 0,4-4 58 0 0,-21 30-1159 0 0,27-41 903 0 0,-1-1 0 0 0,1 0-1 0 0,-1 0 1 0 0,0 0 0 0 0,0 0 0 0 0,0 0 0 0 0,-1-1-1 0 0,1 1 1 0 0,-6 2 0 0 0,-4-1-1536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17503 0 0,'0'0'399'0'0,"0"0"60"0"0,0 0 21 0 0,0 0-59 0 0,0 0-136 0 0,0 0 457 0 0,0 0 228 0 0,1 2 43 0 0,1 2-931 0 0,1 1 0 0 0,-1-1-1 0 0,-1 1 1 0 0,1 0-1 0 0,-1-1 1 0 0,0 1-1 0 0,0 0 1 0 0,0 0-1 0 0,0 0 1 0 0,-1 0-1 0 0,0 0 1 0 0,0 0-1 0 0,0 0 1 0 0,-2 5-1 0 0,-2 8-81 0 0,-1 0 0 0 0,-1-1 0 0 0,0 1 0 0 0,-2-1 0 0 0,0-1 0 0 0,0 1 0 0 0,-2-1 0 0 0,-19 25 0 0 0,-56 73-267 0 0,84-113-1124 0 0,2-3 660 0 0,-1-1 0 0 0,1 0 1 0 0,0 1-1 0 0,0-1 1 0 0,0 1-1 0 0,0-1 1 0 0,0 1-1 0 0,2-3 1 0 0,2-4-1769 0 0,5-13-3049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15663 0 0,'0'0'356'0'0,"0"0"50"0"0,-9 1 538 0 0,-14 8-932 0 0,-1 1-11 0 0,-44 25 0 0 0,22-6-1 0 0,-53 45 0 0 0,95-71 0 0 0,-18 15 0 0 0,0 1 0 0 0,1 1 0 0 0,-27 36 0 0 0,-84 150 0 0 0,21-29 0 0 0,83-135 9 0 0,-46 62 12 0 0,61-87-61 0 0,-2-1-1 0 0,0-1 0 0 0,-31 26 0 0 0,34-33-1160 0 0,0 0 1 0 0,-27 11-1 0 0,24-13-1988 0 0,1 2-1335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13823 0 0,'0'0'630'0'0,"0"0"-13"0"0,-1 0-393 0 0,-5 2-220 0 0,0 1 0 0 0,0-1 1 0 0,0 1-1 0 0,0 0 0 0 0,-7 5 1 0 0,-10 5-6 0 0,-1 1 1 0 0,1 0 0 0 0,1 1 0 0 0,0 2 0 0 0,-38 37 0 0 0,53-48 12 0 0,-68 73 1073 0 0,67-70-965 0 0,1 0 0 0 0,0 1 0 0 0,1 0 0 0 0,0 1 0 0 0,0-1-1 0 0,1 1 1 0 0,-3 12 0 0 0,6-19-51 0 0,1 1-1 0 0,0-1 0 0 0,0 0 0 0 0,1 1 1 0 0,-1-1-1 0 0,1 0 0 0 0,0 1 0 0 0,0-1 1 0 0,1 1-1 0 0,-1-1 0 0 0,1 0 0 0 0,0 1 1 0 0,0-1-1 0 0,3 8 0 0 0,-2-9-17 0 0,0 0 1 0 0,-1 0-1 0 0,1 0 0 0 0,1-1 0 0 0,-1 1 0 0 0,0 0 1 0 0,1-1-1 0 0,-1 0 0 0 0,1 1 0 0 0,0-1 0 0 0,0 0 1 0 0,0-1-1 0 0,0 1 0 0 0,0 0 0 0 0,0-1 0 0 0,0 0 1 0 0,0 1-1 0 0,1-1 0 0 0,4 0 0 0 0,4 1 48 0 0,0 0 0 0 0,0-1-1 0 0,0 0 1 0 0,0-1 0 0 0,0-1-1 0 0,0 0 1 0 0,-1-1 0 0 0,1 0-1 0 0,15-4 1 0 0,-7-1 113 0 0,0 0 0 0 0,0-1 1 0 0,0-2-1 0 0,23-14 0 0 0,-34 18-212 0 0,-1-1 0 0 0,1-1 0 0 0,-2 0 0 0 0,1 0 0 0 0,-1 0 0 0 0,7-11 0 0 0,-9 12 0 0 0,-3 5 0 0 0,0-1 0 0 0,0 0 0 0 0,0 0 0 0 0,0 0 0 0 0,-1 0 0 0 0,1-1 0 0 0,-1 1 0 0 0,0 0 0 0 0,0-1 0 0 0,0 1 0 0 0,-1 0 0 0 0,1-1 0 0 0,-1 1 0 0 0,0-5 0 0 0,0 0 0 0 0,-1-1 0 0 0,-1 1 0 0 0,0-1 0 0 0,-3-9 0 0 0,-4-15 0 0 0,8 29-66 0 0,0 1-1 0 0,0-1 1 0 0,0 1-1 0 0,-1 0 1 0 0,0 0-1 0 0,1 0 1 0 0,-1 0-1 0 0,0 0 0 0 0,0 0 1 0 0,-1 0-1 0 0,1 0 1 0 0,-1 1-1 0 0,1 0 1 0 0,-1-1-1 0 0,0 1 1 0 0,0 0-1 0 0,0 0 1 0 0,0 0-1 0 0,0 1 1 0 0,-3-2-1 0 0,2 1-164 0 0,1 1 0 0 0,0 0 0 0 0,0 0 0 0 0,0 0 0 0 0,-1 0 0 0 0,1 1 0 0 0,0-1 0 0 0,-1 1 0 0 0,1 0 0 0 0,-1 0 0 0 0,1 0-1 0 0,0 1 1 0 0,-1-1 0 0 0,1 1 0 0 0,0 0 0 0 0,-1 0 0 0 0,1 0 0 0 0,0 0 0 0 0,0 0 0 0 0,-5 3 0 0 0,2 1-1304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84 6447 0 0,'0'0'298'0'0,"0"-1"-10"0"0,0-9-178 0 0,0 10-110 0 0,0-1 0 0 0,0 1 0 0 0,-1 0 0 0 0,1 0 0 0 0,0-1 0 0 0,0 1 0 0 0,0 0 0 0 0,-1 0 0 0 0,1 0 0 0 0,0-1 0 0 0,-1 1 0 0 0,1 0 0 0 0,0 0 0 0 0,0 0 0 0 0,-1 0 0 0 0,1-1 0 0 0,0 1 0 0 0,-1 0 0 0 0,1 0 0 0 0,0 0 0 0 0,-1 0 0 0 0,1 0 0 0 0,0 0 0 0 0,0 0 0 0 0,-1 0 0 0 0,1 0 0 0 0,0 0 0 0 0,-1 0 0 0 0,1 0 0 0 0,0 0 0 0 0,-1 0 0 0 0,1 1 0 0 0,0-1 0 0 0,-1 0 0 0 0,1 0 0 0 0,0 0 0 0 0,0 0 0 0 0,-1 0 0 0 0,1 1 0 0 0,0-1 0 0 0,-1 0 0 0 0,-4 3 210 0 0,0 0 0 0 0,0 0 0 0 0,0 1 0 0 0,1-1 0 0 0,-1 1 0 0 0,1 0 0 0 0,0 0-1 0 0,0 0 1 0 0,0 1 0 0 0,-3 4 0 0 0,-4 9 1283 0 0,-14 27-1 0 0,9-14-278 0 0,8-15-590 0 0,1 0 0 0 0,-7 23 0 0 0,1 0 612 0 0,9-27-792 0 0,4-11-436 0 0,0-1-1 0 0,0 0 0 0 0,0 0 0 0 0,-1 1 1 0 0,1-1-1 0 0,0 0 0 0 0,0 1 1 0 0,0-1-1 0 0,0 0 0 0 0,0 0 1 0 0,0 1-1 0 0,0-1 0 0 0,0 0 1 0 0,0 1-1 0 0,0-1 0 0 0,1 0 1 0 0,-1 1-1 0 0,0-1 0 0 0,0 0 0 0 0,0 0 1 0 0,0 1-1 0 0,0-1 0 0 0,0 0 1 0 0,1 0-1 0 0,-1 1 0 0 0,0-1 1 0 0,0 0-1 0 0,0 0 0 0 0,1 0 1 0 0,-1 1-1 0 0,2-2 58 0 0,1 1 0 0 0,-1-1 0 0 0,0 0 1 0 0,0 0-1 0 0,0 0 0 0 0,0 0 0 0 0,0-1 0 0 0,0 1 1 0 0,2-2-1 0 0,21-17 668 0 0,-13 9-583 0 0,-2-1 0 0 0,1 1-1 0 0,13-23 1 0 0,-3 5-141 0 0,5-3-9 0 0,0 2 0 0 0,2 0 0 0 0,1 2 0 0 0,35-25 0 0 0,-59 48 0 0 0,1 1 0 0 0,-1 0 0 0 0,1 0 0 0 0,0 1 0 0 0,0 0 0 0 0,0 0 0 0 0,1 0 0 0 0,-1 1 0 0 0,1 0 0 0 0,-1 0 0 0 0,1 0 0 0 0,0 1 0 0 0,0 0 0 0 0,0 1 0 0 0,-1-1 0 0 0,1 1 0 0 0,0 1 0 0 0,0-1 0 0 0,0 1 0 0 0,11 3 0 0 0,25 13 0 0 0,-30-8 0 0 0,-12-3 0 0 0,-1-4 0 0 0,1 3 85 0 0,-1 1 0 0 0,0 0 0 0 0,0-1-1 0 0,0 1 1 0 0,0 0 0 0 0,-1-1 0 0 0,0 1 0 0 0,-1-1-1 0 0,1 1 1 0 0,-1-1 0 0 0,0 1 0 0 0,0-1 0 0 0,-3 5-1 0 0,-6 11 370 0 0,-23 32 0 0 0,32-51-501 0 0,-108 151 47 0 0,104-145-80 0 0,2 0 0 0 0,-1 0-1 0 0,1 0 1 0 0,-4 13 0 0 0,7-19-395 0 0,1-2-1295 0 0,0 0-5056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28 17503 0 0,'0'0'803'0'0,"0"-1"-18"0"0,-15-21-469 0 0,14 22-316 0 0,1 0 0 0 0,0-1 0 0 0,-1 1 0 0 0,1-1 0 0 0,0 1 0 0 0,-1 0 0 0 0,1-1 0 0 0,-1 1 0 0 0,1 0 0 0 0,-1 0 0 0 0,1-1 0 0 0,-1 1 0 0 0,1 0 0 0 0,-1 0 0 0 0,1 0 0 0 0,-1-1 0 0 0,1 1 0 0 0,-1 0 0 0 0,1 0 0 0 0,-1 0 0 0 0,1 0 0 0 0,-1 0 0 0 0,1 0 0 0 0,-1 0 0 0 0,1 0 0 0 0,-1 1 0 0 0,1-1 0 0 0,-1 0 0 0 0,1 0 0 0 0,-1 0 0 0 0,1 0 0 0 0,-1 1 0 0 0,1-1 0 0 0,-1 0 0 0 0,1 0 0 0 0,-1 1 0 0 0,1-1 0 0 0,-1 0 0 0 0,1 1 0 0 0,0-1 0 0 0,-1 1 0 0 0,1-1 0 0 0,0 0 0 0 0,-1 1 0 0 0,1 0 0 0 0,-1 0 0 0 0,-17 21 61 0 0,1 0-1 0 0,-28 50 0 0 0,-19 55-1398 0 0,53-102 674 0 0,3-9-5819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502 116 17503 0 0,'14'-11'141'0'0,"1"-1"446"0"0,0 0 1 0 0,25-29 0 0 0,-36 37-464 0 0,-1 1-1 0 0,1-1 1 0 0,0 1-1 0 0,0 0 1 0 0,0 0-1 0 0,1 0 0 0 0,-1 0 1 0 0,1 1-1 0 0,-1 0 1 0 0,1 0-1 0 0,0 0 1 0 0,0 1-1 0 0,0-1 1 0 0,8 0-1 0 0,-12 2-67 0 0,0 0 0 0 0,0 0 0 0 0,0 0 0 0 0,-1 0 0 0 0,1 0 0 0 0,0 0-1 0 0,0 0 1 0 0,0 0 0 0 0,0 0 0 0 0,0 1 0 0 0,0-1 0 0 0,0 0 0 0 0,0 1 0 0 0,0-1 0 0 0,0 1 0 0 0,-1-1-1 0 0,1 1 1 0 0,0-1 0 0 0,0 1 0 0 0,-1-1 0 0 0,1 1 0 0 0,0 0 0 0 0,-1-1 0 0 0,1 1 0 0 0,0 0 0 0 0,-1 0-1 0 0,1 0 1 0 0,-1-1 0 0 0,1 1 0 0 0,-1 0 0 0 0,0 0 0 0 0,1 0 0 0 0,-1 0 0 0 0,0 0 0 0 0,0 0 0 0 0,0 0-1 0 0,1 0 1 0 0,-1 0 0 0 0,0 0 0 0 0,0-1 0 0 0,-1 3 0 0 0,1 2-72 0 0,0 1 0 0 0,-1-1 0 0 0,0 0 0 0 0,0 1 0 0 0,0-1 0 0 0,-3 6 0 0 0,-8 17 16 0 0,-2-1 0 0 0,-1 0 0 0 0,-33 43 0 0 0,14-19 0 0 0,-120 203 0 0 0,79-105 0 0 0,31-58 0 0 0,-79 118 0 0 0,69-135-1 0 0,27-40-64 0 0,2 1-1 0 0,-23 44 1 0 0,47-76-970 0 0,-1 6-2969 0 0,2-7-2816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9 164 15663 0 0,'0'0'719'0'0,"-1"0"-20"0"0,-5 0-374 0 0,4 0 84 0 0,2 0 82 0 0,0 0 18 0 0,0 0 71 0 0,0 0 286 0 0,0 0 124 0 0,0 0 30 0 0,0 0-133 0 0,3-1-583 0 0,92-3 520 0 0,9-1 441 0 0,-10-10-1257 0 0,107-31 0 0 0,-143 30-1092 0 0,-1-3 0 0 0,81-38 0 0 0,-137 57-389 0 0,-2 0-51 0 0,-8 0-11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15663 0 0,'-2'-7'344'0'0,"2"-2"72"0"0,2-4 8 0 0,-8 3 24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50 10135 0 0,'0'0'2'0'0,"5"-4"152"0"0,1 0-1 0 0,-1 0 1 0 0,-1 0-1 0 0,7-7 1 0 0,-11 8 84 0 0,-1-4-112 0 0,2 6 25 0 0,-1 0 1 0 0,1 0 0 0 0,-1 0-1 0 0,1 0 1 0 0,0 0 0 0 0,0 1-1 0 0,-1-1 1 0 0,1 0 0 0 0,0 0-1 0 0,0 1 1 0 0,0-1 0 0 0,0 0-1 0 0,0 1 1 0 0,0-1 0 0 0,1 0-1 0 0,2 1 129 0 0,0 1-1 0 0,0-1 0 0 0,0 0 0 0 0,0 1 1 0 0,0 0-1 0 0,0 0 0 0 0,0 0 0 0 0,0 0 1 0 0,-1 1-1 0 0,6 2 0 0 0,-7-3 164 0 0,-3 2-294 0 0,-3 13 90 0 0,0 1 0 0 0,-1-1 1 0 0,-1-1-1 0 0,0 1 0 0 0,-11 16 0 0 0,-48 73 466 0 0,38-64-781 0 0,-73 102 76 0 0,-27 42 0 0 0,-43 91 0 0 0,-16-10 0 0 0,150-223 0 0 0,-1-1 0 0 0,-76 64 0 0 0,101-98-2 0 0,1 0 0 0 0,-14 8-1 0 0,-11 6 82 0 0,28-18 1354 0 0,9-14-906 0 0,0 5-525 0 0,1-1 0 0 0,0 1 0 0 0,0 0 0 0 0,1-1 0 0 0,-1 1 0 0 0,1 0 0 0 0,0 1 0 0 0,5-7 0 0 0,34-36-5 0 0,-31 35 4 0 0,149-148-918 0 0,17-17-158 0 0,-153 151 1075 0 0,1 1 0 0 0,1 2 0 0 0,1 1 0 0 0,53-34 0 0 0,-60 43 0 0 0,-7 5 0 0 0,-1 0 0 0 0,2 1 0 0 0,18-8 0 0 0,-28 14 0 0 0,0 0 0 0 0,-1 0 0 0 0,1 0 0 0 0,0 0 0 0 0,0 0 0 0 0,0 1 0 0 0,0 0 0 0 0,0 0 0 0 0,0 0 0 0 0,-1 0 0 0 0,1 1 0 0 0,0-1 0 0 0,0 1 0 0 0,0 0 0 0 0,0 0 0 0 0,-1 0 0 0 0,8 4 0 0 0,-8-3 0 0 0,-1 0 0 0 0,1 0 0 0 0,-1 0 0 0 0,0 1 0 0 0,0-1 0 0 0,0 0 0 0 0,0 1 0 0 0,0 0 0 0 0,0-1 0 0 0,-1 1 0 0 0,1 0 0 0 0,-1 0 0 0 0,1 0 0 0 0,-1 0 0 0 0,0 0 0 0 0,-1 0 0 0 0,2 6 0 0 0,0 5 0 0 0,0 0 0 0 0,-1 22 0 0 0,-1-34 0 0 0,-1 12 120 0 0,0 1-1 0 0,0 0 1 0 0,-2 0 0 0 0,0-1-1 0 0,0 1 1 0 0,-9 20 0 0 0,3-13 127 0 0,-2 0 0 0 0,0 0 1 0 0,-18 23-1 0 0,-25 26-69 0 0,-2 2-191 0 0,52-66-74 0 0,-2-1-1 0 0,1 1 1 0 0,-1-1 0 0 0,0 0-1 0 0,0 0 1 0 0,-1-1-1 0 0,-10 7 1 0 0,8-5-466 0 0,8-7-883 0 0,1 0-78 0 0,0 0-20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94 11975 0 0,'6'-2'100'0'0,"-1"0"1"0"0,1-1-1 0 0,-1 0 0 0 0,0 1 0 0 0,0-2 0 0 0,0 1 0 0 0,-1-1 0 0 0,1 1 0 0 0,-1-1 0 0 0,0-1 0 0 0,0 1 1 0 0,6-8-1 0 0,12-16-90 0 0,-22 27-10 0 0,1 1 0 0 0,-1 0 0 0 0,0 0 0 0 0,0-1 0 0 0,1 1 0 0 0,-1 0 0 0 0,0-1 0 0 0,0 1 0 0 0,1 0 0 0 0,-1-1 0 0 0,0 1 0 0 0,0-1 0 0 0,0 1 0 0 0,0 0 0 0 0,1-1 0 0 0,-1 1 0 0 0,0-1 0 0 0,0 1 0 0 0,0 0 0 0 0,0-1 0 0 0,0 1 0 0 0,0-1 0 0 0,0 1 0 0 0,0 0 0 0 0,0-1 0 0 0,-1 1 0 0 0,1-1 0 0 0,0 1 0 0 0,0 0 0 0 0,0-1 0 0 0,0 1 0 0 0,-1-1 0 0 0,-6-1 0 0 0,6 2 0 0 0,-6 1 0 0 0,1 0 0 0 0,-1 0 0 0 0,1 0 0 0 0,-1 1 0 0 0,1-1 0 0 0,0 2 0 0 0,0-1 0 0 0,-7 4 0 0 0,-14 5 0 0 0,-83 31 0 0 0,99-38 0 0 0,-30 16 696 0 0,1 0 0 0 0,1 3 0 0 0,1 1 0 0 0,-50 43 0 0 0,81-62-594 0 0,0 1 0 0 0,0 0 0 0 0,1 1 0 0 0,0-1 0 0 0,-9 16 0 0 0,14-21-56 0 0,0 0-1 0 0,0 0 0 0 0,1 1 0 0 0,-1-1 1 0 0,0 0-1 0 0,1 1 0 0 0,-1-1 1 0 0,1 0-1 0 0,-1 1 0 0 0,1-1 1 0 0,0 1-1 0 0,0-1 0 0 0,0 1 0 0 0,-1-1 1 0 0,1 1-1 0 0,1-1 0 0 0,-1 1 1 0 0,0-1-1 0 0,0 1 0 0 0,0-1 1 0 0,1 1-1 0 0,-1-1 0 0 0,1 0 0 0 0,-1 1 1 0 0,1-1-1 0 0,0 0 0 0 0,0 1 1 0 0,-1-1-1 0 0,1 0 0 0 0,0 0 1 0 0,0 1-1 0 0,0-1 0 0 0,0 0 1 0 0,0 0-1 0 0,0 0 0 0 0,1 0 0 0 0,-1-1 1 0 0,0 1-1 0 0,0 0 0 0 0,1 0 1 0 0,-1-1-1 0 0,3 2 0 0 0,4 1 147 0 0,0 0-1 0 0,1 0 0 0 0,0-1 1 0 0,-1 0-1 0 0,1-1 1 0 0,0 0-1 0 0,0 0 1 0 0,0-1-1 0 0,0 0 1 0 0,13-2-1 0 0,-1-1-181 0 0,0-1-1 0 0,0-1 1 0 0,25-10-1 0 0,134-59-1985 0 0,-168 67 1960 0 0,-42 46 418 0 0,8-12-629 0 0,1 2 1 0 0,-20 34 0 0 0,40-61-1211 0 0,1-2-491 0 0,0 0-96 0 0,0 0-22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98 103 17503 0 0,'0'0'399'0'0,"0"0"60"0"0,0 0 21 0 0,0 0-59 0 0,-1 1-276 0 0,-6 3-144 0 0,1 1 1 0 0,0 0-1 0 0,0 1 0 0 0,0-1 0 0 0,0 1 1 0 0,1 0-1 0 0,0 1 0 0 0,1-1 0 0 0,-1 1 1 0 0,1 0-1 0 0,0 0 0 0 0,1 0 0 0 0,-5 14 1 0 0,4-7-3 0 0,0 0 1 0 0,0 0 0 0 0,2 1 0 0 0,0-1 0 0 0,1 1-1 0 0,0 26 1 0 0,-1-4-20 0 0,1-30 112 0 0,1 1 1 0 0,-1-1 0 0 0,2 1-1 0 0,0 13 1 0 0,0-18 19 0 0,0 3 438 0 0,1 1-1 0 0,-1 0 0 0 0,1-1 1 0 0,4 9-1 0 0,-5-13-520 0 0,0-1 1 0 0,-1 0-1 0 0,1 1 1 0 0,0-1-1 0 0,0 0 0 0 0,0 0 1 0 0,0 0-1 0 0,0 0 1 0 0,0 0-1 0 0,0 0 1 0 0,0 0-1 0 0,0 0 0 0 0,1 0 1 0 0,-1 0-1 0 0,0-1 1 0 0,1 1-1 0 0,-1 0 0 0 0,0-1 1 0 0,1 1-1 0 0,-1-1 1 0 0,1 0-1 0 0,-1 1 0 0 0,1-1 1 0 0,-1 0-1 0 0,0 0 1 0 0,3 0-1 0 0,2-1-29 0 0,0 0 0 0 0,0 0 0 0 0,0-1 0 0 0,0 0 0 0 0,-1 0 0 0 0,10-5 0 0 0,32-21 0 0 0,-42 25 0 0 0,28-19 0 0 0,-2-1 0 0 0,42-41 0 0 0,47-61 0 0 0,-82 85 0 0 0,-14 15-117 0 0,1 2 0 0 0,56-40 0 0 0,-19 23-7066 0 0,-45 29 301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0,2 2-220 0 0,6 10-85 0 0,-1 1-203 0 0,1-1 0 0 0,1 0 0 0 0,0 0 1 0 0,1-1-1 0 0,0 0 0 0 0,1 0 0 0 0,22 16 0 0 0,-8-14-336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2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 13823 0 0,'0'0'315'0'0,"2"2"45"0"0,3 5-210 0 0,-1 1-1 0 0,0-1 1 0 0,0 1 0 0 0,0 0-1 0 0,2 11 1 0 0,-3-10 164 0 0,1-1 0 0 0,-1 1 0 0 0,2 0 0 0 0,-1-1-1 0 0,7 9 1 0 0,8 1 1665 0 0,-18-17-1975 0 0,0 0 0 0 0,0-1 1 0 0,-1 1-1 0 0,1-1 0 0 0,0 1 0 0 0,0 0 0 0 0,0-1 1 0 0,0 1-1 0 0,0-1 0 0 0,-1 0 0 0 0,1 1 1 0 0,0-1-1 0 0,0 0 0 0 0,0 0 0 0 0,0 1 0 0 0,0-1 1 0 0,0 0-1 0 0,0 0 0 0 0,0 0 0 0 0,0 0 1 0 0,0 0-1 0 0,0 0 0 0 0,0-1 0 0 0,0 1 0 0 0,0 0 1 0 0,0 0-1 0 0,0-1 0 0 0,0 1 0 0 0,0-1 1 0 0,0 1-1 0 0,0-1 0 0 0,0 1 0 0 0,-1-1 0 0 0,1 1 1 0 0,1-2-1 0 0,0 1 9 0 0,3-4-13 0 0,0 1-1 0 0,0 0 0 0 0,0-1 1 0 0,-1 0-1 0 0,1 0 0 0 0,-1 0 1 0 0,0-1-1 0 0,-1 1 0 0 0,5-10 1 0 0,-6 11 101 0 0,-1 1 0 0 0,1-1 0 0 0,-1 1 0 0 0,0-1 0 0 0,0 0 1 0 0,0 0-1 0 0,0 1 0 0 0,-1-1 0 0 0,1 0 0 0 0,-1 0 1 0 0,0 0-1 0 0,-1 0 0 0 0,1 1 0 0 0,0-1 0 0 0,-1 0 0 0 0,0 0 1 0 0,-2-6-1 0 0,2 9-141 0 0,1 1 0 0 0,-1-1 0 0 0,1 0 1 0 0,-1 1-1 0 0,1-1 0 0 0,-1 0 0 0 0,1 1 1 0 0,-1-1-1 0 0,0 0 0 0 0,1 1 0 0 0,-1-1 0 0 0,0 1 1 0 0,0-1-1 0 0,1 1 0 0 0,-1 0 0 0 0,0-1 0 0 0,0 1 1 0 0,0 0-1 0 0,0-1 0 0 0,0 1 0 0 0,1 0 0 0 0,-1 0 1 0 0,0 0-1 0 0,0 0 0 0 0,0 0 0 0 0,0 0 0 0 0,0 0 1 0 0,0 0-1 0 0,1 0 0 0 0,-1 0 0 0 0,0 1 0 0 0,0-1 1 0 0,-1 1-1 0 0,-4 1-257 0 0,0 0 0 0 0,0 1 0 0 0,-9 5 0 0 0,9-5 151 0 0,-43 28-93 0 0,2 1-1 0 0,-67 60 1 0 0,42-27 1319 0 0,62-53-978 0 0,-1-1 0 0 0,2 1 0 0 0,-1 1 0 0 0,-9 16 0 0 0,18-26-102 0 0,0-1 0 0 0,0 1 0 0 0,-1-1 0 0 0,2 1 0 0 0,-1 0 0 0 0,0 0 0 0 0,0-1 0 0 0,1 1 0 0 0,0 0 0 0 0,-1 0 0 0 0,1-1 0 0 0,0 1 0 0 0,0 0 0 0 0,1 3 0 0 0,-1-4 0 0 0,1 0 0 0 0,0-1 0 0 0,0 1 0 0 0,-1 0 0 0 0,1 0 0 0 0,0-1 0 0 0,0 1 0 0 0,0 0 0 0 0,1-1 0 0 0,-1 1 0 0 0,0-1 0 0 0,1 0 0 0 0,-1 1 0 0 0,1-1 0 0 0,-1 0 0 0 0,1 0 0 0 0,-1 0 0 0 0,1 0 0 0 0,0 0 0 0 0,0 0 0 0 0,2 0 0 0 0,9 3 0 0 0,1-1 0 0 0,0 0 0 0 0,0-1 0 0 0,0-1 0 0 0,0 0 0 0 0,24-3 0 0 0,-23 2 0 0 0,8-2-258 0 0,-1 0 0 0 0,1-2 1 0 0,33-9-1 0 0,62-25-2612 0 0,-97 31 2569 0 0,48-17-1233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8287 0 0,'0'0'382'0'0,"0"0"-8"0"0,0 0-102 0 0,0 0 463 0 0,0 0 234 0 0,0 0 45 0 0,0 0-61 0 0,0 0-288 0 0,0 0-121 0 0,0 0-28 0 0,0 0-72 0 0,1 3-289 0 0,1 7 104 0 0,-1 0 0 0 0,0 0-1 0 0,-1 0 1 0 0,0 0 0 0 0,0 0 0 0 0,-1 0 0 0 0,-1 0-1 0 0,0-1 1 0 0,-5 17 0 0 0,-4 10 496 0 0,-20 40-1 0 0,17-49-777 0 0,0-1 0 0 0,-2-1 0 0 0,-1 0 0 0 0,-1-1-1 0 0,-1-1 1 0 0,-1 0 0 0 0,-44 38 0 0 0,55-56-534 0 0,-4 5-2887 0 0,13-10 1910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11975 0 0,'0'0'256'0'0,"7"-10"64"0"0,4 1 0 0 0,1 2 32 0 0,1 1-288 0 0,-1 1-64 0 0,-1 2 0 0 0,-1 1-3536 0 0,1 0-720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22 428 13823 0 0,'0'0'630'0'0,"0"0"-13"0"0,-6-9 571 0 0,-7-21-71 0 0,12 26-1117 0 0,0-1 0 0 0,1 1 0 0 0,-1 0 0 0 0,1-1 0 0 0,0 1 0 0 0,0-1 0 0 0,1 1 0 0 0,-1 0 0 0 0,1-1 0 0 0,0 1 0 0 0,0 0 0 0 0,0 0 0 0 0,1-1 0 0 0,0 1 0 0 0,-1 0 0 0 0,5-5 0 0 0,3-6 0 0 0,1 0 0 0 0,20-22 0 0 0,-28 35 0 0 0,55-60 942 0 0,85-70-1 0 0,-136 126-914 0 0,1 0 0 0 0,1 1 0 0 0,-1 0 0 0 0,1 0 0 0 0,0 1 0 0 0,0 0 0 0 0,15-5 1 0 0,-20 8 15 0 0,-1 0 0 0 0,1 0 1 0 0,-1 1-1 0 0,1 0 1 0 0,-1-1-1 0 0,1 1 0 0 0,0 0 1 0 0,-1 0-1 0 0,1 0 1 0 0,-1 1-1 0 0,1-1 0 0 0,-1 1 1 0 0,1-1-1 0 0,-1 1 0 0 0,1 0 1 0 0,-1 0-1 0 0,1 0 1 0 0,-1 0-1 0 0,0 0 0 0 0,0 0 1 0 0,1 1-1 0 0,-1-1 1 0 0,0 1-1 0 0,0 0 0 0 0,-1 0 1 0 0,1-1-1 0 0,0 1 1 0 0,0 0-1 0 0,-1 1 0 0 0,1-1 1 0 0,0 2-1 0 0,0 1 5 0 0,0-1 0 0 0,-1 0 0 0 0,1 1 0 0 0,-1-1 0 0 0,0 1 0 0 0,0 0 0 0 0,-1-1 0 0 0,0 1-1 0 0,1 0 1 0 0,-1 0 0 0 0,-1-1 0 0 0,0 6 0 0 0,-2 11-63 0 0,-8 26-1 0 0,9-41 32 0 0,-6 22-16 0 0,-2-1 0 0 0,-22 46 0 0 0,-34 48 0 0 0,63-117 0 0 0,-24 40-57 0 0,15-27-461 0 0,1 1 0 0 0,1 0 0 0 0,1 0 0 0 0,-13 38 1 0 0,19-41-6309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604 148 13823 0 0,'0'-6'116'0'0,"0"5"-80"0"0,0-1 1 0 0,-1 1-1 0 0,1 0 1 0 0,0 0-1 0 0,0-1 1 0 0,0 1-1 0 0,0 0 1 0 0,1 0-1 0 0,-1-1 1 0 0,0 1-1 0 0,0 0 1 0 0,1 0-1 0 0,-1 0 1 0 0,1 0-1 0 0,-1-1 1 0 0,1 1-1 0 0,-1 0 1 0 0,1 0-1 0 0,0 0 1 0 0,0 0-1 0 0,-1 0 1 0 0,1 0-1 0 0,0 0 1 0 0,0 0-1 0 0,0 1 1 0 0,0-1-1 0 0,0 0 0 0 0,0 0 1 0 0,0 1-1 0 0,2-1 1 0 0,3-2 64 0 0,1 0-72 0 0,1-1 0 0 0,0 0-1 0 0,9-7 1 0 0,-14 8 11 0 0,-1 1 0 0 0,1 0 1 0 0,-1-1-1 0 0,1 0 0 0 0,-1 1 0 0 0,0-1 1 0 0,0 0-1 0 0,0 0 0 0 0,0 0 0 0 0,-1-1 0 0 0,3-5 1 0 0,-1 0 464 0 0,1 2 1 0 0,0-1 0 0 0,6-9-1 0 0,-8 15 7 0 0,-2 2 0 0 0,0 0-69 0 0,-6 9-278 0 0,-40 88-165 0 0,27-53 0 0 0,-84 210 1803 0 0,11-26-1558 0 0,82-204-267 0 0,-82 177 62 0 0,-15-9-934 0 0,58-113 118 0 0,11-18-626 0 0,-57 73 0 0 0,75-110-406 0 0,-20 34-1 0 0,39-57-1540 0 0,1-1-989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17503 0 0,'0'0'399'0'0,"0"0"60"0"0,0 0 21 0 0,0 0-59 0 0,1 2-276 0 0,1 0-144 0 0,1 0 0 0 0,-1 1 0 0 0,1-1 0 0 0,-1 0 0 0 0,1-1 0 0 0,0 1 0 0 0,-1 0 0 0 0,1-1 0 0 0,0 0 0 0 0,0 1 0 0 0,0-1 0 0 0,0 0 0 0 0,0-1 0 0 0,0 1 0 0 0,1-1 0 0 0,-1 1 0 0 0,4-1 0 0 0,8 0-2 0 0,-1 0 0 0 0,24-5 0 0 0,-26 4 2 0 0,32-7 110 0 0,-1-1 0 0 0,50-17 0 0 0,82-39 1435 0 0,-54 19-1377 0 0,-79 30-1464 0 0,0-2 0 0 0,39-23 0 0 0,-44 20-5188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15663 0 0,'-22'3'762'0'0,"23"-2"-715"0"0,0-1 0 0 0,-1 1 0 0 0,1-1 0 0 0,-1 1 1 0 0,1-1-1 0 0,-1 1 0 0 0,0 0 0 0 0,1-1 0 0 0,-1 1 1 0 0,0 0-1 0 0,1-1 0 0 0,-1 1 0 0 0,0 0 0 0 0,0-1 1 0 0,0 1-1 0 0,1 0 0 0 0,-1 0 0 0 0,0-1 0 0 0,0 2 1 0 0,-24 81 218 0 0,-3-1 0 0 0,-61 127 1 0 0,-109 143-397 0 0,127-249 218 0 0,-99 109 0 0 0,111-143 888 0 0,-3-2-2134 0 0,19-22 1443 0 0,41-44 379 0 0,2-3-288 0 0,7-9-213 0 0,12-14-260 0 0,6 1 97 0 0,0 1 0 0 0,34-22 0 0 0,30-19 0 0 0,-72 51 0 0 0,28-27 0 0 0,-34 29 0 0 0,0 0 0 0 0,1 1 0 0 0,0 0 0 0 0,0 1 0 0 0,17-8 0 0 0,-20 15 0 0 0,-9 2 0 0 0,1 1 0 0 0,0 0 0 0 0,-1 0 0 0 0,1 0 0 0 0,-1 0 0 0 0,1 0 0 0 0,-1 0 0 0 0,0 0 0 0 0,1 0 0 0 0,-1 1 0 0 0,0-1 0 0 0,0 0 0 0 0,0 1 0 0 0,0-1 0 0 0,0 1 0 0 0,0-1 0 0 0,0 1 0 0 0,-1 0 0 0 0,1-1 0 0 0,-1 1 0 0 0,1 0 0 0 0,0 2 0 0 0,1 6 0 0 0,0 0 0 0 0,1 16 0 0 0,-2-2 138 0 0,-1 0-1 0 0,-1 0 0 0 0,-1 0 1 0 0,-1 0-1 0 0,-10 36 0 0 0,4-28 69 0 0,-2 0-1 0 0,-1-1 1 0 0,-22 42 0 0 0,21-42-1701 0 0,13-30 983 0 0,0-1 0 0 0,1-1 0 0 0,18-16-2607 0 0,30-34 0 0 0,-48 50 3084 0 0,31-37-2012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95 11975 0 0,'0'0'547'0'0,"0"0"-11"0"0,1 2-344 0 0,3 5-51 0 0,-1 0 0 0 0,0 0 0 0 0,0 0 0 0 0,0 0 1 0 0,-1 1-1 0 0,0-1 0 0 0,-1 1 0 0 0,0-1 0 0 0,0 1 0 0 0,0 14 0 0 0,-1-13 143 0 0,1 0 0 0 0,0 0 1 0 0,0 0-1 0 0,1 0 0 0 0,0 0 0 0 0,0 0 0 0 0,1 0 0 0 0,4 8 0 0 0,2-5-258 0 0,-4-10 32 0 0,-3-2 14 0 0,1 0 97 0 0,-1 1 1 0 0,1-1-1 0 0,-1 0 0 0 0,1 0 0 0 0,-1 0 0 0 0,1-1 1 0 0,-1 1-1 0 0,0-1 0 0 0,1 1 0 0 0,-1-1 0 0 0,1 0 1 0 0,-1 1-1 0 0,0-1 0 0 0,0-1 0 0 0,1 1 0 0 0,-1 0 0 0 0,0 0 1 0 0,0-1-1 0 0,0 1 0 0 0,0-1 0 0 0,-1 0 0 0 0,4-2 1 0 0,4-7 414 0 0,1 0 1 0 0,12-19 0 0 0,-17 23-399 0 0,1-1-245 0 0,-1 1 1 0 0,0-1-1 0 0,0-1 0 0 0,0 1 1 0 0,-1 0-1 0 0,-1-1 0 0 0,1 0 1 0 0,-1 0-1 0 0,-1 0 0 0 0,0 0 1 0 0,2-13-1 0 0,-4 14-125 0 0,1 0-1 0 0,-1 0 0 0 0,-1 0 1 0 0,0 0-1 0 0,-3-15 0 0 0,4 21 185 0 0,0 0 0 0 0,-1 1-1 0 0,1-1 1 0 0,-1 0 0 0 0,0 0 0 0 0,1 0-1 0 0,-1 1 1 0 0,0-1 0 0 0,0 0 0 0 0,0 1-1 0 0,-1-1 1 0 0,1 1 0 0 0,0-1-1 0 0,0 1 1 0 0,-1 0 0 0 0,1-1 0 0 0,-1 1-1 0 0,1 0 1 0 0,-1 0 0 0 0,1 0 0 0 0,-1 0-1 0 0,0 0 1 0 0,0 0 0 0 0,1 1 0 0 0,-1-1-1 0 0,0 1 1 0 0,0-1 0 0 0,0 1-1 0 0,-3-1 1 0 0,2 1-14 0 0,0 1-1 0 0,0-1 1 0 0,0 1-1 0 0,0 0 1 0 0,0 0 0 0 0,0 0-1 0 0,0 0 1 0 0,0 0-1 0 0,1 0 1 0 0,-5 4-1 0 0,-26 20-568 0 0,23-16 395 0 0,-31 26 179 0 0,2 2 1 0 0,-54 66 0 0 0,48-45 457 0 0,-50 86 1 0 0,84-127-450 0 0,2 1 0 0 0,-9 21 0 0 0,16-33 0 0 0,0-1 0 0 0,0 1 0 0 0,1 0 0 0 0,0 0 0 0 0,0 0 0 0 0,0 0 0 0 0,0 0 0 0 0,1 0 0 0 0,0 0 0 0 0,0 0 0 0 0,3 10 0 0 0,-3-14 0 0 0,1-1 0 0 0,0 1 0 0 0,-1 0 0 0 0,1 0 0 0 0,0 0 0 0 0,0-1 0 0 0,1 1 0 0 0,-1-1 0 0 0,0 1 0 0 0,0-1 0 0 0,1 1 0 0 0,-1-1 0 0 0,1 0 0 0 0,-1 1 0 0 0,1-1 0 0 0,0 0 0 0 0,-1 0 0 0 0,1 0 0 0 0,0 0 0 0 0,0-1 0 0 0,0 1 0 0 0,0 0 0 0 0,0-1 0 0 0,0 1 0 0 0,2-1 0 0 0,6 1 0 0 0,-1 0 0 0 0,0 0 0 0 0,1-1 0 0 0,10-2 0 0 0,34-6-313 0 0,-1-2 0 0 0,1-2 0 0 0,61-23 0 0 0,-70 19-1136 0 0,61-32-1 0 0,-104 47 1399 0 0,67-35-1483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13823 0 0,'2'0'-53'0'0,"8"6"679"0"0,-10-6-585 0 0,-1 1 0 0 0,1 0-1 0 0,0-1 1 0 0,0 1 0 0 0,-1 0 0 0 0,1-1-1 0 0,-1 1 1 0 0,1-1 0 0 0,-1 1 0 0 0,1-1-1 0 0,-1 1 1 0 0,1-1 0 0 0,-1 1 0 0 0,1-1-1 0 0,-1 0 1 0 0,1 1 0 0 0,-1-1 0 0 0,0 0 0 0 0,0 1-1 0 0,-120 71 520 0 0,29-10-33 0 0,-107 63 550 0 0,145-96-1077 0 0,-80 41 0 0 0,105-56 0 0 0,-53 35 0 0 0,77-46 144 0 0,1 1-1 0 0,0-1 1 0 0,0 1-1 0 0,0 0 0 0 0,0 0 1 0 0,-4 6-1 0 0,7-9-96 0 0,0 1 0 0 0,0-1-1 0 0,0 1 1 0 0,0-1 0 0 0,1 1 0 0 0,-1 0-1 0 0,0-1 1 0 0,1 1 0 0 0,-1 0-1 0 0,1 0 1 0 0,-1 0 0 0 0,1-1 0 0 0,0 1-1 0 0,0 0 1 0 0,0 0 0 0 0,0 0 0 0 0,0 0-1 0 0,0-1 1 0 0,0 1 0 0 0,1 0-1 0 0,0 3 1 0 0,3 2 53 0 0,1 0-1 0 0,-1 0 0 0 0,1 0 1 0 0,0-1-1 0 0,1 0 0 0 0,0 0 1 0 0,0-1-1 0 0,0 0 0 0 0,0 0 1 0 0,1 0-1 0 0,0 0 0 0 0,0-1 1 0 0,0 0-1 0 0,0-1 0 0 0,11 4 1 0 0,6 1-15 0 0,0-1 0 0 0,0 0 1 0 0,44 4-1 0 0,-52-9-617 0 0,0-1 0 0 0,0-1 0 0 0,1 0 0 0 0,28-5 0 0 0,-8-2-491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59 10135 0 0,'54'-55'1202'0'0,"-53"53"-456"0"0,-12 2 1255 0 0,10-1-1866 0 0,-1 1-1 0 0,1 0 1 0 0,-1 0-1 0 0,0 0 1 0 0,1 0 0 0 0,-1 0-1 0 0,0 0 1 0 0,1 1-1 0 0,-1-1 1 0 0,1 0 0 0 0,-4 2-1 0 0,-35 13 509 0 0,20-9-126 0 0,-34 18-1 0 0,1 5-480 0 0,-85 60 0 0 0,111-68 211 0 0,2-3-179 0 0,0 2 1 0 0,1 0 0 0 0,2 2 0 0 0,-27 31 0 0 0,48-52-56 0 0,0 0 0 0 0,0 0 0 0 0,1 1 0 0 0,-1-1 0 0 0,0 0 0 0 0,0 1 0 0 0,1-1 0 0 0,-1 1 0 0 0,0-1 0 0 0,1 1 0 0 0,0-1 0 0 0,-1 1 0 0 0,1-1 0 0 0,0 1 0 0 0,0 0 0 0 0,0-1 0 0 0,0 1 0 0 0,0-1 0 0 0,0 3 0 0 0,1-2 42 0 0,0-1 1 0 0,-1 0-1 0 0,1 1 1 0 0,0-1-1 0 0,0 0 1 0 0,0 1-1 0 0,0-1 0 0 0,0 0 1 0 0,0 0-1 0 0,0 0 1 0 0,1 0-1 0 0,-1 0 1 0 0,0 0-1 0 0,1 0 1 0 0,-1 0-1 0 0,0-1 1 0 0,1 1-1 0 0,-1-1 1 0 0,4 2-1 0 0,1 0-44 0 0,1-1 0 0 0,-1 0 0 0 0,1 0 0 0 0,0 0 0 0 0,-1-1 0 0 0,1 0 0 0 0,0 0 0 0 0,7-2 0 0 0,54-11 693 0 0,-61 11-560 0 0,48-10 415 0 0,101-37-1 0 0,-153 47-583 0 0,1 1 0 0 0,-1-1 0 0 0,1 0 0 0 0,-1 0 0 0 0,0 0 0 0 0,0-1 0 0 0,0 1 0 0 0,0-1 0 0 0,0 1 0 0 0,0-1 0 0 0,-1 0 0 0 0,0 0 0 0 0,1 0 0 0 0,-1-1 0 0 0,0 1 0 0 0,0 0 0 0 0,-1-1 0 0 0,1 0 0 0 0,-1 1 0 0 0,0-1 0 0 0,1 0 0 0 0,-2 1 0 0 0,1-1-1 0 0,0 0 1 0 0,-1 0 0 0 0,0 0 0 0 0,0 0 0 0 0,0 0 0 0 0,0 1 0 0 0,-1-1 0 0 0,1 0 0 0 0,-1 0 0 0 0,0 0 0 0 0,-2-5 0 0 0,-1 0-355 0 0,0 0 0 0 0,-1 1 0 0 0,0-1 0 0 0,-8-8 1 0 0,-5-10-994 0 0,3 4-4184 0 0,14 22 3510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11975 0 0,'0'0'267'0'0,"0"0"42"0"0,3 1 17 0 0,1 1-285 0 0,0-2 0 0 0,0 1 0 0 0,1 0 0 0 0,-1-1 0 0 0,0 0 0 0 0,0 0 0 0 0,0 0 0 0 0,0 0 0 0 0,7-2 0 0 0,-8 1 199 0 0,0 1 0 0 0,0 0-1 0 0,0-1 1 0 0,0 2 0 0 0,0-1-1 0 0,0 0 1 0 0,0 0 0 0 0,0 1-1 0 0,0 0 1 0 0,0-1 0 0 0,0 1-1 0 0,0 1 1 0 0,0-1-1 0 0,5 3 1 0 0,-7-3-166 0 0,0 0 1 0 0,0 0-1 0 0,0 0 0 0 0,0 0 0 0 0,0 0 1 0 0,0 0-1 0 0,0 0 0 0 0,0 0 0 0 0,-1 0 0 0 0,1 1 1 0 0,0-1-1 0 0,-1 0 0 0 0,1 1 0 0 0,-1-1 1 0 0,1 1-1 0 0,-1-1 0 0 0,0 0 0 0 0,1 1 0 0 0,-1-1 1 0 0,0 1-1 0 0,0-1 0 0 0,0 1 0 0 0,0-1 1 0 0,0 0-1 0 0,-1 1 0 0 0,1-1 0 0 0,0 1 0 0 0,-1-1 1 0 0,1 0-1 0 0,-1 1 0 0 0,1-1 0 0 0,-1 0 1 0 0,-1 2-1 0 0,-3 7-73 0 0,0 0 0 0 0,-1-1 0 0 0,-1 1 0 0 0,-11 12 0 0 0,-36 32 77 0 0,26-27 299 0 0,-3 5 135 0 0,2 1 0 0 0,1 1 0 0 0,-24 40 0 0 0,50-70-272 0 0,0 0 0 0 0,0 0 0 0 0,0 0 0 0 0,1 1 0 0 0,-3 8 0 0 0,4-12-230 0 0,0 0 1 0 0,-1-1-1 0 0,1 1 0 0 0,0 0 1 0 0,0 0-1 0 0,0 0 1 0 0,0-1-1 0 0,0 1 0 0 0,0 0 1 0 0,0 0-1 0 0,0 0 1 0 0,0-1-1 0 0,0 1 0 0 0,0 0 1 0 0,1 0-1 0 0,0 1 0 0 0,5 2-34 0 0,-5-4 37 0 0,25 15-13 0 0,-21-13-9 0 0,0 0-1 0 0,0 0 1 0 0,0 0-1 0 0,0 0 1 0 0,0-1-1 0 0,0 0 1 0 0,0 0-1 0 0,1 0 1 0 0,-1-1-1 0 0,0 0 1 0 0,1 0-1 0 0,-1 0 1 0 0,1-1-1 0 0,-1 1 1 0 0,7-3-1 0 0,-7 2-481 0 0,-1-1 1 0 0,1 0-1 0 0,-1 0 0 0 0,0 0 0 0 0,1 0 0 0 0,6-6 0 0 0,18-15-1531 0 0,5-4-24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8 591 11975 0 0,'0'0'267'0'0,"0"0"42"0"0,0 1 17 0 0,1 4-86 0 0,0 17 366 0 0,-3-17 792 0 0,0-7 985 0 0,-1-7-757 0 0,1-2-1308 0 0,2 1 0 0 0,-1-1 1 0 0,1 1-1 0 0,1 0 0 0 0,0-1 0 0 0,4-17 0 0 0,21-62 939 0 0,-19 70-968 0 0,4-12 44 0 0,2 1 0 0 0,1 0 0 0 0,1 1 0 0 0,2 1 0 0 0,1 1 0 0 0,1 0 0 0 0,42-45 0 0 0,-45 57-333 0 0,1 1 0 0 0,0 1 0 0 0,2 1 0 0 0,-1 0 0 0 0,28-12 0 0 0,-35 19-107 0 0,1 1-1 0 0,0 0 1 0 0,0 1-1 0 0,0 0 1 0 0,0 1 0 0 0,13-1-1 0 0,-17 3-10 0 0,-1 0 0 0 0,1 1 0 0 0,-1-1 0 0 0,1 2 0 0 0,-1-1 0 0 0,0 1 0 0 0,1 0 0 0 0,-1 1 0 0 0,0 0 0 0 0,0 0 0 0 0,10 4 0 0 0,-13-3-509 0 0,0-1 0 0 0,0 1 0 0 0,0 1 0 0 0,-1-1-1 0 0,1 0 1 0 0,-1 1 0 0 0,0 0 0 0 0,0-1 0 0 0,0 1 0 0 0,4 8 0 0 0,3 10-1931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19 589 13823 0 0,'0'0'315'0'0,"0"0"45"0"0,-4 14 655 0 0,2-12 4719 0 0,-1-13-5548 0 0,0 1 0 0 0,1-1 0 0 0,0 0 0 0 0,0 0-1 0 0,1-1 1 0 0,1 1 0 0 0,0 0 0 0 0,1 0 0 0 0,0 0 0 0 0,0 0-1 0 0,1 0 1 0 0,6-19 0 0 0,5-8 449 0 0,1 1-1 0 0,22-43 1 0 0,-24 56-635 0 0,1 1 0 0 0,1 1 0 0 0,1 0 0 0 0,28-31 0 0 0,-30 39 0 0 0,1 1 0 0 0,0 0 0 0 0,1 1 0 0 0,0 0 0 0 0,1 1 0 0 0,0 1 0 0 0,20-9 0 0 0,-16 11 0 0 0,0 1 0 0 0,1 1 0 0 0,0 0 0 0 0,0 2 0 0 0,1 0 0 0 0,-1 2 0 0 0,1 0 0 0 0,21 2 0 0 0,-38 0-224 0 0,0 0 0 0 0,0 1 0 0 0,0-1 0 0 0,0 1 0 0 0,0 0 0 0 0,0 0 0 0 0,-1 1 0 0 0,1-1 0 0 0,0 1 0 0 0,-1 0 0 0 0,8 5 0 0 0,-12-7-73 0 0,0 0-1 0 0,1 1 0 0 0,-1-1 1 0 0,0 1-1 0 0,1-1 0 0 0,-1 0 1 0 0,0 1-1 0 0,1-1 1 0 0,-1 1-1 0 0,0-1 0 0 0,0 1 1 0 0,1-1-1 0 0,-1 1 0 0 0,0-1 1 0 0,0 1-1 0 0,0-1 1 0 0,0 1-1 0 0,0-1 0 0 0,0 2 1 0 0,1 0-1313 0 0,1 12-5028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416 212 15663 0 0,'0'0'356'0'0,"0"0"50"0"0,0 0 20 0 0,0 0-42 0 0,0 2-250 0 0,3 4-49 0 0,-3-5 280 0 0,9 7 1655 0 0,-5-7-1917 0 0,-1-1 0 0 0,1 1 0 0 0,0-1 0 0 0,-1 0 0 0 0,1 0 1 0 0,0 0-1 0 0,-1-1 0 0 0,1 1 0 0 0,0-1 0 0 0,-1 0 0 0 0,1 0 0 0 0,-1 0 0 0 0,1 0 0 0 0,-1-1 0 0 0,0 1 0 0 0,5-4 0 0 0,8-4 113 0 0,-1-1 1 0 0,14-12-1 0 0,-26 19-54 0 0,51-44 856 0 0,8-6-919 0 0,-58 50-99 0 0,2-1 0 0 0,0 0 0 0 0,-1 0 0 0 0,1-1 0 0 0,-1 1 0 0 0,0-1 0 0 0,-1-1 0 0 0,1 1 0 0 0,-1-1 0 0 0,4-7 0 0 0,-7 13 0 0 0,-1 0 0 0 0,0-1 0 0 0,0 1 0 0 0,1-1 0 0 0,-1 1 0 0 0,0 0 0 0 0,0-1 0 0 0,0 1 0 0 0,0-1 0 0 0,0 1 0 0 0,0-1 0 0 0,0 1 0 0 0,0 0 0 0 0,0-1 0 0 0,0 1 0 0 0,0-1 0 0 0,0 1 0 0 0,0-1 0 0 0,0 1 0 0 0,0 0 0 0 0,0-1 0 0 0,-1 0 0 0 0,1 1 0 0 0,-1-1 0 0 0,0 1 0 0 0,1-1 0 0 0,-1 1 1 0 0,0 0-1 0 0,1 0 0 0 0,-1-1 0 0 0,0 1 0 0 0,1 0 0 0 0,-1 0 0 0 0,0 0 0 0 0,1 0 0 0 0,-1-1 0 0 0,0 1 0 0 0,0 0 0 0 0,1 0 0 0 0,-1 1 0 0 0,0-1 0 0 0,-18 3-56 0 0,18-3 47 0 0,-22 5-356 0 0,1 2 0 0 0,1 0 0 0 0,-35 17 0 0 0,-59 40-150 0 0,97-54 562 0 0,-263 171-47 0 0,193-114 0 0 0,79-59 0 0 0,1 0 0 0 0,0 1 0 0 0,0 0 0 0 0,1 0 0 0 0,0 1 0 0 0,0 0 0 0 0,-6 13 0 0 0,12-21 0 0 0,0 0 0 0 0,0 0 0 0 0,1 0 0 0 0,-1 0 0 0 0,0 0 0 0 0,1 0 0 0 0,-1 1 0 0 0,1-1 0 0 0,0 0 0 0 0,-1 0 0 0 0,1 1 0 0 0,1-1 0 0 0,-1 0 0 0 0,0 0 0 0 0,0 1 0 0 0,1-1 0 0 0,0 4 0 0 0,1-4 0 0 0,-1 1 0 0 0,1-1 0 0 0,-1 0 0 0 0,1 0 0 0 0,0 0 0 0 0,0 0 0 0 0,0 0 0 0 0,0 0 0 0 0,0 0 0 0 0,0 0 0 0 0,1-1 0 0 0,-1 1 0 0 0,0-1 0 0 0,4 1 0 0 0,4 3 6 0 0,1-1-1 0 0,0 0 1 0 0,0-1 0 0 0,0-1-1 0 0,0 1 1 0 0,1-2 0 0 0,12 1-1 0 0,11-1-460 0 0,37-5 0 0 0,21-9-1529 0 0,-46 2 961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94 10135 0 0,'0'0'231'0'0,"2"-1"29"0"0,77-52 667 0 0,-64 45 612 0 0,0 0 0 0 0,0 0 0 0 0,27-7 0 0 0,-40 14-966 0 0,-2 1-49 0 0,0 0-11 0 0,0 0-1 0 0,-6 9 512 0 0,0-3-941 0 0,-1 0-1 0 0,0-1 1 0 0,0 1-1 0 0,0-2 1 0 0,0 1-1 0 0,-16 6 1 0 0,7-3-45 0 0,-33 18-38 0 0,2 2 0 0 0,-75 57 0 0 0,80-51 0 0 0,-48 43 0 0 0,79-66 0 0 0,1 0 0 0 0,0 0 0 0 0,1 1 0 0 0,1 0 0 0 0,-14 27 0 0 0,6-8 0 0 0,4-8 0 0 0,-15 42 0 0 0,25-59 0 0 0,0 1 0 0 0,0-1 0 0 0,1 1 0 0 0,0 0 0 0 0,0 0 0 0 0,0-1 0 0 0,1 1 0 0 0,0 0 0 0 0,1 0 0 0 0,-1 0 0 0 0,3 9 0 0 0,-2-14-25 0 0,0 0 0 0 0,-1 0 1 0 0,1-1-1 0 0,0 1 0 0 0,0 0 0 0 0,0 0 0 0 0,0-1 0 0 0,0 1 0 0 0,1-1 0 0 0,-1 1 1 0 0,0-1-1 0 0,1 1 0 0 0,-1-1 0 0 0,1 0 0 0 0,-1 0 0 0 0,1 1 0 0 0,0-1 0 0 0,-1 0 1 0 0,1-1-1 0 0,0 1 0 0 0,0 0 0 0 0,0 0 0 0 0,0-1 0 0 0,0 1 0 0 0,0-1 0 0 0,0 0 1 0 0,0 0-1 0 0,3 1 0 0 0,5-1-386 0 0,0-1 1 0 0,0 0-1 0 0,1 0 1 0 0,12-4-1 0 0,-22 5 392 0 0,37-10-1004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43 19351 0 0,'0'-2'439'0'0,"1"-2"-172"0"0,0 3-230 0 0,-1 0 0 0 0,1-1 0 0 0,-1 1 1 0 0,0 0-1 0 0,0 0 0 0 0,1 0 0 0 0,-1 0 0 0 0,0 0 0 0 0,0 0 1 0 0,0 0-1 0 0,0 0 0 0 0,0 0 0 0 0,-1 0 0 0 0,1-1 0 0 0,0 1 0 0 0,0 0 1 0 0,-1 0-1 0 0,1 0 0 0 0,-1 0 0 0 0,1 0 0 0 0,-1 0 0 0 0,1 0 1 0 0,-1 0-1 0 0,1 1 0 0 0,-1-1 0 0 0,0 0 0 0 0,0 0 0 0 0,1 0 0 0 0,-1 1 1 0 0,0-1-1 0 0,0 0 0 0 0,0 1 0 0 0,0-1 0 0 0,0 1 0 0 0,0-1 1 0 0,0 1-1 0 0,0-1 0 0 0,0 1 0 0 0,-1-1 0 0 0,0 1 334 0 0,2 0 117 0 0,-8 12 561 0 0,4-6-997 0 0,-179 364-35 0 0,7-11-18 0 0,41-123 1 0 0,65-107 0 0 0,33-61 0 0 0,27-51-726 0 0,0-1 0 0 0,-20 21 0 0 0,10-12-2356 0 0,9-11-3738 0 0</inkml:trace>
  <inkml:trace contextRef="#ctx0" brushRef="#br0" timeOffset="1">205 693 15663 0 0,'-17'4'417'0'0,"0"1"0"0"0,1 0 0 0 0,-21 10 0 0 0,22-8-169 0 0,0 0-1 0 0,1 2 0 0 0,0 0 1 0 0,0 0-1 0 0,-21 21 0 0 0,26-20 196 0 0,9-10-438 0 0,0 0 1 0 0,0 1-1 0 0,-1-1 0 0 0,1 0 1 0 0,0 0-1 0 0,0 1 0 0 0,0-1 1 0 0,0 0-1 0 0,0 0 0 0 0,0 1 1 0 0,-1-1-1 0 0,1 0 0 0 0,0 0 1 0 0,0 1-1 0 0,0-1 0 0 0,0 0 1 0 0,0 1-1 0 0,0-1 0 0 0,0 0 1 0 0,0 0-1 0 0,0 1 0 0 0,0-1 1 0 0,0 0-1 0 0,0 1 0 0 0,0-1 1 0 0,0 0-1 0 0,1 1 0 0 0,2 0 3 0 0,-1 0-1 0 0,1-1 1 0 0,0 1 0 0 0,0-1-1 0 0,-1 0 1 0 0,1 0 0 0 0,0 1-1 0 0,0-2 1 0 0,0 1-1 0 0,4-1 1 0 0,-6 1-4 0 0,39-7 471 0 0,1-1-1 0 0,-1-2 0 0 0,40-17 1 0 0,-34 12-413 0 0,164-60 93 0 0,36-10 1146 0 0,-176 63-986 0 0,96-27 74 0 0,-131 41-713 0 0,1 1 0 0 0,62-3 0 0 0,-77 10-1582 0 0,-6 3-5600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36 11975 0 0,'41'-24'902'0'0,"-41"22"-520"0"0,-4-2-376 0 0,0-1 155 0 0,3 5 559 0 0,1 0 249 0 0,-3 0-760 0 0,0 0 0 0 0,0 1 0 0 0,0 0 0 0 0,0 0 0 0 0,0 0 0 0 0,1 0 0 0 0,-1 0 0 0 0,-3 2-1 0 0,-5 2 148 0 0,-178 60-2158 0 0,138-52 1702 0 0,1 0 67 0 0,-91 34 0 0 0,135-44 173 0 0,-1 0-1 0 0,1 1 0 0 0,0 0 0 0 0,0 0 0 0 0,0 0 1 0 0,1 1-1 0 0,-1 0 0 0 0,1 0 0 0 0,0 0 1 0 0,1 1-1 0 0,-1-1 0 0 0,1 1 0 0 0,0 0 1 0 0,1 0-1 0 0,-1 1 0 0 0,1-1 0 0 0,0 1 1 0 0,1 0-1 0 0,0 0 0 0 0,0-1 0 0 0,0 2 1 0 0,1-1-1 0 0,0 0 0 0 0,0 0 0 0 0,1 0 1 0 0,0 0-1 0 0,0 1 0 0 0,0-1 0 0 0,1 0 1 0 0,1 0-1 0 0,2 12 0 0 0,-1-11-40 0 0,0 0 0 0 0,0 0 0 0 0,1 0 1 0 0,0 0-1 0 0,1-1 0 0 0,-1 1 0 0 0,1-1 0 0 0,1 0 0 0 0,-1-1 0 0 0,1 1 0 0 0,1-1 0 0 0,-1-1 1 0 0,1 1-1 0 0,0-1 0 0 0,0 0 0 0 0,12 6 0 0 0,-9-6-103 0 0,1 0-1 0 0,0-1 1 0 0,0 0-1 0 0,0-1 1 0 0,0-1 0 0 0,1 1-1 0 0,-1-2 1 0 0,1 0-1 0 0,-1 0 1 0 0,1-1 0 0 0,22-2-1 0 0,-16-1 214 0 0,0 0 0 0 0,0-1 1 0 0,0-1-1 0 0,-1-1 0 0 0,0 0 0 0 0,0-2 0 0 0,26-14 0 0 0,-33 16-180 0 0,-1-1 0 0 0,1 0 0 0 0,-1 0 0 0 0,0-1-1 0 0,-1-1 1 0 0,0 1 0 0 0,0-1 0 0 0,-1 0 0 0 0,0-1 0 0 0,-1 0-1 0 0,0 0 1 0 0,9-21 0 0 0,-10 19-243 0 0,-1 0-1 0 0,-1 0 1 0 0,1-1-1 0 0,-2 0 1 0 0,0 1-1 0 0,0-1 1 0 0,-2 0-1 0 0,1 0 1 0 0,-1 0-1 0 0,-1 0 1 0 0,-1 1-1 0 0,1-1 1 0 0,-2 0-1 0 0,0 1 1 0 0,-7-18-1 0 0,7 25-581 0 0,0-1 0 0 0,-1 1 0 0 0,1 0 0 0 0,-1 0 0 0 0,-9-8 0 0 0,11 12 68 0 0,1 0-296 0 0,1 1-682 0 0,0 0-2732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154 496 10135 0 0,'0'0'464'0'0,"-1"2"-9"0"0,-2 3-298 0 0,-1 1 0 0 0,1-1 0 0 0,-1 0 0 0 0,-5 5 0 0 0,8-9-14 0 0,-1 1 0 0 0,1-1 0 0 0,-1 0-1 0 0,1 0 1 0 0,-1 0 0 0 0,0-1 0 0 0,1 1-1 0 0,-1 0 1 0 0,0-1 0 0 0,0 1 0 0 0,1-1 0 0 0,-4 1-1 0 0,3-1 370 0 0,1 1-392 0 0,-1-1 0 0 0,1 0-1 0 0,-1 0 1 0 0,1 0-1 0 0,-1-1 1 0 0,1 1 0 0 0,-1 0-1 0 0,1-1 1 0 0,-1 1 0 0 0,1 0-1 0 0,-3-2 1 0 0,3 2-20 0 0,-4-2 71 0 0,0-1 0 0 0,1 1-1 0 0,-1-1 1 0 0,1 1 0 0 0,0-1-1 0 0,-1 0 1 0 0,1-1 0 0 0,1 1-1 0 0,-1-1 1 0 0,0 0 0 0 0,1 0-1 0 0,0 0 1 0 0,0 0 0 0 0,0 0-1 0 0,0-1 1 0 0,1 1 0 0 0,0-1-1 0 0,0 0 1 0 0,0 0 0 0 0,-2-9-1 0 0,1 3 168 0 0,1-1 0 0 0,0 0 0 0 0,1 0-1 0 0,0-16 1 0 0,1 9 21 0 0,0 12-202 0 0,1 0 0 0 0,0-1 0 0 0,1 1 0 0 0,-1 0 0 0 0,2 0 0 0 0,-1 0 0 0 0,1 0 0 0 0,-1 0 1 0 0,2 0-1 0 0,-1 1 0 0 0,8-10 0 0 0,4-11 86 0 0,-11 20-241 0 0,1 0 0 0 0,0 0-1 0 0,0 1 1 0 0,0 0 0 0 0,1 0 0 0 0,0 0-1 0 0,0 1 1 0 0,0-1 0 0 0,13-7 0 0 0,6-1-3 0 0,37-16 0 0 0,141-48-90 0 0,-190 74 49 0 0,103-31-3846 0 0,-83 29-3275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283 554 13823 0 0,'0'0'315'0'0,"2"1"45"0"0,1 1-125 0 0,-1 0-168 0 0,0-1 0 0 0,0 1 0 0 0,-1-1 0 0 0,1 1 0 0 0,0 0-1 0 0,-1 0 1 0 0,1 0 0 0 0,0 2 0 0 0,-2-2 197 0 0,-3-2 431 0 0,-13-6 1414 0 0,-20-10 959 0 0,6 0-3195 0 0,5 4-335 0 0,1-1 0 0 0,1-2-1 0 0,-35-27 1 0 0,48 33 459 0 0,1 0 0 0 0,0-1 1 0 0,1 1-1 0 0,0-2 0 0 0,0 1 0 0 0,-11-22 0 0 0,16 26 3 0 0,0-1 1 0 0,1 1-1 0 0,-1-1 0 0 0,1 0 1 0 0,1 0-1 0 0,-1 0 0 0 0,1 0 0 0 0,1 0 1 0 0,-1 0-1 0 0,1-1 0 0 0,0 1 1 0 0,1 0-1 0 0,2-14 0 0 0,0 12 0 0 0,0 0 0 0 0,0 0 0 0 0,1 0 0 0 0,0 1 0 0 0,1 0 0 0 0,0-1 0 0 0,0 1 0 0 0,1 1 0 0 0,0-1 0 0 0,0 1 0 0 0,0 0 0 0 0,1 1 0 0 0,0-1 0 0 0,1 1 0 0 0,14-9 0 0 0,3 1 0 0 0,0 1 0 0 0,1 0 0 0 0,0 2 0 0 0,29-7 0 0 0,-10 3 0 0 0,2 3 0 0 0,67-10 0 0 0,-90 20 0 0 0,-1 0 0 0 0,1 1 0 0 0,0 1 0 0 0,0 2 0 0 0,-1 0 0 0 0,46 11 0 0 0,-59-11 0 0 0,-1 2 0 0 0,1-1 0 0 0,-1 1 0 0 0,1 1 0 0 0,12 7 0 0 0,-19-10 0 0 0,0 0 0 0 0,0 0 0 0 0,-1 1 0 0 0,1-1 0 0 0,0 1 0 0 0,-1-1 0 0 0,0 1 0 0 0,0 0 0 0 0,1 0 0 0 0,-2 0 0 0 0,1 0 0 0 0,0 0 0 0 0,-1 1 0 0 0,1-1 0 0 0,-1 0 0 0 0,0 1 0 0 0,0-1 0 0 0,1 8 0 0 0,-2 0 100 0 0,0 0-1 0 0,-1 0 1 0 0,0 0 0 0 0,-1 1-1 0 0,0-1 1 0 0,-1-1-1 0 0,0 1 1 0 0,0 0 0 0 0,-10 17-1 0 0,-1 0 233 0 0,-2-1 0 0 0,-23 31 0 0 0,27-41-332 0 0,-2-1 0 0 0,0 0 0 0 0,-1-1 0 0 0,0 0 0 0 0,-1-1 0 0 0,-30 19 0 0 0,21-18 0 0 0,1-2 0 0 0,-2 0 0 0 0,1-2 0 0 0,-43 12 0 0 0,-35 4-678 0 0,89-24 390 0 0,-1-1-1 0 0,0-1 1 0 0,0 0 0 0 0,1-1-1 0 0,-16-1 1 0 0,26 0 133 0 0,0 1-1 0 0,1-1 1 0 0,-1 0 0 0 0,1 0-1 0 0,-1 0 1 0 0,-3-2-1 0 0,5 2-395 0 0,1 0 0 0 0,-1 0-1 0 0,1 0 1 0 0,-1 0-1 0 0,1 0 1 0 0,0-1-1 0 0,-1 1 1 0 0,0-2 0 0 0,-5-9-5063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 15663 0 0,'0'0'356'0'0,"0"0"50"0"0,-1 2 20 0 0,-16 31-249 0 0,-2-1-1 0 0,-41 55 0 0 0,53-78-173 0 0,-46 61-3 0 0,-3-2 0 0 0,-104 97 0 0 0,110-117 367 0 0,-72 89 0 0 0,-29 66 741 0 0,87-113-926 0 0,38-57-763 0 0,-1-1 1 0 0,-2-2-1 0 0,-1 0 0 0 0,-36 26 0 0 0,65-55 69 0 0,1-1 0 0 0,8-8-512 0 0,6-4-341 0 0,3-3-3414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85 15663 0 0,'0'0'356'0'0,"0"0"50"0"0,0 0 20 0 0,-1 1-42 0 0,-4 4-274 0 0,1 0-1 0 0,-1 0 0 0 0,1 1 1 0 0,1-1-1 0 0,-1 1 1 0 0,1 0-1 0 0,0 0 0 0 0,0 0 1 0 0,0 0-1 0 0,1 1 1 0 0,0-1-1 0 0,0 1 0 0 0,1-1 1 0 0,0 1-1 0 0,0 0 1 0 0,1-1-1 0 0,-1 1 0 0 0,1 0 1 0 0,2 12-1 0 0,3-8-109 0 0,-4-10 23 0 0,1 1 0 0 0,0 0 0 0 0,0 0 0 0 0,0-1 0 0 0,0 0 0 0 0,0 1 0 0 0,0-1-1 0 0,0 0 1 0 0,1 0 0 0 0,-1 0 0 0 0,0 0 0 0 0,1 0 0 0 0,-1 0 0 0 0,1-1 0 0 0,-1 0 0 0 0,0 1 0 0 0,1-1-1 0 0,-1 0 1 0 0,1 0 0 0 0,-1 0 0 0 0,1 0 0 0 0,-1 0 0 0 0,5-2 0 0 0,3 0 243 0 0,0-1 1 0 0,0 0 0 0 0,0 0-1 0 0,13-7 1 0 0,40-23-184 0 0,105-74-1 0 0,-151 95-82 0 0,-5 5 0 0 0,-1-1 0 0 0,-1 0 0 0 0,1 0 0 0 0,17-21 0 0 0,-28 29 0 0 0,0 0 0 0 0,0 0 0 0 0,1 0-1 0 0,-1-1 1 0 0,0 1 0 0 0,1 0 0 0 0,-1-1-1 0 0,0 1 1 0 0,0 0 0 0 0,0 0 0 0 0,1-1 0 0 0,-1 1-1 0 0,0 0 1 0 0,0-1 0 0 0,0 1 0 0 0,0 0 0 0 0,0-1-1 0 0,0 1 1 0 0,1-1 0 0 0,-1 1 0 0 0,0 0 0 0 0,0-1-1 0 0,0 1 1 0 0,0 0 0 0 0,0-1 0 0 0,0 1-1 0 0,0 0 1 0 0,-1-1 0 0 0,1 1 0 0 0,0-1 0 0 0,0 1-1 0 0,0 0 1 0 0,0-1 0 0 0,0 1 0 0 0,-1 0 0 0 0,1-1-1 0 0,0 1 1 0 0,-6-2-56 0 0,2 1-28 0 0,1 1 1 0 0,-1-1-1 0 0,1 1 0 0 0,-1 0 0 0 0,1 0 0 0 0,-1 0 1 0 0,0 1-1 0 0,1-1 0 0 0,-1 1 0 0 0,-3 1 1 0 0,-38 13-572 0 0,28-9 469 0 0,-261 119 18 0 0,141-59 170 0 0,-91 42-2 0 0,220-105 58 0 0,0 1-1 0 0,0 1 0 0 0,1-1 1 0 0,-1 1-1 0 0,1 1 0 0 0,-13 11 1 0 0,20-16-21 0 0,0-1 0 0 0,0 1 0 0 0,0-1 0 0 0,0 1 0 0 0,1 0 0 0 0,-1-1 0 0 0,0 1 0 0 0,0-1 0 0 0,1 0 0 0 0,-1 1 0 0 0,0-1 0 0 0,1 1 0 0 0,-1-1 0 0 0,0 1 0 0 0,1-1 0 0 0,-1 0 0 0 0,1 1 0 0 0,-1-1 0 0 0,0 0 0 0 0,1 1 0 0 0,-1-1 0 0 0,1 0 0 0 0,-1 0 0 0 0,2 1 0 0 0,-2-1 20 0 0,13 6 230 0 0,0-1 0 0 0,1-1-1 0 0,0 0 1 0 0,-1 0 0 0 0,24 2-1 0 0,-9-1 42 0 0,25 4-163 0 0,71 4-1 0 0,-47-13-6353 0 0,-24-3-1127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126 160 15663 0 0,'0'0'719'0'0,"0"0"-20"0"0,1 2-374 0 0,0 0-214 0 0,1 0 1 0 0,-1 0-1 0 0,0-1 1 0 0,1 1-1 0 0,-1 0 1 0 0,1 0-1 0 0,0-1 1 0 0,0 1-1 0 0,0-1 1 0 0,0 1-1 0 0,0-1 1 0 0,0 0 0 0 0,0 0-1 0 0,0 0 1 0 0,0 0-1 0 0,3 1 1 0 0,-1-1 142 0 0,1 0 0 0 0,-1-1 0 0 0,1 1 0 0 0,-1-1 0 0 0,1 0 1 0 0,-1 0-1 0 0,1-1 0 0 0,4 0 0 0 0,8-3 223 0 0,-1 0-1 0 0,0-1 1 0 0,25-12-1 0 0,3-1-476 0 0,58-28 0 0 0,-92 40 0 0 0,1 0 0 0 0,-1-1 0 0 0,0 0 0 0 0,-1-1 0 0 0,0 0 0 0 0,17-18 0 0 0,-24 24-7 0 0,-2 1 0 0 0,1 0 0 0 0,-1 1-1 0 0,1-1 1 0 0,-1 0 0 0 0,1 1 0 0 0,-1-1 0 0 0,0 0 0 0 0,1 1-1 0 0,-1-1 1 0 0,0 0 0 0 0,1 0 0 0 0,-1 0 0 0 0,0 1-1 0 0,0-1 1 0 0,0 0 0 0 0,0-2 0 0 0,0 3-58 0 0,0 0-1 0 0,0-1 1 0 0,0 1 0 0 0,-1 0-1 0 0,1-1 1 0 0,0 1 0 0 0,0-1-1 0 0,0 1 1 0 0,-1 0 0 0 0,1 0 0 0 0,0-1-1 0 0,-1 1 1 0 0,1 0 0 0 0,0-1-1 0 0,0 1 1 0 0,-1 0 0 0 0,1 0 0 0 0,0-1-1 0 0,-1 1 1 0 0,1 0 0 0 0,-1 0-1 0 0,1 0 1 0 0,0 0 0 0 0,-1 0-1 0 0,1-1 1 0 0,-1 1 0 0 0,1 0 0 0 0,-12-2-747 0 0,5 1 734 0 0,0 1 1 0 0,-1 1-1 0 0,1-1 0 0 0,0 1 1 0 0,0 1-1 0 0,0-1 1 0 0,0 1-1 0 0,0 0 0 0 0,0 1 1 0 0,-10 4-1 0 0,-8 7-106 0 0,-31 19 0 0 0,54-31 183 0 0,-57 37 17 0 0,2 3-1 0 0,3 2 0 0 0,-91 93 1 0 0,142-134 88 0 0,0 1 1 0 0,1-1-1 0 0,-1 0 1 0 0,1 1 0 0 0,0 0-1 0 0,-1-1 1 0 0,2 1 0 0 0,-1 0-1 0 0,0 0 1 0 0,-1 7 0 0 0,2-8-63 0 0,1-1-1 0 0,0 1 1 0 0,0 0 0 0 0,0-1 0 0 0,0 1 0 0 0,1 0 0 0 0,-1 0 0 0 0,1-1 0 0 0,-1 1 0 0 0,1-1 0 0 0,0 1 0 0 0,0 0 0 0 0,0-1 0 0 0,1 0 0 0 0,-1 1 0 0 0,0-1 0 0 0,4 4 0 0 0,-2-2-263 0 0,1 0 0 0 0,0 0 0 0 0,0 0-1 0 0,1 0 1 0 0,-1-1 0 0 0,1 0 0 0 0,-1 0 0 0 0,1 0-1 0 0,0 0 1 0 0,0-1 0 0 0,1 0 0 0 0,-1 0 0 0 0,0 0 0 0 0,1-1-1 0 0,-1 0 1 0 0,1 0 0 0 0,-1 0 0 0 0,11 0 0 0 0,12-1-1313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6447 0 0,'0'0'142'0'0,"1"2"22"0"0,1 0-125 0 0,4 26 363 0 0,-4-19-21 0 0,-2-8 110 0 0,0-1 18 0 0,0 2 71 0 0,2 25 5368 0 0,-2-26-4924 0 0,0 1 201 0 0,1 4-1189 0 0,1-4 3943 0 0,0-4-3839 0 0,0 0 0 0 0,0 0 0 0 0,0-1 0 0 0,0 1-1 0 0,0-1 1 0 0,-1 1 0 0 0,1-1 0 0 0,-1 1 0 0 0,0-1 0 0 0,0 0 0 0 0,2-4-1 0 0,5-38 1151 0 0,-3 18-674 0 0,-1 6-178 0 0,-1 6-35 0 0,1-1-1 0 0,0 1 1 0 0,10-22-1 0 0,-6 20-346 0 0,1 1 0 0 0,1 0 0 0 0,0 0 0 0 0,1 1 0 0 0,1 0 0 0 0,0 1 0 0 0,1 0 0 0 0,1 1 0 0 0,0 1 0 0 0,21-15 0 0 0,8-1-374 0 0,0 2 0 0 0,1 1-1 0 0,57-22 1 0 0,148-38-1661 0 0,-138 48-1018 0 0,-59 17 1462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40 19351 0 0,'0'0'424'0'0,"-2"-9"88"0"0,0 0 24 0 0,-14 0 8 0 0,-17 2-440 0 0,10 2-104 0 0,23 5 0 0 0,0 0 0 0 0,0 0 0 0 0,0 0 0 0 0,0 0 0 0 0,7 2-5712 0 0,1-1-1168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13823 0 0,'0'0'315'0'0,"0"0"45"0"0,0 0 21 0 0,-1 1-49 0 0,-1 6-311 0 0,0 0 0 0 0,0-1 0 0 0,-1 1 0 0 0,0-1 0 0 0,-7 11 0 0 0,-5 10-23 0 0,-173 328 2 0 0,129-248 0 0 0,-39 98 2024 0 0,17-31-3790 0 0,80-172-64 0 0,1-2-3286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654 124 10135 0 0,'9'-12'370'0'0,"18"-18"-1"0"0,-4 3-52 0 0,-17 21-148 0 0,0 1-1 0 0,0-1 1 0 0,1 1-1 0 0,0 0 0 0 0,0 1 1 0 0,0 0-1 0 0,13-6 1 0 0,-12 6-37 0 0,-1-2 3198 0 0,-12 11-2121 0 0,-4 8-975 0 0,0 1 1 0 0,2 0-1 0 0,-11 24 1 0 0,4-7 432 0 0,-150 301-59 0 0,103-212-124 0 0,-122 228 1080 0 0,114-229-1564 0 0,-51 85 0 0 0,109-188-486 0 0,-1 1-1 0 0,-1-1 0 0 0,0-1 1 0 0,-2-1-1 0 0,-23 21 0 0 0,37-35 402 0 0,1 1 0 0 0,-1-1 1 0 0,1 1-1 0 0,-1-1 0 0 0,0 1 0 0 0,1-1 0 0 0,-1 0 0 0 0,1 1 0 0 0,-1-1 0 0 0,0 0 1 0 0,1 0-1 0 0,-1 0 0 0 0,0 1 0 0 0,1-1 0 0 0,-1 0 0 0 0,0 0 0 0 0,1 0 0 0 0,-1 0 1 0 0,0 0-1 0 0,1 0 0 0 0,-1 0 0 0 0,0 0 0 0 0,1 0 0 0 0,-1 0 0 0 0,0-1 0 0 0,1 1 1 0 0,-1 0-1 0 0,1 0 0 0 0,-1-1 0 0 0,0 1 0 0 0,0-1 0 0 0,0 0-105 0 0,0 0 0 0 0,0 0 0 0 0,0 0 0 0 0,0 0 0 0 0,0-1 0 0 0,1 1 0 0 0,-1 0 0 0 0,0 0-1 0 0,1-1 1 0 0,-1 1 0 0 0,1 0 0 0 0,-1-1 0 0 0,1-1 0 0 0,-1-13-1345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13823 0 0,'0'0'630'0'0,"-1"0"-13"0"0,7 1-477 0 0,-1-1 0 0 0,0 0 1 0 0,1 1-1 0 0,-1-2 0 0 0,0 1 0 0 0,1-1 0 0 0,-1 0 1 0 0,0 0-1 0 0,10-3 0 0 0,55-24 879 0 0,-50 19-719 0 0,185-65 1312 0 0,-72 29-1592 0 0,-109 35-240 0 0,-4 2 450 0 0,23-6-1 0 0,-39 13-495 0 0,1 0 0 0 0,0 0 0 0 0,-1 0 0 0 0,1 0 0 0 0,0 1 0 0 0,-1 0-1 0 0,1 0 1 0 0,0 1 0 0 0,-1-1 0 0 0,9 3 0 0 0,-11-3-1248 0 0,-2 0-20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7 15663 0 0,'0'0'356'0'0,"0"0"50"0"0,0 0 20 0 0,0 0-42 0 0,0-1-250 0 0,0 0-134 0 0,0 1 0 0 0,0 0 1 0 0,0 0-1 0 0,0 0 0 0 0,0 0 1 0 0,0-1-1 0 0,0 1 1 0 0,0 0-1 0 0,0 0 0 0 0,0 0 1 0 0,0-1-1 0 0,0 1 0 0 0,0 0 1 0 0,0 0-1 0 0,-1 0 1 0 0,1 0-1 0 0,0-1 0 0 0,0 1 1 0 0,0 0-1 0 0,0 0 0 0 0,0 0 1 0 0,0 0-1 0 0,0 0 1 0 0,0-1-1 0 0,-1 1 0 0 0,1 0 1 0 0,0 0-1 0 0,0 0 0 0 0,0 0 1 0 0,0 0-1 0 0,0 0 1 0 0,-1 0-1 0 0,1 0 0 0 0,0 0 1 0 0,0-1-1 0 0,0 1 0 0 0,-1 0 1 0 0,1 0-1 0 0,0 0 0 0 0,0 0 1 0 0,0 0-1 0 0,0 0 1 0 0,-1 0-1 0 0,1 0 0 0 0,0 0 1 0 0,0 0-1 0 0,0 0 0 0 0,-1 1 1 0 0,-6 2-4 0 0,7-3 2 0 0,-28 16 1 0 0,2 2 0 0 0,0 0 0 0 0,-40 39 0 0 0,35-31 0 0 0,-14 15 0 0 0,1 1 0 0 0,-68 86 0 0 0,97-107 0 0 0,-25 43 0 0 0,34-53 0 0 0,1 0 0 0 0,1 1 0 0 0,0 0 0 0 0,0 0 0 0 0,1 0 0 0 0,-2 12 0 0 0,5-20 39 0 0,0-1 1 0 0,0 1-1 0 0,0-1 0 0 0,0 1 0 0 0,0-1 0 0 0,1 0 1 0 0,0 1-1 0 0,-1-1 0 0 0,1 1 0 0 0,1-1 0 0 0,-1 0 1 0 0,0 0-1 0 0,1 0 0 0 0,3 6 0 0 0,-4-7 1 0 0,1 0 1 0 0,-1 0-1 0 0,1 0 0 0 0,0-1 0 0 0,0 1 0 0 0,0 0 1 0 0,0-1-1 0 0,0 1 0 0 0,0-1 0 0 0,0 0 0 0 0,1 1 1 0 0,-1-1-1 0 0,0 0 0 0 0,1 0 0 0 0,-1-1 0 0 0,1 1 0 0 0,-1 0 1 0 0,1-1-1 0 0,-1 0 0 0 0,5 1 0 0 0,5-2 26 0 0,0 0 0 0 0,0-1 1 0 0,1 0-1 0 0,-2-1 0 0 0,1 0 0 0 0,0-1 0 0 0,0 0 0 0 0,-1-1 0 0 0,19-11 1 0 0,-7 2-81 0 0,-1-1 1 0 0,0-2 0 0 0,26-24-1 0 0,-34 27 30 0 0,0 0-1 0 0,-2-1 1 0 0,0-1-1 0 0,0 0 1 0 0,13-26-1 0 0,-10 12-507 0 0,-2 0 0 0 0,15-48-1 0 0,-9 14-1088 0 0,-13 36-3342 0 0,-4 16-45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97 13823 0 0,'3'-11'1351'0'0,"-6"18"-1074"0"0,-6 26-409 0 0,-97 226 132 0 0,98-242 0 0 0,2 0 0 0 0,-1 0 0 0 0,2 1 0 0 0,-5 23 0 0 0,5-18 0 0 0,5-23 8 0 0,0 1 0 0 0,0-1 0 0 0,0 0 0 0 0,0 1 0 0 0,0-1 0 0 0,0 0-1 0 0,0 0 1 0 0,0 1 0 0 0,0-1 0 0 0,0 0 0 0 0,0 1 0 0 0,0-1 0 0 0,0 0 0 0 0,0 1 0 0 0,0-1-1 0 0,0 0 1 0 0,0 1 0 0 0,0-1 0 0 0,0 0 0 0 0,0 1 0 0 0,0-1 0 0 0,1 0 0 0 0,-1 0-1 0 0,0 1 1 0 0,0-1 0 0 0,0 0 0 0 0,1 1 0 0 0,-1-1 0 0 0,0 0 0 0 0,0 0 0 0 0,0 0 0 0 0,1 1-1 0 0,-1-1 1 0 0,0 0 0 0 0,1 0 0 0 0,-1 0 0 0 0,0 0 0 0 0,0 1 0 0 0,1-1 0 0 0,-1 0-1 0 0,0 0 1 0 0,1 0 0 0 0,-1 0 0 0 0,0 0 0 0 0,1 0 0 0 0,-1 0 0 0 0,0 0 0 0 0,1 0 0 0 0,-1 0-1 0 0,0 0 1 0 0,1 0 0 0 0,-1 0 0 0 0,0 0 0 0 0,1 0 0 0 0,-1-1 0 0 0,1 1 0 0 0,5-1 103 0 0,0 0 1 0 0,0 0-1 0 0,0-1 1 0 0,-1 0-1 0 0,1 0 1 0 0,8-4 0 0 0,33-20 655 0 0,-35 18-709 0 0,32-21-58 0 0,46-40 0 0 0,-51 37 0 0 0,64-39 0 0 0,-76 52 0 0 0,-27 18 0 0 0,0 1 0 0 0,1 0 0 0 0,-1-1 0 0 0,1 1 0 0 0,-1 0 0 0 0,0 0 0 0 0,1-1 0 0 0,-1 1 0 0 0,1 0 0 0 0,-1 0 0 0 0,1 0 0 0 0,-1 0 0 0 0,0 0 0 0 0,1-1 0 0 0,-1 1 0 0 0,1 0 0 0 0,-1 0 0 0 0,1 0 0 0 0,-1 0 0 0 0,2 1 0 0 0,-2-1 0 0 0,1 1 0 0 0,-1-1 0 0 0,1 1 0 0 0,0 0 0 0 0,-1-1 0 0 0,1 1 0 0 0,-1 0 0 0 0,1-1 0 0 0,-1 1 0 0 0,0 0 0 0 0,1 0 0 0 0,-1 0 0 0 0,0 0 0 0 0,0-1 0 0 0,1 1 0 0 0,-1 0 0 0 0,0 0 0 0 0,0 0 0 0 0,0 0 0 0 0,0 0 0 0 0,0-1 0 0 0,0 3 0 0 0,-4 21 0 0 0,-5 3 0 0 0,-2 0 0 0 0,-1 0 0 0 0,-20 32 0 0 0,-6 11 0 0 0,0-9 0 0 0,34-51 0 0 0,1-2 72 0 0,2-7 299 0 0,3-1 117 0 0,9-5-79 0 0,0-1 0 0 0,-1 0 0 0 0,1 0 0 0 0,-1-1 0 0 0,13-12 0 0 0,5-3 137 0 0,-7 7-501 0 0,-2-2 0 0 0,0 0 0 0 0,20-25 1 0 0,46-63-76 0 0,-48 57 44 0 0,-22 29-14 0 0,20-27 0 0 0,65-64 0 0 0,-86 97-150 0 0,80-69-1902 0 0,-91 80-2718 0 0,5 1-1474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389 141 11975 0 0,'0'0'267'0'0,"0"0"42"0"0,0 0 17 0 0,-2 1-28 0 0,-17 21 173 0 0,0 1 0 0 0,-28 47-1 0 0,-10 12 270 0 0,42-62-740 0 0,-11 13 0 0 0,-1-1 0 0 0,-39 35 0 0 0,53-55-3 0 0,8-7 9 0 0,0 1 0 0 0,-1-1 1 0 0,0-1-1 0 0,0 1 0 0 0,0-1 1 0 0,0 0-1 0 0,-1-1 0 0 0,0 1 0 0 0,0-1 1 0 0,0-1-1 0 0,-10 4 0 0 0,17-6 6 0 0,0 0 0 0 0,-1 0 0 0 0,1 0 0 0 0,-1 0 0 0 0,1 0 0 0 0,0 0 0 0 0,-1 0 0 0 0,1 0 0 0 0,-1 0-1 0 0,1 0 1 0 0,-1 0 0 0 0,1 0 0 0 0,0 0 0 0 0,-1 0 0 0 0,1 0 0 0 0,0-1 0 0 0,-1 1 0 0 0,1 0 0 0 0,0 0 0 0 0,-1 0 0 0 0,1-1-1 0 0,0 1 1 0 0,-1 0 0 0 0,1 0 0 0 0,0-1 0 0 0,-1 1 0 0 0,1 0 0 0 0,0-1 0 0 0,0 1 0 0 0,-1-1 0 0 0,1 0 49 0 0,-1 0 0 0 0,1 0 0 0 0,0 0 0 0 0,0-1 0 0 0,-1 1 1 0 0,1 0-1 0 0,0 0 0 0 0,0-1 0 0 0,0 1 0 0 0,1-2 0 0 0,6-30 873 0 0,-2 20-934 0 0,1 0 0 0 0,0 0 0 0 0,1 1 0 0 0,0-1 0 0 0,1 1 0 0 0,18-20 0 0 0,64-60 0 0 0,-78 81 0 0 0,33-33 0 0 0,3 2 0 0 0,1 3 0 0 0,75-47 0 0 0,-105 75 0 0 0,57-31 0 0 0,-66 37 0 0 0,1 1 0 0 0,-1 0 0 0 0,1 1 0 0 0,0 0 0 0 0,19-2 0 0 0,-27 4 53 0 0,0 1-1 0 0,0 0 1 0 0,0 0-1 0 0,0 0 1 0 0,1 0-1 0 0,-1 0 1 0 0,0 1-1 0 0,0-1 1 0 0,0 1-1 0 0,0 0 1 0 0,0 0-1 0 0,0 0 1 0 0,0 0-1 0 0,0 1 1 0 0,-1-1-1 0 0,1 1 1 0 0,0 0-1 0 0,-1 0 1 0 0,1 0-1 0 0,-1 0 1 0 0,0 0 0 0 0,1 0-1 0 0,-1 1 1 0 0,0-1-1 0 0,-1 1 1 0 0,1-1-1 0 0,0 1 1 0 0,-1 0-1 0 0,1 0 1 0 0,-1 0-1 0 0,0 0 1 0 0,0 0-1 0 0,0 0 1 0 0,0 0-1 0 0,-1 0 1 0 0,1 0-1 0 0,-1 0 1 0 0,0 4-1 0 0,1 10-52 0 0,-2 0 0 0 0,0 0 0 0 0,-1-1 0 0 0,-1 1 0 0 0,0-1 0 0 0,-11 30 0 0 0,1-11 0 0 0,-2-1 0 0 0,-18 33 0 0 0,17-43 0 0 0,0 0 0 0 0,-1-1 0 0 0,-31 31 0 0 0,25-28 0 0 0,23-26 0 0 0,0 0 0 0 0,0 0 0 0 0,0 1 0 0 0,-1-1 0 0 0,1 0 0 0 0,0 0 0 0 0,0 0 0 0 0,0 0 0 0 0,0 0 0 0 0,-1 1 0 0 0,1-1 0 0 0,0 0 0 0 0,0 0 0 0 0,0 0 0 0 0,-1 0 0 0 0,1 0 0 0 0,0 0 0 0 0,0 0 0 0 0,0 0 0 0 0,-1 0 0 0 0,1 0 0 0 0,0 0 0 0 0,0 0 0 0 0,0 0 0 0 0,-1 0 0 0 0,1 0 0 0 0,0 0 0 0 0,0 0 0 0 0,-1 0 0 0 0,1 0 0 0 0,0 0 0 0 0,0 0 0 0 0,0 0 0 0 0,-1 0 0 0 0,1 0 0 0 0,0 0 0 0 0,0-1 0 0 0,0 1 0 0 0,0 0 0 0 0,-1 0 0 0 0,1 0 0 0 0,0 0 0 0 0,0 0 0 0 0,0-1 0 0 0,0 1 0 0 0,0 0 0 0 0,-1 0 0 0 0,1 0 0 0 0,0 0 0 0 0,0-1 0 0 0,0 1 0 0 0,0 0 0 0 0,0 0 0 0 0,0-1 0 0 0,0 1 0 0 0,0 0 0 0 0,0 0 0 0 0,0 0 0 0 0,0-1 0 0 0,0 1 0 0 0,0 0 0 0 0,0 0 0 0 0,0 0 0 0 0,0-1 0 0 0,0 1 0 0 0,0 0 0 0 0,0-1 0 0 0,0-2 0 0 0,0 0 0 0 0,0 0 0 0 0,0 0 0 0 0,0 0 0 0 0,1 0 0 0 0,-1 0 0 0 0,1 0 0 0 0,0 0 0 0 0,0 0 0 0 0,0 1 0 0 0,0-1 0 0 0,3-5 0 0 0,22-30 0 0 0,-24 36 0 0 0,31-37-100 0 0,2 2 0 0 0,74-61 0 0 0,-76 70-476 0 0,1 2 261 0 0,0 1-1 0 0,60-30 0 0 0,-24 14 147 0 0,-59 35 236 0 0,0 1 0 0 0,0 0 0 0 0,0 1 0 0 0,1 0 0 0 0,19-3 0 0 0,-27 6 157 0 0,0 1 1 0 0,0 0-1 0 0,1 0 1 0 0,-1 1-1 0 0,0 0 1 0 0,6 1-1 0 0,-1 0-205 0 0,-5-2-19 0 0,1 1 0 0 0,-1 0 0 0 0,1 1 0 0 0,-1-1 0 0 0,1 1 0 0 0,-1 0 0 0 0,0 0 0 0 0,0 0 0 0 0,6 4 0 0 0,-9-5 0 0 0,1 1 0 0 0,0-1 0 0 0,-1 1 0 0 0,1 0 0 0 0,-1 0 0 0 0,1 0 0 0 0,-1-1 0 0 0,0 1 0 0 0,0 0 0 0 0,0 0 0 0 0,0 1 0 0 0,0-1 0 0 0,0 0 0 0 0,-1 0 0 0 0,1 0 0 0 0,-1 1 0 0 0,0-1 0 0 0,1 0 0 0 0,-1 0 0 0 0,0 1 0 0 0,0 2 0 0 0,-2 11 109 0 0,0-1 1 0 0,-2 1-1 0 0,1 0 0 0 0,-2-1 0 0 0,0 0 0 0 0,-1 0 0 0 0,-14 28 0 0 0,-7 1 549 0 0,-36 47 0 0 0,50-74-799 0 0,-51 59 251 0 0,1-1-1472 0 0,45-45-2510 0 0,12-21-2268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71 13823 0 0,'0'0'315'0'0,"0"0"45"0"0,0 0 21 0 0,0 0-49 0 0,2-1-220 0 0,5-1-100 0 0,2-1-12 0 0,-1-2 0 0 0,-7 3 93 0 0,0 0 0 0 0,-1 1-1 0 0,1-1 1 0 0,0 0 0 0 0,-1 0 0 0 0,0 0-1 0 0,1 0 1 0 0,-1 0 0 0 0,0 1 0 0 0,0-1-1 0 0,0 0 1 0 0,0 0 0 0 0,0 0-1 0 0,-1 0 1 0 0,1 0 0 0 0,0 0 0 0 0,-1 1-1 0 0,1-1 1 0 0,-1 0 0 0 0,0 0 0 0 0,-1-1-1 0 0,-5-8-25 0 0,2 9 146 0 0,3 2-50 0 0,-4-1-14 0 0,0 0-1 0 0,0 0 1 0 0,0 0-1 0 0,-1 1 1 0 0,1 0 0 0 0,0 0-1 0 0,0 0 1 0 0,0 1 0 0 0,0 0-1 0 0,-8 2 1 0 0,-7 3-191 0 0,-31 13 1 0 0,40-14 94 0 0,-12 4-53 0 0,0 2 0 0 0,1 0 0 0 0,0 2 0 0 0,1 0 0 0 0,0 1 0 0 0,1 2 0 0 0,-26 24 0 0 0,39-32 0 0 0,-38 38 0 0 0,-59 75 0 0 0,101-116 0 0 0,1 0 0 0 0,0 0 0 0 0,0 0 0 0 0,1 0 0 0 0,-1 0 0 0 0,1 0 0 0 0,0 1 0 0 0,1-1 0 0 0,-3 11 0 0 0,4-15 0 0 0,0-1 0 0 0,0 0 0 0 0,0 1 0 0 0,0-1 0 0 0,0 1 0 0 0,0-1 0 0 0,0 1 0 0 0,0-1 0 0 0,1 1 0 0 0,-1-1 0 0 0,0 0 0 0 0,0 1 0 0 0,0-1 0 0 0,0 1 0 0 0,1-1 0 0 0,-1 0 0 0 0,0 1 0 0 0,0-1 0 0 0,1 1 0 0 0,0 0 0 0 0,1 0 0 0 0,-1 0 0 0 0,1-1 0 0 0,-1 1 0 0 0,1 0 0 0 0,-1 0 0 0 0,1-1 0 0 0,0 1 0 0 0,-1-1 0 0 0,1 0 0 0 0,0 1 0 0 0,0-1 0 0 0,-1 0 0 0 0,1 0 0 0 0,0 0 0 0 0,0 0 0 0 0,-1-1 0 0 0,1 1 0 0 0,2-1 0 0 0,5-1 0 0 0,-1 0 0 0 0,13-6 0 0 0,2-2 0 0 0,37-24 0 0 0,-8 5 0 0 0,61-26 0 0 0,19-9 0 0 0,-107 49 0 0 0,-17 10 0 0 0,0 0 0 0 0,0 0 0 0 0,1 1 0 0 0,-1 1 0 0 0,16-6 0 0 0,-23 9 0 0 0,-1 0 0 0 0,1 0 0 0 0,0 0 0 0 0,-1 0 0 0 0,1-1 0 0 0,-1 1 0 0 0,1 0 0 0 0,0 0 0 0 0,-1 0 0 0 0,1 0 0 0 0,-1 0 0 0 0,1 0 0 0 0,0 1 0 0 0,-1-1 0 0 0,1 0 0 0 0,-1 0 0 0 0,1 0 0 0 0,0 1 0 0 0,-1 0 0 0 0,0 0 0 0 0,1-1 0 0 0,-1 1 0 0 0,0 0 0 0 0,0 0 0 0 0,0 0 0 0 0,0 0 0 0 0,0 0 0 0 0,0 0 0 0 0,0 0 0 0 0,-1 0 0 0 0,1 0 0 0 0,0 0 0 0 0,0-1 0 0 0,-1 1 0 0 0,1 0 0 0 0,-1 0 0 0 0,1 0 0 0 0,0 0 0 0 0,-1-1 0 0 0,-1 2 0 0 0,-13 21 0 0 0,13-20 0 0 0,-25 31 0 0 0,-36 35 0 0 0,34-43-1252 0 0,28-25-184 0 0,1-1-533 0 0,1 0-1930 0 0,8 0-825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10 361 11975 0 0,'-6'14'1200'0'0,"3"-10"-890"0"0,3-2 778 0 0,0-2 356 0 0,0 0 76 0 0,0-2-55 0 0,3-10-876 0 0,0 0-1 0 0,1 0 1 0 0,0 0 0 0 0,1 1 0 0 0,0 0-1 0 0,1 0 1 0 0,10-14 0 0 0,2-1-698 0 0,38-41 1 0 0,-41 51 108 0 0,1 0 0 0 0,0 1 0 0 0,1 1 0 0 0,1 0 0 0 0,0 1 0 0 0,1 1 0 0 0,0 1 0 0 0,1 1 0 0 0,0 0 0 0 0,23-6 0 0 0,-14 6 0 0 0,-11 4 0 0 0,-1 1 0 0 0,23-4 0 0 0,-35 8 0 0 0,-1 1 0 0 0,1-1 0 0 0,0 1 0 0 0,-1 0 0 0 0,1 0 0 0 0,0 1 0 0 0,-1-1 0 0 0,1 1 0 0 0,-1 0 0 0 0,1 0 0 0 0,-1 1 0 0 0,1-1 0 0 0,6 5 0 0 0,-9-5 0 0 0,-1 0 0 0 0,0 0 0 0 0,0 0 0 0 0,1 0 0 0 0,-1 0 0 0 0,0 0 0 0 0,0 0 0 0 0,0 1 0 0 0,0-1 0 0 0,0 0 0 0 0,-1 1 0 0 0,1-1 0 0 0,0 1 0 0 0,-1-1 0 0 0,1 1 0 0 0,-1-1 0 0 0,1 1 0 0 0,-1-1 0 0 0,0 1 0 0 0,0 0 0 0 0,1-1 0 0 0,-1 1 0 0 0,0-1 0 0 0,-1 1 0 0 0,1 0 0 0 0,-1 2 0 0 0,0 4 0 0 0,-1 1 0 0 0,-1-1 0 0 0,-6 15 0 0 0,3-11 0 0 0,1 1-14 0 0,1 0-1 0 0,-1 0 1 0 0,2 0 0 0 0,0 1-1 0 0,1-1 1 0 0,0 1 0 0 0,1 0-1 0 0,0 16 1 0 0,2-28-384 0 0,0 0 0 0 0,-1 1 0 0 0,1-1 0 0 0,0 0 0 0 0,0 0 0 0 0,0 0 0 0 0,0 0 0 0 0,0 0 0 0 0,1 0 0 0 0,-1-1 0 0 0,1 1 0 0 0,-1 0 0 0 0,1-1 0 0 0,0 1 0 0 0,-1-1 0 0 0,1 1 0 0 0,0-1 0 0 0,0 0 0 0 0,0 0 0 0 0,0 0 0 0 0,0 0 0 0 0,0 0 0 0 0,4 1 0 0 0,-2-1-1649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2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91 17503 0 0,'4'-8'858'0'0,"-1"3"-716"0"0,1 0 0 0 0,0-1 0 0 0,1 1 0 0 0,-1 1 0 0 0,1-1 1 0 0,0 0-1 0 0,0 1 0 0 0,9-5 0 0 0,-3 1 507 0 0,-3-2 373 0 0,-7 9-820 0 0,0 0 1 0 0,0-1 0 0 0,-1 1 0 0 0,1 0-1 0 0,0 0 1 0 0,0 0 0 0 0,0 0-1 0 0,1 0 1 0 0,-1 0 0 0 0,0 0-1 0 0,0 1 1 0 0,0-1 0 0 0,1 0-1 0 0,-1 1 1 0 0,0-1 0 0 0,1 0-1 0 0,1 1 1 0 0,-2 1 240 0 0,-1 0-434 0 0,1 0 1 0 0,0 0-1 0 0,-1-1 1 0 0,1 1-1 0 0,-1 0 1 0 0,0 0-1 0 0,1 0 1 0 0,-1 0-1 0 0,0 0 1 0 0,1 0-1 0 0,-1 0 1 0 0,0 0-1 0 0,0 0 1 0 0,0 0-1 0 0,0 0 1 0 0,0 1-1 0 0,0-1 1 0 0,0 0-1 0 0,-1 1 1 0 0,0 1-25 0 0,0 0 0 0 0,0-1 0 0 0,0 1 1 0 0,0 0-1 0 0,-1-1 0 0 0,1 0 1 0 0,-3 4-1 0 0,-3 3-246 0 0,-1-1 0 0 0,-16 14 0 0 0,-29 23-648 0 0,-3 1 806 0 0,-76 82-1 0 0,130-127 63 0 0,1 1 0 0 0,-1 0-1 0 0,1 0 1 0 0,-1 0 0 0 0,1 0 0 0 0,0 0-1 0 0,-1 1 1 0 0,1-1 0 0 0,0 0 0 0 0,1 1-1 0 0,-1-1 1 0 0,0 0 0 0 0,1 1 0 0 0,-1-1 0 0 0,1 3-1 0 0,0-3-11 0 0,0-1 1 0 0,1 1-1 0 0,-1-1 0 0 0,1 1 0 0 0,-1-1 1 0 0,1 0-1 0 0,-1 1 0 0 0,1-1 0 0 0,0 0 1 0 0,0 0-1 0 0,0 1 0 0 0,0-1 0 0 0,0 0 0 0 0,0 0 1 0 0,0 0-1 0 0,0 0 0 0 0,0 0 0 0 0,0 0 1 0 0,1 0-1 0 0,-1-1 0 0 0,0 1 0 0 0,1 0 0 0 0,-1-1 1 0 0,0 1-1 0 0,3 0 0 0 0,42 13-629 0 0,-36-12 451 0 0,0 1 1 0 0,-1 0 0 0 0,0 0 0 0 0,1 1-1 0 0,16 9 1 0 0,-21-9 340 0 0,0 0 0 0 0,0-1 1 0 0,0 2-1 0 0,0-1 0 0 0,-1 1 0 0 0,0-1 0 0 0,0 1 0 0 0,0 0 0 0 0,5 10 1 0 0,-7-11-23 0 0,0 0 1 0 0,0 1 0 0 0,-1-1 0 0 0,0 0 0 0 0,0 1 0 0 0,0-1 0 0 0,0 1 0 0 0,-1-1 0 0 0,0 1-1 0 0,0-1 1 0 0,0 1 0 0 0,0-1 0 0 0,-1 1 0 0 0,-1 7 0 0 0,0-7 26 0 0,0-1 0 0 0,0 1 0 0 0,0-1 1 0 0,-1 0-1 0 0,1 0 0 0 0,-1 0 0 0 0,0 0 0 0 0,0 0 0 0 0,-1 0 1 0 0,1-1-1 0 0,-1 1 0 0 0,0-1 0 0 0,-5 3 0 0 0,-6 5-117 0 0,-1-1 0 0 0,-18 8-1 0 0,18-11 29 0 0,1-1 1 0 0,-1 0-1 0 0,0-2 0 0 0,-25 5 0 0 0,-68 5-1615 0 0,85-12 254 0 0,7 0 312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15663 0 0,'0'0'356'0'0,"0"0"50"0"0,0 0 20 0 0,0 0-42 0 0,-1 2-250 0 0,0 0-118 0 0,-11 12-18 0 0,6-8 22 0 0,1 0 1 0 0,-1 0-1 0 0,2 1 0 0 0,-1-1 0 0 0,1 1 0 0 0,0 1 0 0 0,0-1 0 0 0,1 0 0 0 0,-4 13 1 0 0,0 3 307 0 0,-7 45 1 0 0,11-46 27 0 0,0-1 0 0 0,2 1 0 0 0,0-1 0 0 0,2 1 1 0 0,0-1-1 0 0,1 1 0 0 0,1-1 0 0 0,7 23 0 0 0,-9-40-356 0 0,0 1 0 0 0,1-1 0 0 0,0 0 0 0 0,-1 0 0 0 0,1-1 0 0 0,1 1 0 0 0,-1 0 0 0 0,1 0 0 0 0,-1-1 0 0 0,1 0 0 0 0,0 1 0 0 0,0-1 0 0 0,0 0 0 0 0,1-1 0 0 0,-1 1 0 0 0,1-1 0 0 0,-1 1 0 0 0,8 2 0 0 0,0-3 0 0 0,-5-4-26 0 0,0 0-1 0 0,0 0 1 0 0,-1 0-1 0 0,1-1 1 0 0,-1 1-1 0 0,7-6 1 0 0,4-1-1021 0 0,-9 5 80 0 0,0 0 0 0 0,-1 0 0 0 0,9-8 0 0 0,1-4-5173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2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901 119 13823 0 0,'4'-3'20'0'0,"1"0"104"0"0,-1-1 1 0 0,1 0-1 0 0,-1 0 1 0 0,1 0-1 0 0,-1-1 0 0 0,-1 1 1 0 0,1-1-1 0 0,0 0 1 0 0,-1 0-1 0 0,3-7 0 0 0,17-46 859 0 0,-23 56-14 0 0,0 2 45 0 0,0 0-61 0 0,0 0-288 0 0,0 0-121 0 0,0 0-28 0 0,0 0-72 0 0,0 3-425 0 0,-1 0 0 0 0,0 1 0 0 0,0-1 0 0 0,0 0-1 0 0,0 0 1 0 0,-1 0 0 0 0,1 0 0 0 0,-1 0 0 0 0,-3 5 0 0 0,2-3 36 0 0,-24 34 824 0 0,-38 44 0 0 0,26-35-677 0 0,-106 131-186 0 0,-43 55-16 0 0,17 12 0 0 0,105-134-170 0 0,-36 57 89 0 0,73-125-4099 0 0,-60 68 1 0 0,54-75-2259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51 10135 0 0,'3'-8'491'0'0,"12"-23"74"0"0,-7 19 179 0 0,-8 12-702 0 0,0 0 1 0 0,0 0-1 0 0,1 1 1 0 0,-1-1-1 0 0,0 0 1 0 0,0 0 0 0 0,0 0-1 0 0,0 0 1 0 0,0 0-1 0 0,1 0 1 0 0,-1 0 0 0 0,0 0-1 0 0,0 0 1 0 0,0 1-1 0 0,0-1 1 0 0,0 0-1 0 0,0 0 1 0 0,0 0 0 0 0,0 0-1 0 0,0 0 1 0 0,0 0-1 0 0,1 1 1 0 0,-1-1 0 0 0,0 0-1 0 0,0 0 1 0 0,0 0-1 0 0,0 0 1 0 0,0 0-1 0 0,0 1 1 0 0,0-1 0 0 0,0 0-1 0 0,0 0 1 0 0,0 0-1 0 0,0 0 1 0 0,0 1 0 0 0,0-1-1 0 0,0 0 1 0 0,-1 0-1 0 0,-1 20 2618 0 0,-8 6-2362 0 0,0 0 0 0 0,-2-1 0 0 0,-30 46 0 0 0,-78 110 1662 0 0,-43 45-3796 0 0,130-183 1696 0 0,23-29-1161 0 0,10-11 208 0 0,6-8 179 0 0,-2 1 438 0 0,0 0 0 0 0,0 0 1 0 0,-1 0-1 0 0,6-9 0 0 0,-1 1-142 0 0,13-17-917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49 252 13823 0 0,'-1'0'315'0'0,"-2"0"-250"0"0,-14 3 615 0 0,14-2-629 0 0,1 1-1 0 0,-1-1 0 0 0,1 1 0 0 0,0 0 0 0 0,-1 0 1 0 0,1 0-1 0 0,0 0 0 0 0,-2 3 0 0 0,-1 2-50 0 0,6 3 71 0 0,0-8-34 0 0,-1-1 0 0 0,1 1 0 0 0,0-1 0 0 0,0 0 0 0 0,1 1 0 0 0,-1-1 0 0 0,0 0 0 0 0,0 1 0 0 0,1-1 1 0 0,-1 0-1 0 0,1 0 0 0 0,-1 0 0 0 0,1 0 0 0 0,-1 0 0 0 0,1-1 0 0 0,-1 1 0 0 0,1 0 0 0 0,0-1 0 0 0,-1 1 0 0 0,1-1 0 0 0,0 0 0 0 0,0 1 0 0 0,-1-1 0 0 0,1 0 0 0 0,0 0 0 0 0,0 0 1 0 0,1-1-1 0 0,6 1 195 0 0,0-1 1 0 0,0 0 0 0 0,17-5 0 0 0,144-52 1144 0 0,38-9 734 0 0,-169 58-1908 0 0,1 1 0 0 0,72-3-1 0 0,95 15-202 0 0,-164-1-134 0 0,0-1 1 0 0,69-8-1 0 0,15-14-1477 0 0,-103 14 904 0 0,0-1 0 0 0,0 0 0 0 0,26-13 0 0 0,-13 4-283 0 0,-22 10 529 0 0,0-1 0 0 0,0 0 1 0 0,-1 0-1 0 0,0-2 0 0 0,0 0 0 0 0,20-17 0 0 0,-32 24-507 0 0,-3 1-1914 0 0,-3-3-820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11975 0 0,'0'0'267'0'0,"0"0"42"0"0,0 0 17 0 0,0 0-28 0 0,0 0-58 0 0,0 0 491 0 0,2 0 238 0 0,3-2-602 0 0,0 1-1 0 0,0-1 1 0 0,0 0 0 0 0,0 0-1 0 0,-1-1 1 0 0,1 1-1 0 0,-1-1 1 0 0,7-5 0 0 0,34-31 924 0 0,-43 37-1166 0 0,33-35 593 0 0,-2-1 0 0 0,33-50 0 0 0,9-11 800 0 0,-63 86-1516 0 0,0-1 0 0 0,1 1-1 0 0,1 1 1 0 0,0 1 0 0 0,0 0 0 0 0,1 0 0 0 0,0 2-1 0 0,24-12 1 0 0,-34 20-87 0 0,0-1 0 0 0,-1 1 1 0 0,1 0-1 0 0,0 0 0 0 0,0 0 0 0 0,0 0 0 0 0,0 1 0 0 0,0 0 1 0 0,-1 0-1 0 0,10 2 0 0 0,5 1-830 0 0,26 9 1 0 0,-37-10 756 0 0,21 5-1084 0 0,0-2 0 0 0,0-1 0 0 0,1-1 0 0 0,-1-2 0 0 0,1 0 0 0 0,43-6 0 0 0,-46 3 728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277 426 15663 0 0,'0'0'356'0'0,"0"0"50"0"0,-1 1 20 0 0,-6 8-320 0 0,0-1 0 0 0,0 0 0 0 0,-1 0 0 0 0,0-1 0 0 0,-9 6 0 0 0,9-7 42 0 0,1 0-1 0 0,0 0 1 0 0,0 0-1 0 0,0 1 1 0 0,1 0 0 0 0,0 0-1 0 0,0 0 1 0 0,-6 13-1 0 0,-115 204 461 0 0,99-175-809 0 0,27-48-850 0 0,1-1-385 0 0,2-2-78 0 0,3-7-20 0 0</inkml:trace>
  <inkml:trace contextRef="#ctx0" brushRef="#br0" timeOffset="1">734 1 13823 0 0,'0'0'608'0'0,"0"0"128"0"0,9 3-584 0 0,-9-3-152 0 0,0 0 0 0 0,0 0 0 0 0,-7 7 0 0 0,-2 2 0 0 0,-2 0 0 0 0,2 1 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486 985 13823 0 0,'0'0'315'0'0,"0"0"45"0"0,0 0 21 0 0,-1 1-49 0 0,1 0-302 0 0,0 1 1 0 0,0-1-1 0 0,0 0 0 0 0,0 0 0 0 0,0 0 0 0 0,0 0 1 0 0,0 0-1 0 0,0 0 0 0 0,0 0 0 0 0,0 0 1 0 0,1 2-1 0 0,-1-3 17 0 0,0 0 1 0 0,0 1-1 0 0,1-1 1 0 0,-1 0-1 0 0,0 0 1 0 0,0 1-1 0 0,1-1 1 0 0,-1 0-1 0 0,0 1 1 0 0,0-1-1 0 0,1 0 1 0 0,-1 0-1 0 0,0 0 1 0 0,1 1-1 0 0,-1-1 0 0 0,0 0 1 0 0,1 0-1 0 0,-1 0 1 0 0,0 0-1 0 0,1 1 1 0 0,1-1 85 0 0,0 0 0 0 0,-1 0 0 0 0,1-1 1 0 0,-1 1-1 0 0,1 0 0 0 0,-1 0 0 0 0,1-1 0 0 0,-1 1 1 0 0,3-2-1 0 0,-3 2-245 0 0,6-3 288 0 0,-1 0 0 0 0,0 0 0 0 0,1 0 0 0 0,-1-1 0 0 0,-1 0 0 0 0,1 0 0 0 0,6-7 0 0 0,33-38 704 0 0,-30 32-608 0 0,138-185 2288 0 0,-131 169-2340 0 0,-1-2 0 0 0,26-61 1 0 0,21-79-314 0 0,-58 146 133 0 0,16-61-40 0 0,0 2 0 0 0,-1 0-811 0 0,-18 62 238 0 0,-7 24 514 0 0,1-1 0 0 0,0 0 0 0 0,-1 0-1 0 0,0 1 1 0 0,1-1 0 0 0,-1 0 0 0 0,0 0 0 0 0,0 0-1 0 0,-1-3 1 0 0,1 6 58 0 0,0-1 1 0 0,0 1-1 0 0,-1-1 0 0 0,1 1 0 0 0,0 0 1 0 0,0-1-1 0 0,0 1 0 0 0,0 0 0 0 0,0-1 1 0 0,-1 1-1 0 0,1 0 0 0 0,0-1 0 0 0,0 1 1 0 0,-1 0-1 0 0,1 0 0 0 0,0-1 0 0 0,0 1 0 0 0,-1 0 1 0 0,1 0-1 0 0,-1-1 0 0 0,0 1-31 0 0,-1 0-1 0 0,0 0 1 0 0,1 0-1 0 0,-1 0 1 0 0,0 0-1 0 0,1 0 1 0 0,-1 0 0 0 0,1 1-1 0 0,-1-1 1 0 0,0 0-1 0 0,1 1 1 0 0,-1 0-1 0 0,1-1 1 0 0,-1 1-1 0 0,1 0 1 0 0,0 0-1 0 0,-3 2 1 0 0,-1 0-182 0 0,0 1 0 0 0,0 0 0 0 0,-7 8 0 0 0,-8 14 28 0 0,2 0 0 0 0,-17 31 0 0 0,12-18 136 0 0,-132 249 50 0 0,125-227 0 0 0,-46 102 0 0 0,-29 56 0 0 0,61-140 0 0 0,-127 205 0 0 0,54-98 0 0 0,-1 3 0 0 0,113-182-123 0 0,0-1-1 0 0,0 0 0 0 0,0 0 1 0 0,-1 0-1 0 0,1 0 0 0 0,-9 5 1 0 0,14-11 9 0 0,-1 0 1 0 0,1-1-1 0 0,-1 1 1 0 0,1 0-1 0 0,-1 0 1 0 0,1 0-1 0 0,-1 0 1 0 0,1 0-1 0 0,-1-1 1 0 0,1 1-1 0 0,0 0 0 0 0,-1 0 1 0 0,1-1-1 0 0,0 1 1 0 0,-1 0-1 0 0,1-1 1 0 0,0 1-1 0 0,-1 0 1 0 0,1-1-1 0 0,0 1 1 0 0,-1-1-1 0 0,1 1 1 0 0,0-1-1 0 0,0 1-100 0 0,-5-12-5582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13823 0 0,'0'0'630'0'0,"0"0"-13"0"0,7 4 504 0 0,-2-3-818 0 0,0 0-1 0 0,0 0 0 0 0,0-1 0 0 0,0 1 1 0 0,0-1-1 0 0,0 0 0 0 0,-1 0 0 0 0,1-1 1 0 0,0 1-1 0 0,0-1 0 0 0,0 0 0 0 0,0-1 1 0 0,5-1-1 0 0,11-3 130 0 0,274-69 2229 0 0,12-4-2927 0 0,-211 58-5075 0 0,-74 16 3295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82 8287 0 0,'0'0'191'0'0,"1"1"26"0"0,3 6 44 0 0,-1-2-171 0 0,-1 0 0 0 0,1 0 0 0 0,1 0 0 0 0,-1-1 1 0 0,1 1-1 0 0,-1-1 0 0 0,1 0 0 0 0,1 0 0 0 0,-1 0 0 0 0,0-1 0 0 0,8 5 0 0 0,-1-3 689 0 0,1 0 0 0 0,0-1 1 0 0,0 0-1 0 0,1-1 0 0 0,-1 0 1 0 0,1-1-1 0 0,-1 0 0 0 0,1-1 1 0 0,0 0-1 0 0,-1-1 0 0 0,25-3 1 0 0,-36 3-699 0 0,-1-1 0 0 0,1 1 0 0 0,0 0 1 0 0,-1 0-1 0 0,1 0 0 0 0,0 0 0 0 0,-1-1 1 0 0,1 1-1 0 0,-1 0 0 0 0,1-1 0 0 0,-1 1 1 0 0,1 0-1 0 0,-1-1 0 0 0,1 1 0 0 0,-1-1 1 0 0,1 1-1 0 0,-1-1 0 0 0,1 0 0 0 0,2-2 238 0 0,38-29 1715 0 0,1 0-1960 0 0,41-40 1 0 0,-56 47-1374 0 0,-26 23 857 0 0,-10 4 203 0 0,-6 2-130 0 0,-82 43-167 0 0,3 5 1 0 0,-109 77 0 0 0,111-55 535 0 0,81-64 0 0 0,0 1 0 0 0,1 1 0 0 0,0-1 0 0 0,1 2 0 0 0,-14 23 0 0 0,22-34-23 0 0,0 0 0 0 0,0 0-1 0 0,0 0 1 0 0,0 1 0 0 0,0-1 0 0 0,0 1-1 0 0,1-1 1 0 0,-1 1 0 0 0,1-1 0 0 0,0 0-1 0 0,-1 1 1 0 0,2 3 0 0 0,-1-5-7 0 0,0 0 0 0 0,1 0 0 0 0,-1 0 1 0 0,1 0-1 0 0,-1 0 0 0 0,1 0 0 0 0,-1 0 0 0 0,1 0 0 0 0,0-1 1 0 0,0 1-1 0 0,-1 0 0 0 0,1 0 0 0 0,0-1 0 0 0,0 1 0 0 0,0-1 1 0 0,0 1-1 0 0,0 0 0 0 0,-1-1 0 0 0,1 0 0 0 0,0 1 1 0 0,0-1-1 0 0,0 0 0 0 0,0 1 0 0 0,1-1 0 0 0,-1 0 0 0 0,0 0 1 0 0,0 0-1 0 0,0 0 0 0 0,0 0 0 0 0,0 0 0 0 0,0 0 0 0 0,1 0 1 0 0,7-1-410 0 0,0 1 0 0 0,0-2 1 0 0,0 1-1 0 0,-1-1 1 0 0,13-4-1 0 0,-11 3 100 0 0,42-14-1196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 15663 0 0,'42'-16'1188'0'0,"-41"16"-804"0"0,-1 0-112 0 0,0 0 463 0 0,-2 1 234 0 0,-20 11-553 0 0,1 0-1 0 0,0 2 1 0 0,1 0-1 0 0,-18 18 1 0 0,25-22-258 0 0,-35 32-158 0 0,1 2 0 0 0,2 3 0 0 0,-48 62 0 0 0,87-101 117 0 0,1 0-1 0 0,-1 0 1 0 0,1 1 0 0 0,1-1-1 0 0,-4 11 1 0 0,7-18-61 0 0,0 1 0 0 0,1 0-1 0 0,-1 0 1 0 0,1 0 0 0 0,0 0 0 0 0,-1 0-1 0 0,1 0 1 0 0,0 0 0 0 0,0 0 0 0 0,0 0 0 0 0,1 0-1 0 0,-1 0 1 0 0,1 3 0 0 0,0-4-69 0 0,-1 0-1 0 0,1 1 1 0 0,0-1 0 0 0,0 0-1 0 0,0 0 1 0 0,0 0-1 0 0,0 0 1 0 0,0 0 0 0 0,0 0-1 0 0,0 0 1 0 0,0 0 0 0 0,0 0-1 0 0,0 0 1 0 0,1-1-1 0 0,-1 1 1 0 0,0 0 0 0 0,1-1-1 0 0,-1 1 1 0 0,0-1 0 0 0,1 0-1 0 0,1 1 1 0 0,4 0-107 0 0,1 0 1 0 0,-1 0 0 0 0,1 0-1 0 0,0-1 1 0 0,0-1-1 0 0,-1 1 1 0 0,1-1-1 0 0,12-3 1 0 0,-2-1-321 0 0,-1-1 1 0 0,26-11 0 0 0,44-24-2532 0 0,-38 13 1436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963 656 10135 0 0,'0'0'231'0'0,"0"0"29"0"0,-2 2 19 0 0,-11 14 279 0 0,-1-1 0 0 0,-1 0 0 0 0,0-1 0 0 0,-26 18 0 0 0,40-31-46 0 0,1-1 0 0 0,0 0 68 0 0,0 0 286 0 0,0-3-546 0 0,0 0 0 0 0,1 0 0 0 0,0 0 0 0 0,-1 0 0 0 0,1 0 0 0 0,1 0 0 0 0,-1 0 0 0 0,0 0 0 0 0,4-5 0 0 0,19-26-384 0 0,-10 16 162 0 0,22-34-98 0 0,0 1 0 0 0,47-90 0 0 0,-72 118-81 0 0,-2-1 0 0 0,0 0 0 0 0,-2 0 0 0 0,-1 0 1 0 0,0-1-1 0 0,-2 0 0 0 0,-1 0 0 0 0,-1 0 0 0 0,-2-36 0 0 0,0 45-224 0 0,0-1-581 0 0,-5-32 0 0 0,5 46 807 0 0,-1-1 0 0 0,0 0 0 0 0,0 0 0 0 0,0 0 0 0 0,-1 1 0 0 0,1-1 0 0 0,-1 0 0 0 0,0 1 0 0 0,0 0 0 0 0,0-1 0 0 0,0 1 0 0 0,-1 0 0 0 0,-4-5 0 0 0,6 8 79 0 0,1-1 0 0 0,-1 1 0 0 0,1-1 0 0 0,-1 1 0 0 0,1 0 0 0 0,-1-1 0 0 0,1 1 0 0 0,-1 0 0 0 0,1 0 0 0 0,-1 0 0 0 0,0-1 0 0 0,1 1 0 0 0,-1 0 0 0 0,1 0 0 0 0,-1 0 0 0 0,0 0 0 0 0,1 0 0 0 0,-1 0 0 0 0,0 0 0 0 0,1 0 0 0 0,-1 0 0 0 0,1 0 0 0 0,-1 1 0 0 0,0-1 0 0 0,1 0 0 0 0,-2 1 0 0 0,1 0 0 0 0,-1 0 0 0 0,0 0 0 0 0,1 0 0 0 0,-1 1 0 0 0,1-1 0 0 0,0 0 0 0 0,-1 1 0 0 0,-1 2 0 0 0,-1 3 0 0 0,0 0 0 0 0,0 1 0 0 0,-3 8 0 0 0,-25 85 105 0 0,6-16 177 0 0,-89 185 615 0 0,-23-10-213 0 0,-76 102-684 0 0,174-309 0 0 0,-1-1 0 0 0,-94 90 0 0 0,59-74 0 0 0,-102 70 0 0 0,141-115 0 0 0,29-20 140 0 0,8-6 9 0 0,5-4-1434 0 0,-5 6 1124 0 0,18-17-5626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3 17503 0 0,'0'0'399'0'0,"2"0"60"0"0,5-2 480 0 0,-8 13-373 0 0,-7 17-164 0 0,-1-1 0 0 0,-2 1 0 0 0,-23 43 0 0 0,20-42-405 0 0,-168 279 3 0 0,133-231 0 0 0,-197 267 0 0 0,165-236 0 0 0,44-56 0 0 0,-2-2 0 0 0,-79 78 0 0 0,94-106-90 0 0,-32 22 0 0 0,47-38-413 0 0,1-1 1 0 0,-1 0-1 0 0,0 0 0 0 0,0-1 0 0 0,-1 0 0 0 0,1-1 0 0 0,-20 5 1 0 0,6-7-1032 0 0</inkml:trace>
  <inkml:trace contextRef="#ctx0" brushRef="#br0" timeOffset="1">143 886 21191 0 0,'-10'0'419'0'0,"0"1"-1"0"0,1 1 0 0 0,-12 2 1 0 0,17-2-354 0 0,-1-1 1 0 0,1 1-1 0 0,0 0 1 0 0,0 0-1 0 0,0 0 0 0 0,0 1 1 0 0,1 0-1 0 0,-1-1 1 0 0,-4 6-1 0 0,2-2-65 0 0,0-1 0 0 0,0 2 0 0 0,1-1 0 0 0,0 1 0 0 0,0-1 0 0 0,0 1 0 0 0,-4 10 0 0 0,9-16 0 0 0,0 0 0 0 0,-1 0 0 0 0,1 0 0 0 0,0-1 0 0 0,0 1 0 0 0,0 0 0 0 0,0 0 0 0 0,0 0 0 0 0,-1 0 0 0 0,2 0 0 0 0,-1 0 0 0 0,0 0 0 0 0,0 0 0 0 0,0-1 0 0 0,0 1 0 0 0,1 0 0 0 0,-1 0 0 0 0,0 0 0 0 0,1 0 0 0 0,-1 0 0 0 0,0-1 0 0 0,1 1 0 0 0,0 1 0 0 0,0-1 0 0 0,0 0 0 0 0,1 0 0 0 0,-1 0 0 0 0,0 0 0 0 0,1 0 0 0 0,-1-1 0 0 0,1 1 0 0 0,-1 0 0 0 0,1-1 0 0 0,-1 1 0 0 0,1-1 0 0 0,1 1 0 0 0,4 0 0 0 0,1 0 0 0 0,-1-1 0 0 0,1 1 0 0 0,10-2 0 0 0,10-2 0 0 0,-1-2 0 0 0,51-14 0 0 0,52-27 0 0 0,-72 25 0 0 0,317-117 0 0 0,-293 107-292 0 0,156-49-4677 0 0,-230 78 4590 0 0,0 0-1 0 0,0 1 1 0 0,1 0 0 0 0,-1 1-1 0 0,0-1 1 0 0,0 2 0 0 0,12 1-1 0 0,-16-2 73 0 0,1 1 0 0 0,-1 1 0 0 0,0-1-1 0 0,6 4 1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66 15663 0 0,'0'0'719'0'0,"0"0"-20"0"0,0-2-449 0 0,0 1-248 0 0,0-1 0 0 0,0 1 0 0 0,0-1 0 0 0,0 0 0 0 0,0 1 0 0 0,0-1 0 0 0,-1 0 1 0 0,1 1-1 0 0,-1-1 0 0 0,1 1 0 0 0,-1-1 0 0 0,1 1 0 0 0,-1-1 0 0 0,-1-2 0 0 0,-1 0-5 0 0,3 3 3 0 0,-1 0 0 0 0,1 0 0 0 0,-1 0 0 0 0,1 0 0 0 0,-1 0 0 0 0,0 0 0 0 0,1 0 0 0 0,-1 1 0 0 0,0-1 0 0 0,0 0 0 0 0,0 0 0 0 0,1 0 0 0 0,-1 1 0 0 0,0-1 0 0 0,0 0 0 0 0,0 1 0 0 0,0-1 0 0 0,0 1 0 0 0,-2-1 0 0 0,-1-1 0 0 0,-1 0 46 0 0,0-1-1 0 0,0 1 1 0 0,-1 0-1 0 0,1 0 1 0 0,0 1-1 0 0,-1 0 0 0 0,1 0 1 0 0,-1 0-1 0 0,1 0 1 0 0,-1 1-1 0 0,-8 0 1 0 0,7 1 108 0 0,-1 1 0 0 0,0-1 1 0 0,1 1-1 0 0,-1 0 0 0 0,1 1 1 0 0,0 0-1 0 0,-10 5 0 0 0,-5 6 377 0 0,1 1 1 0 0,1 0-1 0 0,-36 35 0 0 0,48-42-489 0 0,-29 27-1 0 0,3 2 1 0 0,1 1-1 0 0,-43 64 0 0 0,73-97-41 0 0,0 0 0 0 0,1 0 0 0 0,-1 0 0 0 0,1 1 0 0 0,0-1 0 0 0,1 0 0 0 0,-1 1 0 0 0,0 7 0 0 0,2-12 0 0 0,-1 0 0 0 0,1 0 0 0 0,0 0 0 0 0,0 1 0 0 0,1-1 0 0 0,-1 0 0 0 0,0 0 0 0 0,0 1 0 0 0,1-1 0 0 0,-1 0 0 0 0,0 0 0 0 0,1 0 0 0 0,-1 0 0 0 0,1 0 0 0 0,-1 0 0 0 0,1 0 0 0 0,0 0 0 0 0,0 1 0 0 0,1-1 0 0 0,-1 0 0 0 0,0 0 0 0 0,0 0 0 0 0,1-1 0 0 0,-1 1 0 0 0,1-1 0 0 0,-1 1 0 0 0,0-1 0 0 0,1 1 0 0 0,-1-1 0 0 0,1 0 0 0 0,-1 0 0 0 0,1 0 0 0 0,-1 0 0 0 0,1 0 0 0 0,-1 0 0 0 0,1 0 0 0 0,2-1 0 0 0,21-4 0 0 0,-1-1 0 0 0,0-2 0 0 0,39-17 0 0 0,-60 24 0 0 0,85-44-43 0 0,-21 9 529 0 0,-34 17 954 0 0,-30 31-1275 0 0,-3-4-157 0 0,-1-1 0 0 0,1 1 0 0 0,-2-1 0 0 0,1 0 1 0 0,-1 1-1 0 0,0-1 0 0 0,0 0 0 0 0,-6 11 0 0 0,1-3-309 0 0,-1 0 1 0 0,-17 24-1 0 0,10-22-1663 0 0,14-16 941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15663 0 0,'-6'2'192'0'0,"4"-1"-39"0"0,0-1 0 0 0,0 1 1 0 0,0-1-1 0 0,0 1 1 0 0,0-1-1 0 0,1 0 0 0 0,-1 0 1 0 0,-3 0-1 0 0,6 2-140 0 0,0-1-1 0 0,0 1 0 0 0,0-1 1 0 0,1 1-1 0 0,-1 0 1 0 0,-1 0-1 0 0,1-1 1 0 0,0 1-1 0 0,0 0 0 0 0,-1 0 1 0 0,1 2-1 0 0,0-1-13 0 0,1 5 86 0 0,0 0 0 0 0,-1 1 0 0 0,0-1 0 0 0,0 0 0 0 0,-1 1 0 0 0,0-1 0 0 0,-1 1 0 0 0,0-1 0 0 0,0 1 0 0 0,0-1 0 0 0,-4 10 0 0 0,-4 9 255 0 0,0-1 0 0 0,-14 27 0 0 0,-7 3 322 0 0,-57 81-1 0 0,82-129-544 0 0,-23 29 56 0 0,-1-2-1 0 0,-42 40 0 0 0,36-40-482 0 0,-59 52-1794 0 0,51-55-3849 0 0,33-26 339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445 230 15663 0 0,'-9'0'212'0'0,"-1"1"0"0"0,1 0 0 0 0,0 1 0 0 0,0 0 0 0 0,0 1 0 0 0,0-1 0 0 0,-16 9 0 0 0,-43 23-212 0 0,60-31 0 0 0,8-2 0 0 0,0-1 0 0 0,-1 0 0 0 0,1 0 0 0 0,0 0 0 0 0,-1 0 0 0 0,1 0 0 0 0,0 0 0 0 0,0 0 0 0 0,-1 0 0 0 0,1 1 0 0 0,0-1 0 0 0,-1 0 0 0 0,1 0 0 0 0,0 0 0 0 0,0-1 0 0 0,-1 1 0 0 0,1 0 0 0 0,0 0 0 0 0,-1 0 0 0 0,1 0 0 0 0,0 0 0 0 0,0 0 0 0 0,-1 0 0 0 0,1 0 0 0 0,0 0 0 0 0,0-1 0 0 0,-1 1 0 0 0,1 0 0 0 0,0 0 0 0 0,0 0 0 0 0,0-1 0 0 0,-1 1 0 0 0,1 0 0 0 0,0 0 0 0 0,0 0 0 0 0,0-1 0 0 0,0 1 0 0 0,-1 0 0 0 0,1 0 0 0 0,0-1 0 0 0,0 1 0 0 0,0 0 0 0 0,0-1 0 0 0,0 1 0 0 0,0 0 0 0 0,0 0 0 0 0,0-1 0 0 0,0 1 0 0 0,0 0 0 0 0,0-1 0 0 0,0 1 0 0 0,0-1 0 0 0,0-1 64 0 0,0-1 0 0 0,0 0-1 0 0,0 0 1 0 0,0 0 0 0 0,1 1 0 0 0,-1-1-1 0 0,1 0 1 0 0,-1 1 0 0 0,1-1-1 0 0,0 0 1 0 0,0 1 0 0 0,1-1-1 0 0,-1 1 1 0 0,0-1 0 0 0,3-2 0 0 0,4-5 631 0 0,17-19 0 0 0,-21 25-625 0 0,5-4 161 0 0,0 0-1 0 0,0 0 0 0 0,1 1 1 0 0,0 1-1 0 0,17-9 1 0 0,57-22 34 0 0,-78 35-281 0 0,199-67 16 0 0,-161 59 0 0 0,0 1 0 0 0,80-4 0 0 0,-111 12 4 0 0,1 1 0 0 0,-1 0 1 0 0,1 2-1 0 0,-1-1 0 0 0,0 2 0 0 0,18 4 0 0 0,-28-6 35 0 0,1 1 0 0 0,-1-1-1 0 0,0 0 1 0 0,0 1 0 0 0,0 0-1 0 0,0 0 1 0 0,0 0 0 0 0,0 0 0 0 0,-1 1-1 0 0,1-1 1 0 0,-1 0 0 0 0,4 5 0 0 0,-5-4 32 0 0,1-1 0 0 0,-1 1 0 0 0,0-1 0 0 0,0 1 0 0 0,0 0 0 0 0,-1-1 0 0 0,1 1 0 0 0,-1 0 0 0 0,1 0 0 0 0,-1-1 0 0 0,0 1 0 0 0,0 0 0 0 0,0 0 0 0 0,0-1 1 0 0,-1 1-1 0 0,1 0 0 0 0,-1 0 0 0 0,0 2 0 0 0,-2 4-55 0 0,-1-1 1 0 0,0 1-1 0 0,0-1 0 0 0,0 0 1 0 0,-1 0-1 0 0,0 0 0 0 0,-1-1 1 0 0,1 0-1 0 0,-1 0 0 0 0,-12 10 1 0 0,-3 1-22 0 0,-2 0 0 0 0,-26 16 0 0 0,-5-2 5 0 0,-95 43 0 0 0,-64 6 0 0 0,143-54 0 0 0,39-14-21 0 0,0-2-1 0 0,-52 12 1 0 0,148-44-1891 0 0,-27 12 1909 0 0,1 1 0 0 0,-1 3 0 0 0,2 0-1 0 0,54 3 1 0 0,-73 2 3 0 0,0 2 0 0 0,0 0 0 0 0,0 2 0 0 0,-1 0 0 0 0,22 8 0 0 0,-37-11 0 0 0,-1 1 0 0 0,0 0 0 0 0,0 0 0 0 0,0 0 0 0 0,0 0 0 0 0,0 0 0 0 0,0 1 0 0 0,-1 0 0 0 0,1-1 0 0 0,-1 1 0 0 0,0 1 0 0 0,0-1 0 0 0,0 0 0 0 0,0 1 0 0 0,-1 0 0 0 0,1-1 0 0 0,-1 1 0 0 0,0 0 0 0 0,0 0 0 0 0,0 0 0 0 0,-1 1 0 0 0,1-1 0 0 0,-1 0 0 0 0,0 1 0 0 0,0-1 0 0 0,-1 1 0 0 0,1-1 0 0 0,-1 8 0 0 0,-1 0 0 0 0,0 0 0 0 0,-1 0 0 0 0,0 0 0 0 0,-1 0 0 0 0,0-1 0 0 0,0 0 0 0 0,-2 1 0 0 0,1-1 0 0 0,-11 17 0 0 0,5-11-10 0 0,-1-1-1 0 0,-1 0 0 0 0,-1-1 1 0 0,0 0-1 0 0,0-1 0 0 0,-2 0 1 0 0,1-1-1 0 0,-2-1 1 0 0,0-1-1 0 0,-21 12 0 0 0,12-9 226 0 0,-2-2-1 0 0,1 0 1 0 0,-2-2-1 0 0,1-2 0 0 0,-1 0 1 0 0,-38 5-1 0 0,48-10-5 0 0,-119 15 232 0 0,115-17-449 0 0,1 0 0 0 0,-1-2-1 0 0,0 0 1 0 0,-27-6-1 0 0,43 5-17 0 0,0 1 0 0 0,0-1 0 0 0,0 0 1 0 0,0 0-1 0 0,1-1 0 0 0,-1 0 0 0 0,1 0 0 0 0,-7-5 0 0 0,10 7-97 0 0,1 0 0 0 0,-1-1 1 0 0,1 1-1 0 0,-1-1 0 0 0,1 1 0 0 0,-1-1 0 0 0,1 1 0 0 0,0-1 0 0 0,0 0 1 0 0,0 0-1 0 0,0 1 0 0 0,0-1 0 0 0,0 0 0 0 0,1 0 0 0 0,-1 0 0 0 0,0 0 0 0 0,1 0 1 0 0,0 0-1 0 0,-1 0 0 0 0,1 0 0 0 0,0 0 0 0 0,0 0 0 0 0,0 0 0 0 0,0 0 0 0 0,1 0 1 0 0,-1 0-1 0 0,1-4 0 0 0,1 3-469 0 0,-1-1 0 0 0,1 1 0 0 0,-1 0 1 0 0,1-1-1 0 0,0 1 0 0 0,1 0 0 0 0,2-4 0 0 0,11-9-5208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52 17503 0 0,'0'0'399'0'0,"0"0"60"0"0,0 0 21 0 0,0 0-59 0 0,0 0-340 0 0,0 3-402 0 0,0-1 282 0 0,-1 0 0 0 0,1 0-1 0 0,-1 0 1 0 0,0 1 0 0 0,0-1 0 0 0,0 0 0 0 0,0 0-1 0 0,0 0 1 0 0,0-1 0 0 0,-1 1 0 0 0,1 0 0 0 0,0 0-1 0 0,-1-1 1 0 0,0 1 0 0 0,1-1 0 0 0,-1 1 0 0 0,-3 1 0 0 0,-9 7-347 0 0,-19 10 1 0 0,16-10 270 0 0,-24 17 137 0 0,2 1-1 0 0,-44 43 0 0 0,66-55 777 0 0,-19 23 0 0 0,31-34-672 0 0,2 0 0 0 0,-1 0 1 0 0,0 1-1 0 0,1-1 0 0 0,0 1 1 0 0,0 0-1 0 0,1 0 0 0 0,0 0 1 0 0,-3 9-1 0 0,5-13 383 0 0,0-1-465 0 0,1 1-1 0 0,-1-1 0 0 0,1 1 1 0 0,-1-1-1 0 0,1 0 1 0 0,0 1-1 0 0,-1-1 1 0 0,1 0-1 0 0,0 0 0 0 0,0 1 1 0 0,0-1-1 0 0,0 0 1 0 0,1 1-1 0 0,2 1 8 0 0,0-1 0 0 0,0 0-1 0 0,0 0 1 0 0,0 0 0 0 0,0-1 0 0 0,0 1-1 0 0,0-1 1 0 0,0 0 0 0 0,1 0 0 0 0,-1 0 0 0 0,1-1-1 0 0,4 1 1 0 0,4-1 357 0 0,0-1-1 0 0,24-3 1 0 0,-20 1-372 0 0,0-1 0 0 0,0-1 0 0 0,-1-1 0 0 0,24-11 0 0 0,58-38-51 0 0,-83 45 30 0 0,-1 0 0 0 0,0-1 1 0 0,0 0-1 0 0,-1-1 0 0 0,-1-1 0 0 0,0 0 0 0 0,10-15 1 0 0,-15 19-132 0 0,-1 0 0 0 0,-1-1 0 0 0,1 0 0 0 0,-2 0 1 0 0,1-1-1 0 0,-1 1 0 0 0,-1-1 0 0 0,0 0 0 0 0,-1 0 1 0 0,0 0-1 0 0,0 0 0 0 0,-1-13 0 0 0,-1 21-127 0 0,0 0 0 0 0,0 0-1 0 0,-1 0 1 0 0,1 0 0 0 0,-1 0 0 0 0,0 0-1 0 0,0 1 1 0 0,0-1 0 0 0,0 0 0 0 0,0 1-1 0 0,-1-1 1 0 0,1 0 0 0 0,-1 1-1 0 0,0 0 1 0 0,1-1 0 0 0,-1 1 0 0 0,0 0-1 0 0,-1 0 1 0 0,-3-3 0 0 0,-8-4-1292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15663 0 0,'0'0'356'0'0,"0"0"50"0"0,-1 1 20 0 0,-2 6-340 0 0,-1-1 1 0 0,1 1-1 0 0,-7 6 0 0 0,6-7-55 0 0,0-1 1 0 0,1 1-1 0 0,0 0 0 0 0,-1 0 0 0 0,-1 8 0 0 0,1-3 35 0 0,1 0 0 0 0,0 0 0 0 0,0 0 0 0 0,2 0 0 0 0,-1 0 0 0 0,1 1 0 0 0,1-1-1 0 0,0 1 1 0 0,1-1 0 0 0,0 0 0 0 0,1 1 0 0 0,0-1 0 0 0,6 20 0 0 0,30 56 1011 0 0,-32-75-981 0 0,1-1 1 0 0,1 1 0 0 0,0-1-1 0 0,18 19 1 0 0,1-6 833 0 0,2-1 0 0 0,33 22 1 0 0,-30-23-234 0 0,-14-9-584 0 0,1-1 1 0 0,0 0-1 0 0,26 10 0 0 0,-36-19-367 0 0,0 0-1 0 0,1 0 1 0 0,18 3 0 0 0,-21-5-394 0 0,0-1 1 0 0,-1 0 0 0 0,1 0 0 0 0,0 0 0 0 0,-1-1-1 0 0,12-3 1 0 0,6-4-6173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19351 0 0,'0'0'439'0'0,"0"0"62"0"0,0 0 33 0 0,0 4-65 0 0,2 26-405 0 0,-1-1 0 0 0,-6 60 1 0 0,4-77-67 0 0,-2 1 1 0 0,0 0-1 0 0,0-1 1 0 0,-1 1-1 0 0,-1-1 0 0 0,0 0 1 0 0,0-1-1 0 0,-2 1 1 0 0,-11 17-1 0 0,7-15 5 0 0,-1-1 0 0 0,-1 0 0 0 0,0-1 0 0 0,0 0 0 0 0,-1-1 0 0 0,-27 16 0 0 0,-101 45-381 0 0,88-48-141 0 0,-157 80-597 0 0,185-91 1116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0 11975 0 0,'0'0'267'0'0,"0"0"42"0"0,0 0 17 0 0,0 0-28 0 0,0 2-196 0 0,-5 21-107 0 0,-1 0 0 0 0,0 0 0 0 0,-13 27 0 0 0,-36 65 298 0 0,22-47 876 0 0,9-17-1085 0 0,-113 231 291 0 0,-19-12-226 0 0,17-85-149 0 0,-12-11 0 0 0,137-158 0 0 0,-2 1 0 0 0,0 0 0 0 0,-2 0 0 0 0,0-2 0 0 0,-29 20 0 0 0,46-35 6 0 0,1 1 1 0 0,0-1-1 0 0,0 0 0 0 0,0 0 0 0 0,-1 0 0 0 0,1 0 0 0 0,0 0 1 0 0,0 1-1 0 0,0-1 0 0 0,-1 0 0 0 0,1 0 0 0 0,0 0 0 0 0,0 0 1 0 0,-1 0-1 0 0,1 0 0 0 0,0 0 0 0 0,0 0 0 0 0,-1 0 1 0 0,1 0-1 0 0,0 0 0 0 0,0 0 0 0 0,-1 0 0 0 0,1 0 0 0 0,0 0 1 0 0,0 0-1 0 0,-1-1 0 0 0,1 1 0 0 0,0 0 0 0 0,0 0 0 0 0,-1 0 1 0 0,1 0-1 0 0,0 0 0 0 0,0 0 0 0 0,0-1 0 0 0,-1 1 0 0 0,1 0 1 0 0,0 0-1 0 0,0 0 0 0 0,0-1 0 0 0,0 1 0 0 0,0 0 0 0 0,-1 0 1 0 0,1 0-1 0 0,0-1 0 0 0,0 1 0 0 0,0 0 0 0 0,0 0 0 0 0,0-1 1 0 0,0 1-1 0 0,0 0 0 0 0,0 0 0 0 0,0-1 0 0 0,0 1 0 0 0,0 0 1 0 0,0 0-1 0 0,0-1 0 0 0,0 1 0 0 0,0 0 0 0 0,0 0 1 0 0,0-1-1 0 0,0 1 0 0 0,0 0 0 0 0,0 0 0 0 0,1-1 0 0 0,-1 1 1 0 0,0 0 28 0 0,0-7 41 0 0,1 1-1 0 0,0-1 1 0 0,1 1-1 0 0,0-1 1 0 0,0 1 0 0 0,0 0-1 0 0,0 0 1 0 0,1 0 0 0 0,0 0-1 0 0,1 0 1 0 0,5-7 0 0 0,7-8 272 0 0,26-28 1 0 0,-41 48-349 0 0,51-50 865 0 0,64-49 0 0 0,-93 81-780 0 0,0 1-256 0 0,2 0 0 0 0,0 2 0 0 0,1 1 0 0 0,43-18 1 0 0,-29 17-132 0 0,-1 2 1 0 0,69-14-1 0 0,-100 27 413 0 0,0 0 0 0 0,0 0-1 0 0,0 1 1 0 0,0 0 0 0 0,0 0-1 0 0,0 1 1 0 0,0 0 0 0 0,13 3-1 0 0,-17-3-51 0 0,0 1-1 0 0,1-1 1 0 0,-1 1 0 0 0,0 0-1 0 0,0 0 1 0 0,0 0-1 0 0,0 0 1 0 0,-1 1 0 0 0,1 0-1 0 0,-1 0 1 0 0,1 0-1 0 0,-1 0 1 0 0,0 0-1 0 0,0 1 1 0 0,-1-1 0 0 0,5 7-1 0 0,-4-3-58 0 0,1 1 0 0 0,-1 0 0 0 0,0-1 0 0 0,-1 1 0 0 0,0 0 0 0 0,0 1 0 0 0,-1-1 0 0 0,0 0 0 0 0,0 12 0 0 0,-1-8 0 0 0,-1 1 0 0 0,-1 0 0 0 0,0-1 0 0 0,0 1 0 0 0,-7 18 0 0 0,-1-5 0 0 0,-2-1 0 0 0,0-1 0 0 0,-1 0 0 0 0,-1 0 0 0 0,-18 21 0 0 0,18-27 0 0 0,0 0 0 0 0,-1-1 0 0 0,-1-1 0 0 0,0 0 0 0 0,-1-2 0 0 0,-1 0 0 0 0,0 0 0 0 0,-24 12 0 0 0,24-16 0 0 0,0-1 0 0 0,-1-1 0 0 0,0 0 0 0 0,0-2 0 0 0,-1 0 0 0 0,-21 4 0 0 0,9-5 0 0 0,0 0 0 0 0,0-2 0 0 0,-1-2 0 0 0,-48-3 0 0 0,78 2-127 0 0,0-1 0 0 0,0 1 0 0 0,0 0 0 0 0,1-1 0 0 0,-1 0 0 0 0,0 0 0 0 0,0 0 0 0 0,1 0 1 0 0,-1 0-1 0 0,1 0 0 0 0,-1-1 0 0 0,1 1 0 0 0,0-1 0 0 0,-1 0 0 0 0,1 1 0 0 0,0-1 0 0 0,0 0 0 0 0,0 0 0 0 0,0-1 0 0 0,1 1 0 0 0,-3-3 0 0 0,0-9-896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10135 0 0,'0'0'464'0'0,"0"0"-9"0"0,1 2-295 0 0,-1-1-157 0 0,1 0 1 0 0,-1 1-1 0 0,0-1 0 0 0,0 1 1 0 0,0-1-1 0 0,0 0 0 0 0,0 1 1 0 0,0-1-1 0 0,0 1 0 0 0,0-1 0 0 0,-1 0 1 0 0,1 1-1 0 0,0-1 0 0 0,-1 1 1 0 0,1-1-1 0 0,-2 2 0 0 0,-15 22 531 0 0,1-2 333 0 0,-1 6 12 0 0,11-19-615 0 0,0 1 0 0 0,0 0 0 0 0,1 0 1 0 0,0 1-1 0 0,1-1 0 0 0,-4 16 0 0 0,8-26 107 0 0,0-1 117 0 0,0 0 21 0 0,0 0 3 0 0,15-2 512 0 0,-4 0-868 0 0,0-1 0 0 0,0 0 0 0 0,-1-1 0 0 0,1-1 0 0 0,-1 1 0 0 0,0-2 0 0 0,14-8 0 0 0,-18 10-197 0 0,0-1 0 0 0,0 0 1 0 0,0 0-1 0 0,-1 0 0 0 0,1 0 1 0 0,-1-1-1 0 0,0 0 0 0 0,-1 0 1 0 0,0 0-1 0 0,0-1 0 0 0,0 0 1 0 0,3-7-1 0 0,-7 13 11 0 0,1-1 0 0 0,-1 1-1 0 0,1 0 1 0 0,-1-1 0 0 0,1 0 0 0 0,-1 1 0 0 0,0-1 0 0 0,0 1 0 0 0,1-1-1 0 0,-1 1 1 0 0,0-1 0 0 0,-1 1 0 0 0,1-1 0 0 0,0 0 0 0 0,0 1 0 0 0,-1-1-1 0 0,1 1 1 0 0,-1-1 0 0 0,1 1 0 0 0,-1-1 0 0 0,0 1 0 0 0,1 0 0 0 0,-1-1-1 0 0,0 1 1 0 0,0 0 0 0 0,0 0 0 0 0,0-1 0 0 0,0 1 0 0 0,-2-1 0 0 0,1 1-5 0 0,0-1 1 0 0,0 1 0 0 0,-1 0-1 0 0,1 1 1 0 0,0-1 0 0 0,-1 0-1 0 0,1 1 1 0 0,0-1 0 0 0,-1 1-1 0 0,1 0 1 0 0,0 0 0 0 0,-1 0-1 0 0,1 0 1 0 0,-1 0 0 0 0,1 0-1 0 0,0 1 1 0 0,-1-1 0 0 0,1 1 0 0 0,-3 1-1 0 0,-11 5 35 0 0,0 0 0 0 0,1 2 0 0 0,-1 0 0 0 0,2 0 0 0 0,-22 19 0 0 0,17-12 0 0 0,1 0 0 0 0,0 2 0 0 0,-27 35 0 0 0,38-44 0 0 0,1 0 0 0 0,1 0 0 0 0,-1 0 0 0 0,2 1 0 0 0,-1 0 0 0 0,1 0 0 0 0,1 0 0 0 0,0 0 0 0 0,0 0 0 0 0,1 1 0 0 0,-1 15 0 0 0,3-19 77 0 0,0-1-1 0 0,1 0 1 0 0,0 0 0 0 0,0 0-1 0 0,0 1 1 0 0,1-1 0 0 0,0 0-1 0 0,1-1 1 0 0,-1 1-1 0 0,1 0 1 0 0,0-1 0 0 0,0 1-1 0 0,1-1 1 0 0,-1 0-1 0 0,1 0 1 0 0,0 0 0 0 0,1-1-1 0 0,-1 1 1 0 0,1-1 0 0 0,0 0-1 0 0,0-1 1 0 0,0 1-1 0 0,1-1 1 0 0,-1 0 0 0 0,9 4-1 0 0,8 2-247 0 0,-11-3 233 0 0,0-1-1 0 0,0-1 1 0 0,0 0-1 0 0,14 2 1 0 0,-21-5-209 0 0,-1-1 1 0 0,1 0-1 0 0,-1 1 1 0 0,1-1-1 0 0,-1-1 1 0 0,0 1-1 0 0,1 0 1 0 0,-1-1-1 0 0,1 0 1 0 0,-1 0-1 0 0,0 0 1 0 0,0 0-1 0 0,1 0 1 0 0,-1-1-1 0 0,0 1 1 0 0,0-1-1 0 0,0 0 1 0 0,0 0-1 0 0,2-2 1 0 0,8-9-877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10 15663 0 0,'0'0'356'0'0,"0"0"50"0"0,0 0 20 0 0,0 0-42 0 0,-8-6-236 0 0,1 2-148 0 0,0 7 0 0 0,3-1 8 0 0,1 0-1 0 0,-1 1 1 0 0,1 0 0 0 0,0 0-1 0 0,0 0 1 0 0,0 0-1 0 0,0 0 1 0 0,-5 7-1 0 0,-14 32 211 0 0,13-23-68 0 0,-31 60 954 0 0,-100 179 1279 0 0,-132 205-2229 0 0,194-328-143 0 0,32-56-11 0 0,-3-1 0 0 0,-101 119 0 0 0,145-191-11 0 0,2-2-7 0 0,-1-1 1 0 0,1 1 0 0 0,-1-1-1 0 0,0 0 1 0 0,0 0-1 0 0,-6 3 1 0 0,9-5-679 0 0,1-16-1268 0 0,5-4 941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15663 0 0,'0'0'719'0'0,"0"0"-20"0"0,2 1-449 0 0,4 1-69 0 0,0 0 0 0 0,0 0-1 0 0,1-1 1 0 0,-1 1 0 0 0,1-1-1 0 0,0-1 1 0 0,-1 0 0 0 0,1 0 0 0 0,0 0-1 0 0,-1 0 1 0 0,1-1 0 0 0,9-3-1 0 0,12-2 666 0 0,39-15 0 0 0,-67 21-843 0 0,283-105 2141 0 0,-200 72-2125 0 0,26-10-375 0 0,-99 40-100 0 0,10-3-2657 0 0,24-10-1 0 0,-30 9 558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3 392 17503 0 0,'0'0'399'0'0,"0"0"-350"0"0,-1 0 0 0 0,1 0 1 0 0,0 1-1 0 0,0-1 0 0 0,0 0 1 0 0,0 0-1 0 0,0 0 0 0 0,-1 0 1 0 0,1 0-1 0 0,0 1 0 0 0,0-1 0 0 0,0 0 1 0 0,0 0-1 0 0,0 0 0 0 0,0 1 1 0 0,0-1-1 0 0,0 0 0 0 0,0 0 0 0 0,-1 0 1 0 0,1 1-1 0 0,0-1 0 0 0,0 0 1 0 0,0 0-1 0 0,0 0 0 0 0,0 1 0 0 0,0-1 1 0 0,0 0-1 0 0,0 0 0 0 0,1 0 1 0 0,-1 1-1 0 0,0-1 0 0 0,2 1 52 0 0,1 0 0 0 0,-1-1 0 0 0,1 1-1 0 0,0-1 1 0 0,-1 0 0 0 0,1 0 0 0 0,0 0 0 0 0,-1 0-1 0 0,1 0 1 0 0,3-1 0 0 0,29-9 463 0 0,-21 6-341 0 0,396-125 1948 0 0,-230 71-2198 0 0,-112 34-1317 0 0,124-63 0 0 0,-82 38-3514 0 0,-50 23 2060 0 0,-32 14 1262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58 19351 0 0,'3'-5'940'0'0,"14"-12"113"0"0,2-3-926 0 0,-18 19-22 0 0,-1 1 1 0 0,1-1-1 0 0,0 0 0 0 0,-1 1 1 0 0,1-1-1 0 0,-1 0 0 0 0,0 0 1 0 0,1 0-1 0 0,-1 0 0 0 0,0 0 0 0 0,1 1 1 0 0,-1-1-1 0 0,0-2 0 0 0,0 3-76 0 0,-1-1 0 0 0,0 1-1 0 0,1 0 1 0 0,-1 0 0 0 0,0-1-1 0 0,0 1 1 0 0,1 0 0 0 0,-1 0 0 0 0,0 0-1 0 0,0 0 1 0 0,1 0 0 0 0,-1 0-1 0 0,0 0 1 0 0,0 0 0 0 0,1 0-1 0 0,-1 0 1 0 0,0 0 0 0 0,0 1-1 0 0,0-1 1 0 0,-8 3-29 0 0,0-1 0 0 0,0 1 0 0 0,0 1 0 0 0,1 0 0 0 0,-16 9 0 0 0,5-3 0 0 0,-170 96 0 0 0,179-100 0 0 0,0 0 0 0 0,0 1 0 0 0,1 0 0 0 0,0 1 0 0 0,0 0 0 0 0,0 0 0 0 0,-11 16 0 0 0,16-14 0 0 0,4-9 0 0 0,1 0 0 0 0,-1 0 0 0 0,1 0 0 0 0,-1 0 0 0 0,1 1 0 0 0,-1-1 0 0 0,1 0 0 0 0,0 0 0 0 0,0 0 0 0 0,-1 0 0 0 0,1 0 0 0 0,0-1 0 0 0,0 1 0 0 0,0 0 0 0 0,0 0 0 0 0,0-1 0 0 0,0 1 0 0 0,0 0 0 0 0,0-1 0 0 0,0 1 0 0 0,2 0 0 0 0,29 9 0 0 0,-28-9 0 0 0,25 7 18 0 0,52 22-1 0 0,-72-26-56 0 0,-1 0-1 0 0,1 1 0 0 0,-1 0 1 0 0,0 0-1 0 0,0 1 0 0 0,-1 0 1 0 0,0 0-1 0 0,0 1 0 0 0,0 0 0 0 0,5 8 1 0 0,4 7-592 0 0,-3-4 182 0 0,12 20 1 0 0,-22-33 448 0 0,0 1 0 0 0,-1 0 0 0 0,0 0 0 0 0,1 0 1 0 0,-2 0-1 0 0,1 0 0 0 0,-1 0 0 0 0,1 9 0 0 0,-2-11 80 0 0,0-1 0 0 0,-1 1 0 0 0,1 0 0 0 0,-1-1 0 0 0,0 1 0 0 0,0 0 0 0 0,0-1 1 0 0,-1 1-1 0 0,1-1 0 0 0,-1 1 0 0 0,0-1 0 0 0,0 0 0 0 0,0 0 0 0 0,0 0 0 0 0,0 0 0 0 0,-1 0 0 0 0,0 0 0 0 0,1-1 0 0 0,-1 1 0 0 0,-4 2 0 0 0,0 0-49 0 0,0 0 0 0 0,-1-1 0 0 0,1 0 0 0 0,-1 0 0 0 0,0-1-1 0 0,0 0 1 0 0,-16 4 0 0 0,5-3-29 0 0,-1-1 1 0 0,0-1-1 0 0,0-1 0 0 0,-31-3 1 0 0,-79-16-148 0 0,91 11-692 0 0,-27-5-1124 0 0,24 0-3718 0 0,12 0-759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626 423 8287 0 0,'18'-13'382'0'0,"-15"10"-8"0"0,1-6-226 0 0,2 0 223 0 0,0 1-1 0 0,13-15 1 0 0,3-4 392 0 0,-18 20-729 0 0,0 1 0 0 0,0-1-1 0 0,0 0 1 0 0,-1 0 0 0 0,0 0 0 0 0,0 0-1 0 0,-1-1 1 0 0,0 1 0 0 0,0-1 0 0 0,-1 1 0 0 0,0-1-1 0 0,0 0 1 0 0,0 0 0 0 0,-1 1 0 0 0,-1-1-1 0 0,1 0 1 0 0,-4-13 0 0 0,-3-33 1208 0 0,6 37-1047 0 0,-7-31-1 0 0,7 43-196 0 0,-1 1 0 0 0,1 0 0 0 0,-1-1 0 0 0,0 1-1 0 0,0 0 1 0 0,0 0 0 0 0,0 0 0 0 0,-1 0 0 0 0,0 0 0 0 0,0 0-1 0 0,-4-4 1 0 0,5 7 2 0 0,0-1-1 0 0,0 1 1 0 0,0 0-1 0 0,0 0 1 0 0,0 0-1 0 0,0 0 1 0 0,-1 0-1 0 0,1 1 1 0 0,0-1-1 0 0,0 1 1 0 0,0-1-1 0 0,-1 1 1 0 0,1 0-1 0 0,0 0 1 0 0,-1 0 0 0 0,1 0-1 0 0,0 0 1 0 0,0 0-1 0 0,-1 1 1 0 0,1-1-1 0 0,0 1 1 0 0,0 0-1 0 0,-5 1 1 0 0,-4 3 75 0 0,0 1 1 0 0,0 0 0 0 0,-12 9 0 0 0,14-10 75 0 0,-28 22 600 0 0,-57 53 0 0 0,60-49-664 0 0,-77 73-67 0 0,43-39-24 0 0,27-25 4 0 0,1 2 0 0 0,-64 88 0 0 0,99-123 163 0 0,1 0 0 0 0,0 1-1 0 0,0-1 1 0 0,0 1 0 0 0,1-1-1 0 0,0 1 1 0 0,1 0 0 0 0,0 0-1 0 0,0 1 1 0 0,0-1 0 0 0,0 10-1 0 0,2-17-124 0 0,1-1 0 0 0,-1 0 0 0 0,0 1-1 0 0,0-1 1 0 0,0 1 0 0 0,0-1 0 0 0,0 0 0 0 0,1 1-1 0 0,-1-1 1 0 0,0 1 0 0 0,0-1 0 0 0,1 0 0 0 0,-1 1-1 0 0,0-1 1 0 0,1 0 0 0 0,-1 1 0 0 0,0-1-1 0 0,1 0 1 0 0,-1 0 0 0 0,0 1 0 0 0,1-1 0 0 0,-1 0-1 0 0,1 0 1 0 0,-1 0 0 0 0,0 0 0 0 0,1 1 0 0 0,0-1-1 0 0,11 2 441 0 0,-5-3-396 0 0,0 1-1 0 0,0-1 1 0 0,0-1-1 0 0,-1 1 1 0 0,1-1-1 0 0,0 0 1 0 0,10-5-1 0 0,45-27-155 0 0,-20 10 104 0 0,43-18-30 0 0,-17 9 0 0 0,65-42 0 0 0,-21 6 0 0 0,-98 61 0 0 0,-14 9 0 0 0,0-1 0 0 0,0 0 0 0 0,0 0 0 0 0,0 0 0 0 0,0 1 0 0 0,0-1 0 0 0,0 0 0 0 0,0 0 0 0 0,0 1 0 0 0,0-1 0 0 0,0 0 0 0 0,0 0 0 0 0,0 0 0 0 0,0 1 0 0 0,0-1 0 0 0,0 0 0 0 0,0 0 0 0 0,0 0 0 0 0,0 1 0 0 0,0-1 0 0 0,0 0 0 0 0,0 0 0 0 0,0 0 0 0 0,1 1 0 0 0,-1-1 0 0 0,0 0 0 0 0,0 0 0 0 0,0 0 0 0 0,0 0 0 0 0,0 1 0 0 0,1-1 0 0 0,-1 0 0 0 0,0 0 0 0 0,0 0 0 0 0,0 0 0 0 0,1 0 0 0 0,-1 0 0 0 0,0 0 0 0 0,0 0 0 0 0,0 1 0 0 0,1-1 0 0 0,-1 0 0 0 0,0 0 0 0 0,0 0 0 0 0,0 0 0 0 0,1 0 0 0 0,-1 0 0 0 0,0 0 0 0 0,0 0 0 0 0,1 0 0 0 0,-1 0 0 0 0,0 0 0 0 0,0-1 0 0 0,0 1 0 0 0,1 0 0 0 0,-1 0 0 0 0,0 0 0 0 0,0 0 0 0 0,0 0 0 0 0,1 0 0 0 0,-1 0 0 0 0,0 0 0 0 0,0-1 0 0 0,0 1 0 0 0,0 0 0 0 0,0 0 0 0 0,1 0 0 0 0,-1-1 0 0 0,-4 14 0 0 0,-2-4 0 0 0,0 0 0 0 0,-11 11 0 0 0,10-12 0 0 0,0 1 0 0 0,-11 18 0 0 0,-4 6 0 0 0,17-26 0 0 0,0 0 0 0 0,0 0 0 0 0,1 1 0 0 0,0-1 0 0 0,-4 10 0 0 0,5-8 0 0 0,0-1 0 0 0,-1 1 0 0 0,0 0 0 0 0,0-1 0 0 0,-6 8 0 0 0,7-11-174 0 0,0 0-1 0 0,0 1 0 0 0,0 0 1 0 0,0 0-1 0 0,1-1 0 0 0,0 1 1 0 0,-1 8-1 0 0,2-10-429 0 0,0 0 0 0 0,1 1 0 0 0,-1-1 0 0 0,1 0 0 0 0,0 1 0 0 0,1 4 0 0 0,0-7-1428 0 0,-1-2-15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3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120 491 13823 0 0,'0'0'315'0'0,"0"0"45"0"0,0 0 21 0 0,0 0-49 0 0,-1 1-220 0 0,0 1-66 0 0,1 0 0 0 0,-1-1 0 0 0,0 1-1 0 0,0-1 1 0 0,0 1 0 0 0,0-1 0 0 0,0 1 0 0 0,0-1 0 0 0,0 0-1 0 0,-1 0 1 0 0,1 1 0 0 0,0-1 0 0 0,-1 0 0 0 0,1 0-1 0 0,-1 0 1 0 0,1 0 0 0 0,-1-1 0 0 0,0 1 0 0 0,1 0-1 0 0,-1-1 1 0 0,0 1 0 0 0,0-1 0 0 0,1 1 0 0 0,-1-1-1 0 0,-2 0 1 0 0,1 0 90 0 0,0 0-1 0 0,0 0 0 0 0,0-1 1 0 0,1 1-1 0 0,-1-1 0 0 0,0 0 1 0 0,0 1-1 0 0,1-1 0 0 0,-1-1 1 0 0,1 1-1 0 0,-1 0 0 0 0,1-1 1 0 0,-1 1-1 0 0,1-1 1 0 0,0 1-1 0 0,-4-5 0 0 0,3 4-13 0 0,0-1 0 0 0,0 0 0 0 0,1 0 0 0 0,-1-1 0 0 0,1 1 0 0 0,-1 0 0 0 0,1-1-1 0 0,0 0 1 0 0,1 1 0 0 0,-1-1 0 0 0,0 0 0 0 0,1 0 0 0 0,0 0 0 0 0,0 0 0 0 0,0 0 0 0 0,1 0 0 0 0,-1 0-1 0 0,1-1 1 0 0,0 1 0 0 0,0-4 0 0 0,1-5 16 0 0,1 1 0 0 0,0 0 0 0 0,1 0 0 0 0,0 1-1 0 0,1-1 1 0 0,0 0 0 0 0,1 1 0 0 0,0 0 0 0 0,1 0 0 0 0,0 1 0 0 0,0-1-1 0 0,2 1 1 0 0,-1 1 0 0 0,1-1 0 0 0,12-10 0 0 0,1 0-379 0 0,2 2 0 0 0,0 0 0 0 0,1 1 0 0 0,0 1 0 0 0,36-16 0 0 0,-8 8-1225 0 0,86-29-1 0 0,-54 30-4312 0 0,-38 13-21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306 137 15663 0 0,'0'0'356'0'0,"-4"9"994"0"0,5-6-1305 0 0,-1 0 1 0 0,1 0 0 0 0,0 0-1 0 0,0 0 1 0 0,0 0 0 0 0,1 0-1 0 0,-1 0 1 0 0,4 5 0 0 0,-4-6 21 0 0,0-1 0 0 0,0 0 1 0 0,0 0-1 0 0,0-1 0 0 0,1 1 0 0 0,-1 0 1 0 0,0 0-1 0 0,1-1 0 0 0,-1 1 1 0 0,0 0-1 0 0,1-1 0 0 0,-1 0 0 0 0,1 1 1 0 0,-1-1-1 0 0,1 0 0 0 0,-1 0 1 0 0,1 1-1 0 0,-1-1 0 0 0,1 0 0 0 0,-1-1 1 0 0,1 1-1 0 0,1 0 0 0 0,36-7 632 0 0,-1-2 0 0 0,-1-1-1 0 0,0-2 1 0 0,0-2-1 0 0,35-18 1 0 0,-61 27-699 0 0,0-1 0 0 0,0-1 0 0 0,0 1 0 0 0,-1-2 0 0 0,0 0 0 0 0,18-17 0 0 0,-27 23-24 0 0,0 1-1 0 0,-1 0 0 0 0,1 0 1 0 0,0-1-1 0 0,0 1 1 0 0,0-1-1 0 0,-1 1 1 0 0,1-1-1 0 0,-1 1 1 0 0,1-1-1 0 0,-1 1 0 0 0,0-1 1 0 0,1-2-1 0 0,-1 4-5 0 0,0-1-1 0 0,0 0 1 0 0,-1 1-1 0 0,1-1 0 0 0,0 0 1 0 0,0 1-1 0 0,0-1 1 0 0,0 0-1 0 0,-1 1 0 0 0,1-1 1 0 0,0 1-1 0 0,-1-1 1 0 0,1 0-1 0 0,0 1 0 0 0,-1-1 1 0 0,1 1-1 0 0,-1-1 1 0 0,1 1-1 0 0,-1-1 0 0 0,1 1 1 0 0,-1 0-1 0 0,1-1 1 0 0,-1 1-1 0 0,0 0 0 0 0,1-1 1 0 0,-1 1-1 0 0,1 0 1 0 0,-1-1-1 0 0,0 1 1 0 0,1 0-1 0 0,-1 0 0 0 0,0 0 1 0 0,-1 0-1 0 0,-8-1-50 0 0,0 0 0 0 0,-1 1 0 0 0,1 0 0 0 0,-1 1-1 0 0,1 1 1 0 0,0-1 0 0 0,-15 5 0 0 0,-69 28 122 0 0,51-16-41 0 0,1 2 0 0 0,1 2 0 0 0,1 2 0 0 0,1 2 0 0 0,1 1 0 0 0,1 2 0 0 0,2 1 0 0 0,1 2 0 0 0,-46 56 0 0 0,68-72 0 0 0,0 0 0 0 0,-12 24 0 0 0,20-32 0 0 0,0 0 0 0 0,1 0 0 0 0,0 0 0 0 0,0 0 0 0 0,1 0 0 0 0,0 1 0 0 0,-1 16 0 0 0,3-22 0 0 0,0 0 0 0 0,0 0 0 0 0,0 0 0 0 0,1 0 0 0 0,-1-1 0 0 0,1 1 0 0 0,0 0 0 0 0,0 0 0 0 0,0 0 0 0 0,0-1 0 0 0,1 1 0 0 0,-1-1 0 0 0,1 1 0 0 0,-1-1 0 0 0,1 1 0 0 0,0-1 0 0 0,0 0 0 0 0,0 0 0 0 0,0 0 0 0 0,1 0 0 0 0,-1 0 0 0 0,0 0 0 0 0,1-1 0 0 0,-1 1 0 0 0,4 0 0 0 0,0 1 0 0 0,0 0 0 0 0,1-1 0 0 0,-1 0 0 0 0,1 0 0 0 0,-1 0 0 0 0,1-1 0 0 0,0 0 0 0 0,0-1 0 0 0,11 1 0 0 0,3-3-442 0 0,33-7 1 0 0,-5-3-4622 0 0,-1-4-1631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 10135 0 0,'0'0'231'0'0,"1"0"-179"0"0,-1 0 0 0 0,1-1-1 0 0,-1 1 1 0 0,1 0 0 0 0,0-1 0 0 0,-1 1 0 0 0,1 0 0 0 0,0 0-1 0 0,-1 0 1 0 0,1 0 0 0 0,0 0 0 0 0,-1 0 0 0 0,1 0 0 0 0,1 0-1 0 0,0 1 57 0 0,1 0-1 0 0,-1 1 1 0 0,0-1-1 0 0,1 1 1 0 0,-1 0-1 0 0,0 0 1 0 0,0 0-1 0 0,0 0 1 0 0,0 0-1 0 0,-1 0 1 0 0,1 0-1 0 0,0 0 1 0 0,-1 1-1 0 0,0-1 1 0 0,2 4-1 0 0,-2-2 42 0 0,0 0 0 0 0,1 1 0 0 0,-2-1-1 0 0,1 1 1 0 0,0-1 0 0 0,-1 1 0 0 0,0-1-1 0 0,-1 8 1 0 0,-1 6 476 0 0,-2 0 0 0 0,0 0 0 0 0,-12 30 0 0 0,11-35-172 0 0,-11 31 161 0 0,-3-1 0 0 0,-1-1 0 0 0,-1-1 1 0 0,-3-1-1 0 0,-1-1 0 0 0,-44 52 0 0 0,-33 21-605 0 0,-157 136-1 0 0,249-239-99 0 0,-9 8-199 0 0,0 0-1 0 0,-2-2 1 0 0,-37 23 0 0 0,57-37-1146 0 0,-2-11-4994 0 0,1 0 1068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128 414 10135 0 0,'1'-2'231'0'0,"15"-19"165"0"0,1 1 0 0 0,35-32 0 0 0,-24 25 721 0 0,-9 5 940 0 0,21-28 0 0 0,-8 10-551 0 0,-19 22-1078 0 0,1 2-1 0 0,1 0 0 0 0,1 0 1 0 0,0 1-1 0 0,23-15 0 0 0,-24 20-352 0 0,0 1-1 0 0,1 1 0 0 0,1 0 1 0 0,-1 1-1 0 0,1 1 0 0 0,1 1 1 0 0,-1 0-1 0 0,28-3 0 0 0,-37 7-76 0 0,1 0-1 0 0,0 1 0 0 0,0 0 1 0 0,0 1-1 0 0,-1-1 0 0 0,1 2 1 0 0,0-1-1 0 0,-1 2 0 0 0,1-1 1 0 0,-1 1-1 0 0,0 0 0 0 0,0 0 1 0 0,0 1-1 0 0,0 0 0 0 0,-1 1 1 0 0,1 0-1 0 0,-1 0 0 0 0,0 1 1 0 0,9 8-1 0 0,-7-4 3 0 0,-1 0 0 0 0,0 0 0 0 0,0 1 0 0 0,-1-1 0 0 0,-1 2 0 0 0,0-1 0 0 0,0 1 0 0 0,-1 0 0 0 0,-1 0 0 0 0,0 0 0 0 0,0 1 0 0 0,-1-1 0 0 0,-1 1 0 0 0,1 20 0 0 0,-1-16 0 0 0,-1 0 0 0 0,-1 1 0 0 0,-3 28 0 0 0,2-41 0 0 0,0 1 0 0 0,0-1 0 0 0,-1 1 0 0 0,0-1 0 0 0,0 0 0 0 0,0 0 0 0 0,-1 0 0 0 0,0 0 0 0 0,0 0 0 0 0,0 0 0 0 0,-1-1 0 0 0,1 1 0 0 0,-1-1 0 0 0,0 0 0 0 0,-5 4 0 0 0,-3 0 0 0 0,1 0 0 0 0,-1-1 0 0 0,0-1 0 0 0,0 0 0 0 0,-1 0 0 0 0,0-1 0 0 0,-18 4 0 0 0,-99 16 0 0 0,104-21 0 0 0,-2 0 0 0 0,-173 30 0 0 0,20 0 0 0 0,151-28-558 0 0,0-1 1 0 0,-56 2-1 0 0,85-7-1357 0 0,4-4-107 0 0,15-15-24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13823 0 0,'0'0'630'0'0,"-2"1"-13"0"0,-36 12-514 0 0,0 2-1 0 0,-47 27 1 0 0,13-6 777 0 0,-86 44 306 0 0,139-69-917 0 0,0 2 0 0 0,2 0 0 0 0,-1 0 0 0 0,2 2 0 0 0,0 0 0 0 0,-15 18 0 0 0,22-21 166 0 0,0 0 0 0 0,1 1 0 0 0,-13 27 0 0 0,18-35-375 0 0,1 0 1 0 0,0 1-1 0 0,0-1 1 0 0,1 1-1 0 0,-1-1 1 0 0,1 1-1 0 0,1 0 1 0 0,-1 0-1 0 0,1-1 1 0 0,0 1-1 0 0,0 0 1 0 0,0 0-1 0 0,3 9 1 0 0,-2-13-5 0 0,0 1 1 0 0,0-1-1 0 0,0 1 1 0 0,0-1-1 0 0,0 1 1 0 0,1-1-1 0 0,-1 0 1 0 0,1 0-1 0 0,0 1 1 0 0,-1-1-1 0 0,1 0 1 0 0,0-1-1 0 0,0 1 1 0 0,0 0-1 0 0,1 0 1 0 0,-1-1-1 0 0,0 1 1 0 0,1-1-1 0 0,-1 0 1 0 0,1 0-1 0 0,-1 0 1 0 0,1 0-1 0 0,-1 0 1 0 0,1-1-1 0 0,0 1 1 0 0,-1-1-1 0 0,1 1 1 0 0,0-1-1 0 0,3 0 1 0 0,3-1-67 0 0,-1 1 0 0 0,0-1 0 0 0,1 0 0 0 0,-1-1 0 0 0,0 0 0 0 0,0-1 0 0 0,0 1 0 0 0,10-6 0 0 0,-9 4 10 0 0,70-37 0 0 0,-67 33 0 0 0,0 0 0 0 0,0 0 0 0 0,-1-1 0 0 0,11-12 0 0 0,-4 3-247 0 0,-2-1 0 0 0,0-1 0 0 0,-1 0 0 0 0,-1-1 0 0 0,-1 0 0 0 0,-1-1 0 0 0,16-40 0 0 0,-20 42 120 0 0,4-11-153 0 0,-9 10-4507 0 0,-3 21-1355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17 17503 0 0,'0'0'399'0'0,"0"0"60"0"0,0 0 21 0 0,0 0-59 0 0,-1-1-276 0 0,0 0-144 0 0,0-1 0 0 0,0 1-1 0 0,0 0 1 0 0,0 0 0 0 0,0 0 0 0 0,0 0 0 0 0,-1 0-1 0 0,1 0 1 0 0,0 0 0 0 0,-1 0 0 0 0,1 1-1 0 0,-1-1 1 0 0,1 0 0 0 0,-1 1 0 0 0,1 0-1 0 0,-1-1 1 0 0,1 1 0 0 0,-1 0 0 0 0,0-1-1 0 0,1 1 1 0 0,-1 0 0 0 0,-2 0 0 0 0,-5 1-2 0 0,0 0 0 0 0,-18 4 0 0 0,9-1 2 0 0,-34 7-1 0 0,1 3 0 0 0,0 2 0 0 0,-54 24 0 0 0,89-33 0 0 0,0 0 0 0 0,-19 12 0 0 0,31-17 0 0 0,0 1 0 0 0,1-1 0 0 0,-1 1 0 0 0,1 0 0 0 0,-1 0 0 0 0,1 0 0 0 0,0 1 0 0 0,0-1 0 0 0,0 1 0 0 0,1 0 0 0 0,-1 0 0 0 0,1 0 0 0 0,-3 7 0 0 0,4-9 0 0 0,1 0 0 0 0,-1 0 0 0 0,1 0 0 0 0,0 0 0 0 0,0 0 0 0 0,0 0 0 0 0,0 0 0 0 0,0-1 0 0 0,1 1 0 0 0,-1 0 0 0 0,1 0 0 0 0,-1 0 0 0 0,1 0 0 0 0,-1-1 0 0 0,1 1 0 0 0,0 0 0 0 0,0 0 0 0 0,0-1 0 0 0,0 1 0 0 0,0-1 0 0 0,0 1 0 0 0,1-1 0 0 0,-1 1 0 0 0,0-1 0 0 0,1 0 0 0 0,-1 0 0 0 0,3 2 0 0 0,5 3 0 0 0,1 0 0 0 0,-1 0 0 0 0,18 6 0 0 0,-11-5 0 0 0,53 25 0 0 0,64 33 0 0 0,-125-60 8 0 0,0-1-1 0 0,-1 2 1 0 0,0-1-1 0 0,12 12 1 0 0,-16-14 100 0 0,0 0 0 0 0,0 1 0 0 0,0-1-1 0 0,-1 1 1 0 0,0 0 0 0 0,1-1 0 0 0,-1 1 0 0 0,-1 0 0 0 0,1 0 0 0 0,-1 0-1 0 0,1 0 1 0 0,0 6 0 0 0,-2-9-78 0 0,-1 1-1 0 0,1 0 1 0 0,0 0-1 0 0,-1 0 1 0 0,1 0-1 0 0,-1 0 1 0 0,1 0-1 0 0,-1-1 1 0 0,0 1-1 0 0,0 0 1 0 0,0 0-1 0 0,0-1 1 0 0,0 1-1 0 0,0-1 1 0 0,0 1-1 0 0,-1-1 1 0 0,1 1 0 0 0,-1-1-1 0 0,1 0 1 0 0,-1 0-1 0 0,-2 2 1 0 0,-5 3-44 0 0,0 0 0 0 0,-16 7 0 0 0,-9 1 14 0 0,-1-1 0 0 0,0-1 0 0 0,-1-2 0 0 0,-1-1 0 0 0,1-3 0 0 0,-74 5 0 0 0,105-10-21 0 0,0-1-25 0 0,0 0 0 0 0,-1 0 0 0 0,1 0 0 0 0,-6-1 1 0 0,10 1-84 0 0,0-1 0 0 0,0 1 1 0 0,0 0-1 0 0,0 0 1 0 0,0 0-1 0 0,0-1 1 0 0,1 1-1 0 0,-1-1 0 0 0,0 1 1 0 0,0 0-1 0 0,0-1 1 0 0,1 1-1 0 0,-1-1 1 0 0,0 0-1 0 0,1 1 1 0 0,-1-1-1 0 0,0 0 0 0 0,1 1 1 0 0,-1-1-1 0 0,1 0 1 0 0,-1 1-1 0 0,1-1 1 0 0,0 0-1 0 0,-1 0 0 0 0,1 0 1 0 0,0 0-1 0 0,-1 1 1 0 0,1-1-1 0 0,0 0 1 0 0,0 0-1 0 0,0 0 0 0 0,0-1 1 0 0,0-2-233 0 0,0 1 0 0 0,1-1 0 0 0,-1 0 0 0 0,1 0 0 0 0,0 1 0 0 0,2-5 0 0 0,15-25-2195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4 17503 0 0,'0'0'399'0'0,"0"0"60"0"0,0 0 21 0 0,0 0-59 0 0,1-1-276 0 0,6-1-57 0 0,-5 2 283 0 0,-13 6 626 0 0,-50 39-389 0 0,-86 29-608 0 0,76-40 0 0 0,-180 81 0 0 0,212-98 0 0 0,-4 0 0 0 0,22-9 0 0 0,-29 16 0 0 0,42-17 0 0 0,8-6 0 0 0,0 1 0 0 0,0-1 0 0 0,0 0 0 0 0,0 0 0 0 0,1 0 0 0 0,-1 0 0 0 0,0 0 0 0 0,1 0 0 0 0,-1 0 0 0 0,1 1 0 0 0,-1-1 0 0 0,1-1 0 0 0,0 1 0 0 0,-1 0 0 0 0,1 0 0 0 0,0 0 0 0 0,0 0 0 0 0,-1 0 0 0 0,1-1 0 0 0,0 1 0 0 0,0 0 0 0 0,0 0 0 0 0,2 0 0 0 0,24 16 0 0 0,104 39 0 0 0,-34-17 0 0 0,-81-32 0 0 0,-3-1 0 0 0,1 0 0 0 0,-1 1 0 0 0,0 1 0 0 0,15 11 0 0 0,-25-17 0 0 0,0 0 0 0 0,0 1 0 0 0,-1-1 0 0 0,1 1 0 0 0,-1 0 0 0 0,0-1 0 0 0,0 1 0 0 0,0 0 0 0 0,0 0 0 0 0,0 1 0 0 0,-1-1 0 0 0,1 0 0 0 0,-1 1 0 0 0,0-1 0 0 0,0 0 0 0 0,0 1 0 0 0,-1 0 0 0 0,1-1 0 0 0,-1 1 0 0 0,0-1 0 0 0,0 1 0 0 0,0-1 0 0 0,-1 6 0 0 0,0-6 2 0 0,0 0-1 0 0,0 0 1 0 0,0 0 0 0 0,-1 0-1 0 0,1 0 1 0 0,-1-1 0 0 0,1 1-1 0 0,-1 0 1 0 0,0-1 0 0 0,0 0-1 0 0,0 1 1 0 0,-1-1-1 0 0,1 0 1 0 0,-1 0 0 0 0,1 0-1 0 0,-5 2 1 0 0,-7 4 186 0 0,0 0 0 0 0,-16 6 1 0 0,14-7 149 0 0,-7 2-183 0 0,0 0 1 0 0,-1-2 0 0 0,0 0-1 0 0,0-2 1 0 0,0-1-1 0 0,-1 0 1 0 0,-26-1 0 0 0,19-3-262 0 0,-1-1 0 0 0,1-2 0 0 0,-1-1 1 0 0,-59-15-1 0 0,90 18 46 0 0,-5 0-89 0 0,1-1-1 0 0,0 0 1 0 0,0-1-1 0 0,0 1 1 0 0,-10-7-1 0 0,14 8 34 0 0,1 0 0 0 0,0 0 0 0 0,-1 0 0 0 0,1 0 0 0 0,0 0 0 0 0,0-1 0 0 0,0 1 0 0 0,0-1-1 0 0,0 1 1 0 0,0 0 0 0 0,0-1 0 0 0,1 1 0 0 0,-1-1 0 0 0,0 0 0 0 0,1 1 0 0 0,-1-1-1 0 0,1 0 1 0 0,0 1 0 0 0,-1-1 0 0 0,1 0 0 0 0,0 1 0 0 0,0-1 0 0 0,0 0 0 0 0,0 1-1 0 0,0-1 1 0 0,1 0 0 0 0,-1 0 0 0 0,1-2 0 0 0,1-2-189 0 0,0 1 0 0 0,0-1 1 0 0,0 0-1 0 0,4-5 0 0 0,23-27-1230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61 13823 0 0,'0'0'315'0'0,"0"0"45"0"0,0 0 21 0 0,2-1-49 0 0,-2 1-327 0 0,-1 0-1 0 0,1 0 1 0 0,0 0-1 0 0,0 0 1 0 0,0 0-1 0 0,0 0 0 0 0,0 0 1 0 0,0 0-1 0 0,-1 0 1 0 0,1 0-1 0 0,0 0 1 0 0,0 0-1 0 0,0-1 1 0 0,0 1-1 0 0,0 0 0 0 0,0 0 1 0 0,0 0-1 0 0,-1 0 1 0 0,1 0-1 0 0,0 0 1 0 0,0 0-1 0 0,0 0 1 0 0,0 0-1 0 0,0-1 0 0 0,0 1 1 0 0,0 0-1 0 0,0 0 1 0 0,0 0-1 0 0,0 0 1 0 0,0 0-1 0 0,0 0 1 0 0,0 0-1 0 0,-1-1 0 0 0,1 1 1 0 0,0 0-1 0 0,0 0 1 0 0,0 0-1 0 0,0 0 1 0 0,0 0-1 0 0,0-1 1 0 0,0 1-1 0 0,1 0 0 0 0,-1 0 1 0 0,0 0-1 0 0,0 0 1 0 0,0 0-1 0 0,0 0 1 0 0,0-1-1 0 0,0 1 1 0 0,0 0-1 0 0,0 0 1 0 0,0 0-1 0 0,0 0 0 0 0,-12 1 316 0 0,4 2-167 0 0,-1 0 0 0 0,1 0 0 0 0,0 1 0 0 0,-1 0-1 0 0,-13 11 1 0 0,-35 29 534 0 0,39-29-345 0 0,1 1-1 0 0,-25 31 0 0 0,35-38-194 0 0,0 1-1 0 0,0 1 0 0 0,1-1 0 0 0,0 1 1 0 0,1 0-1 0 0,-8 23 0 0 0,13-32-98 0 0,-1 1 1 0 0,0 0-1 0 0,1-1 0 0 0,-1 1 1 0 0,1 0-1 0 0,0-1 0 0 0,0 1 0 0 0,0 0 1 0 0,0 0-1 0 0,1-1 0 0 0,-1 1 0 0 0,1 0 1 0 0,-1 0-1 0 0,1-1 0 0 0,0 1 1 0 0,0-1-1 0 0,0 1 0 0 0,1-1 0 0 0,-1 1 1 0 0,0-1-1 0 0,1 0 0 0 0,0 0 0 0 0,-1 1 1 0 0,1-1-1 0 0,0 0 0 0 0,0-1 1 0 0,0 1-1 0 0,1 0 0 0 0,-1-1 0 0 0,0 1 1 0 0,1-1-1 0 0,-1 1 0 0 0,0-1 0 0 0,1 0 1 0 0,0 0-1 0 0,-1 0 0 0 0,1-1 1 0 0,4 2-1 0 0,6-2-22 0 0,0 0-1 0 0,0-1 1 0 0,-1 0 0 0 0,1 0-1 0 0,-1-2 1 0 0,17-4 0 0 0,73-30-42 0 0,-101 37 17 0 0,12-5-111 0 0,-1-1-1 0 0,0 0 0 0 0,0-1 1 0 0,-1 0-1 0 0,0 0 0 0 0,0-1 1 0 0,-1-1-1 0 0,18-18 0 0 0,-24 23 70 0 0,-1-1-1 0 0,1 1 1 0 0,-1-1-1 0 0,0 0 1 0 0,0 0-1 0 0,-1 0 1 0 0,1 0-1 0 0,-1-1 1 0 0,0 1-1 0 0,-1-1 1 0 0,1 1-1 0 0,-1-1 1 0 0,0 0-1 0 0,-1 1 1 0 0,1-1-1 0 0,-1 0 1 0 0,0 0-1 0 0,0 1 1 0 0,-1-1-1 0 0,0 0 1 0 0,0 1-1 0 0,0-1 1 0 0,-3-5-1 0 0,1 1-104 0 0,-1 0 0 0 0,-1 1-1 0 0,0-1 1 0 0,0 1 0 0 0,-1 0-1 0 0,-8-10 1 0 0,10 15 73 0 0,0 0 0 0 0,0 0 0 0 0,0 0 0 0 0,0 0 0 0 0,0 1-1 0 0,-1-1 1 0 0,0 1 0 0 0,0 0 0 0 0,0 1 0 0 0,0-1 0 0 0,0 1 0 0 0,0 0-1 0 0,-9-2 1 0 0,12 4 80 0 0,1 0-19 0 0,0-1 0 0 0,0 1 0 0 0,-1 0 0 0 0,1 0 0 0 0,0 0 0 0 0,0 0 0 0 0,-1 0 0 0 0,1 1 1 0 0,0-1-1 0 0,0 0 0 0 0,0 0 0 0 0,-1 1 0 0 0,1-1 0 0 0,0 1 0 0 0,0-1 0 0 0,0 1 0 0 0,-2 1 0 0 0,3-2-114 0 0,0 1-1 0 0,0-1 1 0 0,0 1 0 0 0,0-1-1 0 0,0 1 1 0 0,0-1-1 0 0,0 1 1 0 0,1-1 0 0 0,-1 1-1 0 0,0 0 1 0 0,0-1-1 0 0,0 1 1 0 0,1-1 0 0 0,-1 0-1 0 0,0 1 1 0 0,1-1-1 0 0,-1 1 1 0 0,0-1 0 0 0,1 1-1 0 0,14 13-1394 0 0,7-2-14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15663 0 0,'0'0'719'0'0,"0"0"-20"0"0,-1 1-449 0 0,-97 122 2698 0 0,69-89-2049 0 0,-119 129 1285 0 0,27-30-2027 0 0,118-128 452 0 0,-8 8-2604 0 0,13-12-3 0 0,9-6 657 0 0,8-7-183 0 0,4-5-11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1208 1 15663 0 0,'0'0'356'0'0,"0"0"50"0"0,0 0 20 0 0,2 0-42 0 0,-2 0-382 0 0,0 0 0 0 0,0 0 0 0 0,0 0 0 0 0,0 0 0 0 0,0 0 0 0 0,-1 0 1 0 0,1 0-1 0 0,0 0 0 0 0,0 0 0 0 0,0 1 0 0 0,0-1 0 0 0,0 0 0 0 0,0 0 0 0 0,0 0 0 0 0,0 0 0 0 0,0 0 0 0 0,0 0 0 0 0,0 1 0 0 0,0-1 0 0 0,0 0 0 0 0,0 0 0 0 0,0 0 0 0 0,0 0 0 0 0,0 0 0 0 0,0 1 0 0 0,0-1 0 0 0,0 0 0 0 0,0 0 0 0 0,0 0 1 0 0,0 0-1 0 0,0 0 0 0 0,0 0 0 0 0,0 1 0 0 0,0-1 0 0 0,0 0 0 0 0,0 0 0 0 0,0 0 0 0 0,1 0 0 0 0,-1 0 0 0 0,0 0 0 0 0,0 0 0 0 0,0 0 0 0 0,0 1 0 0 0,0-1 0 0 0,0 0 0 0 0,0 0 0 0 0,0 0 0 0 0,1 0 0 0 0,-1 0 0 0 0,0 0 0 0 0,0 0 0 0 0,0 0 1 0 0,0 0-1 0 0,0 0 0 0 0,0 0 0 0 0,1 0 0 0 0,-1 0 0 0 0,0 0 0 0 0,0 0 0 0 0,0 0 0 0 0,0 0 0 0 0,0 0 0 0 0,1 0 0 0 0,-1 0 0 0 0,0 0 0 0 0,0 0 0 0 0,0 0 0 0 0,0 0 0 0 0,-6 8 5 0 0,-82 78 242 0 0,-32 36 425 0 0,-66 110 432 0 0,-16 20-1023 0 0,125-164 334 0 0,-88 103 803 0 0,13 11-881 0 0,87-97-339 0 0,-48 65 0 0 0,103-155-292 0 0,0 0 0 0 0,-8 17 0 0 0,17-30-216 0 0,1-2-4 0 0,1-11-512 0 0,1 1 745 0 0,1 1 0 0 0,0 0 0 0 0,0 0 1 0 0,1 0-1 0 0,0 1 0 0 0,1-1 0 0 0,6-8 0 0 0,13-27-492 0 0,-9 10 695 0 0,75-157-14 0 0,-84 180 181 0 0,1 0-1 0 0,0 0 1 0 0,1 1-1 0 0,0 1 1 0 0,0-1 0 0 0,1 1-1 0 0,0 0 1 0 0,1 1-1 0 0,0 0 1 0 0,14-8-1 0 0,-10 8 35 0 0,0 1-1 0 0,1 1 1 0 0,0 0-1 0 0,1 0 1 0 0,-1 2-1 0 0,1 0 1 0 0,25-3-1 0 0,-4 1-109 0 0,1 3-1 0 0,-1 1 0 0 0,1 1 1 0 0,38 6-1 0 0,-68-4 154 0 0,0 0 1 0 0,0 1-1 0 0,-1 0 0 0 0,1 0 0 0 0,-1 1 1 0 0,0 0-1 0 0,0 0 0 0 0,0 1 0 0 0,0 0 0 0 0,0 0 1 0 0,-1 1-1 0 0,1-1 0 0 0,6 8 0 0 0,-9-8-12 0 0,-1 1-1 0 0,1-1 1 0 0,-1 1-1 0 0,0 0 1 0 0,0 0-1 0 0,0 0 0 0 0,-1 0 1 0 0,0 0-1 0 0,0 0 1 0 0,0 1-1 0 0,-1-1 1 0 0,1 1-1 0 0,-1-1 1 0 0,-1 1-1 0 0,1-1 0 0 0,-1 1 1 0 0,0 0-1 0 0,0-1 1 0 0,-1 8-1 0 0,-1 0-24 0 0,-1 0-1 0 0,0 0 1 0 0,-1-1-1 0 0,-9 23 1 0 0,10-28-135 0 0,0-1 0 0 0,-1 0 0 0 0,0 1 0 0 0,0-1 0 0 0,0-1-1 0 0,-1 1 1 0 0,0 0 0 0 0,0-1 0 0 0,0 0 0 0 0,-8 5 0 0 0,-3 0 4 0 0,0-1 0 0 0,-1-1 0 0 0,0-1 0 0 0,0 0 0 0 0,-1-1 0 0 0,-21 4 0 0 0,-5-2 0 0 0,-64 5 0 0 0,100-12 0 0 0,-108 3 0 0 0,100-4 0 0 0,0-1 0 0 0,0-1 0 0 0,0 0 0 0 0,1-1 0 0 0,-19-6 0 0 0,32 8-92 0 0,0 0-1 0 0,0 1 0 0 0,0-1 1 0 0,0 0-1 0 0,1 0 1 0 0,-1 0-1 0 0,0 0 1 0 0,0 0-1 0 0,1-1 0 0 0,-1 1 1 0 0,1-1-1 0 0,-1 1 1 0 0,1-1-1 0 0,-1 1 0 0 0,1-1 1 0 0,0 0-1 0 0,0 1 1 0 0,0-1-1 0 0,0 0 1 0 0,0 0-1 0 0,0 0 0 0 0,0-3 1 0 0,0 1-295 0 0,1-1 0 0 0,-1 0 0 0 0,1 0 1 0 0,0 1-1 0 0,1-1 0 0 0,-1 0 0 0 0,1 0 0 0 0,2-7 1 0 0,12-31-1660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12 17503 0 0,'3'1'129'0'0,"0"-1"0"0"0,0-1-1 0 0,0 1 1 0 0,1 0 0 0 0,-1-1-1 0 0,0 1 1 0 0,0-1 0 0 0,0 0-1 0 0,0 0 1 0 0,0 0 0 0 0,0-1-1 0 0,3-2 1 0 0,-4 4-43 0 0,-2 2 59 0 0,-2 6-128 0 0,0-1 0 0 0,-1 1 0 0 0,0-1 0 0 0,0 0 0 0 0,-1 0 0 0 0,0 0 0 0 0,0 0 0 0 0,-10 11 0 0 0,-6 5 308 0 0,-23 20 0 0 0,31-31-181 0 0,-129 122 879 0 0,-106 104-929 0 0,-69 67 349 0 0,204-192 699 0 0,41-40-695 0 0,-62 69-1307 0 0,120-129 469 0 0,7-8-35 0 0,1 1 1 0 0,-1-1-1 0 0,2 1 1 0 0,-1 0 0 0 0,-4 7-1 0 0,9-12-1686 0 0,0-1-4372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246 243 15663 0 0,'-6'3'136'0'0,"1"1"1"0"0,0-1-1 0 0,0 1 0 0 0,1 0 0 0 0,-1 1 0 0 0,1-1 1 0 0,0 1-1 0 0,0 0 0 0 0,0 0 0 0 0,1 0 0 0 0,-1 0 1 0 0,-3 9-1 0 0,7-12 245 0 0,1-1-287 0 0,0 1 0 0 0,0-1 0 0 0,0 0 0 0 0,0 1 0 0 0,0-1 0 0 0,1 0-1 0 0,-1 1 1 0 0,0-1 0 0 0,1 0 0 0 0,-1 0 0 0 0,1 0 0 0 0,-1 0 0 0 0,1-1 0 0 0,0 1 0 0 0,-1 0 0 0 0,1-1-1 0 0,0 1 1 0 0,0-1 0 0 0,-1 1 0 0 0,1-1 0 0 0,0 0 0 0 0,3 0 0 0 0,4 0 81 0 0,1 0 0 0 0,0-1 0 0 0,10-2 0 0 0,-12 2 13 0 0,42-7-36 0 0,-1-2 0 0 0,-1-1 0 0 0,89-36 0 0 0,-77 21-152 0 0,-2-3 0 0 0,-1-3 0 0 0,74-54 0 0 0,-55 31 0 0 0,-64 44 0 0 0,-12 11 0 0 0,1 0 0 0 0,-1 0 0 0 0,0 0 0 0 0,0 0 0 0 0,0 0 0 0 0,1-1 0 0 0,-1 1 0 0 0,0 0 0 0 0,0 0 0 0 0,0 0 0 0 0,0-1 0 0 0,0 1 0 0 0,0 0 0 0 0,1 0 0 0 0,-1 0 0 0 0,0-1 0 0 0,0 1 0 0 0,0 0 0 0 0,0 0 0 0 0,0-1 0 0 0,0 1 0 0 0,0 0 0 0 0,0 0 0 0 0,0-1 0 0 0,0 1 0 0 0,0 0 0 0 0,0 0 0 0 0,0 0 0 0 0,0-1 0 0 0,0 1 0 0 0,0 0 0 0 0,-1 0 0 0 0,1-1 0 0 0,0 1 0 0 0,0 0 0 0 0,0-1 0 0 0,-1 1 0 0 0,0 0 0 0 0,-1-1 0 0 0,1 1 0 0 0,0-1 0 0 0,0 1 0 0 0,0 0 0 0 0,-1 0 0 0 0,1 0 0 0 0,0 0 0 0 0,0 0 0 0 0,0 0 0 0 0,-1 0 0 0 0,-1 1 0 0 0,-20 4 0 0 0,-7 6 0 0 0,1 1 0 0 0,0 1 0 0 0,-51 33 0 0 0,41-23 0 0 0,-8 4 0 0 0,-149 89 0 0 0,10 13 0 0 0,182-126 1 0 0,-150 129-8 0 0,139-117 17 0 0,0 1-1 0 0,1 1 1 0 0,1 0 0 0 0,0 1 0 0 0,2 0 0 0 0,0 1-1 0 0,-10 24 1 0 0,19-38 127 0 0,0 0 0 0 0,0 1 1 0 0,1-1-1 0 0,0 1 0 0 0,0-1 0 0 0,0 1 0 0 0,1-1 0 0 0,-1 1 1 0 0,2 10-1 0 0,-1-14-117 0 0,1 0 1 0 0,-1 0 0 0 0,1 0 0 0 0,-1 0 0 0 0,1 0 0 0 0,0 0 0 0 0,0 0-1 0 0,0 0 1 0 0,0 0 0 0 0,0 0 0 0 0,1 0 0 0 0,-1-1 0 0 0,0 1-1 0 0,1 0 1 0 0,-1-1 0 0 0,1 1 0 0 0,0-1 0 0 0,-1 0 0 0 0,1 1 0 0 0,0-1-1 0 0,0 0 1 0 0,0 0 0 0 0,0 0 0 0 0,0 0 0 0 0,0-1 0 0 0,0 1-1 0 0,0 0 1 0 0,2-1 0 0 0,10 2-12 0 0,0 0-1 0 0,0-1 0 0 0,0-1 1 0 0,0 0-1 0 0,0-1 0 0 0,20-4 1 0 0,84-24-1221 0 0,-115 28 1113 0 0,173-57-2851 0 0,-75 15 1416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15663 0 0,'0'0'356'0'0,"-5"3"50"0"0,-14 8 20 0 0,15-8-42 0 0,-2 9-236 0 0,0 3-44 0 0,-2 4 380 0 0,0-1 0 0 0,-1 0 0 0 0,-15 21 0 0 0,17-30-279 0 0,1 1 0 0 0,-1 0 0 0 0,1 0-1 0 0,1 0 1 0 0,0 1 0 0 0,1 0 0 0 0,0 0 0 0 0,0 0-1 0 0,-3 18 1 0 0,5-13-186 0 0,-2 0-1 0 0,0 0 1 0 0,-1 0-1 0 0,-8 19 1 0 0,-5 5-6018 0 0,10-23-687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13823 0 0,'12'-18'608'0'0,"-5"11"128"0"0,0 0-584 0 0,-7 7-152 0 0,0 0 0 0 0,0 0-4064 0 0,13 2-848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176 273 13823 0 0,'0'0'315'0'0,"0"1"45"0"0,-1 4-318 0 0,1-1-1 0 0,-1 1 1 0 0,0-1 0 0 0,0 1-1 0 0,0-1 1 0 0,-1 0 0 0 0,0 1-1 0 0,-4 7 1 0 0,-24 35 325 0 0,11-19-272 0 0,6-6-95 0 0,-2 1 0 0 0,-1-2 0 0 0,-27 29 0 0 0,43-49 32 0 0,0-1-1 0 0,0 1 0 0 0,-1-1 0 0 0,1 0 1 0 0,0 1-1 0 0,0-1 0 0 0,-1 0 0 0 0,1 1 1 0 0,-1-1-1 0 0,1 0 0 0 0,0 1 0 0 0,-1-1 1 0 0,1 0-1 0 0,-1 0 0 0 0,1 1 0 0 0,0-1 1 0 0,-1 0-1 0 0,1 0 0 0 0,-1 0 0 0 0,1 0 1 0 0,-1 1-1 0 0,1-1 0 0 0,-1 0 0 0 0,1 0 1 0 0,-1 0-1 0 0,1 0 0 0 0,-1 0 0 0 0,1 0 1 0 0,-1-1-1 0 0,1 1 0 0 0,-1 0 0 0 0,1 0 1 0 0,-1 0-1 0 0,1 0 0 0 0,-1 0 0 0 0,1-1 1 0 0,0 1-1 0 0,-1 0 0 0 0,1 0 0 0 0,-1-1 1 0 0,1 1-1 0 0,0 0 0 0 0,-1-1 0 0 0,1 1 1 0 0,0 0-1 0 0,-1-1 0 0 0,1 1 0 0 0,0-1 1 0 0,0 1-1 0 0,-1 0 0 0 0,1-1 0 0 0,0 1 1 0 0,0-2-1 0 0,-1 2 109 0 0,0-2-9 0 0,1 0 1 0 0,-1 0-1 0 0,1 1 0 0 0,-1-1 0 0 0,1 0 0 0 0,0 0 0 0 0,-1 0 1 0 0,1 0-1 0 0,0 0 0 0 0,0 0 0 0 0,1 0 0 0 0,-1 0 0 0 0,0 0 1 0 0,1 0-1 0 0,-1 1 0 0 0,1-1 0 0 0,-1 0 0 0 0,1 0 0 0 0,0 0 1 0 0,1-1-1 0 0,2-6 155 0 0,1 1 0 0 0,11-13-1 0 0,-15 18-205 0 0,22-24 87 0 0,1 0 0 0 0,1 2 0 0 0,39-32 0 0 0,92-57-219 0 0,-110 82 52 0 0,1 3 0 0 0,2 2 0 0 0,102-42 0 0 0,-136 64 0 0 0,-1 0 0 0 0,1 2 0 0 0,21-4 0 0 0,-32 7 0 0 0,0-1 0 0 0,0 1 0 0 0,0 0 0 0 0,0 0 0 0 0,0 0 0 0 0,0 0 0 0 0,0 1 0 0 0,0 0 0 0 0,0 0 0 0 0,0 0 0 0 0,0 0 0 0 0,0 0 0 0 0,-1 1 0 0 0,1 0 0 0 0,0 0 0 0 0,-1 0 0 0 0,1 0 0 0 0,2 3 0 0 0,-4-3 0 0 0,-1 0 0 0 0,1 1 0 0 0,-1-1 0 0 0,1 1 0 0 0,-1-1 0 0 0,0 1 0 0 0,0 0 0 0 0,0-1 0 0 0,0 1 0 0 0,-1 0 0 0 0,1 0 0 0 0,-1 0 0 0 0,0 0 0 0 0,0-1 0 0 0,0 1 0 0 0,0 0 0 0 0,0 0 0 0 0,0 0 0 0 0,-1 0 0 0 0,1 0 0 0 0,-2 3 0 0 0,-2 8 0 0 0,-1 1 0 0 0,-11 22 0 0 0,13-29 0 0 0,-35 63 0 0 0,-4 9 0 0 0,33-60-698 0 0,2 0 0 0 0,0 1-1 0 0,-7 34 1 0 0,12-38-325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572 433 10135 0 0,'11'-4'1008'0'0,"-5"2"-632"0"0,1 0-1 0 0,-1 0 1 0 0,1-1-1 0 0,-1 0 1 0 0,0 0 0 0 0,0-1-1 0 0,0 1 1 0 0,-1-1-1 0 0,1 0 1 0 0,-1-1-1 0 0,0 1 1 0 0,0-1-1 0 0,-1 0 1 0 0,9-11-1 0 0,0-4 300 0 0,0 1-1 0 0,-2-2 1 0 0,11-22-1 0 0,-8 12 233 0 0,14-44 1 0 0,-26 67-891 0 0,1-1-1 0 0,-1 0 1 0 0,-1 0-1 0 0,0 0 1 0 0,0 0-1 0 0,0 0 1 0 0,-1 0-1 0 0,-1 0 1 0 0,0 0 0 0 0,-2-12-1 0 0,2 18-46 0 0,1 1 0 0 0,-1 0 0 0 0,0 0-1 0 0,0-1 1 0 0,0 1 0 0 0,0 0 0 0 0,0 0 0 0 0,0 0 0 0 0,0 0-1 0 0,-1 0 1 0 0,1 0 0 0 0,-1 1 0 0 0,1-1 0 0 0,-1 0-1 0 0,0 1 1 0 0,0-1 0 0 0,0 1 0 0 0,0 0 0 0 0,0-1 0 0 0,0 1-1 0 0,0 0 1 0 0,0 0 0 0 0,0 1 0 0 0,0-1 0 0 0,-1 0-1 0 0,1 1 1 0 0,0-1 0 0 0,-1 1 0 0 0,1 0 0 0 0,0-1 0 0 0,-1 1-1 0 0,-2 1 1 0 0,-5 0-112 0 0,1 1 0 0 0,-1 0-1 0 0,1 0 1 0 0,0 1 0 0 0,-1 0-1 0 0,-13 7 1 0 0,-6 5 142 0 0,1 1 0 0 0,1 1 0 0 0,-36 28 0 0 0,-69 71 0 0 0,127-111 0 0 0,-72 66 0 0 0,-127 154 0 0 0,189-205 0 0 0,-22 39 0 0 0,33-52 0 0 0,0 1 0 0 0,1-1 0 0 0,0 1 0 0 0,0 0 0 0 0,1 0 0 0 0,0 0 0 0 0,0 1 0 0 0,1-1 0 0 0,-1 9 0 0 0,2-15 5 0 0,0 0-1 0 0,0-1 1 0 0,0 1-1 0 0,0 0 1 0 0,0 0-1 0 0,1 0 1 0 0,-1 0-1 0 0,1 0 1 0 0,-1 0-1 0 0,1 0 1 0 0,0-1-1 0 0,0 1 1 0 0,0 0-1 0 0,-1-1 1 0 0,2 1-1 0 0,-1 0 1 0 0,0-1-1 0 0,0 1 1 0 0,3 2-1 0 0,-2-3 11 0 0,0 0 0 0 0,0 0 0 0 0,0 0 0 0 0,0 0 0 0 0,0-1-1 0 0,1 1 1 0 0,-1 0 0 0 0,0-1 0 0 0,0 0 0 0 0,1 1 0 0 0,-1-1 0 0 0,0 0-1 0 0,0 0 1 0 0,4-1 0 0 0,6-1 98 0 0,0 0-1 0 0,0-1 1 0 0,0-1 0 0 0,20-9-1 0 0,27-14 495 0 0,108-66 0 0 0,44-54-794 0 0,-153 106 276 0 0,-54 39-89 0 0,-5 7 0 0 0,-9 10 0 0 0,9-14 0 0 0,-76 99 0 0 0,51-69 0 0 0,2 0 0 0 0,-25 42 0 0 0,47-69-158 0 0,0 0-1 0 0,0 0 0 0 0,0 0 1 0 0,1 1-1 0 0,-2 8 0 0 0,3-11-4795 0 0,0-2-1732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8 11975 0 0,'24'-3'139'0'0,"-14"1"-14"0"0,0 1-1 0 0,0 0 0 0 0,1 1 1 0 0,-1 0-1 0 0,0 0 0 0 0,0 1 1 0 0,0 0-1 0 0,0 1 1 0 0,12 4-1 0 0,-22-6-91 0 0,0 0 0 0 0,0 0-1 0 0,0 1 1 0 0,0-1 0 0 0,0 0 0 0 0,0 1 0 0 0,0-1 0 0 0,0 0-1 0 0,0 1 1 0 0,0-1 0 0 0,0 0 0 0 0,0 1 0 0 0,0-1-1 0 0,0 0 1 0 0,0 0 0 0 0,-1 1 0 0 0,1-1 0 0 0,0 0 0 0 0,0 1-1 0 0,0-1 1 0 0,0 0 0 0 0,0 0 0 0 0,-1 1 0 0 0,1-1 0 0 0,0 0-1 0 0,0 0 1 0 0,-1 0 0 0 0,1 1 0 0 0,-7 7 376 0 0,-1-3-97 0 0,0 1-1 0 0,0-1 0 0 0,-1-1 1 0 0,0 0-1 0 0,0 0 0 0 0,0-1 1 0 0,-18 5-1 0 0,4-3-154 0 0,-1-1 0 0 0,1-1 0 0 0,-46-1 0 0 0,-70-11 1388 0 0,32 0-1505 0 0,70 9-40 0 0,0 1 0 0 0,0 1 0 0 0,1 3 0 0 0,0 0 0 0 0,0 3 0 0 0,0 1 0 0 0,1 1 0 0 0,-48 21 0 0 0,72-26 0 0 0,0 1 0 0 0,0 0 0 0 0,1 0 0 0 0,0 1 0 0 0,0 0 0 0 0,0 1 0 0 0,-16 17 0 0 0,23-21 0 0 0,-1 0 0 0 0,1 0 0 0 0,0 0 0 0 0,0 1 0 0 0,1 0 0 0 0,-1-1 0 0 0,1 1 0 0 0,0 0 0 0 0,0 0 0 0 0,0 0 0 0 0,1 0 0 0 0,0 1 0 0 0,0-1 0 0 0,0 0 0 0 0,1 1 0 0 0,0-1 0 0 0,0 0 0 0 0,0 1 0 0 0,0-1 0 0 0,2 6 0 0 0,0-4 0 0 0,1 1 0 0 0,-1-1 0 0 0,1 0 0 0 0,1 0 0 0 0,-1 0 0 0 0,1-1 0 0 0,1 1 0 0 0,-1-1 0 0 0,1 0 0 0 0,0 0 0 0 0,0 0 0 0 0,1-1 0 0 0,10 9 0 0 0,7 2 0 0 0,1 0 0 0 0,36 17 0 0 0,-31-18 0 0 0,194 99 0 0 0,-196-101 0 0 0,-1 2 0 0 0,26 19 0 0 0,-44-28 0 0 0,-1 0 0 0 0,0 0 0 0 0,0 1 0 0 0,0-1 0 0 0,-1 1 0 0 0,0 1 0 0 0,-1-1 0 0 0,0 1 0 0 0,0 0 0 0 0,7 16 0 0 0,-10-20 0 0 0,-1 0 0 0 0,0 0 0 0 0,-1 0 0 0 0,1 0 0 0 0,-1 0 0 0 0,1-1 0 0 0,-1 1 0 0 0,-1 0 0 0 0,1 0 0 0 0,0 0 0 0 0,-1 0 0 0 0,0 0 0 0 0,0 0 0 0 0,0 0 0 0 0,0-1 0 0 0,-1 1 0 0 0,1-1 0 0 0,-1 1 0 0 0,0-1 0 0 0,0 1 0 0 0,0-1 0 0 0,-1 0 0 0 0,1 0 0 0 0,-5 4 0 0 0,-4 4 0 0 0,0-1 0 0 0,-1 0 0 0 0,0-1 0 0 0,0-1 0 0 0,-15 8 0 0 0,-16 8 0 0 0,-2-2 0 0 0,0-2 0 0 0,-1-2 0 0 0,-1-2 0 0 0,-1-2 0 0 0,-73 11 0 0 0,109-23 0 0 0,0-1 0 0 0,1 0 0 0 0,-1-1 0 0 0,0-1 0 0 0,-12-1 0 0 0,20 1 0 0 0,0 0 0 0 0,-1 1 0 0 0,1-2 0 0 0,0 1 0 0 0,0 0 0 0 0,0-1 0 0 0,0 0 0 0 0,0 0 0 0 0,1 0 0 0 0,-1-1 0 0 0,0 1 0 0 0,1-1 0 0 0,0 1 0 0 0,-1-1 0 0 0,1 0 0 0 0,-4-6 0 0 0,4 4-2 0 0,0 0 0 0 0,0 0 0 0 0,0 0 0 0 0,1-1-1 0 0,0 1 1 0 0,0-1 0 0 0,0 1 0 0 0,1-1 0 0 0,0 0-1 0 0,0 0 1 0 0,0 0 0 0 0,1-8 0 0 0,0 6 105 0 0,1 0 1 0 0,0 0 0 0 0,1 0-1 0 0,0 0 1 0 0,0 1-1 0 0,1-1 1 0 0,-1 1-1 0 0,6-10 1 0 0,2 1 39 0 0,0 0 0 0 0,1 1 0 0 0,0 0 0 0 0,1 1 0 0 0,1 0 0 0 0,0 1 0 0 0,19-14 0 0 0,3 1-143 0 0,1 1 0 0 0,1 2 0 0 0,58-26 0 0 0,126-42 0 0 0,-67 31 0 0 0,-42 4 0 0 0,-31 14 0 0 0,-69 37 56 0 0,0-2 0 0 0,0 0 0 0 0,15-11-1 0 0,-22 14-328 0 0,-1 1 0 0 0,0-1 0 0 0,-1 0 0 0 0,7-8 0 0 0,-8 9-456 0 0,-1 0 1 0 0,1 0-1 0 0,0-1 0 0 0,-1 1 0 0 0,1 0 1 0 0,-1-1-1 0 0,1-6 0 0 0,-1-6-5515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1 15663 0 0,'8'0'105'0'0,"-3"0"5"0"0,0 0-1 0 0,0 0 0 0 0,-1 0 1 0 0,1 1-1 0 0,5 1 1 0 0,-8-2 316 0 0,-12 17 106 0 0,-1 6-532 0 0,0 1 0 0 0,-7 29 0 0 0,9-25 0 0 0,-16 34 0 0 0,-115 192 0 0 0,-15-6 0 0 0,111-180 0 0 0,-86 104 0 0 0,-69 32 1020 0 0,152-162-680 0 0,-2-3 0 0 0,-83 53 0 0 0,109-79-340 0 0,0-1 0 0 0,-1-1 0 0 0,-25 7 0 0 0,47-17 0 0 0,0 0 0 0 0,0-1 0 0 0,0 1 0 0 0,0-1 0 0 0,1 0 0 0 0,-1 1 0 0 0,0-1 0 0 0,0 0 0 0 0,0 0 0 0 0,0 0 0 0 0,-3-1 0 0 0,5 1 0 0 0,-1-1 0 0 0,1 1 0 0 0,-1 0 0 0 0,0-1 0 0 0,1 1 0 0 0,-1-1 0 0 0,1 1 0 0 0,-1 0 0 0 0,1-1 0 0 0,-1 1 0 0 0,1-1 0 0 0,0 1 0 0 0,-1-1 0 0 0,1 0 0 0 0,0 1 0 0 0,-1-1 0 0 0,1 1 0 0 0,0-1 0 0 0,0 0 0 0 0,-1 1 0 0 0,1-1 0 0 0,0 0 0 0 0,0 1 0 0 0,0-1 0 0 0,0 0 0 0 0,0 1 0 0 0,0-1 0 0 0,0 0 0 0 0,0 1 0 0 0,0-1 0 0 0,0 0 0 0 0,0 1 0 0 0,1-1 0 0 0,-1 1 0 0 0,1-2 0 0 0,0-4 0 0 0,1 0 0 0 0,0 0 0 0 0,1 1 0 0 0,0-1 0 0 0,0 1 0 0 0,0-1 0 0 0,0 1 0 0 0,7-7 0 0 0,36-37 0 0 0,-41 44 0 0 0,202-172 0 0 0,15 18 0 0 0,-164 123 0 0 0,91-42 0 0 0,-130 69-3 0 0,38-11 0 0 0,-47 17 14 0 0,-1 1 0 0 0,1 0 0 0 0,0 1 1 0 0,0 0-1 0 0,0 0 0 0 0,11 2 0 0 0,-18-1 65 0 0,1 1 0 0 0,-1 0 0 0 0,1 0 1 0 0,-1 0-1 0 0,0 0 0 0 0,0 0 0 0 0,1 1 0 0 0,-1-1 0 0 0,0 1 0 0 0,0 0 0 0 0,-1 0 0 0 0,1 0 0 0 0,0 0 0 0 0,-1 1 1 0 0,1-1-1 0 0,-1 1 0 0 0,0 0 0 0 0,1-1 0 0 0,-2 1 0 0 0,1 0 0 0 0,0 0 0 0 0,2 5 0 0 0,-3-4-64 0 0,1 0-1 0 0,-1-1 0 0 0,0 1 0 0 0,0 0 1 0 0,0 0-1 0 0,0 0 0 0 0,-1 0 1 0 0,0 0-1 0 0,0 0 0 0 0,0 0 1 0 0,0 0-1 0 0,0 0 0 0 0,-1 0 0 0 0,0 0 1 0 0,0 0-1 0 0,0 0 0 0 0,0 0 1 0 0,-1 0-1 0 0,-2 5 0 0 0,-9 11-11 0 0,9-14 0 0 0,0-1 0 0 0,1 1 0 0 0,0 0 0 0 0,-1 1 0 0 0,2-1 0 0 0,-1 0 0 0 0,1 1 0 0 0,-2 10 0 0 0,0 1 12 0 0,0 0 1 0 0,0-1-1 0 0,-2 1 0 0 0,0-1 0 0 0,-1 0 0 0 0,-1-1 1 0 0,-1 0-1 0 0,-12 18 0 0 0,4-10-284 0 0,-2-1-1 0 0,0 0 1 0 0,-1-2 0 0 0,-31 25-1 0 0,35-30-3223 0 0,14-14-874 0 0,2-2-992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30 567 15663 0 0,'0'0'356'0'0,"0"0"50"0"0,0 0 20 0 0,0 0-42 0 0,0 0-180 0 0,0 0 176 0 0,0 0 107 0 0,0 0 22 0 0,-1-1 71 0 0,-2-1-507 0 0,1 0 0 0 0,0 0 0 0 0,-1 0 0 0 0,1-1 0 0 0,0 1-1 0 0,1-1 1 0 0,-1 1 0 0 0,0-1 0 0 0,1 0 0 0 0,-1 1 0 0 0,1-1 0 0 0,0 0-1 0 0,0 0 1 0 0,0 0 0 0 0,0-4 0 0 0,0 2 160 0 0,1-1 0 0 0,0 1 1 0 0,0 0-1 0 0,0 0 0 0 0,1 0 0 0 0,-1 0 1 0 0,1 0-1 0 0,4-9 0 0 0,-1 3 131 0 0,1 0-1 0 0,0 0 0 0 0,1 0 1 0 0,1 1-1 0 0,-1-1 0 0 0,2 2 1 0 0,11-14-1 0 0,-8 12-363 0 0,0 1 0 0 0,1 1 0 0 0,0 0 0 0 0,15-9 0 0 0,55-25 0 0 0,-53 28 0 0 0,395-175-3673 0 0,-326 150-311 0 0,-45 16 1937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22 15663 0 0,'6'-6'241'0'0,"15"-8"1261"0"0,-20 13-1093 0 0,-9 5 591 0 0,-360 222-392 0 0,334-206-608 0 0,-56 43 0 0 0,80-55 0 0 0,0 0 0 0 0,1 1 0 0 0,0 0 0 0 0,1 1 0 0 0,0 0 0 0 0,0 0 0 0 0,1 1 0 0 0,0 0 0 0 0,-8 19 0 0 0,14-27-1 0 0,0-1-1 0 0,0 1 0 0 0,0-1 1 0 0,0 1-1 0 0,1-1 0 0 0,-1 1 1 0 0,1 0-1 0 0,0-1 1 0 0,0 1-1 0 0,0 0 0 0 0,0-1 1 0 0,0 1-1 0 0,0 0 1 0 0,1-1-1 0 0,-1 1 0 0 0,1 0 1 0 0,0-1-1 0 0,0 1 0 0 0,0-1 1 0 0,2 5-1 0 0,-1-5 34 0 0,1 1 0 0 0,-1 0 0 0 0,1-1-1 0 0,0 1 1 0 0,0-1 0 0 0,0 0 0 0 0,0 0-1 0 0,0 0 1 0 0,1 0 0 0 0,-1-1 0 0 0,0 1 0 0 0,1-1-1 0 0,-1 0 1 0 0,6 1 0 0 0,12 3 200 0 0,-1-2 1 0 0,0 0-1 0 0,1-2 1 0 0,-1 0-1 0 0,1-1 0 0 0,28-4 1 0 0,-24 1 51 0 0,0-2-1 0 0,-1-1 1 0 0,1 0 0 0 0,43-20-1 0 0,-58 21-327 0 0,0 0 1 0 0,-1-1-1 0 0,0 0 0 0 0,0-1 0 0 0,0 1 1 0 0,-1-2-1 0 0,0 1 0 0 0,0-1 0 0 0,-1-1 1 0 0,0 1-1 0 0,-1-1 0 0 0,0 0 1 0 0,0-1-1 0 0,-1 0 0 0 0,0 0 0 0 0,0 0 1 0 0,-1 0-1 0 0,-1 0 0 0 0,0-1 0 0 0,0 0 1 0 0,-1 0-1 0 0,-1 1 0 0 0,1-1 0 0 0,-2 0 1 0 0,0 0-1 0 0,0-1 0 0 0,-1 1 0 0 0,0 1 1 0 0,-1-1-1 0 0,-4-16 0 0 0,4 20-300 0 0,0 0-1 0 0,-1 1 1 0 0,1-1-1 0 0,-1 1 0 0 0,-1 0 1 0 0,1 0-1 0 0,-1 0 1 0 0,0 1-1 0 0,-1-1 1 0 0,1 1-1 0 0,-1 0 1 0 0,0 0-1 0 0,0 0 0 0 0,-1 1 1 0 0,1 0-1 0 0,-1 0 1 0 0,0 0-1 0 0,-8-3 1 0 0,1 2-5122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83 532 13823 0 0,'0'0'315'0'0,"0"2"45"0"0,0 1-192 0 0,-1-1-124 0 0,1-1 0 0 0,0 1 0 0 0,-1 0-1 0 0,1-1 1 0 0,-1 1 0 0 0,1-1 0 0 0,-1 0 0 0 0,0 1-1 0 0,1-1 1 0 0,-1 1 0 0 0,0-1 0 0 0,0 0 0 0 0,0 0-1 0 0,-2 2 1 0 0,2-1 135 0 0,-1 0-1 0 0,1 0 0 0 0,-1 0 1 0 0,0-1-1 0 0,1 1 0 0 0,-1-1 1 0 0,0 1-1 0 0,0-1 0 0 0,0 0 1 0 0,0 1-1 0 0,0-1 0 0 0,0 0 1 0 0,-1-1-1 0 0,1 1 0 0 0,-4 1 1 0 0,4-2 706 0 0,-9-6-515 0 0,10 6-373 0 0,0-1 1 0 0,-1 1-1 0 0,1-1 1 0 0,0 1-1 0 0,0-1 1 0 0,0 0-1 0 0,0 0 1 0 0,0 1-1 0 0,0-1 1 0 0,0 0-1 0 0,0 0 1 0 0,-1-1-1 0 0,1 0 16 0 0,0 0-1 0 0,0 0 0 0 0,0 0 1 0 0,0 0-1 0 0,0-1 0 0 0,0 1 0 0 0,1 0 1 0 0,-1 0-1 0 0,1-1 0 0 0,0 1 1 0 0,0 0-1 0 0,0 0 0 0 0,0-1 1 0 0,0 1-1 0 0,0 0 0 0 0,0-1 1 0 0,1 1-1 0 0,-1 0 0 0 0,1 0 1 0 0,0 0-1 0 0,1-3 0 0 0,2-5 228 0 0,1 1 0 0 0,0-1 0 0 0,9-11 0 0 0,-5 8-7 0 0,181-242 2423 0 0,-167 228-2696 0 0,1 1 0 0 0,1 1-1 0 0,1 2 1 0 0,44-30 0 0 0,-59 45-1225 0 0,2 2 1 0 0,-1 0-1 0 0,26-9 0 0 0,-12 6-5555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19351 0 0,'0'0'439'0'0,"0"0"62"0"0,0 0 33 0 0,0 0-65 0 0,-2 2-309 0 0,-5 8-157 0 0,0-1 0 0 0,-1 1 0 0 0,-1-1 0 0 0,1-1 1 0 0,-16 12-1 0 0,-55 36-5 0 0,0-9-332 0 0,-95 41 0 0 0,81-43-974 0 0,77-36 1292 0 0,7-1 16 0 0,9-7 0 0 0,0 0 0 0 0,0 0 0 0 0,0 0 0 0 0,0-1 0 0 0,0 1 0 0 0,0 0 0 0 0,0 0 0 0 0,0 0 0 0 0,1 0 0 0 0,-1 0 0 0 0,0 0 0 0 0,1 0 0 0 0,-1-1 0 0 0,0 1 0 0 0,1 0 0 0 0,-1 0 0 0 0,1-1 0 0 0,0 1 0 0 0,-1 0 0 0 0,1 0 0 0 0,0-1 0 0 0,-1 1 0 0 0,2 0 0 0 0,20 17 0 0 0,-16-14 0 0 0,2 2 5 0 0,15 11 213 0 0,0 2 0 0 0,-1 0 1 0 0,34 39-1 0 0,-51-52-171 0 0,0 0 1 0 0,-1 0-1 0 0,0 1 1 0 0,0-1-1 0 0,-1 1 1 0 0,1 0-1 0 0,-1 0 1 0 0,-1 0-1 0 0,0 0 0 0 0,0 1 1 0 0,0-1-1 0 0,-1 1 1 0 0,0-1-1 0 0,0 1 1 0 0,-1 0-1 0 0,0-1 1 0 0,0 1-1 0 0,-1-1 0 0 0,-2 14 1 0 0,2-17-36 0 0,0 0 0 0 0,-1 0 0 0 0,1-1 0 0 0,-1 1 0 0 0,0 0 0 0 0,0-1 0 0 0,0 0 0 0 0,0 1-1 0 0,-1-1 1 0 0,1 0 0 0 0,-1 0 0 0 0,-3 3 0 0 0,1-2-8 0 0,-1 0-1 0 0,1-1 1 0 0,-1 1-1 0 0,0-1 1 0 0,0 0-1 0 0,-10 4 1 0 0,-4-2-8 0 0,1 0 0 0 0,-1-1 1 0 0,-37 2-1 0 0,39-5 4 0 0,0 0 0 0 0,1-1 0 0 0,-1-1 0 0 0,0 0 0 0 0,0-2 0 0 0,1 0 0 0 0,-24-8 0 0 0,38 10-36 0 0,0 0 0 0 0,0 0 0 0 0,0-1 0 0 0,0 1 0 0 0,1-1 1 0 0,-1 0-1 0 0,0 0 0 0 0,1 0 0 0 0,0 0 0 0 0,-1 0 0 0 0,1 0 0 0 0,0-1 0 0 0,0 1 0 0 0,0-1 0 0 0,-2-4 0 0 0,3 5-75 0 0,0 0 0 0 0,1-1 0 0 0,-1 1 1 0 0,0-1-1 0 0,1 1 0 0 0,-1-1 0 0 0,1 1 0 0 0,0-1 0 0 0,0 1 0 0 0,0-1 0 0 0,0 0 0 0 0,0 1 0 0 0,1-1 0 0 0,-1 1 0 0 0,1-1 1 0 0,-1 1-1 0 0,1-1 0 0 0,0 1 0 0 0,2-4 0 0 0,15-22-912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357 137 13823 0 0,'0'0'315'0'0,"0"2"45"0"0,-3 27 411 0 0,2-25-759 0 0,0 1 1 0 0,0-1-1 0 0,1 1 1 0 0,0 0-1 0 0,0-1 1 0 0,0 1-1 0 0,0-1 1 0 0,1 1-1 0 0,0-1 0 0 0,1 7 1 0 0,0-6 161 0 0,0-1 1 0 0,0 1-1 0 0,0-1 1 0 0,1 1-1 0 0,0-1 1 0 0,0 0 0 0 0,0 0-1 0 0,0 0 1 0 0,0 0-1 0 0,1-1 1 0 0,5 5-1 0 0,-7-6-72 0 0,1-1-1 0 0,-1 1 1 0 0,1-1 0 0 0,-1 1 0 0 0,1-1-1 0 0,-1 0 1 0 0,1 0 0 0 0,0-1-1 0 0,-1 1 1 0 0,1 0 0 0 0,0-1-1 0 0,0 1 1 0 0,0-1 0 0 0,-1 0 0 0 0,1 0-1 0 0,0 0 1 0 0,0-1 0 0 0,0 1-1 0 0,-1-1 1 0 0,1 1 0 0 0,0-1-1 0 0,3-1 1 0 0,8-5 133 0 0,0 0 0 0 0,0-1 0 0 0,-1 0 0 0 0,0-1 0 0 0,0 0 0 0 0,-1-1 0 0 0,21-22 0 0 0,-16 12 211 0 0,0-1 0 0 0,-1-1 0 0 0,24-42 0 0 0,-39 63-444 0 0,2-4 1 0 0,0 0 0 0 0,-1-1 0 0 0,0 1 0 0 0,4-12 1 0 0,-6 16-5 0 0,0 0 1 0 0,0 0 0 0 0,1 0 0 0 0,-1 0 0 0 0,0 0 0 0 0,0 0 0 0 0,0 0 0 0 0,0 0 0 0 0,0 0 0 0 0,0 0 0 0 0,-1 0 0 0 0,1 0 0 0 0,0 0 0 0 0,0 0 0 0 0,-1 1 0 0 0,1-1 0 0 0,-1 0 0 0 0,1 0 0 0 0,0 0 0 0 0,-1 0 0 0 0,0 0 0 0 0,1 1 0 0 0,-1-1 0 0 0,0 0 0 0 0,1 0 0 0 0,-1 1 0 0 0,0-1 0 0 0,0 0-1 0 0,1 1 1 0 0,-1-1 0 0 0,0 1 0 0 0,0-1 0 0 0,0 1 0 0 0,0 0 0 0 0,0-1 0 0 0,0 1 0 0 0,-1-1 0 0 0,-1 1 0 0 0,0 0 0 0 0,0 0 0 0 0,0 0 0 0 0,1 0 0 0 0,-1 0 0 0 0,0 0 0 0 0,0 1 0 0 0,1-1 0 0 0,-1 1 0 0 0,0 0 0 0 0,-4 2 0 0 0,-32 17 0 0 0,28-14 0 0 0,-265 172-1985 0 0,260-167 1994 0 0,-25 19-12 0 0,2 2 0 0 0,0 1 0 0 0,3 2-1 0 0,-62 75 1 0 0,92-103 3 0 0,1 1 0 0 0,0 0 0 0 0,1-1 0 0 0,-1 1 0 0 0,2 1 0 0 0,-6 13 0 0 0,9-20 0 0 0,-1 0 0 0 0,0-1 0 0 0,1 1 0 0 0,-1 0 0 0 0,1 0 0 0 0,0 0 0 0 0,0 0 0 0 0,0 0 0 0 0,0 0 0 0 0,0 0 0 0 0,0 0 0 0 0,0 0 0 0 0,1 0 0 0 0,-1 0 0 0 0,1 0 0 0 0,-1 0 0 0 0,1-1 0 0 0,0 1 0 0 0,0 0 0 0 0,0 0 0 0 0,0-1 0 0 0,0 1 0 0 0,0 0 0 0 0,0-1 0 0 0,0 1 0 0 0,1-1 0 0 0,-1 0 0 0 0,1 1 0 0 0,-1-1 0 0 0,1 0 0 0 0,-1 0 0 0 0,1 0 0 0 0,0 0 0 0 0,0 0 0 0 0,-1 0 0 0 0,4 1 0 0 0,4 0 0 0 0,0 0 0 0 0,0 0 0 0 0,0 0 0 0 0,1-1 0 0 0,-1-1 0 0 0,13 0 0 0 0,60-8 0 0 0,-62 5 0 0 0,142-22-300 0 0,-46 1-3042 0 0,-37 5 1318 0 0,-11 2-22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4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755 940 10135 0 0,'0'0'231'0'0,"0"0"29"0"0,-1-1 19 0 0,-32-11 7 0 0,18 5-286 0 0,14 7 33 0 0,1-1 0 0 0,-1 1-1 0 0,0 0 1 0 0,1-1 0 0 0,-1 1-1 0 0,1-1 1 0 0,-1 1 0 0 0,1-1-1 0 0,-1 1 1 0 0,1-1 0 0 0,-1 1-1 0 0,1-1 1 0 0,-1 0 0 0 0,1 1-1 0 0,0-1 1 0 0,-1 1 0 0 0,1-1-1 0 0,0 0 1 0 0,0 0 0 0 0,-1 1-1 0 0,1-1 1 0 0,0 0 0 0 0,0 1-1 0 0,0-1 1 0 0,0 0 0 0 0,0 0-1 0 0,0 1 1 0 0,0-1 0 0 0,0 0-1 0 0,0 0 1 0 0,0 1 0 0 0,0-1-1 0 0,1 0 1 0 0,-1 1 0 0 0,0-1-1 0 0,0 0 1 0 0,1 1 0 0 0,-1-1-1 0 0,1 0 1 0 0,-1 1 0 0 0,0-1 0 0 0,1 1-1 0 0,-1-1 1 0 0,1 1 0 0 0,-1-1-1 0 0,1 1 1 0 0,0-1 0 0 0,-1 1-1 0 0,1-1 1 0 0,1 0 0 0 0,4-2 464 0 0,1-1 0 0 0,0 1 1 0 0,0 0-1 0 0,9-2 0 0 0,-5 1-142 0 0,25-9 267 0 0,-1-2-1 0 0,0-1 1 0 0,-1-2 0 0 0,35-25-1 0 0,57-53-2 0 0,-97 71-473 0 0,0-1 1 0 0,26-33 0 0 0,-33 33 250 0 0,-2 0 1 0 0,-1-1-1 0 0,24-47 0 0 0,-26 41-397 0 0,-6 13-96 0 0,-1 0 0 0 0,-1-1-1 0 0,9-29 1 0 0,-12 27-130 0 0,-2 0 0 0 0,0 0 0 0 0,1-30 0 0 0,-5 44 168 0 0,0 0 1 0 0,0 1 0 0 0,-1-1 0 0 0,0 0 0 0 0,-1 0-1 0 0,0 0 1 0 0,0 0 0 0 0,-1 1 0 0 0,0-1 0 0 0,-1 1-1 0 0,-6-12 1 0 0,9 19 57 0 0,0-1 0 0 0,0 1 0 0 0,0-1 0 0 0,0 1 0 0 0,0 0 0 0 0,0-1 0 0 0,0 1 0 0 0,0 0 0 0 0,0 0 0 0 0,-1 0 0 0 0,1 0 0 0 0,-1 0 0 0 0,1 0 0 0 0,-1 1 0 0 0,1-1 0 0 0,-1 0 0 0 0,1 1 0 0 0,-1-1 0 0 0,-2 0 0 0 0,3 1 0 0 0,-1 0 0 0 0,0 0 0 0 0,1 1 0 0 0,-1-1 0 0 0,0 0 0 0 0,1 1 0 0 0,-1-1 0 0 0,0 1 0 0 0,1 0 0 0 0,-1-1 0 0 0,1 1 0 0 0,-1 0 0 0 0,1 0 0 0 0,-1 0 0 0 0,-1 2 0 0 0,-5 4 0 0 0,1 1 0 0 0,0 0 0 0 0,1 0 0 0 0,-11 18 0 0 0,16-24 0 0 0,-60 97 0 0 0,-39 61 0 0 0,-160 190 0 0 0,42-81 0 0 0,180-216 0 0 0,2 1 0 0 0,3 2 0 0 0,1 1 0 0 0,4 1 0 0 0,-39 114 0 0 0,52-130 0 0 0,-25 55 0 0 0,33-83 0 0 0,-1 0 0 0 0,-1-1 0 0 0,1 1 0 0 0,-2-2 0 0 0,0 1 0 0 0,-1-1 0 0 0,-16 14 0 0 0,8-11-88 0 0,0-1-1 0 0,-1-1 1 0 0,0 0-1 0 0,-30 12 1 0 0,39-19-587 0 0,0-1 0 0 0,-1 0 0 0 0,1-1 0 0 0,-1 0 1 0 0,0-1-1 0 0,0-1 0 0 0,0 0 0 0 0,-14 1 0 0 0,25-3 131 0 0,1 0-428 0 0,0 0-1910 0 0,0 0-820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5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135 229 15663 0 0,'-86'2'1572'0'0,"84"-2"-1553"0"0,0 0 0 0 0,0 0-1 0 0,0 1 1 0 0,0-1 0 0 0,0 1-1 0 0,0-1 1 0 0,-4 3 0 0 0,-1-1-21 0 0,-13 5 73 0 0,19-7 294 0 0,1 0 122 0 0,2 0-354 0 0,1 0 0 0 0,-1-1 1 0 0,1 1-1 0 0,-1-1 0 0 0,0 0 1 0 0,1 0-1 0 0,2-1 0 0 0,8-2-98 0 0,41-9-23 0 0,52-15 435 0 0,444-122 2321 0 0,-532 145-2810 0 0,38-8-3323 0 0,112-12 0 0 0,-133 25 1318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5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13823 0 0,'0'0'630'0'0,"0"0"-13"0"0,0 2-393 0 0,1 6 474 0 0,0 1-1 0 0,0-1 1 0 0,-1 0 0 0 0,0 0 0 0 0,-1 1-1 0 0,0-1 1 0 0,0 0 0 0 0,0 0-1 0 0,-6 15 1 0 0,2-10-574 0 0,0-1 1 0 0,-1 0-1 0 0,-1-1 0 0 0,0 1 0 0 0,0-1 0 0 0,-1 0 1 0 0,-1-1-1 0 0,-10 11 0 0 0,2-2-18 0 0,5-7-383 0 0,0-1 0 0 0,-18 14 1 0 0,-13 11-2754 0 0,28-22 150 0 0,14-13 1348 0 0,1-1-4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257 126 11975 0 0,'0'0'547'0'0,"0"0"-11"0"0,0 0-203 0 0,0 0 419 0 0,0 0 220 0 0,1 2 42 0 0,1 0-846 0 0,-1 1 0 0 0,0-1 1 0 0,1 0-1 0 0,-1 0 0 0 0,1 0 0 0 0,-1 0 1 0 0,1 0-1 0 0,0 0 0 0 0,0-1 1 0 0,0 1-1 0 0,0-1 0 0 0,0 1 1 0 0,4 1-1 0 0,-1-1 56 0 0,0 0 1 0 0,1 0-1 0 0,0-1 0 0 0,-1 1 1 0 0,9 0-1 0 0,11 1 205 0 0,1-1 0 0 0,-1-1 0 0 0,41-4 0 0 0,-52 1-439 0 0,0 0 1 0 0,0-1-1 0 0,0 0 1 0 0,0-1-1 0 0,0-1 1 0 0,-1 0 0 0 0,24-13-1 0 0,-35 17-1 0 0,1-1-1 0 0,-1 1 1 0 0,0-1-1 0 0,1 1 1 0 0,-1-1-1 0 0,0 0 1 0 0,0 0-1 0 0,0 0 1 0 0,0 0 0 0 0,0 0-1 0 0,0 0 1 0 0,-1-1-1 0 0,1 1 1 0 0,-1-1-1 0 0,0 1 1 0 0,0-1-1 0 0,1 1 1 0 0,-2-1-1 0 0,1 0 1 0 0,0 1-1 0 0,0-1 1 0 0,-1 0-1 0 0,0 0 1 0 0,1 1 0 0 0,-1-1-1 0 0,0 0 1 0 0,0 0-1 0 0,-1 0 1 0 0,1 1-1 0 0,-1-1 1 0 0,1 0-1 0 0,-1 0 1 0 0,0 1-1 0 0,-1-5 1 0 0,1 5-10 0 0,0 0 1 0 0,0-1-1 0 0,0 1 0 0 0,0 0 1 0 0,-1 0-1 0 0,1 0 1 0 0,-1 0-1 0 0,1 0 0 0 0,-1 0 1 0 0,1 0-1 0 0,-1 1 0 0 0,0-1 1 0 0,0 1-1 0 0,0-1 1 0 0,0 1-1 0 0,0-1 0 0 0,-3 0 1 0 0,1 1-34 0 0,0-1 1 0 0,0 1 0 0 0,0 0-1 0 0,0 1 1 0 0,0-1 0 0 0,0 1-1 0 0,0-1 1 0 0,0 1 0 0 0,-7 1 0 0 0,-4 1-85 0 0,0 1 1 0 0,0 1 0 0 0,0 1-1 0 0,-20 8 1 0 0,-9 5 137 0 0,1 3 0 0 0,1 1 0 0 0,-53 37 0 0 0,64-36 0 0 0,2 1 0 0 0,0 1 0 0 0,1 1 0 0 0,-40 51 0 0 0,61-68 63 0 0,0 1-1 0 0,1 0 1 0 0,0 1 0 0 0,-9 20-1 0 0,13-25-11 0 0,0 0 1 0 0,0 0-1 0 0,0 1 0 0 0,1-1 0 0 0,0 1 0 0 0,1-1 0 0 0,-1 1 1 0 0,1-1-1 0 0,0 1 0 0 0,2 10 0 0 0,-2-16 7 0 0,1 1-1 0 0,-1 0 1 0 0,1 0 0 0 0,0 0-1 0 0,0-1 1 0 0,0 1-1 0 0,-1 0 1 0 0,1-1 0 0 0,1 1-1 0 0,-1-1 1 0 0,0 1-1 0 0,0-1 1 0 0,1 0 0 0 0,-1 1-1 0 0,2 0 1 0 0,0 0-24 0 0,1 0 1 0 0,-1 0-1 0 0,1 0 1 0 0,-1 0-1 0 0,1-1 1 0 0,7 2-1 0 0,3 0-53 0 0,1-1 0 0 0,-1 0 0 0 0,15-1-1 0 0,-24-1 50 0 0,39 0-153 0 0,71-9-1 0 0,-11-11-3514 0 0,-72 12-2845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5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50 17503 0 0,'1'-2'399'0'0,"1"-2"-187"0"0,-2 3-162 0 0,1 0 0 0 0,0-1-1 0 0,-1 1 1 0 0,1 0 0 0 0,-1 0 0 0 0,1-1-1 0 0,-1 1 1 0 0,0 0 0 0 0,1-1 0 0 0,-1 1-1 0 0,0 0 1 0 0,0-1 0 0 0,0 1-1 0 0,0 0 1 0 0,0-1 0 0 0,0 1 0 0 0,-1-1-1 0 0,1 1 1 0 0,0 0 0 0 0,-1 0 0 0 0,1-1-1 0 0,-1 1 1 0 0,1 0 0 0 0,-1-1-1 0 0,0 0 1 0 0,-3-5-34 0 0,4 7-16 0 0,0 0 0 0 0,0 0 0 0 0,0 0 0 0 0,0-1 0 0 0,0 1 0 0 0,0 0 0 0 0,0 0 0 0 0,0 0 0 0 0,0 0 0 0 0,0 0 0 0 0,-1 0 0 0 0,1 0 0 0 0,0 0 0 0 0,0 0 0 0 0,0 0 0 0 0,0 0 0 0 0,0 0 0 0 0,0 0 0 0 0,0 0 0 0 0,0 0 0 0 0,0 0 0 0 0,0 0 0 0 0,0 0 0 0 0,0-1 0 0 0,0 1 0 0 0,0 0 0 0 0,-1 0 0 0 0,1 0 0 0 0,0 0 0 0 0,0 0 0 0 0,0 0 0 0 0,0 0 0 0 0,0 0 0 0 0,0 0 0 0 0,0 0 0 0 0,0 0 0 0 0,0 0 0 0 0,0 1 0 0 0,0-1 0 0 0,-1 0 0 0 0,1 0 0 0 0,0 0 0 0 0,0 0 0 0 0,0 0 0 0 0,0 0 0 0 0,0 0 0 0 0,0 0 0 0 0,0 0 0 0 0,0 0 0 0 0,0 0 0 0 0,0 0 0 0 0,0 0 0 0 0,0 0 0 0 0,-5 6 0 0 0,-3 9 0 0 0,7-13 0 0 0,-133 229 575 0 0,26-48 733 0 0,-11 44-1138 0 0,-14 25-175 0 0,-13-8 5 0 0,133-226 0 0 0,0 0 0 0 0,-1-1 0 0 0,-17 16 0 0 0,27-30-316 0 0,-1 1 0 0 0,1 0 0 0 0,0 1 0 0 0,0-1 0 0 0,1 1 0 0 0,-1-1 0 0 0,1 1 0 0 0,0 0 0 0 0,0 1 0 0 0,-3 8 0 0 0,7-12-4256 0 0,5 3-1228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5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98 544 11975 0 0,'0'0'547'0'0,"0"0"-11"0"0,0 0-203 0 0,0 0 419 0 0,0 12 2119 0 0,0-5-2442 0 0,1-6-361 0 0,-1-1 0 0 0,0 0-1 0 0,0 1 1 0 0,0-1 0 0 0,0 0 0 0 0,0 1-1 0 0,0-1 1 0 0,0 0 0 0 0,0 1-1 0 0,0-1 1 0 0,0 0 0 0 0,0 1 0 0 0,0-1-1 0 0,0 1 1 0 0,0-1 0 0 0,-1 0-1 0 0,1 1 1 0 0,0-1 0 0 0,0 0 0 0 0,0 0-1 0 0,0 1 1 0 0,-1-1 0 0 0,1 0 0 0 0,0 1-1 0 0,0-1 1 0 0,-1 0 0 0 0,1 0-1 0 0,-1 1 1 0 0,0 0 6 0 0,-1 0-1 0 0,1 0 1 0 0,-1-1-1 0 0,0 1 1 0 0,1 0-1 0 0,-1-1 1 0 0,0 1-1 0 0,0-1 1 0 0,0 0-1 0 0,1 1 1 0 0,-1-1-1 0 0,0 0 1 0 0,0 0-1 0 0,0 0 1 0 0,1-1-1 0 0,-1 1 1 0 0,0 0-1 0 0,0-1 0 0 0,1 1 1 0 0,-1-1-1 0 0,0 1 1 0 0,0-1-1 0 0,1 0 1 0 0,-1 0-1 0 0,1 0 1 0 0,-1 0-1 0 0,-2-2 1 0 0,3 2-84 0 0,-3-1 4 0 0,1 0 1 0 0,0 0-1 0 0,0-1 0 0 0,0 0 0 0 0,1 1 0 0 0,-1-1 1 0 0,0 0-1 0 0,1 0 0 0 0,0 0 0 0 0,0-1 0 0 0,0 1 1 0 0,0-1-1 0 0,0 1 0 0 0,-1-4 0 0 0,2 1 72 0 0,0 1 1 0 0,0-1-1 0 0,0 1 0 0 0,0 0 0 0 0,1-1 1 0 0,0 1-1 0 0,0-1 0 0 0,1 1 0 0 0,0-7 0 0 0,2-1 119 0 0,1 0-1 0 0,0 1 0 0 0,0-1 0 0 0,1 0 0 0 0,1 1 0 0 0,0 0 0 0 0,11-15 0 0 0,0 4-175 0 0,1 1 0 0 0,0 0-1 0 0,2 1 1 0 0,0 1 0 0 0,27-19 0 0 0,-15 15-119 0 0,1 2 1 0 0,1 1-1 0 0,40-18 1 0 0,-57 31-51 0 0,93-41-961 0 0,-87 41 1043 0 0,0 0 1 0 0,0 2 0 0 0,25-4-1 0 0,-43 9 78 0 0,-1 0 0 0 0,1 1 0 0 0,0-1 0 0 0,-1 1 0 0 0,1 1 0 0 0,-1-1 0 0 0,1 0 0 0 0,0 1 0 0 0,-1 0 0 0 0,1 0 0 0 0,-1 1 0 0 0,0-1 0 0 0,1 1 0 0 0,-1 0 0 0 0,0 0 0 0 0,0 0 0 0 0,4 4 0 0 0,-4-3 0 0 0,-1 0 0 0 0,0 1 0 0 0,1 0 0 0 0,-1-1 0 0 0,-1 1 0 0 0,1 0 0 0 0,-1 0 0 0 0,1 1 0 0 0,-1-1 0 0 0,0 0 0 0 0,-1 1 0 0 0,1 0 0 0 0,-1-1 0 0 0,0 1 0 0 0,0 0 0 0 0,0 7 0 0 0,0 10 163 0 0,0 0 0 0 0,-2 0 1 0 0,-1-1-1 0 0,0 1 0 0 0,-2 0 0 0 0,-11 38 0 0 0,2-20-341 0 0,-2-1-1 0 0,-33 63 1 0 0,40-88 70 0 0,-1 0 0 0 0,1 0 0 0 0,-2-1 0 0 0,0 0 0 0 0,-18 18 0 0 0,21-25 112 0 0,0-1-1 0 0,-1 1 1 0 0,1-1-1 0 0,-1 0 0 0 0,0-1 1 0 0,0 1-1 0 0,0-2 1 0 0,0 1-1 0 0,-1-1 0 0 0,0 0 1 0 0,-12 1-1 0 0,-13 0-12 0 0,1-1 0 0 0,-1-3 0 0 0,1 0 0 0 0,0-2 0 0 0,-1-2 0 0 0,1-1 0 0 0,-43-12 0 0 0,66 14-429 0 0,-1 0-1 0 0,1-1 1 0 0,0 0-1 0 0,0 0 1 0 0,-14-10 0 0 0,7 2-6388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62 11975 0 0,'1'-3'55'0'0,"0"1"-1"0"0,1-1 0 0 0,-1 0 0 0 0,0 0 0 0 0,1 1 1 0 0,0-1-1 0 0,-1 0 0 0 0,1 1 0 0 0,0 0 1 0 0,1-1-1 0 0,-1 1 0 0 0,0 0 0 0 0,1 0 0 0 0,-1 0 1 0 0,1 1-1 0 0,-1-1 0 0 0,1 1 0 0 0,0-1 1 0 0,0 1-1 0 0,0 0 0 0 0,-1 0 0 0 0,1 0 0 0 0,4-1 1 0 0,18-2-236 0 0,-2 0 813 0 0,-10-1 3931 0 0,-11 20-3671 0 0,-2-8-1026 0 0,-1-1 0 0 0,1 1-1 0 0,-1-1 1 0 0,0 1 0 0 0,-1-1-1 0 0,0 1 1 0 0,0-1 0 0 0,-3 7 0 0 0,-26 49 355 0 0,19-40 400 0 0,-96 160 29 0 0,14-26-694 0 0,61-95 44 0 0,-96 163 0 0 0,92-165 0 0 0,-77 90 0 0 0,100-133 0 0 0,-17 19 0 0 0,-49 72 0 0 0,78-105-4 0 0,1 0 0 0 0,0 0-1 0 0,0-1 1 0 0,0 1 0 0 0,0 0 0 0 0,0 0-1 0 0,1 1 1 0 0,-1-1 0 0 0,1 0 0 0 0,-1 0-1 0 0,1 0 1 0 0,0 0 0 0 0,0 0-1 0 0,0 5 1 0 0,0-7-33 0 0,0 0-1 0 0,1 1 0 0 0,-1-1 1 0 0,0 1-1 0 0,1-1 1 0 0,-1 0-1 0 0,0 1 0 0 0,1-1 1 0 0,-1 0-1 0 0,1 0 0 0 0,-1 1 1 0 0,0-1-1 0 0,1 0 1 0 0,-1 0-1 0 0,1 0 0 0 0,-1 1 1 0 0,1-1-1 0 0,-1 0 1 0 0,1 0-1 0 0,-1 0 0 0 0,1 0 1 0 0,0 0-1 0 0,11 1-1542 0 0,3-4-4559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3:5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55 17503 0 0,'38'-55'1979'0'0,"-114"137"-419"0"0,67-72-1532 0 0,-239 263-1619 0 0,-79 148 1993 0 0,288-368 101 0 0,8-11 41 0 0,-50 87-1 0 0,76-121-534 0 0,1 0 0 0 0,1 0 0 0 0,0 1 1 0 0,0 0-1 0 0,0 0 0 0 0,1 0 0 0 0,-1 18 0 0 0,3-24-43 0 0,0 0 1 0 0,0 0 0 0 0,0 0-1 0 0,1 0 1 0 0,-1 1-1 0 0,1-1 1 0 0,0 0 0 0 0,0 0-1 0 0,0 0 1 0 0,0 0-1 0 0,1-1 1 0 0,-1 1 0 0 0,1 0-1 0 0,-1-1 1 0 0,1 1-1 0 0,0 0 1 0 0,0-1 0 0 0,0 0-1 0 0,1 0 1 0 0,-1 0-1 0 0,1 0 1 0 0,-1 0-1 0 0,1 0 1 0 0,-1 0 0 0 0,1-1-1 0 0,3 2 1 0 0,0 0-213 0 0,0-1 1 0 0,1 0-1 0 0,-1 0 1 0 0,0-1-1 0 0,1 1 1 0 0,-1-2-1 0 0,14 1 1 0 0,13-3-778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1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180 251 10135 0 0,'0'0'231'0'0,"0"0"29"0"0,0 0 19 0 0,2-8 85 0 0,15-20 1550 0 0,-17 27-1402 0 0,0 1 0 0 0,0 0 0 0 0,0 0 0 0 0,0 0 0 0 0,0 0 0 0 0,0 0 0 0 0,0 0-69 0 0,0-1-294 0 0,-1-5-133 0 0,1 3-16 0 0,0-1 0 0 0,0 1 0 0 0,1 0 0 0 0,-1 0 0 0 0,1 0 0 0 0,0 0 0 0 0,0-1 0 0 0,0 1 0 0 0,0 0 0 0 0,3-5 0 0 0,-3 7 0 0 0,5-10 93 0 0,2 1 0 0 0,-1 0 1 0 0,1 1-1 0 0,1-1 0 0 0,-1 1 0 0 0,2 1 0 0 0,-1 0 0 0 0,1 0 0 0 0,0 1 0 0 0,18-9 0 0 0,-11 6 78 0 0,1 2 0 0 0,1 0-1 0 0,-1 1 1 0 0,1 1 0 0 0,38-8-1 0 0,-33 11-59 0 0,-1 1 0 0 0,1 0 0 0 0,25 3 0 0 0,-34 0 116 0 0,-1 0 0 0 0,1 2 0 0 0,-1 0 0 0 0,0 1 0 0 0,0 0-1 0 0,16 7 1 0 0,-15-5-235 0 0,-1 1 0 0 0,-1 1 0 0 0,0 0 0 0 0,0 1 0 0 0,24 20-1 0 0,-32-23 129 0 0,1-1 0 0 0,-1 1 0 0 0,0 1 0 0 0,0-1 0 0 0,-1 1 0 0 0,0 0-1 0 0,0 0 1 0 0,-1 0 0 0 0,1 0 0 0 0,-2 0 0 0 0,1 1 0 0 0,-1 0 0 0 0,2 10-1 0 0,-4-16-127 0 0,-1 1-1 0 0,1-1 1 0 0,-1-1-1 0 0,1 1 0 0 0,-1 0 1 0 0,0 0-1 0 0,1 0 1 0 0,-1 0-1 0 0,0 0 0 0 0,0-1 1 0 0,-1 1-1 0 0,1 0 1 0 0,0-1-1 0 0,-1 1 0 0 0,1-1 1 0 0,0 1-1 0 0,-1-1 1 0 0,0 0-1 0 0,-2 2 0 0 0,-7 3 106 0 0,0 0-1 0 0,0-1 0 0 0,-1-1 0 0 0,1 0 1 0 0,-15 3-1 0 0,-4 2-67 0 0,-58 18-77 0 0,-45 15-1288 0 0,-53 18 656 0 0,123-42-1249 0 0,-117 17 0 0 0,177-35 1907 0 0,-27 2-117 0 0,28-2 139 0 0,1 0-1 0 0,-1 0 1 0 0,0 0 0 0 0,0-1-1 0 0,0 1 1 0 0,0-1 0 0 0,1 1-1 0 0,-1-1 1 0 0,0 0 0 0 0,0 0-1 0 0,1 0 1 0 0,-1 1 0 0 0,-1-3-1 0 0,2 3 1 0 0,1 0 0 0 0,0-1 0 0 0,0 1 0 0 0,-1 0 0 0 0,1 0 0 0 0,0-1 0 0 0,0 1 0 0 0,0 0 0 0 0,-1 0 0 0 0,1-1 0 0 0,0 1 0 0 0,0 0 0 0 0,0-1 0 0 0,0 1 0 0 0,0 0 0 0 0,-1 0 0 0 0,1-1 0 0 0,0 1 0 0 0,0 0 0 0 0,0-1 0 0 0,0 1 0 0 0,0-1 0 0 0,1-1-1 0 0,0 1 0 0 0,0-1 0 0 0,0 0 0 0 0,0 1 0 0 0,0-1 0 0 0,0 1 0 0 0,0 0 0 0 0,1-1 0 0 0,-1 1 0 0 0,1 0 0 0 0,-1 0 0 0 0,1 0 0 0 0,-1-1 0 0 0,1 2 0 0 0,2-3 0 0 0,1 1 17 0 0,0 0 0 0 0,0 0 0 0 0,0 0 0 0 0,8-2 0 0 0,-5 3 266 0 0,0-1 0 0 0,0 2 0 0 0,0-1-1 0 0,0 1 1 0 0,0 0 0 0 0,0 1 0 0 0,0 0 0 0 0,-1 0 0 0 0,10 3-1 0 0,-14-3-232 0 0,0 0-1 0 0,1 0 0 0 0,-1 1 0 0 0,0-1 1 0 0,0 1-1 0 0,0 0 0 0 0,0 0 0 0 0,-1 0 1 0 0,1 0-1 0 0,-1 0 0 0 0,1 1 0 0 0,-1-1 1 0 0,1 1-1 0 0,-1 0 0 0 0,0 0 0 0 0,-1 0 0 0 0,1 0 1 0 0,0 0-1 0 0,-1 0 0 0 0,1 0 0 0 0,-1 0 1 0 0,0 0-1 0 0,1 6 0 0 0,-1 0-48 0 0,0 1 0 0 0,0-1 0 0 0,-1 0 0 0 0,0 1 0 0 0,0-1 0 0 0,-1 1 0 0 0,0-1 0 0 0,-1 0 0 0 0,0 0 0 0 0,-1 0 0 0 0,-7 17 0 0 0,-4 4 0 0 0,-1-1 0 0 0,-21 30 0 0 0,0-1 0 0 0,15-23 0 0 0,3 1 0 0 0,-19 48 0 0 0,29-64 0 0 0,3-7 0 0 0,1 0 0 0 0,-4 19 0 0 0,8-32 0 0 0,0 1 0 0 0,-1-1 0 0 0,1 1 0 0 0,0 0 0 0 0,0-1 0 0 0,0 1 0 0 0,0 0 0 0 0,0-1 0 0 0,0 1 0 0 0,0 0 0 0 0,1-1 0 0 0,-1 1 0 0 0,0-1 0 0 0,0 1 0 0 0,0 0 0 0 0,1-1 0 0 0,-1 2 0 0 0,5 0 0 0 0,-4-2 0 0 0,3 2-90 0 0,0-1 0 0 0,0 0-1 0 0,0 0 1 0 0,0 0 0 0 0,7 0 0 0 0,9-1-3254 0 0,-9-1-3139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1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21191 0 0,'0'0'464'0'0,"0"0"96"0"0,0 0 16 0 0,0 0 32 0 0,0 0-488 0 0,0 0-120 0 0,0 0 0 0 0,0 0 0 0 0,0 0 0 0 0,0 0 0 0 0,0 0 0 0 0,-2 12 0 0 0,-2 1-1616 0 0,-3-4-344 0 0,-9 3-72 0 0,16-12-16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685 130 6447 0 0,'105'-51'1939'0'0,"-51"22"298"0"0,-25 12-908 0 0,-23 13-933 0 0,0 0-1 0 0,1 1 0 0 0,-1-1 0 0 0,1 1 1 0 0,0 0-1 0 0,10-2 0 0 0,-6 1 420 0 0,-4 2 402 0 0,-9 11-593 0 0,-2-2-624 0 0,0-1 0 0 0,0 0 0 0 0,-1 0 0 0 0,1 0 0 0 0,-1 0 0 0 0,-1-1 0 0 0,-10 10 0 0 0,-47 30 0 0 0,51-37 0 0 0,-207 127 0 0 0,27-17 0 0 0,-52 72 0 0 0,224-173 0 0 0,-8 6 0 0 0,2 0 0 0 0,1 2 0 0 0,-26 33 0 0 0,49-55 7 0 0,0-1-1 0 0,1 1 1 0 0,-1 0 0 0 0,0 0-1 0 0,1 0 1 0 0,0 0-1 0 0,-1 0 1 0 0,1 0-1 0 0,0 0 1 0 0,1 0 0 0 0,-1 1-1 0 0,1-1 1 0 0,-1 0-1 0 0,1 0 1 0 0,0 5 0 0 0,1-5 10 0 0,-1-1 1 0 0,1 1 0 0 0,0-1 0 0 0,0 1-1 0 0,0-1 1 0 0,0 1 0 0 0,0-1 0 0 0,1 1-1 0 0,-1-1 1 0 0,1 0 0 0 0,-1 0 0 0 0,1 0-1 0 0,0 0 1 0 0,0 0 0 0 0,0 0 0 0 0,0 0-1 0 0,0-1 1 0 0,5 3 0 0 0,0 0 113 0 0,-1-1 0 0 0,1 0-1 0 0,0 0 1 0 0,1 0 0 0 0,-1-1 0 0 0,0-1 0 0 0,1 1-1 0 0,-1-1 1 0 0,1 0 0 0 0,-1-1 0 0 0,12 0 0 0 0,10-2-113 0 0,47-10 0 0 0,-53 8 53 0 0,217-46 1696 0 0,-11 3-1558 0 0,-184 39-241 0 0,85-3 0 0 0,-128 11-305 0 0,-2 0-138 0 0,0 0-33 0 0,0 0-208 0 0,0 1 496 0 0,0 0-1 0 0,-1 0 1 0 0,1 0-1 0 0,0 0 1 0 0,-1 0 0 0 0,1 0-1 0 0,-1-1 1 0 0,1 1-1 0 0,-1 0 1 0 0,0 0 0 0 0,1-1-1 0 0,-1 1 1 0 0,-1 0-1 0 0,0 2-218 0 0,-23 17-1593 0 0,-5 0-15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7 8287 0 0,'0'0'191'0'0,"0"0"26"0"0,0 0 9 0 0,0 0 110 0 0,0 0 444 0 0,0 0 196 0 0,0 0 42 0 0,-8-5 602 0 0,5 5-1496 0 0,0-1-1 0 0,0 1 1 0 0,0 0-1 0 0,-1 0 1 0 0,1 0-1 0 0,0 0 1 0 0,0 0-1 0 0,0 1 1 0 0,-1 0-1 0 0,1-1 1 0 0,0 1-1 0 0,-3 2 1 0 0,-6 0-71 0 0,-127 38-36 0 0,-3-9-17 0 0,30-7 0 0 0,76-16 116 0 0,-59 15 699 0 0,64-20 137 0 0,30-4-949 0 0,1 0-1 0 0,0 0 1 0 0,0 0-1 0 0,0 0 1 0 0,-1 0 0 0 0,1 0-1 0 0,0 0 1 0 0,0 0 0 0 0,0 0-1 0 0,-1 0 1 0 0,1 0 0 0 0,0 0-1 0 0,0 0 1 0 0,0 0 0 0 0,-1 0-1 0 0,1 0 1 0 0,0 1 0 0 0,0-1-1 0 0,0 0 1 0 0,0 0-1 0 0,-1 0 1 0 0,1 0 0 0 0,0 0-1 0 0,0 0 1 0 0,0 0 0 0 0,0 1-1 0 0,0-1 1 0 0,-1 0 0 0 0,1 0-1 0 0,0 0 1 0 0,0 0 0 0 0,0 1-1 0 0,0-1 1 0 0,0 0-1 0 0,0 0 1 0 0,0 0 0 0 0,0 1-1 0 0,0-1 1 0 0,0 0 0 0 0,0 0-1 0 0,0 0 1 0 0,0 0 0 0 0,0 1-1 0 0,0-1 1 0 0,0 0 0 0 0,0 0-1 0 0,0 0 1 0 0,0 1-1 0 0,0-1 1 0 0,0 0 0 0 0,0 0-1 0 0,0 0 1 0 0,0 1 0 0 0,0-1-1 0 0,0 0 1 0 0,0 0 0 0 0,0 0-1 0 0,1 0 1 0 0,-1 1 0 0 0,6 3 3 0 0,6 4 31 0 0,1-1 0 0 0,0 0 0 0 0,0-1 0 0 0,0 0 0 0 0,24 5 0 0 0,3 3 184 0 0,2 1 100 0 0,-1 2 0 0 0,-1 2 0 0 0,0 1 0 0 0,45 32 0 0 0,-66-38-321 0 0,2 1 0 0 0,23 21 0 0 0,-39-31 0 0 0,0 0 0 0 0,0 0 0 0 0,0 1 0 0 0,-1-1 0 0 0,0 1 0 0 0,0 0 0 0 0,-1 0 0 0 0,1 1 0 0 0,2 7 0 0 0,-5-10 11 0 0,0-1 0 0 0,0 1 0 0 0,0-1 0 0 0,-1 1 0 0 0,1-1 0 0 0,-1 1 0 0 0,0 0 0 0 0,0-1 0 0 0,0 1 0 0 0,0 0 0 0 0,-1-1-1 0 0,0 1 1 0 0,1-1 0 0 0,-4 7 0 0 0,2-6-55 0 0,0 1 0 0 0,0-1 0 0 0,-1 0 1 0 0,0 0-1 0 0,0-1 0 0 0,0 1 0 0 0,0 0 0 0 0,-1-1 0 0 0,-7 6 0 0 0,-2 0-240 0 0,-2-1 1 0 0,1 0 0 0 0,-1 0-1 0 0,0-2 1 0 0,-21 7-1 0 0,8-5 282 0 0,1 0 0 0 0,-1-2 0 0 0,0-1 0 0 0,0-1 0 0 0,-1-2 0 0 0,1 0 0 0 0,-51-5 0 0 0,74 2 31 0 0,0 0-1 0 0,0 0 1 0 0,1 0-1 0 0,-1 0 1 0 0,1-1-1 0 0,-1 0 0 0 0,1 0 1 0 0,0 0-1 0 0,0 0 1 0 0,-7-6-1 0 0,9 7-8 0 0,0-1 0 0 0,1 1 1 0 0,0-1-1 0 0,-1 1 0 0 0,1-1 0 0 0,0 1 0 0 0,0-1 0 0 0,0 0 0 0 0,0 0 0 0 0,0 0 0 0 0,0 0 1 0 0,0 1-1 0 0,1-1 0 0 0,-1 0 0 0 0,1 0 0 0 0,-1 0 0 0 0,1 0 0 0 0,0-1 0 0 0,0 1 0 0 0,0 0 0 0 0,0 0 1 0 0,0 0-1 0 0,0 0 0 0 0,1 0 0 0 0,-1 0 0 0 0,0 0 0 0 0,2-2 0 0 0,2-6 101 0 0,0 1-1 0 0,0-1 1 0 0,1 1 0 0 0,1 0-1 0 0,-1 0 1 0 0,1 1 0 0 0,1 0-1 0 0,0 0 1 0 0,11-10 0 0 0,7-4-209 0 0,46-29 0 0 0,-25 19 173 0 0,230-178-85 0 0,-109 93 0 0 0,-141 99 0 0 0,-18 13-133 0 0,-7 4-563 0 0,-1 1-257 0 0,-1 2-650 0 0,-5 8-2497 0 0,-4 1-1063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26 4607 0 0,'10'4'62'0'0,"-16"-1"610"0"0,-18-3 1924 0 0,23 0-1643 0 0,-24 12 1284 0 0,-6 7 323 0 0,2-7 956 0 0,38-18-3363 0 0,1-1 322 0 0,22-12 0 0 0,-14 11-315 0 0,0 1-1 0 0,1 0 1 0 0,0 2-1 0 0,0 0 1 0 0,0 1 0 0 0,28-1-1 0 0,-43 4-159 0 0,6 0 0 0 0,-1 1 0 0 0,1 0 0 0 0,-1 0 0 0 0,1 0 0 0 0,13 4 0 0 0,-21-4 0 0 0,1 1 0 0 0,0 0 0 0 0,-1 0 0 0 0,0 0 0 0 0,1 0 0 0 0,-1 1 0 0 0,0-1 0 0 0,0 1 0 0 0,1-1 0 0 0,-1 1 0 0 0,0 0 0 0 0,-1-1 0 0 0,1 1 0 0 0,0 0 0 0 0,0 1 0 0 0,-1-1 0 0 0,0 0 0 0 0,1 0 0 0 0,-1 1 0 0 0,0-1 0 0 0,0 0 0 0 0,0 1 0 0 0,0-1 0 0 0,1 6 0 0 0,-2-4 2 0 0,1 0 1 0 0,-1 0-1 0 0,0 0 0 0 0,0 0 0 0 0,0 0 1 0 0,-1 0-1 0 0,1 0 0 0 0,-1 0 0 0 0,0 0 1 0 0,0-1-1 0 0,0 1 0 0 0,-1 0 0 0 0,1 0 1 0 0,-1-1-1 0 0,0 1 0 0 0,0-1 0 0 0,0 1 1 0 0,-1-1-1 0 0,1 0 0 0 0,-1 0 0 0 0,1 0 0 0 0,-6 3 1 0 0,-6 7-294 0 0,0-2 0 0 0,-1 0 1 0 0,-25 13-1 0 0,33-20 18 0 0,-28 15 340 0 0,-1-2 0 0 0,0-1 0 0 0,-41 10 0 0 0,-112 21 884 0 0,217-50-892 0 0,-1 1 1 0 0,30 2-1 0 0,1 0-473 0 0,-22-1 112 0 0,-1 2 1 0 0,48 7 0 0 0,-66-5 203 0 0,1 1-1 0 0,-1 0 1 0 0,0 1 0 0 0,-1 1 0 0 0,0 1 0 0 0,28 14 0 0 0,-39-17 143 0 0,0 0-1 0 0,0 0 1 0 0,0 1 0 0 0,0 0-1 0 0,-1-1 1 0 0,0 2-1 0 0,0-1 1 0 0,6 11 0 0 0,-9-15 31 0 0,-1 1 0 0 0,0-1 0 0 0,1 0 0 0 0,-1 0 0 0 0,0 1 1 0 0,0-1-1 0 0,0 0 0 0 0,0 0 0 0 0,0 1 0 0 0,0-1 0 0 0,0 0 0 0 0,0 1 1 0 0,-1-1-1 0 0,1 0 0 0 0,0 0 0 0 0,-1 0 0 0 0,1 1 0 0 0,-2 1 1 0 0,-11 19 66 0 0,9-17-143 0 0,-1 0 0 0 0,0 0 0 0 0,0 0 0 0 0,0-1 0 0 0,-1 0 0 0 0,0 0 0 0 0,-8 5 0 0 0,-46 19 0 0 0,35-17 0 0 0,-8 2 0 0 0,-1 0 0 0 0,-42 8 0 0 0,-72 9 0 0 0,126-26 0 0 0,-26 8 0 0 0,32-7 0 0 0,-27 5 0 0 0,18-4 0 0 0,23-7-17 0 0,7-3 58 0 0,9-5-926 0 0,6 1-3598 0 0,2-1-1565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10135 0 0,'0'0'231'0'0,"0"0"29"0"0,0 0 19 0 0,3 1-41 0 0,21 6-112 0 0,-22-6 267 0 0,-2-1 106 0 0,-12 14 1547 0 0,11-12-1534 0 0,1-2 0 0 0,0 0 0 0 0,0 0 0 0 0,13 5 443 0 0,-5-4-931 0 0,1 0 0 0 0,-1 0 0 0 0,1-1 0 0 0,0 0 0 0 0,-1 0 0 0 0,16-4 0 0 0,3 2-27 0 0,179-21 3 0 0,-135 13 0 0 0,242-44-2688 0 0,-292 48 1174 0 0,-3-1-20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11975 0 0,'0'0'267'0'0,"0"0"42"0"0,0 0 17 0 0,0 0-28 0 0,2-1-196 0 0,118-40 2364 0 0,-79 29-1940 0 0,0 3 0 0 0,0 1-1 0 0,0 2 1 0 0,1 1 0 0 0,0 3 0 0 0,76 5-1 0 0,-52-1-1470 0 0,-53-2-619 0 0,-3 0-4575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26 8287 0 0,'0'0'382'0'0,"2"-1"-8"0"0,22-6-155 0 0,-22 6 146 0 0,-6-7 631 0 0,3 7-927 0 0,0 0 0 0 0,0 1 0 0 0,0-1 0 0 0,1 0-1 0 0,-1 0 1 0 0,0 1 0 0 0,0-1 0 0 0,0 1-1 0 0,-1-1 1 0 0,1 1 0 0 0,0 0 0 0 0,0-1 0 0 0,0 1-1 0 0,0 0 1 0 0,0 0 0 0 0,0-1 0 0 0,-1 1 0 0 0,1 0-1 0 0,-2 1 1 0 0,-26 3 833 0 0,20-2-620 0 0,-127 31 1693 0 0,105-24-1806 0 0,-357 94-169 0 0,382-102 0 0 0,-1 0 0 0 0,1 1 0 0 0,-1-1 0 0 0,0 1 0 0 0,0 1 0 0 0,1-1 0 0 0,-1 1 0 0 0,1 1 0 0 0,0-1 0 0 0,-11 9 0 0 0,11-3 0 0 0,6-7 0 0 0,0-1 0 0 0,0 1 0 0 0,0 0 0 0 0,0 0 0 0 0,0 0 0 0 0,1 0 0 0 0,-1 0 0 0 0,1 0 0 0 0,-1 0 0 0 0,1-1 0 0 0,-1 1 0 0 0,1 0 0 0 0,0 0 0 0 0,0-1 0 0 0,0 1 0 0 0,0-1 0 0 0,0 1 0 0 0,3 2 0 0 0,2 3 0 0 0,1 0 0 0 0,9 8 0 0 0,4-1 220 0 0,0 0 0 0 0,1-2 0 0 0,1 0 0 0 0,0-2 0 0 0,26 9 0 0 0,29 15 74 0 0,-33-11-733 0 0,69 48 1 0 0,-90-54 302 0 0,0 1 0 0 0,-1 2 0 0 0,-1 0-1 0 0,23 29 1 0 0,-40-44 136 0 0,0 0 0 0 0,-1 0 0 0 0,0 0 0 0 0,0 0 0 0 0,0 0 0 0 0,-1 1 0 0 0,0-1 0 0 0,0 1 0 0 0,0 0 0 0 0,-1-1 0 0 0,0 1 0 0 0,0 0 0 0 0,0 6 0 0 0,-1-7 0 0 0,0-1 0 0 0,-1 1 0 0 0,1-1 0 0 0,-1 0 0 0 0,0 1 0 0 0,-1-1 0 0 0,1 0 0 0 0,-1 0 0 0 0,1 0 0 0 0,-1 0 0 0 0,0 0 0 0 0,-1 0 0 0 0,1 0 0 0 0,-1-1 0 0 0,0 1 0 0 0,0-1 0 0 0,0 0 0 0 0,-4 4 0 0 0,-4 2 0 0 0,0-1 0 0 0,-1-1 0 0 0,0 0 0 0 0,0-1 0 0 0,0 0 0 0 0,-1-1 0 0 0,0 0 0 0 0,0-1 0 0 0,-14 3 0 0 0,-14 1 0 0 0,-69 5 0 0 0,77-11 0 0 0,-1-1 0 0 0,0-1 0 0 0,0-2 0 0 0,1-2 0 0 0,-1-1 0 0 0,-36-10 0 0 0,62 12 111 0 0,-1 1 0 0 0,1-2-1 0 0,0 1 1 0 0,0-1 0 0 0,0-1-1 0 0,0 1 1 0 0,1-1 0 0 0,-10-8-1 0 0,15 11-73 0 0,0-1 0 0 0,-1 1 0 0 0,1 0 0 0 0,0-1 0 0 0,1 1 0 0 0,-1-1-1 0 0,0 0 1 0 0,1 0 0 0 0,-1 0 0 0 0,1 0 0 0 0,0 0 0 0 0,0 0 0 0 0,0 0 0 0 0,0 0 0 0 0,1 0-1 0 0,-1 0 1 0 0,1 0 0 0 0,0 0 0 0 0,0-1 0 0 0,0 1 0 0 0,0 0 0 0 0,1 0 0 0 0,-1 0 0 0 0,1 0-1 0 0,0 0 1 0 0,1-5 0 0 0,2-1 64 0 0,0 0-1 0 0,1 1 0 0 0,0 0 1 0 0,1 0-1 0 0,-1 0 1 0 0,1 1-1 0 0,1-1 0 0 0,-1 1 1 0 0,14-10-1 0 0,2 0 243 0 0,1 1 0 0 0,28-16-1 0 0,-8 10-326 0 0,1 1 1 0 0,81-26-1 0 0,100-15-342 0 0,-202 57 218 0 0,-13 2-390 0 0,-1 0-1 0 0,16-6 1 0 0,-24 8-14 0 0,-1 1 0 0 0,0 0 0 0 0,0 0-136 0 0,0 0-572 0 0,-11 0-1777 0 0,-1 0 1462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11975 0 0,'0'0'547'0'0,"0"0"-11"0"0,0 0-203 0 0,0 0 419 0 0,0 0 220 0 0,2 7 927 0 0,-2 3-1835 0 0,-1 0-1 0 0,0 1 1 0 0,0-1 0 0 0,-1 0-1 0 0,0-1 1 0 0,-5 13 0 0 0,1 1 285 0 0,-6 27 430 0 0,-87 303 56 0 0,50-213-1711 0 0,45-126-757 0 0,2-3-4506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13823 0 0,'0'0'630'0'0,"0"0"-13"0"0,2 1-393 0 0,6 2-22 0 0,1 1 0 0 0,0-1 0 0 0,0-1 0 0 0,0 1 0 0 0,0-2 0 0 0,0 1 1 0 0,0-1-1 0 0,0-1 0 0 0,18 0 0 0 0,7-4 771 0 0,46-10 1 0 0,-32 5-397 0 0,3 0-33 0 0,225-46 2576 0 0,-54 8-3933 0 0,-217 46 324 0 0,0 0 1 0 0,0 0-1 0 0,0 1 1 0 0,0 0-1 0 0,0 0 0 0 0,0 0 1 0 0,0 1-1 0 0,0-1 1 0 0,0 1-1 0 0,0 0 1 0 0,0 1-1 0 0,0-1 0 0 0,8 5 1 0 0,-10-3-2161 0 0,1 5-2465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15663 0 0,'0'0'356'0'0,"0"0"50"0"0,0 0 20 0 0,0 0-42 0 0,0 0-180 0 0,1 2 176 0 0,7 16 558 0 0,-5-9-368 0 0,-3-9-524 0 0,0 1 0 0 0,1-1 0 0 0,-1 1 0 0 0,1-1 0 0 0,-1 1 0 0 0,1-1 0 0 0,-1 0 0 0 0,1 1 0 0 0,-1-1 0 0 0,1 0 0 0 0,0 1 0 0 0,-1-1 0 0 0,1 0 0 0 0,-1 0 0 0 0,1 0 0 0 0,0 1 0 0 0,-1-1 0 0 0,2 0 0 0 0,0 1 104 0 0,6 1 75 0 0,0 0 0 0 0,0 0 0 0 0,0 0 0 0 0,0-1 0 0 0,1 0-1 0 0,-1-1 1 0 0,0 1 0 0 0,1-2 0 0 0,-1 1 0 0 0,10-3 0 0 0,12-3 139 0 0,41-14 1 0 0,-49 13-400 0 0,374-116 35 0 0,-374 116 108 0 0,-8 4-1029 0 0,-1-1 1 0 0,1-1 0 0 0,0-1 0 0 0,21-11 0 0 0,1-7-1607 0 0,-3 1-29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11975 0 0,'0'0'267'0'0,"0"0"42"0"0,0 0 17 0 0,0 0-28 0 0,0 0-58 0 0,0 0 491 0 0,0 0 238 0 0,0 0 45 0 0,0 0-61 0 0,0 0-288 0 0,-1 1-121 0 0,1 1-358 0 0,-2 5 205 0 0,1-6-340 0 0,-1 0-1 0 0,1 0 1 0 0,0 0-1 0 0,0 0 1 0 0,-1 0-1 0 0,1-1 0 0 0,0 1 1 0 0,-1 0-1 0 0,1-1 1 0 0,-3 1-1 0 0,-37 13-1434 0 0,40-14 872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2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96 13823 0 0,'0'0'315'0'0,"-1"0"45"0"0,-3-2-144 0 0,-16-4 464 0 0,19 5-303 0 0,68 7 1643 0 0,337-27-388 0 0,872-50 416 0 0,-1132 70-3149 0 0,153 20 0 0 0,-237-10-3669 0 0,-7 3-1474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3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22 6447 0 0,'0'0'142'0'0,"0"0"22"0"0,1-1 13 0 0,6-3 42 0 0,4-2-55 0 0,5 1 6218 0 0,-12-1-4766 0 0,-57 48-1497 0 0,-98 59 0 0 0,121-86-203 0 0,-57 21 0 0 0,63-27 86 0 0,-10 2-2 0 0,-51 9 0 0 0,78-18 0 0 0,-46 7-72 0 0,50-9-62 0 0,2 1 112 0 0,1-1 0 0 0,0 0 0 0 0,0 0 0 0 0,0 0 1 0 0,0 0-1 0 0,0 0 0 0 0,0 0 0 0 0,0 0 0 0 0,0 0 0 0 0,0 0 1 0 0,-1 0-1 0 0,1 0 0 0 0,0 0 0 0 0,0 0 0 0 0,0 0 0 0 0,0 0 1 0 0,0 0-1 0 0,0 0 0 0 0,0 0 0 0 0,-1 0 0 0 0,1 0 0 0 0,0 0 1 0 0,0 0-1 0 0,0 0 0 0 0,0 0 0 0 0,0 0 0 0 0,0 0 0 0 0,0 0 1 0 0,-1 0-1 0 0,1 0 0 0 0,0 0 0 0 0,0 0 0 0 0,0 0 0 0 0,0 0 1 0 0,0 0-1 0 0,0 0 0 0 0,0 0 0 0 0,0 0 0 0 0,0 0 0 0 0,-1-1 1 0 0,1 1-1 0 0,0 0 0 0 0,0 0 0 0 0,0 0 0 0 0,0 0 0 0 0,0 0 1 0 0,0 0-1 0 0,0 0 0 0 0,0-1 0 0 0,6-16-728 0 0,5-8 750 0 0,-7 18 0 0 0,-4 7 0 0 0,0 0 0 0 0,0 0 0 0 0,0-1 0 0 0,0 1 0 0 0,0 0 0 0 0,0 0 0 0 0,0-1 0 0 0,0 1 0 0 0,0 0 0 0 0,0 0 0 0 0,0 0 0 0 0,0-1 0 0 0,0 1 0 0 0,0 0 0 0 0,-1 0 0 0 0,1 0 0 0 0,0-1 0 0 0,0 1 0 0 0,0 0 0 0 0,0 0 0 0 0,0 0 0 0 0,-1 0 0 0 0,1 0 0 0 0,0-1 0 0 0,0 1 0 0 0,0 0 0 0 0,-1 0 0 0 0,1 0 0 0 0,0 0 0 0 0,0 0 0 0 0,-4 0 0 0 0,0 1 0 0 0,0 0 0 0 0,1 0 0 0 0,-1 0 0 0 0,1 1 0 0 0,-1-1 0 0 0,1 1 0 0 0,0 0 0 0 0,-1 0 0 0 0,-2 3 0 0 0,-29 17 244 0 0,18-11 292 0 0,-26 21 1 0 0,38-28-469 0 0,0 1-1 0 0,0 0 1 0 0,1 0-1 0 0,0 0 1 0 0,0 0-1 0 0,0 1 1 0 0,0 0-1 0 0,1-1 1 0 0,-3 8-1 0 0,4-5-67 0 0,2 1 0 0 0,1-8 0 0 0,0 0 0 0 0,1 0 0 0 0,-1-1 0 0 0,0 1 0 0 0,0 0 0 0 0,0 0 0 0 0,1-1 0 0 0,-1 1 0 0 0,0-1 0 0 0,1 1 0 0 0,-1-1 0 0 0,1 1 0 0 0,-1-1 0 0 0,0 0 0 0 0,2 0 0 0 0,24 2 0 0 0,-4-5 0 0 0,1-1 0 0 0,-1-1 0 0 0,26-9 0 0 0,-29 8 0 0 0,1 0 0 0 0,-1 2 0 0 0,1 0 0 0 0,33-1 0 0 0,-40 4 0 0 0,0 2 0 0 0,26 3 0 0 0,-35-3 0 0 0,-1 1 0 0 0,1-1 0 0 0,-1 1 0 0 0,1-1 0 0 0,-1 1 0 0 0,0 0 0 0 0,0 1 0 0 0,0-1 0 0 0,0 1 0 0 0,0 0 0 0 0,0 0 0 0 0,4 5 0 0 0,-1 0 0 0 0,0 0 0 0 0,-1 1 0 0 0,-1 0 0 0 0,1 0 0 0 0,-1 0 0 0 0,-1 0 0 0 0,6 14 0 0 0,-9-19 0 0 0,1 0 0 0 0,-1 0 0 0 0,0 1 0 0 0,0-1 0 0 0,-1 0 0 0 0,1 0 0 0 0,-1 0 0 0 0,0 1 0 0 0,0-1 0 0 0,0 0 0 0 0,0 0 0 0 0,-1 1 0 0 0,0-1 0 0 0,0 0 0 0 0,0 0 0 0 0,0 0 0 0 0,-1 0 0 0 0,0 0 0 0 0,1 0 0 0 0,-6 6 0 0 0,1-2 84 0 0,-1-1 0 0 0,0 0 0 0 0,-1 0 0 0 0,1-1 0 0 0,-1 0 0 0 0,0-1 0 0 0,-1 0 0 0 0,-12 6 0 0 0,-8 2 477 0 0,-39 10 1 0 0,26-9-393 0 0,9-1-169 0 0,23-8 0 0 0,0-1 0 0 0,-1 0 0 0 0,-14 3 0 0 0,12-5 0 0 0,0 0 0 0 0,1-1 0 0 0,-1-1 0 0 0,-18-2 0 0 0,31 2 0 0 0,-14-4 0 0 0,11 2 0 0 0,0 0 0 0 0,1 0 0 0 0,-1 0 0 0 0,1-1 0 0 0,-4-5 0 0 0,1 1-64 0 0,4 6-273 0 0,1 1-138 0 0,0 0-33 0 0,0 0 66 0 0,22 1-3 0 0,-13-1-158 0 0,0 0 0 0 0,14-1 0 0 0,-17 0-100 0 0,-1 0 1 0 0,1 0-1 0 0,0-1 0 0 0,0 1 0 0 0,9-6 0 0 0,2-1-832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3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0,'0'0'464'0'0,"1"0"-9"0"0,5 0-223 0 0,-4 0 156 0 0,-2 0 100 0 0,0 0 21 0 0,0 2 3 0 0,0 2-427 0 0,1 1 0 0 0,-1-1 0 0 0,-1 1-1 0 0,1-1 1 0 0,-1 1 0 0 0,1-1 0 0 0,-1 1 0 0 0,-1-1-1 0 0,1 0 1 0 0,-3 6 0 0 0,-4 8 443 0 0,-11 18 0 0 0,7-15-373 0 0,-1 2-40 0 0,-3 8 548 0 0,-14 34-1 0 0,19-39-473 0 0,-2 0 0 0 0,-31 44-1 0 0,21-33-146 0 0,18-29-42 0 0,1 0 0 0 0,0 0 0 0 0,1 0 0 0 0,-1 0 0 0 0,2 1 0 0 0,-1-1 0 0 0,-1 16 0 0 0,-2-4-57 0 0,5-15 0 0 0,-1 1-1 0 0,0 0 1 0 0,1 0 0 0 0,0 0-1 0 0,0 6 1 0 0,2 3-573 0 0,1-11-4179 0 0,-2-4-159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4:3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0,0 0-42 0 0,0 0-180 0 0,0 0 176 0 0,0 0 107 0 0,1 2 22 0 0,-1-1-711 0 0,0-1 235 0 0,0 1-1 0 0,0-1 1 0 0,1 1-1 0 0,-1 0 1 0 0,0-1 0 0 0,0 1-1 0 0,1-1 1 0 0,-1 1 0 0 0,0-1-1 0 0,0 1 1 0 0,1-1 0 0 0,-1 1-1 0 0,1-1 1 0 0,-1 1 0 0 0,0-1-1 0 0,1 0 1 0 0,-1 1 0 0 0,1-1-1 0 0,0 1 1 0 0,7 0-6286 0 0,-8-1 639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3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 8287 0 0,'0'0'191'0'0,"0"0"26"0"0,0 0 9 0 0,0 0 110 0 0,0 0 444 0 0,0 0 196 0 0,0 0 42 0 0,0 0-131 0 0,0 0-508 0 0,0 0 37 0 0,0 0 80 0 0,0 0 14 0 0,0 0 2 0 0,0 0 0 0 0,0 0 0 0 0,0 0 0 0 0,-1 0-69 0 0,0-1-426 0 0,1 1 0 0 0,-1-1-1 0 0,0 1 1 0 0,0-1 0 0 0,0 1 0 0 0,0 0 0 0 0,0-1-1 0 0,1 1 1 0 0,-1 0 0 0 0,0 0 0 0 0,0 0 0 0 0,0 0 0 0 0,0 0-1 0 0,0 0 1 0 0,0 0 0 0 0,0 0 0 0 0,0 0 0 0 0,0 0-1 0 0,0 0 1 0 0,1 0 0 0 0,-1 1 0 0 0,0-1 0 0 0,-2 1 0 0 0,2 0 182 0 0,-1-1 0 0 0,1 1 0 0 0,-1-1 1 0 0,1 1-1 0 0,-1-1 0 0 0,0 0 1 0 0,1 0-1 0 0,-4 1 0 0 0,21-2 371 0 0,29-6 0 0 0,5-1 338 0 0,-35 7-900 0 0,39-4-4 0 0,55 3 0 0 0,-38 10-4 0 0,-61-5 0 0 0,0 1 0 0 0,-2 0 0 0 0,-7-4 0 0 0,-1 0 0 0 0,1 0 0 0 0,-1 0 0 0 0,0 1 0 0 0,1-1 0 0 0,-1 0 0 0 0,0 0 0 0 0,1 0 0 0 0,-1 0 0 0 0,0 0 0 0 0,1 1 0 0 0,-1-1 0 0 0,0 0 0 0 0,1 0 0 0 0,-1 1 0 0 0,0-1 0 0 0,0 0 0 0 0,1 1 0 0 0,-1-1 0 0 0,0 0 0 0 0,0 0 0 0 0,1 1 0 0 0,-1-1 0 0 0,0 0 0 0 0,0 1 0 0 0,0-1 0 0 0,0 1 0 0 0,0-1 0 0 0,0 0 0 0 0,0 1 0 0 0,1-1 0 0 0,-1 0 0 0 0,0 1 0 0 0,0-1 0 0 0,0 1 0 0 0,0-1 0 0 0,-1 0 0 0 0,1 1 0 0 0,0-1 0 0 0,0 0 0 0 0,0 1 0 0 0,0-1 0 0 0,0 1 0 0 0,0-1 0 0 0,-1 0 0 0 0,1 1 0 0 0,0-1 0 0 0,0 0 0 0 0,0 0 0 0 0,-1 1 0 0 0,1-1 0 0 0,0 0 0 0 0,-1 1 0 0 0,-2 4 0 0 0,0 0 0 0 0,-1-1 0 0 0,1 1 0 0 0,-1-1 0 0 0,0 1 0 0 0,0-1 0 0 0,-10 7 0 0 0,-36 22 0 0 0,44-29 0 0 0,-48 27 0 0 0,12-7 0 0 0,-41 32 0 0 0,63-43 0 0 0,19-13 0 0 0,1 0 0 0 0,0 0 0 0 0,0 0 0 0 0,0 0 0 0 0,0 0 0 0 0,0 0 0 0 0,-1 0 0 0 0,1 0 0 0 0,0 0 0 0 0,0 0 0 0 0,0 0 0 0 0,0 0 0 0 0,0 0 0 0 0,0 0 0 0 0,0 0 0 0 0,-1 1 0 0 0,1-1 0 0 0,0 0 0 0 0,0 0 0 0 0,0 0 0 0 0,0 0 0 0 0,0 0 0 0 0,0 0 0 0 0,0 0 0 0 0,0 1 0 0 0,0-1 0 0 0,0 0 0 0 0,0 0 0 0 0,0 0 0 0 0,0 0 0 0 0,0 0 0 0 0,0 1 0 0 0,0-1 0 0 0,0 0 0 0 0,0 0 0 0 0,0 0 0 0 0,0 0 0 0 0,0 0 0 0 0,0 1 0 0 0,5 1 0 0 0,8-2 0 0 0,3-2 0 0 0,-1-1 0 0 0,1 0 0 0 0,-1-1 0 0 0,1-1 0 0 0,17-9 0 0 0,-22 11 0 0 0,0 0 0 0 0,-1 2 0 0 0,5 1 0 0 0,-10 3 0 0 0,-3-1 0 0 0,17 9 0 0 0,29 11 0 0 0,-23-12 0 0 0,-15-5 0 0 0,-9-5 0 0 0,0 0 0 0 0,-1 0 0 0 0,1 0 0 0 0,0 1 0 0 0,0-1 0 0 0,-1 0 0 0 0,1 1 0 0 0,0-1 0 0 0,-1 1 0 0 0,1-1 0 0 0,-1 1 0 0 0,1-1 0 0 0,0 1 0 0 0,-1-1 0 0 0,1 1 0 0 0,-1 0 0 0 0,1-1 0 0 0,-1 1 0 0 0,0 0 0 0 0,1-1 0 0 0,-1 1 0 0 0,0 0 0 0 0,1 0 0 0 0,-1-1 0 0 0,0 1 0 0 0,0 0 0 0 0,0 0 0 0 0,1-1 0 0 0,-1 1 0 0 0,0 0 0 0 0,0 0 0 0 0,0 0 0 0 0,-1 0 0 0 0,1 2 0 0 0,0-1 0 0 0,0 0 0 0 0,0 0 0 0 0,-1 0 0 0 0,1 0 0 0 0,0 0 0 0 0,-1 0 0 0 0,0 0 0 0 0,0 0 0 0 0,1 0 0 0 0,-1 0 0 0 0,0-1 0 0 0,0 1 0 0 0,-1 0 0 0 0,1 0 0 0 0,0-1 0 0 0,-1 1 0 0 0,1-1 0 0 0,-2 2 0 0 0,-5 4 0 0 0,0 0 0 0 0,-12 7 0 0 0,14-11 0 0 0,-168 98 0 0 0,139-85 0 0 0,-1-2 0 0 0,-44 12 0 0 0,75-24 0 0 0,-1-1 0 0 0,0 0 0 0 0,1 0 0 0 0,-1-1 0 0 0,0 1 0 0 0,0-1 0 0 0,1 0 0 0 0,-1-1 0 0 0,-10-1 0 0 0,5-1 0 0 0,9-2 0 0 0,2 4 0 0 0,-4-7 0 0 0,2 0 0 0 0,-1 0-64 0 0,-5 30-1256 0 0,6-16 914 0 0,0-3 130 0 0,1 0-1 0 0,1 0 0 0 0,-1 0 0 0 0,0 0 1 0 0,1 0-1 0 0,-1 0 0 0 0,1-1 0 0 0,0 1 1 0 0,1 6-1 0 0,0 1-5862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3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11975 0 0,'0'0'267'0'0,"0"0"42"0"0,0 0 17 0 0,0 0-28 0 0,0 0-126 0 0,0 0 204 0 0,0 0 111 0 0,2 2 22 0 0,1 3-223 0 0,0 1-1 0 0,0-1 1 0 0,-1 1-1 0 0,1-1 1 0 0,-1 1-1 0 0,-1 0 1 0 0,1 0 0 0 0,-1 0-1 0 0,1 12 1 0 0,-1-7-51 0 0,-1-1 1 0 0,-1 1-1 0 0,0-1 1 0 0,0 1-1 0 0,-4 12 1 0 0,-3 2 233 0 0,-1 0-1 0 0,0-1 1 0 0,-26 44 0 0 0,-94 156 139 0 0,123-213-721 0 0,1-3 175 0 0,1 1 0 0 0,0 0 1 0 0,-4 10-1 0 0,7-16-157 0 0,1 0 0 0 0,-1 0 0 0 0,0-1 0 0 0,1 1 0 0 0,0 0 0 0 0,0 0 0 0 0,0-1 0 0 0,0 1 0 0 0,0 0 0 0 0,1 0 0 0 0,-1-1 0 0 0,1 1 0 0 0,0 0 0 0 0,-1-1 0 0 0,3 5 0 0 0,-1-6-116 0 0,-1 0-1 0 0,1-1 1 0 0,-1 1-1 0 0,1-1 1 0 0,-1 0-1 0 0,1 1 1 0 0,-1-1 0 0 0,1 0-1 0 0,0 0 1 0 0,-1 0-1 0 0,1 0 1 0 0,-1 0-1 0 0,1-1 1 0 0,1 1-1 0 0,-2 0 43 0 0,15-3-1355 0 0,-1-1-11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11975 0 0,'0'0'267'0'0,"0"0"42"0"0,0 0 17 0 0,2-1-28 0 0,5-2-126 0 0,-5 2 204 0 0,-2 1 111 0 0,0 0 22 0 0,0 0 3 0 0,0 0 0 0 0,0 2 205 0 0,1-1-629 0 0,-1-1 0 0 0,0 0-1 0 0,0 1 1 0 0,0-1 0 0 0,1 0 0 0 0,-1 1 0 0 0,0-1-1 0 0,0 0 1 0 0,0 1 0 0 0,0-1 0 0 0,0 1-1 0 0,0-1 1 0 0,0 0 0 0 0,0 1 0 0 0,0-1-1 0 0,0 0 1 0 0,0 1 0 0 0,0-1 0 0 0,0 1-1 0 0,0 0 1 0 0,-2 2 135 0 0,0 1 1 0 0,0-1-1 0 0,0 1 0 0 0,0-1 0 0 0,-1 1 1 0 0,-5 4-1 0 0,7-7 265 0 0,1-1 21 0 0,0 0 3 0 0,0 0 0 0 0,0 0 0 0 0,0 0 0 0 0,0 0-69 0 0,1-2-294 0 0,4-3-133 0 0,3 7-16 0 0,2 3 0 0 0,-3 1 0 0 0,-3 3 0 0 0,1-1 0 0 0,5-5 0 0 0,-9-3-2 0 0,-1 0-1 0 0,1 0 1 0 0,0 0-1 0 0,0 1 1 0 0,0-1 0 0 0,0 0-1 0 0,0 0 1 0 0,0-1-1 0 0,0 1 1 0 0,0 0-1 0 0,0 0 1 0 0,0 0 0 0 0,0-1-1 0 0,0 1 1 0 0,0 0-1 0 0,0-1 1 0 0,-1 1 0 0 0,2-1-1 0 0,1-1-84 0 0,0 1-196 0 0,-1 1 135 0 0,-1 0-1 0 0,0-1 0 0 0,0 1 1 0 0,0 0-1 0 0,0-1 1 0 0,0 1-1 0 0,0-1 0 0 0,0 1 1 0 0,0-1-1 0 0,0 0 1 0 0,0 1-1 0 0,0-1 1 0 0,0 0-1 0 0,0 1 0 0 0,0-2 1 0 0,4-6-875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6447 0 0,'0'0'142'0'0,"0"0"22"0"0,0 0 13 0 0,3 0-20 0 0,16 2-50 0 0,-18-2 274 0 0,-1 0 110 0 0,0 0 18 0 0,0 0 71 0 0,0 0 286 0 0,-7-2 690 0 0,7 2 5674 0 0,72-8-6614 0 0,-27 4-616 0 0,44-10 0 0 0,-64 10 0 0 0,61-14 97 0 0,-3 2-1170 0 0,-28 7-2937 0 0,-35 7-1444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15663 0 0,'0'0'356'0'0,"0"0"50"0"0,0 0 20 0 0,0 0-42 0 0,1 2-250 0 0,1 2-89 0 0,1-1 0 0 0,-1 0 0 0 0,0 0 0 0 0,1 0 1 0 0,-1-1-1 0 0,1 1 0 0 0,0-1 0 0 0,0 1 0 0 0,0-1 1 0 0,0 0-1 0 0,0 0 0 0 0,7 3 0 0 0,-2-2 305 0 0,-2 0-241 0 0,0-1 0 0 0,0 0 1 0 0,0-1-1 0 0,0 1 0 0 0,0-1 0 0 0,0 0 1 0 0,0-1-1 0 0,0 1 0 0 0,0-1 0 0 0,7-1 1 0 0,10-2-185 0 0,30-7 0 0 0,-42 8 140 0 0,92-23-32 0 0,64-11-1318 0 0,-155 35-443 0 0,0 0 1 0 0,0 1-1 0 0,16 3 0 0 0,-26-3 1335 0 0,16 2-4331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11975 0 0,'0'0'547'0'0,"-2"1"-11"0"0,-6 3-512 0 0,1 1 0 0 0,-1 0 0 0 0,1 0 0 0 0,0 0-1 0 0,0 1 1 0 0,1 0 0 0 0,-1 0 0 0 0,1 1 0 0 0,1 0 0 0 0,-1 0 0 0 0,-7 13 0 0 0,-3 15 723 0 0,-19 60 1 0 0,12-28-261 0 0,-21 51-303 0 0,-57 142 937 0 0,-16-9-378 0 0,105-229-743 0 0,-1-1 0 0 0,-1 0 0 0 0,0-1 0 0 0,-2 0 0 0 0,0-2 0 0 0,-1 0 0 0 0,-1-1 0 0 0,-1 0 0 0 0,0-2 0 0 0,-1 0 0 0 0,-29 15 0 0 0,45-27 160 0 0,-1 0 0 0 0,0-1 0 0 0,0 0 0 0 0,0 0 0 0 0,-1 0 0 0 0,1-1 0 0 0,0 1 0 0 0,-9 0 0 0 0,17-13 432 0 0,6-4-782 0 0,0 0 0 0 0,1 1-1 0 0,0 0 1 0 0,2 1 0 0 0,-1 1 0 0 0,18-16-1 0 0,-6 6-287 0 0,-21 21 478 0 0,27-29-129 0 0,42-32 0 0 0,-61 54 237 0 0,1 1-1 0 0,0 0 1 0 0,0 1-1 0 0,0 0 1 0 0,1 0 0 0 0,0 2-1 0 0,0-1 1 0 0,19-3-1 0 0,-29 7-58 0 0,1 1 0 0 0,-1-1 0 0 0,0 1 0 0 0,1 0 0 0 0,-1 0-1 0 0,1 0 1 0 0,-1 0 0 0 0,0 1 0 0 0,1-1 0 0 0,-1 1 0 0 0,0-1 0 0 0,1 1-1 0 0,-1 0 1 0 0,0 0 0 0 0,0 0 0 0 0,1 0 0 0 0,-1 0 0 0 0,0 0 0 0 0,0 1-1 0 0,0-1 1 0 0,2 3 0 0 0,-1-1-9 0 0,-1 0 1 0 0,1 1-1 0 0,-1-1 0 0 0,0 1 1 0 0,1 0-1 0 0,-2 0 0 0 0,1 0 1 0 0,0 0-1 0 0,-1 0 0 0 0,0 0 1 0 0,1 6-1 0 0,0-1 179 0 0,-1 0 1 0 0,-1 0-1 0 0,1-1 0 0 0,-2 1 1 0 0,1 0-1 0 0,-3 12 0 0 0,-16 50-183 0 0,10-41-66 0 0,0 11-1938 0 0,9-39 748 0 0,0 5-2561 0 0,0-5-1674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75 10135 0 0,'0'0'-1'0'0,"14"-1"489"0"0,-14 0-438 0 0,1 1-1 0 0,-1 0 1 0 0,0 0 0 0 0,1 0-1 0 0,-1 0 1 0 0,0 0 0 0 0,1-1-1 0 0,-1 1 1 0 0,0 0-1 0 0,1 0 1 0 0,-1-1 0 0 0,0 1-1 0 0,1 0 1 0 0,-1 0 0 0 0,0-1-1 0 0,1 1 1 0 0,-1 0-1 0 0,0-1 1 0 0,0 1 0 0 0,0 0-1 0 0,1-1 1 0 0,-1 1 0 0 0,0 0-1 0 0,0-1 1 0 0,0 1-1 0 0,0-1 1 0 0,0 1 0 0 0,0 0-1 0 0,0-1 1 0 0,0 0 0 0 0,0 1 460 0 0,-4-10 1026 0 0,2 6-1310 0 0,-1 0-1 0 0,0 1 1 0 0,1-1-1 0 0,-1 1 1 0 0,-1 0-1 0 0,1 0 0 0 0,0 0 1 0 0,-1 0-1 0 0,1 1 1 0 0,-1-1-1 0 0,0 1 1 0 0,0 0-1 0 0,0 0 1 0 0,0 1-1 0 0,0-1 1 0 0,0 1-1 0 0,-1-1 0 0 0,1 2 1 0 0,-7-2-1 0 0,-9-1 11 0 0,0 2 0 0 0,-39 1-1 0 0,36 1-235 0 0,-1 2 0 0 0,-37 9 0 0 0,-45 18 0 0 0,74-20 0 0 0,-90 33 0 0 0,115-40 0 0 0,1 0 0 0 0,-1 0 0 0 0,0 1 0 0 0,1 0 0 0 0,0 0 0 0 0,-1 1 0 0 0,-5 5 0 0 0,5-4 0 0 0,-3 5 0 0 0,10-5 0 0 0,1-5 0 0 0,-1 2 0 0 0,0 1 0 0 0,1-1 0 0 0,-1 0 0 0 0,1 0 0 0 0,0 0 0 0 0,0 0 0 0 0,0 0 0 0 0,1 0 0 0 0,-1 0 0 0 0,0 0 0 0 0,1-1 0 0 0,0 1 0 0 0,0 0 0 0 0,0-1 0 0 0,0 0 0 0 0,0 1 0 0 0,0-1 0 0 0,1 0 0 0 0,-1 0 0 0 0,1 0 0 0 0,3 2 0 0 0,6 3 0 0 0,1 0 0 0 0,0-1 0 0 0,20 7 0 0 0,-15-6 0 0 0,258 110 0 0 0,-249-106 0 0 0,0 1 0 0 0,-1 1 0 0 0,-1 2 0 0 0,44 31 0 0 0,-65-43 0 0 0,-1 1 0 0 0,1-1 0 0 0,-1 1 0 0 0,0-1 0 0 0,0 1 0 0 0,-1 0 0 0 0,1 0 0 0 0,-1 0 0 0 0,0 0 0 0 0,0 1 0 0 0,0-1 0 0 0,1 8 0 0 0,-2-9 0 0 0,-1 0 0 0 0,1 0 0 0 0,-1-1 0 0 0,0 1 0 0 0,0 0 0 0 0,0 0 0 0 0,0 0 0 0 0,0 0 0 0 0,-1 0 0 0 0,1 0 0 0 0,-1 0 0 0 0,0-1 0 0 0,0 1 0 0 0,0 0 0 0 0,0 0 0 0 0,-1-1 0 0 0,1 1 0 0 0,-1-1 0 0 0,1 1 0 0 0,-5 3 0 0 0,-4 4-97 0 0,-1 0-1 0 0,1-1 1 0 0,-2-1-1 0 0,0 0 1 0 0,0-1-1 0 0,-21 11 1 0 0,-82 24-1197 0 0,91-34 1292 0 0,0-2 1 0 0,0-1-1 0 0,-1-1 0 0 0,0-1 0 0 0,0-1 1 0 0,1-1-1 0 0,-1-1 0 0 0,-40-6 0 0 0,59 5 2 0 0,1 0 0 0 0,-1 0 0 0 0,0-1 0 0 0,1 0 0 0 0,-1 0 0 0 0,1 0 0 0 0,-9-5 0 0 0,13 6 0 0 0,-1 0 0 0 0,1 0 0 0 0,0 0 0 0 0,-1-1 0 0 0,1 1 0 0 0,0 0 0 0 0,0 0 0 0 0,0-1 0 0 0,0 1 0 0 0,0-1 0 0 0,1 1 0 0 0,-1-1 0 0 0,0 1 0 0 0,1-1 0 0 0,-1 1 0 0 0,1-1 0 0 0,-1 0 0 0 0,1 1 0 0 0,0-1 0 0 0,0 0 0 0 0,0 1 0 0 0,0-1 0 0 0,0 0 0 0 0,0 1 0 0 0,0-1 0 0 0,0 0 0 0 0,1 1 0 0 0,-1-1 0 0 0,1 1 0 0 0,-1-1 0 0 0,2-1 0 0 0,1-5 103 0 0,1 0 0 0 0,0 0 0 0 0,0 1 0 0 0,1 0-1 0 0,0 0 1 0 0,0 0 0 0 0,1 0 0 0 0,10-8 0 0 0,56-44 937 0 0,-67 56-1030 0 0,54-40 506 0 0,3 2 0 0 0,2 4 0 0 0,108-48 0 0 0,-156 77-548 0 0,20-11 0 0 0,-35 18-305 0 0,0-4-312 0 0,-1 5 514 0 0,1 0-1 0 0,-1-1 0 0 0,0 1 1 0 0,0 0-1 0 0,0 0 0 0 0,0-1 1 0 0,0 1-1 0 0,0 0 1 0 0,0 0-1 0 0,0-1 0 0 0,0 1 1 0 0,0 0-1 0 0,0 0 1 0 0,0-1-1 0 0,0 1 0 0 0,0 0 1 0 0,0 0-1 0 0,-1-1 1 0 0,1 1-1 0 0,0 0 0 0 0,0 0 1 0 0,0-1-1 0 0,0 1 1 0 0,0 0-1 0 0,0 0 0 0 0,-1 0 1 0 0,1-1-1 0 0,0 1 1 0 0,0 0-1 0 0,0 0 0 0 0,-1 0 1 0 0,1 0-1 0 0,0-1 0 0 0,0 1 1 0 0,-1 0-1 0 0,0-1-305 0 0,-1-1 0 0 0,0 1 0 0 0,0-1-1 0 0,0 1 1 0 0,0 0 0 0 0,1 0 0 0 0,-2 0 0 0 0,1 0 0 0 0,-4-1-1 0 0,-4-1-1094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0,'0'0'399'0'0,"0"0"60"0"0,0 0 21 0 0,0 0-59 0 0,0 2-276 0 0,0-1-136 0 0,-1 7-7 0 0,1 0 0 0 0,0 0-1 0 0,2 13 1 0 0,3-12-863 0 0,-4-7-3622 0 0,-1-2-1565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59 8287 0 0,'-19'3'288'0'0,"0"-1"0"0"0,-33 0 0 0 0,45-2 339 0 0,0 1 0 0 0,0 0 1 0 0,0 1-1 0 0,-9 2 0 0 0,-6 2 737 0 0,21-6-820 0 0,1 0-28 0 0,0 0-4 0 0,0 0 0 0 0,0 0 0 0 0,0 0 0 0 0,0 0 0 0 0,0 0 0 0 0,23 11 1024 0 0,-8-10-1189 0 0,-1-1-1 0 0,1 0 1 0 0,-1-1 0 0 0,1-1-1 0 0,26-7 1 0 0,-22 5-292 0 0,451-66 2010 0 0,-454 67-2065 0 0,1 2 0 0 0,-1 0 0 0 0,1 1 0 0 0,26 3 0 0 0,-29 1 0 0 0,-13 1 0 0 0,0-4 0 0 0,0 2-84 0 0,-1-1 0 0 0,1 0 0 0 0,0 1-1 0 0,-1-1 1 0 0,1 1 0 0 0,-1-1 0 0 0,0 1 0 0 0,1-1-1 0 0,-2 1 1 0 0,1-1 0 0 0,0 1 0 0 0,0-1 0 0 0,-1 1 0 0 0,1-1-1 0 0,-1 1 1 0 0,0-1 0 0 0,1 1 0 0 0,-4 3 0 0 0,-1 5-66 0 0,-1 0 0 0 0,-14 17 1 0 0,0 0 607 0 0,-5 10 72 0 0,-2 0 0 0 0,-48 52 0 0 0,0-16-509 0 0,-9 11-918 0 0,22-24 191 0 0,42-44 1489 0 0,-31 37 0 0 0,40-39-1104 0 0,11-12 64 0 0,1-1 22 0 0,-1-1 125 0 0,0-1 0 0 0,1 0 1 0 0,-1 1-1 0 0,0-1 1 0 0,1 0-1 0 0,-1 1 0 0 0,1-1 1 0 0,-1 0-1 0 0,0 1 0 0 0,1-1 1 0 0,-1 0-1 0 0,1 0 0 0 0,-1 0 1 0 0,1 1-1 0 0,-1-1 0 0 0,1 0 1 0 0,-1 0-1 0 0,1 0 0 0 0,-1 0 1 0 0,1 0-1 0 0,0 0 0 0 0,0 0-214 0 0,14 0-4720 0 0,3-5-1394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15663 0 0,'0'0'356'0'0,"0"0"50"0"0,0 0 20 0 0,0 0-42 0 0,-2 1-250 0 0,-3 6-126 0 0,-19 29-135 0 0,23-34-570 0 0,1-2-262 0 0,0 0-53 0 0,0 0-11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2 13823 0 0,'0'0'630'0'0,"0"0"-13"0"0,0 0-320 0 0,0 0 105 0 0,-2 0 87 0 0,-4-1-318 0 0,-1 1-1 0 0,1 0 1 0 0,-1 0 0 0 0,1 1-1 0 0,-1-1 1 0 0,-12 4 0 0 0,-41 15-78 0 0,51-15 179 0 0,-49 19 491 0 0,-54 31-1 0 0,78-37-682 0 0,5 0-80 0 0,1 1 0 0 0,-44 36 0 0 0,8-5 0 0 0,13-13 0 0 0,2 2 0 0 0,-76 75 0 0 0,111-96 0 0 0,0-1 0 0 0,-21 34 0 0 0,34-48 0 0 0,0 0 0 0 0,-1 0 0 0 0,1 0 0 0 0,1 0 0 0 0,-1 0 0 0 0,0 0 0 0 0,0 0 0 0 0,1 0 0 0 0,-1 1 0 0 0,1-1 0 0 0,0 0 0 0 0,0 0 0 0 0,0 0 0 0 0,0 0 0 0 0,0 1 0 0 0,0-1 0 0 0,0 0 0 0 0,1 0 0 0 0,-1 0 0 0 0,1 0 0 0 0,0 1 0 0 0,-1-1 0 0 0,1 0 0 0 0,0 0 0 0 0,0 0 0 0 0,0-1 0 0 0,1 1 0 0 0,-1 0 0 0 0,0 0 0 0 0,1-1 0 0 0,-1 1 0 0 0,1 0 0 0 0,-1-1 0 0 0,1 0 0 0 0,0 1 0 0 0,2 0 0 0 0,5 4 0 0 0,0-1 0 0 0,1 0 0 0 0,0-1 0 0 0,0 0 0 0 0,0 0 0 0 0,11 2 0 0 0,45 8 1016 0 0,89 9 0 0 0,-73-15-1007 0 0,87-4 0 0 0,-120-5-10 0 0,-1-3 1 0 0,0-2 0 0 0,55-15-1 0 0,26-21 444 0 0,-120 38-205 0 0,1 0 1 0 0,-1-1-1 0 0,-1 0 1 0 0,1 0 0 0 0,14-13-1 0 0,-20 15-206 0 0,0 1 0 0 0,0-2-1 0 0,0 1 1 0 0,0 0 0 0 0,-1-1 0 0 0,0 1 0 0 0,3-6-1 0 0,-4 7-36 0 0,0 0 0 0 0,0 0 0 0 0,-1 0 0 0 0,1 0 0 0 0,-1 0 0 0 0,1 0 0 0 0,-1 0 0 0 0,0 0 0 0 0,0 0 0 0 0,0 0 0 0 0,0 0 0 0 0,0 0 0 0 0,-1 0 0 0 0,1 0 0 0 0,-1-4 0 0 0,0 5-4 0 0,1 0-1 0 0,-1-1 0 0 0,0 1 1 0 0,1 0-1 0 0,-1 0 0 0 0,0-1 1 0 0,0 1-1 0 0,0 0 0 0 0,0 0 1 0 0,0 0-1 0 0,0 0 0 0 0,0 0 1 0 0,0 0-1 0 0,0 0 0 0 0,-1 1 1 0 0,1-1-1 0 0,0 0 0 0 0,-1 1 1 0 0,1-1-1 0 0,0 1 0 0 0,-1-1 1 0 0,1 1-1 0 0,0-1 0 0 0,-1 1 1 0 0,1 0-1 0 0,-1 0 0 0 0,1 0 1 0 0,-1 0-1 0 0,1 0 0 0 0,-1 0 1 0 0,-2 1-1 0 0,-5 0-250 0 0,0 1 1 0 0,1 1-1 0 0,-1-1 0 0 0,-8 5 0 0 0,9-4 42 0 0,-66 23 5 0 0,-55 23 264 0 0,107-40-523 0 0,1 1 1 0 0,1 2-1 0 0,-35 25 1 0 0,50-34 341 0 0,1 0 0 0 0,1 1 1 0 0,-1 0-1 0 0,0 0 0 0 0,1 0 1 0 0,0 0-1 0 0,0 0 1 0 0,0 1-1 0 0,1 0 0 0 0,-1-1 1 0 0,1 1-1 0 0,0 0 0 0 0,0 0 1 0 0,1 0-1 0 0,-1 0 1 0 0,1 0-1 0 0,-1 10 0 0 0,2-14-4168 0 0,0-1-1316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60 13823 0 0,'0'0'315'0'0,"0"0"45"0"0,0 0 21 0 0,-1 2-49 0 0,0-2-319 0 0,1 1 0 0 0,0-1-1 0 0,0 0 1 0 0,0 1 0 0 0,-1-1-1 0 0,1 0 1 0 0,0 1-1 0 0,0-1 1 0 0,0 1 0 0 0,0-1-1 0 0,0 1 1 0 0,0-1 0 0 0,0 0-1 0 0,-1 1 1 0 0,1-1 0 0 0,1 1-1 0 0,-1-1 1 0 0,0 1 0 0 0,0-1-1 0 0,0 0 1 0 0,0 1 0 0 0,0-1-1 0 0,0 1 1 0 0,0-1 0 0 0,1 1-1 0 0,-1-1 1 0 0,0 0-1 0 0,0 1 1 0 0,0-1 0 0 0,1 0-1 0 0,-1 1 1 0 0,0-1 0 0 0,1 0-1 0 0,-1 1 1 0 0,0-1 0 0 0,1 0-1 0 0,-1 0 1 0 0,1 1 0 0 0,11 4 524 0 0,-12-5-521 0 0,9 3 280 0 0,1 0 0 0 0,-1-1 1 0 0,1 0-1 0 0,0-1 0 0 0,-1 0 0 0 0,15 0 0 0 0,61-6 892 0 0,-63 3-868 0 0,139-19 1245 0 0,-15 2-570 0 0,850-20 2173 0 0,-799 34-3528 0 0,31 1-504 0 0,-155 6 563 0 0,81 12-1 0 0,-141-12 174 0 0,0 1-1 0 0,1 0 0 0 0,-1 0 0 0 0,0 2 0 0 0,0-1 0 0 0,-1 2 1 0 0,21 11-1 0 0,-32-16-45 0 0,1 0 0 0 0,-1 0 0 0 0,1 0 1 0 0,-1 0-1 0 0,0 1 0 0 0,1-1 0 0 0,-1 0 0 0 0,0 1 1 0 0,0-1-1 0 0,0 1 0 0 0,0-1 0 0 0,0 1 0 0 0,-1 0 1 0 0,2 2-1 0 0,0 10-4079 0 0,-4-12 2217 0 0,-10 8-11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 8287 0 0,'0'0'382'0'0,"0"0"-8"0"0,0-1-240 0 0,2-4 19 0 0,-2 4 567 0 0,4-3 4810 0 0,-10 6-3839 0 0,-2 1-1365 0 0,0 1 1 0 0,0 0-1 0 0,1 0 0 0 0,-1 0 1 0 0,1 1-1 0 0,-12 10 0 0 0,11-8-352 0 0,-1-1-1 0 0,0 0 1 0 0,0 0 0 0 0,-10 5-1 0 0,-105 38-295 0 0,-57 26-724 0 0,151-60 890 0 0,0 1 0 0 0,1 2 0 0 0,-48 37 0 0 0,72-51 156 0 0,1 1 0 0 0,-1-1 0 0 0,1 1 0 0 0,-1 0 0 0 0,1 0 0 0 0,1 1 0 0 0,-4 5 0 0 0,6-9 0 0 0,0-1 0 0 0,0 1 0 0 0,1 0 0 0 0,-1-1 0 0 0,0 1 0 0 0,1 0 0 0 0,-1 0 0 0 0,1-1 0 0 0,0 1 0 0 0,0 0 0 0 0,0 0 0 0 0,0 0 0 0 0,0 0 0 0 0,0-1 0 0 0,0 1 0 0 0,0 0 0 0 0,1 0 0 0 0,-1 0 0 0 0,1-1 0 0 0,-1 1 0 0 0,1 0 0 0 0,0 0 0 0 0,0-1 0 0 0,0 1 0 0 0,-1-1 0 0 0,2 1 0 0 0,-1-1 0 0 0,0 1 0 0 0,0-1 0 0 0,2 2 0 0 0,2 1 0 0 0,0 0 0 0 0,0-1 0 0 0,1 0 0 0 0,0 0 0 0 0,-1 0 0 0 0,1-1 0 0 0,0 0 0 0 0,0 0 0 0 0,0 0 0 0 0,9 1 0 0 0,9 1 0 0 0,32 0 0 0 0,-51-4 0 0 0,33 2 141 0 0,161 5 1694 0 0,-97-7-1797 0 0,269-5 1823 0 0,-319 3-1710 0 0,31-2-133 0 0,-72 2-19 0 0,0 1 1 0 0,0-2-1 0 0,0 0 0 0 0,0 0 1 0 0,12-6-1 0 0,-20 8 1 0 0,-1 0 0 0 0,0 0 0 0 0,0 0 0 0 0,0 0 0 0 0,-1-1 0 0 0,1 1 0 0 0,2-3 0 0 0,0-5 0 0 0,-3 5 0 0 0,2-2 0 0 0,-1-1 0 0 0,-1 1 0 0 0,1-1 0 0 0,-1 0 0 0 0,0 0 0 0 0,-1 1 0 0 0,0-1 0 0 0,0 0 0 0 0,0 0 0 0 0,-1 0 0 0 0,0 1 0 0 0,0-1 0 0 0,-1 0 0 0 0,-4-10 0 0 0,1 2 0 0 0,4 11 0 0 0,0 1 0 0 0,0-1 0 0 0,0 1 0 0 0,-1 0 0 0 0,1 0 0 0 0,-1 0 0 0 0,0 0 0 0 0,0 0 0 0 0,0 0 0 0 0,0 0 0 0 0,0 0 0 0 0,-1 1 0 0 0,1-1 0 0 0,-1 1 0 0 0,0 0 0 0 0,-5-4 0 0 0,-2 1 0 0 0,0 0 0 0 0,0 0 0 0 0,0 1 0 0 0,-1 0 0 0 0,1 1 0 0 0,-1 0 0 0 0,0 1 0 0 0,-20-2 0 0 0,24 3 0 0 0,1 1 0 0 0,-1 0 0 0 0,0 1 0 0 0,1 0 0 0 0,-1 0 0 0 0,0 0 0 0 0,1 1 0 0 0,-1-1 0 0 0,1 2 0 0 0,0-1 0 0 0,0 1 0 0 0,0 0 0 0 0,0 0 0 0 0,0 1 0 0 0,1-1 0 0 0,-6 6 0 0 0,6-5 0 0 0,-1 1 0 0 0,1 0 0 0 0,1 0 0 0 0,-1 0 0 0 0,1 1 0 0 0,0 0 0 0 0,0 0 0 0 0,0 0 0 0 0,1 0 0 0 0,0 0 0 0 0,0 1 0 0 0,1 0 0 0 0,0-1 0 0 0,0 1 0 0 0,1 0 0 0 0,-1 0 0 0 0,1 0 0 0 0,1 0 0 0 0,0 0 0 0 0,0 0 0 0 0,0 0 0 0 0,0 0 0 0 0,1 0 0 0 0,3 10 0 0 0,-3-11-10 0 0,1-1-1 0 0,0 1 1 0 0,1-1-1 0 0,-1 0 1 0 0,1 0-1 0 0,0 0 1 0 0,0 0-1 0 0,1 0 1 0 0,5 6-1 0 0,-6-8-157 0 0,0-1 0 0 0,0 0 0 0 0,0 1 0 0 0,0-1 0 0 0,0 0 0 0 0,1 0 0 0 0,-1-1 0 0 0,1 1 0 0 0,-1-1 0 0 0,1 0 0 0 0,0 0 0 0 0,-1 0 0 0 0,1 0 0 0 0,0-1 0 0 0,5 1 0 0 0,12-2-855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10135 0 0,'0'0'231'0'0,"0"0"29"0"0,2 0 19 0 0,5-1-224 0 0,-1 0 0 0 0,1 0 0 0 0,0-1 1 0 0,10-3-1 0 0,8-2 426 0 0,3 0 134 0 0,2-1 1794 0 0,46-5 0 0 0,-65 12-1925 0 0,-1 1 1 0 0,0 0-1 0 0,0 0 0 0 0,0 1 1 0 0,0 0-1 0 0,0 1 0 0 0,0 0 1 0 0,16 6-1 0 0,-11-2-563 0 0,-1-2-1 0 0,2 1 1 0 0,-1-2 0 0 0,18 3 0 0 0,-21-5-614 0 0,1-1 1 0 0,-1 0-1 0 0,0-1 0 0 0,0 0 1 0 0,0-1-1 0 0,11-3 1 0 0,19-7-2343 0 0,-22 5 1499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17503 0 0,'0'0'399'0'0,"0"0"60"0"0,0 0 21 0 0,0 0-59 0 0,2 0-276 0 0,18 3-135 0 0,27-2-1 0 0,-6 0 431 0 0,34 5 714 0 0,254 14-1655 0 0,-311-19-4453 0 0,-2 3-1732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1 11975 0 0,'0'0'547'0'0,"-4"0"-11"0"0,-3 2-417 0 0,-1 0-1 0 0,1 1 1 0 0,0 0 0 0 0,0 0-1 0 0,0 1 1 0 0,0-1 0 0 0,1 1-1 0 0,-1 1 1 0 0,1-1 0 0 0,0 1-1 0 0,0 0 1 0 0,1 1 0 0 0,-10 11-1 0 0,3-4-80 0 0,0 0 0 0 0,-1 0 0 0 0,0-2-1 0 0,-1 1 1 0 0,-1-2 0 0 0,1 0 0 0 0,-2-1-1 0 0,1 0 1 0 0,-1-1 0 0 0,0-1 0 0 0,-1-1 0 0 0,0 0-1 0 0,0-1 1 0 0,0 0 0 0 0,-1-2 0 0 0,1 0-1 0 0,-34 0 1 0 0,24-4 505 0 0,0-2 0 0 0,-32-7-1 0 0,16 3-194 0 0,29 4-635 0 0,1-1-1 0 0,-1 0 0 0 0,-19-9 1 0 0,17 5-94 0 0,-27-6 0 0 0,34 25 1177 0 0,-34 35-248 0 0,-54 46 0 0 0,82-78-528 0 0,-169 158-20 0 0,175-162 0 0 0,9-10 0 0 0,0 0 0 0 0,-1 0 0 0 0,1 1 0 0 0,0-1 0 0 0,0 0 0 0 0,0 0 0 0 0,-1 1 0 0 0,1-1 0 0 0,0 0 0 0 0,0 0 0 0 0,0 1 0 0 0,0-1 0 0 0,0 0 0 0 0,-1 0 0 0 0,1 1 0 0 0,0-1 0 0 0,0 0 0 0 0,0 0 0 0 0,0 1 0 0 0,0-1 0 0 0,0 0 0 0 0,0 1 0 0 0,0-1 0 0 0,0 0 0 0 0,0 0 0 0 0,0 1 0 0 0,0-1 0 0 0,1 1 0 0 0,1 0 0 0 0,-1 0 0 0 0,0 0 0 0 0,0 0 0 0 0,0-1 0 0 0,1 1 0 0 0,-1 0 0 0 0,0-1 0 0 0,1 1 0 0 0,-1-1 0 0 0,1 1 0 0 0,-1-1 0 0 0,1 0 0 0 0,-1 0 0 0 0,0 0 0 0 0,3 0 0 0 0,31 0 0 0 0,-24-1 0 0 0,156-12 0 0 0,-2-1 0 0 0,-126 13 0 0 0,0 2 0 0 0,49 6 0 0 0,-80-5 0 0 0,0 0 0 0 0,1 0 0 0 0,-1 1 0 0 0,0 0 0 0 0,0 0 0 0 0,-1 1 0 0 0,1-1 0 0 0,-1 2 0 0 0,0-1 0 0 0,0 1 0 0 0,0 0 0 0 0,-1 1 0 0 0,1 0 0 0 0,-1 0 0 0 0,-1 0 0 0 0,7 9 0 0 0,-5-4 0 0 0,1 0 0 0 0,-2 1 0 0 0,1 0 0 0 0,-2 0 0 0 0,0 0 0 0 0,0 1 0 0 0,-1 0 0 0 0,-1 0 0 0 0,4 21 0 0 0,-6-21 0 0 0,-1-11 100 0 0,1 0 0 0 0,-1 0-1 0 0,0 0 1 0 0,0 0 0 0 0,0 0-1 0 0,-1 0 1 0 0,1 0 0 0 0,0 0-1 0 0,-1 0 1 0 0,1 0 0 0 0,-1 0-1 0 0,0 0 1 0 0,1-1 0 0 0,-1 1-1 0 0,0 0 1 0 0,0 0 0 0 0,0-1-1 0 0,0 1 1 0 0,-1 0 0 0 0,1-1 0 0 0,-3 3-1 0 0,0 1 172 0 0,-1-1-105 0 0,0 0 0 0 0,0-1 1 0 0,0 1-1 0 0,-1-1 0 0 0,1 0 0 0 0,-1-1 0 0 0,0 1 0 0 0,1-1 0 0 0,-13 3 1 0 0,0 1-197 0 0,-19 4 30 0 0,0-1 0 0 0,0-2 0 0 0,-59 3 0 0 0,22-2 0 0 0,-8 1 2 0 0,-67 10-405 0 0,137-17-384 0 0,12-2 757 0 0,0 0 1 0 0,0 0-1 0 0,0 0 1 0 0,0 0-1 0 0,0 0 1 0 0,0 0 0 0 0,0 0-1 0 0,0-1 1 0 0,0 1-1 0 0,0 0 1 0 0,0 0-1 0 0,0 0 1 0 0,0 0-1 0 0,0 0 1 0 0,0 0 0 0 0,0 0-1 0 0,0 0 1 0 0,0 0-1 0 0,0 0 1 0 0,0 0-1 0 0,0 0 1 0 0,0 0 0 0 0,0 0-1 0 0,0 0 1 0 0,0 0-1 0 0,0 0 1 0 0,0 0-1 0 0,0 0 1 0 0,0 0 0 0 0,0 0-1 0 0,0 0 1 0 0,0 0-1 0 0,-1 0 1 0 0,1 0-1 0 0,0-1 1 0 0,0 1-1 0 0,0 0 1 0 0,0 0 0 0 0,0 0-1 0 0,0 0 1 0 0,0 0-1 0 0,0 0 1 0 0,0 0-1 0 0,0 0 1 0 0,0 0 0 0 0,0 0-1 0 0,0 0 1 0 0,0 0-1 0 0,0 0 1 0 0,0 0-1 0 0,0 0 1 0 0,0 0-1 0 0,18-9-3015 0 0,2 1-2753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80 10135 0 0,'0'0'231'0'0,"0"0"29"0"0,0 0 19 0 0,0 1-41 0 0,2 4-9 0 0,-1-1 0 0 0,1 0-1 0 0,-1-1 1 0 0,1 1 0 0 0,1 0-1 0 0,-1 0 1 0 0,0-1 0 0 0,1 1 0 0 0,0-1-1 0 0,3 4 1 0 0,-4-6-47 0 0,1 1 1 0 0,-1 0-1 0 0,1-1 0 0 0,0 1 1 0 0,-1-1-1 0 0,1 0 1 0 0,0 1-1 0 0,0-1 0 0 0,0-1 1 0 0,-1 1-1 0 0,1 0 0 0 0,0-1 1 0 0,0 0-1 0 0,0 1 1 0 0,0-1-1 0 0,4-1 0 0 0,20-2 489 0 0,0-1 0 0 0,0-2-1 0 0,-1 0 1 0 0,0-2 0 0 0,0-1-1 0 0,46-23 1 0 0,-60 25-799 0 0,0 0 0 0 0,18-15 0 0 0,-30 21 95 0 0,1 1 1 0 0,-1 0 0 0 0,0-1-1 0 0,0 1 1 0 0,0 0-1 0 0,0-1 1 0 0,0 1 0 0 0,0 0-1 0 0,0-1 1 0 0,1 1-1 0 0,-1 0 1 0 0,0-1 0 0 0,0 1-1 0 0,0 0 1 0 0,0-1-1 0 0,0 1 1 0 0,0 0 0 0 0,-1-1-1 0 0,1 1 1 0 0,0 0-1 0 0,0-1 1 0 0,0 1 0 0 0,0 0-1 0 0,0-1 1 0 0,0 1-1 0 0,0 0 1 0 0,-1 0 0 0 0,1-1-1 0 0,0 1 1 0 0,0 0-1 0 0,-1 0 1 0 0,1-1 0 0 0,-7-7-394 0 0,3 5 311 0 0,1 1-1 0 0,0 0 0 0 0,-1 1 1 0 0,1-1-1 0 0,-1 0 1 0 0,1 1-1 0 0,-1 0 1 0 0,0 0-1 0 0,0 0 0 0 0,1 0 1 0 0,-1 1-1 0 0,0-1 1 0 0,0 1-1 0 0,0 0 1 0 0,-5 1-1 0 0,-7 1-459 0 0,0 0 0 0 0,-22 7 0 0 0,25-6 177 0 0,-13 5 66 0 0,-1 1-1 0 0,2 1 1 0 0,-1 1-1 0 0,-31 20 1 0 0,-91 66 2053 0 0,126-81-1640 0 0,-18 12 559 0 0,2 3 0 0 0,2 1 0 0 0,-59 66 0 0 0,88-90-480 0 0,0 0 1 0 0,0 1-1 0 0,1 0 0 0 0,0 1 1 0 0,-7 16-1 0 0,12-24-156 0 0,0 0 1 0 0,1 0-1 0 0,-1 0 0 0 0,1 0 1 0 0,-1 0-1 0 0,1 0 1 0 0,-1 0-1 0 0,1 1 0 0 0,0-1 1 0 0,0 0-1 0 0,0 0 1 0 0,0 0-1 0 0,1 0 0 0 0,-1 1 1 0 0,1-1-1 0 0,-1 0 1 0 0,1 0-1 0 0,0 0 0 0 0,-1 0 1 0 0,1 0-1 0 0,0 0 1 0 0,0 0-1 0 0,1-1 0 0 0,-1 1 1 0 0,0 0-1 0 0,1-1 1 0 0,-1 1-1 0 0,1 0 0 0 0,-1-1 1 0 0,1 0-1 0 0,0 1 1 0 0,-1-1-1 0 0,1 0 0 0 0,0 0 1 0 0,3 1-1 0 0,3 2-3 0 0,-1-1 0 0 0,1 0 0 0 0,0-1-1 0 0,0 0 1 0 0,1 0 0 0 0,12 1 0 0 0,2-2-36 0 0,26-1 0 0 0,-6-3-1187 0 0,64-13-1 0 0,-57 5-4916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25:4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11 13823 0 0,'35'-9'1056'0'0,"-33"8"-724"0"0,-2 1-149 0 0,0 0 194 0 0,0 0 110 0 0,0 2 22 0 0,-1 1-466 0 0,1 1-1 0 0,-1-1 0 0 0,0 1 0 0 0,0-1 1 0 0,0 0-1 0 0,-1 0 0 0 0,1 0 0 0 0,-1 1 1 0 0,0-1-1 0 0,1-1 0 0 0,-2 1 0 0 0,1 0 1 0 0,0 0-1 0 0,-4 3 0 0 0,-6 6 167 0 0,-23 16-1 0 0,1-4 609 0 0,-67 36 0 0 0,-44 9-846 0 0,12-1 29 0 0,95-46 0 0 0,-4 2 0 0 0,-47 37 0 0 0,74-49 0 0 0,1 1 0 0 0,0 0 0 0 0,1 2 0 0 0,0-1 0 0 0,-14 23 0 0 0,26-34 0 0 0,-1-1 0 0 0,1 1 0 0 0,0 0 0 0 0,0 0 0 0 0,0 0 0 0 0,1 0 0 0 0,-1 0 0 0 0,1 0 0 0 0,-1 0 0 0 0,1 0 0 0 0,0 0 0 0 0,0 0 0 0 0,0 0 0 0 0,0 0 0 0 0,1 0 0 0 0,0 0 0 0 0,-1 0 0 0 0,1 0 0 0 0,0 0 0 0 0,0 0 0 0 0,0 0 0 0 0,1-1 0 0 0,2 5 0 0 0,0 1 0 0 0,1 0 0 0 0,1-1 0 0 0,-1 0 0 0 0,1 1 0 0 0,1-2 0 0 0,11 11 0 0 0,-7-9 0 0 0,0-1 0 0 0,19 10 0 0 0,-1-2 0 0 0,-7-3 0 0 0,0-2 0 0 0,32 11 0 0 0,-25-10 0 0 0,1-1 410 0 0,2 0-1 0 0,-1-2 1 0 0,1-2 0 0 0,57 5-1 0 0,-61-10-413 0 0,-1-2 0 0 0,1 0-1 0 0,27-7 1 0 0,81-20 786 0 0,-45 7 336 0 0,-29 9-1028 0 0,86-30 0 0 0,-125 33-92 0 0,-1 0 0 0 0,-1-1 0 0 0,0-1 0 0 0,0-1 1 0 0,-1 0-1 0 0,0-2 0 0 0,19-18 0 0 0,-36 30 2 0 0,-1-1 0 0 0,1 0 0 0 0,-1 0 0 0 0,1 0 0 0 0,-1 0 0 0 0,0 0 0 0 0,0 0 0 0 0,-1-1 0 0 0,1 1 0 0 0,-1-1 0 0 0,1 1 0 0 0,-1-1 0 0 0,0 0 0 0 0,0 1 0 0 0,-1-1 0 0 0,1 0 0 0 0,-1 0 0 0 0,0 1 0 0 0,0-1 0 0 0,0 0 0 0 0,0 0 0 0 0,-1 0 0 0 0,0 1 0 0 0,-1-8 0 0 0,0 6 0 0 0,0-1 0 0 0,-1 1 0 0 0,1 0 0 0 0,-1 0 0 0 0,0 0 0 0 0,0 1 0 0 0,-1-1 0 0 0,1 1 0 0 0,-1-1 0 0 0,0 1 0 0 0,0 0 0 0 0,-1 1 0 0 0,1-1 0 0 0,-1 1 0 0 0,0 0 0 0 0,-5-3 0 0 0,-1 1 0 0 0,-1 0 0 0 0,1 1 0 0 0,-1 0 0 0 0,0 1 0 0 0,0 1 0 0 0,0 0 0 0 0,0 0 0 0 0,0 1 0 0 0,0 1 0 0 0,-23 2 0 0 0,24-1 0 0 0,0 1 0 0 0,0 0 0 0 0,1 0 0 0 0,-1 2 0 0 0,0-1 0 0 0,1 1 0 0 0,0 1 0 0 0,0 0 0 0 0,0 0 0 0 0,0 1 0 0 0,1 0 0 0 0,-9 8 0 0 0,14-10 0 0 0,1-1 0 0 0,-1 1 0 0 0,1 0 0 0 0,0 0 0 0 0,0 0 0 0 0,0 0 0 0 0,1 1 0 0 0,-1-1 0 0 0,1 1 0 0 0,0-1 0 0 0,1 1 0 0 0,-1 0 0 0 0,1 0 0 0 0,0 0 0 0 0,0 0 0 0 0,0 0 0 0 0,1 0 0 0 0,0 0 0 0 0,0 8 0 0 0,1-4 0 0 0,1 0 0 0 0,0 0 0 0 0,0 0 0 0 0,0-1 0 0 0,1 1 0 0 0,1-1 0 0 0,-1 1 0 0 0,1-1 0 0 0,1 0 0 0 0,5 8 0 0 0,4 3-420 0 0,26 28-1 0 0,-29-36-919 0 0,0-1 0 0 0,1 0 0 0 0,19 12 0 0 0,-23-16-2964 0 0,-7-5-1311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2:2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1839 0 0,'0'0'4056'0'0,"-7"12"-4328"0"0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1305 0 10135 0 0,'0'0'231'0'0,"0"0"29"0"0,0 0 19 0 0,2 1 37 0 0,4 1-198 0 0,-4 0 536 0 0,-1 0 467 0 0,0 2-922 0 0,-1-4-199 0 0,0 0 0 0 0,1 0 0 0 0,-1 1 0 0 0,0-1 0 0 0,0 0-1 0 0,0 1 1 0 0,0-1 0 0 0,0 0 0 0 0,0 1 0 0 0,0-1 0 0 0,0 0 0 0 0,0 1 0 0 0,1-1 0 0 0,-1 0 0 0 0,-1 1 0 0 0,1-1 0 0 0,0 0 0 0 0,0 1 0 0 0,0-1 0 0 0,0 0-1 0 0,0 1 1 0 0,0-1 0 0 0,0 0 0 0 0,0 1 0 0 0,0-1 0 0 0,-1 0 0 0 0,1 0 0 0 0,0 1 0 0 0,0-1 0 0 0,0 0 0 0 0,-1 0 0 0 0,1 1 0 0 0,0-1 0 0 0,0 0 0 0 0,-1 0-1 0 0,1 1 1 0 0,0-1 0 0 0,-1 0 0 0 0,-8 7 2001 0 0,4-2-1913 0 0,3-4 283 0 0,2-1 117 0 0,0 0 21 0 0,0 0-66 0 0,0 0-222 0 0,0 0 166 0 0,-4-9 1053 0 0,4 8-1436 0 0,-1 1 1 0 0,1-1 0 0 0,-1 1-1 0 0,1 0 1 0 0,-1-1-1 0 0,1 1 1 0 0,-1 0 0 0 0,0-1-1 0 0,1 1 1 0 0,-1 0-1 0 0,0 0 1 0 0,1-1 0 0 0,-1 1-1 0 0,0 0 1 0 0,1 0-1 0 0,-1 0 1 0 0,0 0 0 0 0,1 0-1 0 0,-1 0 1 0 0,0 0-1 0 0,1 0 1 0 0,-1 0 0 0 0,0 0-1 0 0,1 0 1 0 0,-1 1-1 0 0,1-1 1 0 0,-1 0-1 0 0,0 0 1 0 0,1 1 0 0 0,-1-1-1 0 0,1 0 1 0 0,-2 2-1 0 0,1-2 10 0 0,-38 18-14 0 0,-45 30 0 0 0,14-8 0 0 0,26-16 0 0 0,-118 57 0 0 0,21-27 6 0 0,110-44-29 0 0,1-2-1 0 0,-56 8 1 0 0,70-15-115 0 0,1-1 1 0 0,-1 0-1 0 0,0-1 0 0 0,1-1 1 0 0,-1-1-1 0 0,1 0 0 0 0,0 0 1 0 0,0-2-1 0 0,0 0 0 0 0,1 0 0 0 0,0-2 1 0 0,0 0-1 0 0,-21-13 0 0 0,33 18 44 0 0,-1 0 0 0 0,1 0 0 0 0,-1 0 0 0 0,1-1 0 0 0,-1 1-1 0 0,1 0 1 0 0,0-1 0 0 0,0 0 0 0 0,1 0 0 0 0,-1 1 0 0 0,0-1 0 0 0,1 0 0 0 0,0 0-1 0 0,0 0 1 0 0,0-1 0 0 0,0 1 0 0 0,0 0 0 0 0,0 0 0 0 0,0-7 0 0 0,2 8 86 0 0,-1-1 1 0 0,1 0-1 0 0,0 0 1 0 0,-1 0 0 0 0,1 0-1 0 0,0 0 1 0 0,1 1 0 0 0,-1-1-1 0 0,0 0 1 0 0,1 1 0 0 0,0-1-1 0 0,-1 1 1 0 0,1 0-1 0 0,0-1 1 0 0,0 1 0 0 0,1 0-1 0 0,-1 0 1 0 0,0 0 0 0 0,5-2-1 0 0,-4 2 131 0 0,0 0-1 0 0,0 0 0 0 0,1 0 1 0 0,-1 1-1 0 0,0-1 1 0 0,1 1-1 0 0,-1 0 0 0 0,0 0 1 0 0,1 0-1 0 0,-1 0 0 0 0,1 1 1 0 0,0 0-1 0 0,-1-1 0 0 0,1 1 1 0 0,5 1-1 0 0,1 4-106 0 0,-9-3-16 0 0,1 0 0 0 0,-1 0 0 0 0,0 0 0 0 0,0 1 0 0 0,0-1 0 0 0,0 0 0 0 0,-1 1 0 0 0,1-1 0 0 0,-1 0 0 0 0,1 1 0 0 0,-1-1 0 0 0,0 1 0 0 0,0-1 0 0 0,0 1 0 0 0,0-1 0 0 0,0 3 0 0 0,-2 6 0 0 0,0 0 0 0 0,-4 12 0 0 0,-8 19 0 0 0,-33 68 0 0 0,27-67 0 0 0,12-25 0 0 0,-101 214 0 0 0,74-166 0 0 0,-62 89 0 0 0,68-118 0 0 0,12-16 0 0 0,2 1 0 0 0,-16 27 0 0 0,31-49 0 0 0,0 0 0 0 0,-1 0 0 0 0,1 0 0 0 0,0 0 0 0 0,0 1 0 0 0,0-1 0 0 0,0 0 0 0 0,0 0 0 0 0,0 0 0 0 0,0 0 0 0 0,0 0 0 0 0,-1 0 0 0 0,1 0 0 0 0,0 1 0 0 0,0-1 0 0 0,0 0 0 0 0,0 0 0 0 0,0 0 0 0 0,0 0 0 0 0,0 1 0 0 0,0-1 0 0 0,0 0 0 0 0,0 0 0 0 0,0 0 0 0 0,0 0 0 0 0,0 0 0 0 0,0 1 0 0 0,0-1 0 0 0,0 0 0 0 0,0 0 0 0 0,0 0 0 0 0,0 0 0 0 0,0 0 0 0 0,0 1 0 0 0,1-1 0 0 0,-1 0 0 0 0,0 0 0 0 0,0 0 0 0 0,0 0 0 0 0,0 0 0 0 0,0 0 0 0 0,0 1 0 0 0,0-1 0 0 0,0 0 0 0 0,1 0 0 0 0,-1 0 0 0 0,0 0 0 0 0,0 0 0 0 0,0 0 0 0 0,0 0 0 0 0,0 0 0 0 0,0 0 0 0 0,1 0 0 0 0,-1 0 0 0 0,0 0 0 0 0,0 0 0 0 0,0 0 0 0 0,0 1 0 0 0,1-1 0 0 0,-1 0 0 0 0,0-1 0 0 0,6 0 0 0 0,60-17 85 0 0,16-3 273 0 0,-21 10 730 0 0,-9 1-233 0 0,0 2 0 0 0,67-1 0 0 0,-3 9-1056 0 0,-114 0-850 0 0,-2 0-385 0 0,0 0-1000 0 0,0 0-3704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13823 0 0,'0'0'315'0'0,"0"0"45"0"0,0 0 21 0 0,1-2-49 0 0,0 0-322 0 0,0 0 0 0 0,0 0-1 0 0,1 0 1 0 0,-1 0 0 0 0,0 0-1 0 0,1 0 1 0 0,-1 1 0 0 0,1-1-1 0 0,0 1 1 0 0,-1-1 0 0 0,1 1-1 0 0,3-2 1 0 0,30-18 114 0 0,-20 13 186 0 0,13-8 213 0 0,0 2 1 0 0,44-17-1 0 0,-55 26-277 0 0,1 0-1 0 0,0 0 1 0 0,-1 2 0 0 0,2 0-1 0 0,30 0 1 0 0,-3 2 300 0 0,67 4-1345 0 0,-95-2-3684 0 0,1 0-1565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0,'82'41'1312'0'0,"-51"-27"-493"0"0,-1 1 0 0 0,31 21-1 0 0,-45-24-360 0 0,0 1 0 0 0,-1 1 0 0 0,21 24-1 0 0,-4-5 272 0 0,-9-6 292 0 0,0 0 0 0 0,35 59 1 0 0,-21-29-982 0 0,-26-41-720 0 0,-6-7 285 0 0,0-1 0 0 0,1-1-1 0 0,0 1 1 0 0,10 9 0 0 0,-14-15 157 0 0,0-1 1 0 0,0 1-1 0 0,0 0 1 0 0,1-1-1 0 0,-1 0 1 0 0,0 0 0 0 0,1 1-1 0 0,-1-1 1 0 0,1-1-1 0 0,-1 1 1 0 0,1 0-1 0 0,0-1 1 0 0,-1 1 0 0 0,1-1-1 0 0,0 0 1 0 0,-1 1-1 0 0,1-1 1 0 0,0-1-1 0 0,-1 1 1 0 0,5-1 0 0 0,5-1-4881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15663 0 0,'0'0'356'0'0,"0"0"50"0"0,0 0 20 0 0,-1 0-42 0 0,-9 0-371 0 0,1 1 0 0 0,-1 0 0 0 0,1 1-1 0 0,-1 0 1 0 0,1 1 0 0 0,0-1 0 0 0,0 2 0 0 0,0-1-1 0 0,1 1 1 0 0,-16 10 0 0 0,0 3-11 0 0,1 0 1 0 0,-22 23-1 0 0,44-40-2 0 0,-84 85-66 0 0,-92 117-1 0 0,169-191-625 0 0,0-1 0 0 0,-10 21 1 0 0,13-22 98 0 0,-3 4-430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15663 0 0,'0'0'696'0'0,"0"0"136"0"0,0 0-664 0 0,0 0-168 0 0,0 0 0 0 0,0 0 0 0 0,0 0 0 0 0,-9 2 0 0 0,0 1 0 0 0,9-3 0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13823 0 0,'0'0'304'0'0,"0"0"64"0"0,0 0 16 0 0,2-9 0 0 0,-2 2-312 0 0,2-2-72 0 0,3 0 0 0 0,1 0 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1289 13823 0 0,'0'0'315'0'0,"0"0"45"0"0,0 0 21 0 0,0 0-49 0 0,-2 1-220 0 0,-7 1-100 0 0,1-5 127 0 0,7 2-27 0 0,0 1 1 0 0,0-1-1 0 0,1 0 1 0 0,-1 1-1 0 0,0-1 1 0 0,0 0-1 0 0,1 0 1 0 0,-1 1-1 0 0,1-1 1 0 0,-1 0-1 0 0,1 0 1 0 0,-1 0-1 0 0,1 0 1 0 0,0 0-1 0 0,-1 0 1 0 0,1 0-1 0 0,0 0 1 0 0,0 0-1 0 0,0 0 1 0 0,-1 0-1 0 0,1 0 1 0 0,0 0-1 0 0,0 0 1 0 0,1 0-1 0 0,-1 0 1 0 0,0 0-1 0 0,0 0 1 0 0,0 0-1 0 0,1 0 1 0 0,-1 1-1 0 0,0-1 1 0 0,1 0-1 0 0,-1 0 1 0 0,1 0-1 0 0,-1 0 1 0 0,1 0-1 0 0,-1 0 1 0 0,2 0-1 0 0,3-6 90 0 0,0 1-1 0 0,0-1 0 0 0,10-8 1 0 0,-12 12-14 0 0,258-264 484 0 0,140-137-728 0 0,-345 351 56 0 0,104-104 0 0 0,-12-10 0 0 0,-56 51 0 0 0,-49 65 0 0 0,-41 50-249 0 0,-4 8 30 0 0,-4 10-189 0 0,-15 33-244 0 0,-112 241 2180 0 0,106-243-1528 0 0,-73 142 0 0 0,80-148 0 0 0,3 0 0 0 0,-21 75 0 0 0,27-71 0 0 0,1-12 0 0 0,2 1 0 0 0,-3 37 0 0 0,8-47 0 0 0,1 1 0 0 0,2 0 0 0 0,0 0 0 0 0,1 0 0 0 0,8 35 0 0 0,2 12-876 0 0,-11-71 368 0 0,0-2-140 0 0,0 0-572 0 0,0 0-253 0 0,0 0-51 0 0,0 0-11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14 317 15663 0 0,'-1'0'190'0'0,"0"-1"-1"0"0,-1 0 1 0 0,1 0-1 0 0,-1 0 1 0 0,1 0-1 0 0,0 0 1 0 0,0 0-1 0 0,-2-2 1 0 0,5 1-189 0 0,1 0 0 0 0,-1 0 0 0 0,1 0 1 0 0,-1 0-1 0 0,1 0 0 0 0,0 0 1 0 0,0 1-1 0 0,0-1 0 0 0,0 1 1 0 0,0 0-1 0 0,0 0 0 0 0,6-1 0 0 0,9-5-3 0 0,154-78 2 0 0,135-45 0 0 0,-175 85 0 0 0,-76 27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127 331 6447 0 0,'0'1'18'0'0,"0"-1"0"0"0,-1 1 0 0 0,1-1-1 0 0,0 0 1 0 0,0 1 0 0 0,-1-1 0 0 0,1 1-1 0 0,0-1 1 0 0,0 1 0 0 0,0-1 0 0 0,0 1-1 0 0,0-1 1 0 0,0 1 0 0 0,0-1 0 0 0,0 1-1 0 0,0-1 1 0 0,0 1 0 0 0,0-1 0 0 0,0 1-1 0 0,0-1 1 0 0,0 1 0 0 0,0-1 0 0 0,0 1-1 0 0,0-1 1 0 0,1 1 0 0 0,-1-1 0 0 0,0 1-1 0 0,0-1 1 0 0,1 1 0 0 0,-1-1-1 0 0,0 0 1 0 0,1 1 0 0 0,-1-1 0 0 0,0 1-1 0 0,1-1 1 0 0,-1 0 0 0 0,0 1 0 0 0,1-1-1 0 0,-1 0 1 0 0,1 1 0 0 0,24 11-111 0 0,-16-8 205 0 0,-8-3 269 0 0,-1-1 110 0 0,0 0 18 0 0,0 0 3 0 0,0 0 0 0 0,0 0 0 0 0,0 0 0 0 0,-21 3 1536 0 0,16-3-2002 0 0,-13 0 694 0 0,-26-3-1 0 0,39 2-626 0 0,0 1 0 0 0,0-2 1 0 0,0 1-1 0 0,0-1 0 0 0,0 1 0 0 0,0-1 0 0 0,0-1 0 0 0,1 1 0 0 0,-9-6 0 0 0,12 7-80 0 0,-1-1 0 0 0,0 1-1 0 0,1-1 1 0 0,-1 0 0 0 0,1 0-1 0 0,-1 0 1 0 0,1 1 0 0 0,0-1-1 0 0,0 0 1 0 0,0-1 0 0 0,0 1-1 0 0,0 0 1 0 0,0 0 0 0 0,1 0-1 0 0,-1 0 1 0 0,1-1 0 0 0,-1 1-1 0 0,1 0 1 0 0,0-1 0 0 0,0 1-1 0 0,0 0 1 0 0,0-1 0 0 0,0 1-1 0 0,1 0 1 0 0,-1 0 0 0 0,1-1-1 0 0,-1 1 1 0 0,1 0 0 0 0,2-3-1 0 0,1-6 178 0 0,2 1 0 0 0,-1-1 0 0 0,2 2-1 0 0,9-14 1 0 0,-15 21-207 0 0,12-13 1 0 0,1 0 0 0 0,0 0 0 0 0,0 2 0 0 0,33-24 0 0 0,-18 17-5 0 0,1 2 0 0 0,32-15-1 0 0,-42 24 2 0 0,0 1 0 0 0,1 1 0 0 0,0 1 0 0 0,0 0 0 0 0,1 2 0 0 0,35-3 0 0 0,-50 6 79 0 0,0 1 0 0 0,-1 1 0 0 0,1-1-1 0 0,0 1 1 0 0,-1 0 0 0 0,1 1 0 0 0,-1-1-1 0 0,1 1 1 0 0,-1 0 0 0 0,0 1 0 0 0,0 0-1 0 0,7 4 1 0 0,-10-6-43 0 0,-1 1-1 0 0,1 0 0 0 0,-1 0 0 0 0,1 0 1 0 0,-1 0-1 0 0,0 0 0 0 0,0 1 1 0 0,0-1-1 0 0,0 0 0 0 0,0 1 1 0 0,-1 0-1 0 0,1-1 0 0 0,-1 1 1 0 0,0 0-1 0 0,1 0 0 0 0,-1 0 0 0 0,-1 0 1 0 0,1 0-1 0 0,0 0 0 0 0,-1 0 1 0 0,1 0-1 0 0,-1 0 0 0 0,0 0 1 0 0,0 0-1 0 0,0 0 0 0 0,-1 0 1 0 0,1 0-1 0 0,-1 3 0 0 0,-3 6 100 0 0,1-1-1 0 0,-1 0 0 0 0,-1 0 0 0 0,0 0 1 0 0,0 0-1 0 0,-8 10 0 0 0,-46 54 1150 0 0,2-2-3868 0 0,53-67 2435 0 0,-1 0 0 0 0,0-1 0 0 0,0 1 0 0 0,-1-1-1 0 0,1-1 1 0 0,-1 1 0 0 0,0-1 0 0 0,-1 0 0 0 0,1 0 0 0 0,-1 0 0 0 0,1-1-1 0 0,-1 0 1 0 0,0-1 0 0 0,0 0 0 0 0,-1 0 0 0 0,-9 2 0 0 0,-12 0-850 0 0,-1-1 0 0 0,-52-2 0 0 0,51-1 827 0 0,18 0 172 0 0,3 0 0 0 0,-1 0 0 0 0,1 0 0 0 0,-1-1 0 0 0,0 0 0 0 0,1-1 0 0 0,0 0 0 0 0,-14-5 0 0 0,23 7-40 0 0,0 0-1 0 0,1 0 0 0 0,-1 0 1 0 0,0-1-1 0 0,1 1 0 0 0,-1 0 1 0 0,0-1-1 0 0,1 1 0 0 0,-1-1 1 0 0,0 1-1 0 0,1-1 0 0 0,-1 1 1 0 0,1-1-1 0 0,-1 1 0 0 0,1-1 1 0 0,-1 1-1 0 0,1-1 0 0 0,-1 0 1 0 0,1 1-1 0 0,0-1 0 0 0,-1 0 1 0 0,1 1-1 0 0,0-1 0 0 0,-1 0 1 0 0,1 0-1 0 0,0 1 0 0 0,0-1 1 0 0,0 0-1 0 0,0 0 0 0 0,0 0 1 0 0,0 1-1 0 0,0-1 0 0 0,0 0 1 0 0,0 0-1 0 0,0 0 0 0 0,5-11-471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13823 0 0,'0'0'630'0'0,"3"0"-13"0"0,-3 0-610 0 0,0 0-1 0 0,1 0 1 0 0,-1 0 0 0 0,0 0 0 0 0,0 0-1 0 0,1 0 1 0 0,-1 0 0 0 0,0 0 0 0 0,1 0-1 0 0,-1 0 1 0 0,0 0 0 0 0,0 0-1 0 0,1 1 1 0 0,-1-1 0 0 0,0 0 0 0 0,0 0-1 0 0,1 0 1 0 0,-1 0 0 0 0,0 0 0 0 0,0 1-1 0 0,1-1 1 0 0,-1 0 0 0 0,0 0 0 0 0,0 0-1 0 0,0 1 1 0 0,0-1 0 0 0,1 0-1 0 0,-1 0 1 0 0,0 1 0 0 0,0-1 0 0 0,0 0-1 0 0,0 0 1 0 0,0 1 0 0 0,0-1 0 0 0,1 0-1 0 0,-1 0 1 0 0,0 1 0 0 0,0-1-1 0 0,0 0 1 0 0,0 1 0 0 0,0-1 0 0 0,0 0-1 0 0,0 0 1 0 0,0 1 0 0 0,0-1 0 0 0,0 0-1 0 0,-1 0 1 0 0,1 1 0 0 0,0-1 0 0 0,0 0-1 0 0,0 1 1 0 0,0-1 0 0 0,-1 0 0 0 0,-8 9 248 0 0,8-9-175 0 0,-15 12 247 0 0,0-2 0 0 0,-1 0 0 0 0,-20 8-1 0 0,-23 13-912 0 0,-97 62 126 0 0,-130 82-187 0 0,265-162 647 0 0,8-4 0 0 0,-19 14 0 0 0,31-21 0 0 0,-1 0 0 0 0,1 0 0 0 0,-1 0 0 0 0,1 0 0 0 0,0 1 0 0 0,0-1 0 0 0,0 1 0 0 0,0-1 0 0 0,1 1 0 0 0,-1 0 0 0 0,1 0 0 0 0,0 0 0 0 0,-2 5 0 0 0,2-7 17 0 0,1 1-1 0 0,0 0 0 0 0,0-1 1 0 0,0 1-1 0 0,0-1 1 0 0,0 1-1 0 0,0-1 0 0 0,1 1 1 0 0,-1-1-1 0 0,0 1 0 0 0,1-1 1 0 0,-1 1-1 0 0,1-1 1 0 0,0 1-1 0 0,-1-1 0 0 0,1 0 1 0 0,0 1-1 0 0,1 1 1 0 0,0-1 59 0 0,1 0 0 0 0,-1 0 0 0 0,0 0 0 0 0,1 0 0 0 0,-1 0 0 0 0,1 0 0 0 0,0-1 0 0 0,5 3 0 0 0,1-1 90 0 0,0 0 0 0 0,0-1 0 0 0,0 1 0 0 0,0-2 0 0 0,11 1 0 0 0,-4-1-631 0 0,-1-1-1 0 0,1-1 1 0 0,-1-1-1 0 0,0 0 0 0 0,29-9 1 0 0,-9 2-558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11975 0 0,'-13'1'217'0'0,"0"1"0"0"0,0 0 0 0 0,1 1 0 0 0,-1 0 0 0 0,-12 5 0 0 0,-4 2-207 0 0,21-7 4 0 0,0-1 0 0 0,0 1 0 0 0,0 1 1 0 0,-8 4-1 0 0,-151 102 1955 0 0,154-101-1729 0 0,-1 0 0 0 0,2 1 0 0 0,0 0 0 0 0,0 1 0 0 0,-13 15 0 0 0,24-25-214 0 0,0 1 0 0 0,-1 0-1 0 0,1-1 1 0 0,0 1 0 0 0,0 0 0 0 0,0 0-1 0 0,0-1 1 0 0,1 1 0 0 0,-1 0-1 0 0,0 0 1 0 0,1 0 0 0 0,-1 0 0 0 0,1 0-1 0 0,0 0 1 0 0,-1 0 0 0 0,1 0 0 0 0,0 0-1 0 0,0 0 1 0 0,1 3 0 0 0,0-3 35 0 0,-1 0 0 0 0,1 0 1 0 0,0 0-1 0 0,0 0 1 0 0,1 0-1 0 0,-1 0 0 0 0,0 0 1 0 0,0 0-1 0 0,1-1 1 0 0,-1 1-1 0 0,1-1 0 0 0,0 1 1 0 0,-1-1-1 0 0,1 0 1 0 0,2 2-1 0 0,4 1 84 0 0,0 0 0 0 0,0 0 0 0 0,1-1 0 0 0,-1 0 0 0 0,1-1-1 0 0,0 1 1 0 0,13 0 0 0 0,-1-1-145 0 0,-1-1 0 0 0,1-1 0 0 0,-1 0 0 0 0,39-7 0 0 0,-48 5 0 0 0,-1-1 0 0 0,0 1 0 0 0,0-2 0 0 0,0 1 0 0 0,0-1 0 0 0,-1-1 0 0 0,0 0 0 0 0,0 0 0 0 0,0-1 0 0 0,0 0 0 0 0,10-10 0 0 0,-17 14-1 0 0,-1 1-1 0 0,0-1 1 0 0,1 0-1 0 0,-1 0 0 0 0,0 0 1 0 0,0 0-1 0 0,-1 0 1 0 0,1-1-1 0 0,0 1 1 0 0,-1 0-1 0 0,1 0 1 0 0,-1 0-1 0 0,0-1 0 0 0,0 1 1 0 0,0 0-1 0 0,0-1 1 0 0,0 1-1 0 0,0 0 1 0 0,0 0-1 0 0,-1-1 1 0 0,1 1-1 0 0,-2-3 0 0 0,0 0-147 0 0,0 0-1 0 0,1 0 0 0 0,-2 0 0 0 0,1 1 0 0 0,-1-1 1 0 0,1 1-1 0 0,-1-1 0 0 0,-7-6 0 0 0,-44-34-458 0 0,41 33-811 0 0,0-1 0 0 0,-21-13 0 0 0,21 16-116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393 352 13823 0 0,'0'0'315'0'0,"-6"4"426"0"0,-3-2-660 0 0,1 0 0 0 0,-1-1 0 0 0,1 1 1 0 0,-10-1-1 0 0,-4 1-31 0 0,-35 3-50 0 0,-102-3 0 0 0,153-3 84 0 0,-1 0 0 0 0,1 0 0 0 0,-1 0 0 0 0,1-1 0 0 0,0 0 0 0 0,-9-3 0 0 0,11 3-19 0 0,1 1 0 0 0,0-1 0 0 0,-1 0 0 0 0,1 0 0 0 0,0 0 0 0 0,0-1 0 0 0,0 1 0 0 0,0-1 0 0 0,1 1-1 0 0,-1-1 1 0 0,1 0 0 0 0,-4-5 0 0 0,6 7-48 0 0,0 0 0 0 0,-1 0-1 0 0,1 0 1 0 0,0 0 0 0 0,0 0-1 0 0,0 0 1 0 0,0 0-1 0 0,0 0 1 0 0,0 0 0 0 0,0 0-1 0 0,0 0 1 0 0,0 0 0 0 0,1 0-1 0 0,-1 0 1 0 0,0 0 0 0 0,1 0-1 0 0,-1 0 1 0 0,1 0 0 0 0,-1 0-1 0 0,1 0 1 0 0,-1 0 0 0 0,2-1-1 0 0,17-21 194 0 0,-13 17-195 0 0,19-21 320 0 0,2 2 0 0 0,54-42-1 0 0,70-29 694 0 0,-135 87-1025 0 0,1 1-1 0 0,0 0 1 0 0,0 1-1 0 0,1 1 1 0 0,-1 0-1 0 0,26-3 1 0 0,-34 7-3 0 0,1 1-1 0 0,0 0 1 0 0,-1 1 0 0 0,1 1 0 0 0,-1-1 0 0 0,1 1 0 0 0,-1 1 0 0 0,1 0 0 0 0,-1 0 0 0 0,0 1 0 0 0,0 0-1 0 0,0 0 1 0 0,17 10 0 0 0,-13-5 0 0 0,-3 1 0 0 0,-9-8-4 0 0,0 0 0 0 0,0 1-1 0 0,-1-1 1 0 0,1 1 0 0 0,0-1-1 0 0,-1 1 1 0 0,0-1 0 0 0,1 1-1 0 0,-1-1 1 0 0,0 1 0 0 0,0 0-1 0 0,0-1 1 0 0,0 1 0 0 0,0-1-1 0 0,0 1 1 0 0,0-1 0 0 0,-1 1-1 0 0,1 0 1 0 0,0-1 0 0 0,-1 1 0 0 0,1-1-1 0 0,-1 1 1 0 0,0-1 0 0 0,1 0-1 0 0,-3 3 1 0 0,-2 3-244 0 0,0 0 0 0 0,0 0 0 0 0,-10 9-1 0 0,9-10-30 0 0,-46 47 69 0 0,-60 48-1 0 0,81-77-520 0 0,-1 0 1 0 0,-1-3-1 0 0,-59 30 0 0 0,70-42-790 0 0,4-2-14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13823 0 0,'-108'142'1641'0'0,"-20"24"-1786"0"0,26-52 145 0 0,-172 215 0 0 0,208-219-314 0 0,14-21-4642 0 0,33-60 618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49 116 13823 0 0,'0'0'630'0'0,"0"0"-13"0"0,2 2-393 0 0,8 3-199 0 0,3-2 49 0 0,-3-5 125 0 0,1 1 0 0 0,-1-2-1 0 0,0 1 1 0 0,0-2 0 0 0,0 1 0 0 0,-1-1 0 0 0,11-6 0 0 0,16-6 192 0 0,31-16-391 0 0,-61 28 0 0 0,0 1 0 0 0,-1-1 0 0 0,1 0 0 0 0,-1-1 0 0 0,0 1 0 0 0,0-1 0 0 0,5-6 0 0 0,-7 4 0 0 0,-8 5 0 0 0,-6 4 0 0 0,-11 7 0 0 0,1 2 0 0 0,0 0 0 0 0,-33 23 0 0 0,24-14 0 0 0,9-7 0 0 0,0 0 0 0 0,2 2 0 0 0,-24 22 0 0 0,38-33 0 0 0,1 1 0 0 0,-1 0 0 0 0,1 0 0 0 0,0 1 0 0 0,0-1 0 0 0,1 1 0 0 0,0 0 0 0 0,0 0 0 0 0,0 0 0 0 0,0 0 0 0 0,1 0 0 0 0,0 1 0 0 0,1-1 0 0 0,-1 1 0 0 0,1-1 0 0 0,1 1 0 0 0,-1 9 0 0 0,2-8 0 0 0,0 0 0 0 0,0 1 0 0 0,1-1 0 0 0,0 0 0 0 0,0 0 0 0 0,1 0 0 0 0,0-1 0 0 0,0 1 0 0 0,1-1 0 0 0,9 15 0 0 0,-9-18 0 0 0,-1 1 0 0 0,1 0 0 0 0,0-1 0 0 0,0 0 0 0 0,1 0 0 0 0,-1 0 0 0 0,1-1 0 0 0,0 1 0 0 0,0-1 0 0 0,0 0 0 0 0,1 0 0 0 0,-1-1 0 0 0,1 0 0 0 0,-1 0 0 0 0,1 0 0 0 0,7 1 0 0 0,-9-3-144 0 0,0 1-1 0 0,1-1 0 0 0,-1-1 1 0 0,0 1-1 0 0,0 0 0 0 0,0-1 1 0 0,5-1-1 0 0,15-5-5642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38 11975 0 0,'5'-4'200'0'0,"-2"1"-63"0"0,0 0 0 0 0,0 0 0 0 0,0 0 0 0 0,1 1 0 0 0,-1 0 0 0 0,1 0 0 0 0,5-3 0 0 0,-1 2-49 0 0,-4 2 170 0 0,0-1-1 0 0,1 1 1 0 0,-1 0-1 0 0,0 0 1 0 0,1 0-1 0 0,4 1 1 0 0,-17 12-21 0 0,3-7-36 0 0,0 0-1 0 0,-1-1 0 0 0,1 1 1 0 0,-1-1-1 0 0,-10 6 0 0 0,-36 16 514 0 0,30-16-670 0 0,-61 29-25 0 0,-56 29-22 0 0,99-46 3 0 0,2 2 0 0 0,0 2 0 0 0,-54 48 0 0 0,87-69 15 0 0,-1 0 0 0 0,1 1 0 0 0,0 0 0 0 0,1 0 0 0 0,-1 0 1 0 0,-3 7-1 0 0,7-11-3 0 0,0 0 0 0 0,0 0 0 0 0,0 0 0 0 0,1-1 0 0 0,-1 1 0 0 0,1 0 0 0 0,-1 0 0 0 0,1 0 0 0 0,-1 0 0 0 0,1 0 0 0 0,0 0 0 0 0,0 0 0 0 0,0 0 0 0 0,0 0 0 0 0,1 0 0 0 0,-1 0 0 0 0,0 0 0 0 0,1 0 0 0 0,-1 0 1 0 0,1 0-1 0 0,0 0 0 0 0,0 0 0 0 0,-1-1 0 0 0,1 1 0 0 0,0 0 0 0 0,1 0 0 0 0,1 2 0 0 0,1 0 84 0 0,1 0 0 0 0,-1 0 0 0 0,1-1 1 0 0,0 0-1 0 0,0 1 0 0 0,0-2 0 0 0,0 1 0 0 0,1-1 1 0 0,5 3-1 0 0,31 5-3201 0 0,-21-6-2691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20 11975 0 0,'1'-1'547'0'0,"9"-4"77"0"0,12-8-425 0 0,-21 12 177 0 0,-1 1 113 0 0,0 0 20 0 0,0 0-66 0 0,-11 0-278 0 0,2 1-21 0 0,0 0-1 0 0,1 1 0 0 0,-1 0 1 0 0,1 0-1 0 0,0 1 1 0 0,-1 0-1 0 0,1 0 0 0 0,-9 6 1 0 0,-26 9 448 0 0,-99 37-433 0 0,121-44-158 0 0,-1 0 0 0 0,2 1 1 0 0,0 1-1 0 0,-25 21 0 0 0,42-31 20 0 0,1-1 1 0 0,0 1-1 0 0,-1-1 0 0 0,1 1 0 0 0,0 0 0 0 0,1-1 1 0 0,-1 1-1 0 0,0 0 0 0 0,1 0 0 0 0,0 1 1 0 0,-1-1-1 0 0,1 0 0 0 0,0 0 0 0 0,1 1 0 0 0,-1 3 1 0 0,0-5 2 0 0,1 0 1 0 0,0 0-1 0 0,0 1 1 0 0,0-1 0 0 0,1 0-1 0 0,-1 0 1 0 0,1 0 0 0 0,-1 0-1 0 0,1 1 1 0 0,-1-1 0 0 0,1 0-1 0 0,0 0 1 0 0,0 0 0 0 0,0 0-1 0 0,0-1 1 0 0,1 1-1 0 0,-1 0 1 0 0,0 0 0 0 0,1-1-1 0 0,-1 1 1 0 0,1-1 0 0 0,0 1-1 0 0,3 2 1 0 0,6 1 135 0 0,-1 0-1 0 0,1 0 1 0 0,0-1-1 0 0,1 0 1 0 0,-1-1 0 0 0,18 2-1 0 0,-23-4-66 0 0,1-1 0 0 0,-1 0-1 0 0,1 0 1 0 0,-1 0 0 0 0,0-1-1 0 0,8-2 1 0 0,38-11 1109 0 0,-50 14-1170 0 0,56-21 147 0 0,-51 18-181 0 0,-1 0 0 0 0,1 0 0 0 0,-1-1 0 0 0,0 0 0 0 0,1 0 0 0 0,6-7 0 0 0,-10 6-56 0 0,1 1-1 0 0,0 0 0 0 0,-1-1 1 0 0,0 0-1 0 0,0 0 0 0 0,-1 0 1 0 0,1 0-1 0 0,-1 0 0 0 0,0-1 1 0 0,0 1-1 0 0,-1-1 0 0 0,0 1 1 0 0,0-1-1 0 0,1-9 0 0 0,-2 7-312 0 0,0 1-1 0 0,0-1 0 0 0,-1 1 1 0 0,0-1-1 0 0,0 1 0 0 0,-1 0 1 0 0,0-1-1 0 0,0 1 1 0 0,-1 0-1 0 0,-5-10 0 0 0,-3-3-4596 0 0,2 12 0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34 217 8287 0 0,'0'0'382'0'0,"0"0"-8"0"0,-12 0-315 0 0,7-1 5677 0 0,4 1-5587 0 0,0-1-1 0 0,0 0 1 0 0,0 1 0 0 0,0-1-1 0 0,0 0 1 0 0,0 0 0 0 0,0 1-1 0 0,0-1 1 0 0,0 0 0 0 0,0 0-1 0 0,1 0 1 0 0,-1 0 0 0 0,0 0-1 0 0,1-1 1 0 0,-1 1 0 0 0,1 0-1 0 0,-1 0 1 0 0,1 0 0 0 0,0 0-1 0 0,-1-1 1 0 0,1 1 0 0 0,0 0 0 0 0,0 0-1 0 0,0-1 1 0 0,0 1 0 0 0,0-2-1 0 0,0 0-107 0 0,0 0 0 0 0,0 1 0 0 0,0-1-1 0 0,1 1 1 0 0,-1-1 0 0 0,1 1 0 0 0,-1 0-1 0 0,1-1 1 0 0,0 1 0 0 0,0 0 0 0 0,0-1 0 0 0,0 1-1 0 0,3-4 1 0 0,1 1-41 0 0,1 0 0 0 0,0 0 0 0 0,0 1 0 0 0,0 0 0 0 0,1 0 0 0 0,9-4 0 0 0,45-17 0 0 0,157-41 0 0 0,-188 56 0 0 0,-26 8 0 0 0,1 0 0 0 0,0 0 0 0 0,-1 1 0 0 0,1-1 0 0 0,0 1 0 0 0,0 0 0 0 0,0 0 0 0 0,0 1 0 0 0,0-1 0 0 0,9 2 0 0 0,-4 3 0 0 0,-9-3 0 0 0,1 1 0 0 0,-1-1 0 0 0,1 1 0 0 0,-1-1 0 0 0,0 1 0 0 0,0 0 0 0 0,0 0 0 0 0,0 0 0 0 0,0-1 0 0 0,0 1 0 0 0,0 0 0 0 0,0 0 0 0 0,-1 0 0 0 0,1 0 0 0 0,-1 0 0 0 0,0 1 0 0 0,1-1 0 0 0,-1 0 0 0 0,0 0 0 0 0,0 0 0 0 0,0 0 0 0 0,-1 0 0 0 0,1 0 0 0 0,0 0 0 0 0,-1 3 0 0 0,-2 5 0 0 0,-1 0 0 0 0,1 0 0 0 0,-10 16 0 0 0,9-17 0 0 0,-3 4-82 0 0,0-1 1 0 0,-1 1-1 0 0,0-2 0 0 0,-1 1 0 0 0,0-1 1 0 0,-15 13-1 0 0,11-13-1128 0 0,0 0 0 0 0,-24 15 0 0 0,16-13-324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63 15663 0 0,'1'-1'356'0'0,"10"-9"304"0"0,-9 9-571 0 0,0 0 0 0 0,-1-1 0 0 0,1 1 0 0 0,0-1 0 0 0,0 0 0 0 0,-1 1 0 0 0,1-1 0 0 0,-1 0 0 0 0,0 0 0 0 0,1 0 0 0 0,-1 0 0 0 0,0 0 0 0 0,0 0 0 0 0,0 0 0 0 0,-1-1 0 0 0,1 1 0 0 0,0 0 0 0 0,-1 0 0 0 0,0-1 0 0 0,1 1 0 0 0,-1 0 0 0 0,0-1 0 0 0,0-2 0 0 0,0 4 354 0 0,-2 2-294 0 0,-27 15 66 0 0,0 1 1 0 0,2 2-1 0 0,-29 23 0 0 0,-70 75-397 0 0,89-74-296 0 0,11-12 349 0 0,26-31 129 0 0,-1 1 0 0 0,1-1 0 0 0,0 0 0 0 0,-1 1 0 0 0,1-1 0 0 0,0 0 0 0 0,-1 1 0 0 0,1-1 0 0 0,0 1 0 0 0,0-1 0 0 0,-1 1 0 0 0,1-1 0 0 0,0 0 0 0 0,0 1 0 0 0,0-1 0 0 0,0 1 0 0 0,0-1 0 0 0,0 1 0 0 0,-1-1 0 0 0,1 1 0 0 0,0-1 0 0 0,0 1 0 0 0,0-1 0 0 0,1 1 0 0 0,-1 0 0 0 0,5 3 0 0 0,-3-3 0 0 0,6 4 0 0 0,1 0 0 0 0,1 0 0 0 0,-1-1 0 0 0,1 0 0 0 0,-1-1 0 0 0,1 0 0 0 0,0 0 0 0 0,0-1 0 0 0,14 1 0 0 0,-5 0 0 0 0,28 8 0 0 0,-43-10-7 0 0,1 1-112 0 0,1-1-1 0 0,-1 1 1 0 0,1 0 0 0 0,-1 0-1 0 0,0 1 1 0 0,0 0-1 0 0,0 0 1 0 0,0 0-1 0 0,-1 0 1 0 0,1 1 0 0 0,6 6-1 0 0,-10-8-254 0 0,-1-2 575 0 0,1 13 750 0 0,-2-10-917 0 0,1 1 1 0 0,-2 0-1 0 0,1-1 1 0 0,0 1 0 0 0,-1-1-1 0 0,1 0 1 0 0,-1 1 0 0 0,0-1-1 0 0,0 0 1 0 0,-1 0-1 0 0,1 0 1 0 0,-1 0 0 0 0,1 0-1 0 0,-1-1 1 0 0,0 1 0 0 0,0-1-1 0 0,0 0 1 0 0,-4 3 0 0 0,-4 2-48 0 0,-1-1 0 0 0,1 1 0 0 0,-25 7 0 0 0,13-5-96 0 0,-104 32 328 0 0,105-35-774 0 0,1-2-1 0 0,-1 0 1 0 0,-43 1-1 0 0,44-6-3742 0 0,4-2-1316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19351 0 0,'-1'1'439'0'0,"-29"21"975"0"0,-31 24-1147 0 0,-31 44-267 0 0,36-34 0 0 0,41-41-290 0 0,1 1 0 0 0,0 0-1 0 0,1 1 1 0 0,1 1 0 0 0,0 0-1 0 0,-11 25 1 0 0,22-41-133 0 0,-1 3 59 0 0,1-1-3066 0 0,1-4 1895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35 10135 0 0,'1'-1'231'0'0,"34"-32"672"0"0,-34 32-510 0 0,-1 1 106 0 0,0 0 11 0 0,-1 1 2 0 0,-11 7-56 0 0,0 0 1 0 0,1 1-1 0 0,0 0 0 0 0,1 1 0 0 0,-16 18 0 0 0,13-13-121 0 0,-93 100 225 0 0,-153 221 0 0 0,238-303-560 0 0,1 2 0 0 0,2 0 0 0 0,2 2 0 0 0,1-1 0 0 0,-18 72 0 0 0,26-87 0 0 0,0 0 0 0 0,-1 0 0 0 0,-1-1 0 0 0,0 0 0 0 0,-2-1 0 0 0,-20 28 0 0 0,25-40-288 0 0,0 0-1 0 0,-1 0 1 0 0,0-1-1 0 0,0 0 0 0 0,0 0 1 0 0,-13 7-1 0 0,18-12-3531 0 0,2-1-1148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11975 0 0,'0'0'267'0'0,"0"0"42"0"0,0 0 17 0 0,0 0-28 0 0,0 0-126 0 0,0 0 204 0 0,0 0 111 0 0,0 0 22 0 0,0 0-66 0 0,-1 1-294 0 0,-8 6-141 0 0,-1-1-1 0 0,1 0 0 0 0,-1-1 0 0 0,-18 8 1 0 0,-45 11-92 0 0,45-17 581 0 0,-36 17 0 0 0,34-11-211 0 0,18-8-167 0 0,0 0 0 0 0,1 0-1 0 0,-1 1 1 0 0,1 1 0 0 0,0 0 0 0 0,-15 13-1 0 0,22-11-118 0 0,4-8 0 0 0,0 0 0 0 0,0 0 0 0 0,0 0 0 0 0,1 0 0 0 0,-1 0 0 0 0,0 0 0 0 0,1 0 0 0 0,-1 0 0 0 0,0-1 0 0 0,1 1 0 0 0,0 0 0 0 0,-1 0 0 0 0,1 0 0 0 0,-1-1 0 0 0,1 1 0 0 0,0 0 0 0 0,-1-1 0 0 0,1 1 0 0 0,0 0 0 0 0,0-1 0 0 0,0 1 0 0 0,-1-1 0 0 0,2 1 0 0 0,25 9 0 0 0,-17-7 0 0 0,87 37 0 0 0,-20-7 0 0 0,-71-31 0 0 0,-1 1 0 0 0,0 0 0 0 0,1 0 0 0 0,-1 0 0 0 0,6 5 0 0 0,1 4 0 0 0,-11-7 0 0 0,0-2 0 0 0,2 7 72 0 0,-3-8 13 0 0,0 0 0 0 0,0 1 0 0 0,0-1-1 0 0,0 0 1 0 0,-1 0 0 0 0,1 0 0 0 0,-1 0-1 0 0,1 0 1 0 0,-1 0 0 0 0,0 0 0 0 0,0 0-1 0 0,1 0 1 0 0,-3 3 0 0 0,1-1 96 0 0,-1 0-139 0 0,1 0-1 0 0,-1 0 0 0 0,0 0 1 0 0,0 0-1 0 0,0 0 0 0 0,-1-1 1 0 0,1 1-1 0 0,-1-1 0 0 0,0 0 1 0 0,0 0-1 0 0,0 0 0 0 0,0-1 1 0 0,0 0-1 0 0,0 1 0 0 0,-6 1 1 0 0,-8 2-63 0 0,1-1 0 0 0,-31 5 0 0 0,46-9 30 0 0,-222 33-103 0 0,154-24-1064 0 0,66-12-278 0 0,-5-10-78 0 0,8 10 1361 0 0,1 1 0 0 0,0-1 0 0 0,0 1 0 0 0,0-1 0 0 0,0 1 1 0 0,0-1-1 0 0,0 1 0 0 0,0 0 0 0 0,1-3 0 0 0,-1 4 148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 17503 0 0,'0'0'399'0'0,"0"0"60"0"0,-2 1 21 0 0,-4 1-402 0 0,1 1 1 0 0,-1 1 0 0 0,1-1 0 0 0,0 1 0 0 0,0 0 0 0 0,1 0-1 0 0,-5 5 1 0 0,-30 37-166 0 0,17-19 126 0 0,-35 41-39 0 0,-235 296 0 0 0,-90 157 0 0 0,379-517-62 0 0,-81 100-186 0 0,45-63-3190 0 0,28-30-2358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17503 0 0,'0'0'399'0'0,"0"0"60"0"0,0 0 21 0 0,8 2 86 0 0,15-1-558 0 0,40-5 0 0 0,-24 1-8 0 0,17-1 0 0 0,0-2 0 0 0,0-3 0 0 0,-1-2 0 0 0,55-19 0 0 0,84-32 0 0 0,-148 48 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17503 0 0,'0'0'399'0'0,"0"0"60"0"0,0 0 21 0 0,0 0-59 0 0,-1 1-276 0 0,-10 8-140 0 0,0 0-1 0 0,-1 0 0 0 0,-21 11 0 0 0,19-11-4 0 0,-1 0 0 0 0,-19 17-1 0 0,17-15 1 0 0,11-4 0 0 0,5 3 0 0 0,7-1 0 0 0,16 14 1024 0 0,43 35 0 0 0,-55-50-1024 0 0,0 1 0 0 0,-1 0 0 0 0,0 0 0 0 0,-1 1 0 0 0,12 16 0 0 0,-15-15 0 0 0,-4-10 0 0 0,-1 0 0 0 0,1 1 0 0 0,0-1 0 0 0,-1 0 0 0 0,1 0 0 0 0,-1 1 0 0 0,0-1 0 0 0,1 0 0 0 0,-1 1 0 0 0,0-1 0 0 0,0 0 0 0 0,0 1 0 0 0,0-1 0 0 0,0 0 0 0 0,0 1 0 0 0,0-1 0 0 0,0 0 0 0 0,0 1 0 0 0,-1-1 0 0 0,0 2 0 0 0,0 2 0 0 0,0-2 33 0 0,-1 1 0 0 0,1-1 0 0 0,-1 1 0 0 0,1-1 0 0 0,-1 0 0 0 0,0 0-1 0 0,0 0 1 0 0,-1 0 0 0 0,1 0 0 0 0,0 0 0 0 0,-1 0 0 0 0,0-1 0 0 0,0 1 0 0 0,0-1 0 0 0,0 0 0 0 0,0 0-1 0 0,0 0 1 0 0,0 0 0 0 0,-1 0 0 0 0,-6 1 0 0 0,-7 3 332 0 0,-1-1 0 0 0,1 0 0 0 0,-20 1 0 0 0,20-3-468 0 0,-51 12 103 0 0,44-9 0 0 0,0-1 0 0 0,-1 0 0 0 0,0-2 0 0 0,-34 0 0 0 0,56-3-164 0 0,0 0 1 0 0,0 0-1 0 0,0-1 0 0 0,0 1 1 0 0,1-1-1 0 0,-1 1 0 0 0,0-1 1 0 0,0 0-1 0 0,1 0 0 0 0,-1 0 1 0 0,1 0-1 0 0,-1-1 0 0 0,1 1 1 0 0,-1-1-1 0 0,1 0 0 0 0,-3-2 1 0 0,-3-6-7343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20 10135 0 0,'0'0'231'0'0,"0"0"29"0"0,0 0 19 0 0,0 0 105 0 0,0 0 410 0 0,0 0 184 0 0,0 0 40 0 0,0 0-63 0 0,0 0-290 0 0,-7-10 839 0 0,5 9-1496 0 0,0 0 0 0 0,0 0 0 0 0,0 0 0 0 0,0 0 0 0 0,0 0 0 0 0,-1 0 0 0 0,1 0 0 0 0,0 1 0 0 0,0-1 0 0 0,-1 1 0 0 0,1 0 0 0 0,0 0 0 0 0,-1 0 0 0 0,1 0 0 0 0,-1 0 0 0 0,1 0 0 0 0,-4 1 0 0 0,-4 2 2 0 0,-1 0 0 0 0,-16 8 0 0 0,-6 1-12 0 0,-9 1 2 0 0,0 2 0 0 0,-70 36 0 0 0,96-43 0 0 0,6-3 0 0 0,0 0 0 0 0,0 0 0 0 0,1 1 0 0 0,0 0 0 0 0,0 1 0 0 0,-8 8 0 0 0,3-1 0 0 0,0 2 0 0 0,1-1 0 0 0,0 1 0 0 0,2 1 0 0 0,0 0 0 0 0,-12 28 0 0 0,18-36 168 0 0,1 1-1 0 0,1-1 0 0 0,0 1 1 0 0,0 0-1 0 0,-1 11 0 0 0,4-17-118 0 0,0-1 0 0 0,0 0 0 0 0,0 1 0 0 0,0-1 0 0 0,0 0 0 0 0,1 0 0 0 0,-1 1 0 0 0,1-1 0 0 0,0 0 0 0 0,0 0 0 0 0,0 0 0 0 0,0 0 0 0 0,1 0 0 0 0,-1 0-1 0 0,1 0 1 0 0,0-1 0 0 0,0 1 0 0 0,0 0 0 0 0,0-1 0 0 0,3 3 0 0 0,-2-3-47 0 0,-1 0-1 0 0,1 0 0 0 0,0-1 1 0 0,0 1-1 0 0,0-1 0 0 0,0 0 1 0 0,0 0-1 0 0,0 0 0 0 0,0 0 1 0 0,0-1-1 0 0,0 1 0 0 0,5-1 1 0 0,1 0-3 0 0,1 1 1 0 0,-1-2 0 0 0,10-1-1 0 0,8-2 294 0 0,0-2-1 0 0,0-1 1 0 0,0 0-1 0 0,-1-2 1 0 0,0-2 0 0 0,33-17-1 0 0,-49 23-292 0 0,0-1 0 0 0,0 0 0 0 0,12-11 0 0 0,-19 14 0 0 0,0-1 0 0 0,0 1 0 0 0,0 0 0 0 0,-1-1 0 0 0,1 0 0 0 0,-1 0 0 0 0,0 0 0 0 0,0 0 0 0 0,0 0 0 0 0,-1 0 0 0 0,3-8 0 0 0,-1 2 6 0 0,-1 0 0 0 0,0-1 0 0 0,-1 1 0 0 0,0-1 0 0 0,0-14-1 0 0,-2 21-29 0 0,1 0 0 0 0,-1 0 0 0 0,0-1-1 0 0,0 2 1 0 0,0-1 0 0 0,-1 0 0 0 0,1 0-1 0 0,-1 0 1 0 0,0 1 0 0 0,0-1 0 0 0,0 1-1 0 0,0-1 1 0 0,-1 1 0 0 0,0 0 0 0 0,1 0-1 0 0,-1 0 1 0 0,-4-3 0 0 0,1 2-137 0 0,0-1 1 0 0,-1 1 0 0 0,1 0-1 0 0,-1 0 1 0 0,0 1-1 0 0,-1 0 1 0 0,-7-3-1 0 0,-7 1-1069 0 0,-25-5 1 0 0,15 5-3085 0 0,10 0-1300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665 716 11975 0 0,'0'0'267'0'0,"0"0"42"0"0,1-2 17 0 0,2-5-166 0 0,0 1 1 0 0,8-13-1 0 0,60-56 2737 0 0,-55 55-2723 0 0,0 0-1 0 0,-1-2 1 0 0,-2 0-1 0 0,12-23 1 0 0,20-33 78 0 0,-34 62-252 0 0,0-1 0 0 0,-1 0 0 0 0,-1-1 0 0 0,-1 0 0 0 0,0 0 0 0 0,7-26 0 0 0,-5 1 0 0 0,15-74 0 0 0,-24 111 0 0 0,-1 0 0 0 0,1 0 0 0 0,-1-1 0 0 0,0 1 0 0 0,-1 0 0 0 0,-1-8 0 0 0,2 12 0 0 0,0 0 0 0 0,-1 0 0 0 0,1 0 0 0 0,-1 0 0 0 0,0 0 0 0 0,0 0 0 0 0,0 0 0 0 0,0 0 0 0 0,0 1 0 0 0,0-1 0 0 0,0 0 0 0 0,0 1 0 0 0,-1-1 0 0 0,1 1 0 0 0,-1-1 0 0 0,1 1 0 0 0,-1 0 0 0 0,1 0 0 0 0,-1 0 0 0 0,0-1 0 0 0,0 1 0 0 0,-2-1 0 0 0,0 1 0 0 0,0 1 0 0 0,-1-1 0 0 0,1 1 0 0 0,0 0 0 0 0,0 0 0 0 0,0 0 0 0 0,0 0 0 0 0,0 1 0 0 0,0 0 0 0 0,0 0 0 0 0,0 0 0 0 0,0 0 0 0 0,0 1 0 0 0,0-1 0 0 0,0 1 0 0 0,1 0 0 0 0,-7 5 0 0 0,-1-1 0 0 0,2 2 0 0 0,-1-1 0 0 0,1 1 0 0 0,1 1 0 0 0,-9 9 0 0 0,-29 41 0 0 0,3 2 0 0 0,2 3 0 0 0,-37 75 0 0 0,-78 212 0 0 0,61-152 0 0 0,79-172 0 0 0,-28 37 0 0 0,20-31 0 0 0,-7 7 659 0 0,-59 57 1 0 0,28-32-365 0 0,44-45-930 0 0,3-4 352 0 0,1 0 1 0 0,0 2-1 0 0,-16 26 0 0 0,29-43-795 0 0,1-1-372 0 0,4-1-71 0 0,17-6-14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19351 0 0,'0'0'439'0'0,"0"0"62"0"0,0 0 33 0 0,1-1-65 0 0,5 0-444 0 0,0 0 1 0 0,0-1 0 0 0,0 2-1 0 0,0-1 1 0 0,0 1-1 0 0,11 1 1 0 0,14-2-28 0 0,209-37-47 0 0,-84-1-3787 0 0,-113 26-2647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3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1093 37 8287 0 0,'0'0'191'0'0,"0"0"26"0"0,2 0 9 0 0,1-1-132 0 0,-1 0-73 0 0,-1 1 1 0 0,1-1-1 0 0,-1 0 1 0 0,1 0 0 0 0,-1 1-1 0 0,1-1 1 0 0,-1 0-1 0 0,0 0 1 0 0,1-1 0 0 0,-1 1-1 0 0,0 0 1 0 0,2-3-1 0 0,4-7 6445 0 0,-7 11-6350 0 0,0 0 0 0 0,0 0 0 0 0,0-1 1 0 0,0 1-1 0 0,0 0 0 0 0,0 0 0 0 0,0-1 1 0 0,0 1-1 0 0,0 0 0 0 0,-1 0 0 0 0,1-1 1 0 0,0 1-1 0 0,0 0 0 0 0,0 0 0 0 0,0-1 1 0 0,0 1-1 0 0,0 0 0 0 0,-1 0 0 0 0,1-1 1 0 0,0 1-1 0 0,0 0 0 0 0,0 0 0 0 0,-1 0 1 0 0,1 0-1 0 0,0-1 0 0 0,-1 1 0 0 0,0-1-68 0 0,-1 1 0 0 0,0-1-1 0 0,0 1 1 0 0,1-1-1 0 0,-1 1 1 0 0,0 0 0 0 0,0 0-1 0 0,0 0 1 0 0,0 0 0 0 0,-2 0-1 0 0,-5 1-47 0 0,0 1 0 0 0,-15 4 0 0 0,-5 2 0 0 0,-48 13 0 0 0,33-8 0 0 0,-96 34 0 0 0,38-11 0 0 0,82-29 0 0 0,0 2 0 0 0,0 0 0 0 0,-35 23 0 0 0,46-26-173 0 0,1-2 0 0 0,-1 1 0 0 0,-1-1 0 0 0,1 0 0 0 0,0-1 0 0 0,-1 0 0 0 0,-10 1 0 0 0,20-5-269 0 0,0-2 424 0 0,0-1 0 0 0,0 1 0 0 0,0 0 0 0 0,0 0 1 0 0,1 0-1 0 0,-1 0 0 0 0,1 0 0 0 0,0 0 1 0 0,1-4-1 0 0,9-27 94 0 0,-11 33 262 0 0,-2 2-232 0 0,0-1 1 0 0,0 0 0 0 0,0 1 0 0 0,0-1 0 0 0,0 1 0 0 0,0 0 0 0 0,0 0 0 0 0,0 0 0 0 0,0 0 0 0 0,0 0 0 0 0,0 0 0 0 0,0 0 0 0 0,1 1 0 0 0,-1-1-1 0 0,-2 3 1 0 0,-22 29-505 0 0,20-24 275 0 0,-36 46-407 0 0,-2-2-1 0 0,-53 50 1 0 0,94-100 530 0 0,-5 5 0 0 0,-1 0 0 0 0,1 0 0 0 0,1 1 0 0 0,0 0 0 0 0,0 1 0 0 0,1-1 0 0 0,-8 16 0 0 0,14-24 0 0 0,0-1 0 0 0,0 0 0 0 0,0 0 0 0 0,0 0 0 0 0,0 1 0 0 0,0-1 0 0 0,0 0 0 0 0,0 0 0 0 0,0 1 0 0 0,0-1 0 0 0,0 0 0 0 0,0 0 0 0 0,0 1 0 0 0,0-1 0 0 0,0 0 0 0 0,0 0 0 0 0,0 1 0 0 0,0-1 0 0 0,0 0 0 0 0,0 0 0 0 0,0 1 0 0 0,0-1 0 0 0,0 0 0 0 0,0 0 0 0 0,1 1 0 0 0,-1-1 0 0 0,0 0 0 0 0,0 0 0 0 0,0 0 0 0 0,0 1 0 0 0,1-1 0 0 0,-1 0 0 0 0,0 0 0 0 0,0 0 0 0 0,0 0 0 0 0,1 0 0 0 0,-1 1 0 0 0,0-1 0 0 0,0 0 0 0 0,1 0 0 0 0,-1 0 0 0 0,0 0 0 0 0,0 0 0 0 0,1 0 0 0 0,-1 0 0 0 0,0 0 0 0 0,0 0 0 0 0,1 0 0 0 0,-1 0 0 0 0,0 0 0 0 0,0 0 0 0 0,1 0 0 0 0,-1 0 0 0 0,0 0 0 0 0,0 0 0 0 0,1 0 0 0 0,-1 0 0 0 0,0 0 0 0 0,0-1 0 0 0,1 1 0 0 0,-1 0 0 0 0,11-1 0 0 0,-1 0 0 0 0,1-1 0 0 0,-1 0 0 0 0,1-1 0 0 0,-1 0 0 0 0,12-6 0 0 0,17-4 0 0 0,-21 7 0 0 0,24-12 0 0 0,4-2 0 0 0,-11 7 0 0 0,56-17 0 0 0,-80 27 0 0 0,1 1 0 0 0,1 0 0 0 0,-1 0 0 0 0,0 1 0 0 0,20 1 0 0 0,-9 2 166 0 0,-1 1 0 0 0,0 1 0 0 0,0 0 0 0 0,0 2 0 0 0,36 14 0 0 0,-50-16-80 0 0,0 0-1 0 0,0 1 1 0 0,0-1 0 0 0,-1 1-1 0 0,0 1 1 0 0,0 0-1 0 0,9 10 1 0 0,-12-12-62 0 0,0 1 0 0 0,-1 0 0 0 0,1 0 0 0 0,-1 0 0 0 0,0 1 0 0 0,-1-1 0 0 0,0 1 0 0 0,1-1-1 0 0,-2 1 1 0 0,1 0 0 0 0,-1 0 0 0 0,1 7 0 0 0,-1-7-24 0 0,-1 6 0 0 0,-9 13 0 0 0,7-22 0 0 0,0 0 0 0 0,-1 0 0 0 0,1-1 0 0 0,0 1 0 0 0,-1-1 0 0 0,0 1 0 0 0,1-1 0 0 0,-1 0 0 0 0,-4 3 0 0 0,-5 4 0 0 0,5-4 2 0 0,0 0-1 0 0,-1-1 1 0 0,1 1-1 0 0,-1-2 1 0 0,0 1-1 0 0,-13 3 1 0 0,-54 12 534 0 0,51-14-152 0 0,-84 25 666 0 0,15-3-983 0 0,-157 24-67 0 0,201-42 0 0 0,26-5 0 0 0,-1 0 0 0 0,-30 0 0 0 0,34-3-40 0 0,11-1-127 0 0,0 0 0 0 0,0 0-1 0 0,-1-1 1 0 0,-10-2 0 0 0,18 3-341 0 0,2 0-72 0 0,12-10-1276 0 0,2 1 836 0 0,3 1-4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194 264 6447 0 0,'14'9'298'0'0,"-10"-8"-10"0"0,4-4-188 0 0,-1-1 49 0 0,-6 3 571 0 0,-1 1 249 0 0,19 7 1267 0 0,-11-3-2161 0 0,-7-3 308 0 0,-1-1 113 0 0,2 1-445 0 0,0 0 1 0 0,-1 0 0 0 0,1 0 0 0 0,0 0-1 0 0,-1 0 1 0 0,1 0 0 0 0,-1 0 0 0 0,0 0 0 0 0,1 1-1 0 0,-1-1 1 0 0,0 1 0 0 0,0-1 0 0 0,0 1-1 0 0,0-1 1 0 0,0 1 0 0 0,0 0 0 0 0,0-1-1 0 0,-1 1 1 0 0,1 0 0 0 0,-1 0 0 0 0,1-1 0 0 0,0 5-1 0 0,-1-5 320 0 0,0-1 117 0 0,0 0 21 0 0,0 0-66 0 0,0 1-294 0 0,0 0-135 0 0,-1 0 0 0 0,1-1-1 0 0,0 1 1 0 0,0 0 0 0 0,-1-1-1 0 0,1 1 1 0 0,0 0 0 0 0,-1-1-1 0 0,1 1 1 0 0,-1-1 0 0 0,1 1 0 0 0,-1-1-1 0 0,1 1 1 0 0,-1-1 0 0 0,1 1-1 0 0,-1-1 1 0 0,1 0 0 0 0,-1 1-1 0 0,0-1 1 0 0,1 0 0 0 0,-1 1-1 0 0,0-1 1 0 0,1 0 0 0 0,-1 0-1 0 0,0 0 1 0 0,1 1 0 0 0,-2-1 0 0 0,-16-2 955 0 0,17 2-866 0 0,-14-3 19 0 0,-1-1-1 0 0,0-1 1 0 0,1 0 0 0 0,-28-15-1 0 0,31 15-121 0 0,-23-8 0 0 0,21 9 0 0 0,1-1 0 0 0,-14-7 0 0 0,23 10 0 0 0,1 0 0 0 0,0 0 0 0 0,-1 0 0 0 0,1-1 0 0 0,0 1 0 0 0,0-1 0 0 0,1 0 0 0 0,-1 0 0 0 0,0 0 0 0 0,1 0 0 0 0,0 0 0 0 0,-3-5 0 0 0,5 7 0 0 0,-1-1 0 0 0,1 0 0 0 0,-1 0 0 0 0,1 0 0 0 0,0 0 0 0 0,0 0 0 0 0,0 0 0 0 0,0 0 0 0 0,0 0 0 0 0,0 0 0 0 0,0 0 0 0 0,1 0 0 0 0,-1 0 0 0 0,1 1 0 0 0,0-1 0 0 0,-1 0 0 0 0,1 0 0 0 0,0 0 0 0 0,0 1 0 0 0,0-1 0 0 0,0 0 0 0 0,0 1 0 0 0,0-1 0 0 0,1 1 0 0 0,2-3 0 0 0,2-2 0 0 0,0-1 0 0 0,1 2 0 0 0,0-1 0 0 0,10-6 0 0 0,12-5 0 0 0,1 2 0 0 0,1 1 0 0 0,0 1 0 0 0,54-14 0 0 0,-85 27 0 0 0,137-33 0 0 0,-119 30 0 0 0,1 0 0 0 0,0 2 0 0 0,0 0 0 0 0,0 2 0 0 0,27 3 0 0 0,-30-2 0 0 0,0 1 0 0 0,-1-1 0 0 0,17 6 0 0 0,-27-6 0 0 0,0 0 0 0 0,0 0 0 0 0,0 1 0 0 0,0-1 0 0 0,0 1 0 0 0,-1 0 0 0 0,0 1 0 0 0,1-1 0 0 0,6 8 0 0 0,-3 0 0 0 0,-8-9 0 0 0,1-1 0 0 0,-1 1 0 0 0,0 0 0 0 0,0 0 0 0 0,1 0 0 0 0,-1 0 0 0 0,-1 0 0 0 0,1 0 0 0 0,0-1 0 0 0,0 1 0 0 0,-1 0 0 0 0,1 0 0 0 0,-1 0 0 0 0,1 0 0 0 0,-1-1 0 0 0,0 1 0 0 0,0 0 0 0 0,1-1 0 0 0,-1 1 0 0 0,0-1 0 0 0,-1 1 0 0 0,0 1 0 0 0,-5 5 0 0 0,0-1 0 0 0,0 0 0 0 0,-8 6 0 0 0,5-5 0 0 0,-33 30 0 0 0,-69 45 0 0 0,48-37-128 0 0,20-12-145 0 0,27-20-447 0 0,-7 3-567 0 0,22-16 775 0 0,2-1 0 0 0,-3 2-363 0 0,3-2 797 0 0,-1 1 0 0 0,1-1-1 0 0,0 0 1 0 0,0 0 0 0 0,0 0 0 0 0,0 0 0 0 0,0 1-1 0 0,-1-1 1 0 0,1 0 0 0 0,0 0 0 0 0,0 0 0 0 0,0 0-1 0 0,-1 0 1 0 0,1 0 0 0 0,0 1 0 0 0,0-1 0 0 0,0 0-1 0 0,-1 0 1 0 0,1 0 0 0 0,0 0 0 0 0,0 0 0 0 0,-1 0-1 0 0,1 0 1 0 0,0 0 0 0 0,0 0 0 0 0,0 0 0 0 0,-1 0-1 0 0,1 0 1 0 0,0 0 0 0 0,0 0 0 0 0,-1 0 0 0 0,1-1-1 0 0,-6-4-945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10135 0 0,'2'1'231'0'0,"30"-2"546"0"0,-23 3-729 0 0,-3 6-48 0 0,-6-5 0 0 0,0 0 0 0 0,0 0 0 0 0,0 0 0 0 0,0-1 0 0 0,0 1 0 0 0,0 0 0 0 0,-1 0 0 0 0,0 0 0 0 0,1 0 0 0 0,-1 0 0 0 0,-2 4 0 0 0,-17 32 0 0 0,17-35 0 0 0,-22 36 299 0 0,-3-1-1 0 0,-48 52 0 0 0,-1 1 287 0 0,-59 93 72 0 0,99-130-681 0 0,-43 86-1 0 0,67-112 25 0 0,0 0 0 0 0,-9 34 0 0 0,20-55 0 0 0,0-2 0 0 0,1 0 0 0 0,0 0 0 0 0,0 0 0 0 0,0 8 0 0 0,1-11-55 0 0,0-1-1 0 0,1 1 1 0 0,-1-1-1 0 0,1 1 1 0 0,-1-1-1 0 0,1 1 1 0 0,0-1-1 0 0,0 1 1 0 0,0-1-1 0 0,0 0 0 0 0,0 1 1 0 0,1-1-1 0 0,2 3 1 0 0,0 0-449 0 0,0 0 0 0 0,0 0 0 0 0,9 6 0 0 0,-10-8-519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15663 0 0,'0'0'356'0'0,"0"0"50"0"0,0 0 20 0 0,0 0-42 0 0,0 0-180 0 0,0 2 176 0 0,-3 23 127 0 0,0 0 0 0 0,-2 0 0 0 0,-1 0 0 0 0,-13 35 0 0 0,-30 72-774 0 0,49-130-381 0 0,0-2-572 0 0,0 0-253 0 0,0 0-51 0 0,0 0-11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 11975 0 0,'8'0'576'0'0,"-3"0"-413"0"0,-3 0-104 0 0,0 0-1 0 0,0-1 1 0 0,0 1-1 0 0,0-1 1 0 0,0 0-1 0 0,0 1 1 0 0,0-1-1 0 0,0 0 1 0 0,-1 0-1 0 0,4-3 1 0 0,-3 4 306 0 0,-3 2 122 0 0,-3 10-347 0 0,-1 0-1 0 0,0 0 1 0 0,-1 0 0 0 0,0-1-1 0 0,-1 0 1 0 0,0 0 0 0 0,-13 14-1 0 0,6-7-652 0 0,8-9-720 0 0,-1 0 0 0 0,-15 15 0 0 0,15-17-3539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477 173 10135 0 0,'1'-2'231'0'0,"0"1"-169"0"0,4-8 255 0 0,1-6 81 0 0,-5 12-395 0 0,0 0-1 0 0,-1 0 0 0 0,1 0 0 0 0,0 0 1 0 0,-1 0-1 0 0,0 0 0 0 0,0 0 1 0 0,0 0-1 0 0,0 0 0 0 0,0 0 0 0 0,0-1 1 0 0,-2-2-1 0 0,0-3 255 0 0,-2-1-1 0 0,-5-12 1 0 0,3 9 471 0 0,5 10-690 0 0,0 0-1 0 0,-1 0 0 0 0,1 0 1 0 0,-1 1-1 0 0,0-1 1 0 0,0 1-1 0 0,0-1 0 0 0,0 1 1 0 0,0 0-1 0 0,0 0 0 0 0,-1 0 1 0 0,1 0-1 0 0,-1 0 0 0 0,1 1 1 0 0,-5-3-1 0 0,3 2-34 0 0,-1 1 0 0 0,0-1-1 0 0,0 1 1 0 0,0 0 0 0 0,0 0 0 0 0,0 0-1 0 0,0 1 1 0 0,-9-1 0 0 0,1 2 58 0 0,0 1 0 0 0,0 0 0 0 0,0 1 0 0 0,0 0 1 0 0,0 1-1 0 0,-16 7 0 0 0,21-7 39 0 0,0 0 1 0 0,-1 1-1 0 0,1 0 0 0 0,1 0 1 0 0,-1 1-1 0 0,1 0 0 0 0,0 0 1 0 0,1 1-1 0 0,-1 0 0 0 0,1 0 1 0 0,0 1-1 0 0,1-1 0 0 0,0 1 1 0 0,0 1-1 0 0,-4 9 0 0 0,6-5-100 0 0,4-11 0 0 0,-1-1 0 0 0,0 1 0 0 0,0 0 0 0 0,1-1 0 0 0,-1 1 0 0 0,1-1 0 0 0,-1 1 0 0 0,1-1 0 0 0,-1 1 0 0 0,1-1 0 0 0,0 0 0 0 0,0 1 0 0 0,0-1 0 0 0,0 0 0 0 0,0 0 0 0 0,0 1 0 0 0,0-1 0 0 0,2 2 0 0 0,0-2 0 0 0,0 1 0 0 0,-1-1 0 0 0,1 0 0 0 0,0 0 0 0 0,0 0 0 0 0,-1 0 0 0 0,1 0 0 0 0,0 0 0 0 0,4 0 0 0 0,6-1 0 0 0,0 0 0 0 0,0 0 0 0 0,21-4 0 0 0,-29 3 0 0 0,5-1 0 0 0,1 0 0 0 0,-1-1 0 0 0,0-1 0 0 0,0 0 0 0 0,11-7 0 0 0,25-8 0 0 0,-42 18 0 0 0,12-7 0 0 0,-8 4 0 0 0,-13 7 0 0 0,-1 0 0 0 0,5-3 0 0 0,0 0 0 0 0,0 1 0 0 0,1-1 0 0 0,-1 0 0 0 0,0 0 0 0 0,1 1 0 0 0,-1-1 0 0 0,0 0 0 0 0,1 1 0 0 0,-1-1 0 0 0,1 1 0 0 0,-1-1 0 0 0,0 1 0 0 0,1-1 0 0 0,-1 1 0 0 0,1-1 0 0 0,0 1 0 0 0,-1 0 0 0 0,1-1 0 0 0,-1 1 0 0 0,1 0 0 0 0,0-1 0 0 0,-1 1 0 0 0,1 0 0 0 0,0-1 0 0 0,0 2 0 0 0,-6 13 0 0 0,-19 50 0 0 0,12-31 0 0 0,-18 37 0 0 0,-33 64 0 0 0,16-28 0 0 0,18-46 0 0 0,-55 117 0 0 0,63-125-461 0 0,2 1 0 0 0,-21 88-1 0 0,39-129 892 0 0,0 0-1 0 0,0 17 0 0 0,2-29 83 0 0,0-1 0 0 0,1 3 240 0 0,-3 14-328 0 0,2-15-37 0 0,0-2 101 0 0,-1-4-397 0 0,0 0 1 0 0,0 1-1 0 0,1-1 0 0 0,0 0 0 0 0,0 0 1 0 0,0 0-1 0 0,0 1 0 0 0,0-1 1 0 0,1 0-1 0 0,0 1 0 0 0,1-6 1 0 0,2-12-71 0 0,-3 8-203 0 0,0-4 740 0 0,0-1-1 0 0,-1 0 1 0 0,-3-28-1 0 0,2 39-562 0 0,1 7 6 0 0,0-1-1 0 0,0 0 1 0 0,0 0 0 0 0,0 0-1 0 0,0 1 1 0 0,0-1-1 0 0,-1 0 1 0 0,1 0-1 0 0,0 0 1 0 0,0 1 0 0 0,-1-1-1 0 0,1 0 1 0 0,-1 0-1 0 0,1 1 1 0 0,-1-2 0 0 0,-8-10-70 0 0,7 10-47 0 0,-1-10-1768 0 0,3 10 1514 0 0,0 2-118 0 0,0 0-22 0 0,0 0 68 0 0,0 0-485 0 0,0 0-3126 0 0,0 0-1365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8287 0 0,'0'0'382'0'0,"1"0"-8"0"0,4 0-170 0 0,-4 0 176 0 0,-1 0 107 0 0,0 0 22 0 0,0 0 3 0 0,0 0 0 0 0,0 0 0 0 0,0 0 0 0 0,0 0 0 0 0,0 0 0 0 0,0 0 0 0 0,0 0 0 0 0,0 0 0 0 0,0 0 0 0 0,0 0 0 0 0,0 0 0 0 0,0 0-69 0 0,7 17-278 0 0,-5-12-101 0 0,0 0 0 0 0,-1 0 0 0 0,1 1 0 0 0,-1-1 0 0 0,0 0 0 0 0,-1 0 0 0 0,1 0 0 0 0,-1 1 0 0 0,0-1 0 0 0,-1 0 0 0 0,1 0 0 0 0,-1 1 0 0 0,0-1 0 0 0,0 0 0 0 0,-3 8 0 0 0,0-4 64 0 0,0 0 0 0 0,-1-1 0 0 0,0 0 0 0 0,-1 0 0 0 0,1 0 0 0 0,-1-1 0 0 0,-12 12 0 0 0,10-12-137 0 0,-8 10-835 0 0,-1 0 0 0 0,0-2 0 0 0,-34 23 0 0 0,38-29-3256 0 0,4 0-1063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11975 0 0,'0'0'528'0'0,"0"0"112"0"0,0-12-512 0 0,2 3-128 0 0,-2 9 0 0 0,0 0 0 0 0,0 0-384 0 0,0 0-96 0 0,0 0-32 0 0,0 0 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8 13823 0 0,'0'0'315'0'0,"1"-8"870"0"0,-22 34-1143 0 0,-29 26-1 0 0,-10 12 811 0 0,27-22-273 0 0,-34 59 0 0 0,-18 49-381 0 0,16-25 1003 0 0,-65 86-614 0 0,84-135-566 0 0,-10 13-422 0 0,27-34-630 0 0,25-42-25 0 0,0 1-1 0 0,0-1 0 0 0,-17 19 1 0 0,13-19-4062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13823 0 0,'0'0'315'0'0,"0"0"45"0"0,0 0 21 0 0,0 0-49 0 0,4-5-208 0 0,4 1 129 0 0,0 1 1 0 0,0-1-1 0 0,0 1 0 0 0,0 0 0 0 0,11-1 0 0 0,-1-1 103 0 0,184-52 1249 0 0,-51 11-943 0 0,14-3-716 0 0,-22 22-1127 0 0,-81 21-4048 0 0,-23 3-385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4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13823 0 0,'0'0'315'0'0,"0"0"45"0"0,0 0 21 0 0,0 0-49 0 0,-2 0-220 0 0,-10 4 222 0 0,-1 0-1 0 0,0 0 1 0 0,1 1 0 0 0,-13 8-1 0 0,-15 5 35 0 0,-135 60-352 0 0,151-67-16 0 0,-28 17 0 0 0,52-28 0 0 0,0 0 0 0 0,-1 0 0 0 0,1 0 0 0 0,0 1 0 0 0,0-1 0 0 0,-1 0 0 0 0,1 0 0 0 0,0 0 0 0 0,-1 1 0 0 0,1-1 0 0 0,0 0 0 0 0,0 0 0 0 0,0 1 0 0 0,-1-1 0 0 0,1 0 0 0 0,0 0 0 0 0,0 1 0 0 0,0-1 0 0 0,0 0 0 0 0,-1 1 0 0 0,1-1 0 0 0,0 0 0 0 0,0 1 0 0 0,0-1 0 0 0,0 0 0 0 0,0 1 0 0 0,0-1 0 0 0,0 0 0 0 0,0 1 0 0 0,0-1 0 0 0,0 0 0 0 0,0 1 0 0 0,0-1 0 0 0,0 0 0 0 0,0 1 0 0 0,1-1 0 0 0,-1 0 0 0 0,0 1 0 0 0,0-1 0 0 0,0 0 0 0 0,0 1 0 0 0,1-1 0 0 0,-1 0 0 0 0,0 0 0 0 0,0 1 0 0 0,0-1 0 0 0,1 0 0 0 0,-1 0 0 0 0,0 1 0 0 0,1-1 0 0 0,-1 0 0 0 0,0 0 0 0 0,1 0 0 0 0,-1 1 0 0 0,3 1 0 0 0,-1 1 0 0 0,1 0 0 0 0,0-1 0 0 0,-1 0 0 0 0,1 1 0 0 0,0-1 0 0 0,1 0 0 0 0,-1-1 0 0 0,0 1 0 0 0,7 2 0 0 0,39 9 0 0 0,-26-7 0 0 0,-18-5 0 0 0,85 28 0 0 0,-79-25 0 0 0,-1 1 0 0 0,1 0 0 0 0,-1 1 0 0 0,-1 0 0 0 0,1 0 0 0 0,9 10 0 0 0,-16-14 0 0 0,-1 1 0 0 0,0-1 0 0 0,0 1 0 0 0,0 0 0 0 0,0-1 0 0 0,-1 1 0 0 0,1 0 0 0 0,-1 0 0 0 0,2 5 0 0 0,2 10 0 0 0,-6-13 0 0 0,0-2 0 0 0,0 2 0 0 0,0 0 0 0 0,0-1 0 0 0,0 0 0 0 0,-1 1 0 0 0,0-1 0 0 0,0 0 0 0 0,0 0 0 0 0,0 0 0 0 0,-1 0 0 0 0,0 0 0 0 0,0 0 0 0 0,0-1 0 0 0,0 1 0 0 0,0-1 0 0 0,-1 0 0 0 0,1 0 0 0 0,-7 4 0 0 0,-14 7 163 0 0,17-10-35 0 0,0 0 0 0 0,0 0 0 0 0,-1-1 0 0 0,1 0 0 0 0,-9 2 0 0 0,-16 2 270 0 0,0-2 0 0 0,-34 1 1 0 0,-64-3-477 0 0,115-3 10 0 0,-23 0 214 0 0,35 0-237 0 0,0 0 0 0 0,1-1 1 0 0,-1 1-1 0 0,0-1 0 0 0,1 1 1 0 0,-1-1-1 0 0,0 0 0 0 0,1 0 1 0 0,-5-2-1 0 0,6 2-862 0 0,1 1-58 0 0,0 0-12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8287 0 0,'0'0'382'0'0,"0"0"-8"0"0,0 0-170 0 0,0 0 176 0 0,0 0 107 0 0,0 2 22 0 0,-6 26 1843 0 0,-17 51 0 0 0,19-72-2352 0 0,-1 0 0 0 0,-9 12 0 0 0,0-3 138 0 0,1-3-954 0 0,12-12-2718 0 0,1-1-1238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21 288 10135 0 0,'0'0'464'0'0,"0"0"-9"0"0,-10 1 1674 0 0,9-1-2113 0 0,1 0 0 0 0,-1 0 0 0 0,1 0 0 0 0,-1 0 0 0 0,1-1 0 0 0,-1 1 0 0 0,1 0 0 0 0,0 0 0 0 0,-1 0 0 0 0,1-1 0 0 0,-1 1 0 0 0,1 0 0 0 0,0 0 0 0 0,-1-1 0 0 0,1 1 0 0 0,0 0 0 0 0,-1-1 0 0 0,1 1 0 0 0,0-1 0 0 0,0 1 0 0 0,-1 0 0 0 0,1-1 0 0 0,0 1-1 0 0,0-1 1 0 0,0 1 0 0 0,-1 0 0 0 0,1-1 0 0 0,0 1 0 0 0,0-1 0 0 0,0-1 56 0 0,0 1 0 0 0,0-1 1 0 0,0 1-1 0 0,0-1 0 0 0,1 1 0 0 0,-1 0 0 0 0,0-1 0 0 0,1 1 0 0 0,0-3 0 0 0,2-1 117 0 0,0 0 0 0 0,0-1 0 0 0,0 1-1 0 0,5-4 1 0 0,5-5-189 0 0,1 2 0 0 0,0 0 0 0 0,1 0 0 0 0,17-9 0 0 0,-7 4 0 0 0,8-5 256 0 0,1 2 0 0 0,0 1 0 0 0,55-21 0 0 0,-65 30-109 0 0,1 2-1 0 0,0 1 0 0 0,0 2 0 0 0,1 0 1 0 0,-1 1-1 0 0,36 0 0 0 0,-59 4-146 0 0,1 0 0 0 0,0 0 0 0 0,-1 0 0 0 0,1 0 0 0 0,0 1 0 0 0,-1-1 0 0 0,1 1 0 0 0,-1 0 0 0 0,1 0 0 0 0,-1 0 0 0 0,1 0 0 0 0,-1 0 0 0 0,1 0 0 0 0,-1 1 0 0 0,0-1 0 0 0,0 1 0 0 0,0-1 0 0 0,0 1 0 0 0,0 0 0 0 0,3 4 0 0 0,-3-3 0 0 0,-1 0 0 0 0,1 0 0 0 0,-1 0 0 0 0,0 0 0 0 0,0 0 0 0 0,0 1 0 0 0,0-1 0 0 0,-1 0 0 0 0,1 0 0 0 0,-1 1 0 0 0,0-1 0 0 0,0 1 0 0 0,0-1 0 0 0,-1 0 0 0 0,1 1 0 0 0,-2 3 0 0 0,-1 5 2 0 0,0 0 0 0 0,-1 0 0 0 0,-1-1 0 0 0,0 1 0 0 0,-1-1 0 0 0,-7 11 0 0 0,-48 63-22 0 0,30-43-38 0 0,-1-3-2251 0 0,23-28-3150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16 11975 0 0,'0'0'267'0'0,"0"0"42"0"0,0 0 17 0 0,0 0-28 0 0,4-7-186 0 0,-3 0-41 0 0,0 5 294 0 0,-1 2 122 0 0,0 0 22 0 0,0 0-66 0 0,-1 2-426 0 0,1 1 0 0 0,-1-1-1 0 0,0 0 1 0 0,0 0 0 0 0,0 0 0 0 0,0 0-1 0 0,0 0 1 0 0,0 0 0 0 0,-2 2 0 0 0,-1 2-20 0 0,-138 198 1251 0 0,61-93-613 0 0,-200 282-470 0 0,227-313-603 0 0,-54 106 0 0 0,108-186 435 0 0,-3 7-1237 0 0,-1 0 0 0 0,0 0 0 0 0,-6 6-1 0 0,-2-1-3727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0,'0'0'96'0'0,"0"0"32"0"0,3 10 0 0 0,2 1 0 0 0,3 1-128 0 0,-1 3 0 0 0,9 11 0 0 0,-2-8 0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3 210 11975 0 0,'0'0'267'0'0,"0"0"42"0"0,0 0 17 0 0,0 0-28 0 0,0-1-212 0 0,0 1 0 0 0,-1 0 0 0 0,1-1-1 0 0,0 1 1 0 0,0-1 0 0 0,-1 1 0 0 0,1 0 0 0 0,0-1-1 0 0,0 1 1 0 0,0-1 0 0 0,0 1 0 0 0,0-1-1 0 0,0 1 1 0 0,0-1 0 0 0,0 1 0 0 0,0-1 0 0 0,0 0-1 0 0,1 0-31 0 0,1-1 0 0 0,-1 0-1 0 0,1 1 1 0 0,0-1 0 0 0,0 1-1 0 0,0 0 1 0 0,0-1 0 0 0,0 1-1 0 0,0 0 1 0 0,0 0 0 0 0,4-1-1 0 0,28-6 188 0 0,-10 2 413 0 0,117-26 457 0 0,-72 17-662 0 0,-5 2 240 0 0,55-14 211 0 0,-43 9-859 0 0,18-6-895 0 0,-16-2-1110 0 0,-41 12 941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10135 0 0,'-4'7'919'0'0,"-13"21"-157"0"0,-35 42-1 0 0,16-22 743 0 0,-139 199-221 0 0,-56 75 120 0 0,61-116-352 0 0,153-188-384 0 0,-25 19-1 0 0,9-9-394 0 0,194-161 391 0 0,-120 105-1908 0 0,90-46 1 0 0,-130 73 1238 0 0,22-10-71 0 0,28-9 0 0 0,-44 18 77 0 0,1 0-1 0 0,0 0 0 0 0,0 1 0 0 0,0 0 1 0 0,0 0-1 0 0,0 0 0 0 0,15 2 0 0 0,-7 4 62 0 0,-14 0 140 0 0,-2-4-61 0 0,1 2-72 0 0,0-1 1 0 0,0 0 0 0 0,0 1 0 0 0,-1-1 0 0 0,1 1 0 0 0,-1-1-1 0 0,0 1 1 0 0,0-1 0 0 0,0 1 0 0 0,0-1 0 0 0,0 1 0 0 0,0-1-1 0 0,-1 1 1 0 0,1-1 0 0 0,-1 1 0 0 0,0-1 0 0 0,1 0 0 0 0,-1 1-1 0 0,0-1 1 0 0,-1 0 0 0 0,1 1 0 0 0,0-1 0 0 0,-2 2 0 0 0,-4 5-104 0 0,-1 0 0 0 0,0-1 0 0 0,-18 15 0 0 0,-1 1 113 0 0,-65 77-479 0 0,86-94-283 0 0,1 1 0 0 0,-1-1 1 0 0,1 1-1 0 0,-6 13 0 0 0,10-19-836 0 0,1-2-2104 0 0,0 0-900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94 10135 0 0,'11'-5'199'0'0,"0"1"-1"0"0,1 1 1 0 0,-1-1 0 0 0,1 2-1 0 0,-1-1 1 0 0,19 0-1 0 0,-23 2-61 0 0,37-6 1549 0 0,-26 4-233 0 0,35-3 1 0 0,-48 6-1363 0 0,0 0 1 0 0,-1-1-1 0 0,1 0 0 0 0,0 0 0 0 0,-1 0 0 0 0,1-1 0 0 0,-1 1 1 0 0,1-1-1 0 0,-1 0 0 0 0,0-1 0 0 0,0 1 0 0 0,6-5 0 0 0,-2 2-90 0 0,0 0 1 0 0,0 1-1 0 0,0 0 0 0 0,0 0 0 0 0,12-3 0 0 0,-34 21 858 0 0,-112 78 342 0 0,17-15-1307 0 0,85-58 113 0 0,0 2 1 0 0,-25 28-1 0 0,43-43-7 0 0,1 1 0 0 0,0-1 0 0 0,0 1 0 0 0,0 1 0 0 0,-5 11 0 0 0,9-17 0 0 0,1-1 0 0 0,-1 1 0 0 0,0 0 0 0 0,1-1 0 0 0,-1 1 0 0 0,1 0 0 0 0,0 0 0 0 0,-1 0 0 0 0,1 0 0 0 0,0 0 0 0 0,0-1 0 0 0,0 1 0 0 0,0 0 0 0 0,1 0 0 0 0,-1 0 0 0 0,0 0 0 0 0,1-1 0 0 0,-1 1 0 0 0,1 0 0 0 0,0 0 0 0 0,-1-1 0 0 0,1 1 0 0 0,0 0 0 0 0,0-1 0 0 0,0 1 0 0 0,1-1 0 0 0,-1 1 0 0 0,0-1 0 0 0,0 0 0 0 0,3 3 0 0 0,1-1 0 0 0,1 0 0 0 0,-1 0 0 0 0,0 0 0 0 0,1-1 0 0 0,0 1 0 0 0,0-1 0 0 0,-1-1 0 0 0,1 1 0 0 0,9 0 0 0 0,7 0 0 0 0,29 0 0 0 0,-12-1 0 0 0,30 4 2 0 0,-35-1-839 0 0,-1-2 0 0 0,51-3 0 0 0,-58-2-5302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6447 0 0,'0'0'298'0'0,"0"0"-10"0"0,7-1 13 0 0,-6 2 6060 0 0,-15 8-5400 0 0,-1 0-1 0 0,-28 11 0 0 0,15-7-326 0 0,-138 75-475 0 0,134-68-157 0 0,1 2 0 0 0,-55 50 0 0 0,72-59-2 0 0,0 1 0 0 0,2 0 0 0 0,-1 1 0 0 0,2 0 0 0 0,0 1 0 0 0,1 0 0 0 0,0 1 0 0 0,-12 31 0 0 0,21-43 39 0 0,-1 0-1 0 0,1 0 1 0 0,0-1 0 0 0,0 1-1 0 0,1 0 1 0 0,0 0 0 0 0,0 0-1 0 0,0 0 1 0 0,0 0-1 0 0,1 0 1 0 0,-1 0 0 0 0,2 0-1 0 0,-1 0 1 0 0,0 0-1 0 0,1-1 1 0 0,0 1 0 0 0,0 0-1 0 0,0-1 1 0 0,0 0 0 0 0,1 1-1 0 0,0-1 1 0 0,0 0-1 0 0,0 0 1 0 0,0-1 0 0 0,5 5-1 0 0,1 0 65 0 0,0-1 0 0 0,1 1 0 0 0,0-2-1 0 0,0 1 1 0 0,1-2 0 0 0,0 1 0 0 0,0-1 0 0 0,0-1-1 0 0,15 4 1 0 0,-23-7-118 0 0,10 3-398 0 0,0 0 0 0 0,1-1 0 0 0,-1-1 0 0 0,0 0 0 0 0,21-1 0 0 0,-15-2-5726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10135 0 0,'0'0'231'0'0,"-2"1"29"0"0,-3 4-176 0 0,-1-1-1 0 0,0 1 1 0 0,1 0-1 0 0,-8 10 1 0 0,-11 9 63 0 0,-90 67-147 0 0,109-87 165 0 0,0 0 1 0 0,0 1-1 0 0,1-1 0 0 0,-4 7 0 0 0,-9 8 489 0 0,13-14-355 0 0,0 0 0 0 0,0 0-1 0 0,1 0 1 0 0,0 0 0 0 0,0 1-1 0 0,1-1 1 0 0,-1 1 0 0 0,1 0-1 0 0,0 0 1 0 0,1 0 0 0 0,-2 9-1 0 0,3-13-216 0 0,-1 8 576 0 0,9 11-278 0 0,-1-7-380 0 0,-3-11 0 0 0,-1-2 0 0 0,1 1 0 0 0,-1 0 0 0 0,0-1 0 0 0,1 1 0 0 0,0-1 0 0 0,-1 1 0 0 0,1-1 0 0 0,0 0 0 0 0,-1-1 0 0 0,1 1 0 0 0,0-1 0 0 0,0 1 0 0 0,0-1 0 0 0,0 0 0 0 0,0-1 0 0 0,-1 1 0 0 0,1-1 0 0 0,0 1 0 0 0,0-1 0 0 0,5-2 0 0 0,8-4 0 0 0,0 1 0 0 0,30-19 0 0 0,-31 16 0 0 0,10-4 0 0 0,-11 6 0 0 0,23-15 0 0 0,-34 19 0 0 0,0 0 0 0 0,0 0 0 0 0,0-1 0 0 0,-1 1 0 0 0,1-1 0 0 0,-1 1 0 0 0,0-1 0 0 0,0 0 0 0 0,-1-1 0 0 0,3-4 0 0 0,3-5 0 0 0,-6 12 0 0 0,0 0 0 0 0,-1 0 0 0 0,0 0 0 0 0,0-1 0 0 0,1 1 0 0 0,-1-1 0 0 0,0 1 0 0 0,-1-1 0 0 0,1 1 0 0 0,0-1 0 0 0,-1 1 0 0 0,0-1 0 0 0,1 0 0 0 0,-1 1 0 0 0,0-1 0 0 0,0 0 0 0 0,-1 1 0 0 0,1-1 0 0 0,0 0 0 0 0,-1 1 0 0 0,-1-4 0 0 0,1 3-108 0 0,0 1-1 0 0,-1 0 1 0 0,1 0-1 0 0,-1-1 1 0 0,1 1-1 0 0,-1 0 1 0 0,0 1-1 0 0,0-1 1 0 0,0 0-1 0 0,0 0 1 0 0,0 1-1 0 0,0-1 1 0 0,-1 1-1 0 0,1 0 1 0 0,0-1-1 0 0,-1 1 1 0 0,1 0-1 0 0,-4 0 1 0 0,1-1-247 0 0,0 1 1 0 0,0-1 0 0 0,0 1 0 0 0,0 1 0 0 0,0-1 0 0 0,0 1-1 0 0,0 0 1 0 0,-8 0 0 0 0,2 2-2798 0 0,-1 0-735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11975 0 0,'0'0'267'0'0,"0"0"42"0"0,0 0 17 0 0,0 0-28 0 0,0 0-126 0 0,0 0 204 0 0,0 0 111 0 0,0-7 534 0 0,1-8-507 0 0,1 0 0 0 0,0-1 0 0 0,1 1-1 0 0,0 1 1 0 0,1-1 0 0 0,1 0 0 0 0,0 1-1 0 0,1 0 1 0 0,1 0 0 0 0,0 1 0 0 0,10-15 0 0 0,0 5-513 0 0,0 0 1 0 0,2 0 0 0 0,1 2 0 0 0,0 0-1 0 0,24-17 1 0 0,-28 25-1033 0 0,1 1 0 0 0,1 1 1 0 0,0 1-1 0 0,1 0 0 0 0,32-11 0 0 0,-31 15-504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78 570 11975 0 0,'0'0'547'0'0,"0"0"-11"0"0,-2-1-344 0 0,-4 0 58 0 0,-1-1 0 0 0,0 0 0 0 0,1 0 0 0 0,-1-1 0 0 0,-11-6 0 0 0,8 4 162 0 0,9 5-406 0 0,0-1 0 0 0,0 1 0 0 0,0-1 1 0 0,0 1-1 0 0,0-1 0 0 0,0 0 0 0 0,1 1 0 0 0,-1-1 0 0 0,0 0 1 0 0,1 0-1 0 0,-1 0 0 0 0,0 1 0 0 0,1-1 0 0 0,-1 0 0 0 0,1 0 1 0 0,-1 0-1 0 0,1 0 0 0 0,-1 0 0 0 0,1 0 0 0 0,0 0 0 0 0,-1-2 1 0 0,1 1 38 0 0,0 0 1 0 0,0 0-1 0 0,0 0 1 0 0,1 0-1 0 0,-1 0 1 0 0,0 0-1 0 0,1-1 1 0 0,0 1-1 0 0,-1 0 1 0 0,2-2-1 0 0,3-5 299 0 0,0 0-1 0 0,0 0 0 0 0,11-12 0 0 0,-14 19-235 0 0,51-61 951 0 0,98-91-1 0 0,-67 73-1031 0 0,-64 63-27 0 0,0 1 0 0 0,1 0 0 0 0,0 2 0 0 0,1 1 0 0 0,1 0 0 0 0,1 2 0 0 0,0 1 0 0 0,38-13 0 0 0,-54 21-375 0 0,0 1 1 0 0,0 0-1 0 0,0 1 0 0 0,1 0 0 0 0,-1 0 0 0 0,0 1 1 0 0,1 0-1 0 0,-1 0 0 0 0,16 3 0 0 0,-5 1-5421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246 160 11975 0 0,'0'0'267'0'0,"0"0"42"0"0,0 0 17 0 0,0 0-28 0 0,0 0-126 0 0,0 0 204 0 0,2 0 111 0 0,9 0-254 0 0,0-1 0 0 0,0-1-1 0 0,0 0 1 0 0,0 0 0 0 0,-1-1 0 0 0,18-7 0 0 0,61-34 1565 0 0,-48 23-621 0 0,-26 13-1025 0 0,-1-1 0 0 0,0 0 0 0 0,18-16 0 0 0,-12 10-371 0 0,-8 6 77 0 0,-29 18 487 0 0,-35 26-328 0 0,12-7-18 0 0,-207 124-1383 0 0,220-135 1250 0 0,-25 14-103 0 0,-65 53 0 0 0,116-83 237 0 0,-2 2 0 0 0,-1 0 0 0 0,1 0 0 0 0,-1 0 0 0 0,-4 7 0 0 0,6-1 0 0 0,2-8 0 0 0,1 0 0 0 0,-1 0 0 0 0,1-1 0 0 0,0 1 0 0 0,0 0 0 0 0,0-1 0 0 0,-1 1 0 0 0,1 0 0 0 0,0-1 0 0 0,0 1 0 0 0,0-1 0 0 0,0 1 0 0 0,0-1 0 0 0,0 0 0 0 0,0 1 0 0 0,0-1 0 0 0,1 0 0 0 0,20 4 0 0 0,-21-3 0 0 0,42 3-291 0 0,1-1 0 0 0,0-2 0 0 0,85-9 0 0 0,-87 3-5529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28 11975 0 0,'0'0'547'0'0,"-1"-2"-11"0"0,-1 0-430 0 0,1 1-97 0 0,0 0 1 0 0,1 0-1 0 0,-1 0 1 0 0,0 0-1 0 0,1 0 1 0 0,-1 0-1 0 0,1 0 1 0 0,-1 0-1 0 0,1 0 1 0 0,-1 0-1 0 0,1 0 1 0 0,0 0-1 0 0,0-1 1 0 0,-1 1 0 0 0,1 0-1 0 0,0 0 1 0 0,0 0-1 0 0,0-2 1 0 0,0 2 366 0 0,0 1 113 0 0,0 0 20 0 0,-1 1 3 0 0,-109 75 1632 0 0,83-57-2144 0 0,11-8 0 0 0,-21 18 0 0 0,18-12 79 0 0,9-9 113 0 0,0 1 0 0 0,0 1 1 0 0,1 0-1 0 0,-12 16 0 0 0,20-23-155 0 0,-1-1-1 0 0,0 2 1 0 0,0-1 0 0 0,1 0-1 0 0,0 0 1 0 0,0 0 0 0 0,0 1-1 0 0,0-1 1 0 0,0 0-1 0 0,1 1 1 0 0,-1-1 0 0 0,1 1-1 0 0,0-1 1 0 0,0 1 0 0 0,0-1-1 0 0,1 1 1 0 0,-1-1 0 0 0,1 1-1 0 0,0-1 1 0 0,0 0 0 0 0,0 1-1 0 0,2 3 1 0 0,-1-2-28 0 0,1-1 1 0 0,0 0-1 0 0,0 0 0 0 0,0 0 1 0 0,0 0-1 0 0,1 0 1 0 0,-1 0-1 0 0,1-1 0 0 0,0 0 1 0 0,0 0-1 0 0,1 0 1 0 0,-1 0-1 0 0,0-1 0 0 0,1 1 1 0 0,0-1-1 0 0,7 2 1 0 0,-3-1-477 0 0,1 0 1 0 0,-1-1 0 0 0,0-1-1 0 0,1 0 1 0 0,-1 0 0 0 0,1-1-1 0 0,-1 0 1 0 0,11-1 0 0 0,9-3-1068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31 17503 0 0,'4'-4'268'0'0,"0"-1"-1"0"0,0 1 1 0 0,-1-1-1 0 0,4-6 1 0 0,-6 10 153 0 0,-7 12-260 0 0,-12 15-161 0 0,-1 0 0 0 0,-27 27 0 0 0,7-9 0 0 0,-54 70 0 0 0,-95 150 0 0 0,-16 45 0 0 0,106-163 0 0 0,-5 17 0 0 0,96-152-276 0 0,1 1-1 0 0,-8 19 1 0 0,14-30-677 0 0,0-1-650 0 0,0 0-2497 0 0,0 0-1063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827 115 13823 0 0,'0'0'315'0'0,"0"0"45"0"0,0 0 21 0 0,0 0-49 0 0,0 0-149 0 0,0 0 194 0 0,0 0 110 0 0,0 0 22 0 0,0 0-66 0 0,2-9-278 0 0,11-20-165 0 0,-12 27 0 0 0,0 0 0 0 0,0 0 0 0 0,0 0 0 0 0,0-1 0 0 0,0 1 0 0 0,-1 0 0 0 0,1 0 0 0 0,0-1 0 0 0,-1 1 0 0 0,0-1 0 0 0,0 1 0 0 0,1 0 0 0 0,-1-1 0 0 0,-1 1 0 0 0,1-1 0 0 0,0 1 0 0 0,-1 0 0 0 0,1-1 0 0 0,-1 1 0 0 0,0-3 0 0 0,0 4 0 0 0,1-1 0 0 0,-1 1 0 0 0,1 0 0 0 0,-1 0 0 0 0,0-1 0 0 0,1 1 0 0 0,-1 0 0 0 0,0 0 0 0 0,0 0 0 0 0,0 0 0 0 0,0 0 0 0 0,0 0 0 0 0,0 0 0 0 0,0 0 0 0 0,0 0 0 0 0,0 0 0 0 0,0 0 0 0 0,0 1 0 0 0,-1-1 0 0 0,0 0 0 0 0,-1 0 0 0 0,1 0 0 0 0,-1 1 0 0 0,0 0 0 0 0,1-1 0 0 0,-1 1 0 0 0,0 0 0 0 0,0 0 0 0 0,1 0 0 0 0,-6 1 0 0 0,-1 1 0 0 0,0 1 0 0 0,-1 0 0 0 0,1 0 0 0 0,-15 9 0 0 0,12-6 185 0 0,0 2 0 0 0,0 0-1 0 0,1 0 1 0 0,0 1 0 0 0,1 0 0 0 0,0 1-1 0 0,0 0 1 0 0,1 1 0 0 0,0 0-1 0 0,-11 19 1 0 0,18-26-188 0 0,0 0 1 0 0,0 1-1 0 0,0-1 0 0 0,1 1 1 0 0,0 0-1 0 0,0-1 0 0 0,0 1 0 0 0,0 0 1 0 0,1 0-1 0 0,-1 0 0 0 0,1-1 0 0 0,1 1 1 0 0,0 8-1 0 0,0-11 72 0 0,-1 1 0 0 0,1-1 0 0 0,0 1 1 0 0,0-1-1 0 0,0 1 0 0 0,0-1 0 0 0,0 0 0 0 0,0 0 1 0 0,1 0-1 0 0,-1 0 0 0 0,1 0 0 0 0,-1 0 0 0 0,1 0 0 0 0,0 0 1 0 0,0 0-1 0 0,0-1 0 0 0,0 1 0 0 0,0-1 0 0 0,0 1 0 0 0,0-1 1 0 0,0 0-1 0 0,1 0 0 0 0,-1 0 0 0 0,0 0 0 0 0,1 0 1 0 0,-1-1-1 0 0,5 1 0 0 0,-4 0-113 0 0,1-2 0 0 0,-1 1 1 0 0,0 0-1 0 0,1 0 0 0 0,-1-1 1 0 0,0 0-1 0 0,1 0 0 0 0,-1 0 1 0 0,0 0-1 0 0,0 0 0 0 0,0-1 1 0 0,0 1-1 0 0,0-1 0 0 0,0 0 0 0 0,0 0 1 0 0,-1 0-1 0 0,1 0 0 0 0,3-4 1 0 0,5-3-1010 0 0,-16 14 933 0 0,0 0 0 0 0,0 0 0 0 0,0 0 0 0 0,1 1 0 0 0,-1-1 0 0 0,-4 10 0 0 0,-21 43-913 0 0,21-39 914 0 0,0-1 119 0 0,-153 312 0 0 0,18 8 0 0 0,130-297 0 0 0,1-1 0 0 0,3 2 0 0 0,1-1 0 0 0,-5 66 0 0 0,13-97 0 0 0,-2 30 0 0 0,3 75 0 0 0,0-112 0 0 0,3 26 0 0 0,-1 1 0 0 0,-4 43 0 0 0,1-70 64 0 0,1 0-1 0 0,0-1 1 0 0,-1 1-1 0 0,0-1 0 0 0,1 1 1 0 0,-1-1-1 0 0,0 0 1 0 0,0 1-1 0 0,-1-1 1 0 0,1 0-1 0 0,0 0 0 0 0,-1 0 1 0 0,1 0-1 0 0,-1 0 1 0 0,0 0-1 0 0,0 0 1 0 0,0 0-1 0 0,0-1 0 0 0,0 1 1 0 0,-3 1-1 0 0,2-1 43 0 0,0-1 0 0 0,0 0 0 0 0,0 0 0 0 0,-1 0 0 0 0,1 0-1 0 0,0-1 1 0 0,-1 1 0 0 0,1-1 0 0 0,-1 0 0 0 0,1 0 0 0 0,0 0 0 0 0,-1 0-1 0 0,1-1 1 0 0,-6-1 0 0 0,-1-1 82 0 0,0 0 0 0 0,1 0 1 0 0,0-1-1 0 0,0 0 0 0 0,0-1 0 0 0,0 0 0 0 0,1 0 0 0 0,0-1 0 0 0,0 0 0 0 0,0-1 1 0 0,1 0-1 0 0,0 0 0 0 0,0 0 0 0 0,1-1 0 0 0,-8-11 0 0 0,8 9-313 0 0,0-1 0 0 0,1 1 0 0 0,0-1 0 0 0,1 0 0 0 0,0 0 0 0 0,0 0 0 0 0,1-1 0 0 0,1 1 0 0 0,0-1 0 0 0,1 1 0 0 0,0-1 0 0 0,1-21 0 0 0,2 16-2150 0 0,0 1-1 0 0,10-30 0 0 0,1 3-4162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3:5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20 290 10135 0 0,'0'0'464'0'0,"-1"-2"-9"0"0,-16-13 165 0 0,15 14-132 0 0,2 1 21 0 0,0 0 71 0 0,0 0 286 0 0,0 0 124 0 0,0 0 30 0 0,0 0-133 0 0,0-2-583 0 0,2-14-196 0 0,-2 14 275 0 0,0 2 113 0 0,0 0 14 0 0,0 0 2 0 0,2 0 0 0 0,9-3 21 0 0,0 1 0 0 0,1 0 0 0 0,-1 1 0 0 0,14 0 0 0 0,-8 0-108 0 0,23-3 0 0 0,145-47-138 0 0,-72 17 522 0 0,297-73 308 0 0,-389 102-2466 0 0,0-1-1 0 0,-1-1 1 0 0,32-16 0 0 0,-43 19-6158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10135 0 0,'-38'0'491'0'0,"36"0"-212"0"0,-1 7 7 0 0,-1-2-286 0 0,0-1 0 0 0,0 0 0 0 0,0-1 0 0 0,0 1 0 0 0,-1-1 0 0 0,1 0 0 0 0,-1 0 0 0 0,0 0 0 0 0,0-1 0 0 0,-8 4 0 0 0,-6 3 0 0 0,-23 13 692 0 0,-58 41 0 0 0,87-53-488 0 0,-1 1 0 0 0,1 0 1 0 0,1 1-1 0 0,0 1 1 0 0,0-1-1 0 0,1 2 1 0 0,-14 22-1 0 0,23-32-138 0 0,1-1-1 0 0,-1 1 1 0 0,0-1 0 0 0,1 1 0 0 0,0-1-1 0 0,0 1 1 0 0,0 0 0 0 0,0 0-1 0 0,1-1 1 0 0,-1 1 0 0 0,1 0 0 0 0,0 0-1 0 0,0 0 1 0 0,1 0 0 0 0,-1 0-1 0 0,1-1 1 0 0,-1 1 0 0 0,1 0 0 0 0,0 0-1 0 0,1-1 1 0 0,-1 1 0 0 0,1-1-1 0 0,0 1 1 0 0,-1-1 0 0 0,5 6 0 0 0,-1-4 38 0 0,-1 0 0 0 0,1 0 0 0 0,0 0 0 0 0,1 0 0 0 0,-1-1 0 0 0,1 0 0 0 0,0 0 0 0 0,0 0 0 0 0,0-1 0 0 0,0 0 0 0 0,1 0 0 0 0,-1-1 0 0 0,10 3 0 0 0,-1-2-1 0 0,0 0-1 0 0,1-1 0 0 0,-1-1 1 0 0,1-1-1 0 0,0 0 1 0 0,-1-1-1 0 0,1 0 0 0 0,-1-2 1 0 0,24-5-1 0 0,-12 0 103 0 0,-1-1 0 0 0,0-1 0 0 0,0-2-1 0 0,35-21 1 0 0,-56 30-199 0 0,0 0-1 0 0,-1 0 1 0 0,0-1-1 0 0,0 1 1 0 0,0-1-1 0 0,0 0 1 0 0,0-1-1 0 0,-1 1 1 0 0,0 0-1 0 0,0-1 1 0 0,3-6-1 0 0,-5 9-37 0 0,0 0-1 0 0,0 0 1 0 0,0-1-1 0 0,0 1 1 0 0,-1 0-1 0 0,1 0 1 0 0,-1-1-1 0 0,0 1 1 0 0,0 0-1 0 0,1-1 1 0 0,-1 1-1 0 0,-1 0 1 0 0,1-1-1 0 0,0 1 1 0 0,-1 0-1 0 0,1-1 1 0 0,-1 1-1 0 0,0 0 1 0 0,1 0-1 0 0,-1-1 1 0 0,0 1 0 0 0,-1 0-1 0 0,1 0 1 0 0,0 0-1 0 0,0 0 1 0 0,-1 1-1 0 0,1-1 1 0 0,-4-2-1 0 0,0 0-142 0 0,0 0 1 0 0,0 0-1 0 0,0 1 0 0 0,0 0 0 0 0,-1 0 0 0 0,0 1 0 0 0,-8-3 0 0 0,-2 0-403 0 0,-26-4-1 0 0,23 7 55 0 0,0 1 1 0 0,-1 1-1 0 0,-31 4 0 0 0,31-2 59 0 0,-7 1-211 0 0,16-2 219 0 0,1 1-1 0 0,-19-2 1 0 0,28 0 419 0 0,1 0 0 0 0,-1 0-1 0 0,0 0 1 0 0,1 0-1 0 0,-1 0 1 0 0,0 0 0 0 0,0-1-1 0 0,1 1 1 0 0,-1 0-1 0 0,0-1 1 0 0,1 1 0 0 0,-1 0-1 0 0,0-1 1 0 0,1 1-1 0 0,-1-1 1 0 0,1 1 0 0 0,-1-1-1 0 0,1 1 1 0 0,-1-1-1 0 0,1 1 1 0 0,-1-1 0 0 0,1 0-1 0 0,0 1 1 0 0,-1-1-1 0 0,1 0 1 0 0,0 1 0 0 0,-1-1-1 0 0,1 0 1 0 0,0 1-1 0 0,0-1 1 0 0,0 0 0 0 0,0 0-1 0 0,-1 1 1 0 0,1-1-1 0 0,0 0 1 0 0,0 0 0 0 0,0 1-1 0 0,1-1 1 0 0,-1-1-1 0 0,3-12-473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0 919 0 0,'0'0'0'0'0,"0"0"0"0"0,-7 6 0 0 0,-2-5 80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1 476 10135 0 0,'0'0'231'0'0,"0"0"29"0"0,0 0 19 0 0,0 0 37 0 0,0 0 125 0 0,0 0 58 0 0,0 0 11 0 0,0 0 2 0 0,0 0 0 0 0,0 0 0 0 0,0 0 0 0 0,0 0 0 0 0,0 0 0 0 0,0 0 0 0 0,1 0 0 0 0,2-1-431 0 0,-1 0-1 0 0,0 1 1 0 0,1-1-1 0 0,-1 0 1 0 0,0 0-1 0 0,0-1 1 0 0,0 1-1 0 0,0 0 1 0 0,0-1-1 0 0,0 1 1 0 0,0-1-1 0 0,-1 1 1 0 0,1-1-1 0 0,0 0 1 0 0,-1 0-1 0 0,1 0 0 0 0,-1 0 1 0 0,0 0-1 0 0,0 0 1 0 0,0 0-1 0 0,0 0 1 0 0,0 0-1 0 0,0-1 1 0 0,0 1-1 0 0,-1 0 1 0 0,1-1-1 0 0,-1 1 1 0 0,0 0-1 0 0,0-1 1 0 0,1 1-1 0 0,-1-1 1 0 0,-1-2-1 0 0,-3-56-80 0 0,2 44 0 0 0,1 0 0 0 0,1 0 0 0 0,0 0 0 0 0,3-20 0 0 0,0 22 0 0 0,0-4 0 0 0,1 1 0 0 0,0 0 0 0 0,8-18 0 0 0,-10 30 0 0 0,1 1 0 0 0,-1 0 0 0 0,1-1 0 0 0,1 1 0 0 0,-1 0 0 0 0,1 1 0 0 0,0-1 0 0 0,0 1 0 0 0,0-1 0 0 0,0 1 0 0 0,1 0 0 0 0,0 1 0 0 0,8-6 0 0 0,8-2-141 0 0,1 0 0 0 0,1 2 0 0 0,-1 0 0 0 0,1 1 0 0 0,1 2 0 0 0,36-6 0 0 0,-39 9 153 0 0,0 1-1 0 0,-1 1 0 0 0,1 1 1 0 0,-1 1-1 0 0,1 1 0 0 0,0 1 0 0 0,-1 0 1 0 0,21 7-1 0 0,-30-6-451 0 0,-1 0 1 0 0,-1 1 0 0 0,1-1-1 0 0,0 2 1 0 0,-1 0-1 0 0,0 0 1 0 0,-1 0 0 0 0,12 11-1 0 0,-7-4-584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347 367 11975 0 0,'0'0'267'0'0,"0"1"42"0"0,-1 4-213 0 0,0-1 0 0 0,0 0-1 0 0,-1-1 1 0 0,1 1 0 0 0,-1 0 0 0 0,0 0-1 0 0,0-1 1 0 0,0 1 0 0 0,-1-1 0 0 0,1 1-1 0 0,-1-1 1 0 0,0 0 0 0 0,0 0-1 0 0,0 0 1 0 0,0 0 0 0 0,0-1 0 0 0,-1 0-1 0 0,1 1 1 0 0,-1-1 0 0 0,1 0-1 0 0,-1 0 1 0 0,0-1 0 0 0,0 1 0 0 0,0-1-1 0 0,0 0 1 0 0,0 0 0 0 0,0 0 0 0 0,-7 0-1 0 0,-4-1 91 0 0,1-1 1 0 0,0-1-1 0 0,0 0 0 0 0,0 0 0 0 0,0-1 0 0 0,0-1 0 0 0,1-1 1 0 0,0 0-1 0 0,-1 0 0 0 0,2-2 0 0 0,-1 1 0 0 0,1-2 0 0 0,0 1 1 0 0,0-2-1 0 0,-18-17 0 0 0,27 24-155 0 0,1-1 0 0 0,-1 0 0 0 0,1 0 0 0 0,0 1 0 0 0,0-2 0 0 0,0 1 0 0 0,1 0 0 0 0,-1 0 0 0 0,1 0 0 0 0,-1-1 0 0 0,1 1 0 0 0,0-1 0 0 0,0 1 0 0 0,1-1 0 0 0,-1 0 0 0 0,1 1 1 0 0,0-1-1 0 0,0 1 0 0 0,0-1 0 0 0,0 0 0 0 0,1 1 0 0 0,-1-1 0 0 0,1 1 0 0 0,0-1 0 0 0,0 1 0 0 0,0-1 0 0 0,0 1 0 0 0,1 0 0 0 0,0-1 0 0 0,-1 1 0 0 0,1 0 0 0 0,0 0 0 0 0,0 0 0 0 0,1 0 0 0 0,2-2 0 0 0,14-15-261 0 0,1 0-1 0 0,0 2 0 0 0,1 1 1 0 0,1 0-1 0 0,34-18 0 0 0,-11 10 15 0 0,65-25 0 0 0,-93 43 194 0 0,1 2 0 0 0,0-1 0 0 0,1 2 0 0 0,-1 1 0 0 0,1 0 0 0 0,-1 1 0 0 0,22 1 0 0 0,-35 1 22 0 0,0 1 0 0 0,0 0 0 0 0,1 0 0 0 0,-1 0 0 0 0,-1 1 0 0 0,1-1 0 0 0,0 1 0 0 0,0 1 0 0 0,-1-1 0 0 0,1 1 0 0 0,-1-1 0 0 0,0 1 0 0 0,1 0 0 0 0,-1 1 0 0 0,-1-1 0 0 0,1 1 0 0 0,0 0 0 0 0,-1-1 0 0 0,0 2 0 0 0,0-1 0 0 0,4 7 0 0 0,-3-4 0 0 0,-1 0 0 0 0,0-1 0 0 0,-1 1 0 0 0,1 0 0 0 0,-1 0 0 0 0,0 0 0 0 0,-1 1 0 0 0,0-1 0 0 0,0 0 0 0 0,-1 1 0 0 0,0-1 0 0 0,0 0 0 0 0,0 1 0 0 0,-3 10 0 0 0,-1-1 78 0 0,0-1 1 0 0,-1 0-1 0 0,-10 23 0 0 0,12-34-38 0 0,0 0 1 0 0,0 1-1 0 0,0-1 0 0 0,-1 0 0 0 0,0-1 1 0 0,0 1-1 0 0,0-1 0 0 0,0 1 0 0 0,-1-1 0 0 0,0-1 1 0 0,0 1-1 0 0,0 0 0 0 0,-6 2 0 0 0,-25 12-395 0 0,-55 19 0 0 0,2-6 207 0 0,-109 33-2755 0 0,194-64 2652 0 0,-1 1-1 0 0,1 0 1 0 0,-1-1 0 0 0,1 0-1 0 0,-1 0 1 0 0,1 0 0 0 0,-6-1-1 0 0,5 0-772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11975 0 0,'-38'31'836'0'0,"7"-7"-472"0"0,-11 15-341 0 0,3 1-1 0 0,1 2 0 0 0,2 2 1 0 0,-49 78-1 0 0,77-109 112 0 0,1 0 0 0 0,0 0 0 0 0,1 1 0 0 0,1 0 0 0 0,0 0 0 0 0,1 0 0 0 0,1 0 0 0 0,0 1-1 0 0,1 0 1 0 0,0 0 0 0 0,1-1 0 0 0,1 1 0 0 0,2 26 0 0 0,5 0-23 0 0,-3-18-63 0 0,1 31 0 0 0,-5-47-97 0 0,0 0-1 0 0,-1 0 1 0 0,1 1 0 0 0,-1-1 0 0 0,-1 0 0 0 0,1 0-1 0 0,-1 0 1 0 0,-5 10 0 0 0,4-12-100 0 0,-1 0-1 0 0,1 0 1 0 0,-1 0 0 0 0,-1-1 0 0 0,1 1 0 0 0,0-1-1 0 0,-1 0 1 0 0,0 0 0 0 0,0-1 0 0 0,-7 5-1 0 0,-13 10-729 0 0,21-16 590 0 0,0 0 1 0 0,1 1-1 0 0,-1-1 1 0 0,0-1-1 0 0,-1 1 1 0 0,1 0-1 0 0,0-1 1 0 0,0 0-1 0 0,-1 0 1 0 0,1 0-1 0 0,0-1 1 0 0,-9 1-1 0 0,5-1 74 0 0,-9 3-809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156 147 8287 0 0,'0'0'191'0'0,"0"0"26"0"0,0 0 9 0 0,3 0-34 0 0,2 2 71 0 0,0-1 0 0 0,0 1 0 0 0,0-1 0 0 0,0 0 0 0 0,0-1 0 0 0,1 0 0 0 0,-1 1 1 0 0,0-1-1 0 0,1-1 0 0 0,-1 1 0 0 0,0-1 0 0 0,0 0 0 0 0,1 0 0 0 0,5-3 0 0 0,1-1 499 0 0,0 1 1 0 0,24-4-1 0 0,-23 6-659 0 0,-1-1 1 0 0,0 0 0 0 0,13-6 0 0 0,2-3 703 0 0,41-26 0 0 0,-65 37-803 0 0,-2 0 12 0 0,0 0 1 0 0,0 1-1 0 0,0-1 0 0 0,0 0 0 0 0,0 0 1 0 0,0 0-1 0 0,0 0 0 0 0,0 0 0 0 0,0 0 1 0 0,0 0-1 0 0,-1 0 0 0 0,1 0 0 0 0,0 0 1 0 0,-1-1-1 0 0,1 1 0 0 0,-1 0 0 0 0,1 0 1 0 0,-1-1-1 0 0,0 1 0 0 0,1 0 0 0 0,-1-1 1 0 0,0 1-1 0 0,0 0 0 0 0,0-1 0 0 0,0 1 1 0 0,0-2-1 0 0,-1 2 60 0 0,1 0 1 0 0,-1 0-1 0 0,1 0 1 0 0,-1 0-1 0 0,1 0 1 0 0,-1 0-1 0 0,1 1 1 0 0,-1-1-1 0 0,0 0 0 0 0,1 0 1 0 0,-1 1-1 0 0,0-1 1 0 0,0 0-1 0 0,0 1 1 0 0,0-1-1 0 0,0 0 1 0 0,-16-8-206 0 0,9 7-90 0 0,0 0 0 0 0,-1 1 1 0 0,1 0-1 0 0,-1 0 1 0 0,1 1-1 0 0,-17 1 0 0 0,18 0 192 0 0,-4 0-6 0 0,0 0 1 0 0,1 1-1 0 0,-1 0 0 0 0,0 1 0 0 0,1 1 0 0 0,-1-1 0 0 0,1 2 0 0 0,0-1 1 0 0,0 1-1 0 0,0 1 0 0 0,1 0 0 0 0,0 0 0 0 0,-15 15 0 0 0,-1 3-18 0 0,2 1 0 0 0,0 1 0 0 0,-21 33 0 0 0,23-27 254 0 0,1 0 0 0 0,-18 43-1 0 0,35-69-202 0 0,0-1 0 0 0,1 1 0 0 0,0 0 0 0 0,1-1 0 0 0,-1 1 0 0 0,1 0 0 0 0,0 0 0 0 0,0 10 0 0 0,1-14 0 0 0,0 1 0 0 0,0-1 0 0 0,1 0 0 0 0,-1 1 0 0 0,1-1 0 0 0,0 0 0 0 0,0 1 0 0 0,0-1 0 0 0,0 0 0 0 0,0 0 0 0 0,0 0 0 0 0,0 0 0 0 0,1 0 0 0 0,-1 0 0 0 0,1 0 0 0 0,-1-1 0 0 0,1 1 0 0 0,0 0 0 0 0,0-1 0 0 0,0 1 0 0 0,0-1 0 0 0,0 0 0 0 0,0 0 0 0 0,3 2 0 0 0,1-1-114 0 0,0 1 0 0 0,1-1 0 0 0,0 0 0 0 0,-1-1-1 0 0,1 0 1 0 0,0 0 0 0 0,0 0 0 0 0,0-1 0 0 0,9 0 0 0 0,3-1-437 0 0,-1-2 0 0 0,24-5 1 0 0,0-4-473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10135 0 0,'0'0'231'0'0,"5"10"546"0"0,-4-9-656 0 0,0 0 0 0 0,0 0 0 0 0,0 0-1 0 0,0 0 1 0 0,1 0 0 0 0,-1-1-1 0 0,0 1 1 0 0,1-1 0 0 0,-1 1 0 0 0,0-1-1 0 0,1 1 1 0 0,-1-1 0 0 0,0 0 0 0 0,1 1-1 0 0,-1-1 1 0 0,1 0 0 0 0,-1 0 0 0 0,1 0-1 0 0,-1 0 1 0 0,0 0 0 0 0,1 0-1 0 0,-1-1 1 0 0,1 1 0 0 0,-1 0 0 0 0,0-1-1 0 0,3-1 1 0 0,0 0 175 0 0,-1 0 0 0 0,0-1-1 0 0,1 0 1 0 0,-1 1 0 0 0,-1-1 0 0 0,6-7 0 0 0,0 1 312 0 0,13-15 452 0 0,-1-1-1 0 0,31-50 1 0 0,23-61 150 0 0,-61 112-1210 0 0,1 0 0 0 0,1 1 0 0 0,1 0 0 0 0,32-35 0 0 0,-38 49 0 0 0,0-1 0 0 0,0 1 0 0 0,0 1 0 0 0,1 0 0 0 0,1 0 0 0 0,-1 1 0 0 0,1 0 0 0 0,0 1 0 0 0,1 1 0 0 0,0 0 0 0 0,20-5 0 0 0,-3 4 19 0 0,1 2 0 0 0,0 2 0 0 0,32 0 0 0 0,93 11-300 0 0,-50-1-3716 0 0,-88-8 2463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0,'0'0'384'0'0,"0"0"88"0"0,0 0 8 0 0,0 0 8 0 0,0 0-392 0 0,0 0-96 0 0,0 0 0 0 0,0 0 0 0 0,0 0 0 0 0,0 0 0 0 0,0 0 0 0 0,0 0 0 0 0,0 0 0 0 0,0 0 0 0 0,11 1 0 0 0,-3-1-7760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10135 0 0,'0'0'464'0'0,"0"0"-9"0"0,0 0-223 0 0,0 1 156 0 0,-11 22 417 0 0,-21 34 1 0 0,5-11-369 0 0,-45 85 228 0 0,-41 78 275 0 0,38-46-940 0 0,57-125 0 0 0,-1-1 0 0 0,-35 49 0 0 0,48-77-277 0 0,0 0 1 0 0,-1 0-1 0 0,0-1 0 0 0,-10 10 0 0 0,15-17-235 0 0,2-1 0 0 0,0 0 0 0 0,0 0-454 0 0,0 0-1912 0 0,0 0-822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 11975 0 0,'0'0'267'0'0,"0"0"42"0"0,2 1 17 0 0,10 1-28 0 0,-6-6-58 0 0,-5 3 491 0 0,-1 1 238 0 0,0 0 45 0 0,-9 13 604 0 0,-50 60 109 0 0,32-41-737 0 0,-27 40 1 0 0,47-60-984 0 0,7-8 23 0 0,-3 8-252 0 0,3-10-829 0 0,0-2-385 0 0,0 0-78 0 0,0 0-20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15663 0 0,'0'0'356'0'0,"0"0"50"0"0,0 0 20 0 0,0 0-42 0 0,0 2-250 0 0,-90 130 107 0 0,14-18 964 0 0,18-31-1103 0 0,4 1-1 0 0,4 3 0 0 0,4 3 1 0 0,4 1-1 0 0,-48 147 0 0 0,61-135-101 0 0,-29 90 0 0 0,10-79-663 0 0,46-109 497 0 0,1-3-115 0 0,0 1 1 0 0,-1 0-1 0 0,0 0 1 0 0,1 0-1 0 0,-1-1 0 0 0,-4 5 1 0 0,-2 0-743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15663 0 0,'0'0'719'0'0,"0"0"-20"0"0,1-1-449 0 0,8-11-217 0 0,-8 10-33 0 0,0 0-1 0 0,0 0 1 0 0,1 0 0 0 0,-1 1-1 0 0,0-1 1 0 0,1 0 0 0 0,-1 1-1 0 0,1 0 1 0 0,0-1-1 0 0,-1 1 1 0 0,1 0 0 0 0,3-2-1 0 0,25-11 1 0 0,55-16 0 0 0,-49 19 37 0 0,262-69 1382 0 0,-215 58-766 0 0,15-3-1551 0 0,-34 15-3235 0 0,-38 9-1321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11975 0 0,'0'0'267'0'0,"0"0"42"0"0,0 0 17 0 0,0 0-28 0 0,-1 0-196 0 0,-10 0 12 0 0,1 1 1 0 0,-1 1 0 0 0,1 0 0 0 0,-1 0 0 0 0,1 1 0 0 0,0 1-1 0 0,0-1 1 0 0,-14 9 0 0 0,7-3 139 0 0,0 1 1 0 0,1 1-1 0 0,-28 24 0 0 0,26-17-254 0 0,1 1 0 0 0,1 1 0 0 0,-20 32 0 0 0,18-25 0 0 0,9-14 203 0 0,2 0 1 0 0,-1 1-1 0 0,2 0 0 0 0,0 0 0 0 0,1 0 0 0 0,0 1 1 0 0,1 0-1 0 0,1 0 0 0 0,-3 22 0 0 0,6-34-182 0 0,-1 0 0 0 0,1 0 0 0 0,0-1 0 0 0,0 1 0 0 0,0 0 0 0 0,1 0 0 0 0,-1-1 1 0 0,1 1-1 0 0,-1 0 0 0 0,1 0 0 0 0,0-1 0 0 0,0 1 0 0 0,0-1 0 0 0,0 1 0 0 0,0-1 0 0 0,1 1 0 0 0,-1-1 0 0 0,1 0 0 0 0,0 0 0 0 0,0 0 0 0 0,0 0 0 0 0,-1 0 0 0 0,2 0 0 0 0,-1 0 0 0 0,0 0 0 0 0,0-1 0 0 0,1 1 0 0 0,-1-1 0 0 0,1 0 0 0 0,-1 0 0 0 0,1 0 0 0 0,-1 0 0 0 0,1 0 0 0 0,0 0 1 0 0,-1-1-1 0 0,1 1 0 0 0,0-1 0 0 0,0 0 0 0 0,-1 0 0 0 0,1 0 0 0 0,0 0 0 0 0,0 0 0 0 0,-1-1 0 0 0,5 0 0 0 0,6-2 150 0 0,0 0 1 0 0,0-1-1 0 0,-1 0 0 0 0,1-1 0 0 0,-1 0 1 0 0,12-7-1 0 0,-17 8-177 0 0,-1 0 0 0 0,0-1-1 0 0,-1 1 1 0 0,1-1 0 0 0,-1 0-1 0 0,0 0 1 0 0,0-1 0 0 0,0 0-1 0 0,-1 0 1 0 0,0 0 0 0 0,0 0 0 0 0,5-11-1 0 0,7-28-595 0 0,-3 0 0 0 0,-1 0 0 0 0,11-89 0 0 0,-22 115-373 0 0,0 8-3530 0 0,-1 9-463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117 339 11975 0 0,'0'0'267'0'0,"0"0"42"0"0,0 0 17 0 0,0 0-28 0 0,2 0-196 0 0,-2 0-95 0 0,0 0 1 0 0,1-1 0 0 0,-1 1-1 0 0,0 0 1 0 0,1 0 0 0 0,-1 0 0 0 0,0 0-1 0 0,1 0 1 0 0,-1 0 0 0 0,1 0-1 0 0,-1 0 1 0 0,0 0 0 0 0,1 0-1 0 0,-1 0 1 0 0,0 0 0 0 0,1 0 0 0 0,-1 0-1 0 0,0 0 1 0 0,1 1 0 0 0,-1-1-1 0 0,0 0 1 0 0,1 0 0 0 0,-1 0-1 0 0,0 1 1 0 0,1-1 0 0 0,-1 0 0 0 0,0 0-1 0 0,0 0 1 0 0,1 1 0 0 0,-1-1-1 0 0,0 0 1 0 0,0 1 0 0 0,1-1-1 0 0,-1 0 1 0 0,0 1 0 0 0,0-1 0 0 0,0 0-1 0 0,0 1 1 0 0,1-1 0 0 0,-1 0-1 0 0,0 1 1 0 0,0-1 0 0 0,0 0 0 0 0,0 1-1 0 0,0-1 1 0 0,0 0 0 0 0,0 1-1 0 0,0-1 1 0 0,0 1 0 0 0,0 0 53 0 0,1 7 174 0 0,0 0 0 0 0,-1 0 1 0 0,0 0-1 0 0,0 0 0 0 0,-1 1 0 0 0,0-1 0 0 0,0 0 0 0 0,-4 11 0 0 0,-24 64 1035 0 0,13-43-1020 0 0,0 3-237 0 0,-1 0-12 0 0,2 1 0 0 0,-15 73 0 0 0,28-102-1 0 0,2-15 0 0 0,0 0 0 0 0,1 0 0 0 0,-1 0 0 0 0,0-1 0 0 0,0 1 0 0 0,0 0 0 0 0,0 0 0 0 0,1 0 0 0 0,-1-1 0 0 0,0 1 0 0 0,0 0 0 0 0,0 0 0 0 0,1 0 0 0 0,-1 0 0 0 0,0 0 0 0 0,0 0 0 0 0,1 0 0 0 0,-1-1 0 0 0,0 1 0 0 0,0 0 0 0 0,0 0 0 0 0,1 0 0 0 0,-1 0 0 0 0,0 0 0 0 0,0 0 0 0 0,1 0 0 0 0,-1 0 0 0 0,0 0 0 0 0,0 0 0 0 0,1 0 0 0 0,-1 0 0 0 0,0 1 0 0 0,0-1 0 0 0,1 0 0 0 0,-1 0 0 0 0,0 0 0 0 0,0 0 0 0 0,1 0 0 0 0,-1 0 0 0 0,0 1 0 0 0,0-1 0 0 0,0 0 0 0 0,0 0 0 0 0,1 0 0 0 0,-1 0 0 0 0,0 1 0 0 0,0-1 0 0 0,0 0 0 0 0,0 0 0 0 0,0 0 0 0 0,1 1 0 0 0,-1-1 0 0 0,0 0 0 0 0,0 0 0 0 0,0 1 0 0 0,0-1 0 0 0,0 0 0 0 0,0 0 0 0 0,0 1 0 0 0,0-1 0 0 0,0 0 0 0 0,0 0 0 0 0,0 1 0 0 0,0-1 0 0 0,15-13 0 0 0,-1-1 0 0 0,0-1 0 0 0,-1 0 0 0 0,-1-1 0 0 0,13-22 0 0 0,9-9 0 0 0,-30 42 7 0 0,12-18 314 0 0,1 1 0 0 0,2 0 1 0 0,0 2-1 0 0,29-24 1 0 0,-9 6-1714 0 0,-39 38 1384 0 0,0 0 1 0 0,1-1 0 0 0,-1 1 0 0 0,0 0 0 0 0,1 0 0 0 0,-1-1 0 0 0,1 1 0 0 0,-1 0 0 0 0,0 0-1 0 0,1 0 1 0 0,-1 0 0 0 0,1-1 0 0 0,-1 1 0 0 0,1 0 0 0 0,-1 0 0 0 0,0 0 0 0 0,1 0 0 0 0,-1 0-1 0 0,1 0 1 0 0,0 0 0 0 0,-1 1 6 0 0,1-1 0 0 0,-1 1 0 0 0,1-1 0 0 0,-1 1 0 0 0,0-1 0 0 0,1 1 1 0 0,-1 0-1 0 0,0-1 0 0 0,1 1 0 0 0,-1-1 0 0 0,0 1 0 0 0,0 0 0 0 0,0-1 0 0 0,1 1 0 0 0,-1 0 0 0 0,0-1 0 0 0,0 1 0 0 0,0 0 0 0 0,0-1 0 0 0,0 2 0 0 0,-2 18 30 0 0,2-15 10 0 0,-4 37 833 0 0,-4 69 173 0 0,7-88-1041 0 0,2 0-1 0 0,5 41 1 0 0,-6-63-4 0 0,0-1 0 0 0,0 1 0 0 0,1 0 0 0 0,-1 0 0 0 0,0-1 0 0 0,0 1 0 0 0,0 0 0 0 0,0-1 0 0 0,1 1 0 0 0,-1 0 0 0 0,0-1 0 0 0,1 1 0 0 0,-1 0 0 0 0,0-1 0 0 0,1 1 0 0 0,-1-1 0 0 0,1 1 0 0 0,-1 0 0 0 0,1-1 0 0 0,-1 1 0 0 0,1-1 0 0 0,0 0 0 0 0,-1 1 0 0 0,1-1 0 0 0,-1 1 0 0 0,1-1 0 0 0,0 0 0 0 0,-1 1 0 0 0,1-1 0 0 0,0 0 0 0 0,0 0 0 0 0,-1 0 0 0 0,1 0 0 0 0,0 1 0 0 0,0-1 0 0 0,-1 0 0 0 0,1 0 0 0 0,0 0 0 0 0,0-1 0 0 0,2 1 0 0 0,1 0 9 0 0,1-1 0 0 0,0 0 0 0 0,0 0 0 0 0,-1 0 0 0 0,1 0 0 0 0,-1-1 0 0 0,1 0 0 0 0,-1 0-1 0 0,5-3 1 0 0,39-26 683 0 0,-42 27-542 0 0,34-28 93 0 0,-1-1 0 0 0,-1-2 0 0 0,-2-1 0 0 0,48-63 0 0 0,-25 18-292 0 0,65-117 0 0 0,-72 92-367 0 0,-12 0-4778 0 0,-32 78 3148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271 218 10135 0 0,'1'-1'23'0'0,"0"0"-1"0"0,1 1 1 0 0,-1-1-1 0 0,0 0 0 0 0,1 1 1 0 0,-1-1-1 0 0,0 1 1 0 0,1 0-1 0 0,-1 0 0 0 0,1-1 1 0 0,1 1-1 0 0,9-1 479 0 0,-16 11-215 0 0,-3 0-163 0 0,1 0 0 0 0,-1-1 0 0 0,-13 13 0 0 0,-7 9 355 0 0,-86 107 640 0 0,104-128-1118 0 0,-6 6 0 0 0,0-1 0 0 0,-1 0 0 0 0,-1-1 0 0 0,-22 15 0 0 0,39-29 6 0 0,0 0 0 0 0,-1 0-1 0 0,1 0 1 0 0,0 1 0 0 0,0-1 0 0 0,0 0-1 0 0,0 0 1 0 0,0 0 0 0 0,0 0-1 0 0,0 0 1 0 0,0 0 0 0 0,0 0 0 0 0,0 0-1 0 0,-1 0 1 0 0,1 0 0 0 0,0 0-1 0 0,0 1 1 0 0,0-1 0 0 0,0 0 0 0 0,0 0-1 0 0,0 0 1 0 0,0 0 0 0 0,-1 0-1 0 0,1 0 1 0 0,0 0 0 0 0,0 0 0 0 0,0 0-1 0 0,0 0 1 0 0,0 0 0 0 0,0 0-1 0 0,-1 0 1 0 0,1 0 0 0 0,0 0 0 0 0,0-1-1 0 0,0 1 1 0 0,0 0 0 0 0,0 0-1 0 0,0 0 1 0 0,0 0 0 0 0,0 0 0 0 0,-1 0-1 0 0,1 0 1 0 0,0 0 0 0 0,0 0-1 0 0,0 0 1 0 0,0 0 0 0 0,0 0 0 0 0,0-1-1 0 0,0 1 1 0 0,0 0 0 0 0,0 0-1 0 0,0 0 1 0 0,0 0 0 0 0,0 0 0 0 0,-1-1-1 0 0,4-9 699 0 0,9-15 320 0 0,2 5-794 0 0,0 0 1 0 0,1 1-1 0 0,1 1 0 0 0,21-19 0 0 0,-9 10 59 0 0,14-14 35 0 0,67-50 0 0 0,55-26-1633 0 0,-156 112 1194 0 0,123-82 893 0 0,-125 84-723 0 0,-1 0 0 0 0,1 0 0 0 0,0 1 1 0 0,-1-1-1 0 0,1 1 0 0 0,1 1 1 0 0,-1-1-1 0 0,0 1 0 0 0,11-1 1 0 0,-15 2-26 0 0,0 0 1 0 0,0 0 0 0 0,0 0 0 0 0,0 1-1 0 0,0-1 1 0 0,0 0 0 0 0,0 1 0 0 0,1-1-1 0 0,-1 1 1 0 0,0 0 0 0 0,-1 0 0 0 0,1 0-1 0 0,0 0 1 0 0,0 0 0 0 0,0 0 0 0 0,0 0-1 0 0,-1 1 1 0 0,1-1 0 0 0,-1 1 0 0 0,1-1 0 0 0,-1 1-1 0 0,1-1 1 0 0,-1 1 0 0 0,0 0 0 0 0,0 0-1 0 0,0 0 1 0 0,0 0 0 0 0,0-1 0 0 0,0 1-1 0 0,-1 1 1 0 0,2 1 0 0 0,-1 2 91 0 0,0 0 1 0 0,-1 1 0 0 0,0-1-1 0 0,0 0 1 0 0,0 0-1 0 0,0 1 1 0 0,-1-1-1 0 0,-2 10 1 0 0,-2 1-116 0 0,-11 29 0 0 0,0-10-336 0 0,-2-1 0 0 0,-1-1-1 0 0,-1-1 1 0 0,-2-1 0 0 0,-38 44-1 0 0,23-44 2306 0 0,133-129-1976 0 0,-72 75 0 0 0,116-96 0 0 0,-103 89 0 0 0,65-47 0 0 0,-80 61 0 0 0,1 2 0 0 0,44-20 0 0 0,-57 30 0 0 0,-1 0 0 0 0,1 0 0 0 0,0 2 0 0 0,0-1 0 0 0,0 1 0 0 0,0 0 0 0 0,0 1 0 0 0,0 0 0 0 0,14 3 0 0 0,-22-3 0 0 0,0 0 0 0 0,1 1 0 0 0,-1-1 0 0 0,0 1 0 0 0,0-1 0 0 0,0 1 0 0 0,0 0 0 0 0,0 0 0 0 0,0 0 0 0 0,0 0 0 0 0,-1 0 0 0 0,1 0 0 0 0,0 1 0 0 0,0-1 0 0 0,-1 0 0 0 0,1 1 0 0 0,-1 0 0 0 0,1-1 0 0 0,-1 1 0 0 0,0 0 0 0 0,0 0 0 0 0,0-1 0 0 0,0 1 0 0 0,0 0 0 0 0,0 0 0 0 0,0 0 0 0 0,-1 1 0 0 0,1-1 0 0 0,-1 0 0 0 0,1 0 0 0 0,-1 0 0 0 0,0 0 0 0 0,0 0 0 0 0,0 1 0 0 0,0 2 0 0 0,-1 3 0 0 0,1-1 0 0 0,-2 1 0 0 0,1 0 0 0 0,-1-1 0 0 0,0 1 0 0 0,-1-1 0 0 0,0 0 0 0 0,-5 11 0 0 0,-86 138 0 0 0,19-59-552 0 0,48-63-1405 0 0,14-18-4182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 13823 0 0,'0'0'315'0'0,"0"0"45"0"0,0 0 21 0 0,0 0-49 0 0,-7-4-208 0 0,2 3-124 0 0,1 0 0 0 0,0 1 0 0 0,-1 0 0 0 0,1 0 0 0 0,-7 1 0 0 0,-12-1 0 0 0,18 0 24 0 0,0 0 0 0 0,1 0 0 0 0,-1 1 0 0 0,0-1 0 0 0,1 1 1 0 0,-1 0-1 0 0,1 0 0 0 0,-1 1 0 0 0,1-1 0 0 0,-8 4 0 0 0,-3 3 234 0 0,-22 17 1 0 0,23-15-118 0 0,-9 8 45 0 0,1 0 0 0 0,0 2 1 0 0,2 0-1 0 0,0 2 0 0 0,-25 36 0 0 0,39-50-186 0 0,0 0 0 0 0,1 1 0 0 0,0-1 0 0 0,1 1 0 0 0,0 1 0 0 0,0-1 0 0 0,-3 16 0 0 0,7-24 0 0 0,-1 0 0 0 0,1-1 0 0 0,0 1 0 0 0,0 0 0 0 0,0-1 0 0 0,0 1 0 0 0,0 0 0 0 0,0 0 0 0 0,0-1 0 0 0,0 1 0 0 0,0 0 0 0 0,0 0 0 0 0,1-1 0 0 0,-1 2 0 0 0,1-2 13 0 0,0 1-1 0 0,-1 0 1 0 0,1-1 0 0 0,0 1-1 0 0,0 0 1 0 0,0-1-1 0 0,0 1 1 0 0,0-1-1 0 0,0 0 1 0 0,0 1-1 0 0,0-1 1 0 0,0 0 0 0 0,0 1-1 0 0,0-1 1 0 0,0 0-1 0 0,0 0 1 0 0,0 0-1 0 0,0 0 1 0 0,0 0 0 0 0,0 0-1 0 0,0 0 1 0 0,0 0-1 0 0,0 0 1 0 0,0-1-1 0 0,0 1 1 0 0,2-1 0 0 0,27-11 578 0 0,4-6 9 0 0,54-39-1 0 0,-55 34-640 0 0,47-25 0 0 0,-70 45 41 0 0,-8 6 0 0 0,-5 3 0 0 0,-2 6-8 0 0,-1 0-1 0 0,-1 0 0 0 0,0 0 1 0 0,-17 21-1 0 0,11-16-149 0 0,0-2-2329 0 0,12-14 518 0 0,1-1-1930 0 0,0 0-825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60 197 10135 0 0,'0'0'231'0'0,"0"0"29"0"0,-2 1 19 0 0,-4 2-207 0 0,0 0 0 0 0,-1 0 0 0 0,1-1 0 0 0,-1 1 0 0 0,-11 1 0 0 0,16-4 674 0 0,2 0 232 0 0,0 0 40 0 0,-1-1 6 0 0,0-2-859 0 0,0 0-1 0 0,1 1 1 0 0,-1-1-1 0 0,0 0 1 0 0,1 0 0 0 0,0 0-1 0 0,-1 1 1 0 0,1-1-1 0 0,0 0 1 0 0,0 0-1 0 0,1 0 1 0 0,-1 0-1 0 0,1 1 1 0 0,-1-1 0 0 0,1 0-1 0 0,0 0 1 0 0,0 1-1 0 0,0-1 1 0 0,0 1-1 0 0,1-1 1 0 0,-1 1-1 0 0,1-1 1 0 0,-1 1 0 0 0,1 0-1 0 0,2-3 1 0 0,6-6-174 0 0,1 0 0 0 0,0 1 0 0 0,18-14 0 0 0,-24 20 62 0 0,-2 2-53 0 0,18-14 0 0 0,39-25 0 0 0,-53 38 0 0 0,-1-1 0 0 0,1 1 0 0 0,0 0 0 0 0,0 1 0 0 0,0 0 0 0 0,0 0 0 0 0,0 0 0 0 0,1 1 0 0 0,-1 0 0 0 0,0 1 0 0 0,10 0 0 0 0,-7 2 0 0 0,-8 0 0 0 0,0 0 0 0 0,0 0 0 0 0,0 0 0 0 0,0 0 0 0 0,0 0 0 0 0,-1 0 0 0 0,1 1 0 0 0,-1-1 0 0 0,0 0 0 0 0,0 1 0 0 0,0-1 0 0 0,0 1 0 0 0,1 4 0 0 0,0 0 0 0 0,-1 0 0 0 0,0 0 0 0 0,0 15 0 0 0,-1-5 0 0 0,-2 1 0 0 0,0-1 0 0 0,-10 33 0 0 0,12-48-51 0 0,0-1 0 0 0,0 0-1 0 0,-1 1 1 0 0,1-1 0 0 0,-1 1-1 0 0,1-1 1 0 0,-1 0 0 0 0,1 1-1 0 0,-1-1 1 0 0,0 0 0 0 0,0 0-1 0 0,0 1 1 0 0,1-1 0 0 0,-3 2-1 0 0,0-1-836 0 0,2-1-1019 0 0,1-1-114 0 0,0 0-25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195 202 15663 0 0,'0'0'356'0'0,"0"0"50"0"0,0 0 20 0 0,0 0-42 0 0,-1 2-250 0 0,-2 6-132 0 0,0-1 0 0 0,1 1 1 0 0,0 0-1 0 0,0-1 1 0 0,1 1-1 0 0,-1 12 0 0 0,-1 7-4 0 0,1-15 2 0 0,1 0 0 0 0,1 1 0 0 0,0-1 0 0 0,1 1 0 0 0,3 18 0 0 0,-4-27 0 0 0,0 0 0 0 0,0 0 0 0 0,0-1 0 0 0,0 1 0 0 0,-1 0 0 0 0,0-1 0 0 0,0 1 0 0 0,0-1 0 0 0,0 1 0 0 0,-2 4 0 0 0,3-8 0 0 0,-1 3 0 0 0,1-1 0 0 0,-1 0 0 0 0,1 1 0 0 0,0-1 0 0 0,0 1 0 0 0,0-1 0 0 0,1 0 0 0 0,-1 1 0 0 0,0-1 0 0 0,1 1 0 0 0,0-1 0 0 0,-1 0 0 0 0,1 0 0 0 0,0 1 0 0 0,0-1 0 0 0,0 0 0 0 0,3 3 0 0 0,1 3 0 0 0,0 1 0 0 0,14 13 0 0 0,-11-15 0 0 0,-1-1 0 0 0,1 0 0 0 0,1 0 0 0 0,-1-1 0 0 0,1 0 0 0 0,16 6 0 0 0,-21-10-138 0 0,1 1-1 0 0,0-1 1 0 0,0 0-1 0 0,-1 0 1 0 0,1-1-1 0 0,0 0 1 0 0,0 0-1 0 0,0 0 1 0 0,0 0-1 0 0,0-1 1 0 0,0 1-1 0 0,0-1 1 0 0,-1-1-1 0 0,1 1 0 0 0,0-1 1 0 0,-1 1-1 0 0,1-1 1 0 0,-1-1-1 0 0,0 1 1 0 0,1-1-1 0 0,4-4 1 0 0,8-6-811 0 0,-1 0 1 0 0,-1-2-1 0 0,22-25 1 0 0,-32 34 857 0 0,9-12-432 0 0,0 0-1 0 0,-1 0 1 0 0,-2-2-1 0 0,17-35 1 0 0,27-88 2879 0 0,-39 98-1923 0 0,26-95 4643 0 0,-42 138-4532 0 0,0 2-28 0 0,0 0-4 0 0,-9 10 512 0 0,-3 5-609 0 0,1 0-1 0 0,0 1 0 0 0,2 0 0 0 0,-14 29 1 0 0,4-7 73 0 0,-274 456 80 0 0,262-445-520 0 0,5-7-48 0 0,-66 116 0 0 0,62-98 0 0 0,13-29 0 0 0,1 1 0 0 0,2 1 0 0 0,-16 55 0 0 0,16-44-424 0 0,10-33-730 0 0,0 1 0 0 0,-3 15 1 0 0,6-14-5330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13823 0 0,'0'0'315'0'0,"0"0"45"0"0,0 0 21 0 0,0 0-49 0 0,2 2-220 0 0,5 12-97 0 0,-10-9-17 0 0,2-3 1 0 0,-2 7 72 0 0,3-8 294 0 0,-2 0-238 0 0,1 0-1 0 0,-1 0 0 0 0,1 0 1 0 0,0 0-1 0 0,-1 0 1 0 0,1 0-1 0 0,0 0 0 0 0,0 1 1 0 0,-2 1-1 0 0,0 0 118 0 0,-1 2-49 0 0,-1 0 0 0 0,0 0 0 0 0,0 0 0 0 0,-1-1 0 0 0,1 0 0 0 0,-1 0 0 0 0,0 0-1 0 0,0-1 1 0 0,0 0 0 0 0,-7 2 0 0 0,1 0-195 0 0,0 0 0 0 0,1 0 0 0 0,-1 1 0 0 0,1 1 0 0 0,0 0 0 0 0,1 0 0 0 0,-17 16 0 0 0,-8 4 0 0 0,-167 132 0 0 0,66-23 0 0 0,125-124 0 0 0,0 1 0 0 0,1 0 0 0 0,0 1 0 0 0,1 0 0 0 0,1 0 0 0 0,0 1 0 0 0,1 0 0 0 0,1 0 0 0 0,-6 23 0 0 0,11-36 0 0 0,0 1 0 0 0,1 0 0 0 0,0-1 0 0 0,-1 1 0 0 0,1 0 0 0 0,0 0 0 0 0,0-1 0 0 0,1 1 0 0 0,-1 0 0 0 0,1-1 0 0 0,-1 1 0 0 0,1 0 0 0 0,0-1 0 0 0,1 4 0 0 0,-1-4 0 0 0,0-1 0 0 0,1 1 0 0 0,-1-1 0 0 0,0 1 0 0 0,1-1 0 0 0,-1 0 0 0 0,0 0 0 0 0,1 1 0 0 0,0-1 0 0 0,-1 0 0 0 0,1 0 0 0 0,0-1 0 0 0,-1 1 0 0 0,1 0 0 0 0,0-1 0 0 0,0 1 0 0 0,0-1 0 0 0,-1 1 0 0 0,1-1 0 0 0,4 0 0 0 0,8 0-156 0 0,-1 0 0 0 0,1-2-1 0 0,-1 0 1 0 0,0 0-1 0 0,26-9 1 0 0,-32 9-158 0 0,17-6-543 0 0,-1 0 0 0 0,37-20-1 0 0,-41 19 480 0 0,53-28-1156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13823 0 0,'0'0'630'0'0,"0"0"-13"0"0,-5 5-368 0 0,-164 103-249 0 0,82-56 0 0 0,57-34 411 0 0,0 2 1 0 0,1 0-1 0 0,1 3 0 0 0,-46 46 0 0 0,72-66-411 0 0,-1 0 0 0 0,1 0 0 0 0,0 0 0 0 0,0 0 0 0 0,0 0 0 0 0,1 1 0 0 0,-1-1 0 0 0,1 1 0 0 0,-1-1 0 0 0,1 1 0 0 0,0-1 0 0 0,1 1 0 0 0,-2 4 0 0 0,3 7 64 0 0,2-11 138 0 0,-1-3-25 0 0,1 2-70 0 0,-1-1 1 0 0,1 1-1 0 0,0-1 0 0 0,0 0 1 0 0,0 0-1 0 0,0 0 0 0 0,0 0 1 0 0,0 0-1 0 0,1-1 0 0 0,-1 1 0 0 0,1-1 1 0 0,-1 0-1 0 0,1 0 0 0 0,6 0 1 0 0,-3 0-109 0 0,-1 0 1 0 0,0-1-1 0 0,1 0 1 0 0,-1-1-1 0 0,1 1 0 0 0,-1-1 1 0 0,11-3-1 0 0,3-3 1 0 0,-1-2 0 0 0,24-13 0 0 0,-20 10 0 0 0,-10 4 0 0 0,1-2 0 0 0,-1 1 0 0 0,0-2 0 0 0,-1 1 0 0 0,-1-2 0 0 0,1 0 0 0 0,15-22 0 0 0,-20 25 0 0 0,0-1 0 0 0,-1 0 0 0 0,0 0 0 0 0,-1-1 0 0 0,0 0 0 0 0,4-11 0 0 0,2-3 0 0 0,-9 21-6 0 0,0 0 1 0 0,0 0-1 0 0,0 0 0 0 0,-1-1 0 0 0,1 1 0 0 0,-1 0 0 0 0,0-1 1 0 0,0 1-1 0 0,-1-1 0 0 0,1-7 0 0 0,-1 11-331 0 0,-6 1-653 0 0,5 0-4029 0 0,1 0-595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8287 0 0,'2'-19'184'0'0,"0"8"40"0"0,1 0 0 0 0,-1 3 8 0 0,-2 8-232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134 291 13823 0 0,'1'1'315'0'0,"7"6"-68"0"0,-5-4-128 0 0,0 0 0 0 0,0 0 0 0 0,-1 0-1 0 0,1 0 1 0 0,-1 0 0 0 0,1 1 0 0 0,2 5-1 0 0,15 30-118 0 0,-11-25 0 0 0,10 28 0 0 0,-19-40 50 0 0,1-1 0 0 0,0 1 0 0 0,-1-1 0 0 0,1 1 0 0 0,-1 0 0 0 0,0-1 0 0 0,0 1 0 0 0,0 0 0 0 0,0 0 0 0 0,0-1 0 0 0,0 1 0 0 0,0 0 0 0 0,0-1 0 0 0,-1 1 0 0 0,1 0 0 0 0,0-1 0 0 0,-1 1 0 0 0,0 0 0 0 0,-1 1 0 0 0,1 0 53 0 0,-2-1-1 0 0,1 1 0 0 0,0-1 1 0 0,0 0-1 0 0,-1 0 1 0 0,1 0-1 0 0,-1 0 0 0 0,0 0 1 0 0,-4 2-1 0 0,4-3-74 0 0,0 1-1 0 0,0-1 1 0 0,0 0-1 0 0,0 0 1 0 0,0 0 0 0 0,0-1-1 0 0,0 1 1 0 0,0-1-1 0 0,0 0 1 0 0,-6 0-1 0 0,-30-7 1272 0 0,16 2-853 0 0,18 4-444 0 0,0-1-1 0 0,0 1 1 0 0,0-1-1 0 0,0-1 0 0 0,1 1 1 0 0,-1-1-1 0 0,1 1 1 0 0,0-1-1 0 0,-1-1 1 0 0,1 1-1 0 0,-4-4 1 0 0,6 4-2 0 0,0 1-1 0 0,0 0 1 0 0,0 0 0 0 0,0-1 0 0 0,0 0 0 0 0,0 1 0 0 0,1-1 0 0 0,-1 0 0 0 0,1 1 0 0 0,0-1 0 0 0,0 0 0 0 0,0 0 0 0 0,0 0 0 0 0,0 0 0 0 0,1 0-1 0 0,-1-1 1 0 0,1 1 0 0 0,0 0 0 0 0,0-5 0 0 0,3-4 0 0 0,0 0 0 0 0,1-1 0 0 0,1 2 0 0 0,0-1 0 0 0,0 0 0 0 0,1 1 0 0 0,1 0 0 0 0,0 0 0 0 0,11-13 0 0 0,7-4 0 0 0,54-48 0 0 0,-49 50 0 0 0,62-41 0 0 0,-77 58 0 0 0,0 0 0 0 0,0 2 0 0 0,1 0 0 0 0,0 0 0 0 0,0 1 0 0 0,32-6 0 0 0,-42 11 46 0 0,-1 0-1 0 0,1 1 1 0 0,-1 0-1 0 0,1 0 1 0 0,0 0 0 0 0,-1 1-1 0 0,1 0 1 0 0,0 0-1 0 0,-1 0 1 0 0,0 1-1 0 0,1 0 1 0 0,-1 0 0 0 0,0 0-1 0 0,0 0 1 0 0,6 4-1 0 0,-5-2 41 0 0,-1 1 0 0 0,1-1 0 0 0,-1 1 0 0 0,0 0 0 0 0,0 1 0 0 0,0-1 0 0 0,-1 1-1 0 0,0 0 1 0 0,0 0 0 0 0,6 13 0 0 0,-6-11-66 0 0,-1 1 0 0 0,0-1-1 0 0,0 1 1 0 0,-1 0 0 0 0,0 0-1 0 0,0 0 1 0 0,-1 0 0 0 0,-1 0-1 0 0,1 1 1 0 0,-1-1 0 0 0,-1 0-1 0 0,0 0 1 0 0,0 0 0 0 0,-1 0-1 0 0,0 0 1 0 0,0 0 0 0 0,-1 0-1 0 0,-8 16 1 0 0,5-15-20 0 0,-1-1 0 0 0,0 1 0 0 0,0-1 0 0 0,-1-1 0 0 0,0 0 0 0 0,0 0 0 0 0,-1 0 0 0 0,0-1 0 0 0,-1-1 0 0 0,1 1 0 0 0,-1-2 0 0 0,-1 1 0 0 0,1-1 0 0 0,-1-1 0 0 0,0 0 0 0 0,0 0 0 0 0,-18 2 0 0 0,-10 5-424 0 0,19-6 165 0 0,-24 5 0 0 0,38-9-418 0 0,0-1 0 0 0,0 0 1 0 0,-1 1-1 0 0,1-2 0 0 0,0 1 0 0 0,0-1 0 0 0,0 0 1 0 0,-9-3-1 0 0,2-1-4778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15663 0 0,'0'0'356'0'0,"0"0"50"0"0,0 0 20 0 0,0 0-42 0 0,-5 7-236 0 0,-1 3-148 0 0,1 1 0 0 0,-1 0 0 0 0,-4 18 0 0 0,-4 7 0 0 0,-137 282 0 0 0,107-239 0 0 0,-100 139 0 0 0,114-182 0 0 0,17-21 0 0 0,1 0 0 0 0,0 1 0 0 0,2 0 0 0 0,-1 1 0 0 0,-8 21 0 0 0,14-18-705 0 0,8-13-1573 0 0,-2-5 480 0 0,0-1-3613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1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15663 0 0,'0'0'356'0'0,"0"0"50"0"0,0 0 20 0 0,-1 9 92 0 0,2-3-486 0 0,0 0 0 0 0,1 0 0 0 0,0 0 0 0 0,0 0 1 0 0,0 0-1 0 0,1 0 0 0 0,-1-1 0 0 0,1 1 0 0 0,1-1 0 0 0,-1 0 1 0 0,1 1-1 0 0,0-2 0 0 0,6 7 0 0 0,-7-8 70 0 0,0-1-1 0 0,0 0 1 0 0,1 0-1 0 0,-1 0 1 0 0,1 0 0 0 0,-1-1-1 0 0,1 1 1 0 0,-1-1-1 0 0,1 0 1 0 0,0 0-1 0 0,0 0 1 0 0,-1-1-1 0 0,1 1 1 0 0,7-1 0 0 0,3 0-52 0 0,0-1 1 0 0,25-5 0 0 0,60-17 1588 0 0,-85 18-1572 0 0,1 0 1 0 0,0-1-1 0 0,-1-1 1 0 0,19-12-1 0 0,-28 17-67 0 0,-4 1 0 0 0,0 0 0 0 0,1 0 0 0 0,-1 0 0 0 0,0 0 0 0 0,1 0 0 0 0,-1 0 0 0 0,0 0 0 0 0,0 0 0 0 0,0 0 0 0 0,0-1 0 0 0,0 1 0 0 0,0 0 0 0 0,0-1 0 0 0,0 1 0 0 0,-1-1 0 0 0,1 1 0 0 0,-1-1 0 0 0,1 1 0 0 0,-1-1 0 0 0,1-2 0 0 0,0-3-64 0 0,-15 8-748 0 0,-4 1 715 0 0,1 0 0 0 0,0 2-1 0 0,0 0 1 0 0,0 1 0 0 0,0 0-1 0 0,-19 10 1 0 0,-94 54-338 0 0,130-69 435 0 0,-32 18 0 0 0,-107 68 0 0 0,122-74 0 0 0,0 0 0 0 0,1 2 0 0 0,1 0 0 0 0,0 1 0 0 0,-21 28 0 0 0,34-40 0 0 0,0-1 0 0 0,1 1 0 0 0,-1 0 0 0 0,1-1 0 0 0,0 1 0 0 0,0 0 0 0 0,0 0 0 0 0,0 0 0 0 0,0 0 0 0 0,0 0 0 0 0,1 0 0 0 0,0 0 0 0 0,-1 4 0 0 0,1-5 0 0 0,1 0 0 0 0,-1 0 0 0 0,0-1 0 0 0,1 1 0 0 0,0 0 0 0 0,-1-1 0 0 0,1 1 0 0 0,0-1 0 0 0,0 1 0 0 0,-1 0 0 0 0,1-1 0 0 0,1 0 0 0 0,-1 1 0 0 0,0-1 0 0 0,0 0 0 0 0,0 1 0 0 0,1-1 0 0 0,-1 0 0 0 0,0 0 0 0 0,1 0 0 0 0,-1 0 0 0 0,1 0 0 0 0,0-1 0 0 0,1 2 0 0 0,5 1-356 0 0,-1 1 0 0 0,1-1 0 0 0,0-1 0 0 0,0 0-1 0 0,0 0 1 0 0,0 0 0 0 0,15 0 0 0 0,5-3-667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15663 0 0,'0'0'719'0'0,"-2"0"-20"0"0,-1-1-680 0 0,1 1 0 0 0,-1 0 0 0 0,0 0 0 0 0,1 1 0 0 0,-1-1 1 0 0,1 0-1 0 0,-1 1 0 0 0,1 0 0 0 0,-1 0 0 0 0,1-1 1 0 0,-4 3-1 0 0,-27 18 32 0 0,9-6-54 0 0,3-2 3 0 0,1 1 0 0 0,-31 28 0 0 0,-8 6 0 0 0,33-29 0 0 0,8-5 0 0 0,-29 16 0 0 0,-2 5 75 0 0,46-34 0 0 0,1 1-1 0 0,-1 0 1 0 0,1 0-1 0 0,0 0 1 0 0,-1 0 0 0 0,1 1-1 0 0,0-1 1 0 0,0 1-1 0 0,1-1 1 0 0,-1 1 0 0 0,1-1-1 0 0,-1 1 1 0 0,1 0-1 0 0,0 0 1 0 0,0 0 0 0 0,0 0-1 0 0,0 0 1 0 0,0 0-1 0 0,1 0 1 0 0,-1 0 0 0 0,1 0-1 0 0,0 0 1 0 0,0 0-1 0 0,0 0 1 0 0,1 0 0 0 0,-1 0-1 0 0,1 0 1 0 0,1 5-1 0 0,0 0-93 0 0,1 1 0 0 0,1-1-1 0 0,0 0 1 0 0,0 0 0 0 0,1 0-1 0 0,-1 0 1 0 0,2-1 0 0 0,7 10-1 0 0,63 79 20 0 0,-73-92-6 0 0,0-1 0 0 0,-1 1-1 0 0,1 1 1 0 0,-1-1 0 0 0,0 0 0 0 0,-1 1-1 0 0,1-1 1 0 0,-1 1 0 0 0,1-1-1 0 0,-1 1 1 0 0,-1 0 0 0 0,1 8 0 0 0,0-9 62 0 0,-1-1 0 0 0,0 1 0 0 0,-1-1 1 0 0,1 1-1 0 0,-1-1 0 0 0,1 1 0 0 0,-1-1 0 0 0,0 1 1 0 0,0-1-1 0 0,-1 0 0 0 0,1 0 0 0 0,-1 1 1 0 0,0-1-1 0 0,1 0 0 0 0,-1 0 0 0 0,-1 0 1 0 0,-3 4-1 0 0,-2-1 71 0 0,-1 1 0 0 0,1-1 0 0 0,-2-1 0 0 0,1 0 0 0 0,0 0 0 0 0,-1 0 0 0 0,0-1 0 0 0,-14 3 0 0 0,0-1-597 0 0,0-1 0 0 0,-38 3 0 0 0,47-7 152 0 0,-1-1 0 0 0,0-1 0 0 0,0 0-1 0 0,0 0 1 0 0,-21-6 0 0 0,13 0-6189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88 10135 0 0,'-4'3'-123'0'0,"4"1"578"0"0,8-2 2139 0 0,-6-3-2444 0 0,0 1 1 0 0,1-1-1 0 0,-1 1 1 0 0,0-1 0 0 0,0 1-1 0 0,0-1 1 0 0,1 0-1 0 0,-1 0 1 0 0,0 0-1 0 0,0-1 1 0 0,-1 1 0 0 0,1 0-1 0 0,0-1 1 0 0,0 1-1 0 0,2-4 1 0 0,0 2 166 0 0,-1-1 1 0 0,0 0 0 0 0,0 0-1 0 0,0-1 1 0 0,4-8-1 0 0,-6 12-306 0 0,-1 0 0 0 0,1 0-1 0 0,-1 0 1 0 0,0 0 0 0 0,1 0-1 0 0,-1-1 1 0 0,0 1 0 0 0,0 0-1 0 0,1 0 1 0 0,-1 0-1 0 0,0 0 1 0 0,0 0 0 0 0,-1-1-1 0 0,1 1 1 0 0,0 0 0 0 0,0 0-1 0 0,0 0 1 0 0,-1 0 0 0 0,1 0-1 0 0,-1 0 1 0 0,1 0 0 0 0,-1 0-1 0 0,1 0 1 0 0,-1 0 0 0 0,1 0-1 0 0,-1 0 1 0 0,0 0 0 0 0,0 0-1 0 0,1 0 1 0 0,-1 0 0 0 0,0 1-1 0 0,0-1 1 0 0,0 0 0 0 0,0 1-1 0 0,0-1 1 0 0,0 1 0 0 0,0-1-1 0 0,0 1 1 0 0,0-1 0 0 0,0 1-1 0 0,0 0 1 0 0,-2-1 0 0 0,-2 0 14 0 0,0-1 1 0 0,-1 1-1 0 0,1 0 1 0 0,0 1-1 0 0,-1-1 1 0 0,1 1-1 0 0,-10 1 1 0 0,-10 3-98 0 0,0 1 0 0 0,1 1 1 0 0,-1 2-1 0 0,1 0 0 0 0,-23 12 1 0 0,14-4 12 0 0,2 2 0 0 0,-57 41 0 0 0,72-46 59 0 0,1 0 0 0 0,0 1 0 0 0,0 1 0 0 0,2 0 0 0 0,-17 24 0 0 0,23-26 0 0 0,4-2 0 0 0,3-10 0 0 0,0 0 0 0 0,1 0 0 0 0,-1 0 0 0 0,0 0 0 0 0,1 0 0 0 0,-1 0 0 0 0,0 0 0 0 0,1 0 0 0 0,0 0 0 0 0,-1 0 0 0 0,1 0 0 0 0,-1 0 0 0 0,1-1 0 0 0,0 1 0 0 0,0 0 0 0 0,-1-1 0 0 0,1 1 0 0 0,0 0 0 0 0,0-1 0 0 0,0 1 0 0 0,0-1 0 0 0,0 1 0 0 0,-1-1 0 0 0,1 0 0 0 0,0 1 0 0 0,0-1 0 0 0,0 0 0 0 0,0 0 0 0 0,2 1 0 0 0,1 0 0 0 0,0-1 0 0 0,0 1 0 0 0,0-1 0 0 0,0 0 0 0 0,0 0 0 0 0,6-1 0 0 0,14-5 330 0 0,1-1-1 0 0,-1-1 1 0 0,38-19 0 0 0,24-8 343 0 0,-36 14-673 0 0,-50 21 0 0 0,0-1 0 0 0,0 1 0 0 0,0 0 0 0 0,1 0 0 0 0,-1 0 0 0 0,0 0 0 0 0,0-1 0 0 0,1 1 0 0 0,-1 0 0 0 0,0 0 0 0 0,0 0 0 0 0,1 0 0 0 0,-1 0 0 0 0,0 0 0 0 0,1 0 0 0 0,-1 0 0 0 0,0 0 0 0 0,0 0 0 0 0,1 0 0 0 0,-1 0 0 0 0,0 0 0 0 0,1 0 0 0 0,-1 0 0 0 0,0 0 0 0 0,0 0 0 0 0,1 0 0 0 0,-1 0 0 0 0,0 1 0 0 0,0-1 0 0 0,1 0 0 0 0,-1 0 0 0 0,0 0 0 0 0,0 0 0 0 0,1 1 0 0 0,-1-1 0 0 0,0 0 0 0 0,0 0 0 0 0,0 0 0 0 0,0 1 0 0 0,1-1 0 0 0,-1 0 0 0 0,0 0 0 0 0,0 1 0 0 0,0-1 0 0 0,0 0 0 0 0,0 0 0 0 0,0 1 0 0 0,0-1 0 0 0,1 0 0 0 0,-1 1 0 0 0,0-1 0 0 0,0 0 0 0 0,0 0 0 0 0,0 1 0 0 0,0-1 0 0 0,0 0 0 0 0,0 1 0 0 0,-1-1 0 0 0,1 0 0 0 0,0 1 0 0 0,0-1 0 0 0,11 96 2048 0 0,-11-95-2150 0 0,3 12-1223 0 0,0-4-2372 0 0,1 1-2443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8287 0 0,'0'0'191'0'0,"0"0"26"0"0,0 0 9 0 0,2-1-34 0 0,3 1-560 0 0,-4 0 649 0 0,0 0 0 0 0,1 0-1 0 0,-1-1 1 0 0,0 1 0 0 0,0 0 0 0 0,1 0-1 0 0,-1-1 1 0 0,0 1 0 0 0,0 0 0 0 0,0-1-1 0 0,0 1 1 0 0,0-1 0 0 0,0 0 0 0 0,0 1-1 0 0,0-1 1 0 0,0 0 0 0 0,0 0 0 0 0,2-1-1 0 0,93-132 6564 0 0,-70 94-6723 0 0,1 2 0 0 0,2 0 0 0 0,48-47 0 0 0,-56 66-830 0 0,1 2 0 0 0,35-23 0 0 0,-39 30-1739 0 0,-1 1 1 0 0,23-9 0 0 0,-18 11-2716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80 13823 0 0,'0'0'315'0'0,"0"0"45"0"0,1 2 21 0 0,1 1-234 0 0,0 1 0 0 0,0-1 0 0 0,1 1 0 0 0,0-1 0 0 0,0 0 0 0 0,0 0 0 0 0,0-1 0 0 0,0 1 0 0 0,1 0 0 0 0,-1-1 0 0 0,1 0 0 0 0,-1 0 0 0 0,1 0 0 0 0,0 0 0 0 0,0-1 0 0 0,7 3 0 0 0,-4-3 63 0 0,0 0-1 0 0,0 0 1 0 0,1-1 0 0 0,-1 0-1 0 0,0 0 1 0 0,0-1-1 0 0,1 0 1 0 0,-1 0-1 0 0,7-2 1 0 0,2-2 127 0 0,0 1 0 0 0,-1-2 0 0 0,0 0 0 0 0,0-1 0 0 0,0-1 1 0 0,-1 0-1 0 0,0 0 0 0 0,-1-2 0 0 0,0 0 0 0 0,0 0 0 0 0,12-15 0 0 0,-18 16-337 0 0,-3 3 0 0 0,-6 3 0 0 0,-4 4 0 0 0,-6 2-248 0 0,-1 1 1 0 0,1 1-1 0 0,-1 0 0 0 0,1 0 0 0 0,-20 13 1 0 0,4-3-93 0 0,-20 9 203 0 0,-136 74 108 0 0,160-85-126 0 0,1 1 0 0 0,0 2 0 0 0,1 0 0 0 0,1 1 0 0 0,-25 27 0 0 0,41-39 97 0 0,1 1 1 0 0,1-1 0 0 0,-1 1 0 0 0,1-1 0 0 0,0 1 0 0 0,0 0 0 0 0,0 0 0 0 0,1 0 0 0 0,0 1 0 0 0,1-1 0 0 0,-2 9 0 0 0,2-12 41 0 0,1 0 1 0 0,0 0 0 0 0,0 0-1 0 0,0-1 1 0 0,0 1-1 0 0,0 0 1 0 0,1 0-1 0 0,-1 0 1 0 0,1 0-1 0 0,0 0 1 0 0,0 0-1 0 0,0-1 1 0 0,0 1 0 0 0,0 0-1 0 0,1-1 1 0 0,-1 1-1 0 0,1-1 1 0 0,0 1-1 0 0,-1-1 1 0 0,1 0-1 0 0,0 0 1 0 0,1 0-1 0 0,-1 0 1 0 0,0 0 0 0 0,0 0-1 0 0,1 0 1 0 0,3 1-1 0 0,1 1 11 0 0,0-1 1 0 0,1 1-1 0 0,0-1 0 0 0,0-1 0 0 0,0 0 0 0 0,0 0 1 0 0,0 0-1 0 0,1-1 0 0 0,-1 0 0 0 0,0-1 0 0 0,1 0 1 0 0,-1 0-1 0 0,0-1 0 0 0,11-1 0 0 0,116-27-2488 0 0,-85 16-3646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548 151 4607 0 0,'1'0'12'0'0,"-1"-1"0"0"0,1 1 0 0 0,0-1-1 0 0,-1 0 1 0 0,1 1 0 0 0,-1-1 0 0 0,1 1-1 0 0,-1-1 1 0 0,1 0 0 0 0,-1 0-1 0 0,0 1 1 0 0,1-1 0 0 0,-1 0 0 0 0,0 0-1 0 0,0 1 1 0 0,1-1 0 0 0,-1 0 0 0 0,0 0-1 0 0,0 0 1 0 0,0 1 0 0 0,0-1-1 0 0,0-2 1 0 0,-1 2 4 0 0,1 1-1 0 0,-1-1 1 0 0,0 0 0 0 0,0 0-1 0 0,0 0 1 0 0,0 1-1 0 0,0-1 1 0 0,0 0-1 0 0,0 1 1 0 0,0-1 0 0 0,0 1-1 0 0,-1-1 1 0 0,-7-4-41 0 0,9 5 25 0 0,-1 0-1 0 0,1-1 0 0 0,-1 1 1 0 0,1 0-1 0 0,0-1 1 0 0,-1 1-1 0 0,1 0 0 0 0,-1-1 1 0 0,1 1-1 0 0,0-1 0 0 0,-1 1 1 0 0,1 0-1 0 0,0-1 0 0 0,0 1 1 0 0,-1-1-1 0 0,1 1 0 0 0,0-1 1 0 0,0 1-1 0 0,0-1 1 0 0,0 1-1 0 0,0-1 0 0 0,-1 1 1 0 0,1-1-1 0 0,0 1 0 0 0,0-1 1 0 0,0 1-1 0 0,0-1 0 0 0,1 1 1 0 0,-1-1-1 0 0,0 0 0 0 0,0 1 1 0 0,0-1-1 0 0,0 1 1 0 0,0 0-1 0 0,1-1 0 0 0,-1 1 1 0 0,0-1-1 0 0,1 0 0 0 0,16-21 457 0 0,-2 4 975 0 0,-10 8-401 0 0,1 0 0 0 0,0 1 0 0 0,1 0 0 0 0,11-12 0 0 0,-17 20-38 0 0,-1 1 28 0 0,0 0-65 0 0,0 0-290 0 0,0 0-121 0 0,0 0-28 0 0,0 0-72 0 0,0 0-217 0 0,0 0 161 0 0,0 0 100 0 0,0 0 21 0 0,3 11 83 0 0,-2-4-551 0 0,0 1-1 0 0,-1-1 1 0 0,0 1 0 0 0,0-1-1 0 0,0 0 1 0 0,-1 1-1 0 0,-1-1 1 0 0,1 0-1 0 0,-1 0 1 0 0,0 1 0 0 0,0-1-1 0 0,-5 8 1 0 0,-5 9 357 0 0,-1-1 0 0 0,-18 24 1 0 0,12-19-154 0 0,-83 132 1324 0 0,-67 100-1058 0 0,69-136-1887 0 0,79-101 1128 0 0,-2-1-1 0 0,0-1 0 0 0,-28 18 1 0 0,50-38 130 0 0,-1 0 0 0 0,0 0 1 0 0,1 0-1 0 0,-1 0 1 0 0,0 0-1 0 0,0 0 1 0 0,1-1-1 0 0,-1 1 1 0 0,0-1-1 0 0,0 1 1 0 0,0-1-1 0 0,0 0 1 0 0,-2 0-1 0 0,3 0-1102 0 0,1-2-253 0 0,12-27-1899 0 0,15-29 1 0 0,-12 28 2447 0 0,9-19-612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8287 0 0,'20'-9'191'0'0,"-16"8"26"0"0,-4 1 9 0 0,1-2-34 0 0,3-4-78 0 0,-3 5 274 0 0,-1 1 110 0 0,0 0 12 0 0,0 0 2 0 0,0 0 0 0 0,0 0 0 0 0,0 0 0 0 0,0 0 0 0 0,0 0 0 0 0,0 0 0 0 0,0 0 0 0 0,0 0 0 0 0,1-1-397 0 0,1 0-1 0 0,0 1 0 0 0,-1-1 1 0 0,1 0-1 0 0,-1 0 1 0 0,1 0-1 0 0,-1 0 0 0 0,0-1 1 0 0,1 1-1 0 0,1-2 0 0 0,3-2 164 0 0,74-55 244 0 0,135-113 1612 0 0,-192 151-2160 0 0,2 1 0 0 0,43-28 0 0 0,-56 41 194 0 0,1 1 1 0 0,0 1 0 0 0,1 0 0 0 0,-1 0-1 0 0,1 1 1 0 0,0 1 0 0 0,1 0-1 0 0,15-1 1 0 0,-19 4-86 0 0,0 1-1 0 0,0 0 1 0 0,0 1-1 0 0,0 0 0 0 0,-1 1 1 0 0,1 0-1 0 0,13 4 1 0 0,68 31-138 0 0,-91-37 58 0 0,1 1-3 0 0,1 0 0 0 0,-1 0 0 0 0,0 1 0 0 0,0-1 0 0 0,0 0 0 0 0,0 1 0 0 0,0 0 0 0 0,0-1 0 0 0,0 1 0 0 0,0 0 0 0 0,-1 0 0 0 0,1 0 0 0 0,-1 0 0 0 0,1 0 0 0 0,-1 0 0 0 0,0 0 0 0 0,0 0 0 0 0,0 1 0 0 0,0-1 0 0 0,0 1 0 0 0,0 2 0 0 0,-1-1 0 0 0,1-1 0 0 0,-1 1 0 0 0,-1-1 0 0 0,1 1 0 0 0,0-1 0 0 0,-1 0 0 0 0,1 1 0 0 0,-1-1 0 0 0,0 0 0 0 0,0 1 0 0 0,-1-1 0 0 0,1 0 0 0 0,-1 0 0 0 0,1 0 0 0 0,-4 4 0 0 0,-7 9 8 0 0,0 0 0 0 0,-1-2-1 0 0,-17 15 1 0 0,-49 39 726 0 0,40-36-59 0 0,0 0-813 0 0,-2-1-1 0 0,0-2 1 0 0,-2-2 0 0 0,-2-2-1 0 0,0-2 1 0 0,-1-2-1 0 0,-1-2 1 0 0,-1-2 0 0 0,-61 14-1 0 0,100-29 123 0 0,5-1-45 0 0,0 0 0 0 0,0-1 0 0 0,-1 1 0 0 0,1-1 0 0 0,0 1 0 0 0,-5-1 1 0 0,8-1 0 0 0,1 1 0 0 0,0 0 1 0 0,0 0-1 0 0,-1 0 0 0 0,1 0 1 0 0,0 0-1 0 0,0-1 1 0 0,-1 1-1 0 0,1 0 0 0 0,0 0 1 0 0,0 0-1 0 0,0-1 1 0 0,0 1-1 0 0,-1 0 0 0 0,1 0 1 0 0,0 0-1 0 0,0-1 1 0 0,0 1-1 0 0,0 0 0 0 0,0 0 1 0 0,0-1-1 0 0,0 1 0 0 0,0 0 1 0 0,-1-1-1 0 0,1 1 1 0 0,0 0-1 0 0,0 0 0 0 0,0-1 1 0 0,0 1-1 0 0,0 0 1 0 0,1 0-1 0 0,-1-1 0 0 0,0 1 1 0 0,0 0-174 0 0,4-10-6593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15663 0 0,'0'0'356'0'0,"0"0"50"0"0,0 0 20 0 0,0 0-42 0 0,-1 1-250 0 0,-12 10-131 0 0,-1 0-1 0 0,0-2 1 0 0,0 1 0 0 0,-1-2 0 0 0,-18 8 0 0 0,-31 19-6 0 0,-14 19 3 0 0,-39 37 923 0 0,91-69-297 0 0,0-1-463 0 0,2 0 1 0 0,-37 42 0 0 0,60-61-160 0 0,0-1 0 0 0,0 0 0 0 0,1 1-1 0 0,-1-1 1 0 0,0 1 0 0 0,1-1 0 0 0,-1 1 0 0 0,1-1-1 0 0,-1 1 1 0 0,1 0 0 0 0,0-1 0 0 0,-1 1-1 0 0,1-1 1 0 0,0 1 0 0 0,0 0 0 0 0,0-1 0 0 0,0 1-1 0 0,1 3 1 0 0,0-5 34 0 0,-1 1 0 0 0,0-1 0 0 0,0 0 0 0 0,1 1 1 0 0,-1-1-1 0 0,0 1 0 0 0,1-1 0 0 0,-1 0 0 0 0,0 1 0 0 0,1-1 0 0 0,-1 0 0 0 0,1 1 0 0 0,-1-1 0 0 0,0 0 0 0 0,1 1 0 0 0,-1-1 0 0 0,1 0 0 0 0,-1 0 1 0 0,1 0-1 0 0,-1 0 0 0 0,1 1 0 0 0,-1-1 0 0 0,1 0 0 0 0,0 0 0 0 0,13 1 318 0 0,-13-1-296 0 0,14-2 36 0 0,0 0-1 0 0,0 0 0 0 0,-1-2 1 0 0,1 0-1 0 0,-1-1 0 0 0,27-12 1 0 0,-9 4 287 0 0,11-5-190 0 0,-1-1-1 0 0,-1-2 1 0 0,-1-2-1 0 0,-1-2 1 0 0,-1-1 0 0 0,-1-2-1 0 0,34-35 1 0 0,-65 58-309 0 0,2-3-166 0 0,1 0 0 0 0,-1-1 0 0 0,8-11 0 0 0,-15 18 186 0 0,0 0-1 0 0,1 0 1 0 0,-1 0-1 0 0,0 0 0 0 0,0-1 1 0 0,0 1-1 0 0,0 0 1 0 0,0 0-1 0 0,-1-1 1 0 0,1 1-1 0 0,-1-1 1 0 0,1 1-1 0 0,-1 0 1 0 0,0-1-1 0 0,0 1 0 0 0,0-1 1 0 0,0 1-1 0 0,-1-1 1 0 0,1 1-1 0 0,-1 0 1 0 0,0-5-1 0 0,0 6 11 0 0,0-1 0 0 0,0 1 0 0 0,0-1-1 0 0,0 1 1 0 0,0-1 0 0 0,0 1 0 0 0,-1-1 0 0 0,1 1-1 0 0,0 0 1 0 0,-1 0 0 0 0,1 0 0 0 0,-1 0 0 0 0,1 0-1 0 0,-1 0 1 0 0,1 0 0 0 0,-1 0 0 0 0,0 1 0 0 0,1-1-1 0 0,-1 1 1 0 0,0-1 0 0 0,0 1 0 0 0,-1-1 0 0 0,-5 0-374 0 0,1 1 0 0 0,-1 0 0 0 0,1 0 0 0 0,-9 2 0 0 0,1 0-762 0 0,0-2 198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 13823 0 0,'0'0'315'0'0,"0"0"45"0"0,0 0 21 0 0,2 0-49 0 0,-2-1-178 0 0,1 1-1 0 0,0 0 1 0 0,0 0-1 0 0,-1-1 1 0 0,1 1-1 0 0,0 0 1 0 0,0 0-1 0 0,-1 0 1 0 0,1 0-1 0 0,0 0 1 0 0,0 0-1 0 0,0 0 1 0 0,-1 0-1 0 0,1 0 1 0 0,0 1-1 0 0,1-1 1 0 0,-9 7 720 0 0,-19 6-242 0 0,-138 66 2626 0 0,134-61-3024 0 0,1 0-1 0 0,0 2 1 0 0,-31 29-1 0 0,50-39-233 0 0,3 0 0 0 0,7-9 0 0 0,0-1 0 0 0,0 1 0 0 0,-1-1 0 0 0,1 1 0 0 0,0-1 0 0 0,0 1 0 0 0,0-1 0 0 0,0 1 0 0 0,0-1 0 0 0,0 1 0 0 0,0-1 0 0 0,0 1 0 0 0,1-1 0 0 0,-1 1 0 0 0,0-1 0 0 0,0 2 0 0 0,2 0 0 0 0,0-1 0 0 0,1 1 0 0 0,-1-1 0 0 0,0 0 0 0 0,1 1 0 0 0,-1-1 0 0 0,0 0 0 0 0,1 0 0 0 0,-1 0 0 0 0,1-1 0 0 0,0 1 0 0 0,-1-1 0 0 0,5 1 0 0 0,2 1 0 0 0,9 2 0 0 0,0 1 0 0 0,-1 1 0 0 0,1 0 0 0 0,-1 2 0 0 0,30 17 0 0 0,-41-21 0 0 0,0 0 0 0 0,-1 0 0 0 0,1 0 0 0 0,-1 1 0 0 0,0 0 0 0 0,0 0 0 0 0,0 1 0 0 0,-1-1 0 0 0,0 1 0 0 0,0 0 0 0 0,0 0 0 0 0,-1 0 0 0 0,1 1 0 0 0,-2-1 0 0 0,1 1 0 0 0,-1 0 0 0 0,0-1 0 0 0,1 11 0 0 0,-2-13 0 0 0,-1 0 0 0 0,0 1 0 0 0,-1-1 0 0 0,1 0 0 0 0,-1 0 0 0 0,0 1 0 0 0,0-1 0 0 0,0 0 0 0 0,0 0 0 0 0,-1 0 0 0 0,0 0 0 0 0,0 0 0 0 0,-4 6 0 0 0,-4 4 0 0 0,0-1 0 0 0,-15 15 0 0 0,19-21 0 0 0,-52 44 0 0 0,44-39 133 0 0,1 1 0 0 0,-2-2 0 0 0,1 0 0 0 0,-1-1 0 0 0,-1 0 0 0 0,-16 7 0 0 0,22-13-71 0 0,0 0 0 0 0,-1-1 0 0 0,1-1 0 0 0,0 0 0 0 0,-1 0 0 0 0,1-1 0 0 0,-1 0 0 0 0,0-1 0 0 0,1 0 1 0 0,-1-1-1 0 0,1 0 0 0 0,-1-1 0 0 0,1 0 0 0 0,-1 0 0 0 0,1-1 0 0 0,0-1 0 0 0,-10-4 0 0 0,-6-3-74 0 0,13 6-44 0 0,0 0 1 0 0,1-1-1 0 0,0 0 1 0 0,0-1-1 0 0,0-1 0 0 0,-17-13 1 0 0,21 13-251 0 0,-9-8-1458 0 0,9 3-3869 0 0,2-2-1887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17503 0 0,'0'0'399'0'0,"0"0"60"0"0,0 0 21 0 0,0 0-59 0 0,-2 1-276 0 0,-7 3-143 0 0,1 0 0 0 0,-1 0 0 0 0,1 1 0 0 0,0 0 0 0 0,0 1 0 0 0,1 0 0 0 0,-1 0 0 0 0,-11 13 0 0 0,-50 66-5 0 0,61-74 4 0 0,-193 289-1 0 0,163-242 0 0 0,-3 13 0 0 0,-50 115 0 0 0,74-144-8 0 0,-11 46 0 0 0,21-61-40 0 0,3-18-390 0 0,0 0 1 0 0,0 0-1 0 0,-1 0 0 0 0,0-1 1 0 0,0 0-1 0 0,-1 1 0 0 0,-12 12 0 0 0,15-18-92 0 0,2-1 50 0 0,-1-1-1 0 0,0 1 0 0 0,0-1 1 0 0,1 1-1 0 0,-1-1 0 0 0,0 0 1 0 0,-1 1-1 0 0,1-1 0 0 0,-4 1 1 0 0,6-2 316 0 0,-3 2-2394 0 0</inkml:trace>
  <inkml:trace contextRef="#ctx0" brushRef="#br0" timeOffset="1">0 604 15663 0 0,'0'0'719'0'0,"0"0"-20"0"0,2-1-374 0 0,23-9 697 0 0,0 1 0 0 0,27-7 0 0 0,-35 12-631 0 0,68-18 1008 0 0,130-15 1 0 0,91 9-1659 0 0,-265 25 375 0 0,85-1-5726 0 0,-98 7 3564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15 13823 0 0,'1'-1'315'0'0,"18"-12"922"0"0,-17 12-648 0 0,-3 2-29 0 0,-12 8 195 0 0,-30 24 687 0 0,32-23-1301 0 0,-1 0-1 0 0,0-2 1 0 0,-1 1-1 0 0,-15 7 0 0 0,-65 27-140 0 0,-73 34 0 0 0,158-72 174 0 0,-1 0 0 0 0,1 0 0 0 0,-10 9 0 0 0,14-11-40 0 0,1 0 0 0 0,0 0-1 0 0,0 0 1 0 0,0 1-1 0 0,0-1 1 0 0,0 1-1 0 0,1 0 1 0 0,0-1 0 0 0,-3 7-1 0 0,4-9-132 0 0,1-1-1 0 0,0 1 1 0 0,-1-1-1 0 0,1 1 0 0 0,0-1 1 0 0,0 1-1 0 0,0-1 1 0 0,-1 1-1 0 0,1-1 1 0 0,0 1-1 0 0,0-1 1 0 0,0 1-1 0 0,0-1 1 0 0,0 1-1 0 0,0 0 1 0 0,0-1-1 0 0,0 1 0 0 0,0-1 1 0 0,0 1-1 0 0,0-1 1 0 0,0 1-1 0 0,0-1 1 0 0,0 1-1 0 0,1 0 1 0 0,-1-1-1 0 0,0 1 1 0 0,0-1-1 0 0,1 1 1 0 0,-1-1-1 0 0,0 0 0 0 0,1 2 1 0 0,1-1 0 0 0,0 3-1 0 0,0-1 0 0 0,1 1 0 0 0,-1-1 0 0 0,1 0 0 0 0,0 1 0 0 0,0-1 0 0 0,0 0 0 0 0,6 3 0 0 0,34 21 0 0 0,-19-13 0 0 0,56 41 0 0 0,-72-48 0 0 0,-1 0 0 0 0,1 0 0 0 0,-1 0 0 0 0,0 1 0 0 0,-1 0 0 0 0,0 0 0 0 0,8 14 0 0 0,-12-17 0 0 0,0 0 0 0 0,-1 0 0 0 0,1 1 0 0 0,-1-1 0 0 0,0 1 0 0 0,0 6 0 0 0,-1 3 4 0 0,-3-10 24 0 0,1-3 12 0 0,0 0 49 0 0,0 1 0 0 0,0 0 0 0 0,0-1 1 0 0,0 0-1 0 0,0 1 0 0 0,0-1 0 0 0,-1 0 0 0 0,0 0 0 0 0,1 0 0 0 0,-1 0 0 0 0,0-1 0 0 0,0 1 0 0 0,1-1 1 0 0,-1 1-1 0 0,-1-1 0 0 0,1 0 0 0 0,0 0 0 0 0,0-1 0 0 0,0 1 0 0 0,-6 0 0 0 0,-5-1-64 0 0,1 0-1 0 0,0-1 0 0 0,-25-5 0 0 0,18 3-16 0 0,7 1-20 0 0,0 0 1 0 0,1-1-1 0 0,-13-5 0 0 0,21 7-77 0 0,0-1 0 0 0,1 1 0 0 0,-1-1 0 0 0,1 0 0 0 0,-1 0-1 0 0,1 0 1 0 0,0-1 0 0 0,0 1 0 0 0,0-1 0 0 0,0 1 0 0 0,0-1 0 0 0,1 0-1 0 0,-1 0 1 0 0,-1-4 0 0 0,3 6-37 0 0,0 0 0 0 0,1 0 0 0 0,0 0 0 0 0,-1-1 0 0 0,1 1 1 0 0,0 0-1 0 0,0-1 0 0 0,-1 1 0 0 0,1 0 0 0 0,0 0 0 0 0,0-1 0 0 0,0 1 0 0 0,1 0 0 0 0,-1-1 0 0 0,0 1 0 0 0,0 0 0 0 0,1 0 0 0 0,-1-1 0 0 0,1 1 0 0 0,-1 0 0 0 0,2-2 0 0 0,1-2-717 0 0,0 1-1 0 0,0 0 0 0 0,8-8 1 0 0,-10 11 715 0 0,16-17-1919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15663 0 0,'0'0'356'0'0,"0"0"50"0"0,0 0 20 0 0,0 0-42 0 0,0 0-180 0 0,0 0 176 0 0,0 2 107 0 0,-3 5-396 0 0,0-1 1 0 0,0 0-1 0 0,0 0 1 0 0,-1 0-1 0 0,0 0 1 0 0,0 0-1 0 0,-1-1 0 0 0,1 0 1 0 0,-1 0-1 0 0,0 0 1 0 0,-1 0-1 0 0,-9 6 1 0 0,-7 3-66 0 0,-2-1 0 0 0,-25 11 0 0 0,9-5 755 0 0,-48 22 295 0 0,50-24-1056 0 0,-58 33 1 0 0,69-33-21 0 0,4-4 0 0 0,1 1 0 0 0,1 2 0 0 0,-24 22 0 0 0,38-30 0 0 0,6-7 0 0 0,1-1 0 0 0,0 1 0 0 0,0-1 0 0 0,-1 0 0 0 0,1 1 0 0 0,0-1 0 0 0,0 1 0 0 0,-1-1 0 0 0,1 1 0 0 0,0-1 0 0 0,0 1 0 0 0,0-1 0 0 0,0 1 0 0 0,0-1 0 0 0,0 1 0 0 0,0 0 0 0 0,0-1 0 0 0,0 1 0 0 0,0-1 0 0 0,0 1 0 0 0,0-1 0 0 0,0 1 0 0 0,0-1 0 0 0,1 1 0 0 0,3 2 0 0 0,1 0 0 0 0,0 0 0 0 0,0 0 0 0 0,1 0 0 0 0,-1-1 0 0 0,1 0 0 0 0,10 3 0 0 0,2 1 0 0 0,-2-1 0 0 0,27 5 0 0 0,-32-8 0 0 0,-1 0 0 0 0,0 0 0 0 0,1 1 0 0 0,-1 1 0 0 0,-1 0 0 0 0,17 8 0 0 0,-16-5 0 0 0,29 19 0 0 0,-35-23 0 0 0,-1-1 0 0 0,0 1 0 0 0,0 0 0 0 0,0 1 0 0 0,0-1 0 0 0,-1 0 0 0 0,1 1 0 0 0,2 6 0 0 0,-4-9 29 0 0,-1 1 0 0 0,1 0-1 0 0,-1-1 1 0 0,0 1 0 0 0,1-1 0 0 0,-1 1-1 0 0,0 0 1 0 0,0-1 0 0 0,0 1 0 0 0,-1 0-1 0 0,1-1 1 0 0,0 1 0 0 0,0 0 0 0 0,-1-1-1 0 0,1 1 1 0 0,-1-1 0 0 0,0 1 0 0 0,1-1-1 0 0,-1 1 1 0 0,0-1 0 0 0,0 0 0 0 0,0 1-1 0 0,0-1 1 0 0,0 0 0 0 0,-2 2-1 0 0,-1 1 156 0 0,0 0 0 0 0,0 0-1 0 0,-1-1 1 0 0,1 1-1 0 0,-1-1 1 0 0,-6 3-1 0 0,0-1-179 0 0,0-1-1 0 0,0 0 1 0 0,-1-1-1 0 0,-13 3 0 0 0,-51 4-5 0 0,28-4 3 0 0,44-5-107 0 0,0 0-1 0 0,0-1 1 0 0,0 0-1 0 0,0 0 1 0 0,0 0-1 0 0,0 0 1 0 0,0-1-1 0 0,0 0 1 0 0,0 1 0 0 0,1-1-1 0 0,-1-1 1 0 0,-5-1-1 0 0,9 2 3 0 0,0 1 1 0 0,0-1-1 0 0,0 1 0 0 0,0-1 0 0 0,0 0 1 0 0,0 1-1 0 0,0-1 0 0 0,1 1 0 0 0,-1-1 0 0 0,0 0 1 0 0,0 1-1 0 0,0-1 0 0 0,1 1 0 0 0,-1-1 1 0 0,0 1-1 0 0,1-1 0 0 0,0 0 0 0 0,1-2-511 0 0,1-1 0 0 0,0 1-1 0 0,0 0 1 0 0,1 1 0 0 0,6-6-1 0 0,-9 8 390 0 0,19-14-5916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15663 0 0,'0'0'356'0'0,"0"0"50"0"0,0 0 20 0 0,0 0-42 0 0,0 2-250 0 0,1 2-101 0 0,-1 0 1 0 0,0-1-1 0 0,-1 1 1 0 0,1-1-1 0 0,-1 1 1 0 0,1-1 0 0 0,-1 0-1 0 0,0 1 1 0 0,-1-1-1 0 0,1 0 1 0 0,-2 4 0 0 0,-24 39 1002 0 0,10-19-517 0 0,-86 149 2553 0 0,79-129-2156 0 0,19-35-875 0 0,-1 0-1 0 0,0-1 1 0 0,-1 1 0 0 0,-12 14 0 0 0,18-24-54 0 0,0-1-1 0 0,0 0 1 0 0,0 1-1 0 0,0-1 1 0 0,0 0-1 0 0,-1 0 1 0 0,1 0-1 0 0,0 0 1 0 0,-1 0-1 0 0,1 0 1 0 0,-1 0-1 0 0,1 0 1 0 0,-3 0-1 0 0,1 1-198 0 0,-9-4-2307 0 0,6-3-5727 0 0,4-4 2884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56 10135 0 0,'17'-12'190'0'0,"-10"7"-66"0"0,0 0 0 0 0,-1 1 0 0 0,2 0-1 0 0,-1 0 1 0 0,0 0 0 0 0,15-4-1 0 0,-9 4 292 0 0,-9 3-141 0 0,-1 0 1 0 0,0 0 0 0 0,0 0 0 0 0,0 1 0 0 0,1-1 0 0 0,-1 1 0 0 0,0 0-1 0 0,5 0 1 0 0,-7 0-147 0 0,0 1-1 0 0,0 0 0 0 0,1 0 0 0 0,-1 0 1 0 0,0 0-1 0 0,0 0 0 0 0,0 0 1 0 0,0 0-1 0 0,0 0 0 0 0,0 1 1 0 0,0-1-1 0 0,0 0 0 0 0,-1 0 0 0 0,1 1 1 0 0,0-1-1 0 0,0 3 0 0 0,1 1 27 0 0,0 1 0 0 0,-1 0-1 0 0,0 0 1 0 0,0 0 0 0 0,0 0 0 0 0,-1 0-1 0 0,0 0 1 0 0,0 0 0 0 0,-1 0 0 0 0,1 0-1 0 0,-1 0 1 0 0,-1 0 0 0 0,-2 10 0 0 0,-5 9 345 0 0,-21 42 0 0 0,24-54-487 0 0,-18 33 173 0 0,-2-1 0 0 0,-43 57 0 0 0,-74 75 1628 0 0,27-35-676 0 0,109-134-1084 0 0,-194 239 540 0 0,158-201-603 0 0,-1-1 1 0 0,-2-3 0 0 0,-58 41-1 0 0,76-63 10 0 0,1 1 0 0 0,1 1 0 0 0,-36 40 0 0 0,56-55 0 0 0,4-4 0 0 0,-1 0 0 0 0,0 0 0 0 0,0 0 0 0 0,0 0 0 0 0,-7 3 0 0 0,10-6 0 0 0,0 1 0 0 0,0-1 0 0 0,0 0 0 0 0,0 0 0 0 0,-1 0 0 0 0,1 0 0 0 0,0 0 0 0 0,0 0 0 0 0,0 0 0 0 0,0 0 0 0 0,0 0 0 0 0,-1 0 0 0 0,1 0 0 0 0,0 0 0 0 0,0 0 0 0 0,0 0 0 0 0,0 0 0 0 0,-1 0 0 0 0,1 0 0 0 0,0 0 0 0 0,0 0 0 0 0,0 0 0 0 0,0 0 0 0 0,0 0 0 0 0,-1 0 0 0 0,1 0 0 0 0,0 0 0 0 0,0 0 0 0 0,0 0 0 0 0,0 0 0 0 0,0 0 0 0 0,0-1 0 0 0,-1 1 0 0 0,1 0 0 0 0,0 0 0 0 0,0 0 0 0 0,0 0 0 0 0,0 0 0 0 0,0 0 0 0 0,0 0 0 0 0,0-1 0 0 0,0 1 0 0 0,-1 0 0 0 0,1 0 0 0 0,0 0 0 0 0,0 0 0 0 0,0 0 0 0 0,0-1 0 0 0,0 1 0 0 0,0 0 0 0 0,0 0 0 0 0,0 0 0 0 0,0 0 0 0 0,0 0 0 0 0,0-1 0 0 0,0 1 0 0 0,0 0 0 0 0,0 0 0 0 0,0 0 0 0 0,0 0 0 0 0,0-1 0 0 0,1 1 0 0 0,-1 0 0 0 0,0 0 0 0 0,0 0 0 0 0,0 0 0 0 0,0 0 0 0 0,0-1 0 0 0,2-12 0 0 0,-2 12 0 0 0,1-3 0 0 0,0 1 0 0 0,0 0 0 0 0,0 0 0 0 0,0 0 0 0 0,1 0 0 0 0,-1 0 0 0 0,1 1 0 0 0,0-1 0 0 0,0 0 0 0 0,0 1 0 0 0,3-4 0 0 0,29-23 0 0 0,-16 14 0 0 0,150-137 0 0 0,-35 40-1033 0 0,-65 59 240 0 0,-47 35 765 0 0,1 1 0 0 0,0 1 1 0 0,2 0-1 0 0,-1 2 1 0 0,42-18-1 0 0,-60 30 28 0 0,80-27 0 0 0,-71 26 0 0 0,1-1 0 0 0,-1 2 0 0 0,1 0 0 0 0,16 0 0 0 0,-27 2 22 0 0,1 1 1 0 0,-1-1-1 0 0,1 1 0 0 0,-1 0 1 0 0,0 0-1 0 0,0 1 0 0 0,0-1 1 0 0,1 1-1 0 0,-1 0 0 0 0,-1 0 0 0 0,1 0 1 0 0,0 0-1 0 0,0 1 0 0 0,-1 0 1 0 0,0 0-1 0 0,1 0 0 0 0,3 5 0 0 0,-6-7 54 0 0,0 1-1 0 0,0-1 0 0 0,0 1 1 0 0,0 0-1 0 0,-1-1 0 0 0,1 1 1 0 0,0 0-1 0 0,-1 0 0 0 0,0 0 1 0 0,1-1-1 0 0,-1 1 0 0 0,0 0 1 0 0,0 0-1 0 0,0 2 0 0 0,-3 27 373 0 0,2-26-451 0 0,-1 6 2 0 0,-1 0 1 0 0,0 0-1 0 0,0 0 0 0 0,-1 0 0 0 0,-1-1 0 0 0,0 0 0 0 0,0 0 1 0 0,-7 10-1 0 0,-11 11 93 0 0,-27 29 0 0 0,28-33 190 0 0,4-7-53 0 0,-1-1 1 0 0,0-1 0 0 0,-23 17-1 0 0,-70 40 458 0 0,97-66-687 0 0,-1-1 0 0 0,0 0 0 0 0,0-1 0 0 0,-32 8 0 0 0,-71 8 0 0 0,81-18 0 0 0,0-1 0 0 0,0-2 0 0 0,-60-4 0 0 0,96 2-97 0 0,0 0 0 0 0,0-1 0 0 0,-1 1 0 0 0,1 0 0 0 0,0-1 0 0 0,0 0 0 0 0,0 0 0 0 0,-1 1 0 0 0,-3-4 0 0 0,6 4 62 0 0,0 0 0 0 0,-1 0 0 0 0,1-1 0 0 0,0 1 0 0 0,0 0 0 0 0,-1 0 0 0 0,1-1-1 0 0,0 1 1 0 0,0 0 0 0 0,0-1 0 0 0,0 1 0 0 0,-1 0 0 0 0,1-1 0 0 0,0 1 0 0 0,0 0 0 0 0,0-1 0 0 0,0 1 0 0 0,0 0-1 0 0,0-1 1 0 0,0 1 0 0 0,0-1 0 0 0,0 1 0 0 0,0 0 0 0 0,0-1 0 0 0,0 0-30 0 0,1 0 1 0 0,-1-1-1 0 0,1 1 0 0 0,-1 0 1 0 0,1 0-1 0 0,0 1 0 0 0,-1-1 1 0 0,1 0-1 0 0,0 0 0 0 0,0 0 0 0 0,0 0 1 0 0,1 0-1 0 0,21-17-1449 0 0,6-4-20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1143 1 17503 0 0,'0'0'399'0'0,"-2"0"60"0"0,1 0-400 0 0,-1 0 1 0 0,1 1-1 0 0,-1-1 1 0 0,0 1 0 0 0,1 0-1 0 0,-1-1 1 0 0,1 1 0 0 0,-1 0-1 0 0,1 0 1 0 0,0 0-1 0 0,-1 0 1 0 0,1 0 0 0 0,-2 2-1 0 0,-18 20 112 0 0,12-14-130 0 0,-34 38-89 0 0,-130 131 1552 0 0,125-133-1124 0 0,-97 95-124 0 0,11 10-284 0 0,24 0 461 0 0,50-65 375 0 0,-89 96-1 0 0,119-153-807 0 0,-39 30 0 0 0,42-37 0 0 0,0 1 0 0 0,-32 36 0 0 0,57-56-36 0 0,1-1 0 0 0,-1 1-1 0 0,1 0 1 0 0,0 0 0 0 0,0 0-1 0 0,0 0 1 0 0,0 0 0 0 0,0 0-1 0 0,0 0 1 0 0,0 0 0 0 0,0 2-1 0 0,1-3-1 0 0,0-1-1 0 0,0 0 1 0 0,0 0-1 0 0,0 1 1 0 0,0-1-1 0 0,0 0 1 0 0,0 0-1 0 0,0 1 0 0 0,0-1 1 0 0,0 0-1 0 0,1 0 1 0 0,-1 1-1 0 0,0-1 1 0 0,0 0-1 0 0,0 0 1 0 0,0 0-1 0 0,0 1 1 0 0,1-1-1 0 0,-1 0 0 0 0,0 0 1 0 0,0 0-1 0 0,1 1 1 0 0,-1-1-1 0 0,0 0 1 0 0,0 0-1 0 0,0 0 1 0 0,1 0-1 0 0,-1 0 1 0 0,0 0-1 0 0,1 0 0 0 0,-1 0 1 0 0,0 1-1 0 0,1-1 1 0 0,1 0-192 0 0,0 0-1 0 0,1 0 1 0 0,-1-1 0 0 0,0 1 0 0 0,0 0 0 0 0,0-1-1 0 0,4 0 1 0 0,38-15-1792 0 0,12-3-24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15663 0 0,'-10'14'1706'0'0,"6"-4"-1831"0"0,-9 26 1002 0 0,13-35-806 0 0,-1 1 1 0 0,1 0-1 0 0,0-1 1 0 0,-1 1-1 0 0,1 0 1 0 0,0 0-1 0 0,0 0 0 0 0,0-1 1 0 0,1 1-1 0 0,-1 0 1 0 0,0 0-1 0 0,1-1 1 0 0,-1 1-1 0 0,1 0 1 0 0,-1-1-1 0 0,1 1 1 0 0,1 3-1 0 0,6 0-55 0 0,-6-4 79 0 0,1 0 0 0 0,0 0-1 0 0,0 0 1 0 0,0 0 0 0 0,1-1 0 0 0,-1 1 0 0 0,0-1-1 0 0,0 0 1 0 0,0 0 0 0 0,0 0 0 0 0,0-1-1 0 0,0 1 1 0 0,0-1 0 0 0,0 1 0 0 0,0-1-1 0 0,0 0 1 0 0,6-3 0 0 0,3-2 504 0 0,1 0 1 0 0,19-15-1 0 0,-16 10-172 0 0,25-15-262 0 0,-33 20-165 0 0,-8 6 0 0 0,0 0 0 0 0,0-1 0 0 0,0 1 0 0 0,0 0 0 0 0,0 0 0 0 0,0 0 0 0 0,1-1 0 0 0,-1 1 0 0 0,0 0 0 0 0,0 0 0 0 0,0 0 0 0 0,0-1 0 0 0,0 1 0 0 0,0 0 0 0 0,0 0 0 0 0,0 0 0 0 0,0-1 0 0 0,0 1 0 0 0,0 0 0 0 0,0 0 0 0 0,0-1 0 0 0,-1 1 0 0 0,1 0 0 0 0,0 0 0 0 0,0 0 0 0 0,0-1 0 0 0,0 1 0 0 0,0 0 0 0 0,0 0 0 0 0,0 0 0 0 0,0 0 0 0 0,-1-1 0 0 0,0 1 0 0 0,0-1 0 0 0,0 1 0 0 0,0 0 0 0 0,0-1 0 0 0,0 1 0 0 0,0 0 0 0 0,0 0 0 0 0,0 0 0 0 0,0 0 0 0 0,-1 0 0 0 0,1 0 0 0 0,0 0 0 0 0,0 0 0 0 0,0 1 0 0 0,-2-1 0 0 0,-20 8 0 0 0,15-5 0 0 0,-29 10 0 0 0,1 2 0 0 0,0 2 0 0 0,1 1 0 0 0,-63 44 0 0 0,45-22 0 0 0,1 3 0 0 0,-49 53 0 0 0,81-75 0 0 0,0 0 0 0 0,2 2 0 0 0,1 0 0 0 0,0 1 0 0 0,2 0 0 0 0,1 1 0 0 0,1 1 0 0 0,-17 47 0 0 0,29-68-5 0 0,-1 0 0 0 0,1 0 0 0 0,0 0 0 0 0,0 0 0 0 0,1 0 0 0 0,-1 1 0 0 0,1-1 0 0 0,0 0 0 0 0,1 7 0 0 0,0-10 37 0 0,-1-1 0 0 0,1 1-1 0 0,-1-1 1 0 0,1 1-1 0 0,0-1 1 0 0,0 1 0 0 0,0-1-1 0 0,-1 1 1 0 0,1-1 0 0 0,1 1-1 0 0,-1-1 1 0 0,0 0 0 0 0,0 0-1 0 0,0 0 1 0 0,1 1-1 0 0,-1-1 1 0 0,0 0 0 0 0,1-1-1 0 0,-1 1 1 0 0,1 0 0 0 0,-1 0-1 0 0,1-1 1 0 0,0 1-1 0 0,-1-1 1 0 0,1 1 0 0 0,0-1-1 0 0,-1 0 1 0 0,1 1 0 0 0,0-1-1 0 0,3 0 1 0 0,7 0 52 0 0,1-1 0 0 0,-1 0 0 0 0,1 0 0 0 0,-1-1 0 0 0,18-6 0 0 0,59-24-2454 0 0,-81 29 2101 0 0,14-7-616 0 0,0 0-1 0 0,21-14 1 0 0,-29 16 544 0 0,46-28-1194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18 13823 0 0,'0'0'315'0'0,"7"-9"758"0"0,-6 2-890 0 0,0 6 194 0 0,-1 1 110 0 0,0 0 22 0 0,1 0-66 0 0,6 0-222 0 0,-5 0 166 0 0,-2 0 101 0 0,6 5 404 0 0,-6-5-824 0 0,1 0 0 0 0,-1 1 0 0 0,0-1 0 0 0,1 0 0 0 0,-1 0 0 0 0,1 1 0 0 0,-1-1 0 0 0,1 0 0 0 0,-1 1 0 0 0,0-1 0 0 0,1 0 0 0 0,-1 1 0 0 0,0-1 0 0 0,1 0 0 0 0,-1 1 0 0 0,0-1 0 0 0,1 1 0 0 0,-1-1 0 0 0,0 1 0 0 0,0-1 0 0 0,0 1 0 0 0,0-1 0 0 0,1 1 0 0 0,-1-1 0 0 0,0 1 0 0 0,0-1 0 0 0,0 1 0 0 0,0-1 0 0 0,0 1 0 0 0,0 0 0 0 0,-3 7-46 0 0,1-1-1 0 0,-1 1 1 0 0,-1-1-1 0 0,1 0 1 0 0,-1 1 0 0 0,-1-2-1 0 0,-6 10 1 0 0,-43 44-30 0 0,34-40 8 0 0,-16 22 0 0 0,-101 171-829 0 0,134-208 338 0 0,0 1 0 0 0,1-1 0 0 0,-3 10 0 0 0,4-13-532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679 912 13823 0 0,'12'-11'315'0'0,"-10"8"45"0"0,8-7 353 0 0,98-115 1650 0 0,-36 39-98 0 0,-44 50-1855 0 0,-2 0 0 0 0,-2-2 0 0 0,26-52 0 0 0,-17 29-418 0 0,-13 26 8 0 0,-2-1 0 0 0,24-68 0 0 0,-37 89 0 0 0,-1 0 0 0 0,0-1 0 0 0,-1 1 0 0 0,-1-1 0 0 0,-1 0 0 0 0,0 0 0 0 0,-1 0 0 0 0,0 0 0 0 0,-1 0 0 0 0,-4-16 0 0 0,4 29-6 0 0,1 0 1 0 0,-1 1-1 0 0,0-1 0 0 0,0 0 0 0 0,0 0 1 0 0,-1 1-1 0 0,1-1 0 0 0,-1 1 0 0 0,1-1 1 0 0,-1 1-1 0 0,0 0 0 0 0,0 0 0 0 0,0-1 1 0 0,0 1-1 0 0,0 1 0 0 0,0-1 0 0 0,-3-2 0 0 0,3 3-58 0 0,-1 0 0 0 0,1 0 0 0 0,-1 0 0 0 0,1 1 0 0 0,-1-1 0 0 0,1 0 0 0 0,-1 1 0 0 0,1 0 0 0 0,-1 0 0 0 0,1-1 0 0 0,-1 1 0 0 0,0 1 0 0 0,1-1 0 0 0,-1 0 0 0 0,1 1 0 0 0,-1-1 0 0 0,1 1 0 0 0,-1 0 0 0 0,-3 1 0 0 0,-4 3-8 0 0,-1 1 0 0 0,1 0 0 0 0,0 0 0 0 0,0 1 0 0 0,-17 16 0 0 0,7-3-16 0 0,-25 30 0 0 0,13-8 88 0 0,2 1 0 0 0,-46 88 0 0 0,-26 105 0 0 0,69-135 0 0 0,-28 144 0 0 0,20-70 0 0 0,35-152 0 0 0,-1-1 0 0 0,-1 0 0 0 0,-1 0 0 0 0,-1 0 0 0 0,-1-2 0 0 0,0 1 0 0 0,-2-1 0 0 0,0-1 0 0 0,-1 0 0 0 0,-30 30 0 0 0,-16 7 0 0 0,-130 94 0 0 0,103-84 0 0 0,85-64-315 0 0,0 0 1 0 0,0-1-1 0 0,-1 1 0 0 0,1 0 0 0 0,0-1 0 0 0,-1 0 1 0 0,1 1-1 0 0,-1-1 0 0 0,1 0 0 0 0,-1 0 0 0 0,0-1 0 0 0,1 1 1 0 0,-1 0-1 0 0,0-1 0 0 0,1 0 0 0 0,-1 1 0 0 0,-5-1 1 0 0,6-1-1732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17503 0 0,'0'0'399'0'0,"1"-1"60"0"0,-1 0-424 0 0,1 0 1 0 0,-1 1 0 0 0,1-1 0 0 0,-1 1 0 0 0,1-1 0 0 0,-1 1 0 0 0,1-1 0 0 0,-1 1 0 0 0,1-1 0 0 0,-1 1 0 0 0,1-1 0 0 0,0 1 0 0 0,-1 0 0 0 0,1-1 0 0 0,0 1 0 0 0,-1 0 0 0 0,1 0-1 0 0,0-1 1 0 0,-1 1 0 0 0,1 0 0 0 0,0 0 0 0 0,0 0 0 0 0,0 0 0 0 0,24 0 165 0 0,-11 1-202 0 0,303-14 1007 0 0,-265 7-878 0 0,-1-2 0 0 0,1-2 1 0 0,-2-3-1 0 0,55-21 0 0 0,-79 24-475 0 0,6-2-1103 0 0,-11 2-3324 0 0,-4-1-1470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237 455 10135 0 0,'0'0'231'0'0,"0"0"29"0"0,0 0 19 0 0,-2 1-41 0 0,0-1-219 0 0,-4 1-14 0 0,1 1 0 0 0,0-1 0 0 0,0 1 0 0 0,0 0-1 0 0,-5 3 1 0 0,-3 6 58 0 0,11-6 132 0 0,1-1 18 0 0,-17 44 2242 0 0,4-22-1335 0 0,-16 25 994 0 0,19-34-1944 0 0,8-12-34 0 0,0-1-1 0 0,0 1 1 0 0,0-1 0 0 0,0 1 0 0 0,-1-1 0 0 0,1 0 0 0 0,-1-1 0 0 0,0 1 0 0 0,0-1 0 0 0,-1 1 0 0 0,1-1-1 0 0,-1 0 1 0 0,-9 4 0 0 0,12-6-136 0 0,-1 0 0 0 0,1-1 0 0 0,0 1 0 0 0,-1 0 0 0 0,1-1 0 0 0,-1 0 0 0 0,1 1 0 0 0,-1-1 0 0 0,1 0 0 0 0,-5-1 0 0 0,6 1 0 0 0,1 0 0 0 0,-1 0 0 0 0,0-1 0 0 0,0 1 0 0 0,0 0 0 0 0,1-1 0 0 0,-1 1 0 0 0,0-1 0 0 0,1 1 0 0 0,-1-1 0 0 0,0 1 0 0 0,1-1 0 0 0,-1 0 0 0 0,1 1 0 0 0,-1-1 0 0 0,0 0 0 0 0,1 1 0 0 0,0-1 0 0 0,-1 0 0 0 0,1 0 0 0 0,-1 0 0 0 0,1 1 0 0 0,0-1 0 0 0,0 0 0 0 0,-1 0 0 0 0,1 0 0 0 0,0 0 0 0 0,0 1 0 0 0,0-1 0 0 0,0 0 0 0 0,0 0 0 0 0,0 0 0 0 0,0 0 0 0 0,1-1 0 0 0,0-5 88 0 0,0 0 0 0 0,1 0 0 0 0,0 0 0 0 0,0 1 0 0 0,0-1-1 0 0,1 0 1 0 0,0 1 0 0 0,1 0 0 0 0,-1 0 0 0 0,6-7 0 0 0,8-9 460 0 0,23-24 1 0 0,-31 36-581 0 0,16-17 42 0 0,138-159-4 0 0,-118 133-664 0 0,2 3-1 0 0,78-67 0 0 0,-113 107 658 0 0,-1 2-1 0 0,1-1 0 0 0,1 1 1 0 0,0 1-1 0 0,0 0 1 0 0,0 1-1 0 0,0 0 0 0 0,1 1 1 0 0,26-5-1 0 0,-38 9-14 0 0,0 1 0 0 0,0-1-1 0 0,0 1 1 0 0,0 0 0 0 0,0 0 0 0 0,0 0-1 0 0,0 0 1 0 0,0 0 0 0 0,-1 0 0 0 0,1 1-1 0 0,0-1 1 0 0,0 1 0 0 0,0-1-1 0 0,0 1 1 0 0,0 0 0 0 0,0 0 0 0 0,-1 0-1 0 0,1 0 1 0 0,0 0 0 0 0,-1 0 0 0 0,1 0-1 0 0,-1 0 1 0 0,1 1 0 0 0,-1-1-1 0 0,0 0 1 0 0,1 1 0 0 0,-1 0 0 0 0,0-1-1 0 0,0 1 1 0 0,0 0 0 0 0,0-1 0 0 0,0 1-1 0 0,0 0 1 0 0,-1 0 0 0 0,1 0 0 0 0,-1 0-1 0 0,1-1 1 0 0,-1 1 0 0 0,0 0-1 0 0,1 3 1 0 0,-1 8-218 0 0,0 1 1 0 0,0-1-1 0 0,-1 0 0 0 0,-5 25 0 0 0,-3 9-779 0 0,3-3-10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15663 0 0,'0'0'719'0'0,"0"0"-20"0"0,0 0-306 0 0,0 0 371 0 0,0 0 209 0 0,0 0 41 0 0,0 0-61 0 0,0 0-288 0 0,-14 0 839 0 0,-16 5-1472 0 0,2 2 0 0 0,-1 1 0 0 0,1 1 0 0 0,-27 14 0 0 0,42-18-20 0 0,-4 3-12 0 0,1 0 0 0 0,1 1 0 0 0,-16 13 0 0 0,-10 4 0 0 0,15-11 0 0 0,-27 17 0 0 0,45-27 0 0 0,8-4 0 0 0,0-1 0 0 0,0 0 0 0 0,0 0 0 0 0,-1 1 0 0 0,1-1 0 0 0,0 0 0 0 0,0 0 0 0 0,0 1 0 0 0,0-1 0 0 0,0 0 0 0 0,-1 1 0 0 0,1-1 0 0 0,0 0 0 0 0,0 0 0 0 0,0 1 0 0 0,0-1 0 0 0,0 0 0 0 0,0 1 0 0 0,0-1 0 0 0,0 0 0 0 0,0 1 0 0 0,0-1 0 0 0,0 0 0 0 0,0 1 0 0 0,0-1 0 0 0,1 0 0 0 0,-1 0 0 0 0,0 1 0 0 0,0-1 0 0 0,0 0 0 0 0,0 1 0 0 0,0-1 0 0 0,1 0 0 0 0,-1 0 0 0 0,0 1 0 0 0,0-1 0 0 0,0 0 0 0 0,1 0 0 0 0,-1 0 0 0 0,0 1 0 0 0,0-1 0 0 0,1 0 0 0 0,-1 0 0 0 0,0 0 0 0 0,1 0 0 0 0,-1 0 0 0 0,0 0 0 0 0,0 1 0 0 0,1-1 0 0 0,-1 0 0 0 0,0 0 0 0 0,1 0 0 0 0,-1 0 0 0 0,7 3-105 0 0,0 0 0 0 0,0-1 0 0 0,1 0-1 0 0,-1 0 1 0 0,0-1 0 0 0,1 0 0 0 0,-1 0 0 0 0,13 0-1 0 0,18 2-843 0 0,-21-1 789 0 0,0 1 0 0 0,-1 1 0 0 0,1 0 0 0 0,-1 2 0 0 0,0 0 0 0 0,-1 0 0 0 0,1 1 0 0 0,-1 1 0 0 0,0 1 0 0 0,-1 0 0 0 0,0 1 0 0 0,24 22 0 0 0,-35-29 576 0 0,0 0-1 0 0,-1 0 1 0 0,1 0 0 0 0,-1 0-1 0 0,3 4 1 0 0,-5-6-325 0 0,1 0 1 0 0,0 1 0 0 0,-1-1-1 0 0,0 1 1 0 0,1-1 0 0 0,-1 1-1 0 0,0-1 1 0 0,0 1 0 0 0,0-1-1 0 0,0 1 1 0 0,0-1 0 0 0,0 1-1 0 0,0-1 1 0 0,0 1-1 0 0,-1 2 1 0 0,-4 5-76 0 0,2-6-16 0 0,0 0 0 0 0,-1 0 0 0 0,1 0 0 0 0,-1 0 0 0 0,0-1 0 0 0,0 1 0 0 0,0-1 0 0 0,0 0 0 0 0,0 0 0 0 0,0-1 0 0 0,-1 1 0 0 0,-7 1 0 0 0,-8 0 0 0 0,-31 3 0 0 0,36-5 0 0 0,-104 4 250 0 0,-12 1-4521 0 0,117-4-2892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405 129 10135 0 0,'-7'5'96'0'0,"6"-3"20"0"0,-1-1-1 0 0,0 1 0 0 0,0-1 0 0 0,0 1 1 0 0,0-1-1 0 0,0 0 0 0 0,-1 0 0 0 0,-3 2 1 0 0,5-3 277 0 0,3 0 106 0 0,3 1-258 0 0,0-1-1 0 0,0 0 1 0 0,1 0 0 0 0,-1 0 0 0 0,0-1 0 0 0,0 0 0 0 0,0 0 0 0 0,8-2 0 0 0,43-19 980 0 0,-20 6-516 0 0,111-42 415 0 0,-130 51-1120 0 0,0 0 0 0 0,18-12 0 0 0,-28 13 0 0 0,-4 0 0 0 0,-6 5 0 0 0,-2 2 0 0 0,-26 10 0 0 0,-31 16 0 0 0,13-5 0 0 0,-383 177-401 0 0,387-178 1 0 0,-21 11-378 0 0,59-28 726 0 0,1 0 0 0 0,0 0 1 0 0,1 0-1 0 0,-1 1 1 0 0,1 0-1 0 0,0 0 1 0 0,-7 8-1 0 0,12-12 72 0 0,-1 0 0 0 0,1-1 0 0 0,-1 1 0 0 0,1 0-1 0 0,0-1 1 0 0,0 1 0 0 0,0 0 0 0 0,-1-1 0 0 0,1 1 0 0 0,0 0-1 0 0,0 0 1 0 0,0-1 0 0 0,0 1 0 0 0,0 0 0 0 0,0 0 0 0 0,0-1-1 0 0,0 1 1 0 0,0 0 0 0 0,1 0 0 0 0,-1-1 0 0 0,0 1 0 0 0,0 0-1 0 0,1-1 1 0 0,-1 1 0 0 0,0 0 0 0 0,1-1 0 0 0,-1 1 0 0 0,1-1-1 0 0,-1 1 1 0 0,1 0 0 0 0,-1-1 0 0 0,1 1 0 0 0,-1-1 0 0 0,1 1-1 0 0,-1-1 1 0 0,1 0 0 0 0,0 1 0 0 0,-1-1 0 0 0,1 0 0 0 0,1 1-1 0 0,4 3 253 0 0,1-1 0 0 0,0 0-1 0 0,9 2 1 0 0,-10-2-196 0 0,16 3 56 0 0,1 0 0 0 0,0-1 0 0 0,-1-1 0 0 0,45 2 0 0 0,95-9 1228 0 0,-136 1-1332 0 0,65-5-387 0 0,-31-3-4610 0 0,-18 1-1079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2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15663 0 0,'-1'1'719'0'0,"-6"6"-557"0"0,0 0 1 0 0,1 1-1 0 0,0 0 0 0 0,0 0 1 0 0,-6 12-1 0 0,-9 13-84 0 0,-158 227 2048 0 0,16-22-2293 0 0,-16-14 197 0 0,142-183-63 0 0,-7 9-151 0 0,-77 67 0 0 0,100-102-1924 0 0,20-14-4031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47 308 11975 0 0,'25'-32'476'0'0,"1"1"0"0"0,31-28 1 0 0,-38 41-214 0 0,1 2 0 0 0,0 0 0 0 0,1 2 0 0 0,32-17 0 0 0,-38 23-89 0 0,18-10 585 0 0,1 2 1 0 0,66-22-1 0 0,-89 35-599 0 0,1 1 0 0 0,-1-1-1 0 0,1 2 1 0 0,-1 0 0 0 0,1 0-1 0 0,0 1 1 0 0,-1 1 0 0 0,1-1 0 0 0,0 2-1 0 0,-1 0 1 0 0,0 0 0 0 0,1 1-1 0 0,17 7 1 0 0,-22-7-140 0 0,1 1-1 0 0,-1 0 0 0 0,0 0 1 0 0,0 0-1 0 0,0 1 1 0 0,0 0-1 0 0,-1 0 0 0 0,11 12 1 0 0,-13-12 87 0 0,0 0-1 0 0,-1 1 1 0 0,0-1 0 0 0,0 1 0 0 0,0 0-1 0 0,0 0 1 0 0,-1 0 0 0 0,0 0 0 0 0,0 0 0 0 0,-1 0-1 0 0,2 13 1 0 0,-2-6-43 0 0,-1 0-1 0 0,0 0 1 0 0,0 0-1 0 0,-2 0 1 0 0,1 0-1 0 0,-2 0 1 0 0,0-1-1 0 0,-5 16 1 0 0,2-11-49 0 0,-1-1 0 0 0,-1 0 0 0 0,-1 0 0 0 0,0-1 0 0 0,-16 21-1 0 0,5-13-21 0 0,-1 0-1 0 0,-1-2 1 0 0,0 0-1 0 0,-2-2 0 0 0,0 0 1 0 0,-49 27-1 0 0,45-32 8 0 0,-1-2 0 0 0,-1-1 0 0 0,0-2 0 0 0,-39 8 0 0 0,44-11 0 0 0,-79 14 88 0 0,89-18-462 0 0,-1-1 0 0 0,1 0 0 0 0,0-2 0 0 0,-29-3 0 0 0,40 3-323 0 0,1 0 1 0 0,-1 0 0 0 0,0 0 0 0 0,0 0 0 0 0,0-1 0 0 0,1 0 0 0 0,-1 0-1 0 0,-3-2 1 0 0,-4-7-5104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71 13823 0 0,'-1'1'315'0'0,"-23"34"752"0"0,15-24-546 0 0,1 0-1 0 0,-8 15 1 0 0,16-25-78 0 0,0-1-222 0 0,2 1-90 0 0,-1-1-1 0 0,1 1 0 0 0,0 0 1 0 0,0-1-1 0 0,0 1 0 0 0,0-1 1 0 0,0 0-1 0 0,0 1 0 0 0,3-1 1 0 0,-4 0-51 0 0,5 0 112 0 0,-1 0-1 0 0,0-1 0 0 0,1 1 1 0 0,-1-1-1 0 0,0 0 1 0 0,0 0-1 0 0,0-1 0 0 0,6-2 1 0 0,39-21 724 0 0,-10 5-899 0 0,-31 16-17 0 0,0-1 0 0 0,0 0 0 0 0,16-12 0 0 0,-23 16 0 0 0,0 0 0 0 0,0-1 0 0 0,0 1 0 0 0,-1-1 0 0 0,1 1 0 0 0,-1-1 0 0 0,1 0 0 0 0,-1 1 0 0 0,1-1 0 0 0,-1 0 0 0 0,0 0 0 0 0,0 0 0 0 0,0 0 0 0 0,0 0 0 0 0,0-1 0 0 0,0 1 0 0 0,-1 0 0 0 0,1 0 0 0 0,-1-1 0 0 0,1 1 0 0 0,-1 0 0 0 0,0 0 0 0 0,0-3 0 0 0,-1 3 0 0 0,1 1 1 0 0,-1 0-1 0 0,0-1 0 0 0,0 1 0 0 0,1 0 1 0 0,-1 0-1 0 0,0 0 0 0 0,0 0 1 0 0,0 0-1 0 0,0 0 0 0 0,0 0 0 0 0,-1 0 1 0 0,1 0-1 0 0,0 0 0 0 0,0 0 0 0 0,-1 1 1 0 0,1-1-1 0 0,0 1 0 0 0,-1-1 0 0 0,-2 0 1 0 0,-1 0-15 0 0,1-1 0 0 0,-1 1 0 0 0,0 0 0 0 0,-10 0 0 0 0,-7 2-98 0 0,0 1-1 0 0,-1 1 1 0 0,1 1-1 0 0,1 1 1 0 0,-1 1 0 0 0,1 1-1 0 0,0 1 1 0 0,-26 13-1 0 0,4 1-192 0 0,1 3 0 0 0,-67 52-1 0 0,7 9 306 0 0,85-70 0 0 0,1 1 0 0 0,0 1 0 0 0,-20 32 0 0 0,34-47 0 0 0,0 0 0 0 0,0 1 0 0 0,0-1 0 0 0,1 0 0 0 0,0 1 0 0 0,-1-1 0 0 0,1 1 0 0 0,0-1 0 0 0,1 1 0 0 0,-1-1 0 0 0,1 1 0 0 0,0 0 0 0 0,-1-1 0 0 0,2 1 0 0 0,-1 0 0 0 0,0-1 0 0 0,1 1 0 0 0,-1-1 0 0 0,1 1 0 0 0,0 0 0 0 0,0-1 0 0 0,1 0 0 0 0,-1 1 0 0 0,1-1 0 0 0,0 0 0 0 0,-1 0 0 0 0,1 0 0 0 0,1 0 0 0 0,-1 0 0 0 0,0 0 0 0 0,1 0 0 0 0,-1-1 0 0 0,1 1 0 0 0,0-1 0 0 0,0 0 0 0 0,0 0 0 0 0,0 0 0 0 0,6 2 0 0 0,5 3-50 0 0,-1-2-1 0 0,1 1 1 0 0,1-2 0 0 0,-1 0-1 0 0,29 3 1 0 0,-11-3-442 0 0,54-3 0 0 0,-2-8-2479 0 0,-40 0 1436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60 13823 0 0,'42'-27'1500'0'0,"-41"26"-1499"0"0,0 0 0 0 0,0 1 0 0 0,0-1-1 0 0,0 0 1 0 0,0 0 0 0 0,-1 0 0 0 0,1 1 0 0 0,0-1-1 0 0,-1 0 1 0 0,1 0 0 0 0,0 0 0 0 0,-1 0 0 0 0,1 0-1 0 0,-1-2 1 0 0,1 3-1 0 0,-1-1 1 0 0,0 1-1 0 0,0 0 0 0 0,0-1 0 0 0,0 1 0 0 0,0-1 0 0 0,0 1 0 0 0,-1-1 0 0 0,1 1 1 0 0,0-1-1 0 0,0 1 0 0 0,0-1 0 0 0,0 1 0 0 0,0-1 0 0 0,-1 1 0 0 0,1 0 0 0 0,0-1 1 0 0,0 1-1 0 0,-1-1 0 0 0,1 1 0 0 0,0 0 0 0 0,-1-1 0 0 0,0 0 0 0 0,0 0 0 0 0,-1 0 0 0 0,1 1-1 0 0,0-1 1 0 0,-1 0 0 0 0,1 1 0 0 0,0-1 0 0 0,-1 1-1 0 0,1-1 1 0 0,0 1 0 0 0,-1 0 0 0 0,1-1 0 0 0,-1 1-1 0 0,-1 0 1 0 0,-67 7 36 0 0,-137 32-1 0 0,184-33 184 0 0,1 2 0 0 0,1 0-1 0 0,-1 1 1 0 0,1 1 0 0 0,1 1 0 0 0,0 1 0 0 0,0 1-1 0 0,-29 25 1 0 0,44-33-72 0 0,-1 0-1 0 0,1 1 0 0 0,0 0 0 0 0,0 0 1 0 0,1 0-1 0 0,-7 13 0 0 0,10-17-108 0 0,0 0 0 0 0,0 0 0 0 0,0 0 0 0 0,0 0 0 0 0,1 0 0 0 0,-1 0 0 0 0,1 1 0 0 0,0-1 0 0 0,-1 0-1 0 0,1 1 1 0 0,0-1 0 0 0,0 0 0 0 0,1 0 0 0 0,-1 1 0 0 0,0-1 0 0 0,1 0 0 0 0,-1 0 0 0 0,1 1 0 0 0,0-1 0 0 0,0 0 0 0 0,0 0 0 0 0,0 0-1 0 0,0 0 1 0 0,0 0 0 0 0,0 0 0 0 0,3 3 0 0 0,-1-2-38 0 0,0-1 0 0 0,0 1 0 0 0,-1 0 0 0 0,2-1 0 0 0,-1 0 0 0 0,0 0 0 0 0,0 0 0 0 0,1 0 0 0 0,-1 0 0 0 0,1-1 0 0 0,-1 1 0 0 0,7 1 0 0 0,-3-2 0 0 0,0 0 0 0 0,1-1 0 0 0,-1 0 0 0 0,1 0 0 0 0,12-2 0 0 0,1 0 0 0 0,0-1 0 0 0,-1-1 0 0 0,1-1 0 0 0,-1-1 0 0 0,28-12 0 0 0,24-16 0 0 0,-62 31 0 0 0,-9 2 0 0 0,-1 1 0 0 0,0 0 0 0 0,0 0 0 0 0,1 0 0 0 0,-1-1 0 0 0,0 1 0 0 0,1 0 0 0 0,-1 0 0 0 0,0 0 0 0 0,1 0 0 0 0,-1 0 0 0 0,1 0 0 0 0,-1 0 0 0 0,0 0 0 0 0,1 0 0 0 0,-1 0 0 0 0,0 0 0 0 0,1 0 0 0 0,-1 0 0 0 0,0 0 0 0 0,1 0 0 0 0,-1 0 0 0 0,0 0 0 0 0,1 1 0 0 0,-1-1 0 0 0,0 0 0 0 0,1 0 0 0 0,-1 0 0 0 0,0 0 0 0 0,1 1 0 0 0,-1-1 0 0 0,0 0 0 0 0,1 0 0 0 0,-1 1 0 0 0,0-1 0 0 0,0 0 0 0 0,0 1 0 0 0,1-1 0 0 0,-1 0 0 0 0,0 0 0 0 0,0 1 0 0 0,0-1 0 0 0,0 0 0 0 0,0 1 0 0 0,1-1 0 0 0,-1 1 0 0 0,0-1 0 0 0,0 0 0 0 0,0 1 0 0 0,0-1 0 0 0,0 1 0 0 0,0 1 0 0 0,1 1 0 0 0,-1-1 0 0 0,1 1 0 0 0,-1-1 0 0 0,0 1 0 0 0,0-1 0 0 0,0 1 0 0 0,0-1 0 0 0,-1 1 0 0 0,1-1 0 0 0,-1 1 0 0 0,0 2 0 0 0,-14 31 0 0 0,10-24 0 0 0,-4 10-50 0 0,0 0 0 0 0,1 1-1 0 0,-5 27 1 0 0,13-50-40 0 0,0 0 0 0 0,0 1 0 0 0,0-1 0 0 0,1 1 0 0 0,-1-1 0 0 0,0 0 0 0 0,0 1 0 0 0,0-1 0 0 0,0 0 1 0 0,0 1-1 0 0,0-1 0 0 0,1 0 0 0 0,-1 1 0 0 0,0-1 0 0 0,0 0 0 0 0,0 1 0 0 0,1-1 0 0 0,-1 0 0 0 0,0 0 0 0 0,0 1 0 0 0,1-1 0 0 0,-1 0 0 0 0,0 0 0 0 0,1 1 1 0 0,-1-1-1 0 0,0 0 0 0 0,1 0 0 0 0,-1 0 0 0 0,0 0 0 0 0,2 1 0 0 0,9 1-1123 0 0,6-3-321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0 17503 0 0,'0'0'803'0'0,"-1"1"-18"0"0,-3 3-740 0 0,0 0 1 0 0,1 0-1 0 0,-1 0 0 0 0,1 0 0 0 0,0 0 0 0 0,-3 7 1 0 0,-8 10-47 0 0,-89 106 157 0 0,31-41 144 0 0,-33 36 729 0 0,-4 5-466 0 0,-345 470-547 0 0,271-361-16 0 0,131-171 0 0 0,41-53-270 0 0,0 0 0 0 0,-18 15 0 0 0,-7 1-3645 0 0,35-27 1936 0 0,1-1-1921 0 0,0 0-824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14 142 17503 0 0,'0'0'399'0'0,"-7"-4"961"0"0,1 3-1143 0 0,27 15 1167 0 0,-5-6-1326 0 0,1-1 0 0 0,0 0 0 0 0,1-2 0 0 0,0 0 0 0 0,0-1 0 0 0,0-1 0 0 0,0 0 0 0 0,0-2 0 0 0,0 0 0 0 0,23-2 0 0 0,21-4 135 0 0,102-23-1 0 0,-104 16 324 0 0,422-90-1632 0 0,-368 77-1376 0 0,10 4-4169 0 0,-122 22 3503 0 0,1 8-730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19351 0 0,'0'0'439'0'0,"0"0"62"0"0,0 0 33 0 0,0 0-65 0 0,0 0-237 0 0,0 0 156 0 0,0 0 100 0 0,-2 0 21 0 0,-7 1-432 0 0,1 0-1 0 0,-1 1 1 0 0,1 0-1 0 0,0 1 1 0 0,-1 0 0 0 0,1 0-1 0 0,-10 6 1 0 0,-26 9-483 0 0,3-4-235 0 0,-85 24-309 0 0,119-37 950 0 0,-92 23 0 0 0,85-19 0 0 0,-1 0 0 0 0,1 1 0 0 0,0 1 0 0 0,-20 12 0 0 0,33-18 55 0 0,0 0 0 0 0,-1 0-1 0 0,1 0 1 0 0,0 0 0 0 0,-1 0 0 0 0,1 0-1 0 0,0 1 1 0 0,0-1 0 0 0,0 0 0 0 0,0 1-1 0 0,0-1 1 0 0,0 0 0 0 0,1 1 0 0 0,-1 0-1 0 0,-1 2 1 0 0,2-2 453 0 0,9 7 84 0 0,-1-5-590 0 0,1 1 0 0 0,0-1 0 0 0,0-1 1 0 0,0 1-1 0 0,0-1 0 0 0,16 2 0 0 0,-6 0-1 0 0,48 10-7 0 0,-36-9-870 0 0,55 20 0 0 0,-79-23 1030 0 0,0 0 0 0 0,0 1 0 0 0,0 0 0 0 0,-1 1 0 0 0,0 0 0 0 0,0-1 0 0 0,8 10 0 0 0,0 2-584 0 0,19 25 1 0 0,-33-40 377 0 0,6 6 210 0 0,-1 0 0 0 0,0 1 0 0 0,0 0 0 0 0,-1-1-1 0 0,0 1 1 0 0,0 1 0 0 0,-1-1 0 0 0,3 10 0 0 0,-6-8-142 0 0,-1-8-16 0 0,0 0 0 0 0,0 1 0 0 0,0-2 0 0 0,0 1 0 0 0,-1 0 0 0 0,1 0 0 0 0,0 0 0 0 0,-1 0 0 0 0,1-1 0 0 0,-1 1 0 0 0,0-1 0 0 0,0 1 0 0 0,1-1 0 0 0,-1 0 0 0 0,0 0 0 0 0,0 1 0 0 0,0-1 0 0 0,0-1 0 0 0,0 1 0 0 0,-1 0 0 0 0,-3 1 0 0 0,-5 0 0 0 0,0 0 0 0 0,1 0 0 0 0,-13-1 0 0 0,22-1 0 0 0,-405-6 1337 0 0,394 5-1511 0 0,-36-3-1862 0 0,3-2-6155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533 379 10135 0 0,'-4'11'770'0'0,"1"-6"-698"0"0,0 0 1 0 0,0-1 0 0 0,0 1 0 0 0,-7 6 0 0 0,3-7 619 0 0,-4 3 2616 0 0,10-9-1822 0 0,4-5-866 0 0,1-1-609 0 0,86-149 2026 0 0,-45 79-2037 0 0,-39 66-57 0 0,-1 0 0 0 0,0 0-1 0 0,-1-1 1 0 0,0 0 0 0 0,-1 0-1 0 0,2-23 1 0 0,-4 34 1 0 0,-1-1 0 0 0,0 1 0 0 0,0 0 0 0 0,0-1 1 0 0,0 1-1 0 0,0 0 0 0 0,0 0 0 0 0,-1-1 0 0 0,1 1 0 0 0,-1 0 1 0 0,1 0-1 0 0,-1-1 0 0 0,0 1 0 0 0,0 0 0 0 0,0 0 0 0 0,0 0 0 0 0,0 0 1 0 0,0 0-1 0 0,-1 0 0 0 0,1 1 0 0 0,-1-1 0 0 0,1 0 0 0 0,-1 1 0 0 0,0-1 1 0 0,0 1-1 0 0,1-1 0 0 0,-1 1 0 0 0,0 0 0 0 0,-4-2 0 0 0,1 1-48 0 0,0 1 0 0 0,0 0 0 0 0,0 0-1 0 0,0 0 1 0 0,1 0 0 0 0,-1 1 0 0 0,0 0-1 0 0,0 0 1 0 0,0 0 0 0 0,0 1 0 0 0,0 0-1 0 0,-9 2 1 0 0,-4 3 18 0 0,0 0-1 0 0,1 2 1 0 0,0 0 0 0 0,-24 15-1 0 0,-59 50-89 0 0,57-36 502 0 0,1 2-1 0 0,-62 75 0 0 0,77-80-125 0 0,1 1 0 0 0,3 1 0 0 0,1 1 0 0 0,-21 48 0 0 0,40-78-196 0 0,0 0-1 0 0,0 1 0 0 0,1-1 1 0 0,0 1-1 0 0,-1 11 0 0 0,3-17-3 0 0,0-1 0 0 0,0 0 0 0 0,0 1 0 0 0,0-1 0 0 0,0 1 0 0 0,0-1-1 0 0,0 1 1 0 0,0-1 0 0 0,0 0 0 0 0,1 1 0 0 0,-1-1 0 0 0,0 1 0 0 0,1-1 0 0 0,0 0 0 0 0,-1 0 0 0 0,1 1-1 0 0,0-1 1 0 0,-1 0 0 0 0,1 0 0 0 0,0 0 0 0 0,0 1 0 0 0,0-1 0 0 0,0 0 0 0 0,0 0 0 0 0,0-1-1 0 0,1 1 1 0 0,-1 0 0 0 0,0 0 0 0 0,0 0 0 0 0,0-1 0 0 0,1 1 0 0 0,-1-1 0 0 0,0 1 0 0 0,1-1-1 0 0,-1 0 1 0 0,3 1 0 0 0,5 0 103 0 0,1-1 0 0 0,0 0 0 0 0,0 0 0 0 0,-1-1 0 0 0,1 0 0 0 0,0-1 0 0 0,-1 0 0 0 0,12-5 1 0 0,74-31 981 0 0,-86 33-1066 0 0,40-18-10 0 0,89-57 0 0 0,-112 61-10 0 0,0 0 1 0 0,-2-2 0 0 0,0-1-1 0 0,32-39 1 0 0,-3 3 0 0 0,-51 56 0 0 0,-1 0 0 0 0,1 0 0 0 0,-1 0 0 0 0,0-1 0 0 0,0 1 0 0 0,0-1 0 0 0,1-2 0 0 0,-1 3 0 0 0,-16 54 0 0 0,-2-4 0 0 0,1 1 0 0 0,-10 54 0 0 0,24-100-3 0 0,2-2 0 0 0,0 0-1 0 0,0 0 0 0 0,-1 0 0 0 0,1 0 0 0 0,0 0 0 0 0,0 0 1 0 0,0 0-1 0 0,0 0 0 0 0,0 0 0 0 0,0 0 0 0 0,0 0 1 0 0,1 0-1 0 0,-1 0 0 0 0,0 0 0 0 0,1 1 0 0 0,-1-2-30 0 0,1 0-1 0 0,-1 1 0 0 0,0-1 1 0 0,1 0-1 0 0,-1 1 1 0 0,0-1-1 0 0,1 0 1 0 0,-1 0-1 0 0,1 0 0 0 0,-1 1 1 0 0,1-1-1 0 0,-1 0 1 0 0,0 0-1 0 0,1 0 0 0 0,-1 0 1 0 0,1 0-1 0 0,-1 0 1 0 0,1 0-1 0 0,-1 0 1 0 0,1 0-1 0 0,-1 0 0 0 0,0 0 1 0 0,1 0-1 0 0,0 0 1 0 0,11-2-404 0 0,-11 2 420 0 0,27-7-3193 0 0,46-18 1 0 0,10-3-1794 0 0,-72 25 4521 0 0,0 1-1 0 0,0 0 0 0 0,0 1 1 0 0,0 0-1 0 0,18 1 1 0 0,3 2 195 0 0,-21-3 1167 0 0,-1 2 1 0 0,1 0-1 0 0,-1 0 0 0 0,18 5 0 0 0,-28-5 645 0 0,6 2 5588 0 0,-13-6-3940 0 0,0-3-3994 0 0,4 3 988 0 0,0 0 0 0 0,1 0 0 0 0,-1 0 0 0 0,0 0 0 0 0,1-1 0 0 0,0 1-1 0 0,0-1 1 0 0,0 1 0 0 0,0-1 0 0 0,0 1 0 0 0,1-1 0 0 0,-1 0 0 0 0,1 1 0 0 0,0-7 0 0 0,1 3 63 0 0,0-1 1 0 0,0 1 0 0 0,0 0-1 0 0,1 0 1 0 0,-1-1 0 0 0,5-8-1 0 0,3-3-173 0 0,1 1 0 0 0,1 0 0 0 0,1 0 0 0 0,0 1 0 0 0,1 1 0 0 0,0 0 0 0 0,2 1 0 0 0,0 0 0 0 0,1 1 0 0 0,20-14 0 0 0,-24 19-117 0 0,7-6-577 0 0,1 1 0 0 0,0 1-1 0 0,1 0 1 0 0,42-17 0 0 0,-12 12-4636 0 0,93-17 0 0 0,-107 28 3226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38 13823 0 0,'0'0'315'0'0,"0"2"45"0"0,1 12-144 0 0,-1 1 0 0 0,0-1 1 0 0,-5 25-1 0 0,0 22 2724 0 0,5-60-2900 0 0,0 0-1 0 0,0-1 0 0 0,0 1 1 0 0,0 0-1 0 0,0 0 1 0 0,0 0-1 0 0,0 0 0 0 0,0-1 1 0 0,0 1-1 0 0,1 0 1 0 0,-1 0-1 0 0,0 0 0 0 0,0-1 1 0 0,1 1-1 0 0,-1 0 1 0 0,1 0-1 0 0,-1-1 0 0 0,1 1 1 0 0,-1 0-1 0 0,1-1 1 0 0,-1 1-1 0 0,1-1 0 0 0,-1 1 1 0 0,1-1-1 0 0,0 1 1 0 0,1 0-1 0 0,-1-1 11 0 0,0 1 0 0 0,1-1-1 0 0,-1 0 1 0 0,1 0 0 0 0,-1 0 0 0 0,1 0 0 0 0,-1 0 0 0 0,0 0-1 0 0,1 0 1 0 0,-1 0 0 0 0,1-1 0 0 0,-1 1 0 0 0,3-1-1 0 0,4-3 279 0 0,0 0 0 0 0,0 0-1 0 0,12-9 1 0 0,5-4 387 0 0,-1-1-1 0 0,22-22 1 0 0,-42 36-740 0 0,-1 0 0 0 0,0 1 0 0 0,0-1 0 0 0,0 0 0 0 0,0 0 0 0 0,0-1 0 0 0,-1 1-1 0 0,0 0 1 0 0,0-1 0 0 0,0 1 0 0 0,-1-1 0 0 0,1 0 0 0 0,-1 0 0 0 0,0 0 0 0 0,0-7 0 0 0,-1 11-36 0 0,0 0 1 0 0,0 0-1 0 0,-1 0 1 0 0,1 0 0 0 0,0 0-1 0 0,-1 0 1 0 0,1 0-1 0 0,0 1 1 0 0,-1-1-1 0 0,1 0 1 0 0,-1 0-1 0 0,0 0 1 0 0,1 0 0 0 0,-1 1-1 0 0,1-1 1 0 0,-1 0-1 0 0,0 1 1 0 0,0-1-1 0 0,0 0 1 0 0,1 1 0 0 0,-1-1-1 0 0,0 1 1 0 0,0 0-1 0 0,0-1 1 0 0,-2 0-1 0 0,1 0 59 0 0,0 1 0 0 0,-1-1 0 0 0,1 0 0 0 0,-1 1 0 0 0,1-1 0 0 0,-1 1-1 0 0,1 0 1 0 0,-5 0 0 0 0,-3 2 2 0 0,0 1 0 0 0,0 0 0 0 0,0 1 0 0 0,0 0 0 0 0,1 0 1 0 0,-12 7-1 0 0,-10 5-73 0 0,-9 3-334 0 0,2 1 0 0 0,-66 44 0 0 0,89-52 545 0 0,0 0-1 0 0,0 1 0 0 0,1 1 1 0 0,1 0-1 0 0,0 0 1 0 0,1 2-1 0 0,1-1 1 0 0,-17 31-1 0 0,24-37-79 0 0,1-1-1 0 0,0 1 1 0 0,0 1 0 0 0,1-1-1 0 0,0 0 1 0 0,1 0 0 0 0,0 1-1 0 0,0-1 1 0 0,1 1-1 0 0,0-1 1 0 0,1 1 0 0 0,0-1-1 0 0,0 0 1 0 0,1 1-1 0 0,0-1 1 0 0,1 0 0 0 0,0 0-1 0 0,0 0 1 0 0,1-1 0 0 0,0 1-1 0 0,1-1 1 0 0,0 0-1 0 0,0 0 1 0 0,1 0 0 0 0,0-1-1 0 0,0 0 1 0 0,13 12-1 0 0,-10-13-173 0 0,0 0 0 0 0,1 0-1 0 0,-1-1 1 0 0,1-1 0 0 0,0 1-1 0 0,0-1 1 0 0,1-1 0 0 0,-1 0-1 0 0,1-1 1 0 0,0 1 0 0 0,-1-2-1 0 0,1 0 1 0 0,0 0 0 0 0,0-1-1 0 0,0 0 1 0 0,11-3 0 0 0,7-1-652 0 0,-1-2 1 0 0,0-1 0 0 0,0-1-1 0 0,46-21 1 0 0,-13 0-768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8:4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17503 0 0,'0'0'399'0'0,"0"0"60"0"0,0 0 21 0 0,0 0-59 0 0,8-2-260 0 0,1-1-161 0 0,4-1 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494 252 10135 0 0,'0'0'231'0'0,"0"0"29"0"0,0 0 19 0 0,3-1-41 0 0,20-3-44 0 0,-21 3 552 0 0,-2 1 232 0 0,0 0 40 0 0,2 1-131 0 0,0-1-659 0 0,1 0 1 0 0,-1 1-1 0 0,0-1 1 0 0,0 0-1 0 0,1 0 1 0 0,-1 0-1 0 0,0-1 1 0 0,1 1-1 0 0,-1 0 1 0 0,0-1 0 0 0,0 1-1 0 0,0-1 1 0 0,3-1-1 0 0,0 0-90 0 0,0 0 7 0 0,-1 0 0 0 0,0 0 0 0 0,0 0 0 0 0,0 0 0 0 0,0-1 0 0 0,0 0 0 0 0,0 0 0 0 0,-1 0 0 0 0,4-4 0 0 0,3-4 414 0 0,13-19 1 0 0,-11 13 23 0 0,-10 14-581 0 0,0 0-1 0 0,-1 0 1 0 0,1 0-1 0 0,-1-1 0 0 0,0 1 1 0 0,0 0-1 0 0,0-1 1 0 0,-1 1-1 0 0,1-1 1 0 0,-1 1-1 0 0,0-6 1 0 0,0 3-3 0 0,0-1 1 0 0,0 1 0 0 0,-1 0 0 0 0,0-1-1 0 0,-3-8 1 0 0,1 7 90 0 0,2 2-196 0 0,-1 1 1 0 0,0 0 0 0 0,0-1 0 0 0,-4-5-1 0 0,5 10 25 0 0,0-1 0 0 0,0 1 0 0 0,-1-1 0 0 0,1 1 0 0 0,0 0 0 0 0,-1 0 0 0 0,1-1 0 0 0,0 1 0 0 0,-1 0 0 0 0,1 0 0 0 0,-1 0 0 0 0,0 1 0 0 0,1-1-1 0 0,-1 0 1 0 0,0 1 0 0 0,1-1 0 0 0,-4 0 0 0 0,-5 0-19 0 0,0 0 0 0 0,0 1 0 0 0,1 0 0 0 0,-1 1 0 0 0,0 0 0 0 0,0 0 0 0 0,1 1 0 0 0,-1 0 0 0 0,1 1 0 0 0,0 0 0 0 0,-11 5 0 0 0,-9 6-214 0 0,2 1-1 0 0,-31 21 0 0 0,16-5 709 0 0,1 2 0 0 0,-51 55-1 0 0,62-59-190 0 0,-81 85 405 0 0,102-104-608 0 0,0 0 0 0 0,1 1 0 0 0,1 0 0 0 0,-12 23 0 0 0,15-22 0 0 0,5-1 0 0 0,-1-10 0 0 0,1 0 0 0 0,0 0 0 0 0,-1 0 0 0 0,1 0 0 0 0,0 0 0 0 0,0 0 0 0 0,0 0 0 0 0,0-1 0 0 0,0 1 0 0 0,0 0 0 0 0,0 0 0 0 0,0-1 0 0 0,0 1 0 0 0,0-1 0 0 0,0 1 0 0 0,0-1 0 0 0,0 1 0 0 0,0-1 0 0 0,1 1 0 0 0,-1-1 0 0 0,0 0 0 0 0,0 0 0 0 0,3 0 0 0 0,1 1 0 0 0,1-1 0 0 0,-1-1 0 0 0,1 1 0 0 0,6-2 0 0 0,6-2 0 0 0,0-1 0 0 0,0 0 0 0 0,29-14 0 0 0,49-32 0 0 0,35-18 0 0 0,-119 62 0 0 0,19-14 0 0 0,-21 14 0 0 0,1 0 0 0 0,12-6 0 0 0,-9 8 0 0 0,-14 5 0 0 0,1-1 0 0 0,-1 1 0 0 0,0 0 0 0 0,1 0 0 0 0,-1 0 0 0 0,1 0 0 0 0,-1 0 0 0 0,0 0 0 0 0,1-1 0 0 0,-1 1 0 0 0,1 0 0 0 0,-1 0 0 0 0,1 0 0 0 0,-1 0 0 0 0,0 0 0 0 0,1 0 0 0 0,-1 1 0 0 0,1-1 0 0 0,-1 0 0 0 0,0 0 0 0 0,1 0 0 0 0,-1 0 0 0 0,1 0 0 0 0,-1 1 0 0 0,0-1 0 0 0,1 0 0 0 0,-1 0 0 0 0,0 1 0 0 0,1-1 0 0 0,-1 1 0 0 0,1 6 0 0 0,-1-7 0 0 0,0 6 0 0 0,-1 0 0 0 0,1 0 0 0 0,-1-1 0 0 0,0 1 0 0 0,0 0 0 0 0,-1 0 0 0 0,-2 8 0 0 0,-21 40 0 0 0,10-25 0 0 0,-7 26-133 0 0,21-53-563 0 0,1-2-257 0 0,0 0-58 0 0,0 0-80 0 0,0 0-286 0 0,0 0-126 0 0,2-2-29 0 0,9-5-4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17503 0 0,'0'0'399'0'0,"0"0"60"0"0,0 0 21 0 0,0 0-59 0 0,0 2-276 0 0,-1 3-78 0 0,0 0 0 0 0,-1-1 0 0 0,1 1 0 0 0,-1 0 0 0 0,0-1 0 0 0,0 1 0 0 0,0-1 0 0 0,-1 1 0 0 0,-5 7 0 0 0,-1 2 210 0 0,-267 415 840 0 0,161-281-1166 0 0,-7 9-1286 0 0,15-22 835 0 0,39-52 392 0 0,55-63-3534 0 0,15-20 1618 0 0,9 3-22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66 13823 0 0,'5'-6'167'0'0,"1"1"-1"0"0,0 0 0 0 0,0 0 0 0 0,0 1 0 0 0,0 0 1 0 0,1 0-1 0 0,0 0 0 0 0,11-3 0 0 0,-4 0-163 0 0,-9 4 7 0 0,0 1 0 0 0,0 0 0 0 0,0 0 0 0 0,1 0 0 0 0,-1 1 0 0 0,8-2 1 0 0,-11 3 365 0 0,-2 0 113 0 0,1 2 20 0 0,-1-1-387 0 0,0 1 0 0 0,0-1 0 0 0,0 1 0 0 0,0 0 0 0 0,0-1 0 0 0,0 1 0 0 0,0-1 0 0 0,-1 1 0 0 0,1-1 1 0 0,0 1-1 0 0,-1-1 0 0 0,1 0 0 0 0,-1 1 0 0 0,-1 2 0 0 0,-16 25 633 0 0,6-11-269 0 0,-80 134 1157 0 0,44-75-1654 0 0,-155 209 97 0 0,107-157 759 0 0,36-49-153 0 0,-109 165-3096 0 0,165-239 1882 0 0,0 1 0 0 0,1 0 0 0 0,-5 14 0 0 0,5-2-4657 0 0,4-11-621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34 13823 0 0,'20'-27'1544'0'0,"-14"21"-1142"0"0,-5 5 87 0 0,-1 1 20 0 0,-2 1-66 0 0,-46 20-364 0 0,-62 37 1 0 0,-39 36-74 0 0,112-68-6 0 0,2 1 0 0 0,0 2 0 0 0,2 1 0 0 0,-51 61 0 0 0,-11 43 0 0 0,93-131 5 0 0,0 0 0 0 0,0 0 0 0 0,1 0-1 0 0,-1 0 1 0 0,1 0 0 0 0,0 0 0 0 0,0 1 0 0 0,0-1-1 0 0,0 0 1 0 0,0 1 0 0 0,1-1 0 0 0,-1 0 0 0 0,1 1-1 0 0,0 5 1 0 0,1-8 38 0 0,-1-1-1 0 0,0 1 0 0 0,1-1 1 0 0,-1 1-1 0 0,0-1 1 0 0,1 0-1 0 0,-1 1 0 0 0,1-1 1 0 0,-1 1-1 0 0,1-1 1 0 0,-1 0-1 0 0,1 1 0 0 0,-1-1 1 0 0,1 0-1 0 0,-1 0 1 0 0,1 1-1 0 0,-1-1 0 0 0,1 0 1 0 0,-1 0-1 0 0,2 0 1 0 0,12 3 327 0 0,-13-2-263 0 0,7-1-41 0 0,0 1 0 0 0,0-1 0 0 0,0 0 0 0 0,0-1 0 0 0,0 0 0 0 0,0 0 0 0 0,0-1 0 0 0,-1 0 0 0 0,13-4 0 0 0,3-4-92 0 0,38-20 0 0 0,-34 14 26 0 0,0 0 0 0 0,-2-2 0 0 0,0-1 0 0 0,28-27 0 0 0,-37 30 0 0 0,0-1 0 0 0,-1-1 0 0 0,-1-1 0 0 0,-1 0 0 0 0,-1 0 0 0 0,14-30 0 0 0,-13 23 0 0 0,-8 17 0 0 0,0-1 0 0 0,0 0 0 0 0,-1 0 0 0 0,-1 0 0 0 0,0-1 0 0 0,4-19 0 0 0,-1-3-2688 0 0,-5 31 1174 0 0,-1 2-20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127 320 13823 0 0,'0'0'315'0'0,"0"0"45"0"0,0 0 21 0 0,0 0-49 0 0,-1 3-149 0 0,-1 6 145 0 0,0 0 0 0 0,-2 15 0 0 0,-3 19 504 0 0,-33 70-667 0 0,11-35-165 0 0,13-36 526 0 0,10-26-74 0 0,0-1 1 0 0,-6 27-1 0 0,10-30-303 0 0,3-4-61 0 0,0-7-52 0 0,-1-1 0 0 0,0 0 0 0 0,1 1 0 0 0,-1-1 1 0 0,1 0-1 0 0,-1 0 0 0 0,1 0 0 0 0,-1 1 0 0 0,0-1 0 0 0,1 0 0 0 0,-1 0 0 0 0,1 0 0 0 0,-1 0 0 0 0,1 0 0 0 0,-1 0 0 0 0,1 0 0 0 0,-1 0 0 0 0,1 0 1 0 0,-1 0-1 0 0,1 0 0 0 0,0 0 0 0 0,-1 0 29 0 0,4-1 40 0 0,0 0 0 0 0,0 0 1 0 0,0 0-1 0 0,0 0 0 0 0,-1-1 0 0 0,1 1 0 0 0,0-1 1 0 0,-1 0-1 0 0,4-3 0 0 0,29-23-40 0 0,42-46-65 0 0,-53 48 0 0 0,1 1 0 0 0,1 2 0 0 0,48-33 0 0 0,-21 23 0 0 0,-53 32 0 0 0,0 1 0 0 0,-1-1 0 0 0,1 1 0 0 0,-1 0 0 0 0,1-1 0 0 0,0 1 0 0 0,-1 0 0 0 0,1 0 0 0 0,0-1 0 0 0,-1 1 0 0 0,1 0 0 0 0,0 0 0 0 0,-1 0 0 0 0,1 0 0 0 0,0 0 0 0 0,-1 0 0 0 0,1 0 0 0 0,0 0 0 0 0,1 0 0 0 0,1 5 0 0 0,-3-5 0 0 0,2 2 0 0 0,0 0 0 0 0,0 0 0 0 0,-1 0 0 0 0,1 0 0 0 0,-1 0 0 0 0,0 0 0 0 0,0 0 0 0 0,0 1 0 0 0,0-1 0 0 0,0 1 0 0 0,0-1 0 0 0,0 1 0 0 0,-1-1 0 0 0,0 1 0 0 0,1 3 0 0 0,-1 1 0 0 0,0 1 0 0 0,-1-1 0 0 0,-3 14 0 0 0,1-2 0 0 0,-4 9 0 0 0,5-22 0 0 0,0 0 0 0 0,1 0 0 0 0,-2 9 0 0 0,1 2 0 0 0,1-13 0 0 0,1-1 0 0 0,-1 1 0 0 0,1-1 0 0 0,0 1 0 0 0,0 0 0 0 0,0-1 0 0 0,1 5 0 0 0,-1 18 0 0 0,0-23 0 0 0,0 1 0 0 0,0 0 0 0 0,0-1 0 0 0,0 1 0 0 0,0-1 0 0 0,1 1 0 0 0,0 3 0 0 0,19 49 0 0 0,-19-52 24 0 0,0-1 0 0 0,1 0 1 0 0,-1 0-1 0 0,1 0 0 0 0,-1 0 0 0 0,1 0 0 0 0,0-1 0 0 0,1 1 0 0 0,-1 0 1 0 0,4 3-1 0 0,5 5 641 0 0,-10-9-156 0 0,10 7 35 0 0,-10-8-496 0 0,10 5-32 0 0,-2-4-16 0 0,-7-2 0 0 0,1 0 0 0 0,-1-1 0 0 0,1 1 0 0 0,-1-1 0 0 0,0 0 0 0 0,0 0 0 0 0,1 0 0 0 0,-1 0 0 0 0,0 0 0 0 0,0 0 0 0 0,0 0 0 0 0,0-1 0 0 0,0 1 0 0 0,0-1 0 0 0,2-3 0 0 0,4-4 0 0 0,14-19 0 0 0,-14 17 0 0 0,84-127 0 0 0,-40 64 302 0 0,140-181 559 0 0,-25 38-3521 0 0,-108 138 2165 0 0,-53 72 475 0 0,2-1-862 0 0,-6 4-3882 0 0,-2 4 2718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38 13823 0 0,'0'0'630'0'0,"0"0"-13"0"0,0 0-320 0 0,1 3 105 0 0,1 4-249 0 0,1 0 0 0 0,1 0 1 0 0,-1 0-1 0 0,1 0 1 0 0,6 8-1 0 0,-8-13-115 0 0,0 0 0 0 0,0 1 0 0 0,0-1 0 0 0,1 0 1 0 0,-1 0-1 0 0,0-1 0 0 0,1 1 0 0 0,-1 0 0 0 0,1-1 0 0 0,0 0 0 0 0,0 0 0 0 0,-1 1 1 0 0,1-1-1 0 0,0-1 0 0 0,0 1 0 0 0,0 0 0 0 0,5 0 0 0 0,1-1 65 0 0,1-1-1 0 0,-1 0 0 0 0,0 0 1 0 0,0-1-1 0 0,0 0 1 0 0,0 0-1 0 0,0-1 0 0 0,0 0 1 0 0,9-5-1 0 0,9-6 410 0 0,37-25 0 0 0,-60 36-511 0 0,0 0 0 0 0,0-1-1 0 0,0 1 1 0 0,5-7-1 0 0,8-7-67 0 0,-16 16-270 0 0,-1 1-138 0 0,-4 1 351 0 0,0-1 1 0 0,0 1-1 0 0,0 0 0 0 0,0 0 0 0 0,1 1 0 0 0,-1-1 1 0 0,-6 4-1 0 0,-1 1-2 0 0,-68 32 126 0 0,-76 52 0 0 0,102-59 0 0 0,11-6 0 0 0,1 1 0 0 0,-69 57 0 0 0,107-80 0 0 0,0 0 0 0 0,1 0 0 0 0,-1 1 0 0 0,1-1 0 0 0,-4 6 0 0 0,2 3 0 0 0,5-10 15 0 0,0 0 0 0 0,0 0 0 0 0,0 0 0 0 0,0 0 0 0 0,0 0 0 0 0,0 0 0 0 0,1 0 0 0 0,-1 0 0 0 0,1-1 0 0 0,-1 1 0 0 0,1 0 0 0 0,3 2 0 0 0,-1-1-210 0 0,0 1 1 0 0,1-1 0 0 0,0 0-1 0 0,8 3 1 0 0,11 1-3843 0 0,7-4-1381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11975 0 0,'0'0'267'0'0,"3"0"42"0"0,31-3 236 0 0,-5-1 504 0 0,-10 4 2597 0 0,-20-3-2753 0 0,1 2-860 0 0,0 1 0 0 0,0-1 0 0 0,0 1 0 0 0,0-1-1 0 0,0 1 1 0 0,0-1 0 0 0,-1 1 0 0 0,1-1 0 0 0,0 1 0 0 0,0-1 0 0 0,-1 1-1 0 0,1 0 1 0 0,0-1 0 0 0,0 1 0 0 0,-1-1 0 0 0,1 1 0 0 0,0 0 0 0 0,-1-1 0 0 0,1 1-1 0 0,-1 0 1 0 0,0-1 0 0 0,-2-1 95 0 0,0 1 0 0 0,0-1 0 0 0,0 0 0 0 0,0 0 0 0 0,0 0 0 0 0,0 0 0 0 0,1-1 0 0 0,-1 1 0 0 0,1-1 0 0 0,-1 0 0 0 0,1 1 0 0 0,0-1 0 0 0,0 0 0 0 0,1 0 0 0 0,-1-1 0 0 0,0 1 0 0 0,1 0 0 0 0,0-1 0 0 0,0 1 0 0 0,0 0 0 0 0,0-1 0 0 0,0 1 0 0 0,1-1 0 0 0,0 1 0 0 0,-1-1 0 0 0,1 0 0 0 0,1 1 0 0 0,-1-1 0 0 0,0 1 0 0 0,1-1 0 0 0,1-5 0 0 0,2 1-126 0 0,0 0 1 0 0,0 0-1 0 0,1 0 0 0 0,0 1 0 0 0,0 0 0 0 0,1-1 1 0 0,10-9-1 0 0,52-42-5 0 0,-52 46 4 0 0,25-20-1 0 0,2 2 0 0 0,61-34 0 0 0,-83 54 0 0 0,0 1 0 0 0,1 0 0 0 0,0 2 0 0 0,0 1 0 0 0,1 0 0 0 0,0 2 0 0 0,40-5 0 0 0,-55 10 0 0 0,0 0 0 0 0,0 0 0 0 0,0 1 0 0 0,0 0 0 0 0,0 0 0 0 0,0 1 0 0 0,0 0 0 0 0,-1 1 0 0 0,1-1 0 0 0,-1 1 0 0 0,1 1 0 0 0,-1 0 0 0 0,0 0 0 0 0,0 0 0 0 0,7 6 0 0 0,-10-6 0 0 0,1 0 0 0 0,-1 1 0 0 0,0-1 0 0 0,0 1 0 0 0,0-1 0 0 0,-1 1 0 0 0,0 0 0 0 0,1 1 0 0 0,-2-1 0 0 0,1 1 0 0 0,-1-1 0 0 0,0 1 0 0 0,0 0 0 0 0,0-1 0 0 0,-1 1 0 0 0,0 0 0 0 0,0 0 0 0 0,-1 0 0 0 0,1 0 0 0 0,-2 12 0 0 0,0-11 0 0 0,-1 1 0 0 0,1-1 0 0 0,-1 0 0 0 0,-1 0 0 0 0,1 0 0 0 0,-1 0 0 0 0,-1-1 0 0 0,1 1 0 0 0,-1-1 0 0 0,0 0 0 0 0,-1 0 0 0 0,1 0 0 0 0,-1-1 0 0 0,-10 10 0 0 0,-6 2 0 0 0,0-1 0 0 0,-40 23 0 0 0,45-29 0 0 0,0-1 0 0 0,-1-2-1 0 0,0 0 0 0 0,-33 9 1 0 0,14-5-62 0 0,-10 4-1320 0 0,-62 12-1 0 0,104-26 1076 0 0,-1 0 1 0 0,0-1-1 0 0,0 0 0 0 0,0 0 1 0 0,-8-1-1 0 0,10 1-468 0 0,0-1 0 0 0,1 0-1 0 0,-1 1 1 0 0,0-1 0 0 0,0-1 0 0 0,-3-1-1 0 0,-7-5-5024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3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13823 0 0,'0'0'315'0'0,"0"0"45"0"0,0 0 21 0 0,0 0-49 0 0,-1 1-149 0 0,-12 22 810 0 0,-10 29-1 0 0,-1 1-924 0 0,-8 16 1096 0 0,14-29-894 0 0,-2-2 1 0 0,-27 42 0 0 0,-253 288 2220 0 0,163-210-2271 0 0,127-147-556 0 0,-8 8-75 0 0,33-28-1285 0 0,16-17 683 0 0,4-1-10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80 6447 0 0,'0'0'142'0'0,"2"4"22"0"0,7 10 13 0 0,-7-11 55 0 0,-2-3 181 0 0,5-5 7964 0 0,8 4-7543 0 0,-3 0-410 0 0,10-7-259 0 0,-12 6-165 0 0,0 2 72 0 0,-7 0 299 0 0,-1 0 117 0 0,0 0 21 0 0,0 0-66 0 0,-17 0-278 0 0,13 2-165 0 0,1 0 0 0 0,0-1 0 0 0,0 1 0 0 0,0 0 0 0 0,0 0 0 0 0,1 1 0 0 0,-1-1 0 0 0,1 1 0 0 0,-1-1 0 0 0,-2 4 0 0 0,-13 13 0 0 0,-120 96 0 0 0,51-34 0 0 0,78-74 0 0 0,0 0 0 0 0,-1 0 0 0 0,-15 7 0 0 0,2-1 0 0 0,-6 0 0 0 0,23-10 0 0 0,0-1 0 0 0,0 1 0 0 0,1-1 0 0 0,-1 2 0 0 0,1-1 0 0 0,-1 1 0 0 0,1-1 0 0 0,0 1 0 0 0,-4 6 0 0 0,6-8 0 0 0,1 1 0 0 0,0-1 0 0 0,0 1 0 0 0,0 0 0 0 0,0 0 0 0 0,0 0 0 0 0,1 0 0 0 0,0 0 0 0 0,-1 1 0 0 0,-1 5 0 0 0,2-7 0 0 0,1-1 0 0 0,0-1 0 0 0,-1 1 0 0 0,1 0 0 0 0,0 0 0 0 0,0 0 0 0 0,0-1 0 0 0,-1 1 0 0 0,1 0 0 0 0,0 0 0 0 0,0 0 0 0 0,0-1 0 0 0,0 1 0 0 0,1 0 0 0 0,-1 0 0 0 0,0 0 0 0 0,0-1 0 0 0,1 2 0 0 0,-1-1 0 0 0,0 0 0 0 0,-1 0 0 0 0,1 0 0 0 0,0 0 0 0 0,1 0 0 0 0,-1 0 0 0 0,0 0 0 0 0,0 0 0 0 0,0 0 0 0 0,1-1 0 0 0,-1 1 0 0 0,0 0 0 0 0,1 0 0 0 0,-1 0 0 0 0,0 0 0 0 0,1-1 0 0 0,0 2 0 0 0,2 1 0 0 0,-3-1 77 0 0,1 1-1 0 0,1-1 1 0 0,-1 0 0 0 0,0 0-1 0 0,1 0 1 0 0,-1 0 0 0 0,1 0-1 0 0,-1 0 1 0 0,1 0-1 0 0,0 0 1 0 0,0-1 0 0 0,0 1-1 0 0,0-1 1 0 0,4 3 0 0 0,2 0 213 0 0,-1 3 103 0 0,-5-5-376 0 0,-1-1 0 0 0,1 1-1 0 0,0-1 1 0 0,0 1-1 0 0,0-1 1 0 0,0 0-1 0 0,0 0 1 0 0,0 0-1 0 0,1 0 1 0 0,-1 0-1 0 0,0 0 1 0 0,4 0-1 0 0,5 1-16 0 0,-9-2 56 0 0,0 0-1 0 0,-1 1 0 0 0,1-1 1 0 0,0 1-1 0 0,0-1 0 0 0,0 1 1 0 0,-1-1-1 0 0,1 1 1 0 0,0 0-1 0 0,0 0 0 0 0,-1 0 1 0 0,3 2-1 0 0,-2-2 64 0 0,0 0 1 0 0,0 1-1 0 0,0-1 0 0 0,0 0 0 0 0,0 0 1 0 0,0 0-1 0 0,1 0 0 0 0,-1-1 1 0 0,0 1-1 0 0,5 0 0 0 0,-3 0-118 0 0,0 0 1 0 0,0-1-1 0 0,1 1 1 0 0,-1-1-1 0 0,0 0 0 0 0,0 0 1 0 0,1-1-1 0 0,-1 1 0 0 0,0-1 1 0 0,5-1-1 0 0,17-3 0 0 0,-17 3-1 0 0,163-35 0 0 0,-86 10 0 0 0,-62 18 0 0 0,-15 6 0 0 0,1 0 0 0 0,-1-1 0 0 0,0 0 0 0 0,0 0 0 0 0,-1-1 0 0 0,11-7 0 0 0,7-8 0 0 0,-12 10 0 0 0,-1 0 0 0 0,0-1 0 0 0,21-24 0 0 0,-32 33 0 0 0,-1 0 0 0 0,1-1 0 0 0,-1 1 0 0 0,0-1 0 0 0,0 1 0 0 0,0-1 0 0 0,1-3 0 0 0,-1 3 0 0 0,-1 0 0 0 0,1 1 0 0 0,0-1 0 0 0,0 0 0 0 0,1 1 0 0 0,2-5 0 0 0,-1 3 0 0 0,-2 2 0 0 0,11-26 0 0 0,-10 24 0 0 0,2-5 0 0 0,1-1 0 0 0,-2 1 0 0 0,1-1 0 0 0,-1 0 0 0 0,2-17 0 0 0,-5 24 0 0 0,4-10 0 0 0,-3 10 0 0 0,0-4-283 0 0,0 0 0 0 0,0 0 0 0 0,-1 1 0 0 0,1-1 1 0 0,-2 0-1 0 0,1 0 0 0 0,-3-10 0 0 0,1 0 554 0 0,0 11-271 0 0,0 2 0 0 0,-3-18 0 0 0,5 22-53 0 0,0-1-1 0 0,0 0 1 0 0,0 0 0 0 0,0 1-1 0 0,-1-1 1 0 0,1 0 0 0 0,0 0-1 0 0,-1 1 1 0 0,1-1 0 0 0,-1 0-1 0 0,1 1 1 0 0,-1-1 0 0 0,1 1-1 0 0,-1-1 1 0 0,1 0 0 0 0,-1 1-1 0 0,1-1 1 0 0,-1 1 0 0 0,0 0-1 0 0,1-1 1 0 0,-1 1 0 0 0,0-1-1 0 0,1 1 1 0 0,-1 0 0 0 0,0 0-1 0 0,0-1 1 0 0,1 1 0 0 0,-1 0-1 0 0,0 0 1 0 0,0 0 0 0 0,1 0-1 0 0,-2 0 1 0 0,-2-1-69 0 0,-7-3 80 0 0,0-1 0 0 0,0 0 0 0 0,-14-10 0 0 0,-6-2 44 0 0,17 9-2 0 0,11 6 0 0 0,0 0 0 0 0,0 0 0 0 0,-1 0 0 0 0,1 1 0 0 0,0-1 0 0 0,-1 1 0 0 0,0 0 0 0 0,1 0 0 0 0,-1 0 0 0 0,0 0 0 0 0,0 1 0 0 0,1-1 0 0 0,-5 1 0 0 0,0 1-15 0 0,0-1-1 0 0,0 1 1 0 0,0 0 0 0 0,0 1-1 0 0,0 0 1 0 0,1 0 0 0 0,-1 1-1 0 0,1 0 1 0 0,-1 0-1 0 0,-9 6 1 0 0,8-4-76 0 0,-1 0 0 0 0,-20 6 0 0 0,-13 5-541 0 0,33-12 470 0 0,1 0-1 0 0,-1-1 1 0 0,0 0 0 0 0,-1 0 0 0 0,-14 1-1 0 0,21-3 111 0 0,-14 0-338 0 0,30-8-608 0 0,6-1 694 0 0,38-12 0 0 0,-34 13 304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5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38 10135 0 0,'-2'0'231'0'0,"-6"0"-128"0"0,-1 1 0 0 0,1 0 1 0 0,0 1-1 0 0,0-1 0 0 0,0 2 0 0 0,0-1 0 0 0,-8 4 0 0 0,-23 10-103 0 0,-38 14 0 0 0,99-36 715 0 0,-3 2 436 0 0,21-8-1 0 0,-28 8-951 0 0,-1 1 0 0 0,1 0 0 0 0,0 0 0 0 0,1 2 0 0 0,13-2 0 0 0,63 3 1388 0 0,-35 2-1200 0 0,9-1-387 0 0,-25 1 0 0 0,41-4 0 0 0,-71 1-467 0 0,1-1 0 0 0,-1 0 0 0 0,0 0 0 0 0,0-1 0 0 0,0 0 0 0 0,9-5 0 0 0,44-27-4665 0 0,-52 28 1245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66 5039 0 0,'45'-8'444'0'0,"-39"8"-413"0"0,21-7 42 0 0,-19 4 850 0 0,0-1 0 0 0,0 1-1 0 0,0-1 1 0 0,11-9 0 0 0,-17 12-253 0 0,-2 1 2 0 0,0 0-1 0 0,1-2-6 0 0,11-17 663 0 0,-11 17-698 0 0,-1 2-146 0 0,0 0-62 0 0,0 0-7 0 0,0 0-36 0 0,0 0-131 0 0,-1 2-59 0 0,-5 5-150 0 0,0-1 0 0 0,-1 0 0 0 0,0 0 0 0 0,0 0 0 0 0,0-1 0 0 0,0 0 0 0 0,-15 7 0 0 0,-4 4 2 0 0,-134 83-198 0 0,51-33 26 0 0,-162 78-1162 0 0,122-69 821 0 0,136-68 448 0 0,0 0 1 0 0,1 1 0 0 0,0 1-1 0 0,-18 15 1 0 0,23-15-36 0 0,6-7-32 0 0,1-1 79 0 0,1 0 0 0 0,-1 0-1 0 0,1-1 1 0 0,-1 1 0 0 0,1 0-1 0 0,-1 0 1 0 0,1 0 0 0 0,0-1-1 0 0,0 1 1 0 0,-1 0 0 0 0,1-1-1 0 0,1 1 1 0 0,0 1-12 0 0,1 0 2 0 0,1 1-1 0 0,0 0 0 0 0,0-1 1 0 0,0 0-1 0 0,0 0 1 0 0,0 0-1 0 0,0-1 0 0 0,1 1 1 0 0,-1-1-1 0 0,0 0 0 0 0,1-1 1 0 0,-1 1-1 0 0,6 0 1 0 0,7-1-12 0 0,-1-1 0 0 0,23-3 0 0 0,1-1 55 0 0,-12 3 15 0 0,54 4 0 0 0,-73-1-97 0 0,-1 0 1 0 0,1 1-1 0 0,0 0 0 0 0,-1 0 1 0 0,0 1-1 0 0,0 0 1 0 0,0 0-1 0 0,0 1 0 0 0,0 0 1 0 0,11 8-1 0 0,16 14-398 0 0,49 40-802 0 0,-81-63 1125 0 0,5 2 12 0 0,-5-3 59 0 0,3 7 44 0 0,-5-9 18 0 0,-1 1 0 0 0,0 0 0 0 0,1 0-1 0 0,-1 0 1 0 0,0 0 0 0 0,1 0 0 0 0,-1-1 0 0 0,0 1 0 0 0,0 0 0 0 0,0 0 0 0 0,0 0 0 0 0,0 0 0 0 0,0 1 0 0 0,-1 1-1 0 0,0 1 0 0 0,0-1-1 0 0,-1 0 1 0 0,1 0 0 0 0,-1 0 0 0 0,1-1-1 0 0,-1 1 1 0 0,0 0 0 0 0,0-1 0 0 0,0 1 0 0 0,-1-1-1 0 0,1 1 1 0 0,0-1 0 0 0,-1 0 0 0 0,-3 2 0 0 0,-7 5-26 0 0,0-1 1 0 0,-14 6-1 0 0,15-8 31 0 0,-22 10 24 0 0,-1-1-1 0 0,-39 11 1 0 0,-77 13 517 0 0,8-15 248 0 0,93-17-550 0 0,-49 7 234 0 0,97-14-402 0 0,2 0-49 0 0,0 0-208 0 0,0 0-95 0 0,0 0-22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4:5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213 378 8287 0 0,'0'0'382'0'0,"0"0"-8"0"0,0 0-170 0 0,0 0 176 0 0,0 0 107 0 0,2-1 22 0 0,13-13 702 0 0,20-25-1 0 0,-13 14-47 0 0,-11 12-384 0 0,-2 0 0 0 0,15-26 0 0 0,5-6 36 0 0,-2 10-797 0 0,36-54-20 0 0,-54 70 2 0 0,-9 18 0 0 0,1 1 0 0 0,-1-1 0 0 0,0 1 0 0 0,0 0 0 0 0,0-1 0 0 0,1 1 0 0 0,-1-1 0 0 0,0 1 0 0 0,0-1 0 0 0,0 1 0 0 0,0-1 0 0 0,0 1 0 0 0,0 0 0 0 0,0-1 0 0 0,0 1 0 0 0,0-1 0 0 0,0 1 0 0 0,0-1 0 0 0,0 1 0 0 0,0-1 0 0 0,0 1 0 0 0,-1 0 0 0 0,1-1 0 0 0,0 1 0 0 0,0-1 0 0 0,0 1 0 0 0,-1-1 0 0 0,1 1 0 0 0,0 0 0 0 0,0-1 0 0 0,-1 1 0 0 0,1 0 0 0 0,0-1 0 0 0,-1 1 0 0 0,1 0 0 0 0,0 0 0 0 0,-1-1 0 0 0,1 1 0 0 0,-1 0 0 0 0,0-1 0 0 0,-2-1-47 0 0,1 0 0 0 0,0-1 0 0 0,-1 1 0 0 0,0 1 0 0 0,1-1 0 0 0,-1 0 0 0 0,0 1 0 0 0,0-1 0 0 0,0 1 0 0 0,0 0 0 0 0,-5-1 0 0 0,2 1-117 0 0,-1 0 0 0 0,0 0 0 0 0,1 1 0 0 0,-11 1 0 0 0,-25-3-300 0 0,7-1 320 0 0,14 3 144 0 0,6-1 0 0 0,-1 1 0 0 0,0 1 0 0 0,-25 5 0 0 0,-16 10 0 0 0,49-15 57 0 0,1 1-1 0 0,0 1 0 0 0,0 0 1 0 0,0 0-1 0 0,0 0 1 0 0,0 1-1 0 0,1 0 0 0 0,0 0 1 0 0,-10 8-1 0 0,12-8 7 0 0,-1 0 0 0 0,1 0 0 0 0,0 1 1 0 0,1-1-1 0 0,-1 1 0 0 0,1 0 0 0 0,0 0 0 0 0,0 0 0 0 0,1 1 0 0 0,-1-1 0 0 0,1 1 0 0 0,-2 10 0 0 0,1 1 75 0 0,1 1-1 0 0,0-1 0 0 0,2 1 1 0 0,0 0-1 0 0,1-1 0 0 0,0 1 1 0 0,9 32-1 0 0,-8-37 251 0 0,0-6-96 0 0,0 1 1 0 0,0 0-1 0 0,6 13 0 0 0,-8-20-292 0 0,0 0 0 0 0,0 0 0 0 0,1-1 0 0 0,-1 1 0 0 0,0 0 0 0 0,0 0 0 0 0,1 0 0 0 0,-1 0 0 0 0,1-1 0 0 0,-1 1 0 0 0,1 0 0 0 0,-1 0 0 0 0,1-1 0 0 0,-1 1 0 0 0,1 0 0 0 0,1 0 0 0 0,0 1 0 0 0,-1-1 9 0 0,-1-1 0 0 0,1 1 1 0 0,-1 0-1 0 0,1-1 0 0 0,0 1 0 0 0,-1 0 0 0 0,1-1 0 0 0,0 1 0 0 0,-1-1 0 0 0,1 1 1 0 0,0-1-1 0 0,0 1 0 0 0,0-1 0 0 0,-1 1 0 0 0,1-1 0 0 0,0 0 0 0 0,0 0 1 0 0,0 1-1 0 0,0-1 0 0 0,0 0 0 0 0,0 0 0 0 0,-1 0 0 0 0,1 0 0 0 0,0 0 0 0 0,0 0 1 0 0,0 0-1 0 0,1-1 0 0 0,2 1 178 0 0,13-1 118 0 0,-1-1 0 0 0,1-1 0 0 0,-1-1 0 0 0,32-10 1 0 0,-38 11-227 0 0,49-20-79 0 0,-24 9 0 0 0,-16 3 0 0 0,-13 6 0 0 0,0 0 0 0 0,-1 0 0 0 0,0-1 0 0 0,-1 1 0 0 0,1-1 0 0 0,6-13 0 0 0,-10 19 0 0 0,-1-1 1 0 0,0 1-1 0 0,1 0 0 0 0,-1-1 0 0 0,0 1 1 0 0,0 0-1 0 0,1-1 0 0 0,-1 1 0 0 0,0 0 1 0 0,0-1-1 0 0,0 1 0 0 0,0-1 0 0 0,0 1 1 0 0,1 0-1 0 0,-1-1 0 0 0,0 1 0 0 0,0-1 0 0 0,0 1 1 0 0,0-1-1 0 0,0 1 0 0 0,0 0 0 0 0,0-1 1 0 0,0 1-1 0 0,0-1 0 0 0,-1 0 0 0 0,-1-10-70 0 0,2 10-267 0 0,-1-1 140 0 0,-1 0 0 0 0,1-1 0 0 0,0 1 1 0 0,0 0-1 0 0,0-1 0 0 0,1 1 0 0 0,-2-5 0 0 0,0 0 181 0 0,2 7 16 0 0,0 0 0 0 0,0 0 0 0 0,0 0 0 0 0,0 0 0 0 0,0 0 0 0 0,0 0 0 0 0,0 0 0 0 0,0 0 0 0 0,0 1 0 0 0,0-1 0 0 0,0 0 0 0 0,0 0 0 0 0,0 0 0 0 0,0 0 0 0 0,0 0 0 0 0,-1 0 0 0 0,1 0 0 0 0,0 0 0 0 0,0 0 0 0 0,0 0 0 0 0,0 0 0 0 0,0 0 0 0 0,0 0 0 0 0,0 0 0 0 0,0 0 0 0 0,-1 0 0 0 0,1 1 0 0 0,0-1 0 0 0,0 0 0 0 0,0 0 0 0 0,0 0 0 0 0,0 0 0 0 0,0 0 0 0 0,0 0 0 0 0,-1 0 0 0 0,1-1 0 0 0,0 1 0 0 0,0 0 0 0 0,0 0 0 0 0,0 0 0 0 0,0 0 0 0 0,0 0 0 0 0,0 0 0 0 0,0 0 0 0 0,0 0 0 0 0,-1 0 0 0 0,1 0 0 0 0,0 0 0 0 0,0 0 0 0 0,0 0 0 0 0,0 0 0 0 0,0 0 0 0 0,0-1 0 0 0,0 1 0 0 0,0 0 0 0 0,0 0 0 0 0,0 0 0 0 0,0 0 0 0 0,0 0 0 0 0,0 0 0 0 0,0 0 0 0 0,0 0 0 0 0,-1-1 0 0 0,-4 12 0 0 0,4-9 0 0 0,-104 181 0 0 0,19-40 0 0 0,85-140 0 0 0,-56 87 0 0 0,49-75 0 0 0,1 0 0 0 0,0 1 0 0 0,1 0 0 0 0,-5 20 0 0 0,10-32 171 0 0,0 0 0 0 0,1 0 0 0 0,-1-1 0 0 0,1 1 0 0 0,0 0-1 0 0,-1 0 1 0 0,2 7 0 0 0,0-1 289 0 0,-1-6-284 0 0,9 22-187 0 0,-7-18-122 0 0,-2-7-563 0 0,0-1-257 0 0,0 0-58 0 0,0 0-12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26 169 8287 0 0,'0'0'382'0'0,"0"0"-8"0"0,0 0-102 0 0,0 0 463 0 0,0 0 234 0 0,0 0 45 0 0,0 0-61 0 0,0 0-288 0 0,0 0-121 0 0,0 0-28 0 0,-9 0 83 0 0,1 0-582 0 0,1 1 55 0 0,6 0 299 0 0,1-1 117 0 0,0 0 21 0 0,10-17 99 0 0,-5 11-564 0 0,1 1 0 0 0,-1-1-1 0 0,1 1 1 0 0,0 0-1 0 0,0 1 1 0 0,8-5 0 0 0,44-21 518 0 0,-51 26-499 0 0,21-8-125 0 0,0 1-1 0 0,1 1 1 0 0,1 2 0 0 0,36-6 0 0 0,124-7-502 0 0,-26 18 628 0 0,-145 3 255 0 0,-1 1 0 0 0,0 1-1 0 0,1 1 1 0 0,-1 1 0 0 0,23 7-1 0 0,-38-10-316 0 0,0 1 0 0 0,0-1 0 0 0,0 1-1 0 0,0-1 1 0 0,0 1 0 0 0,0 0 0 0 0,-1 0-1 0 0,3 3 1 0 0,4 5-2 0 0,-8-7 0 0 0,0 0 0 0 0,0 0 0 0 0,0-1 0 0 0,-1 1 0 0 0,1 0 0 0 0,-1 0 0 0 0,0 0 0 0 0,1 0 0 0 0,-1 0 0 0 0,-1 0 0 0 0,1 0 0 0 0,0-1 0 0 0,-1 1 0 0 0,1 0 0 0 0,-1 0 0 0 0,0 0 0 0 0,0-1 0 0 0,0 1 0 0 0,0 0 0 0 0,-1-1 0 0 0,1 1 0 0 0,-4 3 0 0 0,-3 6 0 0 0,0-1 0 0 0,-1 0 0 0 0,-13 11 0 0 0,-3 2 0 0 0,-1-2 0 0 0,-1-1 0 0 0,-1-2 0 0 0,-1 0 0 0 0,-32 15 0 0 0,-160 63 0 0 0,173-78 0 0 0,-81 26-89 0 0,111-41-226 0 0,0 0 1 0 0,0-1 0 0 0,-1-1-1 0 0,1 0 1 0 0,-24-2-1 0 0,40 0 314 0 0,0 0 0 0 0,1 0-1 0 0,-1-1 1 0 0,0 1 0 0 0,0 0-1 0 0,1-1 1 0 0,-1 1 0 0 0,1-1-1 0 0,-1 0 1 0 0,0 0 0 0 0,-1-1-1 0 0,2 2 2 0 0,1 0 0 0 0,-1 0 0 0 0,1-1 0 0 0,-1 1 0 0 0,0 0 0 0 0,1-1 0 0 0,-1 1 0 0 0,1-1 0 0 0,-1 1 0 0 0,1 0 0 0 0,0-1 0 0 0,-1 1 0 0 0,1-1 0 0 0,-1 0 0 0 0,1 1 0 0 0,0-1 0 0 0,-1 1 0 0 0,1-1 0 0 0,0 1 0 0 0,0-1 0 0 0,-1 0 0 0 0,1 1 0 0 0,0-1 0 0 0,0 0 0 0 0,0 1 0 0 0,0-1 0 0 0,0 0 0 0 0,0 1 0 0 0,0-1 0 0 0,0 0 0 0 0,0 1 0 0 0,0-1 0 0 0,0 0 0 0 0,1 0 0 0 0,-1-1 0 0 0,1-2 0 0 0,0 1 0 0 0,0-1 0 0 0,0 1 0 0 0,1-1 0 0 0,-1 1 0 0 0,1 0 0 0 0,0-1 0 0 0,0 1 0 0 0,0 0 0 0 0,0 0 0 0 0,0 1 0 0 0,1-1 0 0 0,-1 0 0 0 0,1 1 0 0 0,0-1 0 0 0,0 1 0 0 0,0 0 0 0 0,0 0 0 0 0,0 0 0 0 0,0 0 0 0 0,1 1 0 0 0,-1-1 0 0 0,7-1 0 0 0,-7 3 67 0 0,-1-1-1 0 0,1 1 0 0 0,-1 0 1 0 0,1 0-1 0 0,-1 0 1 0 0,1 1-1 0 0,0-1 0 0 0,-1 0 1 0 0,1 1-1 0 0,-1 0 1 0 0,0 0-1 0 0,1-1 0 0 0,-1 2 1 0 0,4 1-1 0 0,0 0 133 0 0,-1 0 1 0 0,0 0-1 0 0,1 1 0 0 0,7 8 0 0 0,-6-5-199 0 0,-1 1 0 0 0,0 1 0 0 0,-1-1 0 0 0,0 1 0 0 0,0 0 0 0 0,-1 0 0 0 0,0 0 0 0 0,0 0 0 0 0,-1 1 0 0 0,-1 0 0 0 0,1 0 0 0 0,-2-1 0 0 0,1 1 0 0 0,-1 0 0 0 0,-1 13 0 0 0,-1-9 104 0 0,0 0-1 0 0,-2-1 0 0 0,1 1 1 0 0,-2-1-1 0 0,0 1 1 0 0,0-1-1 0 0,-1-1 0 0 0,-11 21 1 0 0,-57 112 1013 0 0,61-122-1518 0 0,6-12 399 0 0,-9 22 0 0 0,14-29-1520 0 0,-1 0 1 0 0,1 0 0 0 0,1 0 0 0 0,-1 0-1 0 0,0 7 1 0 0,1-11-3642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0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15663 0 0,'0'0'719'0'0,"0"0"-20"0"0,0 0-306 0 0,0 0 371 0 0,0 0 209 0 0,0 0 41 0 0,0-1-129 0 0,-1-4-642 0 0,0 4-535 0 0,1 1-175 0 0,0 0-40 0 0,18-7-2834 0 0,-9 2 1033 0 0,1-1-3147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75 8287 0 0,'0'0'191'0'0,"0"0"26"0"0,0 0 9 0 0,0 0 42 0 0,0 0 158 0 0,0 0 72 0 0,0 0 12 0 0,0 0-67 0 0,-1-1-294 0 0,1 1-49 0 0,0-1 0 0 0,-1 1-1 0 0,1-1 1 0 0,0 1-1 0 0,-1-1 1 0 0,1 1-1 0 0,-1-1 1 0 0,1 1 0 0 0,-1 0-1 0 0,1-1 1 0 0,-1 1-1 0 0,1 0 1 0 0,-1 0 0 0 0,1-1-1 0 0,-1 1 1 0 0,0 0-1 0 0,1 0 1 0 0,-1 0 0 0 0,1-1-1 0 0,-1 1 1 0 0,0 0-1 0 0,1 0 1 0 0,-1 0 0 0 0,1 0-1 0 0,-1 0 1 0 0,0 0-1 0 0,1 0 1 0 0,-1 1 0 0 0,1-1-1 0 0,-1 0 1 0 0,0 0-1 0 0,1 0 1 0 0,-1 1 0 0 0,0-1-1 0 0,-18 4 2410 0 0,54-4-2340 0 0,-14 0-146 0 0,-1-1-1 0 0,24-3 1 0 0,159-21 1953 0 0,-5 26-1976 0 0,-166 0 0 0 0,1-2 0 0 0,39-6 0 0 0,-57 5 0 0 0,37-7 0 0 0,-36 5 0 0 0,30-3 0 0 0,-1 0-444 0 0,-30 4-53 0 0,23-2 0 0 0,-33 5 442 0 0,-1 0-1 0 0,0 0 1 0 0,1 1 0 0 0,-1-1-1 0 0,1 1 1 0 0,-1 0-1 0 0,0 0 1 0 0,1 0 0 0 0,6 4-1 0 0,1 3 72 0 0,-9-3-34 0 0,-3-2-52 0 0,10 18-788 0 0,-9-20-641 0 0,-1-1-3960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0,'0'0'0'0'0,"0"0"0"0"0,0 0 0 0 0,11 2 80 0 0,7-4-80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40 4607 0 0,'0'0'102'0'0,"0"0"20"0"0,0 0 6 0 0,0 0 119 0 0,0 0 500 0 0,-1 1 223 0 0,-4 0-309 0 0,-9 1 498 0 0,0 2-1 0 0,-19 6 0 0 0,9-1-984 0 0,15-6-19 0 0,1 0-1 0 0,0 0 1 0 0,0 1 0 0 0,0 0 0 0 0,-10 7 0 0 0,-8 11 1378 0 0,25-21-1021 0 0,1-1 0 0 0,0 0 0 0 0,0 0 0 0 0,0 0 0 0 0,0 0 0 0 0,0 0-69 0 0,11 0-278 0 0,206-31 1426 0 0,-122 15-1134 0 0,-13 2-10 0 0,370-41 1154 0 0,-406 53-2039 0 0,67 7 0 0 0,-106-4 70 0 0,-1 0 0 0 0,0 0 0 0 0,0 1 0 0 0,0 0 0 0 0,0 0 0 0 0,0 1 0 0 0,11 5 0 0 0,-16-7-652 0 0,-1-1-4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53 4607 0 0,'0'0'208'0'0,"-1"1"-9"0"0,-1 1-194 0 0,-1 0-1 0 0,1-1 1 0 0,-1 1-1 0 0,0-1 1 0 0,1 1-1 0 0,-1-1 1 0 0,0 0-1 0 0,0 0 1 0 0,-6 1-1 0 0,-32 5-11 0 0,20-4 10 0 0,11-1-61 0 0,-144 19 3951 0 0,94-22 237 0 0,17-1-1847 0 0,42 2-2272 0 0,1 0 0 0 0,-1 0 0 0 0,1 0-1 0 0,-1 0 1 0 0,1 0 0 0 0,-1 0 0 0 0,1 0 0 0 0,-1 0-1 0 0,1 0 1 0 0,-1 0 0 0 0,1 0 0 0 0,-1 0 0 0 0,1 0 0 0 0,-1 0-1 0 0,1 0 1 0 0,-1 0 0 0 0,1-1 0 0 0,-1 1 0 0 0,1 0-1 0 0,-1 0 1 0 0,1-1 0 0 0,-1 1 0 0 0,0-1 198 0 0,0 0 287 0 0,1 1 14 0 0,0 0-67 0 0,0 0-222 0 0,2-1 166 0 0,594-84 2658 0 0,-529 79-3206 0 0,1 3 0 0 0,0 3 0 0 0,85 12 0 0 0,-85-6-2789 0 0,-41-5 1416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4607 0 0,'0'0'208'0'0,"0"0"135"0"0,0 0 440 0 0,0 0 193 0 0,0 0 42 0 0,0 0-131 0 0,0 0-508 0 0,0 0 37 0 0,0 0 80 0 0,0 0 14 0 0,0 0-67 0 0,0 0-222 0 0,0 0 166 0 0,0 0 101 0 0,0 0 21 0 0,0 0-66 0 0,0 0-222 0 0,0 0 166 0 0,0 0 101 0 0,0 0 21 0 0,0 0-66 0 0,0 0-222 0 0,0 0 166 0 0,0 0 101 0 0,0 0 21 0 0,0 0-66 0 0,0 2-294 0 0,0 1-147 0 0,0 0-1 0 0,0 0 0 0 0,0 0 1 0 0,0-1-1 0 0,-1 1 1 0 0,1 0-1 0 0,-1 0 0 0 0,0 0 1 0 0,0 0-1 0 0,0-1 1 0 0,0 1-1 0 0,0 0 0 0 0,-3 2 1 0 0,-25 37-4 0 0,15-24 0 0 0,-44 59 2 0 0,26-36 0 0 0,2 1 0 0 0,-35 64 0 0 0,55-85 0 0 0,0-1 0 0 0,2 1 0 0 0,-7 27 0 0 0,13-41-33 0 0,1 1-414 0 0,-1-1-1 0 0,0 1 1 0 0,-1-1 0 0 0,1 0-1 0 0,-1 0 1 0 0,-1 0 0 0 0,-5 9-1 0 0,0-5-4668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10135 0 0,'0'0'231'0'0,"0"0"29"0"0,0 0 19 0 0,0 0 37 0 0,-1 2 125 0 0,0 0-340 0 0,0-1 1 0 0,0 0-1 0 0,0 1 0 0 0,0-1 0 0 0,0 0 1 0 0,0 0-1 0 0,-1 0 0 0 0,1 0 1 0 0,-1 0-1 0 0,1 0 0 0 0,-2 1 0 0 0,-15 12 301 0 0,-39 42-402 0 0,20-10 0 0 0,3 0 0 0 0,-31 55 0 0 0,55-85 471 0 0,2 1 0 0 0,-1 0-1 0 0,-7 23 1 0 0,16-38-466 0 0,-1 1 1 0 0,0-1-1 0 0,1 1 0 0 0,-1-1 1 0 0,1 1-1 0 0,0-1 0 0 0,0 1 1 0 0,0-1-1 0 0,0 1 0 0 0,0-1 1 0 0,0 1-1 0 0,1-1 0 0 0,0 1 1 0 0,-1-1-1 0 0,1 1 0 0 0,0-1 1 0 0,0 0-1 0 0,0 1 0 0 0,0-1 1 0 0,0 0-1 0 0,2 2 0 0 0,-1-2 44 0 0,0 0 0 0 0,0 0 0 0 0,0 0 0 0 0,1-1 0 0 0,-1 1 0 0 0,0-1 0 0 0,1 0 0 0 0,-1 0 0 0 0,0 1 0 0 0,1-2 0 0 0,0 1-1 0 0,-1 0 1 0 0,1 0 0 0 0,-1-1 0 0 0,1 1 0 0 0,0-1 0 0 0,-1 0 0 0 0,1 0 0 0 0,4 0 0 0 0,4-2 291 0 0,0 1 1 0 0,1-1-1 0 0,-1-1 1 0 0,0 0-1 0 0,0 0 1 0 0,17-9-1 0 0,59-36 457 0 0,-63 33-802 0 0,1 1 0 0 0,35-14 0 0 0,-45 21 5 0 0,0 1 0 0 0,0-2 0 0 0,0 0 0 0 0,-2-1 0 0 0,1 0 0 0 0,-1-1 0 0 0,0-1 0 0 0,-1 0 0 0 0,13-15 0 0 0,-20 21 0 0 0,0-1 0 0 0,0 0 0 0 0,0 0 0 0 0,-1 0 0 0 0,7-13 0 0 0,-10 17 0 0 0,0 0 0 0 0,-1-1 0 0 0,1 1 0 0 0,0 0 0 0 0,-1-1 0 0 0,1 1 0 0 0,-1-1 0 0 0,0 1 0 0 0,0-1 0 0 0,0 1 0 0 0,0 0 0 0 0,0-1 0 0 0,-1 1 0 0 0,1-1 0 0 0,-1 1 0 0 0,1 0 0 0 0,-1-1 0 0 0,0 1 0 0 0,0 0 0 0 0,0 0 0 0 0,0-1 0 0 0,-2-1 0 0 0,-2-3-90 0 0,-1 1-1 0 0,0 0 1 0 0,0 0-1 0 0,0 0 0 0 0,0 1 1 0 0,-1 0-1 0 0,0 0 1 0 0,0 1-1 0 0,0-1 1 0 0,-10-3-1 0 0,-2 1-158 0 0,1 0 0 0 0,-1 1 0 0 0,-25-5 0 0 0,-19 4-1191 0 0,61 7 860 0 0,2 0-285 0 0,0 0-126 0 0,0 0-29 0 0,0 0-4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 11975 0 0,'0'0'267'0'0,"0"-1"-230"0"0,0 1 1 0 0,0-1-1 0 0,0 1 0 0 0,0-1 1 0 0,0 1-1 0 0,0-1 0 0 0,0 1 1 0 0,1-1-1 0 0,-1 1 0 0 0,0-1 1 0 0,0 1-1 0 0,0 0 0 0 0,1-1 1 0 0,-1 1-1 0 0,0-1 0 0 0,1 1 1 0 0,-1 0-1 0 0,0-1 0 0 0,1 1 1 0 0,-1 0-1 0 0,1-1 0 0 0,-1 1 1 0 0,0 0-1 0 0,1-1 0 0 0,12-1 65 0 0,-13 2-102 0 0,0 0 0 0 0,0 0 0 0 0,0 0 0 0 0,0 0 0 0 0,1 0 1 0 0,-1 0-1 0 0,0 0 0 0 0,0 0 0 0 0,0-1 0 0 0,1 1 1 0 0,-1 0-1 0 0,0 0 0 0 0,0 0 0 0 0,0 0 0 0 0,1 0 0 0 0,-1 0 1 0 0,0 1-1 0 0,0-1 0 0 0,0 0 0 0 0,1 0 0 0 0,-1 0 0 0 0,0 0 1 0 0,0 0-1 0 0,0 0 0 0 0,1 0 0 0 0,-1 0 0 0 0,0 0 0 0 0,0 0 1 0 0,0 1-1 0 0,0-1 0 0 0,1 0 0 0 0,-1 0 0 0 0,0 0 0 0 0,0 0 1 0 0,0 1-1 0 0,0-1 0 0 0,0 0 0 0 0,0 0 0 0 0,1 0 1 0 0,-1 0-1 0 0,0 1 0 0 0,0-1 0 0 0,0 0 0 0 0,0 0 0 0 0,0 0 1 0 0,0 1-1 0 0,0-1 0 0 0,0 0 0 0 0,0 0 0 0 0,0 1 0 0 0,0-1 1 0 0,0 0-1 0 0,0 0 0 0 0,0 0 0 0 0,0 1 0 0 0,0-1 0 0 0,0 0 1 0 0,0 0-1 0 0,-1 0 0 0 0,1 0 0 0 0,0 1 0 0 0,0-1 0 0 0,0 0 1 0 0,0 0-1 0 0,0 0 0 0 0,0 0 0 0 0,-1 1 0 0 0,-7 10-1 0 0,8-10 1 0 0,-90 99 1432 0 0,84-94-1337 0 0,0 0-1 0 0,0-1 0 0 0,-11 8 0 0 0,12-10-68 0 0,0 1 0 0 0,0-1-1 0 0,1 1 1 0 0,-1 1 0 0 0,1-1-1 0 0,0 1 1 0 0,0-1 0 0 0,-4 8-1 0 0,-43 61-25 0 0,-4 9 0 0 0,30-34 0 0 0,16-29 0 0 0,-1 0 0 0 0,-18 24 0 0 0,25-40 158 0 0,-5 13-1336 0 0,8-15-3922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25 1839 0 0,'-41'-2'307'0'0,"25"1"-263"0"0,-32 2 0 0 0,41 0 790 0 0,0 0 0 0 0,1 1 0 0 0,-1 0 1 0 0,-8 3-1 0 0,2 0 992 0 0,0 1 0 0 0,-18 10 0 0 0,26-12-1717 0 0,-1 0 1 0 0,1 0 0 0 0,0 0 0 0 0,0 1-1 0 0,1 0 1 0 0,-1 0 0 0 0,-5 8 0 0 0,-1 4-97 0 0,1 0-1 0 0,-15 37 1 0 0,23-49 45 0 0,1 0 0 0 0,0 0 0 0 0,1 1-1 0 0,-1-1 1 0 0,1 0 0 0 0,0 0 0 0 0,0 1 0 0 0,0-1-1 0 0,1 0 1 0 0,0 0 0 0 0,0 0 0 0 0,0 0-1 0 0,1 0 1 0 0,0 0 0 0 0,-1 0 0 0 0,2 0 0 0 0,-1 0-1 0 0,1-1 1 0 0,-1 1 0 0 0,1-1 0 0 0,1 0-1 0 0,-1 0 1 0 0,0 0 0 0 0,1 0 0 0 0,0-1-1 0 0,7 6 1 0 0,-4-5 44 0 0,-1-1-1 0 0,1 1 1 0 0,1-2-1 0 0,-1 1 1 0 0,0-1 0 0 0,1 0-1 0 0,-1 0 1 0 0,1-1-1 0 0,0 0 1 0 0,-1 0-1 0 0,15-1 1 0 0,-7-1 45 0 0,0-1 1 0 0,-1 0 0 0 0,1-1-1 0 0,-1 0 1 0 0,19-7-1 0 0,-19 5-67 0 0,0-1-1 0 0,-1 0 1 0 0,0-1 0 0 0,0 0-1 0 0,-1-1 1 0 0,13-9 0 0 0,-22 14-94 0 0,0 0 0 0 0,0 1 1 0 0,0-1-1 0 0,-1 0 1 0 0,1 0-1 0 0,-1-1 0 0 0,0 1 1 0 0,0 0-1 0 0,0-1 0 0 0,0 0 1 0 0,0 1-1 0 0,-1-1 1 0 0,1 0-1 0 0,-1 0 0 0 0,0 0 1 0 0,-1 0-1 0 0,1 0 0 0 0,-1 0 1 0 0,1 0-1 0 0,-1 0 1 0 0,0 0-1 0 0,-1 0 0 0 0,1 0 1 0 0,-1 0-1 0 0,1 0 0 0 0,-1 0 1 0 0,-2-4-1 0 0,1 3-111 0 0,0-1 0 0 0,-1 1 0 0 0,0 0 0 0 0,0 0-1 0 0,0 0 1 0 0,0 0 0 0 0,-1 1 0 0 0,0-1 0 0 0,0 1 0 0 0,0 0-1 0 0,-8-7 1 0 0,-4 0-532 0 0,0 1 0 0 0,-23-10 1 0 0,2 0-304 0 0,21 12 309 0 0,0 1-1 0 0,0 1 1 0 0,-31-9-1 0 0,35 12-1003 0 0,2-1-1764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 8287 0 0,'0'0'191'0'0,"0"0"26"0"0,0 0 9 0 0,0 0 42 0 0,0 0 158 0 0,0 0 72 0 0,0 0 12 0 0,1 0-67 0 0,4-3-222 0 0,-4 3 166 0 0,-1 0 101 0 0,0 0 21 0 0,0 0-66 0 0,-2 1-419 0 0,0 1 1 0 0,0-1-1 0 0,0 1 0 0 0,0 0 1 0 0,0 0-1 0 0,-2 3 0 0 0,-6 5-29 0 0,-21 17 5 0 0,0 2 0 0 0,2 1 0 0 0,-26 34 0 0 0,18-22 8 0 0,31-36 136 0 0,-1 1-1 0 0,1 0 0 0 0,0 0 0 0 0,0 0 0 0 0,1 1 1 0 0,0 0-1 0 0,0 0 0 0 0,1 0 0 0 0,-6 16 0 0 0,11-16 408 0 0,0-6-510 0 0,-1-1-39 0 0,0-1 0 0 0,0 1 0 0 0,0 0 0 0 0,0 0 0 0 0,0-1 0 0 0,1 1-1 0 0,-1 0 1 0 0,0 0 0 0 0,1-1 0 0 0,-1 1 0 0 0,0 0 0 0 0,1-1 0 0 0,-1 1 0 0 0,0-1-1 0 0,1 1 1 0 0,-1 0 0 0 0,1-1 0 0 0,0 1 0 0 0,-1-1 0 0 0,1 1 0 0 0,-1-1 0 0 0,1 1 0 0 0,0-1-1 0 0,-1 0 1 0 0,1 1 0 0 0,1-1 0 0 0,0 1 35 0 0,4 2 102 0 0,0 0 0 0 0,0-1 0 0 0,0 1 0 0 0,0-1 0 0 0,0-1 0 0 0,1 1 1 0 0,-1-1-1 0 0,1 0 0 0 0,-1-1 0 0 0,1 1 0 0 0,-1-1 0 0 0,1-1 0 0 0,12-1 0 0 0,6-3 17 0 0,0-1 0 0 0,29-11 1 0 0,-32 10 334 0 0,4-2 21 0 0,35-10-209 0 0,85-40-1 0 0,-137 55-302 0 0,-1-1 0 0 0,1-1 0 0 0,-1 0 0 0 0,0 0 0 0 0,0-1 0 0 0,-1 1 0 0 0,0-2 0 0 0,0 1 0 0 0,10-15 0 0 0,-15 20-10 0 0,-1-1-1 0 0,0 1 1 0 0,0 0-1 0 0,1-1 1 0 0,-1 1-1 0 0,-1-1 1 0 0,1 1-1 0 0,0-1 1 0 0,-1 1 0 0 0,1-1-1 0 0,-1 0 1 0 0,0 1-1 0 0,0-1 1 0 0,0 1-1 0 0,0-1 1 0 0,0 0-1 0 0,0 1 1 0 0,-1-1-1 0 0,1 0 1 0 0,-1 1-1 0 0,0-1 1 0 0,0 1-1 0 0,0 0 1 0 0,0-1-1 0 0,-2-2 1 0 0,0 0-120 0 0,0 1 1 0 0,-1 0-1 0 0,0 0 1 0 0,1 0-1 0 0,-1 0 1 0 0,0 1-1 0 0,-1 0 1 0 0,1 0-1 0 0,-1 0 1 0 0,1 0-1 0 0,-7-2 1 0 0,-10-3-81 0 0,0 1 0 0 0,-1 1 1 0 0,1 1-1 0 0,-1 1 0 0 0,-40-2 1 0 0,48 4-139 0 0,-6 1-237 0 0,-24 2 0 0 0,-3-1-293 0 0,8 0 174 0 0,-14 0-3972 0 0,44-2 976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10135 0 0,'0'0'231'0'0,"0"0"29"0"0,0 0 19 0 0,1 1 37 0 0,0 1-219 0 0,-1 0 1 0 0,1-1 0 0 0,-1 1 0 0 0,1 0-1 0 0,-1-1 1 0 0,0 1 0 0 0,0 0 0 0 0,0-1-1 0 0,0 1 1 0 0,0 0 0 0 0,0 0 0 0 0,0-1-1 0 0,0 1 1 0 0,-1 0 0 0 0,1-1 0 0 0,-1 1-1 0 0,1 0 1 0 0,-1-1 0 0 0,0 1-1 0 0,-1 1 1 0 0,-3 7-112 0 0,-1 0 0 0 0,-7 9 0 0 0,5-9 134 0 0,-4 8 94 0 0,-6 9 667 0 0,-24 27 0 0 0,19-28-881 0 0,-59 62 0 0 0,-49 51 0 0 0,120-127-99 0 0,0-2 0 0 0,-15 12 0 0 0,15-14-94 0 0,1 1 0 0 0,-19 19 0 0 0,28-26-1168 0 0,1-2-3418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10135 0 0,'0'0'464'0'0,"0"0"-9"0"0,-1 1-295 0 0,-15 2-157 0 0,1 2 0 0 0,0 0 0 0 0,0 1 0 0 0,0 0 0 0 0,1 2 0 0 0,-19 11 0 0 0,-77 63-5 0 0,65-47 0 0 0,35-28 76 0 0,1 1 0 0 0,0 1 0 0 0,1-1-1 0 0,-1 1 1 0 0,-8 13 0 0 0,16-19 40 0 0,0 0-1 0 0,0-1 1 0 0,0 1 0 0 0,0 0 0 0 0,0 0-1 0 0,1 0 1 0 0,-1 0 0 0 0,1 0-1 0 0,0 0 1 0 0,0-1 0 0 0,0 1 0 0 0,0 0-1 0 0,0 0 1 0 0,1 0 0 0 0,0 4 0 0 0,2 3 442 0 0,0 0 0 0 0,8 19 0 0 0,-7-20-544 0 0,0 0 1 0 0,1 0-1 0 0,0 0 0 0 0,0 0 1 0 0,1-1-1 0 0,9 10 1 0 0,-13-16 53 0 0,1 1 0 0 0,-1-1 0 0 0,1 0 0 0 0,0 0 0 0 0,0 0 0 0 0,0 0 0 0 0,0-1 0 0 0,0 1 0 0 0,0-1 0 0 0,1 0 0 0 0,-1 0 0 0 0,0 0 0 0 0,1 0 0 0 0,-1 0 0 0 0,0-1 0 0 0,1 0 0 0 0,-1 1 0 0 0,1-1 0 0 0,-1 0 0 0 0,1-1 0 0 0,-1 1 0 0 0,5-2 0 0 0,8-2 162 0 0,1 0-1 0 0,-1-2 1 0 0,0 0-1 0 0,0-1 1 0 0,-1-1 0 0 0,0 0-1 0 0,0-1 1 0 0,17-14-1 0 0,20-27 385 0 0,-21 19-616 0 0,-26 25-15 0 0,0 0 0 0 0,0-1 0 0 0,-1 0 0 0 0,0 1 0 0 0,0-1 0 0 0,-1-1-1 0 0,1 1 1 0 0,-2 0 0 0 0,1-1 0 0 0,-1 0 0 0 0,0 1 0 0 0,-1-1 0 0 0,0 0 0 0 0,0 0 0 0 0,0 0-1 0 0,-1 0 1 0 0,-1 0 0 0 0,1 0 0 0 0,-1 0 0 0 0,-4-15 0 0 0,3 20-108 0 0,1 0 0 0 0,-1 0 1 0 0,0 0-1 0 0,0 0 0 0 0,0 1 1 0 0,0-1-1 0 0,0 0 0 0 0,-1 1 0 0 0,1 0 1 0 0,-1 0-1 0 0,0-1 0 0 0,-5-2 0 0 0,-5-2-114 0 0,-22-10-1 0 0,14 7-1170 0 0,19 10 900 0 0,2 0 0 0 0,0 0 0 0 0,0 0 0 0 0,0 0 0 0 0,0 0 0 0 0,-1 3 0 0 0,-8 13 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10135 0 0,'0'0'231'0'0,"0"0"29"0"0,0 0 19 0 0,0 0 105 0 0,0 0 410 0 0,-7 4 1202 0 0,4-1-1893 0 0,0 0 0 0 0,0 0-1 0 0,0 1 1 0 0,0 0-1 0 0,0-1 1 0 0,1 1 0 0 0,0 0-1 0 0,0 0 1 0 0,0 0-1 0 0,-2 8 1 0 0,-4 6-8 0 0,-10 19 637 0 0,-38 57 0 0 0,15-25-266 0 0,8-12-324 0 0,-43 68-206 0 0,47-77-1768 0 0,28-47 1320 0 0,1-1 0 0 0,0 0 0 0 0,0 0 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13823 0 0,'0'0'315'0'0,"0"0"45"0"0,0 0 21 0 0,0 0-49 0 0,-6 6-208 0 0,-3 4-169 0 0,-1-1-1 0 0,0 0 1 0 0,-1 0 0 0 0,-23 14-1 0 0,-52 22-419 0 0,50-27 273 0 0,-34 14-661 0 0,36-17 695 0 0,-43 26-1 0 0,67-35 210 0 0,1 0-1 0 0,-1 1 1 0 0,2 0 0 0 0,-1 1-1 0 0,1 0 1 0 0,0 0-1 0 0,0 1 1 0 0,-10 16 0 0 0,15-19 49 0 0,0-1 1 0 0,0 1-1 0 0,1 0 1 0 0,-1-1-1 0 0,2 1 1 0 0,-1 0-1 0 0,0 0 0 0 0,0 11 1 0 0,2-14-70 0 0,-1-1 0 0 0,1 1 1 0 0,1 0-1 0 0,-1 0 0 0 0,0 0 0 0 0,0 0 0 0 0,1-1 1 0 0,0 1-1 0 0,0 0 0 0 0,-1-1 0 0 0,2 1 0 0 0,-1 0 0 0 0,0-1 1 0 0,0 1-1 0 0,1-1 0 0 0,-1 0 0 0 0,1 1 0 0 0,0-1 1 0 0,0 0-1 0 0,0 0 0 0 0,2 2 0 0 0,1-1 41 0 0,-1 0 0 0 0,1 0 0 0 0,0-1 0 0 0,0 0 1 0 0,0 0-1 0 0,0 0 0 0 0,0 0 0 0 0,0-1 0 0 0,0 0 0 0 0,9 1 0 0 0,5-1 450 0 0,31-1 0 0 0,-43 0-476 0 0,16-2 137 0 0,-1-1-1 0 0,1-1 1 0 0,-1 0 0 0 0,0-2-1 0 0,38-16 1 0 0,-47 17-55 0 0,-1-1 0 0 0,0-1 1 0 0,0 0-1 0 0,-1-1 0 0 0,0 0 0 0 0,-1-1 0 0 0,1 0 1 0 0,-2 0-1 0 0,18-22 0 0 0,-16 17-258 0 0,-2 0 0 0 0,0-1 0 0 0,0 0 0 0 0,-1 0 0 0 0,-1-1-1 0 0,-1 0 1 0 0,7-26 0 0 0,-11 37 16 0 0,-1 0 0 0 0,0 0-1 0 0,-1 0 1 0 0,1-1 0 0 0,-1 1 0 0 0,0 0 0 0 0,0 0-1 0 0,-1-7 1 0 0,0 10 90 0 0,1 0 0 0 0,-1-1 0 0 0,0 1 0 0 0,0 0-1 0 0,0 0 1 0 0,0 0 0 0 0,0 0 0 0 0,0 0 0 0 0,0 1 0 0 0,-1-1 0 0 0,1 0 0 0 0,-1 0 0 0 0,0 1-1 0 0,1-1 1 0 0,-1 1 0 0 0,0-1 0 0 0,0 1 0 0 0,0 0 0 0 0,0 0 0 0 0,0 0 0 0 0,-3-1 0 0 0,-3-1-236 0 0,0 1 1 0 0,0-1-1 0 0,-1 2 1 0 0,1 0 0 0 0,0 0-1 0 0,-1 0 1 0 0,1 1-1 0 0,-13 1 1 0 0,-7 2-864 0 0,-32 8-1 0 0,32-3-2720 0 0,17-4 144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11975 0 0,'0'0'547'0'0,"0"0"-11"0"0,0 0-271 0 0,0 0 133 0 0,0 0 91 0 0,0 0 20 0 0,0 0-66 0 0,-1 2-294 0 0,-10 18 74 0 0,-1 1 0 0 0,-26 31 0 0 0,-38 35 856 0 0,25-30-763 0 0,24-23-316 0 0,17-21 0 0 0,0 0 0 0 0,-24 22 0 0 0,-19 21-4202 0 0,31-37 2668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13823 0 0,'0'0'315'0'0,"0"0"45"0"0,0 0 21 0 0,0 0-49 0 0,-1 1-220 0 0,-15 5-107 0 0,0 2-1 0 0,-17 10 1 0 0,7-3-7 0 0,-19 9 2 0 0,12-8 0 0 0,0 2 0 0 0,2 2 0 0 0,-51 40 0 0 0,71-51 12 0 0,1 0 0 0 0,1 1 0 0 0,-1 1-1 0 0,2 0 1 0 0,-14 20 0 0 0,9-8 334 0 0,2 0 0 0 0,-12 31 0 0 0,20-45-253 0 0,0 0 0 0 0,1 0 0 0 0,0 0 0 0 0,0 1 0 0 0,1-1 1 0 0,0 0-1 0 0,1 1 0 0 0,0-1 0 0 0,1 14 0 0 0,0-20-67 0 0,-1 1 1 0 0,1-1-1 0 0,0 0 0 0 0,0 0 0 0 0,0 0 0 0 0,0 0 0 0 0,0-1 0 0 0,1 1 1 0 0,-1 0-1 0 0,1 0 0 0 0,0-1 0 0 0,0 1 0 0 0,0-1 0 0 0,0 0 1 0 0,3 3-1 0 0,-3-3 43 0 0,1-1 1 0 0,-1 1 0 0 0,1-1-1 0 0,-1 0 1 0 0,1 0 0 0 0,0 0-1 0 0,-1 0 1 0 0,1 0 0 0 0,0-1-1 0 0,0 1 1 0 0,0-1 0 0 0,-1 0-1 0 0,6 0 1 0 0,6-2 253 0 0,-1 0 0 0 0,0-1 0 0 0,0 0 0 0 0,0-1 0 0 0,20-10 0 0 0,-16 8-167 0 0,29-13 47 0 0,0-1 0 0 0,76-47-1 0 0,-103 55-368 0 0,-1-1 0 0 0,0 0 0 0 0,-1-2 0 0 0,0 0 0 0 0,19-22 0 0 0,-32 33 125 0 0,0-1-1 0 0,-1-1 1 0 0,1 1-1 0 0,-1 0 1 0 0,0-1-1 0 0,0 1 1 0 0,-1-1-1 0 0,1 0 1 0 0,-1 0-1 0 0,-1 0 1 0 0,1 0-1 0 0,-1-1 1 0 0,0 1-1 0 0,-1 0 1 0 0,1 0-1 0 0,-1-1 1 0 0,0 1-1 0 0,-1 0 1 0 0,1-1-1 0 0,-1 1 1 0 0,-1 0-1 0 0,1 0 1 0 0,-4-10-1 0 0,3 11-25 0 0,0 0 0 0 0,0 0-1 0 0,-1 1 1 0 0,1-1 0 0 0,-1 0 0 0 0,0 1 0 0 0,0-1-1 0 0,0 1 1 0 0,-1 0 0 0 0,0 0 0 0 0,0 0-1 0 0,0 1 1 0 0,0 0 0 0 0,0-1 0 0 0,-1 1-1 0 0,1 1 1 0 0,-1-1 0 0 0,0 1 0 0 0,0-1-1 0 0,0 1 1 0 0,0 1 0 0 0,0-1 0 0 0,0 1 0 0 0,0 0-1 0 0,-1 0 1 0 0,1 0 0 0 0,-8 1 0 0 0,-7 0-222 0 0,0 1 1 0 0,1 1 0 0 0,-1 1-1 0 0,1 1 1 0 0,0 1 0 0 0,0 0 0 0 0,0 1-1 0 0,-22 11 1 0 0,24-9-5171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13823 0 0,'0'0'315'0'0,"0"0"45"0"0,0 0 21 0 0,0 0-49 0 0,2-1-220 0 0,10-5-111 0 0,0 0-1 0 0,1 0 1 0 0,0 1-1 0 0,14-3 1 0 0,58-11 56 0 0,-20 5 818 0 0,-11 1-503 0 0,1 3 1 0 0,96-6-1 0 0,-146 16-497 0 0,1 0 0 0 0,-1 1 0 0 0,1-1 0 0 0,-1 1 0 0 0,1 0-1 0 0,5 2 1 0 0,-9-2-1372 0 0,-2-1-3962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15663 0 0,'0'0'356'0'0,"0"0"50"0"0,2 0 20 0 0,23-9-239 0 0,0 1-1 0 0,0 2 1 0 0,35-6-1 0 0,83-2 1444 0 0,-86 10-506 0 0,-40 2-790 0 0,140-5 452 0 0,-114 7-602 0 0,-7-1-1617 0 0,-13 2-3224 0 0,2 1-2029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13823 0 0,'0'0'315'0'0,"0"0"45"0"0,0 0 21 0 0,0 0-49 0 0,0 0-149 0 0,-1 2 194 0 0,-1 7-255 0 0,0 0-1 0 0,-1-1 1 0 0,0 1 0 0 0,-1-1-1 0 0,-6 13 1 0 0,-29 41 650 0 0,23-39-670 0 0,-10 18-1 0 0,-7 11 569 0 0,-59 70-1 0 0,69-95-304 0 0,9-10-746 0 0,0-1 1 0 0,-17 15-1 0 0,-35 24-3074 0 0,55-46 2431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7831 0 0,'0'0'603'0'0,"0"0"-216"0"0,0 0 566 0 0,-2 0 287 0 0,2 0-1130 0 0,-1-1 1 0 0,1 1-1 0 0,0 0 1 0 0,-1 0-1 0 0,1 0 0 0 0,-1 0 1 0 0,1 0-1 0 0,0 0 0 0 0,-1 0 1 0 0,1 0-1 0 0,0 0 1 0 0,-1 0-1 0 0,1 0 0 0 0,0 0 1 0 0,-1 1-1 0 0,1-1 1 0 0,-1 0-1 0 0,1 0 0 0 0,0 0 1 0 0,-1 0-1 0 0,1 0 0 0 0,0 1 1 0 0,-1-1-1 0 0,0 11 694 0 0,3-9-594 0 0,11 7 12 0 0,-1-2 1 0 0,1 0 0 0 0,0-1-1 0 0,20 7 1 0 0,-19-8-126 0 0,-1 0 0 0 0,-1 1 0 0 0,1 0 0 0 0,-1 1 0 0 0,0 0 0 0 0,11 9 0 0 0,-20-12-91 0 0,0-1 1 0 0,0 1 0 0 0,0 0 0 0 0,0 0 0 0 0,-1 0 0 0 0,0 0 0 0 0,1 0 0 0 0,-1 1 0 0 0,-1-1-1 0 0,1 1 1 0 0,-1-1 0 0 0,0 1 0 0 0,0 0 0 0 0,0-1 0 0 0,0 1 0 0 0,-1 0 0 0 0,0 7 0 0 0,0-1-32 0 0,-1 0 1 0 0,-1 0 0 0 0,1 0 0 0 0,-2 0 0 0 0,0 0-1 0 0,-5 13 1 0 0,3-12-57 0 0,-1-1 1 0 0,0 1-1 0 0,-1-1 0 0 0,-16 20 0 0 0,-37 36-315 0 0,21-31 70 0 0,-2-1 0 0 0,-54 35 0 0 0,1-1-257 0 0,72-50-290 0 0,21-18 371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 15663 0 0,'2'-4'1706'0'0,"-35"37"-1702"0"0,-1 0 1 0 0,-73 50 0 0 0,58-52-5 0 0,-142 103 0 0 0,171-118 0 0 0,1 2 0 0 0,1 1 0 0 0,-25 33 0 0 0,37-43 0 0 0,-1 1 0 0 0,2 0 0 0 0,-8 16 0 0 0,11-21 0 0 0,0 1 0 0 0,0 0 0 0 0,1 0 0 0 0,-1 0 0 0 0,1 0 0 0 0,1 0 0 0 0,-1 0 0 0 0,1 8 0 0 0,0-13 0 0 0,0 0 0 0 0,0 0 0 0 0,0 0 0 0 0,0 1 0 0 0,0-1 0 0 0,0 0 0 0 0,0 0 0 0 0,0 0 0 0 0,1 0 0 0 0,-1 0 0 0 0,0 0 0 0 0,1 0 0 0 0,-1 0 0 0 0,1 0 0 0 0,-1 0 0 0 0,1 0 0 0 0,-1 0 0 0 0,1 0 0 0 0,0 0 0 0 0,0-1 0 0 0,-1 1 0 0 0,1 0 0 0 0,0 0 0 0 0,0-1 0 0 0,0 1 0 0 0,0 0 0 0 0,1 0 0 0 0,0 0 0 0 0,0 0 47 0 0,0 0 0 0 0,-1-1 0 0 0,1 1 0 0 0,0 0 0 0 0,0-1 0 0 0,0 0 0 0 0,0 1 0 0 0,0-1 0 0 0,0 0 0 0 0,0 0 0 0 0,0 0 1 0 0,0 0-1 0 0,4-1 0 0 0,27-7 980 0 0,-23 6-838 0 0,270-77 2024 0 0,-259 73-2412 0 0,1-1 0 0 0,-1-1 0 0 0,0 0-1 0 0,30-19 1 0 0,-39 20 89 0 0,-1-1-1 0 0,0 0 0 0 0,-1-1 1 0 0,0 0-1 0 0,0 0 0 0 0,-1-1 1 0 0,0-1-1 0 0,13-20 0 0 0,-12 14 111 0 0,-1 0 0 0 0,0 0 0 0 0,7-22 0 0 0,-13 30 0 0 0,-1 0 0 0 0,1 0 0 0 0,-2 0 0 0 0,1 0 0 0 0,-1 0 0 0 0,-1 0 0 0 0,1-1 0 0 0,-3-15 0 0 0,2 22 1 0 0,-1 0 0 0 0,0 1 0 0 0,0-1 0 0 0,0 1 0 0 0,0-1 1 0 0,-1 1-1 0 0,1-1 0 0 0,-1 1 0 0 0,1 0 0 0 0,-1 0 0 0 0,0-1 0 0 0,0 1 0 0 0,0 1 0 0 0,0-1 0 0 0,0 0 0 0 0,-4-2 0 0 0,2 1-12 0 0,-1 0 0 0 0,0 0-1 0 0,0 1 1 0 0,0 0 0 0 0,0 0 0 0 0,0 0-1 0 0,-6-1 1 0 0,-3 3-759 0 0,9 0-2865 0 0,5 0-1824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2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64 13823 0 0,'0'0'315'0'0,"0"0"45"0"0,0 0 21 0 0,0-1-49 0 0,1-1-320 0 0,-1 1 0 0 0,1 0 0 0 0,-1 0-1 0 0,1 0 1 0 0,0 0 0 0 0,-1-1-1 0 0,1 1 1 0 0,0 0 0 0 0,0 0 0 0 0,0 0-1 0 0,0 1 1 0 0,0-1 0 0 0,0 0 0 0 0,0 0-1 0 0,0 0 1 0 0,0 1 0 0 0,0-1 0 0 0,0 1-1 0 0,0-1 1 0 0,1 1 0 0 0,-1-1 0 0 0,2 0-1 0 0,2-1 279 0 0,30-17 1314 0 0,-30 15-1532 0 0,-6 2 65 0 0,-1 1 0 0 0,1 0 0 0 0,0 0-1 0 0,-1 0 1 0 0,0 0 0 0 0,1 0 0 0 0,-1 0 0 0 0,0 0-1 0 0,-1 0 1 0 0,-3-1-55 0 0,1 1 0 0 0,-1 0 0 0 0,1 0 0 0 0,-1 0 0 0 0,0 1 0 0 0,1 0 0 0 0,-7 1 0 0 0,-43 6-177 0 0,40-4 142 0 0,-38 9-47 0 0,0 2 0 0 0,-63 26 0 0 0,19-6 0 0 0,34-15 4 0 0,-50 19-1392 0 0,111-38 946 0 0,2 0 220 0 0,11-2-652 0 0,23-8 338 0 0,-21 7 342 0 0,0 0 0 0 0,13-7 0 0 0,-26 10 194 0 0,0 1 0 0 0,0-1 0 0 0,0 0 0 0 0,0 0 0 0 0,-1 0 0 0 0,1 1 0 0 0,0-1 0 0 0,0 0 0 0 0,0 0 0 0 0,0 0 0 0 0,0 1 0 0 0,0-1 0 0 0,0 0 0 0 0,0 0 0 0 0,0 0 0 0 0,0 1 0 0 0,0-1 0 0 0,0 0 0 0 0,0 0 0 0 0,0 1 0 0 0,0-1 0 0 0,0 0 0 0 0,0 0 0 0 0,0 0 0 0 0,1 1 0 0 0,-1-1 0 0 0,0 0 0 0 0,0 0 0 0 0,0 0 0 0 0,0 1 0 0 0,0-1 0 0 0,0 0 0 0 0,1 0 0 0 0,-1 0 0 0 0,0 0 0 0 0,0 0 0 0 0,0 1 0 0 0,0-1 0 0 0,1 0 0 0 0,-1 0 0 0 0,0 0 0 0 0,0 0 0 0 0,0 0 0 0 0,1 0 0 0 0,-1 0 0 0 0,0 0 0 0 0,0 0 0 0 0,0 0 0 0 0,1 0 0 0 0,-1 0 0 0 0,0 0 0 0 0,0 0 0 0 0,1 0 0 0 0,-1 0 0 0 0,0 0 0 0 0,0 0 0 0 0,0 0 0 0 0,1 0 0 0 0,-1 0 0 0 0,0 0 0 0 0,0 0 0 0 0,0 0 0 0 0,1 0 0 0 0,-1 0 0 0 0,0-1 0 0 0,-2 8 82 0 0,0 0 1 0 0,-1-1-1 0 0,0 0 0 0 0,0 1 0 0 0,-1-1 0 0 0,0 0 0 0 0,0-1 1 0 0,0 1-1 0 0,-1-1 0 0 0,-7 8 0 0 0,-9 6 451 0 0,-27 20 0 0 0,40-33-511 0 0,-58 38-22 0 0,49-31 72 0 0,16-11 299 0 0,1-2 117 0 0,0 0-403 0 0,-1 1-1 0 0,1 0 1 0 0,-1-1 0 0 0,1 1-1 0 0,-1 0 1 0 0,1-1 0 0 0,0 1 0 0 0,0 0-1 0 0,-1 0 1 0 0,1 0 0 0 0,0-1-1 0 0,0 2 1 0 0,3 5-69 0 0,4 0-16 0 0,-1-5 0 0 0,-1 0 0 0 0,0 0 0 0 0,1 0 0 0 0,-1-1 0 0 0,1 0 0 0 0,-1 0 0 0 0,1 0 0 0 0,-1-1 0 0 0,1 0 0 0 0,0 0 0 0 0,8-1 0 0 0,28 1 0 0 0,-13 5 0 0 0,-11-2 0 0 0,0-1 0 0 0,0 0 0 0 0,33-2 0 0 0,-43 0 0 0 0,-1 0 0 0 0,1 0 0 0 0,0 1 0 0 0,-1 0 0 0 0,1 0 0 0 0,-1 1 0 0 0,1 0 0 0 0,-1 0 0 0 0,13 6 0 0 0,-14-5 0 0 0,0 0 0 0 0,-1 0 0 0 0,1 1 0 0 0,0 0 0 0 0,-1 0 0 0 0,0 0 0 0 0,0 0 0 0 0,0 1 0 0 0,-1 0 0 0 0,0 0 0 0 0,7 9 0 0 0,-9-11 0 0 0,0 1 0 0 0,-1 0 0 0 0,1-1 0 0 0,-1 1 0 0 0,2 5 0 0 0,6 19 0 0 0,-9-24 14 0 0,7 11 1855 0 0,-8-13-1720 0 0,1-1-148 0 0,0 0 0 0 0,0 1-1 0 0,-1-1 1 0 0,1 0 0 0 0,-1 0-1 0 0,1 0 1 0 0,-1 1 0 0 0,0-1 0 0 0,1 0-1 0 0,-1 0 1 0 0,0 0 0 0 0,0 0-1 0 0,0 0 1 0 0,1 0 0 0 0,-1 0-1 0 0,0-1 1 0 0,0 1 0 0 0,0 0 0 0 0,-1 0-1 0 0,-1 0 1 0 0,-1 2 0 0 0,-2 1 0 0 0,-1 1-1 0 0,1-1 0 0 0,-1 0 0 0 0,0-1 1 0 0,0 0-1 0 0,0 0 0 0 0,-11 3 1 0 0,-1-2 463 0 0,-33 3 0 0 0,-129 7 653 0 0,155-10-1117 0 0,16-2 0 0 0,1-1 0 0 0,-1 0 0 0 0,-14 0 0 0 0,4-2-64 0 0,18 1-273 0 0,2 0-138 0 0,2 1-33 0 0,106 30-4996 0 0,-92-25 4480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10135 0 0,'0'0'224'0'0,"-9"0"40"0"0,0-2 16 0 0,2 2 8 0 0,7 0-288 0 0,-9 0 0 0 0,9 0 0 0 0,0 0 0 0 0,0 0 0 0 0,0 0 0 0 0,0 0 0 0 0,0 0 0 0 0,0 0-352 0 0,12 2-128 0 0,3-2-32 0 0,-3 0-3480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11975 0 0,'0'0'256'0'0,"7"-9"64"0"0,-1-2 0 0 0,-1 3 32 0 0,0 0-288 0 0,-5 8-64 0 0,5-7 0 0 0,-5 7 0 0 0,8-7 0 0 0,-8 7 0 0 0,8-3 0 0 0,-8 3-3536 0 0,11 3-720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4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47 304 15663 0 0,'0'0'356'0'0,"0"0"50"0"0,0 0 20 0 0,0 0-405 0 0,1 0 0 0 0,-1 0-1 0 0,0 0 1 0 0,1 0 0 0 0,-1 0-1 0 0,0 1 1 0 0,1-1 0 0 0,-1 0-1 0 0,0 0 1 0 0,1 0 0 0 0,-1 1 0 0 0,0-1-1 0 0,0 0 1 0 0,1 0 0 0 0,-1 1-1 0 0,0-1 1 0 0,0 0 0 0 0,1 1-1 0 0,-1-1 1 0 0,0 0 0 0 0,0 0-1 0 0,0 1 1 0 0,0-1 0 0 0,1 1 0 0 0,-2 3 12 0 0,0-1 1 0 0,-1 1 0 0 0,1-1-1 0 0,0 1 1 0 0,-1-1 0 0 0,0 1-1 0 0,0-1 1 0 0,0 0 0 0 0,-4 5-1 0 0,0 2 568 0 0,-3 1 107 0 0,7-8-674 0 0,0 0 1 0 0,0 0-1 0 0,0 0 0 0 0,1 0 0 0 0,-1 0 0 0 0,1 0 0 0 0,-1 0 0 0 0,1 1 0 0 0,0-1 0 0 0,0 1 0 0 0,0 4 0 0 0,0 1-34 0 0,5 0-861 0 0,4-2-3622 0 0,2-1-1565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6:5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 8287 0 0,'0'0'191'0'0,"0"-1"50"0"0,6-6 153 0 0,10-3 316 0 0,-11 7 90 0 0,-4 3-288 0 0,-1 0 0 0 0,0 0 0 0 0,0 0 0 0 0,0 0 0 0 0,0 0 0 0 0,0 0 0 0 0,0 0 0 0 0,0 0-69 0 0,0 0-222 0 0,0 0 166 0 0,0 0 101 0 0,0 10 464 0 0,-3 2-931 0 0,-1-1 0 0 0,0 0 0 0 0,-1 0 0 0 0,0 0 0 0 0,-1-1 0 0 0,0 0 0 0 0,-13 17 0 0 0,-7 12-24 0 0,11-13 15 0 0,-55 106 419 0 0,27-47 699 0 0,-7 16-655 0 0,18-19-488 0 0,-52 113-375 0 0,70-172-872 0 0,4-10-3489 0 0,2-4-865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6:5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11975 0 0,'0'0'267'0'0,"0"0"42"0"0,0 0 17 0 0,0 0-28 0 0,-1 2-196 0 0,-4 8 230 0 0,0-1 1 0 0,-1 1 0 0 0,-11 13-1 0 0,-3 5 223 0 0,-59 108-233 0 0,40-66 452 0 0,-269 533 343 0 0,290-555-1117 0 0,-11 51 0 0 0,10-28 0 0 0,-6-2 0 0 0,24-68-144 0 0,1 1-1 0 0,0-1 1 0 0,-1 1-1 0 0,0-1 1 0 0,1 0-1 0 0,-1 0 1 0 0,0 1-1 0 0,0-1 1 0 0,1 0-1 0 0,-1 0 1 0 0,0 0-1 0 0,0 0 1 0 0,0 0 0 0 0,0 0-1 0 0,-1 0 1 0 0,1 0-1 0 0,0 0 1 0 0,0-1-1 0 0,0 1 1 0 0,-1 0-1 0 0,1-1 1 0 0,0 1-1 0 0,-1-1 1 0 0,-1 1-1 0 0,-5-1-4971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6:5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37 283 13823 0 0,'-35'11'1056'0'0,"33"-11"-724"0"0,12 2-137 0 0,2-2-17 0 0,1 0-1 0 0,-1-1 1 0 0,1 0 0 0 0,22-6-1 0 0,49-18 848 0 0,-66 19-969 0 0,15-4-56 0 0,452-163 0 0 0,-325 110-4202 0 0,-133 53 2668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6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10135 0 0,'0'0'231'0'0,"0"0"29"0"0,0 0 19 0 0,0 0 37 0 0,0 0 125 0 0,0 0 58 0 0,0 0 11 0 0,0 0 2 0 0,0 0 0 0 0,0 0 0 0 0,0 2 0 0 0,0-1-501 0 0,0-1 0 0 0,0 1-1 0 0,0-1 1 0 0,0 1-1 0 0,0 0 1 0 0,0-1 0 0 0,-1 1-1 0 0,1 0 1 0 0,0-1-1 0 0,0 1 1 0 0,-1-1 0 0 0,1 1-1 0 0,0-1 1 0 0,-1 1 0 0 0,1-1-1 0 0,0 1 1 0 0,-1-1-1 0 0,1 1 1 0 0,-1-1 0 0 0,1 1-1 0 0,-1-1 1 0 0,1 0-1 0 0,-1 1 1 0 0,1-1 0 0 0,-1 0-1 0 0,1 1 1 0 0,-1-1 0 0 0,-1 1-1 0 0,-27 10 207 0 0,1 0-134 0 0,10 1-83 0 0,-1 0 0 0 0,2 1 0 0 0,0 1 0 0 0,0 1 0 0 0,-19 21 0 0 0,29-28 8 0 0,-21 24 527 0 0,-36 53 1 0 0,57-75-439 0 0,1 1 0 0 0,0 0 0 0 0,0 0 0 0 0,1 0 0 0 0,1 1-1 0 0,0-1 1 0 0,1 1 0 0 0,0 0 0 0 0,-2 24 0 0 0,5-31-40 0 0,0-1 0 0 0,0 0 0 0 0,0 0 0 0 0,0 0 0 0 0,1 0 0 0 0,0 0-1 0 0,0 0 1 0 0,0 0 0 0 0,1 0 0 0 0,-1 0 0 0 0,1 0 0 0 0,0 0 0 0 0,0-1 0 0 0,0 1 0 0 0,0-1-1 0 0,1 1 1 0 0,3 3 0 0 0,-3-4-6 0 0,0-1 1 0 0,0 0-1 0 0,0 1 0 0 0,0-2 0 0 0,0 1 0 0 0,1 0 1 0 0,-1 0-1 0 0,0-1 0 0 0,1 0 0 0 0,-1 0 0 0 0,1 0 1 0 0,-1 0-1 0 0,1 0 0 0 0,0-1 0 0 0,-1 0 0 0 0,1 1 1 0 0,0-1-1 0 0,-1-1 0 0 0,8 0 0 0 0,-2-1-51 0 0,0 0 0 0 0,0 0 0 0 0,0-1 0 0 0,0 0 0 0 0,-1-1 0 0 0,1 0 0 0 0,-1-1 0 0 0,0 1 0 0 0,0-2 0 0 0,-1 1 0 0 0,1-1 0 0 0,-1 0 0 0 0,0 0 0 0 0,11-14 0 0 0,-9 8 0 0 0,-1 0 0 0 0,0-1 0 0 0,-1 1 0 0 0,0-1 0 0 0,-1-1 0 0 0,-1 1 0 0 0,0-1 0 0 0,6-26 0 0 0,-9 30 7 0 0,-1-1-1 0 0,0 1 0 0 0,-1-1 0 0 0,0 1 1 0 0,-2-18-1 0 0,-14-52-740 0 0,11 58 46 0 0,4 19 573 0 0,1 1 87 0 0,0 0-1 0 0,-1 0 1 0 0,1 1 0 0 0,-1-1 0 0 0,0 0 0 0 0,1 0-1 0 0,-1 1 1 0 0,0-1 0 0 0,0 0 0 0 0,0 1-1 0 0,0-1 1 0 0,-1 1 0 0 0,1 0 0 0 0,0-1-1 0 0,-1 1 1 0 0,1 0 0 0 0,-1 0 0 0 0,1-1-1 0 0,-3 0 1 0 0,2 1-342 0 0,2 1-118 0 0,-1 1-1011 0 0,-6 5-3960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6:5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57 13823 0 0,'0'0'315'0'0,"0"0"45"0"0,0 0 21 0 0,0 0-49 0 0,-1 2-220 0 0,-7 13-109 0 0,1 0-1 0 0,1 0 1 0 0,0 1-1 0 0,1-1 1 0 0,-4 24-1 0 0,-7 84-4 0 0,12-83 1 0 0,2-22 13 0 0,1-1 0 0 0,0 1 0 0 0,1 0-1 0 0,1-1 1 0 0,5 32 0 0 0,-5-48 353 0 0,-1-1 122 0 0,0 0 22 0 0,0 0-66 0 0,1-1-294 0 0,2-1-8 0 0,1-1 0 0 0,-1 1 0 0 0,0-1 0 0 0,0 0 0 0 0,0 0 0 0 0,-1 0 0 0 0,1 0 0 0 0,-1-1 0 0 0,1 1-1 0 0,1-5 1 0 0,17-42 500 0 0,-11 25-768 0 0,-4 9 127 0 0,-4 11 0 0 0,0-1 0 0 0,1 1 0 0 0,-1-1 0 0 0,1 1 0 0 0,0 0 0 0 0,6-7 0 0 0,-9 11 0 0 0,1 1 0 0 0,-1 0 0 0 0,0-1 0 0 0,1 1 0 0 0,-1 0 0 0 0,0-1 0 0 0,0 1 0 0 0,1 0 0 0 0,-1-1 0 0 0,1 1 0 0 0,-1 0 0 0 0,0 0 0 0 0,1-1 0 0 0,-1 1 0 0 0,1 0 0 0 0,-1 0 0 0 0,0 0 0 0 0,1-1 0 0 0,-1 1 0 0 0,1 0 0 0 0,-1 0 0 0 0,1 0 0 0 0,-1 0 0 0 0,1 0 0 0 0,-1 0 0 0 0,0 0 0 0 0,1 0 0 0 0,0 0 0 0 0,3 4 0 0 0,0 1 0 0 0,0 1 0 0 0,0-1 0 0 0,0 1 0 0 0,-1 0 0 0 0,1-1 0 0 0,-1 1 0 0 0,3 11 0 0 0,10 17 0 0 0,-11-25 0 0 0,1-1 0 0 0,0 0 0 0 0,1 0 0 0 0,0 0 0 0 0,0-1 0 0 0,13 11 0 0 0,4 5 0 0 0,-20-18 0 0 0,-2-3 0 0 0,0 0 0 0 0,1 0 0 0 0,-1 0 0 0 0,0 0 0 0 0,1 0 0 0 0,-1-1 0 0 0,6 3 0 0 0,-6-2 61 0 0,0-1-1 0 0,1 0 1 0 0,-1 0-1 0 0,0 0 1 0 0,0-1-1 0 0,0 1 1 0 0,0 0-1 0 0,1-1 1 0 0,-1 0-1 0 0,0 1 1 0 0,1-1-1 0 0,-1 0 1 0 0,0 0-1 0 0,1 0 1 0 0,-1 0-1 0 0,0-1 1 0 0,1 1-1 0 0,-1-1 1 0 0,0 1 0 0 0,0-1-1 0 0,0 0 1 0 0,0 0-1 0 0,1 0 1 0 0,-1 0-1 0 0,0 0 1 0 0,0-1-1 0 0,-1 1 1 0 0,4-3-1 0 0,3-4 79 0 0,0-1 0 0 0,0 1 0 0 0,-1-1 0 0 0,10-18 0 0 0,0 2 390 0 0,13-17-157 0 0,-2-1 1 0 0,28-57-1 0 0,-20 32-573 0 0,58-81 1 0 0,-91 146 220 0 0,-1 1-864 0 0,-1 0-5465 0 0,-1 2-573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39 3679 0 0,'1'-2'167'0'0,"1"0"-109"0"0,7-17 77 0 0,-4 9 249 0 0,-4 8 1606 0 0,-1 2 674 0 0,0 0 125 0 0,1-2-268 0 0,0 0-289 0 0,-2 7-949 0 0,-3 17-665 0 0,-9 31-899 0 0,-53 126 281 0 0,-54 92 0 0 0,91-207-17 0 0,-56 119-132 0 0,65-145-380 0 0,-2 0 1 0 0,-43 54-1 0 0,59-84 227 0 0,0-1 0 0 0,-1 0 0 0 0,1-1 0 0 0,-1 0 0 0 0,-1 0 0 0 0,1 0 0 0 0,-10 5 0 0 0,16-11 279 0 0,1 0-1 0 0,0 0 1 0 0,0 0-1 0 0,0 1 0 0 0,-1-1 1 0 0,1 0-1 0 0,0 0 1 0 0,0 0-1 0 0,-1 0 1 0 0,1 0-1 0 0,0 0 0 0 0,0 0 1 0 0,0 0-1 0 0,-1 0 1 0 0,1 0-1 0 0,0 0 1 0 0,0 0-1 0 0,-1 0 0 0 0,1 0 1 0 0,0 0-1 0 0,0 0 1 0 0,-1-1-1 0 0,1 1 1 0 0,0 0-1 0 0,0 0 0 0 0,0 0 1 0 0,-1 0-1 0 0,1 0 1 0 0,0 0-1 0 0,0-1 1 0 0,0 1-1 0 0,-4-2-790 0 0,4 2 246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151 198 8287 0 0,'3'0'382'0'0,"69"-22"211"0"0,-70 21-228 0 0,-2 1 122 0 0,0 0 22 0 0,0 0 3 0 0,0 0 0 0 0,0 0 0 0 0,0 0 0 0 0,0 0-69 0 0,-4 11 165 0 0,-8 24-202 0 0,-1-1 0 0 0,-2 0 0 0 0,-1-1 0 0 0,-2 0 0 0 0,-1-2-1 0 0,-1 0 1 0 0,-2-1 0 0 0,-45 47 0 0 0,46-56-406 0 0,21-21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0,0-1 0 0 0,3-7 0 0 0,8-13 0 0 0,11-14 0 0 0,1 0 0 0 0,2 2 0 0 0,38-40 0 0 0,-34 43 0 0 0,97-88 0 0 0,-109 104 0 0 0,1 0 0 0 0,1 1 0 0 0,0 1 0 0 0,1 1 0 0 0,32-13 0 0 0,-33 15 174 0 0,-15 7-90 0 0,-1 0 0 0 0,1 0 0 0 0,-1 1 0 0 0,1-1 0 0 0,-1 1 1 0 0,1 0-1 0 0,0 0 0 0 0,6-1 0 0 0,-8 2-36 0 0,0 0 1 0 0,0 1 0 0 0,0-1-1 0 0,0 0 1 0 0,0 1-1 0 0,1-1 1 0 0,-1 1 0 0 0,0-1-1 0 0,0 1 1 0 0,-1 0-1 0 0,1 0 1 0 0,0 0 0 0 0,0 0-1 0 0,0 0 1 0 0,0 1-1 0 0,-1-1 1 0 0,1 0 0 0 0,-1 1-1 0 0,1-1 1 0 0,-1 1-1 0 0,0 0 1 0 0,1-1 0 0 0,-1 1-1 0 0,1 2 1 0 0,-1-1-55 0 0,1 0 0 0 0,-1-1-1 0 0,0 1 1 0 0,-1 0 0 0 0,1 0 0 0 0,0 1 0 0 0,-1-1 0 0 0,0 0 0 0 0,0 0 0 0 0,0 0 0 0 0,0 0 0 0 0,0 0-1 0 0,0 0 1 0 0,-1 0 0 0 0,-1 5 0 0 0,-11 35 6 0 0,8-23 0 0 0,-1 1 0 0 0,-1-1 0 0 0,-1 0 0 0 0,-1 0 0 0 0,0-1 0 0 0,-13 18 0 0 0,-19 29 0 0 0,41-66 0 0 0,0-1 0 0 0,0 1 0 0 0,0 0 0 0 0,0 0 0 0 0,0 0 0 0 0,0 0 0 0 0,0 0 0 0 0,0 0 0 0 0,0 0 0 0 0,0 0 0 0 0,0 0 0 0 0,0 0 0 0 0,0 0 0 0 0,0 0 0 0 0,0 0 0 0 0,0 0 0 0 0,-1 0 0 0 0,1 0 0 0 0,0 0 0 0 0,0-1 0 0 0,0 1 0 0 0,0 0 0 0 0,0 0 0 0 0,0 0 0 0 0,0 0 0 0 0,0 0 0 0 0,0 0 0 0 0,0 0 0 0 0,0 0 0 0 0,0 0 0 0 0,0 0 0 0 0,-1 0 0 0 0,1 0 0 0 0,0 0 0 0 0,0 0 0 0 0,0 0 0 0 0,0 0 0 0 0,0 0 0 0 0,0 0 0 0 0,0 1 0 0 0,0-1 0 0 0,0 0 0 0 0,0 0 0 0 0,0 0 0 0 0,0 0 0 0 0,0 0 0 0 0,0 0 0 0 0,-1 0 0 0 0,1 0 0 0 0,0 0 0 0 0,0 0 0 0 0,0 0 0 0 0,0 0 0 0 0,0 0 0 0 0,0 0 0 0 0,0 0 0 0 0,0 0 0 0 0,0 0 0 0 0,0 1 0 0 0,0-1 0 0 0,0 0 0 0 0,0 0 0 0 0,0 0 0 0 0,0 0 0 0 0,0 0 0 0 0,0 0 0 0 0,0 0 0 0 0,0 0 0 0 0,0-9 0 0 0,2-10 0 0 0,1 10 0 0 0,0 1 0 0 0,1-1 0 0 0,1 1 0 0 0,-1 0 0 0 0,1 1 0 0 0,9-11 0 0 0,6-11 0 0 0,-1 1 0 0 0,2 1 0 0 0,1 2 0 0 0,1 0 0 0 0,26-21 0 0 0,-24 21 0 0 0,-6 8 0 0 0,0 1 0 0 0,1 1 0 0 0,0 0 0 0 0,43-22 0 0 0,-51 31 0 0 0,-1 2 0 0 0,19-7 0 0 0,-25 10 0 0 0,-1 0 0 0 0,0 1 0 0 0,0-1 0 0 0,0 1 0 0 0,1 0 0 0 0,-1 0 0 0 0,0 0 0 0 0,0 1 0 0 0,1-1 0 0 0,-1 1 0 0 0,5 1 0 0 0,3 4 0 0 0,-10-4 0 0 0,0 0 0 0 0,-1 0 0 0 0,1 0 0 0 0,0 0 0 0 0,-1 1 0 0 0,1-1 0 0 0,-1 0 0 0 0,0 1 0 0 0,0-1 0 0 0,0 1 0 0 0,0-1 0 0 0,0 1 0 0 0,0-1 0 0 0,-1 1 0 0 0,0 0 0 0 0,1 4 0 0 0,0 5 0 0 0,-1 1 0 0 0,-2 14 0 0 0,2-25 0 0 0,-2 11 0 0 0,0 1 0 0 0,-8 21 0 0 0,1-5 0 0 0,2-5 0 0 0,-19 41 0 0 0,-4 10 0 0 0,28-69-16 0 0,0 0-15 0 0,-1 1 0 0 0,0-1 0 0 0,0 0 0 0 0,0 0 1 0 0,-7 10-1 0 0,9-16-1020 0 0,1-1-385 0 0,0 0-78 0 0,0 0-20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11975 0 0,'0'0'267'0'0,"0"0"42"0"0,0 0 17 0 0,0 0-28 0 0,0 0-126 0 0,0 0 204 0 0,0 0 111 0 0,0 0 22 0 0,0 0-66 0 0,0 0-222 0 0,0 0-168 0 0,-1 0 1 0 0,1 1-1 0 0,0-1 0 0 0,0 0 0 0 0,0 0 1 0 0,0 0-1 0 0,0 0 0 0 0,-1 1 0 0 0,1-1 1 0 0,0 0-1 0 0,0 0 0 0 0,0 0 0 0 0,0 0 0 0 0,-1 0 1 0 0,1 1-1 0 0,0-1 0 0 0,0 0 0 0 0,-1 0 1 0 0,1 0-1 0 0,0 0 0 0 0,0 0 0 0 0,0 0 1 0 0,-1 0-1 0 0,1 0 0 0 0,-1 0 0 0 0,-6 0 1 0 0,0-1 0 0 0,0 1 0 0 0,-1 1 0 0 0,1-1 0 0 0,0 1 0 0 0,0 1 0 0 0,-11 2 0 0 0,0 2 34 0 0,-32 14 0 0 0,34-11-3 0 0,1 0 0 0 0,-1 1 0 0 0,-26 23 0 0 0,-36 42 506 0 0,61-56-747 0 0,-28 37 1 0 0,39-47 74 0 0,0 0 1 0 0,1 1-1 0 0,0 0 1 0 0,0 0-1 0 0,1 0 1 0 0,-5 19-1 0 0,7-19 145 0 0,2-9 274 0 0,0-1 136 0 0,1 1-425 0 0,-1-1-1 0 0,1 1 0 0 0,0-1 1 0 0,0 0-1 0 0,0 1 1 0 0,0-1-1 0 0,-1 0 1 0 0,1 0-1 0 0,0 0 0 0 0,0 0 1 0 0,0 1-1 0 0,0-1 1 0 0,0 0-1 0 0,0 0 0 0 0,0-1 1 0 0,-1 1-1 0 0,1 0 1 0 0,0 0-1 0 0,0 0 0 0 0,0-1 1 0 0,0 1-1 0 0,-1 0 1 0 0,3-1-1 0 0,19-12-138 0 0,-19 12 134 0 0,12-10-44 0 0,21-17 0 0 0,8-7 0 0 0,-29 26 0 0 0,0-2 0 0 0,-1 1 0 0 0,0-2 0 0 0,0 0 0 0 0,-2-1 0 0 0,15-17 0 0 0,-19 20-308 0 0,1 0 0 0 0,0 1 0 0 0,1 0 0 0 0,14-12 0 0 0,-23 21 291 0 0,0-1 468 0 0,19-1 221 0 0,-18 2-1123 0 0,-2 0-49 0 0,1 2 350 0 0,0 0 0 0 0,1-1 1 0 0,-1 1-1 0 0,1 0 0 0 0,0-1 0 0 0,-1 1 1 0 0,1-1-1 0 0,3 2 0 0 0,-3-1-37 0 0,7 5-386 0 0,13 8-1216 0 0,-2-5-2634 0 0,3-1 2376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36 114 10135 0 0,'0'0'231'0'0,"0"0"29"0"0,-1 2 19 0 0,-9 36 7 0 0,9-36-122 0 0,1 0-1 0 0,-1 1 1 0 0,0-1-1 0 0,0 0 1 0 0,0 0-1 0 0,-1 1 1 0 0,1-1-1 0 0,0 0 1 0 0,-1-1-1 0 0,1 1 1 0 0,-1 0-1 0 0,-3 3 1 0 0,0-1 598 0 0,4-2 193 0 0,1-2-290 0 0,0 0-121 0 0,0 0-28 0 0,0 0-4 0 0,0 0 0 0 0,0 0 0 0 0,0 0 0 0 0,0 0 0 0 0,0 0 0 0 0,1-3-371 0 0,0 1 1 0 0,0-1-1 0 0,0 1 0 0 0,0 0 0 0 0,1-1 1 0 0,-1 1-1 0 0,1 0 0 0 0,-1 0 0 0 0,1 0 0 0 0,3-3 1 0 0,-1 0-73 0 0,13-11-408 0 0,0 0-1 0 0,1 1 1 0 0,1 1 0 0 0,39-22 0 0 0,-34 21 76 0 0,-7 5 253 0 0,20-10 0 0 0,-31 17 11 0 0,0 1-1 0 0,1 0 1 0 0,-1 0-1 0 0,0 0 1 0 0,0 1-1 0 0,1 0 1 0 0,9-1-1 0 0,4 3 0 0 0,-17 0 0 0 0,6 4 0 0 0,-9-3 0 0 0,1-1 0 0 0,0 1 0 0 0,-1 0 0 0 0,1 0 0 0 0,-1 0 0 0 0,0-1 0 0 0,0 1 0 0 0,1 0 0 0 0,-1 0 0 0 0,-1 0 0 0 0,1 0 0 0 0,0-1 0 0 0,0 1 0 0 0,-1 2 0 0 0,-9 26 0 0 0,-40 62 0 0 0,48-89 8 0 0,2-2-11 0 0,-1 0-1 0 0,1-1 0 0 0,0 1 0 0 0,-1 0 0 0 0,1 0 0 0 0,0 0 1 0 0,0 0-1 0 0,0 0 0 0 0,-1 0 0 0 0,1 0 0 0 0,0 0 1 0 0,0 0-1 0 0,0 0 0 0 0,0 0 0 0 0,1 0 0 0 0,-1-1 0 0 0,0 1 1 0 0,0 0-1 0 0,1 0 0 0 0,-1 1 0 0 0,1 0-366 0 0,14 7-2866 0 0,-12-7 448 0 0,-2-1-2826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13823 0 0,'0'0'315'0'0,"0"0"45"0"0,0 0 21 0 0,0 0-49 0 0,-11 11-208 0 0,9-8-70 0 0,-1 0 0 0 0,1 1-1 0 0,0-1 1 0 0,0 1 0 0 0,0-1-1 0 0,1 1 1 0 0,-1 0 0 0 0,1-1-1 0 0,0 1 1 0 0,0 0 0 0 0,0 0-1 0 0,1 0 1 0 0,-1 0 0 0 0,1 0 0 0 0,0 0-1 0 0,0 0 1 0 0,0 0 0 0 0,2 8-1 0 0,1 4 202 0 0,1 0 0 0 0,0 0 0 0 0,8 18 0 0 0,-8-21-117 0 0,0 1-1 0 0,-1-1 0 0 0,0 0 0 0 0,-1 1 1 0 0,0 27-1 0 0,-9 69 1551 0 0,4-81-1292 0 0,1-1 0 0 0,1 1 0 0 0,4 47 0 0 0,-2-71-403 0 0,7 34 27 0 0,-7-36-32 0 0,0-1-1 0 0,0 1 1 0 0,0-1 0 0 0,0 1 0 0 0,1-1 0 0 0,-1 1 0 0 0,1-1-1 0 0,-1 0 1 0 0,1 1 0 0 0,0-1 0 0 0,3 3 0 0 0,-4-5-57 0 0,-1 0 0 0 0,1 0 1 0 0,0 0-1 0 0,-1 0 0 0 0,1 0 0 0 0,0 0 1 0 0,-1 0-1 0 0,1 0 0 0 0,0 0 1 0 0,-1 0-1 0 0,1 0 0 0 0,0 0 0 0 0,-1 0 1 0 0,1-1-1 0 0,0 1 0 0 0,-1 0 0 0 0,1 0 1 0 0,0-1-1 0 0,-1 1 0 0 0,2-1 1 0 0,-1 0-138 0 0,10-6-282 0 0,-1 0 0 0 0,1-1 1 0 0,-1 0-1 0 0,-1 0 1 0 0,0-1-1 0 0,11-14 1 0 0,-8 11 210 0 0,3-7-941 0 0,0 0 0 0 0,-1-1-1 0 0,14-28 1 0 0,-13 21-317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6 17503 0 0,'0'0'399'0'0,"-3"-5"335"0"0,4 5 2085 0 0,0 2-2800 0 0,0 0-1 0 0,0 1 0 0 0,-1-1 1 0 0,1 0-1 0 0,0 1 1 0 0,-1-1-1 0 0,1 1 1 0 0,-1-1-1 0 0,0 1 1 0 0,0-1-1 0 0,0 1 0 0 0,0-1 1 0 0,0 1-1 0 0,-1-1 1 0 0,1 0-1 0 0,-1 1 1 0 0,-1 4-1 0 0,-3 4 288 0 0,1 0 0 0 0,-11 17-1 0 0,6-14-98 0 0,-144 261 401 0 0,55-103-608 0 0,-35 65 0 0 0,95-161 0 0 0,-34 97 0 0 0,-61 276-3432 0 0,132-444 3342 0 0,0 1 0 0 0,1-1 1 0 0,-1 0-1 0 0,1 0 0 0 0,1 6 0 0 0,-1-3 35 0 0,0 0-1 0 0,0 0 1 0 0,-1-1 0 0 0,-2 10-1 0 0,3-16-1022 0 0,3-4-372 0 0,12-13-71 0 0,1-2-14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5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61 4607 0 0,'0'0'102'0'0,"0"0"20"0"0,0 0 6 0 0,0-1-21 0 0,3-3 54 0 0,-3 3 565 0 0,0 1 244 0 0,0 0 44 0 0,0 0-61 0 0,0 0-288 0 0,1-1-491 0 0,-1 1 0 0 0,0-1-1 0 0,1 0 1 0 0,-1 0-1 0 0,1 0 1 0 0,-1 0-1 0 0,1 0 1 0 0,0 1 0 0 0,-1-1-1 0 0,1 0 1 0 0,0 1-1 0 0,-1-1 1 0 0,1 0-1 0 0,1 0 1 0 0,1-1-182 0 0,5-6 1085 0 0,1 0 0 0 0,10-15 0 0 0,-18 21-689 0 0,-1 2 100 0 0,0 0 21 0 0,0 0-66 0 0,-4 11-278 0 0,-30 69-165 0 0,6 4 0 0 0,-25 76 0 0 0,34-105 0 0 0,-49 101 0 0 0,61-141 0 0 0,-7 13 0 0 0,0-1 0 0 0,-32 44 0 0 0,41-66 0 0 0,3-6 0 0 0,3-5 0 0 0,12-25-1157 0 0,-2 10-4630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445 617 6447 0 0,'-2'9'686'0'0,"1"-5"-585"0"0,0 0 0 0 0,-1 0 0 0 0,1 0 0 0 0,-1 0 0 0 0,0 0 0 0 0,-4 7-1 0 0,-3 4 2046 0 0,4-9 3372 0 0,10-13-3818 0 0,7-7-1665 0 0,-1-1-1 0 0,0 0 1 0 0,-1-1-1 0 0,15-30 1 0 0,8-13-36 0 0,106-190 1 0 0,-115 203-135 0 0,53-119-1114 0 0,-71 147 905 0 0,-5 14 307 0 0,0 1-1 0 0,0-1 0 0 0,0 1 0 0 0,0-1 1 0 0,1 1-1 0 0,2-5 0 0 0,-4 5 38 0 0,-5 7 0 0 0,-8 7 0 0 0,-27 43 0 0 0,22-31 0 0 0,-16 28 0 0 0,-120 228 0 0 0,7 42 0 0 0,44-104 0 0 0,-76 95 1384 0 0,147-268-912 0 0,6-10-336 0 0,24-32-134 0 0,1 1-14 0 0,-1-1 0 0 0,0 0 0 0 0,0 0 0 0 0,0 0 0 0 0,0 0 0 0 0,0 0 0 0 0,0 0 0 0 0,-5 2 0 0 0,5-3-15 0 0,1 0-669 0 0,1-1-257 0 0,1-4-58 0 0,5-18-12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13823 0 0,'0'0'315'0'0,"0"0"45"0"0,4-9 465 0 0,2 3-677 0 0,0 0 0 0 0,0 1 0 0 0,0 0 0 0 0,1 0 0 0 0,0 0-1 0 0,11-5 1 0 0,3-1 361 0 0,24-8-1 0 0,-21 10-680 0 0,0 1 0 0 0,0 1 0 0 0,1 2 0 0 0,0 0 0 0 0,0 1 0 0 0,38 0 0 0 0,-38 1-2096 0 0,-15 0 1539 0 0,9 2-806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121 202 11975 0 0,'0'0'267'0'0,"0"0"42"0"0,0 0 17 0 0,0 0-28 0 0,1 2-196 0 0,2 1-19 0 0,-1 0 0 0 0,0 1 0 0 0,0 0 0 0 0,-1-1 0 0 0,1 1 0 0 0,-1 0 1 0 0,0 0-1 0 0,1 0 0 0 0,-2 0 0 0 0,1 0 0 0 0,0 0 0 0 0,-1 0 0 0 0,0 0 0 0 0,0 4 1 0 0,0-1 165 0 0,-1-1 0 0 0,0 1 0 0 0,0-1 1 0 0,-1 1-1 0 0,0-1 0 0 0,0 1 1 0 0,0-1-1 0 0,-4 7 0 0 0,-29 60 1713 0 0,20-38-1615 0 0,-24 37 0 0 0,34-63-356 0 0,-6 9-920 0 0,2-8-3477 0 0,1 0-1642 0 0</inkml:trace>
  <inkml:trace contextRef="#ctx0" brushRef="#br0" timeOffset="1">394 0 6447 0 0,'0'0'288'0'0,"0"0"56"0"0,0 0-280 0 0,0 0-64 0 0,0 0 0 0 0,0 0 0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6447 0 0,'1'1'298'0'0,"2"5"-137"0"0,0-1 1 0 0,-1 1-1 0 0,1 0 1 0 0,-1 0-1 0 0,-1 0 0 0 0,1 0 1 0 0,-1 0-1 0 0,0 0 1 0 0,0 0-1 0 0,-1 1 1 0 0,0 10-1 0 0,-2 1 994 0 0,-1 0 0 0 0,-8 31 0 0 0,7-15-37 0 0,4-28-756 0 0,-1 0-1 0 0,1-1 1 0 0,-3 10-1 0 0,2 1 1719 0 0,1-6-696 0 0,0-9-497 0 0,0-1-508 0 0,1 0 37 0 0,2 0-321 0 0,0 1 1 0 0,0-1 0 0 0,0 0 0 0 0,0 0 0 0 0,0-1 0 0 0,0 1 0 0 0,0-1 0 0 0,-1 1 0 0 0,1-1 0 0 0,0 0 0 0 0,0 0 0 0 0,-1 0 0 0 0,1-1-1 0 0,0 1 1 0 0,-1 0 0 0 0,0-1 0 0 0,3-2 0 0 0,6-5-167 0 0,0 0 0 0 0,13-16 1 0 0,0 1 170 0 0,-1 4-104 0 0,-8 7-16 0 0,0 0 0 0 0,23-29 0 0 0,-26 26-384 0 0,21-27-1404 0 0,-29 38 815 0 0,1 1 0 0 0,0 0-1 0 0,7-6 1 0 0,-5 5-542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4 275 12295 0 0,'0'0'563'0'0,"0"0"-14"0"0,-1 2-354 0 0,-1 10-95 0 0,2-10-34 0 0,0 0 0 0 0,1 1 1 0 0,-1-1-1 0 0,0 0 0 0 0,1 0 0 0 0,0 1 0 0 0,0-1 1 0 0,0 0-1 0 0,0 0 0 0 0,0 0 0 0 0,0 0 0 0 0,0 0 1 0 0,1 0-1 0 0,-1 0 0 0 0,1 0 0 0 0,-1 0 0 0 0,1-1 1 0 0,0 1-1 0 0,0-1 0 0 0,0 1 0 0 0,0-1 1 0 0,0 0-1 0 0,0 0 0 0 0,0 0 0 0 0,3 2 0 0 0,6 1 177 0 0,-1-1 0 0 0,1 0 0 0 0,0 0 0 0 0,11 1 0 0 0,-5-2-22 0 0,-1-1 0 0 0,1 0-1 0 0,-1-1 1 0 0,1-1 0 0 0,-1-1 0 0 0,0 0 0 0 0,22-6 0 0 0,109-41 1017 0 0,-92 28-926 0 0,109-47 497 0 0,-43 17-431 0 0,36-20-307 0 0,-57 16-3093 0 0,-79 40-1568 0 0,-6 0-1284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3 158 13823 0 0,'0'0'315'0'0,"0"0"45"0"0,2 0 21 0 0,22-1 62 0 0,33-3-1 0 0,-47 2-152 0 0,0 0-1 0 0,1 0 1 0 0,-2-1 0 0 0,1-1-1 0 0,0 1 1 0 0,10-7-1 0 0,47-22 1196 0 0,-42 21-1411 0 0,41-24-1 0 0,-13 5-949 0 0,-53 29 834 0 0,1 1 1 0 0,-1 0-1 0 0,0 0 0 0 0,1 0 0 0 0,-1 0 0 0 0,0 0 0 0 0,0 0 0 0 0,1 0 1 0 0,-1 0-1 0 0,0-1 0 0 0,0 1 0 0 0,1 0 0 0 0,-1 0 0 0 0,0 0 1 0 0,0-1-1 0 0,1 1 0 0 0,-1 0 0 0 0,0 0 0 0 0,0-1 0 0 0,0 1 0 0 0,0 0 1 0 0,1 0-1 0 0,-1-1 0 0 0,0 1 0 0 0,0 0 0 0 0,0-1 0 0 0,0 1 1 0 0,0 0-1 0 0,0 0 0 0 0,0-1 0 0 0,0 1 0 0 0,0 0 0 0 0,0-1 1 0 0,0 1-1 0 0,0 0 0 0 0,0-1 0 0 0,0 1 0 0 0,0 0 0 0 0,0 0 0 0 0,0-1 1 0 0,0 1-1 0 0,0 0 0 0 0,0-1 0 0 0,0 1 0 0 0,-1 0 0 0 0,1 0 1 0 0,0-1-1 0 0,0 1 0 0 0,0 0 0 0 0,-1 0 0 0 0,1-1 0 0 0,0 1 0 0 0,0 0 1 0 0,0 0-1 0 0,-1 0 0 0 0,1-1 0 0 0,-2 0-27 0 0,1 1-1 0 0,0-1 1 0 0,-1 1 0 0 0,1-1-1 0 0,0 1 1 0 0,-1-1 0 0 0,1 1-1 0 0,0 0 1 0 0,-1-1 0 0 0,-2 1-1 0 0,-4 1 68 0 0,0 1 0 0 0,0 0 0 0 0,0 0-1 0 0,0 0 1 0 0,0 1 0 0 0,1 0 0 0 0,-1 1-1 0 0,-7 4 1 0 0,2 0 3 0 0,-1 1 0 0 0,1 1 0 0 0,-14 13 0 0 0,-3 5 10 0 0,1 1 0 0 0,2 1-1 0 0,1 2 1 0 0,1 1 0 0 0,-34 58-1 0 0,56-84 138 0 0,-1 0-1 0 0,1 0 0 0 0,1 1 1 0 0,-1-1-1 0 0,-1 12 0 0 0,3-15-55 0 0,1-1-1 0 0,0 0 0 0 0,0 0 0 0 0,0 0 1 0 0,0 1-1 0 0,0-1 0 0 0,1 0 0 0 0,-1 0 1 0 0,1 0-1 0 0,0 0 0 0 0,0 0 0 0 0,0 0 1 0 0,0 0-1 0 0,1 0 0 0 0,3 5 0 0 0,-3-4-5 0 0,1 0 0 0 0,0 0 0 0 0,0 0 0 0 0,1-1 0 0 0,-1 1 0 0 0,1-1-1 0 0,0 0 1 0 0,0 0 0 0 0,0 0 0 0 0,0-1 0 0 0,1 1 0 0 0,-1-1 0 0 0,0 0 0 0 0,1-1 0 0 0,0 1 0 0 0,-1-1-1 0 0,1 1 1 0 0,6-1 0 0 0,4 2-71 0 0,-1-1-1 0 0,1-1 0 0 0,0-1 1 0 0,17-1-1 0 0,6-5-5430 0 0,-23 1-632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306 106 6447 0 0,'0'0'298'0'0,"0"0"-10"0"0,-1 1-188 0 0,-4 3-19 0 0,-1-1 4802 0 0,11-12-3527 0 0,15-13-602 0 0,-7 12-491 0 0,1 0 0 0 0,0 1-1 0 0,0 1 1 0 0,1 0 0 0 0,0 1-1 0 0,0 1 1 0 0,1 0 0 0 0,-1 1-1 0 0,1 1 1 0 0,1 0 0 0 0,24-2-1 0 0,-35 6-228 0 0,0 0 0 0 0,0 0 0 0 0,-1 1 0 0 0,1 0 0 0 0,0 0 0 0 0,9 3-1 0 0,-12-3 90 0 0,0 0 0 0 0,0 0-1 0 0,-1 0 1 0 0,1 1-1 0 0,0 0 1 0 0,0-1-1 0 0,-1 1 1 0 0,1 0 0 0 0,-1 0-1 0 0,0 0 1 0 0,1 1-1 0 0,3 4 1 0 0,-6-6-148 0 0,1 0 0 0 0,0 1 0 0 0,0-1 0 0 0,-1 1 0 0 0,1-1 0 0 0,-1 1 0 0 0,1-1 0 0 0,-1 1 0 0 0,0-1 0 0 0,1 1 0 0 0,-1-1 0 0 0,0 1 0 0 0,0-1 0 0 0,0 1 0 0 0,0 0 0 0 0,-1-1 0 0 0,1 1 0 0 0,0-1 0 0 0,-1 1 0 0 0,1-1 0 0 0,-1 1 0 0 0,1-1 0 0 0,-1 1 0 0 0,0-1 0 0 0,1 0 0 0 0,-1 1 0 0 0,0-1 0 0 0,0 0 0 0 0,-1 2 0 0 0,-3 2-171 0 0,-1 1 1 0 0,1-1 0 0 0,-1 0-1 0 0,-10 7 1 0 0,11-8 163 0 0,-75 56 32 0 0,-67 48 0 0 0,130-96-39 0 0,-123 77-1362 0 0,45-30 945 0 0,15-7 304 0 0,75-48 152 0 0,7-2 0 0 0,6-1 0 0 0,-8-1 0 0 0,26 0 497 0 0,1-1-1 0 0,38-7 0 0 0,7-1 423 0 0,20-3 283 0 0,15 0-772 0 0,-99 11-430 0 0,89 0 0 0 0,-84 2 0 0 0,-1 0 0 0 0,1 0 0 0 0,-1 2 0 0 0,1-1 0 0 0,17 8 0 0 0,-19-5 0 0 0,-1 4 0 0 0,-9-5 0 0 0,-1-1 0 0 0,2-1-48 0 0,0 1-407 0 0,-1-1-4386 0 0,-1-2-1207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447 425 11975 0 0,'3'1'267'0'0,"13"3"368"0"0,-16-4-337 0 0,-1 7-108 0 0,1 0 1 0 0,-1 0-1 0 0,-1-1 0 0 0,0 1 0 0 0,1-1 0 0 0,-2 1 0 0 0,-5 10 0 0 0,-6 20 441 0 0,15-33-553 0 0,3-6 120 0 0,6-7 333 0 0,-8 7-407 0 0,17-17 207 0 0,0-2 0 0 0,-2 0 0 0 0,0-1 0 0 0,-1 0 0 0 0,17-35 0 0 0,52-127 848 0 0,-80 172-1446 0 0,0 0-1 0 0,-1-1 1 0 0,0 1-1 0 0,-1-1 0 0 0,0 0 1 0 0,-1 1-1 0 0,-1-1 1 0 0,0-15-1 0 0,-1 26 179 0 0,0 0 0 0 0,0 0-1 0 0,0 0 1 0 0,-1 0-1 0 0,1 0 1 0 0,0 0 0 0 0,-1 0-1 0 0,0 0 1 0 0,0 0 0 0 0,1 0-1 0 0,-1 1 1 0 0,0-1 0 0 0,-1 0-1 0 0,1 0 1 0 0,0 1-1 0 0,0-1 1 0 0,-1 1 0 0 0,1-1-1 0 0,-1 1 1 0 0,1 0 0 0 0,-1-1-1 0 0,0 1 1 0 0,1 0-1 0 0,-1 0 1 0 0,0 0 0 0 0,0 0-1 0 0,0 0 1 0 0,0 1 0 0 0,0-1-1 0 0,0 0 1 0 0,0 1 0 0 0,0 0-1 0 0,0-1 1 0 0,0 1-1 0 0,0 0 1 0 0,0 0 0 0 0,0 0-1 0 0,0 0 1 0 0,0 1 0 0 0,-4 0-1 0 0,-16 8 86 0 0,-1 1 0 0 0,2 2 0 0 0,-27 17 0 0 0,39-24 0 0 0,6-3 8 0 0,1-1 0 0 0,-1 1 0 0 0,0 0 1 0 0,1 0-1 0 0,-1 0 0 0 0,1 0 1 0 0,0 0-1 0 0,-1 0 0 0 0,1 1 1 0 0,0-1-1 0 0,1 1 0 0 0,-1 0 0 0 0,0 0 1 0 0,1-1-1 0 0,-2 4 0 0 0,-5 14 574 0 0,-9 36-1 0 0,-3 7 196 0 0,5-16-387 0 0,2 1 0 0 0,-12 91 0 0 0,15-80-104 0 0,-26 111 150 0 0,29-146-397 0 0,-1 0 1 0 0,-1 0-1 0 0,-1-1 0 0 0,-25 40 0 0 0,21-44-35 0 0,0-2 0 0 0,-2 1 0 0 0,0-2 0 0 0,-1 0 0 0 0,-1-1 0 0 0,0-1 0 0 0,-1-1 0 0 0,-25 15 0 0 0,37-25-451 0 0,1 1-1 0 0,-1-1 1 0 0,0 0-1 0 0,0-1 1 0 0,0 0-1 0 0,0 0 1 0 0,-15 2-1 0 0,15-4-4664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13823 0 0,'0'0'315'0'0,"0"0"45"0"0,0 0 21 0 0,0 0-49 0 0,0 0-149 0 0,0 0 194 0 0,2 1 110 0 0,5 1-303 0 0,-1 1 1 0 0,1-1-1 0 0,0 0 0 0 0,0-1 1 0 0,0 0-1 0 0,0 0 0 0 0,0 0 1 0 0,0-1-1 0 0,0 0 0 0 0,0 0 1 0 0,1-1-1 0 0,8-2 0 0 0,14-3 239 0 0,46-18 0 0 0,-43 13-500 0 0,224-87-2432 0 0,-234 88-3630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13823 0 0,'0'0'315'0'0,"0"0"45"0"0,0 0 21 0 0,0 0-49 0 0,1 1-220 0 0,2 0 11 0 0,-1 1 0 0 0,0-1 0 0 0,0 1 0 0 0,-1 0 0 0 0,1 0 0 0 0,0 0 0 0 0,0 0 0 0 0,-1 0 0 0 0,0 0 0 0 0,1 0 0 0 0,-1 0 0 0 0,0 1-1 0 0,0-1 1 0 0,0 0 0 0 0,0 1 0 0 0,0-1 0 0 0,-1 1 0 0 0,1-1 0 0 0,-1 1 0 0 0,0-1 0 0 0,1 1 0 0 0,-1 0 0 0 0,0-1 0 0 0,-1 1 0 0 0,1 3 0 0 0,-3 7 154 0 0,1 0 1 0 0,-1 0 0 0 0,-9 22 0 0 0,7-22-510 0 0,-20 50 308 0 0,22-56-232 0 0,-1 1 0 0 0,0-1 1 0 0,-1 0-1 0 0,0 0 0 0 0,-9 11 1 0 0,12-17-4316 0 0,2-1-1568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57 11975 0 0,'1'1'28'0'0,"0"0"-1"0"0,0 1 0 0 0,0-1 1 0 0,0 0-1 0 0,-1 0 0 0 0,1 1 1 0 0,0-1-1 0 0,-1 0 0 0 0,1 1 0 0 0,-1-1 1 0 0,1 0-1 0 0,-1 1 0 0 0,0-1 1 0 0,1 3-1 0 0,-2-2 28 0 0,1 0-1 0 0,-1 1 1 0 0,0-1 0 0 0,1 0-1 0 0,-1 0 1 0 0,0 0-1 0 0,0 0 1 0 0,-2 4 0 0 0,-7 13 148 0 0,2 1 0 0 0,0 0 0 0 0,1 1 0 0 0,-7 37 0 0 0,3-12 1136 0 0,10-41-1029 0 0,0 0-1 0 0,0-1 1 0 0,0 1-1 0 0,1 0 1 0 0,-1 0-1 0 0,1 0 1 0 0,1 6-1 0 0,-1-9-194 0 0,0-1 0 0 0,1 1 0 0 0,-1 0 0 0 0,1 0 0 0 0,0 0 0 0 0,-1-1 0 0 0,1 1 0 0 0,0 0 0 0 0,0-1 0 0 0,0 1 0 0 0,0 0 0 0 0,0-1 0 0 0,1 1 0 0 0,-1-1 0 0 0,0 0 0 0 0,1 0 0 0 0,-1 1-1 0 0,1-1 1 0 0,-1 0 0 0 0,1 0 0 0 0,0 0 0 0 0,1 0 0 0 0,21 10 840 0 0,-23-10-949 0 0,1 0-1 0 0,-1-1 1 0 0,1 1 0 0 0,-1 0 0 0 0,1-1 0 0 0,-1 1-1 0 0,1-1 1 0 0,-1 1 0 0 0,1-1 0 0 0,-1 0 0 0 0,1 0 0 0 0,-1 0-1 0 0,1 0 1 0 0,0 0 0 0 0,-1 0 0 0 0,1 0 0 0 0,-1 0-1 0 0,1-1 1 0 0,-1 1 0 0 0,1-1 0 0 0,0 1 0 0 0,-1-1-1 0 0,0 0 1 0 0,1 1 0 0 0,1-2 0 0 0,0 0 8 0 0,1 0 90 0 0,-1 0-1 0 0,0-1 1 0 0,1 1-1 0 0,-1-1 1 0 0,0 0-1 0 0,-1 0 1 0 0,1 0-1 0 0,4-6 1 0 0,15-28 996 0 0,-7 9-1171 0 0,68-117-136 0 0,-71 129-644 0 0,0 0 0 0 0,0 1 1 0 0,1 1-1 0 0,1 0 0 0 0,1 1 1 0 0,24-18-1 0 0,-17 16-684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80 15663 0 0,'0'0'356'0'0,"0"0"50"0"0,0 0 20 0 0,-1 1-42 0 0,-3 15-236 0 0,3-15-147 0 0,1 0 0 0 0,0 0-1 0 0,0-1 1 0 0,0 1-1 0 0,0 0 1 0 0,-1 0 0 0 0,1 0-1 0 0,0-1 1 0 0,0 1 0 0 0,1 0-1 0 0,-1 0 1 0 0,0-1 0 0 0,0 1-1 0 0,0 0 1 0 0,0 0 0 0 0,1-1-1 0 0,-1 1 1 0 0,0 0-1 0 0,1 0 1 0 0,-1-1 0 0 0,0 1-1 0 0,1 0 1 0 0,-1-1 0 0 0,1 1-1 0 0,-1-1 1 0 0,1 1 0 0 0,-1-1-1 0 0,1 1 1 0 0,0-1 0 0 0,-1 1-1 0 0,1-1 1 0 0,0 1-1 0 0,-1-1 1 0 0,2 1 0 0 0,0 0 47 0 0,1 0 49 0 0,-1 0 0 0 0,1 0 0 0 0,-1 0 0 0 0,1 0 0 0 0,-1 0 0 0 0,1-1-1 0 0,-1 1 1 0 0,1-1 0 0 0,0 0 0 0 0,-1 0 0 0 0,1 0 0 0 0,0 0 0 0 0,-1 0 0 0 0,1 0 0 0 0,0-1 0 0 0,3 0 0 0 0,6-3 372 0 0,-1 0 1 0 0,15-7 0 0 0,-13 5-118 0 0,-3 2-276 0 0,1-1 0 0 0,-1-1 0 0 0,1 1 0 0 0,-2-2 0 0 0,1 0 0 0 0,-1 0 0 0 0,17-16 0 0 0,-13 10-74 0 0,-12 12-31 0 0,1 0 0 0 0,-1 0 0 0 0,1-1 1 0 0,-1 1-1 0 0,1 0 0 0 0,-1-1 0 0 0,0 1 1 0 0,1-1-1 0 0,-1 0 0 0 0,0 0 0 0 0,0 1 0 0 0,-1-1 1 0 0,2-2-1 0 0,-2 2-446 0 0,0 2-33 0 0,0 0 66 0 0,-5 0 423 0 0,0 1 1 0 0,0 0-1 0 0,0-1 1 0 0,-1 2-1 0 0,1-1 1 0 0,0 1 0 0 0,-7 3-1 0 0,-33 19-1 0 0,27-13 22 0 0,-13 8-2 0 0,2 1 0 0 0,0 2 0 0 0,2 1 0 0 0,-38 39 0 0 0,55-51 0 0 0,-23 25 0 0 0,31-34 0 0 0,0 1 0 0 0,0 0 0 0 0,0 0 0 0 0,0-1 0 0 0,1 1 0 0 0,0 1 0 0 0,-1-1 0 0 0,1 0 0 0 0,0 0 0 0 0,0 0 0 0 0,0 4 0 0 0,3 5 0 0 0,-1-10-29 0 0,0-1 0 0 0,0 0 0 0 0,0 0 0 0 0,1 1 0 0 0,-1-1 0 0 0,0 0 0 0 0,1 0 0 0 0,-1-1 0 0 0,0 1 0 0 0,1 0 0 0 0,-1 0 0 0 0,1-1 0 0 0,-1 1 0 0 0,1-1 0 0 0,-1 1 0 0 0,1-1 0 0 0,0 1 0 0 0,-1-1 0 0 0,1 0 0 0 0,0 0 0 0 0,-1 0 0 0 0,4 0 0 0 0,3-1-360 0 0,1 0-1 0 0,15-3 0 0 0,0-3-623 0 0,3 0-10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15663 0 0,'0'0'356'0'0,"0"0"50"0"0,0 0 20 0 0,0 0-42 0 0,-1 1-250 0 0,0 1-132 0 0,-17 18 14 0 0,0 19-20 0 0,13-28 4 0 0,0-1 0 0 0,1 1 0 0 0,1 0 0 0 0,0 0 0 0 0,-2 17 0 0 0,0 8 0 0 0,-4 22 0 0 0,-12 51 436 0 0,19-99 26 0 0,1-1 0 0 0,1 19-1 0 0,0-1-242 0 0,0-14-219 0 0,0-12 0 0 0,0-1 0 0 0,0 1 0 0 0,0 0 0 0 0,0 0 0 0 0,0 0 0 0 0,0-1 0 0 0,-1 1 0 0 0,1 0 0 0 0,0 0 0 0 0,0-1 0 0 0,0 1 0 0 0,-1 0 0 0 0,1 0 0 0 0,0-1 0 0 0,-1 1 0 0 0,1 0 0 0 0,-1-1 0 0 0,1 1 0 0 0,-1 0 0 0 0,1-1 0 0 0,-1 1 0 0 0,1-1 0 0 0,-1 1 0 0 0,0-1 0 0 0,1 1 0 0 0,-1-1 0 0 0,0 0 0 0 0,1 1 0 0 0,-1-1 0 0 0,0 0 0 0 0,0 1 0 0 0,1-1 0 0 0,-1 0 0 0 0,0 0 0 0 0,0 0 0 0 0,1 1 0 0 0,-1-1 0 0 0,0 0 0 0 0,0 0 0 0 0,-1-1 0 0 0,-1 2 0 0 0,-123 27-861 0 0,100-23-3622 0 0,-1-4-1565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161 110 4607 0 0,'0'0'102'0'0,"-4"2"20"0"0,-1-1-77 0 0,4-1-25 0 0,-1 0 0 0 0,1 1 1 0 0,-1-1-1 0 0,1 1 0 0 0,0-1 0 0 0,-1 1 1 0 0,1 0-1 0 0,-1-1 0 0 0,1 1 0 0 0,0 0 1 0 0,0 0-1 0 0,-1 0 0 0 0,0 2 0 0 0,1-3 351 0 0,0 0-368 0 0,1 0 1 0 0,0 0-1 0 0,0 0 0 0 0,0 0 0 0 0,0 0 1 0 0,0 0-1 0 0,0 0 0 0 0,-1 0 1 0 0,1 1-1 0 0,0-1 0 0 0,0 0 0 0 0,0 0 1 0 0,0 0-1 0 0,0 0 0 0 0,0 0 1 0 0,-1 0-1 0 0,1 0 0 0 0,0 0 0 0 0,0 0 1 0 0,0 0-1 0 0,0 0 0 0 0,0 0 0 0 0,0 1 1 0 0,0-1-1 0 0,0 0 0 0 0,0 0 1 0 0,0 0-1 0 0,-1 0 0 0 0,1 0 0 0 0,0 0 1 0 0,0 0-1 0 0,0 1 0 0 0,0-1 0 0 0,0 0 1 0 0,0 0-1 0 0,0 0 0 0 0,0 0 1 0 0,0 0-1 0 0,0 0 0 0 0,0 0 0 0 0,0 1 1 0 0,0-1-1 0 0,0 0 0 0 0,0 0 1 0 0,0 0-1 0 0,0 1 1030 0 0,-2-9 6463 0 0,1 6-6926 0 0,0-1 1 0 0,1 0-1 0 0,-1 0 1 0 0,1 0-1 0 0,0 0 1 0 0,0 1-1 0 0,0-1 0 0 0,0-4 1 0 0,1 5-563 0 0,-1 0 0 0 0,1 0 0 0 0,0 0 0 0 0,0 0 0 0 0,0 0-1 0 0,0 1 1 0 0,0-1 0 0 0,0 0 0 0 0,2-1 0 0 0,2-3-9 0 0,0 0 1 0 0,1 1-1 0 0,0 0 0 0 0,1 1 0 0 0,-1-1 0 0 0,1 1 1 0 0,11-6-1 0 0,-7 6 17 0 0,-1-1-1 0 0,1 1 1 0 0,0 1 0 0 0,18-3-1 0 0,-18 4 203 0 0,-1 1 0 0 0,1 0 0 0 0,-1 1-1 0 0,1 0 1 0 0,-1 1 0 0 0,1 0 0 0 0,-1 1-1 0 0,13 3 1 0 0,-21-4-217 0 0,0-1-1 0 0,-1 1 1 0 0,1 0-1 0 0,0 0 1 0 0,-1 0-1 0 0,1 1 1 0 0,-1-1 0 0 0,0 0-1 0 0,1 1 1 0 0,-1-1-1 0 0,0 0 1 0 0,0 1-1 0 0,0 0 1 0 0,0-1-1 0 0,0 1 1 0 0,0-1-1 0 0,0 1 1 0 0,0 0 0 0 0,-1 0-1 0 0,1 0 1 0 0,-1-1-1 0 0,1 1 1 0 0,-1 0-1 0 0,0 0 1 0 0,0 0-1 0 0,0 0 1 0 0,0 0-1 0 0,0 0 1 0 0,0-1 0 0 0,0 1-1 0 0,-1 3 1 0 0,0 0-2 0 0,0 1 1 0 0,-1-1 0 0 0,1 0 0 0 0,-1 0 0 0 0,0 1 0 0 0,0-1 0 0 0,-1-1-1 0 0,0 1 1 0 0,-5 8 0 0 0,-53 50 0 0 0,51-54 0 0 0,0-1 0 0 0,0 0 0 0 0,-1 0 0 0 0,0-1 0 0 0,0-1 0 0 0,0 0 0 0 0,-17 6 0 0 0,20-9 18 0 0,0 0 0 0 0,-1-1 1 0 0,-9 2-1 0 0,15-4-97 0 0,0 1 0 0 0,0-1 0 0 0,0 0 0 0 0,0 0-1 0 0,0 0 1 0 0,0 0 0 0 0,0 0 0 0 0,0-1 0 0 0,0 0 0 0 0,0 1 0 0 0,-5-3 0 0 0,7 3-429 0 0,1 0 66 0 0,0-2 292 0 0,0-7 134 0 0,0 9 16 0 0,0-1 0 0 0,0 1 0 0 0,0-1 0 0 0,0 1 0 0 0,0-1 0 0 0,0 1 0 0 0,0-1 0 0 0,0 1 0 0 0,0-1 0 0 0,0 1 0 0 0,1-1 0 0 0,-1 1 0 0 0,0-1 0 0 0,0 1 0 0 0,0-1 0 0 0,0 1 0 0 0,1 0 0 0 0,-1-1 0 0 0,0 1 0 0 0,1-1 0 0 0,-1 1 0 0 0,0 0 0 0 0,1-1 0 0 0,-1 1 0 0 0,0-1 0 0 0,1 1 0 0 0,-1 0 0 0 0,0 0 0 0 0,1-1 0 0 0,-1 1 0 0 0,1 0 0 0 0,-1 0 0 0 0,1 0 0 0 0,-1-1 0 0 0,1 1 0 0 0,0 0 0 0 0,0 0 0 0 0,1-2 0 0 0,-1 1 0 0 0,0 0 0 0 0,0 1 0 0 0,-1-1 0 0 0,1 1 0 0 0,0-1 0 0 0,0 1 0 0 0,0-1 0 0 0,0 1 0 0 0,-1 0 0 0 0,1-1 0 0 0,0 1 0 0 0,0 0 0 0 0,0 0 0 0 0,0 0 0 0 0,0-1 0 0 0,0 1 0 0 0,0 0 0 0 0,1 0 0 0 0,2 0 0 0 0,-1 0 0 0 0,1 0 0 0 0,-1 0 0 0 0,1 1 0 0 0,0-1 0 0 0,-1 1 0 0 0,1 0 0 0 0,-1-1 0 0 0,1 2 0 0 0,-1-1 0 0 0,1 0 0 0 0,-1 1 0 0 0,5 3 0 0 0,6 3 0 0 0,22 20 0 0 0,-11-9 0 0 0,-9-9 0 0 0,0 0 0 0 0,1-2 0 0 0,35 13 0 0 0,-9-3 0 0 0,-37-16-3 0 0,-2 0 14 0 0,0 0 0 0 0,0 1 1 0 0,0-1-1 0 0,0 1 0 0 0,5 4 0 0 0,-8-7 37 0 0,-1 1 0 0 0,0-1 1 0 0,1 1-1 0 0,-1-1 0 0 0,0 1 0 0 0,0-1 0 0 0,1 1 0 0 0,-1 0 0 0 0,0-1 0 0 0,0 1 0 0 0,0-1 1 0 0,0 1-1 0 0,1 0 0 0 0,-1-1 0 0 0,0 1 0 0 0,0 0 0 0 0,0-1 0 0 0,-1 1 0 0 0,1 0 0 0 0,0-1 1 0 0,0 1-1 0 0,0-1 0 0 0,-1 2 0 0 0,-4 12 560 0 0,-1-5-514 0 0,0-1-1 0 0,-1 1 1 0 0,-1-1 0 0 0,1 0 0 0 0,-12 8 0 0 0,3-1 439 0 0,-13 12-347 0 0,-2 0 0 0 0,-1-2 0 0 0,-1-1 1 0 0,-1-2-1 0 0,-66 33 0 0 0,84-48-186 0 0,4-2 0 0 0,1 0 0 0 0,-19 5 0 0 0,27-9 0 0 0,0 0 0 0 0,0-1 0 0 0,0 1 0 0 0,0-1 0 0 0,0 0 0 0 0,0 0 0 0 0,0 0 0 0 0,0 0 0 0 0,0 0 0 0 0,0-1 0 0 0,0 1 0 0 0,0-1 0 0 0,0 0 0 0 0,0 0 0 0 0,-4-2 0 0 0,7 3-10 0 0,-1 0 0 0 0,0-1 0 0 0,1 1 0 0 0,-1 0 1 0 0,1 0-1 0 0,-1 0 0 0 0,1-1 0 0 0,-1 1 0 0 0,1 0 0 0 0,-1-1 0 0 0,1 1 0 0 0,-1-1 0 0 0,1 1 0 0 0,0 0 0 0 0,-1-1 0 0 0,1 1 0 0 0,0-1 1 0 0,-1 1-1 0 0,1-1 0 0 0,0 1 0 0 0,-1-1 0 0 0,1 1 0 0 0,0-1 0 0 0,0 0 0 0 0,0 1 0 0 0,0-1 0 0 0,-1 1 0 0 0,1-1 0 0 0,0 1 0 0 0,0-1 1 0 0,0 0-1 0 0,0-1-74 0 0,0-1-14 0 0,0 1 0 0 0,-1-1 0 0 0,1 1 0 0 0,0-1 0 0 0,0 0 1 0 0,0 1-1 0 0,1-1 0 0 0,-1 1 0 0 0,1-1 0 0 0,-1 0 0 0 0,1 1 0 0 0,0-1 1 0 0,0 1-1 0 0,2-5 0 0 0,1 2-373 0 0,-1 0 0 0 0,0 0 0 0 0,1 0 0 0 0,0 1 0 0 0,7-7 1 0 0,1 1-6356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327 571 6447 0 0,'0'0'298'0'0,"0"2"-10"0"0,3 28 1650 0 0,-2-28-924 0 0,6 8 1032 0 0,-5-9-1875 0 0,-1 1 0 0 0,1-1 0 0 0,0 1 0 0 0,0-1-1 0 0,0 0 1 0 0,0 0 0 0 0,0 0 0 0 0,0 0 0 0 0,1 0 0 0 0,-1 0-1 0 0,0-1 1 0 0,0 1 0 0 0,0-1 0 0 0,1 1 0 0 0,-1-1-1 0 0,0 0 1 0 0,1 0 0 0 0,-1 0 0 0 0,5-1 0 0 0,3-1-99 0 0,1 0-1 0 0,20-7 1 0 0,-22 6 522 0 0,-1 1-544 0 0,-1-2 1 0 0,1 1-1 0 0,-1-1 1 0 0,0 0-1 0 0,0-1 1 0 0,0 1-1 0 0,0-1 1 0 0,-1-1-1 0 0,0 1 1 0 0,9-12-1 0 0,3-5 198 0 0,26-45-1 0 0,-19 29-179 0 0,-13 18-148 0 0,0 0-1 0 0,-1-1 1 0 0,-1-1-1 0 0,-1 0 0 0 0,-1 0 1 0 0,8-39-1 0 0,-12 42-10 0 0,-1 0 0 0 0,-1-1 0 0 0,-1 1 0 0 0,0-1 0 0 0,-2 1 0 0 0,0 0-1 0 0,-1-1 1 0 0,-8-29 0 0 0,10 47 72 0 0,0 1 1 0 0,-1-1-1 0 0,1 0 0 0 0,-1 0 0 0 0,0 0 1 0 0,1 1-1 0 0,-1-1 0 0 0,0 0 0 0 0,0 1 0 0 0,0-1 1 0 0,0 0-1 0 0,-1 1 0 0 0,1 0 0 0 0,0-1 1 0 0,-1 1-1 0 0,1 0 0 0 0,0-1 0 0 0,-1 1 0 0 0,0 0 1 0 0,1 0-1 0 0,-1 0 0 0 0,-2 0 0 0 0,3 0 12 0 0,-1 1 0 0 0,0 0-1 0 0,0 0 1 0 0,0 0 0 0 0,1 0-1 0 0,-1 1 1 0 0,0-1 0 0 0,0 0-1 0 0,0 1 1 0 0,1-1 0 0 0,-1 1-1 0 0,0 0 1 0 0,1 0 0 0 0,-1-1-1 0 0,1 1 1 0 0,-1 0 0 0 0,1 0-1 0 0,-1 0 1 0 0,1 1 0 0 0,-1-1-1 0 0,1 0 1 0 0,0 0 0 0 0,-2 3-1 0 0,-4 5 8 0 0,0 0 0 0 0,0 0 0 0 0,1 1 0 0 0,1 0 0 0 0,-1 1 0 0 0,1-1 0 0 0,1 1 0 0 0,-3 11 0 0 0,-19 94 0 0 0,21-93 0 0 0,-9 66 0 0 0,7-39 0 0 0,-21 78 0 0 0,16-95 244 0 0,-1 1 0 0 0,-2-2 0 0 0,-32 54 0 0 0,-72 79 756 0 0,50-88-981 0 0,39-46-22 0 0,-93 90 1443 0 0,117-115-1592 0 0,0 0 0 0 0,0 0-1 0 0,0-1 1 0 0,-1 0 0 0 0,0 0-1 0 0,0 0 1 0 0,-11 5 0 0 0,21-19-4828 0 0,5-5-438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12871 0 0,'0'0'588'0'0,"0"0"-12"0"0,0 0-318 0 0,0 0 30 0 0,0 0 52 0 0,0 0 10 0 0,2 3 6 0 0,2 3-176 0 0,-1 0 0 0 0,1 1 0 0 0,-1 0 0 0 0,0 0 1 0 0,-1 0-1 0 0,0 0 0 0 0,0 0 0 0 0,0 1 0 0 0,-1-1 0 0 0,0 12 0 0 0,0 1-9 0 0,-1-1 0 0 0,-2 0 0 0 0,-3 21 1 0 0,0-17-88 0 0,0 0 0 0 0,-18 44 1 0 0,-26 41 64 0 0,19-50-247 0 0,-56 81 0 0 0,-50 46-207 0 0,100-138 262 0 0,27-35-32 0 0,-81 117-28 0 0,88-126 49 0 0,0 0 1 0 0,0 0 0 0 0,0-1 0 0 0,0 1 0 0 0,-4 3 0 0 0,4-5-134 0 0,2-1-50 0 0,0 0-19 0 0,0 0-7 0 0,-4-2-11 0 0,4 2 273 0 0,0 0 0 0 0,0 0 0 0 0,-1 0 0 0 0,1 0-1 0 0,0 0 1 0 0,0 0 0 0 0,0 0 0 0 0,-1 0 0 0 0,1 0 0 0 0,0 0-1 0 0,0 0 1 0 0,0-1 0 0 0,-1 1 0 0 0,1 0 0 0 0,0 0-1 0 0,0 0 1 0 0,0 0 0 0 0,-1 0 0 0 0,1-1 0 0 0,0 1 0 0 0,0 0-1 0 0,0 0 1 0 0,0 0 0 0 0,0-1 0 0 0,0 1 0 0 0,-1 0 0 0 0,1 0-1 0 0,0 0 1 0 0,0-1 0 0 0,0 1 0 0 0,0 0 0 0 0,0 0 0 0 0,0-1-1 0 0,0 1 1 0 0,0 0 0 0 0,0-1 0 0 0,0-5 0 0 0,0-1 0 0 0,1 1 0 0 0,0-1 1 0 0,0 0-1 0 0,0 1 0 0 0,1 0 0 0 0,0-1 0 0 0,0 1 0 0 0,0 0 1 0 0,1 0-1 0 0,0 0 0 0 0,1 0 0 0 0,4-6 0 0 0,2-3 2 0 0,2 0-1 0 0,-1 1 0 0 0,24-22 0 0 0,-21 24 11 0 0,0 0 0 0 0,0 1 0 0 0,1 1-1 0 0,1 0 1 0 0,0 1 0 0 0,0 1 0 0 0,0 1 0 0 0,1 0-1 0 0,0 1 1 0 0,19-5 0 0 0,-32 11 33 0 0,0-1 0 0 0,0 1 1 0 0,0-1-1 0 0,0 1 0 0 0,0 0 0 0 0,0 1 0 0 0,0-1 1 0 0,0 1-1 0 0,0-1 0 0 0,0 1 0 0 0,0 0 0 0 0,-1 1 0 0 0,1-1 1 0 0,0 1-1 0 0,3 2 0 0 0,-4-3-7 0 0,-1 1 0 0 0,1 0 0 0 0,-1 0 0 0 0,1 0 0 0 0,-1 0 0 0 0,0 1 0 0 0,0-1 0 0 0,0 1 0 0 0,0-1 0 0 0,0 1 1 0 0,-1 0-1 0 0,1-1 0 0 0,-1 1 0 0 0,0 0 0 0 0,1 0 0 0 0,-2 0 0 0 0,1 0 0 0 0,0 1 0 0 0,0 3 0 0 0,0 1 15 0 0,0 2 28 0 0,0-1 0 0 0,0 16 1 0 0,-2-21-69 0 0,1 0 0 0 0,-1 0 0 0 0,0-1 0 0 0,0 1 0 0 0,0 0 1 0 0,0-1-1 0 0,0 1 0 0 0,-1-1 0 0 0,0 0 0 0 0,-2 4 1 0 0,-11 14 22 0 0,-34 34 0 0 0,5-7-613 0 0,18-10-4645 0 0,17-22-224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18 174 15663 0 0,'0'0'719'0'0,"-2"0"-20"0"0,-5 2-449 0 0,0-1-147 0 0,5-1 278 0 0,2 0 110 0 0,22 3 610 0 0,-8-4-971 0 0,0-1 0 0 0,0-1 0 0 0,0 0 0 0 0,0-1 0 0 0,-1 0 0 0 0,14-7 0 0 0,9-3 416 0 0,39-10 30 0 0,-29 11-566 0 0,-2-3 1 0 0,63-30 0 0 0,-63 24-1247 0 0,-13 9-2652 0 0,-20 9-2252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157 265 15663 0 0,'0'0'719'0'0,"0"0"-20"0"0,0 3-449 0 0,1 1-248 0 0,0 1 0 0 0,0-1-1 0 0,0 1 1 0 0,-1-1 0 0 0,0 1 0 0 0,0-1-1 0 0,0 1 1 0 0,0 0 0 0 0,-1-1 0 0 0,0 1-1 0 0,0-1 1 0 0,0 1 0 0 0,0-1 0 0 0,-1 0-1 0 0,-3 7 1 0 0,2-5-2 0 0,-3 5 0 0 0,0 0 0 0 0,-1 0 0 0 0,-16 20 0 0 0,4-9 18 0 0,14-16-34 0 0,0 1-1 0 0,-1-1 1 0 0,0 0-1 0 0,0-1 1 0 0,0 1-1 0 0,0-1 1 0 0,-1 0-1 0 0,-11 6 1 0 0,16-11-670 0 0,-1-2-264 0 0,-8-6-61 0 0,8 6-12 0 0</inkml:trace>
  <inkml:trace contextRef="#ctx0" brushRef="#br0" timeOffset="1">233 8 11975 0 0,'0'0'528'0'0,"0"0"112"0"0,0 0-512 0 0,0 0-128 0 0,0 0 0 0 0,0 0 0 0 0,0 0 0 0 0,0 0 0 0 0,2-7 0 0 0,-2 7 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13823 0 0,'0'0'315'0'0,"0"0"45"0"0,7 2 353 0 0,-3-2-586 0 0,1 1-1 0 0,-1 0 1 0 0,0 1-1 0 0,0-1 1 0 0,1 1 0 0 0,-1-1-1 0 0,0 1 1 0 0,6 4-1 0 0,-8-3-33 0 0,0-1 1 0 0,0 0-1 0 0,-1 1 0 0 0,1-1 0 0 0,0 1 0 0 0,-1-1 1 0 0,0 1-1 0 0,1 0 0 0 0,-1-1 0 0 0,1 7 0 0 0,9 27 106 0 0,5 39 0 0 0,4 17 334 0 0,-14-72 133 0 0,-4-8-487 0 0,2 0 0 0 0,0 0-1 0 0,0 0 1 0 0,8 12 0 0 0,-12-22 309 0 0,1 3 292 0 0,8 6-371 0 0,-8-9-38 0 0,-1-2 117 0 0,0 0 21 0 0,0 0-66 0 0,18-15-278 0 0,86-93-165 0 0,-13 13 0 0 0,-72 76 0 0 0,15-14 0 0 0,68-50 0 0 0,-82 68-5 0 0,-13 10-94 0 0,0 0 0 0 0,0 0 0 0 0,15-7 0 0 0,-22 12 95 0 0,0 0-1 0 0,1 0 1 0 0,-1-1 0 0 0,0 1 0 0 0,1 0-1 0 0,-1 0 1 0 0,0 0 0 0 0,0-1 0 0 0,1 1-1 0 0,-1 0 1 0 0,0 0 0 0 0,0-1 0 0 0,0 1-1 0 0,0 0 1 0 0,1 0 0 0 0,-1-1 0 0 0,0 1-1 0 0,0 0 1 0 0,0-1 0 0 0,0 1 0 0 0,0 0-1 0 0,0-1 1 0 0,1-1-1493 0 0,1 1-4915 0 0,-2 1 612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91 11975 0 0,'0'0'267'0'0,"0"0"42"0"0,0 0 17 0 0,0 0-28 0 0,0 0-126 0 0,0 0 204 0 0,0 0 111 0 0,0 0 22 0 0,2 1-66 0 0,2 1-391 0 0,0 0 1 0 0,1 0-1 0 0,-1 0 1 0 0,0-1 0 0 0,1 1-1 0 0,-1-1 1 0 0,1 0-1 0 0,-1-1 1 0 0,1 1-1 0 0,-1-1 1 0 0,1 0-1 0 0,0 0 1 0 0,-1 0-1 0 0,1-1 1 0 0,6-1-1 0 0,5-1 523 0 0,0-1 1 0 0,0-1-1 0 0,18-8 0 0 0,-17 5-197 0 0,-1 0 0 0 0,20-14 0 0 0,1-1-320 0 0,-37 23-39 0 0,1 0-1 0 0,-1 0 1 0 0,0 0-1 0 0,0 0 1 0 0,0 0-1 0 0,1 0 1 0 0,-1-1-1 0 0,0 1 1 0 0,0 0-1 0 0,1 0 1 0 0,-1 0-1 0 0,0 0 1 0 0,0 0-1 0 0,0-1 1 0 0,0 1-1 0 0,1 0 1 0 0,-1 0 0 0 0,0 0-1 0 0,0-1 1 0 0,0 1-1 0 0,0 0 1 0 0,0 0-1 0 0,0-1 1 0 0,1 1-1 0 0,-1 0 1 0 0,0 0-1 0 0,0 0 1 0 0,0-1-1 0 0,0 1 1 0 0,0 0-1 0 0,0 0 1 0 0,0-1-1 0 0,0 1 1 0 0,0 0-1 0 0,0 0 1 0 0,0-1-1 0 0,0 1 1 0 0,0 0-1 0 0,0 0 1 0 0,-1-1-1 0 0,1 1 1 0 0,0 0 0 0 0,0 0-1 0 0,0-1 1 0 0,0 1-1 0 0,0 0 1 0 0,0 0-1 0 0,-1 0 1 0 0,1-1-1 0 0,0 1 1 0 0,0 0-1 0 0,0 0 1 0 0,-1 0-1 0 0,1 0 1 0 0,0 0-1 0 0,0-1 1 0 0,0 1-1 0 0,-1 0 1 0 0,1 0-1 0 0,0 0 1 0 0,-1 0-1 0 0,-14-5-575 0 0,11 4 526 0 0,0 1 0 0 0,0 0 0 0 0,0 0 0 0 0,0 1 0 0 0,0-1 0 0 0,0 1 0 0 0,1 0 0 0 0,-1 0 0 0 0,0 0 0 0 0,0 0 0 0 0,-5 4 0 0 0,-5 2-75 0 0,-20 15-1 0 0,16-10 85 0 0,2-2 22 0 0,1 2 0 0 0,0-1 0 0 0,1 2 0 0 0,0 0 0 0 0,1 1 0 0 0,1 0 0 0 0,0 1 0 0 0,1 1 0 0 0,-16 27 0 0 0,25-39 0 0 0,1-1 0 0 0,-1 1 0 0 0,1 0 0 0 0,0 0 0 0 0,0 0 0 0 0,0 0 0 0 0,0 0 0 0 0,1 0 0 0 0,-1 5 0 0 0,1-8 0 0 0,0 1 0 0 0,0-1 0 0 0,1 1 0 0 0,-1-1 0 0 0,0 1 0 0 0,1-1 0 0 0,-1 1 0 0 0,1-1 0 0 0,-1 1 0 0 0,1-1 0 0 0,0 0 0 0 0,-1 1 0 0 0,1-1 0 0 0,0 0 0 0 0,0 1 0 0 0,0-1 0 0 0,0 0 0 0 0,0 0 0 0 0,0 0 0 0 0,0 0 0 0 0,1 0 0 0 0,-1 0 0 0 0,0 0 0 0 0,1-1 0 0 0,-1 1 0 0 0,3 1 0 0 0,4 0-206 0 0,1 0 1 0 0,-1 0-1 0 0,1-1 0 0 0,0 0 1 0 0,-1 0-1 0 0,15-2 0 0 0,2 0-306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 17503 0 0,'6'-5'476'0'0,"1"0"0"0"0,-1 0 0 0 0,6-6 0 0 0,-16 14-491 0 0,-31 22 977 0 0,30-20-644 0 0,-10 10-52 0 0,1 0 1 0 0,-24 33-1 0 0,35-45-266 0 0,1 1 0 0 0,-1-1 0 0 0,0 0 0 0 0,-5 5 0 0 0,5-6 0 0 0,1 0 0 0 0,0 0 0 0 0,0 0 0 0 0,0 0 0 0 0,0 0 0 0 0,0 1 0 0 0,0-1 0 0 0,1 1 0 0 0,-1-1 0 0 0,1 1 0 0 0,0-1 0 0 0,0 1 0 0 0,0 0 0 0 0,0 0 0 0 0,0 0 0 0 0,1 0 0 0 0,-1 0 0 0 0,1-1 0 0 0,0 1 0 0 0,0 0 0 0 0,0 0 0 0 0,0 3 0 0 0,2 34 0 0 0,-1-23 0 0 0,2-12 0 0 0,0-1 0 0 0,1 5 0 0 0,0 1 0 0 0,3 15 0 0 0,-5-19 0 0 0,-1 0 0 0 0,1-1 0 0 0,-1 1 0 0 0,2-1 0 0 0,-1 1 0 0 0,1-1 0 0 0,-1 0 0 0 0,1 0 0 0 0,1 0 0 0 0,-1 0 0 0 0,8 7 0 0 0,-5-6 0 0 0,0 1 0 0 0,0 0 0 0 0,-1 1 0 0 0,6 8 0 0 0,9 14 0 0 0,-14-21 0 0 0,-4 0 0 0 0,-3-6 1 0 0,0-1 0 0 0,0 0 0 0 0,0 0 0 0 0,0 1 0 0 0,0-1 0 0 0,0 0 0 0 0,-1 0 0 0 0,1 0 0 0 0,-1-1-1 0 0,1 1 1 0 0,-1 0 0 0 0,0 0 0 0 0,1-1 0 0 0,-1 1 0 0 0,0-1 0 0 0,0 0 0 0 0,0 0 0 0 0,-3 2 0 0 0,-2 0-45 0 0,-1 1 0 0 0,1-1 0 0 0,0-1 1 0 0,-12 3-1 0 0,11-3-756 0 0,-1-1-1 0 0,1 0 1 0 0,0-1 0 0 0,-15 0 0 0 0,3-2-734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0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65 10135 0 0,'0'0'231'0'0,"2"-1"29"0"0,0 0-173 0 0,3-1-14 0 0,7-12 284 0 0,-9 11-321 0 0,5-14 81 0 0,-7 12-76 0 0,2-3 321 0 0,1-2 1806 0 0,-2 6 5419 0 0,-13 20-7582 0 0,0 0-1 0 0,2 1 1 0 0,-10 21 0 0 0,-21 59-8 0 0,36-86 4 0 0,-16 56-1 0 0,16-53 0 0 0,4-14 0 0 0,0 1 0 0 0,-1-1 0 0 0,1 1 0 0 0,0-1 0 0 0,0 1 0 0 0,0 0 0 0 0,0-1 0 0 0,0 1 0 0 0,0-1 0 0 0,0 1 0 0 0,0 0 0 0 0,0-1 0 0 0,0 1 0 0 0,0-1 0 0 0,1 1 0 0 0,-1 0 0 0 0,0 0 0 0 0,12 6 0 0 0,-4-4 0 0 0,11 1 0 0 0,-13-4 0 0 0,0 0 0 0 0,0-1 0 0 0,11-3 0 0 0,45-13-461 0 0,-24 0-2963 0 0,-25 10-3059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15663 0 0,'0'0'719'0'0,"0"0"-20"0"0,-2 2-374 0 0,0-1-238 0 0,1 1 1 0 0,-1-1 0 0 0,1 1-1 0 0,0 0 1 0 0,-1-1-1 0 0,1 1 1 0 0,0 0 0 0 0,0 0-1 0 0,0 0 1 0 0,0 0-1 0 0,1 0 1 0 0,-1 0 0 0 0,0 0-1 0 0,0 3 1 0 0,0 34 639 0 0,1-12-751 0 0,-2 33 138 0 0,2-37 217 0 0,-1 0 1 0 0,-1 0 0 0 0,-5 24-1 0 0,-6 19 211 0 0,6-28-509 0 0,-16 48 0 0 0,-65 126-33 0 0,17-50 0 0 0,69-156-120 0 0,-3 7-535 0 0,-5 26 1 0 0,9-37-6493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239 540 11975 0 0,'0'0'267'0'0,"0"0"42"0"0,0 0 17 0 0,0 0-28 0 0,3-1-196 0 0,4-2-31 0 0,-1 0 0 0 0,1-1 0 0 0,-1 0 0 0 0,0 0 0 0 0,0 0 0 0 0,6-7 0 0 0,34-35 1647 0 0,-22 21-955 0 0,-9 9-669 0 0,0 0-1 0 0,-1-2 0 0 0,-1 0 1 0 0,0 0-1 0 0,-2-1 0 0 0,0-1 1 0 0,-1 0-1 0 0,-1 0 0 0 0,-1-1 1 0 0,-1 0-1 0 0,6-29 0 0 0,-12 49-93 0 0,4-18 0 0 0,-2 1 0 0 0,1 0 0 0 0,-2-1 0 0 0,0-20 0 0 0,-1-6 0 0 0,-4 35 0 0 0,2 9-4 0 0,1 1 0 0 0,0-1 0 0 0,0 1 0 0 0,-1-1 0 0 0,1 1 0 0 0,0 0 0 0 0,0-1 0 0 0,-1 1 0 0 0,1-1 0 0 0,0 1 0 0 0,-1-1 0 0 0,1 1 0 0 0,-1 0 0 0 0,1-1 0 0 0,-1 1 0 0 0,1 0 0 0 0,-1-1 0 0 0,1 1 0 0 0,-1 0 1 0 0,1 0-1 0 0,-1 0 0 0 0,0-1 0 0 0,-3 3-306 0 0,1-2 257 0 0,1 0 0 0 0,0 1-1 0 0,0-1 1 0 0,0 1 0 0 0,-1 0 0 0 0,1 0 0 0 0,0 0-1 0 0,0 0 1 0 0,0 0 0 0 0,0 0 0 0 0,0 0 0 0 0,1 1-1 0 0,-1-1 1 0 0,0 1 0 0 0,1-1 0 0 0,-3 3 0 0 0,0 2-85 0 0,0-1 1 0 0,1 1 0 0 0,-1 0 0 0 0,-2 7-1 0 0,-2 5 138 0 0,8-13 0 0 0,1-1 0 0 0,-23 212 958 0 0,-1 10 76 0 0,20-202-1034 0 0,-2 0 0 0 0,0-1 0 0 0,-2 1 0 0 0,0-1 0 0 0,-2-1 0 0 0,0 1 0 0 0,-2-2 0 0 0,-21 36 0 0 0,9-26 198 0 0,0-1-1 0 0,-44 42 0 0 0,-63 42 651 0 0,125-110-742 0 0,1 1 0 0 0,-1-1 0 0 0,1 1-1 0 0,-6 6 1 0 0,-24 28-160 0 0,69-59-3561 0 0,-15 3-2181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82 204 15663 0 0,'-23'1'723'0'0,"15"-1"-399"0"0,0 1 1 0 0,-15 1-1 0 0,9 3 296 0 0,12-2 643 0 0,-2-2-154 0 0,6 2-597 0 0,-1-2-474 0 0,0 1 0 0 0,0 0 0 0 0,1-1 0 0 0,-1 1 0 0 0,1-1 0 0 0,-1 1 0 0 0,1-1 0 0 0,-1 0 0 0 0,1 1 0 0 0,0-1 0 0 0,0 0 0 0 0,0 0 0 0 0,-1 0 0 0 0,1-1 0 0 0,4 2 0 0 0,-2-1-18 0 0,1 0 0 0 0,0 0 0 0 0,-1 0 0 0 0,1-1 0 0 0,0 0 0 0 0,-1 0 0 0 0,1 0 0 0 0,0-1 0 0 0,0 1 0 0 0,-1-1 0 0 0,7-2 0 0 0,5-2 423 0 0,29-14 0 0 0,-24 9-129 0 0,13-7 22 0 0,42-27 0 0 0,11-6-801 0 0,6-4-1691 0 0,-59 32-12 0 0,-14 11 644 0 0,0 4-11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13823 0 0,'0'0'315'0'0,"0"0"45"0"0,0 0 21 0 0,0 0-49 0 0,0 0-149 0 0,0 0 194 0 0,0 0 110 0 0,0 0 22 0 0,3 1-66 0 0,12 13-265 0 0,-13-8-169 0 0,-1-3 41 0 0,0 0 41 0 0,0 0 0 0 0,-1 0 0 0 0,1 0-1 0 0,-1 0 1 0 0,1-1 0 0 0,-1 1 0 0 0,0 0-1 0 0,0 0 1 0 0,0 0 0 0 0,0 0 0 0 0,-1 0 0 0 0,1 0-1 0 0,-1 0 1 0 0,0 0 0 0 0,0-1 0 0 0,0 1 0 0 0,0 0-1 0 0,-3 4 1 0 0,-2 3-12 0 0,-1-1-1 0 0,0-1 1 0 0,-13 14-1 0 0,6-7-141 0 0,-28 24-1189 0 0,37-38-184 0 0,-8-1-78 0 0,10 0-20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93 2303 0 0,'-1'3'167'0'0,"-6"12"-111"0"0,1-1 821 0 0,-7 24 1 0 0,-3 21 6160 0 0,16-57-6332 0 0,2 1 153 0 0,-2-2-777 0 0,0-1 0 0 0,0 0 0 0 0,0 1 0 0 0,0-1-1 0 0,0 0 1 0 0,0 0 0 0 0,0 1 0 0 0,0-1 0 0 0,0 0 0 0 0,0 1-1 0 0,0-1 1 0 0,0 0 0 0 0,0 0 0 0 0,0 1 0 0 0,0-1 0 0 0,0 0 0 0 0,1 0-1 0 0,-1 1 1 0 0,0-1 0 0 0,0 0 0 0 0,0 0 0 0 0,1 1 0 0 0,-1-1-1 0 0,0 0 1 0 0,0 0 0 0 0,0 0 0 0 0,1 0 0 0 0,-1 1 0 0 0,0-1 0 0 0,0 0-1 0 0,1 0 1 0 0,4 1 129 0 0,-1-1 1 0 0,1 0-1 0 0,-1 0 0 0 0,1 0 0 0 0,-1-1 0 0 0,1 0 0 0 0,-1 1 1 0 0,1-1-1 0 0,-1-1 0 0 0,0 1 0 0 0,8-4 0 0 0,6-4 280 0 0,24-14 0 0 0,84-59 167 0 0,-114 74-636 0 0,-1 1 1 0 0,15-14-1 0 0,-22 18-55 0 0,-1 0 1 0 0,1-1-1 0 0,-1 1 0 0 0,0-1 0 0 0,0 1 0 0 0,0-1 1 0 0,-1 0-1 0 0,1 0 0 0 0,-1-1 0 0 0,2-4 0 0 0,-3 7-137 0 0,-7-8-365 0 0,4 8 481 0 0,1 1 0 0 0,-1 0 1 0 0,0-1-1 0 0,1 1 0 0 0,-1 0 0 0 0,0 0 1 0 0,0 0-1 0 0,0 0 0 0 0,1 0 0 0 0,-1 0 1 0 0,0 0-1 0 0,0 1 0 0 0,0-1 0 0 0,-1 1 1 0 0,1-1-1 0 0,0 1 0 0 0,0 0 0 0 0,0 0 1 0 0,-3 0-1 0 0,-4 1-220 0 0,-1 0 0 0 0,0 0 0 0 0,-9 4 0 0 0,0-1-47 0 0,-10 3 217 0 0,2 0-1 0 0,-1 2 1 0 0,1 2 0 0 0,0 0-1 0 0,1 1 1 0 0,1 2 0 0 0,-24 17-1 0 0,21-13 398 0 0,-50 46 1 0 0,69-56-182 0 0,0 0 1 0 0,1 1-1 0 0,1 1 1 0 0,-1-1-1 0 0,2 1 1 0 0,-1 0 0 0 0,1 1-1 0 0,1 0 1 0 0,-5 11-1 0 0,9-18-56 0 0,0 1-1 0 0,0-1 0 0 0,0 0 1 0 0,0 0-1 0 0,1 1 0 0 0,-1-1 1 0 0,1 0-1 0 0,1 0 0 0 0,-1 1 0 0 0,0-1 1 0 0,1 0-1 0 0,0 0 0 0 0,0 1 1 0 0,2 5-1 0 0,0-5 100 0 0,-1 0-1 0 0,1 0 1 0 0,0 0 0 0 0,1 0-1 0 0,-1 0 1 0 0,1 0 0 0 0,0-1-1 0 0,0 0 1 0 0,8 6-1 0 0,-4-3-240 0 0,1-1 0 0 0,0-1-1 0 0,0 1 1 0 0,19 7-1 0 0,-17-9-934 0 0,-1-1 0 0 0,1 0 0 0 0,0 0 0 0 0,13 1 0 0 0,3-3-4954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6447 0 0,'1'-18'136'0'0,"3"2"32"0"0,-4 0 8 0 0,0 6 16 0 0,0 10-192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 10135 0 0,'0'0'231'0'0,"-2"1"29"0"0,-3 2-105 0 0,2-2-117 0 0,1 0-1 0 0,0 1 0 0 0,-1-1 0 0 0,1 1 1 0 0,0 0-1 0 0,0 0 0 0 0,0 0 0 0 0,0 0 1 0 0,0 0-1 0 0,-1 2 0 0 0,-5 8 41 0 0,7-9 47 0 0,0 0-1 0 0,0 0 1 0 0,0 0 0 0 0,1 0 0 0 0,-1 1 0 0 0,1-1 0 0 0,0 0 0 0 0,0 0-1 0 0,0 1 1 0 0,0-1 0 0 0,1 0 0 0 0,-1 0 0 0 0,1 0 0 0 0,0 1 0 0 0,0-1-1 0 0,0 0 1 0 0,0 0 0 0 0,3 4 0 0 0,0 0 114 0 0,0 0-1 0 0,0 0 1 0 0,1 0-1 0 0,0-1 1 0 0,0 0 0 0 0,8 7-1 0 0,22 16 221 0 0,-24-22 372 0 0,-8-7-665 0 0,-1 2 277 0 0,1-2-294 0 0,8 3-61 0 0,-9-3 283 0 0,-2 0 117 0 0,0 0 21 0 0,0 0-66 0 0,2-1-294 0 0,0-2-3 0 0,1 1 0 0 0,-1-1 1 0 0,0 1-1 0 0,0-1 0 0 0,0 0 0 0 0,0 0 0 0 0,-1 0 0 0 0,1 0 0 0 0,-1 0 0 0 0,2-6 0 0 0,2-2 146 0 0,5-7-259 0 0,1 0 0 0 0,0 1 0 0 0,1 1 0 0 0,23-24 0 0 0,-21 26-1331 0 0,33-22 0 0 0,-26 19-308 0 0,-2 3 72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97 100 13823 0 0,'0'0'630'0'0,"0"0"-13"0"0,3-1-393 0 0,22-5 507 0 0,27-3-1 0 0,12-3 1773 0 0,-56 10-2482 0 0,0-1-1 0 0,-1 0 1 0 0,0 0 0 0 0,1-1-1 0 0,-1 0 1 0 0,-1 0 0 0 0,13-9-1 0 0,-11 4-20 0 0,-5-1 0 0 0,-3 9 0 0 0,0 1 0 0 0,0-1 0 0 0,0 0 0 0 0,0 1 0 0 0,0-1 0 0 0,0 1 0 0 0,0-1 0 0 0,-1 1 0 0 0,1-1 0 0 0,0 1 0 0 0,0-1 0 0 0,0 1 0 0 0,-1-1 0 0 0,1 1 0 0 0,0-1 0 0 0,-1 1 0 0 0,0-1 0 0 0,0 0 0 0 0,-1 0 0 0 0,0 0 0 0 0,0 1 0 0 0,0-1 0 0 0,0 0 0 0 0,0 1 0 0 0,0-1 0 0 0,0 1 0 0 0,0 0 0 0 0,0 0 0 0 0,0 0 0 0 0,0 0 0 0 0,0 0 0 0 0,0 0 0 0 0,0 0 0 0 0,0 1 0 0 0,0-1 0 0 0,-2 1 0 0 0,-6 2 0 0 0,0 0 0 0 0,-11 5 0 0 0,2 2 0 0 0,0 1 0 0 0,1 1 0 0 0,0 0 0 0 0,1 1 0 0 0,0 1 0 0 0,1 1 0 0 0,-26 31 0 0 0,30-32 0 0 0,0 0 0 0 0,-16 29 0 0 0,25-38 0 0 0,1-1 0 0 0,-1 1 0 0 0,1 0 0 0 0,0 0 0 0 0,0 1 0 0 0,1-1 0 0 0,0 0 0 0 0,0 1 0 0 0,0-1 0 0 0,0 1 0 0 0,1-1 0 0 0,0 0 0 0 0,0 1 0 0 0,1 5 0 0 0,0-9 3 0 0,0 1 0 0 0,-1-1 0 0 0,1 0 0 0 0,1 0 0 0 0,-1 0 0 0 0,0 0 0 0 0,0 0-1 0 0,1 0 1 0 0,-1-1 0 0 0,1 1 0 0 0,-1 0 0 0 0,1-1 0 0 0,0 1 0 0 0,0-1 0 0 0,0 1 0 0 0,0-1 0 0 0,0 0 0 0 0,0 0-1 0 0,0 0 1 0 0,0 0 0 0 0,0 0 0 0 0,0 0 0 0 0,1-1 0 0 0,-1 1 0 0 0,3 0 0 0 0,3 0-159 0 0,1 0-1 0 0,-1 0 1 0 0,0-1 0 0 0,1 0 0 0 0,14-2 0 0 0,11-5-4327 0 0,2-8-1565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17503 0 0,'0'0'803'0'0,"0"0"-18"0"0,-1 1-501 0 0,-10 12-266 0 0,-20 28-1 0 0,11-11 436 0 0,-2-2 467 0 0,2-2-576 0 0,-30 51 0 0 0,43-63-344 0 0,6-11 0 0 0,-1 0 0 0 0,1 1 0 0 0,0-1 0 0 0,1 1 0 0 0,-1-1 0 0 0,0 1 0 0 0,1 4 0 0 0,-1-1 0 0 0,1 4 0 0 0,0 3 0 0 0,0-11 0 0 0,0 1 0 0 0,0-1 0 0 0,1 0 0 0 0,-1 1 0 0 0,2 5 0 0 0,5 0 0 0 0,-3-5 0 0 0,6 8 0 0 0,-5-7 0 0 0,14 3 0 0 0,-15-5 0 0 0,16 9 0 0 0,-9-8 0 0 0,2 2 0 0 0,3 1 0 0 0,-3 0 0 0 0,-2 4 0 0 0,-6 1 0 0 0,-5-9 0 0 0,0 0 0 0 0,1-1 0 0 0,-2 1 0 0 0,1-1 0 0 0,0 1 0 0 0,0 0 0 0 0,-1-1 0 0 0,0 1 0 0 0,1-1 0 0 0,-1 1 0 0 0,0-1 0 0 0,0 1 0 0 0,0-1 0 0 0,-1 0 0 0 0,1 1 0 0 0,0-1 0 0 0,-1 0 0 0 0,0 0 0 0 0,1 0 0 0 0,-1 0 0 0 0,0 0 0 0 0,0-1 0 0 0,0 1 0 0 0,0-1 0 0 0,0 1 0 0 0,-4 1 0 0 0,-3 3 0 0 0,-1-1 0 0 0,-1 0 0 0 0,1-1 0 0 0,-19 6 0 0 0,-226 42-879 0 0,199-42-274 0 0,47-9 310 0 0,-1 0-1 0 0,1 0 1 0 0,-1-1-1 0 0,-13-1 1 0 0,20 1-692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39 11975 0 0,'103'7'1312'0'0,"-77"-7"-1241"0"0,-24 0 294 0 0,12 0 1655 0 0,0-7 28 0 0,-12 3-1546 0 0,0 1 0 0 0,0-1 0 0 0,-1 0 1 0 0,1 0-1 0 0,-1 0 0 0 0,1-8 0 0 0,-2 12-497 0 0,0 0 1 0 0,0 0-1 0 0,0-1 0 0 0,0 1 1 0 0,0 0-1 0 0,0 0 0 0 0,-1 0 1 0 0,1-1-1 0 0,0 1 0 0 0,0 0 1 0 0,0 0-1 0 0,0 0 0 0 0,-1 0 1 0 0,1 0-1 0 0,0-1 0 0 0,0 1 1 0 0,0 0-1 0 0,-1 0 1 0 0,1 0-1 0 0,0 0 0 0 0,0 0 1 0 0,0 0-1 0 0,-1 0 0 0 0,1 0 1 0 0,0 0-1 0 0,0 0 0 0 0,-1 0 1 0 0,1 0-1 0 0,0 0 0 0 0,0 0 1 0 0,-1 0-1 0 0,1 0 0 0 0,-8 0-18 0 0,8 0 15 0 0,-17 4-2 0 0,0 0 0 0 0,0 1 0 0 0,0 1 0 0 0,-25 13 0 0 0,12-6 0 0 0,-93 42-442 0 0,53-22-75 0 0,-1-3 1 0 0,-75 20-1 0 0,116-42 510 0 0,16-3 19 0 0,0-1 0 0 0,0-1 0 0 0,0-1 0 0 0,-1 0-1 0 0,-24 0 1 0 0,37-2 326 0 0,9-9 492 0 0,-4 7-678 0 0,8-8-50 0 0,1 0-1 0 0,1 0 0 0 0,0 1 1 0 0,0 1-1 0 0,21-10 0 0 0,-20 11-101 0 0,-4 5 0 0 0,-9 6 0 0 0,-5 4 0 0 0,-5 6 0 0 0,-1-2 0 0 0,-1 1 0 0 0,0-1 0 0 0,-16 14 0 0 0,3-3 0 0 0,-44 37 0 0 0,18-18 0 0 0,41-32 0 0 0,9-10 0 0 0,-1 0 0 0 0,1 0 0 0 0,0 1 0 0 0,-1-1 0 0 0,1 0 0 0 0,0 0 0 0 0,0 1 0 0 0,0-1 0 0 0,-1 0 0 0 0,1 1 0 0 0,0-1 0 0 0,0 1 0 0 0,0-1 0 0 0,0 0 0 0 0,-1 1 0 0 0,1-1 0 0 0,0 0 0 0 0,0 1 0 0 0,0-1 0 0 0,0 1 0 0 0,0-1 0 0 0,0 1 0 0 0,1 0 0 0 0,-1-1 0 0 0,1 1 0 0 0,-1-1 0 0 0,1 1 0 0 0,-1-1 0 0 0,1 0 0 0 0,-1 1 0 0 0,1-1 0 0 0,-1 0 0 0 0,1 1 0 0 0,0-1 0 0 0,-1 0 0 0 0,1 0 0 0 0,0 1 0 0 0,-1-1 0 0 0,1 0 0 0 0,1 0 0 0 0,6 0 0 0 0,1 0 0 0 0,0 0 0 0 0,-1-1 0 0 0,1 0 0 0 0,0-1 0 0 0,-1 0 0 0 0,12-4 0 0 0,17-4 0 0 0,-26 9 0 0 0,-1 0 0 0 0,0 0 0 0 0,0 1 0 0 0,0 0 0 0 0,0 1 0 0 0,0 0 0 0 0,1 1 0 0 0,-1 0 0 0 0,13 4 0 0 0,-3 2 0 0 0,-1 0 0 0 0,0 1 0 0 0,28 17 0 0 0,-44-24 0 0 0,83 46 0 0 0,-73-42 0 0 0,-12-5 0 0 0,0 0 0 0 0,-1-1 0 0 0,1 1 0 0 0,0-1 0 0 0,-1 1 0 0 0,1 0 0 0 0,-1 0 0 0 0,1-1 0 0 0,0 1 0 0 0,-1 0 0 0 0,0 0 0 0 0,1 1 0 0 0,0 0 0 0 0,-1 1 0 0 0,0-1 0 0 0,0 0 0 0 0,0 1 0 0 0,0-1 0 0 0,0 1 0 0 0,0-1 0 0 0,-1 0 0 0 0,1 1 0 0 0,-1-1 0 0 0,0 0 0 0 0,0 0 0 0 0,0 1 0 0 0,0-1 0 0 0,0 0 0 0 0,-2 4 0 0 0,-1 0 0 0 0,-1 0 0 0 0,1 1 0 0 0,-1-2 0 0 0,-6 7 0 0 0,4-6-7 0 0,-102 93 68 0 0,84-78 172 0 0,-2-1 1 0 0,-42 24 0 0 0,44-31-183 0 0,-1-1 0 0 0,-51 18 0 0 0,64-27-42 0 0,0 1 0 0 0,-1-2 1 0 0,1 1-1 0 0,-1-2 1 0 0,1 0-1 0 0,-1-1 0 0 0,0 0 1 0 0,-15-2-1 0 0,27 1-16 0 0,0 1-1 0 0,1 0 1 0 0,-1-1-1 0 0,0 1 1 0 0,0-1-1 0 0,1 0 1 0 0,-1 1-1 0 0,1-1 1 0 0,-1 0-1 0 0,0 0 1 0 0,1 0-1 0 0,0 0 1 0 0,-1 0-1 0 0,1-1 1 0 0,0 1 0 0 0,-1 0-1 0 0,1-1 1 0 0,0 1-1 0 0,0-1 1 0 0,0 1-1 0 0,0-1 1 0 0,0 1-1 0 0,1-1 1 0 0,-1 0-1 0 0,0 1 1 0 0,1-1-1 0 0,-1 0 1 0 0,1 1-1 0 0,0-1 1 0 0,-1 0-1 0 0,1 0 1 0 0,0 0-1 0 0,0 1 1 0 0,0-1-1 0 0,0 0 1 0 0,1 0-1 0 0,-1 0 1 0 0,0 1 0 0 0,1-1-1 0 0,-1 0 1 0 0,1 0-1 0 0,0 1 1 0 0,-1-1-1 0 0,1 1 1 0 0,2-4-1 0 0,10-14-1326 0 0,1 1 1 0 0,15-16-1 0 0,-3 8-5353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537 821 15631 0 0,'0'0'719'0'0,"0"0"-20"0"0,0 0-387 0 0,0 0 29 0 0,0 0 62 0 0,0 0 11 0 0,0 0-30 0 0,0-3-133 0 0,16-31 223 0 0,1 0 0 0 0,34-51 0 0 0,-14 27-283 0 0,46-75-12 0 0,-50 82-128 0 0,-19 31-51 0 0,-1-1 1 0 0,11-24 0 0 0,-19 34-4 0 0,5-10 91 0 0,0-1 1 0 0,-2 0 0 0 0,10-44 0 0 0,-17 60-43 0 0,4-14-363 0 0,-2 0 0 0 0,0 0 0 0 0,-2 0 0 0 0,0-1 0 0 0,-4-39 0 0 0,-1 47 301 0 0,-1 3 16 0 0,-5 6 0 0 0,-2 3 0 0 0,9 3 0 0 0,0 0 0 0 0,0 0 0 0 0,0 0 0 0 0,0 0 0 0 0,0 1 0 0 0,1-1 0 0 0,-1 1 0 0 0,1-1 0 0 0,-1 1 0 0 0,1 0 0 0 0,0 0 0 0 0,-1 3 0 0 0,-3 6 0 0 0,1-1 0 0 0,0 1 0 0 0,1 0 0 0 0,-6 22 0 0 0,0 3 0 0 0,-21 75 0 0 0,20-69 0 0 0,-1-1 0 0 0,-2 0 0 0 0,-23 45 0 0 0,-51 94 0 0 0,45-101 0 0 0,1-2 0 0 0,-63 121 0 0 0,84-168 17 0 0,-26 29 0 0 0,21-27 20 0 0,-8 7 27 0 0,-2-3 0 0 0,-58 48 0 0 0,10-9-15 0 0,29-26-478 0 0,60-55 247 0 0,38-34-1052 0 0,-14 11-3543 0 0,-3 0-897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94 107 10591 0 0,'-17'10'939'0'0,"-25"18"-1"0"0,10-5 3211 0 0,29-22-2587 0 0,3-1-820 0 0,0 0-358 0 0,0 0-68 0 0,0 0-24 0 0,0 0-32 0 0,0 0-18 0 0,10 10 242 0 0,-8-8-439 0 0,1-1 0 0 0,-1 0 1 0 0,1 0-1 0 0,0 0 0 0 0,-1 0 0 0 0,1 0 0 0 0,0 0 0 0 0,0-1 0 0 0,-1 1 0 0 0,1-1 0 0 0,0 0 1 0 0,0 0-1 0 0,0 0 0 0 0,0 0 0 0 0,-1 0 0 0 0,4-1 0 0 0,7-2 139 0 0,0 0 1 0 0,13-5-1 0 0,-21 6-130 0 0,242-105 967 0 0,-210 89-1621 0 0,-10 6-1721 0 0,0 2 1 0 0,38-10 0 0 0,-49 16 634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13391 0 0,'0'0'612'0'0,"0"0"-14"0"0,-1 2-384 0 0,-12 42 2314 0 0,11-35-2136 0 0,0 0 0 0 0,0 0 0 0 0,-1 12 0 0 0,2-12-198 0 0,0 0-1 0 0,-1 0 0 0 0,-5 15 1 0 0,-6 11 328 0 0,-25 57 350 0 0,31-79-886 0 0,-1 0-1 0 0,0-1 0 0 0,-14 17 0 0 0,0-7-6008 0 0,20-20-423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75 5527 0 0,'0'0'250'0'0,"-2"-1"-2"0"0,-1-1-163 0 0,-14-12 354 0 0,16 13 1751 0 0,1 1 774 0 0,0 0 151 0 0,0 0-359 0 0,0 0-1615 0 0,0 0-705 0 0,0 0-144 0 0,0 0-46 0 0,2 0-214 0 0,0 0 1 0 0,0 0 0 0 0,0 0 0 0 0,1 1 0 0 0,-1-1-1 0 0,0 1 1 0 0,0 0 0 0 0,0-1 0 0 0,0 1 0 0 0,0 0-1 0 0,0 0 1 0 0,0 0 0 0 0,0 1 0 0 0,-1-1 0 0 0,1 0-1 0 0,2 3 1 0 0,-1-1 13 0 0,-1 0 0 0 0,1 1-1 0 0,0-1 1 0 0,-1 1-1 0 0,0 0 1 0 0,0-1 0 0 0,3 9-1 0 0,-1 0 47 0 0,-1 1 0 0 0,0 0-1 0 0,-1 0 1 0 0,1 19 0 0 0,-2 18 107 0 0,-7 63 0 0 0,2-51-142 0 0,3-50-36 0 0,1-9 54 0 0,0-3 93 0 0,0 0 10 0 0,0 0-2 0 0,0 0 11 0 0,0 0 45 0 0,1-4 21 0 0,4-9-181 0 0,0 0-1 0 0,0 1 0 0 0,2 0 1 0 0,-1-1-1 0 0,1 2 1 0 0,17-22-1 0 0,3 1 115 0 0,32-29 0 0 0,5 3-232 0 0,20-22-60 0 0,-34 30-1118 0 0,-15 20-6360 0 0,-24 21 1224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25 7831 0 0,'0'0'603'0'0,"2"2"-396"0"0,-1-1-396 0 0,12 12 489 0 0,-7-8 1043 0 0,0 1-1 0 0,0-1 1 0 0,1 0-1 0 0,-1 0 1 0 0,1-1-1 0 0,1 0 1 0 0,11 5 0 0 0,9 1-321 0 0,-27-9-980 0 0,-1-1 0 0 0,1 0 0 0 0,0 0 0 0 0,0 1 0 0 0,0-1 0 0 0,0 0 0 0 0,0 0 0 0 0,-1 0 0 0 0,1 0 0 0 0,0 0 0 0 0,0-1 0 0 0,0 1 0 0 0,0 0 0 0 0,-1 0 0 0 0,1 0 0 0 0,0-1 0 0 0,1 0 0 0 0,2 0 102 0 0,13-1 335 0 0,-10 1-311 0 0,0 0 0 0 0,0 0 1 0 0,0-1-1 0 0,8-2 0 0 0,-15 3-162 0 0,32-14 133 0 0,-27 11-132 0 0,6-4-7 0 0,1-5 0 0 0,-12 7-5 0 0,0 4-1 0 0,2-11-36 0 0,-5 2 31 0 0,2 10 11 0 0,0 1 0 0 0,1-1 0 0 0,-1 0 0 0 0,0 1 0 0 0,0-1 0 0 0,0 1 0 0 0,0-1 0 0 0,1 1 0 0 0,-1-1 0 0 0,0 1 0 0 0,0 0 0 0 0,0-1 0 0 0,0 1 0 0 0,0 0 0 0 0,0 0 0 0 0,0 0 0 0 0,0 0 0 0 0,0 0 0 0 0,0 0-1 0 0,0 0 1 0 0,0 0 0 0 0,0 0 0 0 0,0 0 0 0 0,0 1 0 0 0,0-1 0 0 0,0 0 0 0 0,0 1 0 0 0,-1-1 0 0 0,-3 3 3 0 0,-1-1 1 0 0,1 0-1 0 0,-9 7 0 0 0,-23 18 50 0 0,-36 35 1 0 0,15-13-21 0 0,17-16-60 0 0,-59 51-178 0 0,88-72 171 0 0,1 0 0 0 0,0 0 0 0 0,1 1 0 0 0,0 0 0 0 0,-13 26 0 0 0,22-37 11 0 0,-1 0 0 0 0,1 0-1 0 0,0 1 1 0 0,0-1 0 0 0,1 1 0 0 0,-1-1 0 0 0,0 1-1 0 0,1-1 1 0 0,0 1 0 0 0,-1-1 0 0 0,1 1-1 0 0,0-1 1 0 0,0 1 0 0 0,0-1 0 0 0,2 5 0 0 0,-2-5-50 0 0,1 0 1 0 0,0-1 0 0 0,0 0 0 0 0,0 1-1 0 0,0-1 1 0 0,0 1 0 0 0,0-1 0 0 0,1 0-1 0 0,-1 0 1 0 0,0 0 0 0 0,1 0 0 0 0,-1 0 0 0 0,1 0-1 0 0,-1 0 1 0 0,1 0 0 0 0,-1 0 0 0 0,1-1-1 0 0,-1 1 1 0 0,1-1 0 0 0,0 1 0 0 0,0-1 0 0 0,-1 1-1 0 0,1-1 1 0 0,2 0 0 0 0,22 1-1500 0 0,5-5-75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833 710 10135 0 0,'0'0'231'0'0,"-4"2"29"0"0,-10 9 19 0 0,11-8 37 0 0,3-3 125 0 0,0 0 58 0 0,0 0 11 0 0,0 0 2 0 0,0 0 0 0 0,0 0 0 0 0,0 0 0 0 0,2-3-288 0 0,0 1 0 0 0,1 0-1 0 0,-1-1 1 0 0,0 0-1 0 0,0 1 1 0 0,0-1 0 0 0,-1 0-1 0 0,3-5 1 0 0,2-2 254 0 0,16-22-375 0 0,-6 9 523 0 0,0-1-1 0 0,12-27 1 0 0,-11 12-1066 0 0,-2-1 1 0 0,-2-1-1 0 0,14-71 0 0 0,-22 66 121 0 0,-2 0-1 0 0,-1 0 1 0 0,-6-57-1 0 0,2 69 158 0 0,2-14-446 0 0,0 48 608 0 0,0 0 0 0 0,0 0 0 0 0,-1 0 0 0 0,1 0 0 0 0,0 0 0 0 0,0 1 0 0 0,0-1 0 0 0,0 0 0 0 0,0 0 0 0 0,0 0 0 0 0,0 0 0 0 0,-1 0 0 0 0,1 0 0 0 0,0 0 0 0 0,0 0 0 0 0,0 0 0 0 0,0 0 0 0 0,0 0 0 0 0,-1 1 0 0 0,1-1 0 0 0,0 0 0 0 0,0 0 0 0 0,0 0 0 0 0,0 0 0 0 0,0 0 0 0 0,-1 0 0 0 0,1 0 0 0 0,0 0 0 0 0,0 0 0 0 0,0-1 0 0 0,0 1 0 0 0,-1 0 0 0 0,1 0 0 0 0,0 0 0 0 0,0 0 0 0 0,0 0 0 0 0,0 0 0 0 0,0 0 0 0 0,0 0 0 0 0,-1 0 0 0 0,1 0 0 0 0,0 0 0 0 0,0-1 0 0 0,0 1 0 0 0,0 0 0 0 0,0 0 0 0 0,0 0 0 0 0,0 0 0 0 0,0 0 0 0 0,0 0 0 0 0,-1-1 0 0 0,1 1 0 0 0,0 0 0 0 0,0 0 0 0 0,0 0 0 0 0,0 0 0 0 0,0 0 0 0 0,0-1 0 0 0,0 1 0 0 0,-9 13 0 0 0,8-12 0 0 0,-15 27 0 0 0,-26 57 0 0 0,23-41 0 0 0,-58 133 0 0 0,-23 48 0 0 0,-95 112 0 0 0,137-237 0 0 0,49-82 0 0 0,2-1 0 0 0,0 1 0 0 0,1 0 0 0 0,-5 21 0 0 0,6-10 0 0 0,-2 0 0 0 0,-1 0 0 0 0,-2-1 0 0 0,-1 0 0 0 0,0-1 0 0 0,-3 0 0 0 0,0 0 0 0 0,-30 40 0 0 0,8-23 656 0 0,-68 61 0 0 0,94-96-584 0 0,-25 25 131 0 0,1 2 0 0 0,-42 58-1 0 0,64-75-266 0 0,11-18-273 0 0,1-1-138 0 0,0 0-33 0 0,0 0 66 0 0,2-1 292 0 0,5-5-894 0 0,4-3-4096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88 445 10623 0 0,'0'0'488'0'0,"0"2"-12"0"0,-1 7-224 0 0,-1-1-1 0 0,0 1 0 0 0,-1-1 0 0 0,0 0 1 0 0,0 0-1 0 0,0 0 0 0 0,-1 0 0 0 0,-7 9 1 0 0,11-16-119 0 0,-1 0 0 0 0,1-1 0 0 0,-1 1 0 0 0,0 0 0 0 0,0-1 0 0 0,1 1 1 0 0,-1 0-1 0 0,0-1 0 0 0,0 1 0 0 0,1-1 0 0 0,-1 1 0 0 0,0-1 0 0 0,0 0 0 0 0,0 1 1 0 0,0-1-1 0 0,0 0 0 0 0,0 1 0 0 0,0-1 0 0 0,0 0 0 0 0,0 0 0 0 0,0 0 0 0 0,0 0 1 0 0,0 0-1 0 0,0 0 0 0 0,1 0 0 0 0,-1 0 0 0 0,0-1 0 0 0,0 1 0 0 0,0 0 0 0 0,0-1 1 0 0,0 1-1 0 0,0 0 0 0 0,0-1 0 0 0,0 1 0 0 0,-1-2 0 0 0,0 1 41 0 0,0-1 0 0 0,0 0 0 0 0,0 1 0 0 0,1-1 0 0 0,-1 0 0 0 0,1 0 0 0 0,-1 0 0 0 0,1 0 0 0 0,0 0 0 0 0,-1-1 0 0 0,0-2 0 0 0,1 1-30 0 0,0 0 1 0 0,0-1 0 0 0,1 1 0 0 0,-1 0 0 0 0,1 0 0 0 0,0 0 0 0 0,1 0 0 0 0,-1 0 0 0 0,1 0 0 0 0,-1 0 0 0 0,1 0 0 0 0,2-6 0 0 0,3-5 188 0 0,14-27 1 0 0,-13 28-280 0 0,4-5-36 0 0,0 1 1 0 0,1 0-1 0 0,1 0 1 0 0,0 1 0 0 0,22-20-1 0 0,87-69-1703 0 0,-79 71 70 0 0,-25 19 872 0 0,73-56-3732 0 0,-58 49 2339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7831 0 0,'0'0'603'0'0,"0"0"13"0"0,0 0 1529 0 0,0 0 707 0 0,0 0 144 0 0,0 0-368 0 0,0 0-1676 0 0,0 0-732 0 0,0 0-126 0 0,-2 1-8 0 0,-3 0-51 0 0,0 0 0 0 0,0 0 0 0 0,1 1-1 0 0,-1 0 1 0 0,0 0 0 0 0,1 0 0 0 0,0 1-1 0 0,-1-1 1 0 0,1 1 0 0 0,0 0 0 0 0,-4 4 0 0 0,-3 4 113 0 0,1-2-77 0 0,-1 2 0 0 0,2-1 0 0 0,-1 1 0 0 0,1 0 0 0 0,1 1 0 0 0,0 0 0 0 0,-6 14-1 0 0,7-13-59 0 0,5-8-11 0 0,-1-1 0 0 0,1 1 0 0 0,0 0 0 0 0,1 0 0 0 0,-1 1 0 0 0,-1 7 0 0 0,0 2 0 0 0,4 0 0 0 0,5 0 0 0 0,0-6-9 0 0,0-1 1 0 0,1 0-1 0 0,-1-1 0 0 0,1 1 1 0 0,1-1-1 0 0,11 8 0 0 0,-10-8-137 0 0,0 1-1 0 0,-1 0 1 0 0,13 15-1 0 0,-17-17 87 0 0,0-1 0 0 0,-1 1 0 0 0,0-1 0 0 0,0 1 0 0 0,3 10 0 0 0,-1 4 53 0 0,3 20 0 0 0,0 2 144 0 0,-5-36-104 0 0,-3-3-26 0 0,1-1-1 0 0,0 0 0 0 0,-1 0 0 0 0,0 0 1 0 0,1 1-1 0 0,-1-1 0 0 0,0 0 1 0 0,0 0-1 0 0,0 1 0 0 0,0-1 1 0 0,-1 0-1 0 0,1 0 0 0 0,-2 3 1 0 0,-1 7 14 0 0,1-10-11 0 0,1 0 0 0 0,0 0 0 0 0,-1 0 1 0 0,1-1-1 0 0,-1 1 0 0 0,0 0 0 0 0,1-1 0 0 0,-1 1 1 0 0,0-1-1 0 0,0 1 0 0 0,0-1 0 0 0,0 0 0 0 0,0 0 0 0 0,0 0 1 0 0,0 0-1 0 0,-1 0 0 0 0,1 0 0 0 0,0-1 0 0 0,-1 1 1 0 0,1-1-1 0 0,-5 1 0 0 0,-5-1 48 0 0,0 0 0 0 0,1 0 0 0 0,-17-4 0 0 0,9 2-25 0 0,-18-1-34 0 0,9 1-107 0 0,1-1 0 0 0,-51-12 0 0 0,60 8-924 0 0,1-2-4033 0 0,1-1-1597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338 214 8287 0 0,'0'0'382'0'0,"-1"1"-8"0"0,-8 5-240 0 0,7-4 306 0 0,-1 0 1 0 0,1 0-1 0 0,0 0 1 0 0,-1 0 0 0 0,1 0-1 0 0,-1-1 1 0 0,0 0-1 0 0,1 1 1 0 0,-4 0-1 0 0,2-1-908 0 0,0-1 617 0 0,-4-3-133 0 0,-3-1-16 0 0,0 1 0 0 0,-1 2 0 0 0,11 1-14 0 0,-1 0-1 0 0,1-1 0 0 0,0 1 1 0 0,0 0-1 0 0,-1 1 1 0 0,1-1-1 0 0,0 0 0 0 0,0 0 1 0 0,0 0-1 0 0,-1 1 1 0 0,1-1-1 0 0,0 0 0 0 0,0 1 1 0 0,-2 0-1 0 0,-2 0 6213 0 0,4 1-6049 0 0,1-1-148 0 0,0-1 0 0 0,0 1 0 0 0,0-1-1 0 0,0 1 1 0 0,0-1 0 0 0,0 0 0 0 0,0 1 0 0 0,0-1-1 0 0,0 1 1 0 0,0-1 0 0 0,0 1 0 0 0,0-1 0 0 0,0 0-1 0 0,0 1 1 0 0,0-1 0 0 0,0 1 0 0 0,0-1 0 0 0,1 1-1 0 0,-1 0 1 0 0,2 0-1 0 0,-1 0 0 0 0,1 0 0 0 0,0-1 0 0 0,-1 1 0 0 0,1 0 0 0 0,0-1 0 0 0,0 1 0 0 0,0-1 0 0 0,0 1 0 0 0,0-1 0 0 0,-1 0 0 0 0,1 0 0 0 0,0 0 0 0 0,0 0 0 0 0,0 0 0 0 0,0 0 0 0 0,2-1 0 0 0,37-6 0 0 0,-29 3 0 0 0,6 0 0 0 0,-1-2 0 0 0,0 0 0 0 0,27-15 0 0 0,-30 14 0 0 0,-11 7 0 0 0,0-1 0 0 0,-1 0 0 0 0,1 0 0 0 0,-1 0 0 0 0,1-1 0 0 0,-1 1 0 0 0,0-1 0 0 0,0 1 0 0 0,1-1 0 0 0,2-3 0 0 0,1-1 0 0 0,-4 5 0 0 0,-1-1 0 0 0,1 1 0 0 0,0-1 0 0 0,-1 1 0 0 0,0-1 0 0 0,1 0 0 0 0,1-2 0 0 0,16-22 0 0 0,-11 15-132 0 0,2 0-151 0 0,-1-1 1 0 0,0-1 0 0 0,-1 1-1 0 0,-1-2 1 0 0,9-18 0 0 0,-13 21 132 0 0,-3 10 149 0 0,0 1 1 0 0,1-1-1 0 0,-1 1 0 0 0,0-1 0 0 0,0 1 0 0 0,0-1 1 0 0,0 0-1 0 0,-1 1 0 0 0,1-1 0 0 0,0 1 0 0 0,0-1 1 0 0,0 1-1 0 0,0-1 0 0 0,0 1 0 0 0,-1-1 0 0 0,1 1 1 0 0,0-1-1 0 0,0 1 0 0 0,-1-1 0 0 0,-1 0-5 0 0,1 0-1 0 0,-1 1 0 0 0,1-1 1 0 0,-1 1-1 0 0,1 0 1 0 0,-1-1-1 0 0,0 1 1 0 0,1 0-1 0 0,-1 0 0 0 0,1 0 1 0 0,-1 0-1 0 0,0 0 1 0 0,1 0-1 0 0,-1 0 0 0 0,-2 2 1 0 0,-27 6-331 0 0,20-4-27 0 0,1 1 0 0 0,-15 8 0 0 0,-8 5-150 0 0,23-14 514 0 0,-3 2 0 0 0,0 0 0 0 0,-20 15 0 0 0,20-13 0 0 0,-1-2 0 0 0,2-2 0 0 0,9-3 0 0 0,1 0 0 0 0,0 0 0 0 0,-1 0-1 0 0,1 1 1 0 0,0-1 0 0 0,-1 0 0 0 0,1 1 0 0 0,0-1 0 0 0,0 1-1 0 0,0 0 1 0 0,1 0 0 0 0,-3 2 0 0 0,-2 3 66 0 0,-35 36 283 0 0,8-9 441 0 0,-66 54-1 0 0,79-73-789 0 0,1 1 0 0 0,-30 34 0 0 0,39-39 0 0 0,4 2 0 0 0,6-12 13 0 0,-1-1 1 0 0,1 1-1 0 0,0 0 0 0 0,0 0 0 0 0,0 0 1 0 0,1 0-1 0 0,-1 0 0 0 0,0-1 0 0 0,0 1 1 0 0,0 0-1 0 0,1 0 0 0 0,-1 0 0 0 0,0-1 1 0 0,1 1-1 0 0,-1 0 0 0 0,1 0 0 0 0,-1-1 1 0 0,1 1-1 0 0,-1 0 0 0 0,1-1 0 0 0,0 2 1 0 0,1-1 58 0 0,0 0 1 0 0,-1 0-1 0 0,1 1 1 0 0,0-1 0 0 0,0-1-1 0 0,0 1 1 0 0,0 0 0 0 0,3 1-1 0 0,4-1 197 0 0,0 1 0 0 0,-1-1-1 0 0,11 0 1 0 0,-16-1-257 0 0,51 1-6 0 0,-1-3-1 0 0,80-11 0 0 0,-51 1-5 0 0,-69 11-133 0 0,-10 1-563 0 0,-3 0-257 0 0,0 0-58 0 0,0 0-12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11975 0 0,'0'0'267'0'0,"0"0"42"0"0,0 0 17 0 0,0 0-28 0 0,-1 2-196 0 0,0 0-103 0 0,-1 0 1 0 0,1 0 0 0 0,0 0 0 0 0,0 0-1 0 0,0 1 1 0 0,0-1 0 0 0,1 0 0 0 0,-1 0-1 0 0,1 1 1 0 0,-1-1 0 0 0,1 0 0 0 0,0 1-1 0 0,-1-1 1 0 0,2 1 0 0 0,-1-1 0 0 0,0 0-1 0 0,0 1 1 0 0,2 3 0 0 0,-1-1 42 0 0,1 0 0 0 0,1 0 0 0 0,-1 0 1 0 0,1 0-1 0 0,5 7 0 0 0,-3-5 156 0 0,11 14 349 0 0,2-1 0 0 0,0-1 1 0 0,1-1-1 0 0,34 27 0 0 0,15 14 369 0 0,-40-33-916 0 0,-2 2 0 0 0,45 59 0 0 0,-51-60-401 0 0,-20-27 20 0 0,4 4 862 0 0,-2-1-6020 0 0,-2-3 571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10135 0 0,'-2'1'231'0'0,"-29"11"477"0"0,17-7-610 0 0,0 1 0 0 0,0 0 0 0 0,1 0 0 0 0,0 2 0 0 0,-12 8 0 0 0,23-14-44 0 0,-10 7 255 0 0,1 0 1 0 0,1 0-1 0 0,-1 1 1 0 0,-14 19-1 0 0,4-1-289 0 0,5-7 199 0 0,-14 25 1 0 0,15-22 301 0 0,-23 27 1 0 0,-5 8 40 0 0,32-43-583 0 0,-1 0 0 0 0,-20 20-1 0 0,31-34-315 0 0,1-2-138 0 0,0 0-33 0 0,0 0-72 0 0,0-2 442 0 0,0 1-1 0 0,0 0 0 0 0,1 0 1 0 0,-1 0-1 0 0,0 0 0 0 0,1 0 0 0 0,-1 0 1 0 0,1 0-1 0 0,-1 0 0 0 0,2-2 1 0 0,1-3-193 0 0,14-22-689 0 0,9-2-4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1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340 208 13823 0 0,'0'0'630'0'0,"-2"0"-13"0"0,-2 0-492 0 0,-6 0-9 0 0,-11 11-172 0 0,19-9-280 0 0,2-2-133 0 0,0 0-38 0 0,0 0 65 0 0,3-1 292 0 0,1 1 132 0 0,21-3 20 0 0,-11-1-2 0 0,0-3 0 0 0,2-2-13 0 0,-15 6 26 0 0,-1 1 51 0 0,1 0 25 0 0,-1 0 1 0 0,0 1-1 0 0,1-1 0 0 0,-1 0 0 0 0,0 0 0 0 0,0 0 0 0 0,0 1 0 0 0,0-1 0 0 0,0 0 1 0 0,0 0-1 0 0,-1-2 0 0 0,1-2 161 0 0,-2-4-136 0 0,0 0-1 0 0,-1-1 1 0 0,1 1-1 0 0,-2 0 1 0 0,-4-9-1 0 0,-5-16 745 0 0,11 26-478 0 0,1 5-275 0 0,0 0 1 0 0,-1 0-1 0 0,1 0 0 0 0,-1 0 1 0 0,0 0-1 0 0,-3-5 0 0 0,-3-2-105 0 0,-3 7 0 0 0,8 4 0 0 0,1 0 0 0 0,0 0 0 0 0,-1 1 0 0 0,1-1 0 0 0,-1 1 0 0 0,1-1 0 0 0,0 1 0 0 0,0 0 0 0 0,-1 0 0 0 0,1 0 0 0 0,0 0 0 0 0,0 0 0 0 0,0 1 0 0 0,-2 1 0 0 0,-27 26 0 0 0,18-16 0 0 0,-27 26 0 0 0,1 1 0 0 0,3 2 0 0 0,1 2 0 0 0,-29 48 0 0 0,62-88 0 0 0,0 0 0 0 0,0 0 0 0 0,0 0 0 0 0,0 1 0 0 0,1-1 0 0 0,0 0 0 0 0,0 1 0 0 0,0-1 0 0 0,0 0 0 0 0,1 1 0 0 0,-1 4 0 0 0,1-8 0 0 0,1 1 0 0 0,-1-1 0 0 0,0 1 0 0 0,0-1 0 0 0,1 0 0 0 0,-1 1 0 0 0,1-1 0 0 0,-1 0 0 0 0,1 1 0 0 0,-1-1 0 0 0,1 0 0 0 0,0 0 0 0 0,0 0 0 0 0,0 0 0 0 0,-1 1 0 0 0,1-1 0 0 0,0 0 0 0 0,0 0 0 0 0,0-1 0 0 0,1 1 0 0 0,-1 0 0 0 0,0 0 0 0 0,0 0 0 0 0,0-1 0 0 0,1 1 0 0 0,-1-1 0 0 0,0 1 0 0 0,1-1 0 0 0,-1 1 0 0 0,0-1 0 0 0,1 0 0 0 0,-1 0 0 0 0,1 0 0 0 0,-1 1 0 0 0,0-1 0 0 0,1-1 0 0 0,-1 1 0 0 0,3 0 0 0 0,10-2 98 0 0,0 1-1 0 0,-1-2 0 0 0,1 0 1 0 0,-1-1-1 0 0,1 0 1 0 0,21-10-1 0 0,75-47 995 0 0,-52 28-834 0 0,-40 23-429 0 0,0 0 0 0 0,-1-1 0 0 0,0 0 0 0 0,-1-2 0 0 0,0 0 0 0 0,-1-1 0 0 0,20-23 0 0 0,-34 36 101 0 0,0 0 1 0 0,0-1-1 0 0,-1 1 0 0 0,1-1 0 0 0,0 0 0 0 0,0 1 1 0 0,-1-1-1 0 0,1 0 0 0 0,-1 1 0 0 0,0-1 0 0 0,1 0 0 0 0,-1 1 1 0 0,0-1-1 0 0,0 0 0 0 0,0 0 0 0 0,0 1 0 0 0,0-1 1 0 0,-1 0-1 0 0,1 0 0 0 0,0 1 0 0 0,-2-4 0 0 0,1 4-23 0 0,0-1-1 0 0,-1 1 0 0 0,1-1 0 0 0,-1 1 1 0 0,1 0-1 0 0,-1 0 0 0 0,0 0 0 0 0,0 0 1 0 0,1 0-1 0 0,-1 0 0 0 0,0 0 0 0 0,0 1 1 0 0,0-1-1 0 0,0 0 0 0 0,-3 0 0 0 0,4 1 58 0 0,-6-1-23 0 0,1 0 0 0 0,-1 1-1 0 0,0-1 1 0 0,0 1 0 0 0,1 1-1 0 0,-1-1 1 0 0,0 1 0 0 0,0 0-1 0 0,1 1 1 0 0,-1 0-1 0 0,1 0 1 0 0,-1 0 0 0 0,1 1-1 0 0,-7 3 1 0 0,1 1 422 0 0,0 0 0 0 0,0 1 0 0 0,1 0 0 0 0,0 1 0 0 0,-17 18 0 0 0,23-23-163 0 0,1 0 1 0 0,0 0-1 0 0,1 1 0 0 0,-1-1 0 0 0,1 1 0 0 0,-1 0 0 0 0,2 0 1 0 0,-1 0-1 0 0,0 1 0 0 0,1-1 0 0 0,0 1 0 0 0,0-1 1 0 0,1 1-1 0 0,-2 8 0 0 0,5 2-51 0 0,6-3-133 0 0,10 0 9 0 0,-9-11-5394 0 0,-9-2-679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15663 0 0,'0'0'719'0'0,"0"0"-20"0"0,-2 1-449 0 0,-11 6 118 0 0,0 0 0 0 0,0 1 0 0 0,1 1 0 0 0,0 0-1 0 0,-17 17 1 0 0,0-1-483 0 0,12-10 115 0 0,-20 24 0 0 0,-16 16 0 0 0,-7-4 0 0 0,51-42 0 0 0,2 2 0 0 0,2 1 0 0 0,4 2 0 0 0,2-6 0 0 0,-1-5 0 0 0,0-1 0 0 0,0 1 0 0 0,0 0 0 0 0,1 0 0 0 0,-1 0 0 0 0,1 0 0 0 0,0-1 0 0 0,0 1 0 0 0,0 0 0 0 0,0-1 0 0 0,1 1 0 0 0,-1-1 0 0 0,1 1 0 0 0,-1-1 0 0 0,4 4 0 0 0,2 2 0 0 0,-4-4 0 0 0,0 0 0 0 0,0 0 0 0 0,0 0 0 0 0,-1 0 0 0 0,0 0 0 0 0,3 8 0 0 0,2 3 0 0 0,2-2 0 0 0,-8-12 0 0 0,1-1 0 0 0,-1 1 0 0 0,1 0 0 0 0,-1-1 0 0 0,1 1 0 0 0,0-1 0 0 0,-1 0 0 0 0,1 0 0 0 0,0 1 0 0 0,-1-1 0 0 0,1 0 0 0 0,0 0 0 0 0,-1 0 0 0 0,1-1 0 0 0,0 1 0 0 0,-1 0 0 0 0,1-1 0 0 0,0 1 0 0 0,-1-1 0 0 0,4-1 0 0 0,4-2 0 0 0,0 0 0 0 0,10-7 0 0 0,-14 8 0 0 0,89-50 20 0 0,-48 29-958 0 0,0-3 1 0 0,43-33-1 0 0,-64 39-85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18 15663 0 0,'0'0'719'0'0,"0"-2"-20"0"0,8-13-346 0 0,-8 14 28 0 0,0 1 110 0 0,0 0 18 0 0,-1 2-66 0 0,-9 12-403 0 0,0 1 1 0 0,1 0-1 0 0,-15 32 1 0 0,-14 56 134 0 0,15-40 584 0 0,-209 461 358 0 0,219-497-1608 0 0,-1 0 0 0 0,-2-1 0 0 0,-26 33 0 0 0,24-43-3339 0 0,17-15-1968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15663 0 0,'0'0'356'0'0,"0"0"50"0"0,0 0 20 0 0,0 0-42 0 0,2 1-250 0 0,2 3-68 0 0,0-1 0 0 0,0 0 0 0 0,0 0 0 0 0,1-1 0 0 0,-1 1 0 0 0,1-1 0 0 0,0 0 0 0 0,-1 0 1 0 0,1 0-1 0 0,0-1 0 0 0,0 0 0 0 0,0 0 0 0 0,0 0 0 0 0,11 0 0 0 0,5-1 816 0 0,1-1-1 0 0,28-5 1 0 0,-8 1 0 0 0,-3-1 75 0 0,-28 3-737 0 0,0 1-1 0 0,13 0 1 0 0,-9 1-334 0 0,0-1 1 0 0,0 0-1 0 0,17-5 0 0 0,-24 5-1514 0 0,-1-1 0 0 0,0 1 0 0 0,0-1 1 0 0,11-7-1 0 0,-4-1-4810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11975 0 0,'0'0'547'0'0,"0"0"-11"0"0,-2 1-344 0 0,-1 1-96 0 0,0 0 0 0 0,0 0 0 0 0,0 0-1 0 0,1 0 1 0 0,-1 1 0 0 0,1-1 0 0 0,-1 1 0 0 0,1 0 0 0 0,0 0 0 0 0,-2 3 0 0 0,1 1 159 0 0,-1 0 1 0 0,1 1 0 0 0,-3 13-1 0 0,-18 100 620 0 0,17-76-288 0 0,-17 57-1 0 0,5-49-74 0 0,-44 88 0 0 0,-40 44 512 0 0,40-88-1024 0 0,-5 8 0 0 0,51-77-1293 0 0,15-26-5174 0 0</inkml:trace>
  <inkml:trace contextRef="#ctx0" brushRef="#br0" timeOffset="1">261 681 15663 0 0,'0'0'356'0'0,"-8"6"476"0"0,7-5-813 0 0,-1 1 0 0 0,0 0 0 0 0,0 0-1 0 0,1 0 1 0 0,-1 0 0 0 0,1 0 0 0 0,0 0 0 0 0,-1 0 0 0 0,1 0-1 0 0,0 0 1 0 0,0 1 0 0 0,1-1 0 0 0,-1 1 0 0 0,0-1-1 0 0,1 0 1 0 0,-1 1 0 0 0,1-1 0 0 0,0 1 0 0 0,0-1-1 0 0,0 1 1 0 0,0-1 0 0 0,0 1 0 0 0,1-1 0 0 0,-1 1 0 0 0,1-1-1 0 0,0 0 1 0 0,-1 1 0 0 0,1-1 0 0 0,0 0 0 0 0,2 3-1 0 0,3 6 214 0 0,0 0-1 0 0,2 0 0 0 0,-1-1 0 0 0,15 15 0 0 0,-13-14 437 0 0,3 4-1010 0 0,23 24 1370 0 0,-32-36-1680 0 0,0 0 1 0 0,0 0-1 0 0,1 0 0 0 0,0-1 1 0 0,-1 1-1 0 0,1-1 1 0 0,0 0-1 0 0,8 3 0 0 0,1-3-5396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15663 0 0,'0'0'356'0'0,"0"0"50"0"0,0 0 20 0 0,0 0-42 0 0,-1 1-250 0 0,-6 14 277 0 0,1 0 0 0 0,0 1 0 0 0,1-1 0 0 0,-6 33 0 0 0,1-7-412 0 0,-31 127 1 0 0,-33 115 0 0 0,51-221 16 0 0,-2-1 1 0 0,-43 77-1 0 0,7-35-2858 0 0,59-100 1819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207 179 1839 0 0,'0'0'83'0'0,"0"0"358"0"0,0 0 1465 0 0,-1 2 639 0 0,-1 18 5397 0 0,3-14-8220 0 0,-1-3 881 0 0,1-2-518 0 0,0-1 0 0 0,0 1 1 0 0,0-1-1 0 0,0 1 0 0 0,0 0 0 0 0,0-1 1 0 0,0 1-1 0 0,-1 0 0 0 0,1-1 1 0 0,0 1-1 0 0,0 1 0 0 0,2 1 114 0 0,0-1-78 0 0,1 0 0 0 0,-1 0 0 0 0,0-1-1 0 0,0 0 1 0 0,1 1 0 0 0,-1-1 0 0 0,1 0-1 0 0,-1-1 1 0 0,1 1 0 0 0,-1-1 0 0 0,1 1-1 0 0,-1-1 1 0 0,1 0 0 0 0,-1 0 0 0 0,1-1-1 0 0,5 0 1 0 0,6-2 298 0 0,0-1 0 0 0,22-9 1 0 0,-21 7-132 0 0,75-34 929 0 0,-63 27-1031 0 0,-5 0 46 0 0,39-27 0 0 0,-40 25-204 0 0,-13 8-23 0 0,-1 1 1 0 0,1-1 0 0 0,-1 0 0 0 0,-1-1 0 0 0,1 0 0 0 0,-2 0-1 0 0,10-14 1 0 0,-15 20-74 0 0,-2 1-46 0 0,0 0 69 0 0,0 0 0 0 0,0 0 1 0 0,0 0-1 0 0,-1 0 1 0 0,1 0-1 0 0,0 0 1 0 0,0 1-1 0 0,-1-1 1 0 0,1 1-1 0 0,0-1 1 0 0,-1 1-1 0 0,1-1 1 0 0,0 1-1 0 0,-1 0 0 0 0,1 0 1 0 0,-1-1-1 0 0,1 1 1 0 0,0 0-1 0 0,-1 1 1 0 0,-2-1-1 0 0,-33 8-537 0 0,29-6 476 0 0,-38 12-330 0 0,1 2 0 0 0,0 2 0 0 0,1 2 1 0 0,-66 41-1 0 0,82-43 412 0 0,2 2 1 0 0,0 0-1 0 0,2 1 0 0 0,0 2 1 0 0,1 0-1 0 0,2 1 1 0 0,0 2-1 0 0,2 0 1 0 0,-29 50-1 0 0,42-63 89 0 0,0-1 0 0 0,0 1 0 0 0,2 0 0 0 0,-1 0 1 0 0,2 1-1 0 0,-4 20 0 0 0,7-30-25 0 0,-1 0 0 0 0,1 1-1 0 0,0-1 1 0 0,0 1 0 0 0,1-1 0 0 0,-1 0 0 0 0,1 1 0 0 0,0-1 0 0 0,0 0 0 0 0,1 1 0 0 0,-1-1-1 0 0,1 0 1 0 0,0 0 0 0 0,0 0 0 0 0,0 0 0 0 0,0-1 0 0 0,1 1 0 0 0,-1 0 0 0 0,1-1 0 0 0,0 0 0 0 0,0 0-1 0 0,1 0 1 0 0,6 5 0 0 0,-4-4-7 0 0,1 0 0 0 0,0-1 0 0 0,0 1 0 0 0,0-2 0 0 0,1 1 0 0 0,-1-1 0 0 0,1 0 0 0 0,-1-1 0 0 0,1 1 0 0 0,-1-2 0 0 0,10 1 0 0 0,9-1 17 0 0,50-8 0 0 0,-64 6-43 0 0,78-16-848 0 0,-44 6-177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8287 0 0,'0'0'382'0'0,"0"0"-8"0"0,0 0-102 0 0,0 0 463 0 0,0-2 234 0 0,9-16 2723 0 0,-7 17-3180 0 0,-2 1 0 0 0,2-2 0 0 0,2 0-287 0 0,18-7 661 0 0,-10 6-869 0 0,3 4-17 0 0,-11-1 25 0 0,0 1-1 0 0,0 0 1 0 0,0 1 0 0 0,0-1-1 0 0,-1 1 1 0 0,1 0 0 0 0,0 0-1 0 0,-1 0 1 0 0,1 0-1 0 0,-1 1 1 0 0,0-1 0 0 0,4 5-1 0 0,-2-2 77 0 0,0 1-1 0 0,-1-1 1 0 0,0 1 0 0 0,0 0-1 0 0,-1 1 1 0 0,5 9-1 0 0,-1 5 156 0 0,0 0 0 0 0,-2-1 0 0 0,5 39 0 0 0,-9-53-262 0 0,6 20-189 0 0,-6-23-856 0 0,-1-3-385 0 0,0 0-78 0 0,0 0-20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0,0 0-112 0 0,0 0 463 0 0,0 0 234 0 0,0 0 45 0 0,0 0-61 0 0,0 0-288 0 0,0 0-121 0 0,3 2-28 0 0,7 3-420 0 0,1 1 0 0 0,-1 0-1 0 0,-1 1 1 0 0,1 0 0 0 0,-1 0-1 0 0,15 17 1 0 0,-20-20-99 0 0,0 1-1 0 0,-1-1 1 0 0,0 1 0 0 0,1 0-1 0 0,-2 1 1 0 0,1-1-1 0 0,-1 0 1 0 0,1 1 0 0 0,-1-1-1 0 0,-1 1 1 0 0,1 0 0 0 0,-1 0-1 0 0,0 0 1 0 0,-1-1 0 0 0,1 13-1 0 0,-8 31-1347 0 0,1-20-5908 0 0,5-27 821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0,'0'0'719'0'0,"0"0"-20"0"0,2 3-449 0 0,1 3-218 0 0,14 26-36 0 0,-15-27 4 0 0,1-1 0 0 0,0 1 0 0 0,0-1 0 0 0,0 0 0 0 0,0 0 0 0 0,5 5 0 0 0,0-2 0 0 0,3 4 0 0 0,3 1-11 0 0,-8-6-83 0 0,-5-3 58 0 0,0-1 0 0 0,1 1 0 0 0,-1 0 0 0 0,1 0 0 0 0,-1-1 0 0 0,1 1 0 0 0,3 3 0 0 0,8 16-5395 0 0,-12-20 463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15663 0 0,'0'0'719'0'0,"0"0"-20"0"0,-1 2-449 0 0,-1 0-135 0 0,0 1-1 0 0,0 0 0 0 0,0 0 1 0 0,0 1-1 0 0,0-1 1 0 0,1 0-1 0 0,0 1 1 0 0,-1-1-1 0 0,1 1 0 0 0,1-1 1 0 0,-1 1-1 0 0,0-1 1 0 0,1 1-1 0 0,0 0 0 0 0,0-1 1 0 0,0 1-1 0 0,0 0 1 0 0,2 5-1 0 0,-2 0-212 0 0,2 7 102 0 0,0-1 0 0 0,0 1 0 0 0,9 27 0 0 0,-1-5-4 0 0,-9-30-94 0 0,2 0-206 0 0,-2 1 0 0 0,1 0 0 0 0,-2 0 1 0 0,1-1-1 0 0,-1 1 0 0 0,0 0 0 0 0,-1 0 0 0 0,-1 10 0 0 0,-1-6-723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13823 0 0,'0'0'315'0'0,"0"0"45"0"0,0 0 21 0 0,0 0-49 0 0,1-2-220 0 0,15-33 1996 0 0,-15 35-2070 0 0,-1 0-1 0 0,1 0 1 0 0,-1 0 0 0 0,1 0-1 0 0,-1 0 1 0 0,1 0-1 0 0,-1 0 1 0 0,1 0 0 0 0,0 0-1 0 0,-1 0 1 0 0,1 0 0 0 0,-1 0-1 0 0,1 0 1 0 0,-1 0-1 0 0,1 0 1 0 0,0 0 0 0 0,-1 1-1 0 0,1-1 1 0 0,-1 0-1 0 0,1 0 1 0 0,0 1 0 0 0,-1-1 9 0 0,3 2 63 0 0,-1 0 0 0 0,1 0 1 0 0,-1 0-1 0 0,0 0 0 0 0,1 0 0 0 0,-1 1 1 0 0,0-1-1 0 0,0 1 0 0 0,-1-1 0 0 0,1 1 0 0 0,0 0 1 0 0,-1-1-1 0 0,0 1 0 0 0,0 0 0 0 0,0 0 1 0 0,2 6-1 0 0,0 3 265 0 0,-1 1 1 0 0,2 22-1 0 0,5 149-1594 0 0,-1-134 56 0 0,-3-29-4587 0 0,-5-21 4215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15663 0 0,'0'0'356'0'0,"0"0"50"0"0,0 0 20 0 0,0 0-42 0 0,-1 3-180 0 0,-2 4-88 0 0,0 0 149 0 0,0 0-1 0 0,0 1 1 0 0,1-1-1 0 0,0 1 1 0 0,0-1 0 0 0,0 15-1 0 0,3 0-235 0 0,1 0 1 0 0,1-1-1 0 0,8 29 0 0 0,2 7-1803 0 0,-13-56 1498 0 0,0 0 0 0 0,0 0-1 0 0,0-1 1 0 0,1 1 0 0 0,-1 0 0 0 0,0 0 0 0 0,0 0 0 0 0,0 0-1 0 0,-1 0 1 0 0,1 0 0 0 0,0 0 0 0 0,-1 1 0 0 0,0 5-4093 0 0,-2 5 89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13823 0 0,'0'0'315'0'0,"0"0"45"0"0,0 0 21 0 0,0 0-49 0 0,0 0-149 0 0,1 2 194 0 0,0 6-103 0 0,0-1 0 0 0,0 1 0 0 0,-1 0 0 0 0,0 0 0 0 0,-2 13 0 0 0,-11 44 1044 0 0,4-19-644 0 0,7-39-665 0 0,2-3-8 0 0,0 0 0 0 0,-1 0-1 0 0,1 0 1 0 0,0 0 0 0 0,1 0-1 0 0,-1 0 1 0 0,1 0 0 0 0,1 6 0 0 0,0-1-1 0 0,1 7 0 0 0,4-3 0 0 0,-5-12 2 0 0,-1 0 0 0 0,1 0 0 0 0,-1 0 1 0 0,1-1-1 0 0,-1 1 0 0 0,1 0 0 0 0,-1-1 0 0 0,1 0 0 0 0,0 1 0 0 0,-1-1 0 0 0,1 0 0 0 0,0 0 0 0 0,-1 0 0 0 0,1 0 0 0 0,2 0 0 0 0,24-5-864 0 0,-27 5 754 0 0,0 0 0 0 0,-1 0 1 0 0,1 0-1 0 0,-1-1 0 0 0,1 1 0 0 0,0 0 0 0 0,-1-1 1 0 0,1 1-1 0 0,-1 0 0 0 0,1-1 0 0 0,-1 1 1 0 0,1 0-1 0 0,-1-1 0 0 0,1 1 0 0 0,-1-1 0 0 0,0 1 1 0 0,1-1-1 0 0,-1 1 0 0 0,1-2 0 0 0,0 1-655 0 0,0-1-5033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2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0,'0'0'315'0'0,"0"0"45"0"0,0 0 21 0 0,0 0-49 0 0,2 1-220 0 0,20 13 336 0 0,-20-13 39 0 0,2 0-253 0 0,0-1 0 0 0,0 1 0 0 0,-1 0-1 0 0,1-1 1 0 0,3 3 0 0 0,-5-3-104 0 0,0 1 382 0 0,11 8 512 0 0,-9-6-717 0 0,-1 0 1 0 0,1 1-1 0 0,-1-1 0 0 0,1 1 0 0 0,-1-1 0 0 0,0 1 1 0 0,0 0-1 0 0,-1 0 0 0 0,5 9 0 0 0,-6-10 205 0 0,0 0-69 0 0,3 28-278 0 0,-2-20-165 0 0,-1-6 0 0 0,-1 0 0 0 0,0-1 0 0 0,0 1 0 0 0,0-1 0 0 0,0 1 0 0 0,-1 0 0 0 0,1-1 0 0 0,-1 1 0 0 0,-3 7 0 0 0,1 0-337 0 0,2-10-1422 0 0,1-2-638 0 0,4-1-130 0 0,14-5-29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85 6447 0 0,'0'0'142'0'0,"0"0"22"0"0,2 0 13 0 0,12-6 413 0 0,0 0 0 0 0,-1-1-1 0 0,18-12 1 0 0,-20 12 228 0 0,0 0 1 0 0,1 0-1 0 0,0 2 1 0 0,0-1-1 0 0,20-5 0 0 0,-19 7 138 0 0,-41 26 656 0 0,14-14-1510 0 0,-1-1-1 0 0,1 0 0 0 0,-1 0 1 0 0,-1-2-1 0 0,-22 6 0 0 0,33-9-101 0 0,-15 3 0 0 0,-26 11 0 0 0,-23 8 0 0 0,37-14 0 0 0,-74 29 0 0 0,91-33-23 0 0,1-1 0 0 0,-2-1 0 0 0,-24 5 1 0 0,33-8-9 0 0,-1 0 0 0 0,0 0 0 0 0,0-1 0 0 0,0 0 0 0 0,1-1 0 0 0,-1 0 0 0 0,0 0 0 0 0,0 0 0 0 0,-9-4 0 0 0,13 4-247 0 0,-2-2-559 0 0,-4-12 361 0 0,5 8 476 0 0,1 1 0 0 0,4 6 0 0 0,0 0 0 0 0,0-1 0 0 0,0 1 0 0 0,0 0 0 0 0,-1 0 0 0 0,1 0 0 0 0,0 0 0 0 0,0 0 0 0 0,0-1 0 0 0,0 1 0 0 0,0 0 0 0 0,0 0 0 0 0,0 0 0 0 0,0 0 0 0 0,0 0 0 0 0,0-1 0 0 0,0 1 0 0 0,0 0 0 0 0,0 0 0 0 0,0 0 0 0 0,0 0 0 0 0,0 0 0 0 0,1-1 0 0 0,-1 1 0 0 0,0 0 0 0 0,0 0 0 0 0,0 0 0 0 0,0 0 0 0 0,0 0 0 0 0,0-1 0 0 0,0 1 0 0 0,0 0 0 0 0,0 0 0 0 0,1 0 0 0 0,-1 0 0 0 0,9 2 0 0 0,0 3 0 0 0,-7-3 38 0 0,-1 0 0 0 0,1 0 0 0 0,-1 0-1 0 0,0 0 1 0 0,1 1 0 0 0,-1-1 0 0 0,-1 0 0 0 0,1 1-1 0 0,0-1 1 0 0,0 1 0 0 0,-1-1 0 0 0,0 1 0 0 0,1-1 0 0 0,-1 1-1 0 0,0-1 1 0 0,0 1 0 0 0,0 0 0 0 0,-1-1 0 0 0,0 4-1 0 0,-1 7 302 0 0,-1-1 0 0 0,-8 19-1 0 0,9-25-283 0 0,-1 3-32 0 0,-1 0-1 0 0,-1 0 1 0 0,0-1 0 0 0,0 0-1 0 0,0 0 1 0 0,-12 13 0 0 0,2-6-20 0 0,-32 28 0 0 0,43-40-3 0 0,-15 8 0 0 0,10-8 0 0 0,9-3 0 0 0,0 0 0 0 0,-1 0 0 0 0,1 0 0 0 0,0 0 0 0 0,0 0 0 0 0,0 0 0 0 0,-1 0 0 0 0,1 0 0 0 0,0 0 0 0 0,0 0 0 0 0,0 0 0 0 0,-1 0 0 0 0,1 0 0 0 0,0 1 0 0 0,0-1 0 0 0,0 0 0 0 0,-1 0 0 0 0,1 0 0 0 0,0 0 0 0 0,0 0 0 0 0,0 0 0 0 0,0 1 0 0 0,0-1 0 0 0,-1 0 0 0 0,1 0 0 0 0,0 0 0 0 0,0 0 0 0 0,0 1 0 0 0,0-1 0 0 0,0 0 0 0 0,0 0 0 0 0,0 0 0 0 0,0 1 0 0 0,0-1 0 0 0,0 0 0 0 0,-1 1 0 0 0,16 5 0 0 0,-2-4 0 0 0,-1-1 0 0 0,1 0 0 0 0,-1-1 0 0 0,1 0 0 0 0,-1-1 0 0 0,1 0 0 0 0,14-4 0 0 0,-11 2 0 0 0,1 1 0 0 0,33 0 0 0 0,-44 3 0 0 0,-1-1 0 0 0,1 1 0 0 0,0 1 0 0 0,0-1 0 0 0,0 1 0 0 0,-1 0 0 0 0,1 0 0 0 0,-1 0 0 0 0,1 1 0 0 0,-1 0 0 0 0,0 0 0 0 0,6 5 0 0 0,-5-3 0 0 0,0 0 0 0 0,-1 0 0 0 0,0 0 0 0 0,0 1 0 0 0,0 0 0 0 0,0 0 0 0 0,6 13 0 0 0,-2 1 0 0 0,11 34 0 0 0,-6-16 0 0 0,-10-29 0 0 0,2 1 0 0 0,0 3 0 0 0,-6-8 0 0 0,-1-2 0 0 0,1 0 20 0 0,0 0-1 0 0,0 0 0 0 0,-1 0 0 0 0,1 0 1 0 0,-1 0-1 0 0,0 0 0 0 0,0 0 1 0 0,0 0-1 0 0,0-1 0 0 0,0 1 1 0 0,-1 0-1 0 0,1 0 0 0 0,-1-1 1 0 0,1 1-1 0 0,-1-1 0 0 0,-3 3 1 0 0,-4 4 174 0 0,0 0 0 0 0,-15 11 0 0 0,22-18-174 0 0,-15 10 104 0 0,0 0 0 0 0,-2-2 0 0 0,1 0 0 0 0,-1-1 1 0 0,-1 0-1 0 0,1-2 0 0 0,-2 0 0 0 0,-36 7 0 0 0,45-13-147 0 0,0 1-1 0 0,0-1 0 0 0,-1-1 1 0 0,1 0-1 0 0,0-1 1 0 0,-14-3-1 0 0,19 3 195 0 0,0-1-1 0 0,0 0 1 0 0,0 0 0 0 0,0 0-1 0 0,0-1 1 0 0,0 0 0 0 0,1-1-1 0 0,0 0 1 0 0,-1 1 0 0 0,1-2-1 0 0,-8-7 1 0 0,13 11-22 0 0,-4-1-197 0 0,4 1-289 0 0,1 1-138 0 0,0 0-33 0 0,0 0 66 0 0,-1 2 292 0 0,-4 4 134 0 0,5-6 16 0 0,-1 1 0 0 0,1-1 0 0 0,-1 1 0 0 0,0 0 0 0 0,1-1 0 0 0,0 1 0 0 0,-1 0 0 0 0,1-1 0 0 0,-1 1 0 0 0,1 0 0 0 0,0 0 0 0 0,-1-1 0 0 0,1 1 0 0 0,0 0 0 0 0,0 0 0 0 0,0 0 0 0 0,0-1 0 0 0,0 1 0 0 0,-1 0 0 0 0,1 0 0 0 0,1 0 0 0 0,-1-1 0 0 0,0 1 0 0 0,0 1 0 0 0,1 1 0 0 0,1 26 130 0 0,0-22-1561 0 0,-1 4-5076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23 121 10135 0 0,'0'0'231'0'0,"0"0"29"0"0,0 0 19 0 0,0-1-41 0 0,-7-6 162 0 0,6 7-281 0 0,0-1 380 0 0,1 1 11 0 0,-9-5 1130 0 0,5 2 129 0 0,4 2-31 0 0,30 2-929 0 0,-7-1-419 0 0,25-1 0 0 0,505-48-371 0 0,-312 28-155 0 0,-96-1-2524 0 0,-91 11 1637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305 192 8143 0 0,'1'3'374'0'0,"8"27"322"0"0,21 45 0 0 0,-27-66-278 0 0,-1-7-284 0 0,-1 0-1 0 0,1-1 1 0 0,-1 1-1 0 0,1 0 1 0 0,0-1-1 0 0,0 1 1 0 0,0-1-1 0 0,0 1 1 0 0,0-1-1 0 0,0 0 1 0 0,0 0-1 0 0,0 0 1 0 0,0 0-1 0 0,0 0 1 0 0,1-1-1 0 0,2 1 1 0 0,-5 0-94 0 0,2-1 52 0 0,-1 0 0 0 0,0-1 1 0 0,0 1-1 0 0,0 0 0 0 0,1 0 1 0 0,-1-1-1 0 0,0 1 1 0 0,0 0-1 0 0,0-1 0 0 0,0 1 1 0 0,0-1-1 0 0,1 0 0 0 0,-1 1 1 0 0,0-1-1 0 0,0 0 0 0 0,-1 0 1 0 0,1 1-1 0 0,0-1 1 0 0,0 0-1 0 0,0 0 0 0 0,1-2 1 0 0,1-1 269 0 0,14-11 477 0 0,-6 6-497 0 0,-2 0 0 0 0,1 0 0 0 0,-2-1 0 0 0,1 0 0 0 0,-1 0 0 0 0,-1-1 0 0 0,7-12 0 0 0,5-12 35 0 0,-10 19-126 0 0,11-26 0 0 0,-17 35-219 0 0,-1 1 0 0 0,0-1 1 0 0,-1 0-1 0 0,0 0 0 0 0,0 1 1 0 0,0-1-1 0 0,-1-13 0 0 0,0 15-32 0 0,-3-19-26 0 0,2 24 14 0 0,1-1 0 0 0,0 0 0 0 0,-1 0 0 0 0,1 1 0 0 0,0-1 0 0 0,-1 0 0 0 0,1 1 0 0 0,-1-1 0 0 0,1 0 0 0 0,-1 1 0 0 0,0-1 0 0 0,1 1 0 0 0,-1-1 0 0 0,0 1 0 0 0,1-1 0 0 0,-1 1 0 0 0,0-1 0 0 0,1 1 0 0 0,-1 0 0 0 0,0-1 0 0 0,-1 1 0 0 0,0-1-26 0 0,-1 0 4 0 0,-1 0 1 0 0,1 0-1 0 0,-1 0 0 0 0,0 0 0 0 0,0 1 0 0 0,1-1 0 0 0,-1 1 0 0 0,0 0 1 0 0,0 0-1 0 0,0 1 0 0 0,1-1 0 0 0,-1 1 0 0 0,0 0 0 0 0,-4 1 0 0 0,-9 4-142 0 0,-28 13-1 0 0,36-15 126 0 0,-17 9-26 0 0,0 1 1 0 0,1 2-1 0 0,1 0 0 0 0,0 2 0 0 0,-35 34 1 0 0,14-6 27 0 0,-60 79 1 0 0,57-56 36 0 0,43-60 12 0 0,0 0 1 0 0,1 1-1 0 0,0-1 0 0 0,0 1 0 0 0,1 0 0 0 0,-3 12 0 0 0,6-19 0 0 0,0-1 0 0 0,-1 1 0 0 0,1-1 0 0 0,0 1 0 0 0,0-1 0 0 0,1 1 0 0 0,-1-1 0 0 0,0 1 0 0 0,1-1 0 0 0,-1 1 0 0 0,1-1 0 0 0,0 1 0 0 0,0-1 1 0 0,0 0-1 0 0,0 0 0 0 0,0 1 0 0 0,3 2 0 0 0,-1-2 0 0 0,-1 0-1 0 0,1 0 1 0 0,0-1 0 0 0,0 1 0 0 0,0-1 0 0 0,1 0 0 0 0,-1 0 0 0 0,0 0 0 0 0,1-1 0 0 0,5 3 0 0 0,0-1 8 0 0,-1-1-1 0 0,0 0 1 0 0,1-1 0 0 0,-1 1 0 0 0,1-2-1 0 0,0 1 1 0 0,-1-1 0 0 0,1-1 0 0 0,15-2 0 0 0,-11 0 1 0 0,0-1 0 0 0,0-1 0 0 0,-1-1 0 0 0,1 1 0 0 0,-1-2 1 0 0,0 0-1 0 0,13-10 0 0 0,7-8-18 0 0,31-31 1 0 0,-44 38-19 0 0,0-1 0 0 0,-2-1 1 0 0,-1 0-1 0 0,26-43 0 0 0,-40 61 47 0 0,-1 0 13 0 0,0 0-1 0 0,1 0 0 0 0,-1 0 1 0 0,0-1-1 0 0,0 1 1 0 0,-1 0-1 0 0,1 0 0 0 0,0-1 1 0 0,0-2-1 0 0,-23 4 279 0 0,19 2-291 0 0,0 0 1 0 0,0 0-1 0 0,0 1 0 0 0,0-1 0 0 0,0 1 1 0 0,1-1-1 0 0,-1 1 0 0 0,1 0 1 0 0,-1 0-1 0 0,1 0 0 0 0,-1 1 1 0 0,1-1-1 0 0,0 0 0 0 0,0 1 1 0 0,0 0-1 0 0,1-1 0 0 0,-4 6 1 0 0,1 1 42 0 0,-1 0 0 0 0,1 0 0 0 0,1 0 0 0 0,-4 15 0 0 0,2 1-63 0 0,5-19 0 0 0,2-1 0 0 0,-2-2-83 0 0,0 1-1 0 0,1 0 0 0 0,-1 0 1 0 0,1-1-1 0 0,0 1 1 0 0,0-1-1 0 0,0 1 0 0 0,1-1 1 0 0,0 1-1 0 0,-1-1 1 0 0,1 0-1 0 0,0 0 0 0 0,0 1 1 0 0,1-1-1 0 0,-1-1 1 0 0,1 1-1 0 0,-1 0 1 0 0,1-1-1 0 0,0 1 0 0 0,0-1 1 0 0,0 0-1 0 0,6 3 1 0 0,5 2-955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5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4607 0 0,'0'0'208'0'0,"-2"1"-9"0"0,-8 1-125 0 0,-1 1 0 0 0,-11 5 0 0 0,-18 5 1729 0 0,38-13-1291 0 0,2 0 0 0 0,0 0 0 0 0,0 0 0 0 0,0 0 0 0 0,0 0 0 0 0,0 0 0 0 0,3 0 68 0 0,52 5 2423 0 0,74-2-1 0 0,59-13-2879 0 0,-68 3 852 0 0,-25 2-195 0 0,157-5-386 0 0,-190 11-434 0 0,-1 2 0 0 0,67 13-1 0 0,-112-12-350 0 0,22 7 0 0 0,-16-3-2408 0 0,-11-4 34 0 0,7 1-2849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543 270 6447 0 0,'0'0'142'0'0,"0"0"22"0"0,0 0 13 0 0,0 0 123 0 0,0 0 468 0 0,0 0 205 0 0,0 0 41 0 0,0 0-61 0 0,0 0-288 0 0,0 0-121 0 0,0 0-28 0 0,0 0-4 0 0,1 1 0 0 0,4 0-430 0 0,0 0 1 0 0,-1 0-1 0 0,1-1 0 0 0,0 1 0 0 0,0-1 0 0 0,0 0 0 0 0,-1-1 1 0 0,1 1-1 0 0,0-1 0 0 0,0 0 0 0 0,-1 0 0 0 0,1 0 0 0 0,-1-1 1 0 0,1 1-1 0 0,-1-1 0 0 0,1 0 0 0 0,-1-1 0 0 0,0 1 0 0 0,0-1 1 0 0,0 0-1 0 0,0 0 0 0 0,-1 0 0 0 0,5-4 0 0 0,-2 1 50 0 0,0-1 0 0 0,-1 1 0 0 0,0-1 0 0 0,0 1 0 0 0,0-2 0 0 0,-1 1 0 0 0,0 0 0 0 0,0-1 0 0 0,-1 0 0 0 0,0 0 0 0 0,-1 0 0 0 0,4-14 0 0 0,-4 8-132 0 0,-1 4 0 0 0,1 0 0 0 0,-1 1 0 0 0,-1-1 0 0 0,0 0 0 0 0,-1-13 0 0 0,1 21 0 0 0,-1 0 0 0 0,1 0 0 0 0,-1 0 0 0 0,0 0 0 0 0,1 0 0 0 0,-1 0 0 0 0,0 0 0 0 0,0 0 0 0 0,0 0 0 0 0,0 0 0 0 0,-1 0 0 0 0,1 0 0 0 0,0 1 0 0 0,-1-1 0 0 0,1 1 0 0 0,-1-1 0 0 0,0 1 0 0 0,0-1 0 0 0,1 1 0 0 0,-1 0 0 0 0,0 0 0 0 0,0 0 0 0 0,0 0 0 0 0,0 0 0 0 0,0 0 0 0 0,0 1 0 0 0,0-1 0 0 0,-1 1 0 0 0,-3-1 0 0 0,-2 0-30 0 0,-1 1-1 0 0,1 1 1 0 0,0-1-1 0 0,0 1 1 0 0,-1 0-1 0 0,1 1 0 0 0,0 0 1 0 0,-9 4-1 0 0,-65 28-494 0 0,71-28 449 0 0,-21 10-346 0 0,-32 24 1 0 0,6-4 148 0 0,-170 110 273 0 0,214-136 0 0 0,-4 4 0 0 0,-21 18 0 0 0,34-28 0 0 0,1 0 0 0 0,0 0 0 0 0,0 1 0 0 0,1 0 0 0 0,-1-1 0 0 0,1 1 0 0 0,0 0 0 0 0,1 1 0 0 0,-5 10 0 0 0,6-13-9 0 0,0 15 82 0 0,1-17-38 0 0,0-1-1 0 0,0 1 0 0 0,1-1 1 0 0,-1 1-1 0 0,0-1 0 0 0,1 1 1 0 0,-1-1-1 0 0,1 1 1 0 0,-1-1-1 0 0,0 1 0 0 0,1-1 1 0 0,-1 0-1 0 0,1 1 0 0 0,-1-1 1 0 0,1 0-1 0 0,0 1 0 0 0,-1-1 1 0 0,1 0-1 0 0,0 0 1 0 0,1 1 89 0 0,2 2 41 0 0,0-1-1 0 0,1 0 0 0 0,-1 0 0 0 0,1-1 1 0 0,0 1-1 0 0,0-1 0 0 0,-1 0 0 0 0,1 0 1 0 0,0-1-1 0 0,8 1 0 0 0,5-2 435 0 0,28-3 0 0 0,-28 2-456 0 0,113-12-127 0 0,-119 12-16 0 0,-10 1 102 0 0,1 0-1 0 0,-1 1 1 0 0,1-1-1 0 0,-1 0 1 0 0,0 0 0 0 0,1 0-1 0 0,-1-1 1 0 0,0 1-1 0 0,0 0 1 0 0,0-1-1 0 0,0 0 1 0 0,0 1-1 0 0,0-1 1 0 0,0 0 0 0 0,0 0-1 0 0,-1 0 1 0 0,1 0-1 0 0,-1 0 1 0 0,2-3-1 0 0,7-10-84 0 0,29-34-17 0 0,-25 30 0 0 0,-7 8 0 0 0,0 5 0 0 0,-3 10 0 0 0,0 7 0 0 0,-4-11 0 0 0,-1 10 0 0 0,0 0 0 0 0,0 0 0 0 0,-1 0 0 0 0,0 0 0 0 0,-1 0 0 0 0,0 0 0 0 0,-5 9 0 0 0,5-12 0 0 0,-26 70 0 0 0,26-72 0 0 0,1 1 0 0 0,0-1 0 0 0,1 0 0 0 0,-2 8 0 0 0,1 1 0 0 0,4-3 0 0 0,4-3-201 0 0,-4-7 10 0 0,1 0 1 0 0,-1-1-1 0 0,0 1 1 0 0,1-1-1 0 0,-1 0 1 0 0,0 1-1 0 0,1-1 1 0 0,-1 0-1 0 0,0 0 0 0 0,1-1 1 0 0,-1 1-1 0 0,1 0 1 0 0,-1-1-1 0 0,0 1 1 0 0,0-1-1 0 0,1 0 1 0 0,-1 0-1 0 0,0 0 1 0 0,0 0-1 0 0,4-2 1 0 0,17-15-1344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40 11975 0 0,'2'-2'547'0'0,"6"-8"59"0"0,-6 7-532 0 0,0 0 0 0 0,1 0 0 0 0,-1 0 0 0 0,1 0 0 0 0,-1 0 1 0 0,1 1-1 0 0,5-4 0 0 0,-7 5 415 0 0,-1 1 20 0 0,1 0-66 0 0,0 0-437 0 0,-1 0-1 0 0,1 0 1 0 0,-1 0-1 0 0,1 0 1 0 0,-1 0-1 0 0,1 0 1 0 0,-1 0 0 0 0,1 0-1 0 0,-1 0 1 0 0,1 0-1 0 0,-1 1 1 0 0,1-1 0 0 0,-1 0-1 0 0,1 0 1 0 0,-1 0-1 0 0,1 1 1 0 0,-1-1 0 0 0,1 0-1 0 0,-1 1 1 0 0,0-1-1 0 0,1 0 1 0 0,-1 1-1 0 0,0-1 1 0 0,1 0 0 0 0,-1 1-1 0 0,0-1 1 0 0,1 1-1 0 0,-1-1 1 0 0,0 1 0 0 0,0-1-1 0 0,1 1 1 0 0,-1-1-1 0 0,0 1 1 0 0,0 0 0 0 0,1 0 35 0 0,0 3 97 0 0,1 1-1 0 0,-1-1 1 0 0,0 1-1 0 0,0-1 1 0 0,-1 0-1 0 0,1 1 1 0 0,-1-1-1 0 0,0 1 0 0 0,0 0 1 0 0,0-1-1 0 0,-1 1 1 0 0,0-1-1 0 0,-1 8 1 0 0,-4 7 549 0 0,-13 32 0 0 0,16-44-570 0 0,-101 199 499 0 0,-16-7-292 0 0,85-144 275 0 0,-228 331 518 0 0,168-245-3149 0 0,94-140 812 0 0,1-1-253 0 0,0 0-51 0 0,0 0-11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15663 0 0,'0'0'356'0'0,"0"0"50"0"0,0 0 20 0 0,0 0-42 0 0,1 1-180 0 0,7-1 8 0 0,0 1 0 0 0,0-1-1 0 0,0 0 1 0 0,0 0 0 0 0,0-1-1 0 0,0 0 1 0 0,-1-1-1 0 0,10-2 1 0 0,61-26-150 0 0,-66 25-45 0 0,314-123 2015 0 0,-142 63-2016 0 0,-171 60 236 0 0,-3 0-1004 0 0,-2 3-3872 0 0,-8 2-1516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8 11975 0 0,'0'0'267'0'0,"6"-5"368"0"0,12 3-256 0 0,-12 2-358 0 0,-5-1-20 0 0,-1 1-1 0 0,1 0 1 0 0,0 0 0 0 0,-1 0 0 0 0,1 0 0 0 0,0 0 0 0 0,-1 0 0 0 0,1 0 0 0 0,0 0-1 0 0,-1 0 1 0 0,1 1 0 0 0,0-1 0 0 0,-1 0 0 0 0,1 0 0 0 0,0 0 0 0 0,-1 1 0 0 0,1-1 0 0 0,-1 0-1 0 0,2 2 1 0 0,-2 3 39 0 0,0-4-16 0 0,-2 12 362 0 0,0-1-1 0 0,-1 1 1 0 0,0-1-1 0 0,0 0 1 0 0,-2 0-1 0 0,-8 18 1 0 0,8-19-188 0 0,-36 75 1402 0 0,-86 130 1 0 0,72-127-1634 0 0,-189 277 33 0 0,-17-18 0 0 0,245-326 7 0 0,-7 9-215 0 0,22-30-843 0 0,2-4-385 0 0,8-11-78 0 0,6-7-20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468 125 11975 0 0,'-1'2'267'0'0,"0"1"-180"0"0,-1 0 0 0 0,1 0 1 0 0,-1 0-1 0 0,0-1 0 0 0,0 1 0 0 0,0 0 0 0 0,-1-1 0 0 0,1 1 1 0 0,0-1-1 0 0,-1 0 0 0 0,-5 4 0 0 0,-22 20-17 0 0,29-25 295 0 0,1-1 122 0 0,0 0 22 0 0,0 0 3 0 0,0 0 0 0 0,22 9 1024 0 0,-12-8-1209 0 0,1 0 0 0 0,-1-1 0 0 0,1 0-1 0 0,-1 0 1 0 0,16-4 0 0 0,-4 0-235 0 0,33-10-1 0 0,-33 7-91 0 0,0-1 0 0 0,0-1 0 0 0,23-13 0 0 0,-39 19 0 0 0,-1-1 0 0 0,1 1 0 0 0,-1-1 0 0 0,0 0 0 0 0,0 0 0 0 0,0-1 0 0 0,-1 1 0 0 0,1-1 0 0 0,-1 0 0 0 0,0 0 0 0 0,-1-1 0 0 0,1 1 0 0 0,-1-1 0 0 0,0 0 0 0 0,0 1 0 0 0,2-9 0 0 0,-5 12 0 0 0,1 1-1 0 0,-1 0 1 0 0,0 0-1 0 0,0-1 1 0 0,0 1 0 0 0,1 0-1 0 0,-1 0 1 0 0,0-1-1 0 0,-1 1 1 0 0,1 0-1 0 0,0-1 1 0 0,0 1 0 0 0,-1 0-1 0 0,1 0 1 0 0,0-1-1 0 0,-1 1 1 0 0,1 0-1 0 0,-1 0 1 0 0,0 0 0 0 0,1 0-1 0 0,-1 0 1 0 0,0 0-1 0 0,0 0 1 0 0,1 0-1 0 0,-1 0 1 0 0,0 0-1 0 0,0 0 1 0 0,0 0 0 0 0,0 0-1 0 0,0 1 1 0 0,0-1-1 0 0,-1 0 1 0 0,1 1-1 0 0,0-1 1 0 0,0 1 0 0 0,-3-1-1 0 0,-1 0-106 0 0,0-1-1 0 0,-1 1 1 0 0,1 1-1 0 0,0-1 1 0 0,-1 1-1 0 0,1 0 1 0 0,-9 1-1 0 0,-21 6-581 0 0,1 2 0 0 0,0 0 0 0 0,-61 28-1 0 0,35-14 283 0 0,14-5 407 0 0,0 3 0 0 0,-67 40 0 0 0,85-42 0 0 0,1 0 0 0 0,0 1 0 0 0,2 2 0 0 0,-41 44 0 0 0,57-56 140 0 0,1 0-1 0 0,0 0 1 0 0,1 1-1 0 0,0 0 1 0 0,-7 15 0 0 0,13-24-110 0 0,0 1 0 0 0,0-1 0 0 0,0 1 0 0 0,0-1-1 0 0,1 1 1 0 0,-1-1 0 0 0,1 1 0 0 0,-1-1 0 0 0,1 1 0 0 0,0 0 0 0 0,0-1 0 0 0,0 1 0 0 0,0 0 0 0 0,1-1 0 0 0,-1 1 0 0 0,1-1 0 0 0,-1 1 0 0 0,1-1 0 0 0,0 1 0 0 0,0-1 0 0 0,0 1 0 0 0,1-1 0 0 0,-1 0 0 0 0,0 1 0 0 0,1-1 0 0 0,-1 0 0 0 0,1 0 0 0 0,0 0 0 0 0,0 0 0 0 0,0-1 0 0 0,0 1 0 0 0,3 2 0 0 0,2 0-16 0 0,1 0 0 0 0,-1 0 0 0 0,1-1-1 0 0,0 0 1 0 0,0 0 0 0 0,0-1 0 0 0,0 0 0 0 0,0 0 0 0 0,1-1 0 0 0,8 0 0 0 0,14 0-8 0 0,43-4 1 0 0,-50 1-8 0 0,33-5-930 0 0,1-2 0 0 0,105-33 0 0 0,-98 20-92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93 13823 0 0,'0'0'315'0'0,"0"0"45"0"0,0-2 21 0 0,0-1-364 0 0,1 0 0 0 0,-1 0 0 0 0,0-1 0 0 0,0 1 1 0 0,-1 0-1 0 0,1 0 0 0 0,0 0 0 0 0,-1 0 0 0 0,0 0 0 0 0,0 0 0 0 0,0 0 0 0 0,0 0 0 0 0,0 1 0 0 0,-1-1 0 0 0,1 0 0 0 0,-1 1 0 0 0,0-1 0 0 0,-2-2 0 0 0,1 2-7 0 0,0 0-1 0 0,0 0 1 0 0,0 1-1 0 0,0-1 0 0 0,-1 1 1 0 0,1 0-1 0 0,-1 0 1 0 0,0 0-1 0 0,0 0 1 0 0,1 1-1 0 0,-1 0 0 0 0,0-1 1 0 0,-8 0-1 0 0,0 1-116 0 0,-1 0 0 0 0,0 0-1 0 0,0 2 1 0 0,1-1 0 0 0,-1 2 0 0 0,0 0-1 0 0,-21 6 1 0 0,5 1-196 0 0,1 1 0 0 0,-33 16 1 0 0,10 1 933 0 0,1 2 1 0 0,1 3 0 0 0,1 1 0 0 0,2 3-1 0 0,-54 52 1 0 0,80-70-615 0 0,14-13-18 0 0,0 1 1 0 0,0-1 0 0 0,0 1 0 0 0,0 0 0 0 0,1 0 0 0 0,0 1 0 0 0,-6 11 0 0 0,11-18 0 0 0,0 0 0 0 0,-1 0 0 0 0,1 0 0 0 0,0 1 0 0 0,0-1 0 0 0,0 0 0 0 0,0 1 0 0 0,0-1 0 0 0,0 0 0 0 0,0 0 0 0 0,-1 1 0 0 0,1-1 0 0 0,0 0 0 0 0,0 1 0 0 0,0-1 0 0 0,0 0 0 0 0,0 0 0 0 0,0 1 0 0 0,0-1 0 0 0,1 0 0 0 0,-1 1 0 0 0,0-1 0 0 0,0 0 0 0 0,0 0 0 0 0,0 1 0 0 0,0-1 0 0 0,0 1 0 0 0,2-1-1 0 0,0 1 0 0 0,-1-1 0 0 0,1 1-1 0 0,-1-1 1 0 0,1 1 0 0 0,0-1 0 0 0,-1 0 0 0 0,1 0-1 0 0,0 0 1 0 0,0 0 0 0 0,-1 0 0 0 0,1 0 0 0 0,0 0-1 0 0,2-1 1 0 0,28-7 91 0 0,4-4-72 0 0,-1-1 0 0 0,48-27 0 0 0,63-45-80 0 0,-100 58 54 0 0,-35 20 8 0 0,-11 7 0 0 0,0 0 0 0 0,0 0 0 0 0,0 0 0 0 0,-1 0 0 0 0,1 1 0 0 0,0-1 0 0 0,0 0 0 0 0,0 0 0 0 0,0 0 0 0 0,0 0 0 0 0,0 0 0 0 0,0 1 0 0 0,0-1 0 0 0,0 0 0 0 0,0 0 0 0 0,1 0 0 0 0,-1 0 0 0 0,0 0 0 0 0,0 1 0 0 0,0-1 0 0 0,0 0 0 0 0,0 0 0 0 0,0 0 0 0 0,0 0 0 0 0,0 0 0 0 0,0 1 0 0 0,0-1 0 0 0,0 0 0 0 0,1 0 0 0 0,-1 0 0 0 0,0 0 0 0 0,0 0 0 0 0,0 0 0 0 0,0 0 0 0 0,0 0 0 0 0,0 0 0 0 0,1 1 0 0 0,-1-1 0 0 0,0 0 0 0 0,0 0 0 0 0,0 0 0 0 0,0 0 0 0 0,0 0 0 0 0,1 0 0 0 0,-1 0 0 0 0,0 0 0 0 0,0 0 0 0 0,0 0 0 0 0,0 0 0 0 0,1 0 0 0 0,-1 0 0 0 0,0 0 0 0 0,0 0 0 0 0,0 0 0 0 0,0-1 0 0 0,0 1 0 0 0,1 0 0 0 0,-1 0 0 0 0,0 0 0 0 0,0 0 0 0 0,-5 13 0 0 0,5-13 0 0 0,-7 14-151 0 0,-1-2 1 0 0,-10 15-1 0 0,12-19-14 0 0,0 1 1 0 0,0 0-1 0 0,1 0 0 0 0,0 0 1 0 0,-7 19-1 0 0,5-8-454 0 0,5-17 293 0 0,1 0 0 0 0,0 0 0 0 0,0 0 0 0 0,0 0 0 0 0,0 1 0 0 0,-1 6 0 0 0,2-9-4453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15 15663 0 0,'0'0'356'0'0,"-1"-1"50"0"0,-6-1-355 0 0,0-1-1 0 0,0 1 1 0 0,0 0 0 0 0,0 0 0 0 0,0 1 0 0 0,0 0 0 0 0,0 0 0 0 0,0 1 0 0 0,-8 0 0 0 0,-13 2 160 0 0,-28 6 0 0 0,36-5-184 0 0,-26 4-27 0 0,0 2 0 0 0,-62 20 0 0 0,102-27-4 0 0,0 1 0 0 0,0 0-1 0 0,0 0 1 0 0,1 1-1 0 0,-1-1 1 0 0,1 1 0 0 0,0 0-1 0 0,0 1 1 0 0,1-1 0 0 0,-1 1-1 0 0,1 0 1 0 0,0 0 0 0 0,0 0-1 0 0,-5 11 1 0 0,9-15-61 0 0,0 0-1 0 0,-1 1 1 0 0,1-1-1 0 0,0 0 1 0 0,0 1 0 0 0,1-1-1 0 0,-1 0 1 0 0,0 1 0 0 0,0-1-1 0 0,1 0 1 0 0,-1 0 0 0 0,0 1-1 0 0,1-1 1 0 0,-1 0 0 0 0,1 0-1 0 0,0 0 1 0 0,0 2 0 0 0,0-1-86 0 0,6 8 137 0 0,-1-1-1 0 0,1 0 0 0 0,0-1 0 0 0,1 1 1 0 0,0-1-1 0 0,0-1 0 0 0,1 0 1 0 0,14 10-1 0 0,13 11 923 0 0,-17-11-690 0 0,48 38 172 0 0,-60-50-390 0 0,0 0 0 0 0,-1 1 0 0 0,1-1 0 0 0,-1 2 0 0 0,0-1 0 0 0,9 14 0 0 0,-13-17 0 0 0,0 0 0 0 0,-1 0 0 0 0,1 0 0 0 0,-1 0 0 0 0,0 0 0 0 0,0 0 0 0 0,0 0 0 0 0,-1 0 0 0 0,1 1 0 0 0,-1-1 0 0 0,1 0 0 0 0,-1 1 0 0 0,0-1 0 0 0,0 0 0 0 0,-1 1 0 0 0,1-1 0 0 0,-1 0 0 0 0,1 0 0 0 0,-1 1 0 0 0,-3 4 0 0 0,1-1 50 0 0,0 0-1 0 0,-1 0 0 0 0,0-1 1 0 0,0 0-1 0 0,0 0 0 0 0,-1 0 1 0 0,0 0-1 0 0,0-1 0 0 0,-1 0 1 0 0,1 0-1 0 0,-10 6 0 0 0,0-2 163 0 0,0 0 0 0 0,-1-2 0 0 0,-30 12 0 0 0,6-6-668 0 0,-1-1 0 0 0,-83 12 0 0 0,116-23 484 0 0,0-1 0 0 0,-1 1 0 0 0,1-2 0 0 0,-9 0 0 0 0,15 1-209 0 0,-1 0 0 0 0,1-1 0 0 0,0 1 0 0 0,-1-1 0 0 0,1 0 1 0 0,0 1-1 0 0,0-1 0 0 0,0 0 0 0 0,0 0 0 0 0,0 0 0 0 0,0-1 0 0 0,0 1 1 0 0,0 0-1 0 0,0-1 0 0 0,1 1 0 0 0,-1-1 0 0 0,0 1 0 0 0,1-1 0 0 0,-1 0 0 0 0,-1-3 1 0 0,2 2-73 0 0,0 0 0 0 0,0 0 0 0 0,0 0 0 0 0,0 1 0 0 0,0-1 0 0 0,1 0 0 0 0,-1-4 0 0 0,1 2-155 0 0,1 0 0 0 0,-1 1 0 0 0,1-1 0 0 0,3-8 1 0 0,-4 13 400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1 15663 0 0,'0'0'356'0'0,"0"0"50"0"0,0 0 20 0 0,0 0-42 0 0,2 3-250 0 0,-1-1-127 0 0,0-1-1 0 0,-1 1 1 0 0,1 0 0 0 0,-1 0 0 0 0,1-1 0 0 0,-1 1 0 0 0,0 0 0 0 0,1 0 0 0 0,-1 0 0 0 0,0 0 0 0 0,0-1 0 0 0,-1 1 0 0 0,1 0 0 0 0,0 0 0 0 0,-1 0 0 0 0,1 0 0 0 0,-1-1 0 0 0,1 1-1 0 0,-1 0 1 0 0,0-1 0 0 0,0 1 0 0 0,-1 1 0 0 0,-5 10 282 0 0,-16 22 0 0 0,13-21-89 0 0,-257 404 1015 0 0,19 11-1313 0 0,190-330 98 0 0,-4-3 0 0 0,-85 99 0 0 0,131-176 0 0 0,2 0 0 0 0,0 0 0 0 0,1 2 0 0 0,-14 26 0 0 0,-11 43-401 0 0,37-88-74 0 0,1-2-1158 0 0,0 0-4506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17503 0 0,'0'0'399'0'0,"0"0"60"0"0,0 0 21 0 0,0 0-59 0 0,0 0-204 0 0,0 0 170 0 0,0 0 101 0 0,2 1 21 0 0,3 1-313 0 0,0-1 0 0 0,0 0-1 0 0,1 1 1 0 0,-1-2 0 0 0,1 1 0 0 0,-1-1-1 0 0,9 0 1 0 0,43-5 502 0 0,-34 2-471 0 0,229-42-48 0 0,-4-19-202 0 0,-80 19 32 0 0,-102 28-1156 0 0,65-26 1 0 0,-112 33-4095 0 0,-5 0-1641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4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9 621 9215 0 0,'0'0'422'0'0,"0"0"-13"0"0,-1-2-264 0 0,-6-39 744 0 0,7 35 175 0 0,0-1 1 0 0,0 1-1 0 0,0-1 1 0 0,3-10-1 0 0,-1 7-88 0 0,1 1 0 0 0,0-1 0 0 0,7-14 1 0 0,-2 9-574 0 0,1 0 0 0 0,19-25 1 0 0,86-98 149 0 0,-83 104-694 0 0,66-55-1 0 0,12 11-2844 0 0,-91 67 1259 0 0,0 1 0 0 0,1 1 0 0 0,0 0 0 0 0,26-7 0 0 0,-42 15-550 0 0,-3 1 641 0 0,1 2 277 0 0,-1 7 1023 0 0,0-1 0 0 0,-1 0-1 0 0,0 0 1 0 0,0 0 0 0 0,0 0-1 0 0,-1 0 1 0 0,-3 9 0 0 0,1-6 1878 0 0,1 1 1 0 0,-2 22-1 0 0,6 8 3284 0 0,-1-40-3812 0 0,9 9 1765 0 0,10-10-1035 0 0,-13 0-1412 0 0,0-1 0 0 0,0 0 0 0 0,9 0 0 0 0,2-4 280 0 0,0 0 0 0 0,31-13 0 0 0,-3 1-211 0 0,-9 6-229 0 0,-1-3-1 0 0,37-17 1 0 0,96-62-55 0 0,-139 75-133 0 0,-27 16-58 0 0,-2 1-17 0 0,0 0-85 0 0,0 0-43 0 0,-3 0-5 0 0,-5-1 110 0 0,1 0 0 0 0,0 1 0 0 0,-1 0 0 0 0,1 0-1 0 0,0 1 1 0 0,-1 0 0 0 0,1 0 0 0 0,-10 4 0 0 0,-64 24-478 0 0,37-12 493 0 0,-23 8-61 0 0,-127 66 1 0 0,170-77 179 0 0,-6 2-41 0 0,0 1 0 0 0,-46 36 0 0 0,70-48 42 0 0,-1 1 1 0 0,1-1-1 0 0,0 2 0 0 0,0-1 0 0 0,1 0 1 0 0,0 1-1 0 0,0 0 0 0 0,1 0 0 0 0,-1 1 1 0 0,2-1-1 0 0,-1 1 0 0 0,1 0 0 0 0,0 0 1 0 0,0 0-1 0 0,1 1 0 0 0,-1 10 1 0 0,3-15 13 0 0,0 1 1 0 0,0-1-1 0 0,1 1 1 0 0,-1-1-1 0 0,1 0 0 0 0,0 1 1 0 0,1-1-1 0 0,-1 0 1 0 0,1 0-1 0 0,0 0 1 0 0,0 0-1 0 0,0 0 1 0 0,0 0-1 0 0,1 0 1 0 0,-1-1-1 0 0,1 1 1 0 0,0-1-1 0 0,0 0 1 0 0,0 0-1 0 0,1 0 1 0 0,3 3-1 0 0,5 3 81 0 0,1-1-1 0 0,0 0 0 0 0,0-1 1 0 0,28 10-1 0 0,-3-3 5 0 0,1-3 0 0 0,0-1 0 0 0,1-2 1 0 0,-1-1-1 0 0,2-3 0 0 0,59 1 0 0 0,11-13-259 0 0,-90 4-2771 0 0,29-7-1 0 0,-9-3-3585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64 10135 0 0,'0'0'464'0'0,"0"-1"-9"0"0,-1-3-337 0 0,0 0 0 0 0,1 1-1 0 0,0-1 1 0 0,0 0 0 0 0,0 0 0 0 0,0 0 0 0 0,0 1-1 0 0,2-7 1 0 0,0-9 2487 0 0,-4 18-2451 0 0,1 1-1 0 0,-1-1 1 0 0,0 0 0 0 0,0 1-1 0 0,0 0 1 0 0,0-1-1 0 0,0 1 1 0 0,0 0 0 0 0,-3 0-1 0 0,0 1 16 0 0,-1-1 0 0 0,1 1-1 0 0,-1 0 1 0 0,1 0-1 0 0,-1 1 1 0 0,1 0 0 0 0,-6 2-1 0 0,-37 21 674 0 0,27-13-473 0 0,-15 8-237 0 0,1 2 1 0 0,1 2-1 0 0,1 1 0 0 0,-39 37 1 0 0,22-11-160 0 0,-72 93 0 0 0,116-137 27 0 0,1 1 0 0 0,1-1 0 0 0,-1 1 0 0 0,1 0 0 0 0,0 0 0 0 0,1 0 0 0 0,0 0 0 0 0,-4 18 0 0 0,7-24 0 0 0,0 1 0 0 0,0-1 0 0 0,-1 1 0 0 0,2-1 0 0 0,-1 1 0 0 0,0-1 0 0 0,0 1 0 0 0,1-1 0 0 0,-1 1 0 0 0,1-1 0 0 0,0 0 0 0 0,0 1 0 0 0,0-1 0 0 0,2 5 0 0 0,-1-5 0 0 0,0 0 0 0 0,0 0 0 0 0,0-1 0 0 0,0 1 0 0 0,0 0 0 0 0,0-1 0 0 0,0 1 0 0 0,1-1 0 0 0,-1 1 0 0 0,0-1 0 0 0,1 0 0 0 0,-1 0 0 0 0,1 0 0 0 0,0-1 0 0 0,-1 1 0 0 0,6 0 0 0 0,7 1 66 0 0,1-1 0 0 0,-1-1-1 0 0,1 0 1 0 0,-1-1 0 0 0,1-1-1 0 0,21-4 1 0 0,92-32 1311 0 0,-70 19-1182 0 0,52-20-177 0 0,-96 32-19 0 0,-1 0 1 0 0,0-1 0 0 0,0 0 0 0 0,-1-1-1 0 0,17-14 1 0 0,-27 20-15 0 0,0 0 0 0 0,0-1 1 0 0,-1 1-1 0 0,0 0 0 0 0,1-1 0 0 0,-1 0 0 0 0,-1 1 0 0 0,1-1 0 0 0,0 0 1 0 0,-1 0-1 0 0,0 0 0 0 0,0 0 0 0 0,0 0 0 0 0,0-1 0 0 0,-1 1 0 0 0,0 0 0 0 0,0 0 1 0 0,0 0-1 0 0,0 0 0 0 0,0-1 0 0 0,-1 1 0 0 0,0 0 0 0 0,0 0 0 0 0,0 0 1 0 0,0 0-1 0 0,-3-5 0 0 0,-2 0-325 0 0,-1 0 1 0 0,0 1-1 0 0,0 0 1 0 0,0 0-1 0 0,-1 1 0 0 0,0 0 1 0 0,-1 0-1 0 0,1 1 1 0 0,-2 0-1 0 0,1 0 1 0 0,-10-4-1 0 0,-9-2-342 0 0,0 1 1 0 0,-50-13-1 0 0,58 21 202 0 0,17 3-151 0 0,-1-1-1 0 0,1 1 0 0 0,-1-1 1 0 0,1 0-1 0 0,0 1 0 0 0,-5-3 1 0 0,1-2-3707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277 311 11975 0 0,'-69'36'1274'0'0,"-96"43"-1252"0"0,161-77-13 0 0,0-1 1 0 0,0 0-1 0 0,0 0 0 0 0,0 0 0 0 0,-1 0 0 0 0,1-1 0 0 0,-5 1 1 0 0,9-1 19 0 0,0-1 1 0 0,-1 1 0 0 0,1 0-1 0 0,0 0 1 0 0,0 0 0 0 0,-1 0-1 0 0,1 0 1 0 0,0-1 0 0 0,0 1 0 0 0,0 0-1 0 0,-1 0 1 0 0,1 0 0 0 0,0-1-1 0 0,0 1 1 0 0,0 0 0 0 0,-1 0-1 0 0,1-1 1 0 0,0 1 0 0 0,0 0-1 0 0,0 0 1 0 0,0-1 0 0 0,0 1 0 0 0,0 0-1 0 0,0-1 1 0 0,0 1 0 0 0,0 0-1 0 0,0 0 1 0 0,0-1 0 0 0,0 1-1 0 0,0-1 1 0 0,0-8 424 0 0,1-1-128 0 0,1 0-1 0 0,1-1 1 0 0,-1 1-1 0 0,2 0 1 0 0,-1 1-1 0 0,2-1 1 0 0,-1 1-1 0 0,12-17 1 0 0,4-3 478 0 0,29-33 1 0 0,-27 38-770 0 0,1 0-1 0 0,0 2 1 0 0,2 1 0 0 0,44-31-1 0 0,-51 41-27 0 0,0 0 1 0 0,1 2-1 0 0,0 0 0 0 0,0 1 0 0 0,1 0 0 0 0,0 2 0 0 0,1 1 0 0 0,26-4 0 0 0,-41 8 154 0 0,1 0 0 0 0,-1 1-1 0 0,1 0 1 0 0,0 0 0 0 0,-1 1 0 0 0,0 0-1 0 0,1 0 1 0 0,-1 0 0 0 0,9 4 0 0 0,-13-4-147 0 0,1 0 1 0 0,-1 0 0 0 0,0 0 0 0 0,1 1-1 0 0,-1-1 1 0 0,0 1 0 0 0,0 0 0 0 0,0-1-1 0 0,0 1 1 0 0,0 0 0 0 0,0 0 0 0 0,0 1-1 0 0,-1-1 1 0 0,1 0 0 0 0,-1 0 0 0 0,0 1-1 0 0,1-1 1 0 0,-1 1 0 0 0,0-1-1 0 0,-1 1 1 0 0,1-1 0 0 0,0 1 0 0 0,-1 0-1 0 0,1 4 1 0 0,-1 1-15 0 0,0-1 0 0 0,0 1 0 0 0,-1 0 0 0 0,0-1 0 0 0,-1 1 0 0 0,1 0 0 0 0,-1-1 0 0 0,-1 0 0 0 0,0 1 0 0 0,0-1 0 0 0,0 0 0 0 0,-8 12 0 0 0,-2-1 0 0 0,0-1 0 0 0,-1 0 0 0 0,-20 19 0 0 0,15-18 56 0 0,-35 24 0 0 0,33-28-738 0 0,-29 29 0 0 0,49-42-754 0 0,1-1-78 0 0,0 0-20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95 15663 0 0,'0'0'356'0'0,"0"0"50"0"0,0 0 20 0 0,0 0-42 0 0,-1 2-250 0 0,-17 25-126 0 0,2 1 69 0 0,16-28-43 0 0,0 1-1 0 0,0-1 1 0 0,0 1-1 0 0,0-1 1 0 0,-1 0 0 0 0,1 1-1 0 0,0-1 1 0 0,0 1 0 0 0,0-1-1 0 0,0 0 1 0 0,0 1-1 0 0,0-1 1 0 0,0 1 0 0 0,1-1-1 0 0,-1 0 1 0 0,0 1 0 0 0,0-1-1 0 0,0 0 1 0 0,0 1-1 0 0,0-1 1 0 0,1 0 0 0 0,-1 1-1 0 0,0-1 1 0 0,0 0 0 0 0,0 1-1 0 0,1-1 1 0 0,-1 0-1 0 0,0 1 1 0 0,1-1 0 0 0,-1 0-1 0 0,0 0 1 0 0,1 1 0 0 0,-1-1-1 0 0,0 0 1 0 0,1 0-1 0 0,-1 0 1 0 0,0 0 0 0 0,1 1-1 0 0,-1-1 1 0 0,0 0 0 0 0,1 0-1 0 0,-1 0 1 0 0,1 0-1 0 0,-1 0 1 0 0,0 0 0 0 0,1 0-1 0 0,18 2 340 0 0,3-4-147 0 0,1-2-1 0 0,-1-1 1 0 0,29-10-1 0 0,-19 6 329 0 0,-9 1-346 0 0,0-1-1 0 0,39-22 0 0 0,4-2-221 0 0,-58 30 9 0 0,-5 2 1 0 0,0 0 1 0 0,0-1-1 0 0,0 1 1 0 0,0-1-1 0 0,-1 1 1 0 0,1-1 0 0 0,0 0-1 0 0,-1 0 1 0 0,1 0-1 0 0,-1-1 1 0 0,0 1-1 0 0,0 0 1 0 0,0-1-1 0 0,0 0 1 0 0,0 1 0 0 0,2-5-1 0 0,-3 5-333 0 0,-13-2-646 0 0,6 2 892 0 0,0 2 0 0 0,0-1 1 0 0,-1 1-1 0 0,1 0 0 0 0,0 0 0 0 0,-9 1 0 0 0,-40 10 144 0 0,28-5-150 0 0,-17 3-163 0 0,1 2-1 0 0,1 2 1 0 0,-42 18-1 0 0,61-21 128 0 0,1 1-1 0 0,0 1 1 0 0,1 1 0 0 0,0 1-1 0 0,1 1 1 0 0,-35 34-1 0 0,49-43 195 0 0,0 0-1 0 0,1 0 0 0 0,0 1 1 0 0,0 0-1 0 0,1 0 0 0 0,0 0 1 0 0,0 1-1 0 0,0-1 1 0 0,1 1-1 0 0,0 0 0 0 0,1 0 1 0 0,0 0-1 0 0,0 0 0 0 0,1 0 1 0 0,0 0-1 0 0,0 1 0 0 0,1-1 1 0 0,0 0-1 0 0,0 0 1 0 0,1 1-1 0 0,0-1 0 0 0,1 0 1 0 0,-1 0-1 0 0,2 0 0 0 0,-1 0 1 0 0,1 0-1 0 0,0 0 0 0 0,1-1 1 0 0,0 0-1 0 0,0 1 0 0 0,0-1 1 0 0,8 7-1 0 0,-4-4 149 0 0,0 0 0 0 0,1-1 0 0 0,0-1 0 0 0,1 1 1 0 0,0-2-1 0 0,0 1 0 0 0,1-1 0 0 0,15 7 0 0 0,-15-9-397 0 0,1 0 0 0 0,-1-1 1 0 0,19 4-1 0 0,-21-6-1023 0 0,1 0 0 0 0,0-1 0 0 0,0 0 0 0 0,16-2 0 0 0,10-3-5033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40 8287 0 0,'-2'0'382'0'0,"-1"2"-185"0"0,1-1-157 0 0,-1-1-1 0 0,1 1 1 0 0,0 0-1 0 0,0-1 1 0 0,-1 0 0 0 0,1 1-1 0 0,0-1 1 0 0,-1 0-1 0 0,-3-1 1 0 0,4 1 325 0 0,2 0 122 0 0,0 0 22 0 0,1-1-238 0 0,1-1 0 0 0,0 1-1 0 0,-1 0 1 0 0,1-1 0 0 0,0 1-1 0 0,0 0 1 0 0,0 0 0 0 0,2-1-1 0 0,38-22 3430 0 0,-40 23-3188 0 0,9-3 560 0 0,-10 4-908 0 0,0-1 0 0 0,0 1 0 0 0,0-1 1 0 0,0 1-1 0 0,0-1 0 0 0,0 1 0 0 0,0 0 1 0 0,0 0-1 0 0,0-1 0 0 0,0 1 0 0 0,0 0 1 0 0,1 0-1 0 0,-1 0 0 0 0,0 0 0 0 0,0 0 1 0 0,0 0-1 0 0,2 1 0 0 0,-11 8 8 0 0,0-3-172 0 0,-1 0 0 0 0,1-1 0 0 0,-1 0 0 0 0,-15 6 0 0 0,-3 2 0 0 0,-20 9 0 0 0,-1-1 0 0 0,-2-3 0 0 0,-59 14 0 0 0,46-18-658 0 0,0-4-1 0 0,-108 5 0 0 0,153-14 657 0 0,0 0-1 0 0,0-1 0 0 0,1-2 1 0 0,-1 1-1 0 0,-28-8 0 0 0,38 5 3 0 0,8 3 0 0 0,0 1 0 0 0,-1 0 0 0 0,1 0 0 0 0,0-1 0 0 0,0 1 0 0 0,0 0 0 0 0,0-1 0 0 0,0 1 0 0 0,0 0 0 0 0,0-1 0 0 0,0 1 0 0 0,0 0 0 0 0,0-1 0 0 0,0 1 0 0 0,0 0 0 0 0,0 0 0 0 0,0-1 0 0 0,0 1 0 0 0,0 0 0 0 0,0-1 0 0 0,0 1 0 0 0,0 0 0 0 0,1-1 0 0 0,1-2 0 0 0,1 0 0 0 0,-1 1 0 0 0,1-1 0 0 0,0 0 0 0 0,-1 1 0 0 0,1 0 0 0 0,0 0 0 0 0,1 0 0 0 0,-1 0 0 0 0,0 0 0 0 0,1 1 0 0 0,4-2 0 0 0,-8 3 0 0 0,0-1 0 0 0,1 1 0 0 0,-1 0 0 0 0,0 0 0 0 0,1 0 0 0 0,-1 0 0 0 0,0 0 0 0 0,1 0 0 0 0,-1-1 0 0 0,0 1 0 0 0,1 0 0 0 0,-1 0 0 0 0,0 0 0 0 0,1 0 0 0 0,-1 0 0 0 0,1 0 0 0 0,-1 0 0 0 0,0 1 0 0 0,1-1 0 0 0,-1 0 0 0 0,0 0 0 0 0,1 0 0 0 0,-1 0 0 0 0,0 0 0 0 0,1 0 0 0 0,-1 1 0 0 0,0-1 0 0 0,1 0 0 0 0,-1 0 0 0 0,0 1 0 0 0,0-1 0 0 0,1 0 0 0 0,-1 0 0 0 0,0 1 0 0 0,0-1 0 0 0,0 0 0 0 0,1 1 0 0 0,-2 4 0 0 0,1-3 0 0 0,-1 0 0 0 0,1 0 0 0 0,-1 0 0 0 0,0 0 0 0 0,0 0 0 0 0,1 0 0 0 0,-1 0 0 0 0,-1 0 0 0 0,1-1 0 0 0,0 1 0 0 0,0 0 0 0 0,-1-1 0 0 0,1 1 0 0 0,-2 0 0 0 0,-27 22 0 0 0,12-10 0 0 0,0 1 0 0 0,-6 5 0 0 0,2 1 0 0 0,0 1 0 0 0,1 0 0 0 0,-23 34 0 0 0,39-47 0 0 0,2 0 0 0 0,2 1 64 0 0,1-9 11 0 0,1 0 0 0 0,-1 1 0 0 0,0-1 0 0 0,1 0 1 0 0,-1 0-1 0 0,1 0 0 0 0,-1 0 0 0 0,1 0 0 0 0,0 1 0 0 0,-1-1 0 0 0,1 0 0 0 0,0 0 0 0 0,0-1 0 0 0,0 1 0 0 0,0 0 0 0 0,0 0 0 0 0,2 1 0 0 0,17 10 486 0 0,-6-6-558 0 0,0-1 0 0 0,1-1 0 0 0,-1 0 0 0 0,1-1 0 0 0,25 2 0 0 0,78-2-6 0 0,-88-3 4 0 0,-6 0-1 0 0,-4-1 0 0 0,0 2 0 0 0,0 0 0 0 0,0 1 0 0 0,23 5 0 0 0,-38-6 0 0 0,-1 1 0 0 0,1 0 0 0 0,-1 0 0 0 0,0 0 0 0 0,1 0 0 0 0,-1 1 0 0 0,0 0 0 0 0,0 0 0 0 0,-1 0 0 0 0,1 0 0 0 0,-1 0 0 0 0,1 1 0 0 0,3 5 0 0 0,2 5 0 0 0,0-1 0 0 0,11 26 0 0 0,-11-20 0 0 0,-4-9 0 0 0,2 7 0 0 0,0 0 0 0 0,-2 0 0 0 0,7 30 0 0 0,-11-42 0 0 0,0 0 0 0 0,-1 0 0 0 0,0 0 0 0 0,0 0 0 0 0,0-1 0 0 0,-1 1 0 0 0,0 0 0 0 0,0 0 0 0 0,0 0 0 0 0,0-1 0 0 0,-1 1 0 0 0,1-1 0 0 0,-1 1 0 0 0,0-1 0 0 0,-1 0 0 0 0,-3 6 0 0 0,1-3 0 0 0,0 0 0 0 0,0 0 0 0 0,-1 0 0 0 0,0-1 0 0 0,0 0 0 0 0,-1 0 0 0 0,0 0 0 0 0,0-1 0 0 0,0 0 0 0 0,-10 5 0 0 0,-3-2 0 0 0,0-1 0 0 0,-1-1 0 0 0,0 0 0 0 0,0-2 0 0 0,-40 4 0 0 0,25-4 0 0 0,-47 5 941 0 0,-87-3 1 0 0,94-8-764 0 0,67 1-180 0 0,0 0 0 0 0,0-1 0 0 0,-1 0 0 0 0,2-1 1 0 0,-1 1-1 0 0,-9-5 0 0 0,17 6 2 0 0,0 1 0 0 0,1 0 0 0 0,-1-1 0 0 0,0 1 0 0 0,1 0 0 0 0,-1-1 0 0 0,0 1 0 0 0,1-1 0 0 0,-1 1 0 0 0,1 0 0 0 0,-1-1 0 0 0,1 0 0 0 0,-1 1 0 0 0,1-1 0 0 0,0 1 0 0 0,-1-1 0 0 0,0-1 0 0 0,3-2 0 0 0,-2 3 0 0 0,2-2-122 0 0,-1-1 1 0 0,1 1-1 0 0,0 0 0 0 0,0 0 1 0 0,1-1-1 0 0,-1 1 0 0 0,1 1 1 0 0,-1-1-1 0 0,1 0 0 0 0,0 1 0 0 0,0-1 1 0 0,6-3-1 0 0,-4 3-148 0 0,-1 0 0 0 0,1 0 0 0 0,0 1 0 0 0,0 0 0 0 0,0 0 0 0 0,0 0 0 0 0,0 1 0 0 0,10-2 0 0 0,-10 3-368 0 0,0 0-1 0 0,0 0 1 0 0,0 0-1 0 0,0 1 1 0 0,6 1 0 0 0,-1 2-5160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234 140 11975 0 0,'0'0'267'0'0,"0"0"42"0"0,0 0 17 0 0,2-1-28 0 0,81-41-115 0 0,-79 40-23 0 0,-2 1-11 0 0,1-1 1 0 0,-1 1-1 0 0,0-1 0 0 0,0 1 1 0 0,0-1-1 0 0,0 0 1 0 0,0 0-1 0 0,0 0 1 0 0,0 0-1 0 0,-1-1 1 0 0,3-2-1 0 0,-1 0-20 0 0,1 1 0 0 0,0-1 0 0 0,0 1 0 0 0,0 0 0 0 0,0 0 0 0 0,1 0 0 0 0,0 1 0 0 0,0-1 0 0 0,0 1 0 0 0,0 0 0 0 0,0 1 0 0 0,0-1 0 0 0,1 1 0 0 0,-1 0 0 0 0,10-2 0 0 0,-13 4-128 0 0,23-6 520 0 0,38-2 0 0 0,-54 8-396 0 0,0 0 1 0 0,1 1 0 0 0,-1 0-1 0 0,0 0 1 0 0,0 0 0 0 0,0 2 0 0 0,15 4-1 0 0,-2 2-125 0 0,0 1 0 0 0,-1 1 0 0 0,0 1 0 0 0,-1 1 0 0 0,0 1 0 0 0,-1 0 0 0 0,-1 1 0 0 0,17 18 0 0 0,-33-31-1 0 0,0 0-1 0 0,-1 0 1 0 0,1 0 0 0 0,-1 1-1 0 0,1-1 1 0 0,-1 0 0 0 0,0 0-1 0 0,0 1 1 0 0,0-1-1 0 0,0 1 1 0 0,-1-1 0 0 0,1 1-1 0 0,-1-1 1 0 0,1 1 0 0 0,-1-1-1 0 0,0 5 1 0 0,0-3 6 0 0,-1-1 1 0 0,1 1-1 0 0,-1-1 0 0 0,0 1 1 0 0,0-1-1 0 0,-1 1 1 0 0,1-1-1 0 0,-1 0 0 0 0,0 0 1 0 0,-3 6-1 0 0,-1-2 151 0 0,0 0 0 0 0,0 0 0 0 0,-1 0 0 0 0,0-1 0 0 0,0 0 0 0 0,-1 0 0 0 0,0-1 0 0 0,-11 6 0 0 0,-16 6 10 0 0,0-2 1 0 0,-2-2-1 0 0,-45 11 0 0 0,-119 17-273 0 0,109-24 157 0 0,40-6-50 0 0,25-4 0 0 0,0-1 0 0 0,0-2 0 0 0,-1-1 0 0 0,1-1 0 0 0,-30-1 0 0 0,57-1-31 0 0,0 0 1 0 0,-1 0-1 0 0,1 0 0 0 0,-1 0 0 0 0,1-1 0 0 0,0 1 0 0 0,-1 0 1 0 0,1 0-1 0 0,0 0 0 0 0,-1 0 0 0 0,1-1 0 0 0,-1 1 1 0 0,1 0-1 0 0,0 0 0 0 0,0-1 0 0 0,-1 1 0 0 0,1 0 0 0 0,0 0 1 0 0,-1-1-1 0 0,1 1 0 0 0,0 0 0 0 0,0-1 0 0 0,0 1 1 0 0,-1 0-1 0 0,1-1 0 0 0,0 1 0 0 0,0-1 0 0 0,0 1 1 0 0,0 0-1 0 0,0-1 0 0 0,0 1 0 0 0,-1 0 0 0 0,1-1 0 0 0,0 1 1 0 0,0-1-1 0 0,0 1 0 0 0,1 0 0 0 0,-1-1 0 0 0,0 1 1 0 0,0-1-1 0 0,0 1 0 0 0,0 0 0 0 0,0-1 0 0 0,0 1 0 0 0,0-1 1 0 0,1 1-1 0 0,-1 0 0 0 0,1-1 0 0 0,-1-1 114 0 0,1 1 0 0 0,0-1-1 0 0,0 1 1 0 0,0-1 0 0 0,0 1 0 0 0,0-1-1 0 0,0 1 1 0 0,1 0 0 0 0,-1 0-1 0 0,0-1 1 0 0,1 1 0 0 0,2-1 0 0 0,3-2-71 0 0,0 1 0 0 0,0 1 0 0 0,0 0 0 0 0,0 0 0 0 0,1 0 0 0 0,-1 1 0 0 0,1 0 0 0 0,-1 0 0 0 0,1 1 0 0 0,0 0 0 0 0,-1 0 0 0 0,1 0 0 0 0,-1 1 1 0 0,1 1-1 0 0,-1-1 0 0 0,1 1 0 0 0,-1 1 0 0 0,0-1 0 0 0,0 1 0 0 0,0 0 0 0 0,0 1 0 0 0,0 0 0 0 0,-1 0 0 0 0,0 0 0 0 0,0 1 0 0 0,0 0 1 0 0,0 0-1 0 0,-1 0 0 0 0,0 1 0 0 0,0 0 0 0 0,0 0 0 0 0,-1 0 0 0 0,0 0 0 0 0,0 1 0 0 0,3 7 0 0 0,-3-5-15 0 0,-1 0 0 0 0,-1 0 0 0 0,1 1 0 0 0,-1-1 0 0 0,-1 1 0 0 0,0 0 0 0 0,0-1 0 0 0,-1 1 0 0 0,0 0 0 0 0,-1 0 0 0 0,0-1 0 0 0,0 1 0 0 0,-1-1 0 0 0,-5 15 0 0 0,-4 8 364 0 0,-2-1 0 0 0,-32 55 0 0 0,26-51 484 0 0,2-7-841 0 0,-6 13 246 0 0,21-37-787 0 0,0 1 1 0 0,0-1 0 0 0,1 0-1 0 0,0 0 1 0 0,0 1-1 0 0,0-1 1 0 0,-1 9 0 0 0,2-11-998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3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13823 0 0,'0'0'630'0'0,"0"0"-13"0"0,0 0-320 0 0,0 0 105 0 0,0 0 87 0 0,0 0 20 0 0,0 1 3 0 0,2 7 778 0 0,3-4 699 0 0,-4-4-1928 0 0,0 0 0 0 0,0 0 0 0 0,-1 0 0 0 0,1 0-1 0 0,0-1 1 0 0,0 1 0 0 0,-1 0 0 0 0,1-1 0 0 0,0 1 0 0 0,0 0 0 0 0,-1-1 0 0 0,1 1-1 0 0,0-1 1 0 0,0 0 0 0 0,6-5-951 0 0,-2 0-4126 0 0,-4 4-1670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8287 0 0,'1'0'53'0'0,"-1"0"0"0"0,0 0 0 0 0,1 0-1 0 0,-1 0 1 0 0,0 0 0 0 0,1 0-1 0 0,-1 0 1 0 0,0 0 0 0 0,1 0-1 0 0,-1 0 1 0 0,0 0 0 0 0,1 0 0 0 0,-1 1-1 0 0,0-1 1 0 0,0 0 0 0 0,1 0-1 0 0,-1 0 1 0 0,0 1 0 0 0,0-1 0 0 0,1 0-1 0 0,-1 0 1 0 0,0 1 0 0 0,0-1-1 0 0,1 0 1 0 0,-1 0 0 0 0,0 1 0 0 0,0-1-1 0 0,0 0 1 0 0,0 1 0 0 0,0-1-1 0 0,1 0 1 0 0,-1 1 0 0 0,0-1 0 0 0,0 0-1 0 0,0 1 1 0 0,0-1 0 0 0,0 0-1 0 0,0 1 1 0 0,0-1 0 0 0,0 0-1 0 0,0 1 1 0 0,0-1 0 0 0,0 0 0 0 0,0 1-1 0 0,-1-1 1 0 0,1 0 0 0 0,0 1-1 0 0,0-1 1 0 0,0 0 0 0 0,0 1 0 0 0,-1-1-1 0 0,1 0 1 0 0,0 0 0 0 0,0 1-1 0 0,0-1 1 0 0,-1 0 0 0 0,1 0 0 0 0,0 1-1 0 0,-1-1 1 0 0,-23 19 4818 0 0,13-11-3817 0 0,-159 120-1054 0 0,-41 35 0 0 0,190-145 0 0 0,-82 75 0 0 0,79-70 0 0 0,2 0 0 0 0,-23 33 0 0 0,38-47 38 0 0,1 0 0 0 0,0 1-1 0 0,1-1 1 0 0,0 1 0 0 0,1 0-1 0 0,0 0 1 0 0,1 1 0 0 0,-5 19 0 0 0,7-24-6 0 0,1 0 1 0 0,-1 0 0 0 0,1 0 0 0 0,1 0 0 0 0,-1 0 0 0 0,1 0 0 0 0,0 0-1 0 0,1 0 1 0 0,-1 0 0 0 0,1-1 0 0 0,0 1 0 0 0,0-1 0 0 0,1 1-1 0 0,0-1 1 0 0,0 0 0 0 0,0 0 0 0 0,7 8 0 0 0,2 1 140 0 0,1-1 0 0 0,0 0-1 0 0,2-1 1 0 0,-1-1 0 0 0,1 0 0 0 0,26 14 0 0 0,103 41-291 0 0,-138-63 143 0 0,0-1-25 0 0,1 1 0 0 0,0 0 0 0 0,0-1 0 0 0,0 0 0 0 0,1-1 0 0 0,11 2 0 0 0,-17-2-6 0 0,-1-1-1 0 0,0 1 1 0 0,0-1 0 0 0,0 0-1 0 0,0 0 1 0 0,-1 0 0 0 0,1 1-1 0 0,0-1 1 0 0,0 0 0 0 0,0 0-1 0 0,0 0 1 0 0,0-1 0 0 0,0 1-1 0 0,-1 0 1 0 0,1 0 0 0 0,0 0-1 0 0,0-1 1 0 0,0 1 0 0 0,0 0-1 0 0,1-1 1 0 0,0 0-323 0 0,1-1 1 0 0,-1 1-1 0 0,0 0 0 0 0,0 0 1 0 0,0-1-1 0 0,0 1 1 0 0,0-1-1 0 0,0 0 0 0 0,0 0 1 0 0,2-2-1 0 0,1-3-5467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28 11975 0 0,'0'0'267'0'0,"1"-1"42"0"0,2-2-175 0 0,1-1-22 0 0,0 1 0 0 0,-1-1 1 0 0,1 1-1 0 0,0 0 0 0 0,7-3 0 0 0,-10 5 253 0 0,-1 1 122 0 0,0 0 22 0 0,0 0-66 0 0,0 0-222 0 0,0 0 166 0 0,-13 9 610 0 0,-141 86 661 0 0,126-79-2418 0 0,-71 31 2502 0 0,93-43-1872 0 0,-1 0-1 0 0,1 0 0 0 0,-1-1 1 0 0,0 0-1 0 0,0 0 0 0 0,0-1 1 0 0,0 0-1 0 0,-1 0 0 0 0,1-1 1 0 0,-1 1-1 0 0,1-2 0 0 0,-1 1 1 0 0,1-1-1 0 0,-14-1 0 0 0,19 0 131 0 0,1 1-1 0 0,-1 0 0 0 0,1-1 1 0 0,-1 1-1 0 0,1-1 1 0 0,0 1-1 0 0,-1-1 0 0 0,1 0 1 0 0,0 0-1 0 0,-1 1 1 0 0,1-1-1 0 0,0 0 0 0 0,0 0 1 0 0,0 0-1 0 0,0 0 1 0 0,0-1-1 0 0,0 1 0 0 0,0 0 1 0 0,0 0-1 0 0,0-1 1 0 0,1 1-1 0 0,-1 0 0 0 0,0-1 1 0 0,1 1-1 0 0,-1-1 1 0 0,0-2-1 0 0,1 3 1 0 0,-5-44-442 0 0,4 44 345 0 0,1 0 0 0 0,0 0 0 0 0,-1 0 0 0 0,1 0 0 0 0,-1 0 0 0 0,1 0 0 0 0,-1 1 0 0 0,0-1 0 0 0,1 0 0 0 0,-1 0 0 0 0,-1 0 0 0 0,-1-4-179 0 0,3 5 271 0 0,0 0 1 0 0,0-1 0 0 0,-1 1 0 0 0,1-1 0 0 0,0 1 0 0 0,0 0-1 0 0,0-1 1 0 0,0 1 0 0 0,-1 0 0 0 0,1-1 0 0 0,0 1-1 0 0,0 0 1 0 0,-1-1 0 0 0,1 1 0 0 0,0 0 0 0 0,-1-1 0 0 0,1 1-1 0 0,0 0 1 0 0,-1 0 0 0 0,1 0 0 0 0,0-1 0 0 0,-1 1-1 0 0,1 0 1 0 0,-1 0 0 0 0,1 0 0 0 0,0 0 0 0 0,-1 0 0 0 0,1 0-1 0 0,-1-1 1 0 0,1 1 0 0 0,-1 0 0 0 0,1 0 0 0 0,0 0 0 0 0,-1 1-1 0 0,1-1 1 0 0,-1 0 0 0 0,1 0 0 0 0,0 0 0 0 0,-1 0-1 0 0,0 1 7 0 0,-8 1-2 0 0,0 4 0 0 0,1 1 0 0 0,0-1 0 0 0,-13 16 0 0 0,-3 2 0 0 0,-12 12 0 0 0,2 2 0 0 0,1 1 0 0 0,-33 53 0 0 0,54-72 64 0 0,11-19 274 0 0,1-1 136 0 0,17-1-306 0 0,0-1-1 0 0,0-1 1 0 0,-1-1-1 0 0,1 0 1 0 0,18-8-1 0 0,0 1-56 0 0,22-9-111 0 0,-36 12 0 0 0,1 0 0 0 0,30-5 0 0 0,-51 13 0 0 0,11-3 0 0 0,0 1 0 0 0,0 1 0 0 0,0 0 0 0 0,-1 1 0 0 0,23 1 0 0 0,-21 2 0 0 0,-1-1 0 0 0,1 2 0 0 0,-1 0 0 0 0,0 0 0 0 0,0 1 0 0 0,0 1 0 0 0,0 0 0 0 0,-1 0 0 0 0,0 1 0 0 0,11 10 0 0 0,-5-4 0 0 0,-1-2 0 0 0,-1 1 0 0 0,25 25 0 0 0,-38-36 38 0 0,-1 0 0 0 0,0 0 0 0 0,0 0 0 0 0,0 1 0 0 0,-1-1 0 0 0,1 0-1 0 0,0 1 1 0 0,0-1 0 0 0,-1 1 0 0 0,1-1 0 0 0,-1 1 0 0 0,1-1 0 0 0,-1 1 0 0 0,1-1 0 0 0,-1 1-1 0 0,0-1 1 0 0,0 1 0 0 0,0-1 0 0 0,0 1 0 0 0,0 0 0 0 0,0-1 0 0 0,0 1 0 0 0,-1 1 0 0 0,1-2-17 0 0,-1 1 67 0 0,0 0 0 0 0,0 0-1 0 0,0 0 1 0 0,0 0 0 0 0,0 0 0 0 0,-1 0 0 0 0,1 0-1 0 0,0 0 1 0 0,-1 0 0 0 0,0-1 0 0 0,1 1 0 0 0,-5 2 0 0 0,-24 16-150 0 0,26-18 99 0 0,-33 18 186 0 0,-1-1-1 0 0,-1-3 0 0 0,-56 17 1 0 0,-126 21 871 0 0,199-49-1611 0 0,0-1 0 0 0,-1-2 0 0 0,-34 1 0 0 0,80-17-2192 0 0,-12 9 1686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567 503 8287 0 0,'0'0'191'0'0,"0"0"26"0"0,0 0 9 0 0,3 2 42 0 0,7 6 158 0 0,-7-6 72 0 0,-3-2 12 0 0,0 0 2 0 0,0 0 0 0 0,0 0 0 0 0,0 0 0 0 0,0 0-69 0 0,0 0-222 0 0,0 0 166 0 0,0 0 101 0 0,0 0 21 0 0,0 0-66 0 0,0-3-429 0 0,1-1 0 0 0,0 1 0 0 0,0-1 0 0 0,0 1 0 0 0,0 0 0 0 0,0-1 0 0 0,1 1 0 0 0,-1 0 0 0 0,1 0 0 0 0,0 0 0 0 0,3-3 0 0 0,4-10-17 0 0,3-2 3 0 0,23-30 0 0 0,-6 9 0 0 0,-10 12-244 0 0,-2-2 0 0 0,0 0 0 0 0,14-38 0 0 0,-25 52 144 0 0,-1 0 0 0 0,0 0 0 0 0,-1 0 0 0 0,-1 0 0 0 0,-1-1 0 0 0,0 1 0 0 0,-1-1 0 0 0,0 1 0 0 0,-2-19 0 0 0,0 12 84 0 0,1 22 16 0 0,0-1 0 0 0,0 1 0 0 0,0 0 0 0 0,0 0 0 0 0,0-1 0 0 0,0 1 0 0 0,0 0 0 0 0,0 0 0 0 0,0-1 0 0 0,0 1 0 0 0,0 0 0 0 0,-1 0 0 0 0,1-1 0 0 0,0 1 0 0 0,0 0 0 0 0,0 0 0 0 0,0 0 0 0 0,-1-1 0 0 0,1 1 0 0 0,0 0 0 0 0,0 0 0 0 0,-1 0 0 0 0,1 0 0 0 0,0-1 0 0 0,0 1 0 0 0,0 0 0 0 0,-1 0 0 0 0,1 0 0 0 0,0 0 0 0 0,-1 0 0 0 0,1 0 0 0 0,0 0 0 0 0,0 0 0 0 0,-1 0 0 0 0,1 0 0 0 0,0 0 0 0 0,0 0 0 0 0,-1 0 0 0 0,1 0 0 0 0,0 0 0 0 0,0 0 0 0 0,-1 0 0 0 0,-10 3 0 0 0,11-3 0 0 0,-5 2 0 0 0,1 0 0 0 0,0 0 0 0 0,-1 1 0 0 0,1 0 0 0 0,0 0 0 0 0,1 0 0 0 0,-1 0 0 0 0,0 0 0 0 0,-4 6 0 0 0,-27 38 0 0 0,32-42 0 0 0,-54 81 0 0 0,-44 60 0 0 0,70-106 305 0 0,1 1-1 0 0,3 2 1 0 0,1 1-1 0 0,2 1 0 0 0,-24 65 1 0 0,-15 78-140 0 0,57-174-204 0 0,0 0 0 0 0,-1 0 0 0 0,0-1 0 0 0,-2 0 0 0 0,1-1 0 0 0,-2 1-1 0 0,-19 19 1 0 0,7-11-148 0 0,-1 0-1 0 0,-47 32 0 0 0,-11-4-1000 0 0,80-48 818 0 0,-6 0-1344 0 0,5 0-2378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11975 0 0,'0'0'267'0'0,"0"0"42"0"0,0 0 17 0 0,0 0-28 0 0,2 0-196 0 0,9 1 169 0 0,0-1-1 0 0,-1-1 1 0 0,1 0 0 0 0,0-1 0 0 0,18-4 0 0 0,-12 2-11 0 0,30-9 275 0 0,1-1 0 0 0,58-28 0 0 0,38-24-1311 0 0,-143 65 264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224 174 5407 0 0,'0'0'248'0'0,"0"0"-5"0"0,0 0-51 0 0,0 0 343 0 0,0 0 163 0 0,0 0 36 0 0,0 0-25 0 0,0 0-137 0 0,0 0-57 0 0,0 0-17 0 0,0 0-34 0 0,0 0-134 0 0,0 0-61 0 0,0 0-12 0 0,0 0-3 0 0,-2 0-13 0 0,-31 1 2368 0 0,31-1-2225 0 0,2 0 0 0 0,0 0-26 0 0,0 0-113 0 0,0 0-48 0 0,0 0-6 0 0,0 0-24 0 0,0 0-67 0 0,2-1 13 0 0,37-16 123 0 0,39-18 81 0 0,146-46-1 0 0,-193 73-297 0 0,1-1-8 0 0,2 1 1 0 0,-1 1-1 0 0,36-2 0 0 0,-50 11-11 0 0,-18-2 0 0 0,-1 0 0 0 0,1 0 0 0 0,-1 1 0 0 0,1-1 0 0 0,-1 0 0 0 0,1 1 0 0 0,-1-1 0 0 0,1 0 0 0 0,-1 1 0 0 0,1-1 0 0 0,-1 1 0 0 0,0-1 0 0 0,1 0 0 0 0,-1 1 0 0 0,0-1 0 0 0,1 1 0 0 0,-1-1 0 0 0,0 1 0 0 0,0-1 0 0 0,0 1 0 0 0,1-1 0 0 0,-1 2 0 0 0,0-1 0 0 0,0 1 0 0 0,0 0 0 0 0,0-1 0 0 0,-1 1 0 0 0,1 0 0 0 0,0-1 0 0 0,-1 1 0 0 0,1 0 0 0 0,-1-1 0 0 0,0 1 0 0 0,1-1 0 0 0,-1 1 0 0 0,0-1 0 0 0,0 1 0 0 0,0-1 0 0 0,0 1 0 0 0,0-1 0 0 0,0 0 0 0 0,-3 2 0 0 0,-29 25 0 0 0,24-21 0 0 0,-89 64 0 0 0,-18 15 0 0 0,40-27 0 0 0,-150 90 0 0 0,201-137 16 0 0,23-11 59 0 0,2-1-6 0 0,3 0-15 0 0,62-8-54 0 0,65-16 0 0 0,-116 22-26 0 0,-1 0 1 0 0,28 0 0 0 0,12-1-25 0 0,-15 0 50 0 0,0 0 0 0 0,43 4 0 0 0,-28 5 0 0 0,-39-2 0 0 0,-2 3 0 0 0,-5 5 0 0 0,-6 2 0 0 0,-2-9 0 0 0,0-1 0 0 0,0 0 0 0 0,-1 0 0 0 0,0 0 0 0 0,0 0 0 0 0,0 0 0 0 0,0 0 0 0 0,-1 0 0 0 0,0-1 0 0 0,1 1 0 0 0,-1-1 0 0 0,-4 4 0 0 0,-6 5 0 0 0,-26 18 0 0 0,30-24 0 0 0,-93 62 123 0 0,0 0-54 0 0,-23 30-60 0 0,-48 34 54 0 0,92-82-63 0 0,80-50 0 0 0,0 1 0 0 0,1-1 0 0 0,-1 1-1 0 0,0-1 1 0 0,0 1 0 0 0,0-1 0 0 0,0 0-1 0 0,0 0 1 0 0,0 1 0 0 0,0-1 0 0 0,0 0-1 0 0,0 0 1 0 0,0 0 0 0 0,0 0 0 0 0,0 0-1 0 0,0 0 1 0 0,0 0 0 0 0,0 0 0 0 0,1-1-1 0 0,-1 1 1 0 0,0 0 0 0 0,-2-1 0 0 0,-11-2 75 0 0,9-10 31 0 0,4 9-86 0 0,0 0 0 0 0,1-1 0 0 0,0 1 0 0 0,0 0 0 0 0,0-1 0 0 0,0 1 0 0 0,1 0 0 0 0,0-1 0 0 0,0 1 0 0 0,0 0 0 0 0,2-6 0 0 0,1-5 28 0 0,-3 12-40 0 0,0 0 0 0 0,0-1 0 0 0,0 1 1 0 0,0 0-1 0 0,1 0 0 0 0,-1 0 0 0 0,1 0 0 0 0,0 0 0 0 0,0 1 0 0 0,0-1 0 0 0,3-2 0 0 0,2-2-9 0 0,0 1 0 0 0,1 1 0 0 0,0-1 0 0 0,9-4 0 0 0,-15 9-103 0 0,-2 1-37 0 0,2 1-10 0 0,2 2 37 0 0,0 0-1 0 0,0 1 0 0 0,-1-1 0 0 0,0 1 1 0 0,0 0-1 0 0,0-1 0 0 0,0 1 1 0 0,0 1-1 0 0,-1-1 0 0 0,3 5 1 0 0,-2-3-32 0 0,0 0 0 0 0,1 0 0 0 0,0-1 1 0 0,0 1-1 0 0,9 8 0 0 0,-9-10-121 0 0,0-1-1 0 0,1 1 0 0 0,-1-1 1 0 0,1 0-1 0 0,0-1 0 0 0,0 1 1 0 0,0-1-1 0 0,0 0 1 0 0,0 0-1 0 0,10 2 0 0 0,6-4-4604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13823 0 0,'0'0'315'0'0,"0"0"45"0"0,0 0 21 0 0,0 3-49 0 0,-2 1-323 0 0,1 1 0 0 0,0 0 0 0 0,-1-1-1 0 0,0 0 1 0 0,0 1 0 0 0,0-1 0 0 0,-1 0-1 0 0,1 0 1 0 0,-1 0 0 0 0,0 0 0 0 0,0 0 0 0 0,-5 3-1 0 0,-8 9-2 0 0,-24 17-1 0 0,27-23-6 0 0,-9 8 1 0 0,-42 36 0 0 0,56-47 0 0 0,1 0 0 0 0,0 1 0 0 0,1 0 0 0 0,-1 1 0 0 0,-8 15 0 0 0,15-23 35 0 0,-1 0 1 0 0,0 0-1 0 0,1 0 0 0 0,-1 1 0 0 0,1-1 0 0 0,-1 0 0 0 0,1 0 1 0 0,0 0-1 0 0,-1 1 0 0 0,1-1 0 0 0,0 0 0 0 0,0 1 0 0 0,0-1 1 0 0,0 0-1 0 0,0 0 0 0 0,0 1 0 0 0,0-1 0 0 0,1 0 1 0 0,-1 0-1 0 0,0 1 0 0 0,1-1 0 0 0,-1 0 0 0 0,1 0 0 0 0,-1 0 1 0 0,1 1-1 0 0,0-1 0 0 0,-1 0 0 0 0,2 1 0 0 0,0 0 33 0 0,0-1 0 0 0,0 1 0 0 0,0-1 0 0 0,1 0 0 0 0,-1 0 0 0 0,0 0 0 0 0,0 0 0 0 0,0 0 0 0 0,1 0 0 0 0,-1-1 0 0 0,0 1 0 0 0,1-1 0 0 0,-1 0 0 0 0,4 1 0 0 0,9-1-33 0 0,1 0 0 0 0,-1-2 0 0 0,1 1 0 0 0,-1-2 0 0 0,0 0 1 0 0,0-1-1 0 0,0 0 0 0 0,-1-1 0 0 0,1-1 0 0 0,-1 0 0 0 0,0-1 0 0 0,-1-1 0 0 0,16-10 0 0 0,-27 16-17 0 0,0-1 0 0 0,1 1 0 0 0,-1 0 0 0 0,0-1 0 0 0,0 1 0 0 0,-1-1 1 0 0,1 0-1 0 0,-1 1 0 0 0,1-1 0 0 0,-1 0 0 0 0,0 0 0 0 0,0 0 0 0 0,0 0 0 0 0,0 0 0 0 0,-1 0 0 0 0,1-1 0 0 0,-1 1 1 0 0,0 0-1 0 0,0-6 0 0 0,0 7-191 0 0,0 0 1 0 0,0 0-1 0 0,-1-1 1 0 0,1 1-1 0 0,0 0 1 0 0,-1 0-1 0 0,0 0 1 0 0,0-1-1 0 0,0 1 1 0 0,0 0-1 0 0,0 0 1 0 0,0 1-1 0 0,0-1 1 0 0,0 0-1 0 0,-1 0 1 0 0,1 0-1 0 0,-1 1 1 0 0,0-1-1 0 0,1 1 1 0 0,-1-1-1 0 0,0 1 1 0 0,0 0-1 0 0,0 0 1 0 0,0-1-1 0 0,0 1 1 0 0,0 1-1 0 0,-4-3 1 0 0,5 3-3177 0 0,1 0-989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79 416 11975 0 0,'0'0'267'0'0,"0"0"42"0"0,0 0 17 0 0,-2 0-28 0 0,-26 1-62 0 0,4-2 680 0 0,23 1-680 0 0,-1-1-1 0 0,1 1 1 0 0,0-1 0 0 0,-1 0-1 0 0,1 1 1 0 0,-1-1 0 0 0,1 0 0 0 0,0 0-1 0 0,0 0 1 0 0,-1 0 0 0 0,0-2-1 0 0,1 1-33 0 0,0 0-1 0 0,0-1 0 0 0,0 1 1 0 0,0 0-1 0 0,0-1 0 0 0,1 1 1 0 0,-1-1-1 0 0,1 1 0 0 0,0-1 1 0 0,0 1-1 0 0,0-1 0 0 0,0 1 1 0 0,0-1-1 0 0,1-2 0 0 0,-1 3-37 0 0,1-6-41 0 0,0 0 0 0 0,1 0-1 0 0,0-1 1 0 0,0 1 0 0 0,1 0-1 0 0,0 0 1 0 0,1 1 0 0 0,0-1-1 0 0,5-8 1 0 0,8-8-203 0 0,24-29 1 0 0,-33 44 143 0 0,10-10-64 0 0,1 1 0 0 0,1 1 0 0 0,0 1 0 0 0,33-20 0 0 0,-22 15 0 0 0,-9 7-1303 0 0,29-14-1 0 0,-24 14-4137 0 0,-13 7-359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13823 0 0,'1'0'34'0'0,"0"1"0"0"0,0-1 0 0 0,0 1 0 0 0,0-1-1 0 0,0 1 1 0 0,0 0 0 0 0,0-1 0 0 0,0 1 0 0 0,0 0-1 0 0,-1-1 1 0 0,1 1 0 0 0,0 0 0 0 0,0 0 0 0 0,-1 0-1 0 0,1 0 1 0 0,-1 0 0 0 0,1 0 0 0 0,-1 0 0 0 0,1 0 0 0 0,-1 0-1 0 0,0 0 1 0 0,1 1 0 0 0,-1 1 21 0 0,0-1 1 0 0,-1 0-1 0 0,1 0 1 0 0,-1 1-1 0 0,1-1 1 0 0,-1 0-1 0 0,0 0 1 0 0,0 0-1 0 0,0 0 1 0 0,-2 4-1 0 0,-22 36 5 0 0,-51 68-1 0 0,-42 32-54 0 0,23-41-5 0 0,-8 11 0 0 0,81-86 0 0 0,2 0 0 0 0,-26 47 0 0 0,40-59 186 0 0,0 0 0 0 0,1 0 0 0 0,1 1 0 0 0,0-1 0 0 0,-3 31 0 0 0,0-5-138 0 0,3-30-5012 0 0,-1-1-4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11975 0 0,'0'0'267'0'0,"0"0"42"0"0,0 0 17 0 0,-8 4 74 0 0,-26 8-389 0 0,21-8 12 0 0,1 0 0 0 0,-24 12 1 0 0,27-10 34 0 0,-8 3 484 0 0,-18 14 1 0 0,30-18-425 0 0,-1 0 0 0 0,0 0 0 0 0,1 1 0 0 0,0 0 0 0 0,0-1 0 0 0,-4 10 0 0 0,3-7 70 0 0,1 0 1 0 0,1 0-1 0 0,-1 1 0 0 0,2 0 0 0 0,-6 15 1 0 0,9-22-146 0 0,-1 0 1 0 0,1 1 0 0 0,0-1 0 0 0,-1 0 0 0 0,1 0 0 0 0,0 1 0 0 0,0-1 0 0 0,1 0 0 0 0,-1 0 0 0 0,0 0 0 0 0,1 1 0 0 0,-1-1-1 0 0,1 0 1 0 0,0 0 0 0 0,0 0 0 0 0,-1 0 0 0 0,2 0 0 0 0,-1 0 0 0 0,0 0 0 0 0,0 0 0 0 0,0 0 0 0 0,1-1 0 0 0,-1 1-1 0 0,1 0 1 0 0,0-1 0 0 0,-1 1 0 0 0,1-1 0 0 0,0 0 0 0 0,0 0 0 0 0,2 2 0 0 0,4 0 139 0 0,0 1 1 0 0,0-1 0 0 0,0 0-1 0 0,1-1 1 0 0,0 0-1 0 0,-1 0 1 0 0,1-1-1 0 0,17 1 1 0 0,-10-2-193 0 0,0-1-1 0 0,0 0 1 0 0,0-1 0 0 0,17-5-1 0 0,-28 6 16 0 0,0-1 0 0 0,0 1 0 0 0,0-2-1 0 0,-1 1 1 0 0,1 0 0 0 0,-1-1 0 0 0,1 0 0 0 0,-1 0-1 0 0,0 0 1 0 0,0 0 0 0 0,0-1 0 0 0,0 0 0 0 0,-1 0-1 0 0,0 0 1 0 0,1 0 0 0 0,-1 0 0 0 0,-1-1 0 0 0,1 1-1 0 0,3-10 1 0 0,-3 8-106 0 0,-1-1 0 0 0,0 0 0 0 0,-1 0 0 0 0,1 0 0 0 0,-1 0 0 0 0,-1 0 0 0 0,1 0 0 0 0,-1 0 0 0 0,0 0 0 0 0,-1-1 0 0 0,0 1 0 0 0,0 0 0 0 0,0 0 0 0 0,-3-7 0 0 0,-15-38-648 0 0,18 51 23 0 0,-2-5-2078 0 0,3 5-2313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48 11975 0 0,'1'0'267'0'0,"71"-33"849"0"0,-46 19 757 0 0,-24 13-1361 0 0,-2 1 0 0 0,0 0 0 0 0,0 0-69 0 0,-2 1-222 0 0,-4 0-8 0 0,-1 1 0 0 0,1 0 0 0 0,1 0 0 0 0,-1 0 0 0 0,0 1 0 0 0,0 0 0 0 0,-9 6 0 0 0,-38 33 124 0 0,35-28-386 0 0,-17 18 49 0 0,0 1 0 0 0,2 2 0 0 0,2 1 0 0 0,-36 54 0 0 0,64-86-8 0 0,0 1-1 0 0,0-1 1 0 0,1 1 0 0 0,-1 0-1 0 0,1 0 1 0 0,0 0-1 0 0,0 0 1 0 0,1 0 0 0 0,0 1-1 0 0,-1 4 1 0 0,2-8 59 0 0,0 0 0 0 0,0 0 0 0 0,0 0 0 0 0,0 0 0 0 0,0 0 0 0 0,1 0 0 0 0,-1 0 0 0 0,1 0 1 0 0,-1 0-1 0 0,1 0 0 0 0,0 0 0 0 0,0-1 0 0 0,-1 1 0 0 0,1 0 0 0 0,1-1 0 0 0,-1 1 0 0 0,0 0 0 0 0,0-1 0 0 0,1 1 0 0 0,-1-1 0 0 0,0 0 1 0 0,1 1-1 0 0,0-1 0 0 0,-1 0 0 0 0,1 0 0 0 0,0 0 0 0 0,-1 0 0 0 0,1 0 0 0 0,4 1 0 0 0,0 0 27 0 0,0-1 1 0 0,0 1-1 0 0,0-1 0 0 0,0 0 0 0 0,0-1 0 0 0,0 0 1 0 0,0 0-1 0 0,12-1 0 0 0,5-2-375 0 0,23-8 0 0 0,-10 3-1101 0 0,-19 3 331 0 0,0 0 0 0 0,-1-1 1 0 0,0-1-1 0 0,-1 0 0 0 0,18-11 0 0 0,-5 2-468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48 6447 0 0,'0'0'298'0'0,"0"0"-10"0"0,0 0-118 0 0,0 0 206 0 0,1 1 111 0 0,2 10 82 0 0,2 12 5003 0 0,-4-23-5520 0 0,-1 1-1 0 0,0-1 1 0 0,0 0 0 0 0,1 0-1 0 0,-1 1 1 0 0,0-1-1 0 0,1 0 1 0 0,-1 0 0 0 0,0 1-1 0 0,1-1 1 0 0,-1 0-1 0 0,0 0 1 0 0,1 0 0 0 0,-1 0-1 0 0,0 0 1 0 0,1 1-1 0 0,-1-1 1 0 0,1 0 0 0 0,-1 0-1 0 0,0 0 1 0 0,1 0-1 0 0,-1 0 1 0 0,0 0 0 0 0,1 0-1 0 0,-1 0 1 0 0,1 0-1 0 0,-1-1 1 0 0,1 1 0 0 0,11-2 1011 0 0,-8 1-950 0 0,9-5 242 0 0,2-15-215 0 0,-10 13-140 0 0,-1-1 0 0 0,-1 0 0 0 0,0-3 0 0 0,-4 9 0 0 0,0 2 0 0 0,0 0 0 0 0,1 0 0 0 0,0 1 0 0 0,-1-1 0 0 0,1 0 0 0 0,-1 0 0 0 0,1 1 0 0 0,0-1 0 0 0,-1 0 0 0 0,0 1 0 0 0,1-1 0 0 0,-1 0 0 0 0,1 1 0 0 0,-1-1 0 0 0,0 1 0 0 0,1-1 0 0 0,-1 1 0 0 0,0 0 0 0 0,0-1 0 0 0,1 1 0 0 0,-1 0 0 0 0,0-1 0 0 0,0 1 0 0 0,0 0 0 0 0,1 0 0 0 0,-1 0 0 0 0,0-1 0 0 0,0 1 0 0 0,0 0 0 0 0,0 0 0 0 0,1 0 0 0 0,-1 1 0 0 0,0-1 0 0 0,0 0 0 0 0,-1 1 0 0 0,0-1 0 0 0,-3 1 0 0 0,0 0 0 0 0,0 0 0 0 0,0 0 0 0 0,0 1 0 0 0,1 0 0 0 0,-1 0 0 0 0,1 0 0 0 0,-1 1 0 0 0,1-1 0 0 0,0 1 0 0 0,0 0 0 0 0,-6 5 0 0 0,-4 6 0 0 0,-24 31 0 0 0,-3 1 0 0 0,-74 49 0 0 0,95-80 0 0 0,16-10 0 0 0,7-3 0 0 0,4-2 0 0 0,7-1 0 0 0,-1 0 0 0 0,0 0 0 0 0,1-2 0 0 0,23-6 0 0 0,48-23 0 0 0,-84 31 0 0 0,7 0 0 0 0,-8 6 0 0 0,-6 3 0 0 0,4-4 0 0 0,0 0 0 0 0,0 0 0 0 0,0 0 0 0 0,1 0 0 0 0,-1 1 0 0 0,1-1 0 0 0,0 0 0 0 0,0 1 0 0 0,0-1 0 0 0,1 1 0 0 0,0-1 0 0 0,0 1 0 0 0,0 6 0 0 0,2 0 0 0 0,0 0 0 0 0,1-1 0 0 0,6 17 0 0 0,-8-25 0 0 0,3 7 0 0 0,5 3-583 0 0,-6-10-1290 0 0,-1-1-445 0 0,-1 0-3092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15663 0 0,'0'0'356'0'0,"0"0"50"0"0,0 0 20 0 0,0 3-42 0 0,-2 20-309 0 0,-6 36 0 0 0,4-33-77 0 0,-1-4 2 0 0,0-1 0 0 0,-1 0 0 0 0,-14 32 0 0 0,-34 59 0 0 0,18-39 0 0 0,21-41 52 0 0,-90 180 1328 0 0,96-197-1523 0 0,0 0 0 0 0,-1-1 0 0 0,0 1 0 0 0,-1-2 0 0 0,-1 0 0 0 0,0 0-1 0 0,-1-1 1 0 0,-22 17 0 0 0,34-29 35 0 0,0 0 0 0 0,0 0-1 0 0,1 0 1 0 0,-1 0 0 0 0,0 0-1 0 0,0 0 1 0 0,0 0 0 0 0,0 0-1 0 0,0 0 1 0 0,0 0 0 0 0,0 0-1 0 0,0-1 1 0 0,0 1 0 0 0,1 0-1 0 0,-1-1 1 0 0,0 1 0 0 0,-1-2-1 0 0,1 2-466 0 0,0 0-4884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15663 0 0,'0'0'356'0'0,"0"0"50"0"0,0 0 20 0 0,2 0-42 0 0,20 3-236 0 0,-2-3 206 0 0,-1-2 0 0 0,1 0 0 0 0,-1-1 0 0 0,31-10 0 0 0,-16 5-100 0 0,68-14-206 0 0,86-21 1360 0 0,9 6-876 0 0,-106 23-3932 0 0,-73 12-1172 0 0,-5 1-1228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61 176 15663 0 0,'0'0'356'0'0,"1"-1"50"0"0,4-4-215 0 0,-1 1-37 0 0,0 0-1 0 0,0 0 0 0 0,0 0 1 0 0,6-2-1 0 0,-10 5-153 0 0,0 1 0 0 0,0 0 0 0 0,1 0 0 0 0,-1-1 0 0 0,0 1 0 0 0,0 0 0 0 0,1 0 0 0 0,-1 0 0 0 0,0-1 0 0 0,0 1 0 0 0,1 0 0 0 0,-1 0 0 0 0,0 0 0 0 0,1 0 0 0 0,-1 0 0 0 0,0 0 0 0 0,1 0 0 0 0,-1-1 0 0 0,0 1 0 0 0,1 0 0 0 0,-1 0 0 0 0,0 0 0 0 0,1 0 0 0 0,-1 0 0 0 0,0 1 0 0 0,1-1 0 0 0,-1 0 0 0 0,0 0 0 0 0,0 0 0 0 0,1 0 0 0 0,-1 0 0 0 0,0 0 0 0 0,1 0 0 0 0,-1 1 0 0 0,0-1 0 0 0,0 0 0 0 0,1 0 0 0 0,-1 0 0 0 0,0 1 0 0 0,0-1 0 0 0,1 0 0 0 0,-1 0 0 0 0,0 1 0 0 0,0-1 0 0 0,0 0 0 0 0,1 1 0 0 0,-1-1 0 0 0,0 0 0 0 0,0 1 0 0 0,1 11 0 0 0,-1-12 0 0 0,-1 8-18 0 0,0-1-1 0 0,-1 0 1 0 0,0 0-1 0 0,0 0 1 0 0,0-1-1 0 0,-1 1 1 0 0,0 0-1 0 0,-5 8 0 0 0,-5 5-167 0 0,-18 22 0 0 0,-7 11-159 0 0,38-51-163 0 0,0-2-4 0 0</inkml:trace>
  <inkml:trace contextRef="#ctx0" brushRef="#br0" timeOffset="1">337 2 13823 0 0,'0'0'304'0'0,"0"0"64"0"0,0 0 16 0 0,0 0 0 0 0,14-1-312 0 0,-1 1-72 0 0,-3 1 0 0 0,1 1-6128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 13823 0 0,'-8'5'675'0'0,"-67"36"37"0"0,44-25-587 0 0,19-10-125 0 0,-7 3 0 0 0,1 1 0 0 0,0 0 0 0 0,1 2 0 0 0,-19 15 0 0 0,26-17-2 0 0,-4 2-5 0 0,-16 18-1 0 0,27-26 16 0 0,0 0 0 0 0,0-1 0 0 0,1 1 0 0 0,-1 1 0 0 0,1-1 0 0 0,0 0 0 0 0,0 0 0 0 0,0 1 0 0 0,1-1 0 0 0,-2 6 0 0 0,3-9 48 0 0,0 0 0 0 0,0 0 0 0 0,0 0 0 0 0,0 0-1 0 0,0 0 1 0 0,0 0 0 0 0,1 0 0 0 0,-1 0 0 0 0,0 0 0 0 0,0 0 0 0 0,1 0 0 0 0,-1 0 0 0 0,0 0 0 0 0,1-1 0 0 0,-1 1-1 0 0,1 0 1 0 0,-1 0 0 0 0,1 0 0 0 0,0 0 0 0 0,-1-1 0 0 0,1 1 0 0 0,0 0 0 0 0,-1-1 0 0 0,1 1 0 0 0,0 0-1 0 0,0-1 1 0 0,0 1 0 0 0,0-1 0 0 0,-1 1 0 0 0,1-1 0 0 0,0 0 0 0 0,0 1 0 0 0,0-1 0 0 0,1 0 0 0 0,3 1 78 0 0,-1 0 0 0 0,0 0 1 0 0,0-1-1 0 0,0 1 0 0 0,0-1 1 0 0,6 0-1 0 0,22-4 110 0 0,-1 0-1 0 0,0-2 1 0 0,0-1-1 0 0,41-15 1 0 0,-55 15-254 0 0,-1 0 0 0 0,0 0 1 0 0,0-2-1 0 0,-1 0 0 0 0,0-1 0 0 0,0 0 1 0 0,-1-1-1 0 0,-1-1 0 0 0,16-17 0 0 0,-22 21 26 0 0,-1 0-1 0 0,0 0 0 0 0,-1 0 1 0 0,6-11-1 0 0,-10 16-31 0 0,0 0 0 0 0,0 0 0 0 0,0 0 0 0 0,0 0-1 0 0,0 0 1 0 0,-1 0 0 0 0,1-6 0 0 0,-1 8-27 0 0,0-1-1 0 0,0 1 1 0 0,0-1 0 0 0,-1 1-1 0 0,1 0 1 0 0,0-1 0 0 0,-1 1-1 0 0,1 0 1 0 0,-1-1-1 0 0,1 1 1 0 0,-1 0 0 0 0,0 0-1 0 0,1-1 1 0 0,-1 1 0 0 0,0 0-1 0 0,0 0 1 0 0,0 0 0 0 0,-1-1-1 0 0,-1 0-149 0 0,1 1 0 0 0,-1-1 0 0 0,0 1 0 0 0,0 0 0 0 0,1-1 0 0 0,-1 1 0 0 0,0 0 0 0 0,0 1 0 0 0,0-1 0 0 0,0 1 0 0 0,-7-1 0 0 0,-35 2-2479 0 0,32 1 1792 0 0,-1 1 1 0 0,1 1-1 0 0,0 0 0 0 0,-1 1 0 0 0,-18 10 0 0 0,18-9 407 0 0,11-5-39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13559 0 0,'-1'-1'622'0'0,"0"-2"-410"0"0,-15-12 402 0 0,-10-5 1716 0 0,24 19-1557 0 0,2 1-205 0 0,0 0-89 0 0,0 0-21 0 0,0 0-43 0 0,0 0-174 0 0,0 0-75 0 0,1 2-20 0 0,3 14-95 0 0,-3-14-43 0 0,-1-1-1 0 0,1 1 1 0 0,-1-1-1 0 0,0 1 1 0 0,1 0 0 0 0,-1-1-1 0 0,0 1 1 0 0,0-1-1 0 0,0 1 1 0 0,-1 2 0 0 0,-1 18 1 0 0,-1 10-25 0 0,2-19-62 0 0,0-10-10 0 0,1-3-203 0 0,0 0-877 0 0,0 0-375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36 209 10135 0 0,'-2'2'464'0'0,"-31"40"308"0"0,32-41-46 0 0,1-1 244 0 0,0 0 44 0 0,0 0-61 0 0,0 0-288 0 0,0 0-121 0 0,0 0-28 0 0,0 0-4 0 0,7-10 351 0 0,-4 7-702 0 0,27-34 411 0 0,57-52 0 0 0,-68 71-389 0 0,1 2 0 0 0,1 0 0 0 0,0 2 0 0 0,38-20 0 0 0,-53 31-73 0 0,-1 1 1 0 0,0-1-1 0 0,1 1 0 0 0,-1 1 1 0 0,1-1-1 0 0,-1 1 1 0 0,1 0-1 0 0,0 0 1 0 0,7 1-1 0 0,-11 0-110 0 0,1 0 1 0 0,-1 1 0 0 0,0-1-1 0 0,1 1 1 0 0,-1-1-1 0 0,0 1 1 0 0,1 0-1 0 0,-1 0 1 0 0,0 0-1 0 0,0 0 1 0 0,0 1-1 0 0,0-1 1 0 0,0 1-1 0 0,0-1 1 0 0,0 1-1 0 0,-1-1 1 0 0,1 1-1 0 0,0 0 1 0 0,-1 0 0 0 0,1 0-1 0 0,-1 0 1 0 0,0 0-1 0 0,0 0 1 0 0,1 3-1 0 0,5 12 0 0 0,-1 1 0 0 0,7 31 0 0 0,-8-27 0 0 0,5 19 0 0 0,14 49 0 0 0,-16-60 103 0 0,-4-10-6112 0 0,-3-18-677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10135 0 0,'0'0'231'0'0,"0"0"29"0"0,0 0 19 0 0,0 0 37 0 0,0 0 125 0 0,0 0 58 0 0,0 0 11 0 0,0 0 2 0 0,-3 2 0 0 0,-7 5 0 0 0,7-5 0 0 0,3-2 0 0 0,0 0 0 0 0,0 0 0 0 0,0 0 0 0 0,0 0 0 0 0,0 0 0 0 0,0 0 0 0 0,0 0 0 0 0,0 0 0 0 0,0 0 0 0 0,1 2 0 0 0,9 8-350 0 0,0-1 0 0 0,1 0 0 0 0,0 0 0 0 0,0-1 0 0 0,1 0 0 0 0,14 6 0 0 0,29 22-176 0 0,-50-33 14 0 0,0 2 0 0 0,0-1 0 0 0,0 0 0 0 0,0 1 0 0 0,-1 0 0 0 0,0 0 0 0 0,0 1 0 0 0,0-1 0 0 0,3 7 0 0 0,-5-7 0 0 0,-1 0 0 0 0,1-1 0 0 0,0 1 0 0 0,-1 1 0 0 0,0-1 0 0 0,0 0 0 0 0,-1 0 0 0 0,0 0 0 0 0,0 0 0 0 0,0 0 0 0 0,0 1 0 0 0,-2 5 0 0 0,0-1-76 0 0,0 0-1 0 0,-1 0 0 0 0,-1 0 1 0 0,0 0-1 0 0,0-1 0 0 0,-1 1 1 0 0,0-1-1 0 0,0 0 1 0 0,-1 0-1 0 0,0-1 0 0 0,-1 0 1 0 0,-9 9-1 0 0,-7 4-255 0 0,0-1 0 0 0,-49 32 0 0 0,67-49 329 0 0,0 0 0 0 0,0 0 0 0 0,-1 0 1 0 0,1-1-1 0 0,-1 0 0 0 0,-6 2 0 0 0,-3 1-49 0 0,14-5-318 0 0,-1-7-1154 0 0,1-3-2976 0 0,4-1-1114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658 406 4607 0 0,'0'0'102'0'0,"0"0"20"0"0,0 0 6 0 0,-2 1-21 0 0,2 0-87 0 0,-11 7 121 0 0,10-8 585 0 0,1 0 244 0 0,0 0 44 0 0,0 0 8 0 0,0 0 2 0 0,0 0 0 0 0,0 0 0 0 0,0 0 0 0 0,0 0 0 0 0,0 0 0 0 0,1-1-862 0 0,1 0 0 0 0,0 0 0 0 0,0-1 0 0 0,-1 1 0 0 0,1-1 0 0 0,-1 1 0 0 0,1-1 0 0 0,-1 0 0 0 0,0 0 0 0 0,0 1 0 0 0,0-1 0 0 0,2-3 0 0 0,0 0-20 0 0,0-1-142 0 0,1 0 0 0 0,-1 0 0 0 0,0-1 0 0 0,0 1 0 0 0,-1-1 0 0 0,0 0 0 0 0,0 1 0 0 0,-1-1 0 0 0,1 0 0 0 0,-1 0 0 0 0,-1 0 0 0 0,0-1 0 0 0,0 1 0 0 0,0 0 0 0 0,-1 0 0 0 0,0 0 0 0 0,0 0 0 0 0,0 0 0 0 0,-5-11 0 0 0,2 3-93 0 0,-3-29-1 0 0,6 35 20 0 0,0-1 0 0 0,-1 1 0 0 0,0-1 0 0 0,0 1 0 0 0,-1 0 0 0 0,0 0 0 0 0,-1 0 0 0 0,-6-10 0 0 0,7 13-62 0 0,1 3 62 0 0,0 1 0 0 0,0-1 0 0 0,0 0 0 0 0,1 1 0 0 0,0-1 0 0 0,-1 0 0 0 0,1 0 0 0 0,0 0 0 0 0,0 0-1 0 0,1 0 1 0 0,-1 0 0 0 0,0-6 0 0 0,1 7 74 0 0,0 0-1 0 0,0 1 1 0 0,0-1-1 0 0,0 1 1 0 0,0-1-1 0 0,-1 1 1 0 0,1-1-1 0 0,-1 0 1 0 0,1 1-1 0 0,-1 0 1 0 0,1-1-1 0 0,-1 1 1 0 0,0-1-1 0 0,0 1 1 0 0,1 0-1 0 0,-1-1 1 0 0,0 1-1 0 0,0 0 1 0 0,-1 0-1 0 0,1 0 1 0 0,0 0-1 0 0,0 0 0 0 0,0 0 1 0 0,-1 0-1 0 0,1 0 1 0 0,0 0-1 0 0,-1 1 1 0 0,1-1-1 0 0,-1 0 1 0 0,1 1-1 0 0,-1-1 1 0 0,1 1-1 0 0,-1 0 1 0 0,1-1-1 0 0,-1 1 1 0 0,0 0-1 0 0,1 0 1 0 0,-3 0-1 0 0,-4 1 2 0 0,-1-1 0 0 0,0 1-1 0 0,0 1 1 0 0,1-1 0 0 0,-14 6-1 0 0,-6 4 0 0 0,0 1 0 0 0,1 1 0 0 0,-37 26 0 0 0,43-26 0 0 0,-175 121 0 0 0,187-127 0 0 0,9-7 0 0 0,-76 60 93 0 0,68-53-49 0 0,0 1 0 0 0,0 0 0 0 0,1 0 0 0 0,0 1 0 0 0,1 0 0 0 0,-9 16 1 0 0,13-22 1 0 0,1 0 0 0 0,-1 0-1 0 0,1 1 1 0 0,0-1 0 0 0,0 0 0 0 0,0 0 0 0 0,1 1 0 0 0,-1-1 0 0 0,1 0 0 0 0,0 1 0 0 0,0-1 0 0 0,0 0 0 0 0,0 1 0 0 0,0-1 0 0 0,1 0 0 0 0,0 1 0 0 0,0-1 0 0 0,-1 0 0 0 0,2 0 0 0 0,-1 1 0 0 0,0-1 0 0 0,1 0 0 0 0,-1 0 0 0 0,1 0 0 0 0,0-1 0 0 0,0 1-1 0 0,0 0 1 0 0,0-1 0 0 0,1 1 0 0 0,-1-1 0 0 0,1 0 0 0 0,0 0 0 0 0,-1 0 0 0 0,4 2 0 0 0,4 2 45 0 0,0-1 1 0 0,0 0-1 0 0,0 0 0 0 0,0-1 1 0 0,1-1-1 0 0,0 0 0 0 0,0 0 0 0 0,0-1 1 0 0,12 1-1 0 0,6-1 146 0 0,0-2-1 0 0,0-1 1 0 0,0-1 0 0 0,44-10-1 0 0,111-37-302 0 0,-152 39 66 0 0,1-1 0 0 0,-1-2 0 0 0,-1-1 0 0 0,42-26 0 0 0,-65 33 0 0 0,-7 0 0 0 0,-2 6 0 0 0,1 0 0 0 0,-1 1 0 0 0,0-1 0 0 0,0 0 0 0 0,0 0 0 0 0,0 0 0 0 0,0 1 0 0 0,0-1 0 0 0,0 0 0 0 0,0 1 0 0 0,0-1 0 0 0,0 1 0 0 0,0-1 0 0 0,0 1 0 0 0,-1-1 0 0 0,1 1 0 0 0,0 0 0 0 0,0 0 0 0 0,0 0 0 0 0,-1-1 0 0 0,1 1 0 0 0,0 0 0 0 0,0 1 0 0 0,-2-1 0 0 0,-2 0 0 0 0,1 1 0 0 0,-1-1 0 0 0,0 1 0 0 0,1 0 0 0 0,-6 2 0 0 0,5-1 0 0 0,0 0 0 0 0,0 1 0 0 0,1-1 0 0 0,-1 1 0 0 0,1 0 0 0 0,-1 0 0 0 0,1 1 0 0 0,0-1 0 0 0,-5 7 0 0 0,2-1 0 0 0,2-1 0 0 0,-1 1 0 0 0,-8 19 0 0 0,-17 50 0 0 0,23-54 0 0 0,-1-2 0 0 0,-1 1 0 0 0,-22 35 0 0 0,-33 29 993 0 0,-116 118 0 0 0,180-203-947 0 0,-4 3-51 0 0,1 1 0 0 0,-1 0-1 0 0,-3 6 1 0 0,7-9-22 0 0,0-1-310 0 0,1-2-138 0 0,7-1 144 0 0,0-1 0 0 0,0 1-1 0 0,0-1 1 0 0,0 0 0 0 0,-1-1 0 0 0,1 0-1 0 0,-1 0 1 0 0,0 0 0 0 0,9-6-1 0 0,-3 2-2856 0 0,13-7-2875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27 6447 0 0,'3'-1'298'0'0,"-2"1"-236"0"0,3-2-22 0 0,0 1 1 0 0,0-1 0 0 0,0 1 0 0 0,0-1-1 0 0,0 0 1 0 0,-1-1 0 0 0,1 1 0 0 0,-1 0-1 0 0,6-6 1 0 0,-8 7 324 0 0,-1 1 122 0 0,0 0 22 0 0,0 0 3 0 0,0 0 0 0 0,0 0 0 0 0,0 0 0 0 0,0 0 0 0 0,0 0 0 0 0,0 0 0 0 0,0 0 0 0 0,0 0 0 0 0,0 0 0 0 0,0 0 0 0 0,0 0 0 0 0,-21 2 2144 0 0,19-2-2598 0 0,-1 1 0 0 0,0-1-1 0 0,1 1 1 0 0,-1-1 0 0 0,0 1 0 0 0,1 0-1 0 0,-1 0 1 0 0,1 0 0 0 0,-1 1 0 0 0,1-1-1 0 0,0 0 1 0 0,0 1 0 0 0,-1 0 0 0 0,-2 2-1 0 0,4-2 8 0 0,-14 15 212 0 0,1 0 1 0 0,0 2-1 0 0,-14 25 1 0 0,-5 7-271 0 0,-24 40-7 0 0,50-81 0 0 0,8-11 0 0 0,3-5 0 0 0,0 1 0 0 0,0-1 0 0 0,9-7 0 0 0,85-56 449 0 0,-53 40 542 0 0,-30 20-896 0 0,0 0 0 0 0,1 1 0 0 0,0 1 0 0 0,0 0 0 0 0,29-7-1 0 0,7-2-119 0 0,-51 15-312 0 0,-1 1-138 0 0,0 0-33 0 0,0 0 66 0 0,0 0 220 0 0,0 0-164 0 0,4 1-320 0 0,-4-1 672 0 0,0 1 1 0 0,0-1-1 0 0,1 0 1 0 0,-1 1-1 0 0,0-1 1 0 0,1 0-1 0 0,-1 1 1 0 0,0-1-1 0 0,1 0 0 0 0,-1 1 1 0 0,1-1-1 0 0,-1 0 1 0 0,0 0-1 0 0,1 0 1 0 0,-1 1-1 0 0,1-1 1 0 0,-1 0-1 0 0,1 0 1 0 0,-1 0-1 0 0,0 0 1 0 0,1 0-1 0 0,-1 0 0 0 0,1 0 1 0 0,-1 0-1 0 0,1 0 1 0 0,-1 0-1 0 0,1 0 1 0 0,-1 0-1 0 0,1 0 1 0 0,0-1-1 0 0,0 1-691 0 0,-1 0-246 0 0,0 0-542 0 0,0 0-2110 0 0,0 0-901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15663 0 0,'0'0'719'0'0,"0"0"-20"0"0,0 0-374 0 0,0 0 84 0 0,-1 2 82 0 0,-40 59-84 0 0,-3-2 0 0 0,-60 64 0 0 0,-4 3-571 0 0,79-89 194 0 0,-36 63 0 0 0,62-93-17 0 0,0 0-1 0 0,0 0 1 0 0,1 0 0 0 0,-1 1-1 0 0,2-1 1 0 0,-1 0-1 0 0,1 1 1 0 0,0 14-1 0 0,-4 24-1798 0 0,-1-33-2151 0 0,5-12 1891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876 434 8287 0 0,'-1'2'382'0'0,"-1"4"-308"0"0,-1 1 0 0 0,0 0 0 0 0,-1-1 0 0 0,1 0 1 0 0,-1 0-1 0 0,0 0 0 0 0,-8 9 0 0 0,-17 12 671 0 0,-64 47 1 0 0,77-63-1153 0 0,5-3 214 0 0,0-1 0 0 0,-1-1 0 0 0,-13 6 1 0 0,0-1 1242 0 0,24-10-540 0 0,1-1 2 0 0,0 0 0 0 0,0 0 0 0 0,4-11 512 0 0,0 4-752 0 0,0 0-1 0 0,0 1 1 0 0,1-1-1 0 0,-1 1 1 0 0,10-9-1 0 0,32-27 905 0 0,-14 13-466 0 0,-16 13-699 0 0,-1 0 0 0 0,0-2 0 0 0,-1 0 0 0 0,-1 0 0 0 0,-1-1 0 0 0,-1-1 0 0 0,0 0 0 0 0,-2 0 0 0 0,0-1 0 0 0,-1 0 0 0 0,-1-1 0 0 0,-1 0 0 0 0,-1 0 0 0 0,1-23 0 0 0,-4 33-11 0 0,1-19 0 0 0,0-2 0 0 0,-2 1 0 0 0,-6-55 0 0 0,5 87 0 0 0,0 0 0 0 0,1-1 0 0 0,-1 1 0 0 0,0 0 0 0 0,0 0 0 0 0,0-1 0 0 0,0 1 0 0 0,0 0 0 0 0,0-1 0 0 0,0 1 0 0 0,0 0 0 0 0,-1 0 0 0 0,1-1 0 0 0,0 1 0 0 0,0 0 0 0 0,0-1 0 0 0,0 1 0 0 0,0 0 0 0 0,0 0 0 0 0,0-1 0 0 0,-1 1 0 0 0,1 0 0 0 0,0 0 0 0 0,0 0 0 0 0,0-1 0 0 0,-1 1 0 0 0,1 0 0 0 0,0 0 0 0 0,0 0 0 0 0,0-1 0 0 0,-1 1 0 0 0,1 0 0 0 0,0 0 0 0 0,-1 0 0 0 0,1 0 0 0 0,0 0 0 0 0,0 0 0 0 0,-1 0 0 0 0,1 0 0 0 0,0-1 0 0 0,0 1 0 0 0,-1 0 0 0 0,1 0 0 0 0,0 0 0 0 0,-1 0 0 0 0,1 1 0 0 0,0-1 0 0 0,0 0 0 0 0,-1 0 0 0 0,1 0 0 0 0,0 0 0 0 0,-1 0 0 0 0,1 0 0 0 0,0 0 0 0 0,0 0 0 0 0,-1 1 0 0 0,1-1 0 0 0,0 0 0 0 0,0 0 0 0 0,-1 0 0 0 0,1 0 0 0 0,0 1 0 0 0,0-1 0 0 0,0 0 0 0 0,0 0 0 0 0,-1 1 0 0 0,1-1 0 0 0,0 1 0 0 0,-7 5 0 0 0,0 1 0 0 0,1 0 0 0 0,0 0 0 0 0,1 0 0 0 0,-1 1 0 0 0,-6 13 0 0 0,4-6 0 0 0,-38 60 0 0 0,-221 342 0 0 0,54-78 0 0 0,177-276 0 0 0,-50 123 0 0 0,78-165-104 0 0,-1 0 0 0 0,-14 24-1 0 0,19-38 49 0 0,0 0 0 0 0,-1-1-1 0 0,1 1 1 0 0,-2-1 0 0 0,1 0-1 0 0,-1 0 1 0 0,0-1 0 0 0,0 0 0 0 0,-11 8-1 0 0,14-12-122 0 0,0 1-1 0 0,1-1 1 0 0,-1 0 0 0 0,0 0-1 0 0,-1 0 1 0 0,1 0-1 0 0,0 0 1 0 0,0-1-1 0 0,0 1 1 0 0,0-1-1 0 0,0 0 1 0 0,-1 0 0 0 0,1 0-1 0 0,0-1 1 0 0,0 1-1 0 0,0-1 1 0 0,0 1-1 0 0,-6-3 1 0 0,-1-2-4600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11975 0 0,'0'0'267'0'0,"0"0"42"0"0,0 0 17 0 0,0 0-28 0 0,1-2-196 0 0,1-2-44 0 0,0 1 0 0 0,0-1 0 0 0,0 1 1 0 0,1 0-1 0 0,-1 0 0 0 0,1 0 1 0 0,-1 0-1 0 0,1 1 0 0 0,0-1 0 0 0,0 1 1 0 0,7-5-1 0 0,6-2 607 0 0,21-10-1 0 0,-20 12-658 0 0,1-2 25 0 0,36-18 647 0 0,0 3 0 0 0,99-30-1 0 0,54-8-2350 0 0,-172 46-2264 0 0,-31 14 1891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5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 10135 0 0,'0'0'464'0'0,"0"0"-9"0"0,0 2-295 0 0,-2 2 37 0 0,0 0 0 0 0,0 1 0 0 0,0-1 0 0 0,0 0 0 0 0,-1 0 0 0 0,0 0 0 0 0,1-1 0 0 0,-1 1 0 0 0,-4 3 0 0 0,-37 31 1681 0 0,22-20-1670 0 0,-32 27-178 0 0,8-7-29 0 0,2 1 0 0 0,-65 75 0 0 0,101-103-1 0 0,5-2 0 0 0,4-8 38 0 0,-1 0 1 0 0,1 0-1 0 0,-1-1 0 0 0,1 1 0 0 0,0 0 1 0 0,-1 0-1 0 0,1-1 0 0 0,0 1 0 0 0,0 0 0 0 0,0-1 1 0 0,0 1-1 0 0,-1-1 0 0 0,1 1 0 0 0,0-1 1 0 0,0 1-1 0 0,0-1 0 0 0,0 0 0 0 0,0 0 0 0 0,0 1 1 0 0,0-1-1 0 0,0 0 0 0 0,0 0 0 0 0,2 0 1 0 0,-2 0-3 0 0,8 1 225 0 0,0 0 0 0 0,1-1 1 0 0,-1 0-1 0 0,1 0 1 0 0,15-4-1 0 0,48-13 857 0 0,-46 10-803 0 0,-9 2-272 0 0,0-1 1 0 0,0 0 0 0 0,30-17-1 0 0,-38 18-217 0 0,0-1 0 0 0,0-1 0 0 0,-1 0 0 0 0,0 0 0 0 0,0 0-1 0 0,-1-1 1 0 0,11-13 0 0 0,-14 13 60 0 0,-1 0 1 0 0,1-1-1 0 0,-1 1 0 0 0,-1-1 0 0 0,0 0 1 0 0,0 0-1 0 0,0 0 0 0 0,-1 0 0 0 0,-1 0 0 0 0,0 0 1 0 0,0-1-1 0 0,0 1 0 0 0,-1-1 0 0 0,-1 1 1 0 0,0 0-1 0 0,0-1 0 0 0,-4-12 0 0 0,4 18-233 0 0,0 0-1 0 0,-1 0 1 0 0,0 0-1 0 0,0 1 1 0 0,0-1-1 0 0,-1 0 1 0 0,1 1-1 0 0,-1-1 1 0 0,0 1-1 0 0,0 0 1 0 0,0 0-1 0 0,0 0 1 0 0,-7-5-1 0 0,-8 0-1187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86 550 11975 0 0,'0'0'547'0'0,"0"0"-11"0"0,-14 3 616 0 0,10-3-1010 0 0,0 0 1 0 0,1 0-1 0 0,-1 0 0 0 0,1 0 1 0 0,-1-1-1 0 0,1 1 1 0 0,-1-1-1 0 0,1 0 0 0 0,-1 0 1 0 0,1 0-1 0 0,-6-4 1 0 0,8 5-87 0 0,-1-1 0 0 0,1 0 0 0 0,-1 0 0 0 0,1 0 0 0 0,-1 0 0 0 0,1 0 0 0 0,0 0 0 0 0,0-1 0 0 0,-1 1 0 0 0,1 0 0 0 0,0-1 0 0 0,0 1 0 0 0,0 0 0 0 0,1-1 0 0 0,-1 1 0 0 0,0-1 0 0 0,0 0 0 0 0,1 1 0 0 0,-1-1 0 0 0,1 0 0 0 0,0 1 0 0 0,-1-1 0 0 0,1 0 0 0 0,0 1 0 0 0,0-4 0 0 0,1-1 56 0 0,0-1-1 0 0,1 1 1 0 0,0-1-1 0 0,0 1 1 0 0,1 0 0 0 0,0 0-1 0 0,0 0 1 0 0,4-6-1 0 0,5-6 403 0 0,16-19 0 0 0,-2 8-328 0 0,1 1-1 0 0,38-30 1 0 0,67-44 1215 0 0,-111 86-1311 0 0,99-68-520 0 0,-39 30-4248 0 0,-56 37-1462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50 4607 0 0,'0'0'208'0'0,"2"0"-9"0"0,2 0 49 0 0,1-1 1 0 0,0 0-1 0 0,0-1 0 0 0,-1 1 1 0 0,1-1-1 0 0,-1 0 0 0 0,1 0 0 0 0,-1 0 1 0 0,0-1-1 0 0,0 0 0 0 0,0 1 1 0 0,7-8-1 0 0,-2 3 1065 0 0,-8 6-769 0 0,3-3 263 0 0,-4 3 2402 0 0,-2 0-3114 0 0,0 0 0 0 0,-1 0 0 0 0,1 0 0 0 0,0 1 0 0 0,-1-1 0 0 0,1 1 0 0 0,-1 0 0 0 0,1 0 0 0 0,0 0 0 0 0,-1 0 0 0 0,1 0 0 0 0,-1 0 0 0 0,1 1 0 0 0,-4 0 0 0 0,-4 2 420 0 0,0 1 0 0 0,-11 5 1 0 0,2 0-251 0 0,-36 12-265 0 0,25-11 0 0 0,2 1 0 0 0,-37 21 0 0 0,-34 33 0 0 0,84-53 0 0 0,0 0 0 0 0,2 1 0 0 0,-1 1 0 0 0,-13 18 0 0 0,25-30 0 0 0,1 0 0 0 0,-1-1 0 0 0,1 1 0 0 0,0 0 0 0 0,0 0 0 0 0,0 0 0 0 0,0 1 0 0 0,0-1 0 0 0,0 0 0 0 0,1 0 0 0 0,-1 0 0 0 0,0 1 0 0 0,1-1 0 0 0,0 0 0 0 0,0 1 0 0 0,0-1 0 0 0,0 0 0 0 0,0 1 0 0 0,1 3 0 0 0,0-4 0 0 0,0 0 0 0 0,0-1 0 0 0,0 1 0 0 0,0 0 0 0 0,0-1 0 0 0,0 1 0 0 0,1-1 0 0 0,-1 1 0 0 0,0-1 0 0 0,1 0 0 0 0,0 1 0 0 0,-1-1 0 0 0,1 0 0 0 0,0 0 0 0 0,-1 0 0 0 0,1 0 0 0 0,0-1 0 0 0,0 1 0 0 0,0 0 0 0 0,0-1 0 0 0,0 1 0 0 0,0-1 0 0 0,2 0 0 0 0,8 2 133 0 0,0-1 0 0 0,0-1-1 0 0,0 0 1 0 0,0 0-1 0 0,-1-1 1 0 0,18-4 0 0 0,68-21 970 0 0,-85 23-1079 0 0,6-3-20 0 0,1-1-1 0 0,-1 0 1 0 0,-1-1-1 0 0,26-16 1 0 0,-37 20-4 0 0,1 0-1 0 0,-1-1 1 0 0,0 0 0 0 0,0 0 0 0 0,0-1 0 0 0,-1 0 0 0 0,0 0 0 0 0,0 0 0 0 0,-1 0 0 0 0,0-1 0 0 0,0 0-1 0 0,0 0 1 0 0,5-14 0 0 0,-8 18-32 0 0,0 1 0 0 0,-1-1-1 0 0,1 0 1 0 0,-1 1 0 0 0,0-1-1 0 0,1 1 1 0 0,-1-1 0 0 0,-1 0 0 0 0,1 1-1 0 0,0-1 1 0 0,0 0 0 0 0,-1 1-1 0 0,0-1 1 0 0,1 1 0 0 0,-1-1 0 0 0,0 1-1 0 0,0-1 1 0 0,0 1 0 0 0,-1 0-1 0 0,1-1 1 0 0,-3-2 0 0 0,-2-1-572 0 0,0 0 0 0 0,0 0 0 0 0,-1 1 0 0 0,0-1 0 0 0,-8-4 0 0 0,10 7 61 0 0,-1-3-2150 0 0,2-1-1745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314 262 9935 0 0,'0'0'455'0'0,"0"0"-12"0"0,-2 1-286 0 0,-6 3-18 0 0,6-4 487 0 0,0 1 206 0 0,-6 1 38 0 0,5-1 11 0 0,3-1 14 0 0,0 0 7 0 0,12-12 848 0 0,28-23-1125 0 0,1 3 1 0 0,1 1 0 0 0,2 3 0 0 0,1 1-1 0 0,71-31 1 0 0,-94 49-608 0 0,-1 1 0 0 0,1 1 0 0 0,0 0 0 0 0,1 2 0 0 0,0 1 0 0 0,-1 0 0 0 0,32 1 0 0 0,-52 2-18 0 0,-1 1 0 0 0,1 0 0 0 0,0 0 0 0 0,0 1 1 0 0,0-1-1 0 0,0 0 0 0 0,0 1 0 0 0,0-1 0 0 0,0 1 0 0 0,0 0 0 0 0,0-1 0 0 0,0 1 0 0 0,-1 0 0 0 0,1 0 0 0 0,0 0 0 0 0,-1 1 1 0 0,1-1-1 0 0,1 2 0 0 0,-2-2-1 0 0,0 0 0 0 0,0 1 0 0 0,-1-1 0 0 0,1 1 1 0 0,0-1-1 0 0,-1 1 0 0 0,0 0 0 0 0,1-1 0 0 0,-1 1 0 0 0,0-1 1 0 0,0 1-1 0 0,1 0 0 0 0,-1-1 0 0 0,0 1 0 0 0,-1 0 1 0 0,1-1-1 0 0,0 1 0 0 0,0-1 0 0 0,-1 1 0 0 0,1 0 0 0 0,-1-1 1 0 0,0 2-1 0 0,-6 14-30 0 0,-1-1 0 0 0,-1-1 0 0 0,0 0 0 0 0,-1 0 0 0 0,-1 0 0 0 0,-12 12 0 0 0,-5 7-20 0 0,15-16 49 0 0,-1-2 0 0 0,0 1-1 0 0,-2-2 1 0 0,-27 22 0 0 0,-67 47 0 0 0,-157 112-726 0 0,52-60-750 0 0,200-125 1310 0 0,1 0 0 0 0,-22 22 0 0 0,28-22 88 0 0,3-1 54 0 0,4-8-29 0 0,3 0-4 0 0,4 0 67 0 0,0-1-1 0 0,-1 1 1 0 0,1-1-1 0 0,0 0 1 0 0,0 0-1 0 0,0 0 1 0 0,0-1-1 0 0,0 0 0 0 0,-1 0 1 0 0,11-2-1 0 0,8-3 77 0 0,32-9-1 0 0,-19 3 68 0 0,122-23 751 0 0,-123 28-630 0 0,1 3 0 0 0,52 0 0 0 0,6 11-245 0 0,-57-4 18 0 0,-37-4-176 0 0,0 1 0 0 0,0-1 0 0 0,0 0 0 0 0,0 1 0 0 0,-1-1 1 0 0,1 1-1 0 0,0-1 0 0 0,0 1 0 0 0,0-1 0 0 0,-1 1 0 0 0,1-1 1 0 0,0 1-1 0 0,-1 0 0 0 0,1-1 0 0 0,1 2 0 0 0,-2-2-1561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17 15663 0 0,'0'0'356'0'0,"-1"-2"50"0"0,0 1-394 0 0,0 0 0 0 0,0 0 0 0 0,0 0 0 0 0,0 0 0 0 0,0 0 1 0 0,0 0-1 0 0,-1 0 0 0 0,1 0 0 0 0,0 0 0 0 0,-1 0 1 0 0,1 1-1 0 0,0-1 0 0 0,-1 1 0 0 0,1-1 0 0 0,-1 1 0 0 0,1-1 1 0 0,-1 1-1 0 0,1 0 0 0 0,-1 0 0 0 0,1 0 0 0 0,-3 0 0 0 0,1 0 20 0 0,0 1 0 0 0,0 0-1 0 0,0-1 1 0 0,0 1 0 0 0,0 1-1 0 0,0-1 1 0 0,0 0 0 0 0,1 1-1 0 0,-6 2 1 0 0,-3 5 61 0 0,1 0 1 0 0,-1 1 0 0 0,-14 17-1 0 0,-48 61-1093 0 0,-87 133 0 0 0,114-133 1274 0 0,33-62 27 0 0,-30 49 0 0 0,-101 111 664 0 0,89-117-814 0 0,12-12-656 0 0,20-25-1630 0 0,-39 41 1 0 0,60-71-3276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15663 0 0,'0'0'719'0'0,"2"0"-20"0"0,191-32 35 0 0,-61 18 552 0 0,132-21-1840 0 0,-243 30-802 0 0,-1 0 0 0 0,0-1-1 0 0,0-1 1 0 0,34-18 0 0 0,-27 9-691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13823 0 0,'0'0'315'0'0,"0"2"45"0"0,1 4-296 0 0,-1 0 1 0 0,0 1-1 0 0,0-1 0 0 0,-1 0 1 0 0,0 0-1 0 0,-2 10 0 0 0,-14 38 301 0 0,12-40-343 0 0,-6 13-22 0 0,-2 0 0 0 0,0-1 0 0 0,-21 29 0 0 0,10-17 0 0 0,-40 65 578 0 0,-50 87 868 0 0,69-100-1438 0 0,-96 139 0 0 0,120-197 651 0 0,13-19-79 0 0,-1 0 0 0 0,0-1 0 0 0,-20 21 0 0 0,93-89 635 0 0,-1-1-1313 0 0,-44 38 98 0 0,1 1 0 0 0,0 0 0 0 0,2 2 0 0 0,33-21 0 0 0,-41 30 0 0 0,-3 5 0 0 0,-10 2 0 0 0,1 0 0 0 0,-1 0 0 0 0,0 1 0 0 0,0-1 0 0 0,0 1 0 0 0,0-1 0 0 0,0 1 0 0 0,1-1 0 0 0,-1 1 0 0 0,0 0 0 0 0,0 0 0 0 0,0-1 0 0 0,-1 1 0 0 0,1 0 0 0 0,0 0 0 0 0,0 0 0 0 0,0 0 0 0 0,-1 0 0 0 0,1 0 0 0 0,0 0 0 0 0,-1 0 0 0 0,1 0 0 0 0,-1 1 0 0 0,1-1 0 0 0,-1 0 0 0 0,0 0 0 0 0,1 0 0 0 0,-1 1 0 0 0,0-1 0 0 0,0 2 0 0 0,1 5 0 0 0,-1 0 0 0 0,0 0 0 0 0,-1 12 0 0 0,0-16 0 0 0,0 7-58 0 0,0 0-1 0 0,-1 0 1 0 0,0 0 0 0 0,-1-1-1 0 0,0 1 1 0 0,-1-1-1 0 0,0 0 1 0 0,-1 0 0 0 0,0 0-1 0 0,-1 0 1 0 0,0-1-1 0 0,0 0 1 0 0,-1 0 0 0 0,-11 11-1 0 0,17-19-449 0 0,1-1-4 0 0,0 0 0 0 0,0 0 0 0 0,0 0 0 0 0,0 0 0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41 15663 0 0,'15'-3'653'0'0,"-15"3"-109"0"0,-12 6-21 0 0,5 1-523 0 0,7 3 0 0 0,6-2 0 0 0,-5-8 0 0 0,-1 1 0 0 0,0-1 0 0 0,0 1 0 0 0,1-1 0 0 0,-1 0 0 0 0,1 1 0 0 0,-1-1 0 0 0,1 1 0 0 0,-1-1 0 0 0,0 0 0 0 0,1 1 0 0 0,-1-1 0 0 0,1 0 0 0 0,-1 0 0 0 0,1 1 0 0 0,-1-1 0 0 0,1 0 0 0 0,0 0 0 0 0,-1 0 0 0 0,1 0 0 0 0,-1 0 0 0 0,1 1 0 0 0,-1-1 0 0 0,1 0 0 0 0,0 0 0 0 0,-1-1 0 0 0,1 1 0 0 0,-1 0 0 0 0,1 0 0 0 0,-1 0 0 0 0,1 0 0 0 0,1-1 0 0 0,2 0 0 0 0,0 1 0 0 0,0-1 0 0 0,0 0 0 0 0,0-1 0 0 0,0 1 0 0 0,-1-1 0 0 0,1 1 0 0 0,0-1 0 0 0,-1 0 0 0 0,1-1 0 0 0,-1 1 0 0 0,0 0 0 0 0,0-1 0 0 0,0 0 0 0 0,0 0 0 0 0,0 0 0 0 0,-1 0 0 0 0,5-6 0 0 0,-3 0 0 0 0,-1 1 0 0 0,-3 7 0 0 0,1 1 0 0 0,-1 0 0 0 0,0 0 0 0 0,0-1 0 0 0,0 1 0 0 0,0 0 0 0 0,0-1 0 0 0,1 1 0 0 0,-1 0 0 0 0,0 0 0 0 0,0-1 0 0 0,0 1 0 0 0,0 0 0 0 0,0-1 0 0 0,0 1 0 0 0,0 0 0 0 0,0-1 0 0 0,0 1 0 0 0,0 0 0 0 0,0-1 0 0 0,0 1 0 0 0,0 0 0 0 0,0-1 0 0 0,-1 1 0 0 0,1 0 0 0 0,0 0 0 0 0,0-1 0 0 0,0 1 0 0 0,0 0 0 0 0,0-1 0 0 0,-1 1 0 0 0,1 0 0 0 0,0 0 0 0 0,0 0 0 0 0,-1-1 0 0 0,1 1 0 0 0,0 0 0 0 0,0 0 0 0 0,-1 0 0 0 0,1-1 0 0 0,0 1 0 0 0,0 0 0 0 0,-1 0 0 0 0,1 0 0 0 0,0 0 0 0 0,-1 0 0 0 0,1 0 0 0 0,-1 0 0 0 0,-10 0 0 0 0,2 2 0 0 0,1 1 0 0 0,0 0 0 0 0,1 0 0 0 0,-1 1 0 0 0,-9 5 0 0 0,-35 27 0 0 0,49-34 0 0 0,-34 28 317 0 0,-42 42 0 0 0,42-35-28 0 0,-85 88 828 0 0,119-121-1117 0 0,0-1 0 0 0,0 0 0 0 0,1 1 0 0 0,-1 0 0 0 0,1-1 0 0 0,0 1 0 0 0,0 0 0 0 0,0 0 0 0 0,0 0 0 0 0,-1 7 0 0 0,3-10-9 0 0,-1-1 0 0 0,1 1 0 0 0,0 0 1 0 0,0-1-1 0 0,0 1 0 0 0,0 0 0 0 0,0-1 0 0 0,0 1 0 0 0,0 0 0 0 0,0-1 0 0 0,0 1 0 0 0,0-1 0 0 0,0 1 0 0 0,0 0 0 0 0,0-1 0 0 0,1 1 0 0 0,-1 0 1 0 0,0-1-1 0 0,0 1 0 0 0,1 0 0 0 0,5 1-147 0 0,-5-2 98 0 0,2 1-119 0 0,0 0 0 0 0,0-1 0 0 0,0 1 0 0 0,1-1-1 0 0,-1 0 1 0 0,0 1 0 0 0,0-2 0 0 0,0 1 0 0 0,5-1 0 0 0,17-5-4061 0 0,1-4-1376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10 489 8287 0 0,'0'0'382'0'0,"0"0"-8"0"0,0 0-170 0 0,0 0 176 0 0,0 0 107 0 0,0 0 22 0 0,0 0 71 0 0,0 0 286 0 0,0 0 124 0 0,0 0 30 0 0,0 0 4 0 0,0 0 0 0 0,0 0 0 0 0,0 0 0 0 0,0 0-69 0 0,-4-8 770 0 0,2 4-1601 0 0,1 0 1 0 0,0 0-1 0 0,1-1 0 0 0,-1 1 0 0 0,1 0 0 0 0,0 0 1 0 0,0 0-1 0 0,0 0 0 0 0,0 0 0 0 0,1-1 0 0 0,0 1 1 0 0,0 0-1 0 0,0 0 0 0 0,0 0 0 0 0,1 1 0 0 0,-1-1 1 0 0,1 0-1 0 0,0 0 0 0 0,3-4 0 0 0,4-5 433 0 0,0 0 0 0 0,1 0 0 0 0,20-19 0 0 0,-7 12-557 0 0,1 2 0 0 0,1 0 0 0 0,0 2 0 0 0,35-17 0 0 0,-40 22 0 0 0,148-71 0 0 0,-9 5 0 0 0,-149 72-125 0 0,-4 2-195 0 0,0 0-1 0 0,0 0 1 0 0,-1-1 0 0 0,1 0-1 0 0,-1 0 1 0 0,0 0 0 0 0,6-6-1 0 0,-10 8-1193 0 0,0-6-20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76 208 8287 0 0,'3'0'49'0'0,"0"-1"0"0"0,1 1-1 0 0,-1-1 1 0 0,0 0-1 0 0,0 0 1 0 0,1 0 0 0 0,-1 0-1 0 0,0 0 1 0 0,0-1-1 0 0,0 1 1 0 0,-1-1-1 0 0,1 0 1 0 0,0 0 0 0 0,-1 0-1 0 0,3-3 1 0 0,6-3-343 0 0,-9 5 90 0 0,0 1-1 0 0,1-1 0 0 0,-1 0 1 0 0,0 0-1 0 0,-1 0 1 0 0,1 0-1 0 0,2-7 0 0 0,0 2 262 0 0,4-10-57 0 0,4 1 0 0 0,31-38 0 0 0,-39 50 304 0 0,0 1-1 0 0,1 0 1 0 0,0 0-1 0 0,0 0 0 0 0,0 1 1 0 0,0-1-1 0 0,0 1 0 0 0,1 0 1 0 0,0 1-1 0 0,-1 0 1 0 0,1-1-1 0 0,6 0 0 0 0,-10 2 209 0 0,15 0 363 0 0,-7-1 910 0 0,-3 2 3166 0 0,-8 11-4786 0 0,0-6-164 0 0,-1 0 0 0 0,0 1-1 0 0,-1-1 1 0 0,1 0 0 0 0,-1 0-1 0 0,0-1 1 0 0,0 1 0 0 0,0 0-1 0 0,-6 5 1 0 0,-4 6 64 0 0,-94 160 1963 0 0,85-137-2080 0 0,-117 242-824 0 0,123-231-224 0 0,15-50 1053 0 0,1 0-1 0 0,0 0 1 0 0,0 0-1 0 0,0 1 0 0 0,0-1 1 0 0,0 0-1 0 0,0 0 1 0 0,0 0-1 0 0,0 0 1 0 0,-1 1-1 0 0,1-1 1 0 0,0 0-1 0 0,0 0 0 0 0,0 0 1 0 0,0 0-1 0 0,0 1 1 0 0,0-1-1 0 0,0 0 1 0 0,0 0-1 0 0,0 0 1 0 0,0 1-1 0 0,0-1 0 0 0,0 0 1 0 0,0 0-1 0 0,0 0 1 0 0,0 0-1 0 0,1 1 1 0 0,-1-1-1 0 0,0 0 1 0 0,0 0-1 0 0,0 0 0 0 0,0 0 1 0 0,0 1-1 0 0,0-1 1 0 0,0 0-1 0 0,0 0 1 0 0,1 0-1 0 0,-1 0 1 0 0,0 0-1 0 0,0 1 0 0 0,0-1 1 0 0,0 0-1 0 0,1 0 1 0 0,-1 0-1 0 0,0 0 1 0 0,0 0-1 0 0,0 0 1 0 0,0 0-1 0 0,1 0 0 0 0,-1 0 1 0 0,0 0-1 0 0,0 0 1 0 0,0 0-1 0 0,0 0 1 0 0,1 0-1 0 0,-1 0 1 0 0,7-3-2283 0 0,-7 3 1969 0 0,14-9-5702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72 6447 0 0,'0'0'298'0'0,"0"0"-10"0"0,0 0-118 0 0,0 0 206 0 0,0 0 111 0 0,0 0 22 0 0,1-8 515 0 0,0 5-682 0 0,0-1-1 0 0,0 0 0 0 0,1 1 1 0 0,-1-1-1 0 0,1 1 0 0 0,-1-1 1 0 0,1 1-1 0 0,0 0 0 0 0,0 0 1 0 0,1 0-1 0 0,-1 0 0 0 0,1 0 1 0 0,-1 0-1 0 0,1 1 0 0 0,0-1 1 0 0,0 1-1 0 0,0 0 0 0 0,0 0 1 0 0,1 0-1 0 0,3-2 0 0 0,-6 4 171 0 0,-1 0 0 0 0,0 0 0 0 0,0 0-461 0 0,1 0-1 0 0,-1 0 1 0 0,1 1 0 0 0,-1-1-1 0 0,1 0 1 0 0,-1 1-1 0 0,1-1 1 0 0,-1 1-1 0 0,1-1 1 0 0,-1 0 0 0 0,1 1-1 0 0,-1-1 1 0 0,0 1-1 0 0,1-1 1 0 0,-1 1-1 0 0,0-1 1 0 0,1 1 0 0 0,-1-1-1 0 0,0 1 1 0 0,0 0-1 0 0,0-1 1 0 0,1 1-1 0 0,-1-1 1 0 0,0 1 0 0 0,0-1-1 0 0,0 1 1 0 0,0 1-1 0 0,1 16 582 0 0,-2-11-398 0 0,0 0-1 0 0,0-1 0 0 0,-1 1 1 0 0,0 0-1 0 0,0 0 1 0 0,-5 9-1 0 0,-24 38 744 0 0,16-29-585 0 0,-51 86-230 0 0,-22 37-157 0 0,69-111-6 0 0,1 1 1 0 0,-14 47-1 0 0,25-65 1 0 0,3-11 0 0 0,1 1 0 0 0,0 0 0 0 0,0 0 0 0 0,1 0 0 0 0,0 1 0 0 0,1-1 0 0 0,0 0 0 0 0,1 18 0 0 0,1-18 0 0 0,1-3-64 0 0,-2-6-273 0 0,0-1-138 0 0,0 0-33 0 0,0 0-140 0 0,-2-11-2045 0 0,-1-3 1169 0 0,1-2-11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14 183 11975 0 0,'0'0'267'0'0,"0"0"42"0"0,0 0 17 0 0,0 0-28 0 0,-1 0-196 0 0,-12 3 1408 0 0,17-2 3286 0 0,9-2-561 0 0,-8 1-5662 0 0,169-37 2948 0 0,77-15 118 0 0,-37 10-1619 0 0,52-9-24 0 0,-230 47-1248 0 0,-33 4-184 0 0,-6 1-806 0 0,-11 1-3078 0 0,-8 2-1318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232 137 13823 0 0,'-30'-2'303'0'0,"0"2"-1"0"0,-1 1 0 0 0,1 1 1 0 0,-50 10-1 0 0,78-11-302 0 0,-3 0-12 0 0,-16 0 95 0 0,18-1 282 0 0,3 0 122 0 0,0 0 22 0 0,0 0 71 0 0,3 0 286 0 0,172-2 2811 0 0,210-29 0 0 0,-308 21-3775 0 0,92-15-541 0 0,-136 18 477 0 0,-1-1 0 0 0,0-2 1 0 0,33-14-1 0 0,-62 23 5 0 0,-1-1-1 0 0,1 1 1 0 0,0 0-1 0 0,-1-1 0 0 0,1 1 1 0 0,0-1-1 0 0,-1 0 1 0 0,0 0-1 0 0,1 0 1 0 0,-1 0-1 0 0,0 0 1 0 0,3-5-1 0 0,-6 0-1209 0 0,-1 5-3052 0 0,-5 2-1723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13823 0 0,'0'0'315'0'0,"0"0"45"0"0,0 1 21 0 0,1 7-157 0 0,0-1 0 0 0,0 0 0 0 0,-1 0 0 0 0,0 1 0 0 0,-1 10 0 0 0,0-15-152 0 0,1 0 0 0 0,-1 0 0 0 0,0 0 0 0 0,0 0 0 0 0,0 0 0 0 0,-1 0 0 0 0,1 0 0 0 0,-1-1 0 0 0,1 1 0 0 0,-1 0 0 0 0,0-1 0 0 0,0 1 0 0 0,0-1 0 0 0,-1 0 0 0 0,-2 3 0 0 0,-53 35-273 0 0,47-25-3800 0 0,5-8 2467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9215 0 0,'0'0'707'0'0,"-1"-2"-464"0"0,-1-3 86 0 0,1 3 1239 0 0,1 2 532 0 0,0 0 99 0 0,0 0-230 0 0,0 0-1029 0 0,0 0-452 0 0,0 0-88 0 0,4 1-201 0 0,-1 0 0 0 0,0 1 0 0 0,1-1 0 0 0,-1 1 0 0 0,4 2 0 0 0,-6-3-168 0 0,4 1 207 0 0,5 2-300 0 0,-7-2-711 0 0,-3-2-319 0 0,0 0-75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 11975 0 0,'0'0'267'0'0,"0"0"42"0"0,0 0 17 0 0,0 0-28 0 0,2-1-196 0 0,-1 0 124 0 0,-1 1 0 0 0,1 0 1 0 0,0-1-1 0 0,0 1 0 0 0,0 0 1 0 0,0-1-1 0 0,-1 1 0 0 0,1 0 1 0 0,0 0-1 0 0,0 0 0 0 0,0 0 1 0 0,0 0-1 0 0,0 0 0 0 0,0 0 1 0 0,0 0-1 0 0,1 0 0 0 0,-2 0-190 0 0,0 1 0 0 0,0-1-1 0 0,0 0 1 0 0,0 1-1 0 0,0-1 1 0 0,0 0-1 0 0,0 0 1 0 0,1 1-1 0 0,-1-1 1 0 0,0 0 0 0 0,0 1-1 0 0,0-1 1 0 0,0 0-1 0 0,-1 1 1 0 0,1-1-1 0 0,0 0 1 0 0,0 1-1 0 0,0-1 1 0 0,0 0 0 0 0,0 0-1 0 0,0 1 1 0 0,0-1-1 0 0,0 0 1 0 0,-1 0-1 0 0,1 1 1 0 0,0-1 0 0 0,0 0-1 0 0,-1 1 1 0 0,-15 18 623 0 0,9-13-577 0 0,-1-1 0 0 0,0 0 0 0 0,0 0 1 0 0,0 0-1 0 0,-1-2 0 0 0,-9 5 0 0 0,-5 1-49 0 0,-17 2-33 0 0,13-1 0 0 0,20-8 0 0 0,-1 0 0 0 0,1 1 0 0 0,0 0 0 0 0,0 1 0 0 0,0-1 0 0 0,0 2 0 0 0,-10 7 0 0 0,10-6 0 0 0,7-6 0 0 0,0 0 0 0 0,0 0 0 0 0,0 0 0 0 0,-1 0 0 0 0,1 0 0 0 0,0 0 0 0 0,0 0 0 0 0,0 0 0 0 0,0 1 0 0 0,0-1 0 0 0,-1 0 0 0 0,1 0 0 0 0,0 0 0 0 0,0 0 0 0 0,0 0 0 0 0,0 1 0 0 0,0-1 0 0 0,0 0 0 0 0,0 0 0 0 0,0 0 0 0 0,0 0 0 0 0,0 1 0 0 0,-1-1 0 0 0,1 0 0 0 0,0 0 0 0 0,0 0 0 0 0,0 1 0 0 0,0-1 0 0 0,0 0 0 0 0,0 0 0 0 0,0 0 0 0 0,0 1 0 0 0,0-1 0 0 0,1 0 0 0 0,-1 0 0 0 0,0 0 0 0 0,0 0 0 0 0,0 1 0 0 0,0-1 0 0 0,0 0 0 0 0,0 0 0 0 0,0 0 0 0 0,0 0 0 0 0,0 1 0 0 0,1-1 0 0 0,-1 0 0 0 0,0 0 0 0 0,0 0 0 0 0,0 0 0 0 0,0 0 0 0 0,0 0 0 0 0,1 1 0 0 0,5 1 0 0 0,14 3 0 0 0,1-2 0 0 0,-1 1 0 0 0,35-1 0 0 0,26 5 0 0 0,-77-8 0 0 0,13 3 0 0 0,0 1 0 0 0,20 6 0 0 0,-33-8 0 0 0,0-1 0 0 0,0 1 0 0 0,-1 0 0 0 0,1 0 0 0 0,0 0 0 0 0,-1 0 0 0 0,0 0 0 0 0,1 1 0 0 0,-1 0 0 0 0,0-1 0 0 0,0 1 0 0 0,0 0 0 0 0,-1 1 0 0 0,1-1 0 0 0,2 5 0 0 0,-5-7 0 0 0,1 0 0 0 0,-1 1 0 0 0,1-1 0 0 0,-1 1 0 0 0,0-1 0 0 0,1 1 0 0 0,-1-1 0 0 0,0 1 0 0 0,0-1 0 0 0,0 1 0 0 0,0-1 0 0 0,0 1 0 0 0,0-1 0 0 0,0 1 0 0 0,-1-1 0 0 0,1 1 0 0 0,-1-1 0 0 0,1 1 0 0 0,-1-1 0 0 0,1 0 0 0 0,-1 1 0 0 0,0-1 0 0 0,0 0 0 0 0,1 1 0 0 0,-1-1 0 0 0,0 0 0 0 0,0 0 0 0 0,0 0 0 0 0,0 0 0 0 0,-1 0 0 0 0,1 0 0 0 0,0 0 0 0 0,0 0 0 0 0,-1 0 0 0 0,-1 0 0 0 0,-5 4 0 0 0,-1-1 0 0 0,0 1 0 0 0,-1-2 0 0 0,-10 4 0 0 0,16-6 0 0 0,-33 9 512 0 0,0-2 0 0 0,0-1 0 0 0,-73 3 0 0 0,106-9-562 0 0,1-1 0 0 0,-1 0 0 0 0,0-1 0 0 0,0 1-1 0 0,0-1 1 0 0,1 1 0 0 0,-7-3 0 0 0,10 3-24 0 0,0-1 0 0 0,-1 1 0 0 0,1 0 0 0 0,0-1 0 0 0,0 1 0 0 0,0 0 0 0 0,0-1 1 0 0,-1 1-1 0 0,1 0 0 0 0,0-1 0 0 0,0 1 0 0 0,0 0 0 0 0,0-1 0 0 0,0 1 0 0 0,0 0 0 0 0,0-1 0 0 0,0 1 0 0 0,0 0 0 0 0,0-1 1 0 0,0 1-1 0 0,0 0 0 0 0,1-1 0 0 0,-1 1 0 0 0,0 0 0 0 0,0-1 0 0 0,0 0-249 0 0,5-7-6503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1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88 11975 0 0,'-16'-12'615'0'0,"-16"-15"0"0"0,5 4-533 0 0,12 8 851 0 0,7 6 3654 0 0,7 8-4143 0 0,1 1-217 0 0,0 0 161 0 0,1 2 100 0 0,4 14 137 0 0,0-1 0 0 0,2 0 0 0 0,13 24 0 0 0,32 41 40 0 0,127 190-665 0 0,-171-255 0 0 0,0-1 0 0 0,0 1 0 0 0,-2 1 0 0 0,0-1 0 0 0,6 27 0 0 0,-10-33 0 0 0,-1 1 0 0 0,0-1 0 0 0,0 1 0 0 0,-1 0 0 0 0,0-1 0 0 0,-1 1 0 0 0,0-1 0 0 0,-1 1 0 0 0,0-1 0 0 0,0 0 0 0 0,-4 11 0 0 0,1-9 0 0 0,0 0 0 0 0,0-1 0 0 0,-1 1 0 0 0,0-1 0 0 0,-1-1 0 0 0,0 1 0 0 0,0-1 0 0 0,-12 11 0 0 0,7-9 0 0 0,-1-1 0 0 0,0 0 0 0 0,0-1 0 0 0,-1-1 0 0 0,-19 10 0 0 0,-12 0 0 0 0,-1-2 0 0 0,0-2 0 0 0,-52 9 0 0 0,59-14 0 0 0,-11 2-17 0 0,11-4-29 0 0,0 3 0 0 0,2 1 0 0 0,-61 25 0 0 0,97-35-1005 0 0,6-1-385 0 0,19 2-78 0 0,9-8-20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492 117 8287 0 0,'0'0'382'0'0,"0"0"-8"0"0,2-1-240 0 0,-1 1-132 0 0,-1 0 0 0 0,1 0 1 0 0,0 0-1 0 0,0 0 0 0 0,0 0 1 0 0,-1 0-1 0 0,1 0 0 0 0,0 0 0 0 0,0 0 1 0 0,0-1-1 0 0,-1 1 0 0 0,1 0 1 0 0,0-1-1 0 0,-1 1 0 0 0,1 0 1 0 0,0-1-1 0 0,1 0 0 0 0,-1-1 42 0 0,0 2 321 0 0,-1 0 122 0 0,10-5 686 0 0,14-21 819 0 0,17-27-1992 0 0,-37 46 0 0 0,-4-1 0 0 0,-1 7 0 0 0,0 0 0 0 0,0 0 0 0 0,-1 0 0 0 0,1 0 0 0 0,0 1 0 0 0,0-1 0 0 0,0 0 0 0 0,-1 1 0 0 0,1-1 0 0 0,0 0 0 0 0,-1 1 0 0 0,1 0 0 0 0,0-1 0 0 0,-1 1 0 0 0,1 0 0 0 0,-1 0 0 0 0,1-1 0 0 0,0 1 0 0 0,-1 0 0 0 0,1 0 0 0 0,-1 1 0 0 0,1-1 0 0 0,-2 1 0 0 0,-6 0 0 0 0,1 1 0 0 0,-13 5 0 0 0,15-5 0 0 0,-64 24-664 0 0,0 4 0 0 0,-129 75 0 0 0,171-87 1030 0 0,1 2-1 0 0,1 1 0 0 0,1 1 1 0 0,-27 30-1 0 0,51-51-356 0 0,-1 1 0 0 0,1-1 0 0 0,0 1 0 0 0,-1-1 0 0 0,1 1 0 0 0,0 0 0 0 0,0-1 0 0 0,0 1 0 0 0,0 0 0 0 0,1 0 0 0 0,-1 0 0 0 0,0 0 0 0 0,1 0 0 0 0,0 0 0 0 0,-1 0 0 0 0,1 0 0 0 0,0 0 0 0 0,0 0-1 0 0,0 4 1 0 0,1-4-9 0 0,0 0-1 0 0,-1 0 0 0 0,1 0 0 0 0,0 0 1 0 0,0 0-1 0 0,0 0 0 0 0,1 0 0 0 0,-1 0 0 0 0,0-1 1 0 0,1 1-1 0 0,-1 0 0 0 0,1-1 0 0 0,0 1 0 0 0,-1-1 1 0 0,1 0-1 0 0,0 1 0 0 0,3 1 0 0 0,17 8 482 0 0,0 0 0 0 0,1-1 0 0 0,36 10 0 0 0,74 13 177 0 0,-53-14 422 0 0,-73-18-1631 0 0,-1 0 1 0 0,1 0 0 0 0,-1 0 0 0 0,1-1 0 0 0,-1 0 0 0 0,13-2 0 0 0,-18 2-4229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23 8287 0 0,'0'0'191'0'0,"0"0"26"0"0,0 0 9 0 0,-8 3 468 0 0,-12 3-424 0 0,1 0-1 0 0,-1 1 0 0 0,1 1 1 0 0,0 1-1 0 0,-34 23 0 0 0,39-23 270 0 0,1 2 0 0 0,-23 22-1 0 0,33-31-439 0 0,1 1-1 0 0,-1 0 1 0 0,1 0-1 0 0,-1 1 1 0 0,1-1-1 0 0,0 0 1 0 0,0 1-1 0 0,1-1 1 0 0,-1 1 0 0 0,1 0-1 0 0,-1 0 1 0 0,1-1-1 0 0,0 1 1 0 0,1 0-1 0 0,-1 0 1 0 0,1 0-1 0 0,-1 0 1 0 0,2 6-1 0 0,-1-7-74 0 0,1-1 1 0 0,0 1-1 0 0,0-1 0 0 0,0 1 0 0 0,0-1 0 0 0,0 1 0 0 0,1-1 0 0 0,-1 0 0 0 0,1 0 1 0 0,0 1-1 0 0,-1-1 0 0 0,1 0 0 0 0,0-1 0 0 0,0 1 0 0 0,3 2 0 0 0,4 3 46 0 0,1-1-1 0 0,13 7 1 0 0,-11-7-57 0 0,-7-3 41 0 0,0-1 0 0 0,0 0 0 0 0,1 0 0 0 0,-1-1 0 0 0,1 1 0 0 0,-1-1 0 0 0,1 0-1 0 0,0-1 1 0 0,-1 1 0 0 0,1-1 0 0 0,0 0 0 0 0,-1-1 0 0 0,1 1 0 0 0,0-1 0 0 0,-1 0 0 0 0,1-1-1 0 0,-1 1 1 0 0,7-4 0 0 0,-4 2 32 0 0,-1 0-1 0 0,1-1 0 0 0,-1 0 1 0 0,0 0-1 0 0,0-1 0 0 0,-1 0 1 0 0,1 0-1 0 0,-1-1 0 0 0,0 0 1 0 0,0 0-1 0 0,8-12 0 0 0,-7 8-82 0 0,-1-1 0 0 0,-1 0-1 0 0,1 0 1 0 0,-2 0 0 0 0,6-18-1 0 0,-8 22-9 0 0,0 0 0 0 0,-1 0-1 0 0,0 0 1 0 0,-1 0 0 0 0,1-1 0 0 0,-1 1-1 0 0,-1 0 1 0 0,1 0 0 0 0,-1 0 0 0 0,-4-13-1 0 0,4 17-39 0 0,0 0-1 0 0,0 0 0 0 0,0 1 1 0 0,-1-1-1 0 0,1 0 1 0 0,-1 1-1 0 0,0-1 0 0 0,0 1 1 0 0,0-1-1 0 0,0 1 0 0 0,0 0 1 0 0,-1 0-1 0 0,1 0 1 0 0,-1 0-1 0 0,1 0 0 0 0,-1 1 1 0 0,1-1-1 0 0,-1 1 1 0 0,0-1-1 0 0,0 1 0 0 0,0 0 1 0 0,0 0-1 0 0,0 1 0 0 0,0-1 1 0 0,0 1-1 0 0,0-1 1 0 0,0 1-1 0 0,0 0 0 0 0,0 0 1 0 0,0 0-1 0 0,0 0 0 0 0,-1 1 1 0 0,1-1-1 0 0,0 1 1 0 0,0 0-1 0 0,0 0 0 0 0,1 0 1 0 0,-1 0-1 0 0,0 1 1 0 0,0-1-1 0 0,-3 3 0 0 0,5-3 39 0 0,-10 9-1053 0 0,11-9 987 0 0,-1-1-1 0 0,1 0 0 0 0,0 1 1 0 0,-1-1-1 0 0,1 1 0 0 0,0-1 1 0 0,-1 0-1 0 0,1 1 1 0 0,0-1-1 0 0,0 1 0 0 0,0-1 1 0 0,-1 1-1 0 0,1-1 0 0 0,0 1 1 0 0,0-1-1 0 0,0 1 0 0 0,0-1 1 0 0,0 1-1 0 0,0-1 0 0 0,0 1 1 0 0,0-1-1 0 0,0 1 0 0 0,0-1 1 0 0,0 1-1 0 0,0 0 1 0 0,0-1-1 0 0,1 1 0 0 0,-1-1 1 0 0,0 0-1 0 0,1 2 0 0 0,6 7-436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46 310 13823 0 0,'0'0'315'0'0,"-7"-4"426"0"0,-2-4-379 0 0,-3-7-268 0 0,0-1-94 0 0,11 16 0 0 0,1-1 0 0 0,-1 1 0 0 0,1-1 0 0 0,0 1 0 0 0,-1-1 0 0 0,1 0 0 0 0,-1 1 0 0 0,1-1 0 0 0,0 0 0 0 0,-1 1 0 0 0,1-1 0 0 0,0 0 0 0 0,0 1 0 0 0,0-1 0 0 0,0 0 0 0 0,-1 1 0 0 0,1-1 0 0 0,0 0 0 0 0,0 0 0 0 0,0 1 0 0 0,0-1 0 0 0,0 0 0 0 0,1 1 0 0 0,-1-2 0 0 0,1-1 0 0 0,-1-4 73 0 0,1 0 0 0 0,0 0 0 0 0,1 0 0 0 0,-1 0 0 0 0,1 1-1 0 0,1-1 1 0 0,-1 0 0 0 0,1 1 0 0 0,0 0 0 0 0,1-1 0 0 0,-1 1 0 0 0,1 1-1 0 0,8-10 1 0 0,0 1 131 0 0,1 1 0 0 0,0 0 0 0 0,1 1 0 0 0,16-11 0 0 0,-16 14-204 0 0,0 0 0 0 0,0 1 0 0 0,1 0 0 0 0,0 1 0 0 0,0 1 0 0 0,0 1 0 0 0,1 0 0 0 0,0 0 0 0 0,0 2 0 0 0,1 0 0 0 0,-1 1 0 0 0,0 1 0 0 0,1 0 0 0 0,25 3 0 0 0,-29-1 0 0 0,0 2 0 0 0,1 0 0 0 0,17 6 0 0 0,-26-7 0 0 0,1 0 0 0 0,-1 1 0 0 0,1 0 0 0 0,-1 0 0 0 0,0 0 0 0 0,0 0 0 0 0,-1 1 0 0 0,1 0 0 0 0,-1 0 0 0 0,5 5 0 0 0,-7-7 0 0 0,-1 0 0 0 0,0 0 0 0 0,0 0 0 0 0,0 0 0 0 0,-1 1 0 0 0,1-1 0 0 0,0 0 0 0 0,-1 0 0 0 0,1 1 0 0 0,-1-1 0 0 0,0 0 0 0 0,0 1 0 0 0,0-1 0 0 0,0 0 0 0 0,0 0 0 0 0,0 1 0 0 0,-1-1 0 0 0,1 0 0 0 0,-1 1 0 0 0,1-1 0 0 0,-1 0 0 0 0,0 0 0 0 0,0 0 0 0 0,-2 3 0 0 0,-2 6 0 0 0,-2 0 0 0 0,0-1 0 0 0,-9 12 0 0 0,10-15 0 0 0,-39 53 0 0 0,41-55 4 0 0,0 1 0 0 0,1-1 0 0 0,-5 9 0 0 0,-6 11-84 0 0,11-22-434 0 0,-1 5-1281 0 0,4-8-3664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13823 0 0,'0'0'315'0'0,"0"0"45"0"0,0 0 21 0 0,0 0-49 0 0,1 2-220 0 0,0 2-99 0 0,0 1-1 0 0,-1 0 1 0 0,1 0 0 0 0,-1 0-1 0 0,0 0 1 0 0,-1-1 0 0 0,1 1-1 0 0,-2 6 1 0 0,-10 41 798 0 0,12-51-801 0 0,-11 32 134 0 0,0 0 0 0 0,-31 58 1 0 0,-44 58 315 0 0,-2 4-236 0 0,-59 166-224 0 0,123-264-100 0 0,-34 58-1 0 0,57-111-195 0 0,0-1-40 0 0,1 1-1 0 0,-1-1 0 0 0,0 1 0 0 0,0-1 0 0 0,0 0 0 0 0,0 1 0 0 0,0-1 0 0 0,0 0 0 0 0,-1 0 1 0 0,-1 2-1 0 0,3-3-1197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11 148 15663 0 0,'0'0'356'0'0,"0"0"50"0"0,0 0 20 0 0,-1 2-42 0 0,-1 4-303 0 0,0-2-73 0 0,1-1 1 0 0,0 1-1 0 0,0-1 0 0 0,0 1 1 0 0,0 0-1 0 0,1-1 1 0 0,-1 6-1 0 0,1-8-7 0 0,0 1-1 0 0,0-1 0 0 0,0 0 1 0 0,0 0-1 0 0,0 0 1 0 0,1 0-1 0 0,-1 0 0 0 0,0 0 1 0 0,0 0-1 0 0,1 0 1 0 0,-1 0-1 0 0,0 0 0 0 0,1 0 1 0 0,-1 0-1 0 0,1 0 1 0 0,0 0-1 0 0,-1 0 1 0 0,1 0-1 0 0,0 0 0 0 0,-1 0 1 0 0,1-1-1 0 0,0 1 1 0 0,0 0-1 0 0,0-1 0 0 0,0 1 1 0 0,0 0-1 0 0,1 0 1 0 0,1 1 58 0 0,3 1 87 0 0,-1 0 0 0 0,1-1 0 0 0,-1 0-1 0 0,1 0 1 0 0,0 0 0 0 0,0 0 0 0 0,-1-1 0 0 0,1 0 0 0 0,1 0 0 0 0,-1-1 0 0 0,11 0 0 0 0,5-1-37 0 0,42-7 0 0 0,319-78 1331 0 0,-366 81-1273 0 0,187-52-221 0 0,-106 22-3110 0 0,-6-8-3521 0 0,-88 41 5149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48 13823 0 0,'0'0'315'0'0,"0"0"45"0"0,0 0 21 0 0,0 0-49 0 0,2-1-220 0 0,6-4-100 0 0,-1-1-12 0 0,-5-2 0 0 0,-4-1 0 0 0,-2 2 0 0 0,2 6 20 0 0,-1-1 0 0 0,1 1-1 0 0,-1 0 1 0 0,0-1 0 0 0,1 1 0 0 0,-1 0-1 0 0,0 0 1 0 0,0 1 0 0 0,0-1 0 0 0,0 1-1 0 0,1-1 1 0 0,-1 1 0 0 0,0 0-1 0 0,0 0 1 0 0,0 0 0 0 0,-4 1 0 0 0,-5 1 175 0 0,0 0 1 0 0,-18 7 0 0 0,12-2-68 0 0,0 0-1 0 0,0 1 1 0 0,1 1 0 0 0,-27 20-1 0 0,-60 52 343 0 0,91-70-461 0 0,-126 109-9 0 0,136-117 0 0 0,-1 0 0 0 0,1 0 0 0 0,0 1 0 0 0,0-1 0 0 0,-4 8 0 0 0,4-1 0 0 0,4-9 0 0 0,-1-1 0 0 0,1 1 0 0 0,-1-1 0 0 0,1 1 0 0 0,0-1 0 0 0,-1 1 0 0 0,1-1 0 0 0,-1 1 0 0 0,1-1 0 0 0,0 0 0 0 0,-1 1 0 0 0,1-1 0 0 0,0 0 0 0 0,0 1 0 0 0,-1-1 0 0 0,1 0 0 0 0,0 0 0 0 0,0 0 0 0 0,-1 0 0 0 0,1 0 0 0 0,0 0 0 0 0,0 0 0 0 0,-1 0 0 0 0,1 0 0 0 0,1 0 0 0 0,23-4 0 0 0,-22 3 0 0 0,30-7 256 0 0,0-2 0 0 0,0-2 0 0 0,52-26 0 0 0,87-60 768 0 0,-126 69-1088 0 0,-45 28-273 0 0,-1 1-138 0 0,0 0-33 0 0,-1 2 447 0 0,1-1 0 0 0,-1 1 1 0 0,0 0-1 0 0,0-1 0 0 0,0 1 0 0 0,0-1 0 0 0,0 1 0 0 0,-2 1 0 0 0,-1 2 1 0 0,-3 6 60 0 0,0-1 0 0 0,0 0 0 0 0,2 1 0 0 0,-6 11 0 0 0,8-11 0 0 0,2-10 1 0 0,1 0 0 0 0,-1 1 0 0 0,1-1 0 0 0,0 1 0 0 0,0-1 0 0 0,0 0 0 0 0,0 1 1 0 0,0-1-1 0 0,0 1 0 0 0,0-1 0 0 0,0 0 0 0 0,0 1 0 0 0,1-1 0 0 0,-1 1 0 0 0,1-1 0 0 0,0 2 0 0 0,0 0-1183 0 0,0-1-4638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0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15663 0 0,'0'0'719'0'0,"-2"1"-20"0"0,-2 2-635 0 0,-1 0 0 0 0,1 0 1 0 0,0 1-1 0 0,0 0 0 0 0,0 0 1 0 0,0 0-1 0 0,0 0 0 0 0,-4 8 1 0 0,-25 44 1259 0 0,28-48-1050 0 0,-46 83-985 0 0,35-62-1333 0 0,15-28 1532 0 0,1-1-68 0 0,0 0-285 0 0,0 0-126 0 0,0 0-29 0 0,0 0-4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37:1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13823 0 0,'0'0'630'0'0,"0"0"-13"0"0,3-7-294 0 0,10-11 309 0 0,1 1 0 0 0,0 1 1 0 0,1 0-1 0 0,18-15 0 0 0,6-5 72 0 0,8-10-614 0 0,55-42 0 0 0,-76 69-93 0 0,2 0 0 0 0,-1 2 0 0 0,2 1 0 0 0,33-13 0 0 0,-26 13 9 0 0,38-14-18 0 0,-65 27 23 0 0,-1 1 0 0 0,0 0 0 0 0,0 0 1 0 0,1 1-1 0 0,-1 0 0 0 0,16 1 0 0 0,-22 0 44 0 0,-1 0 0 0 0,0 0 0 0 0,0 1 0 0 0,0-1 0 0 0,0 0 0 0 0,0 1 0 0 0,0-1 0 0 0,0 1 0 0 0,0-1 0 0 0,0 1 0 0 0,0 0 1 0 0,0-1-1 0 0,0 1 0 0 0,0 0 0 0 0,-1 0 0 0 0,1 0 0 0 0,0-1 0 0 0,0 1 0 0 0,-1 0 0 0 0,1 0 0 0 0,-1 0 0 0 0,1 0 0 0 0,-1 0 0 0 0,1 0 0 0 0,-1 0 0 0 0,1 1 0 0 0,-1-1 0 0 0,0 0 0 0 0,0 0 0 0 0,0 0 0 0 0,1 0 0 0 0,-1 0 0 0 0,0 0 0 0 0,-1 3 0 0 0,1 3-45 0 0,0-1 0 0 0,-1 1 0 0 0,0 0 0 0 0,-3 8 0 0 0,0 3-10 0 0,1-6 0 0 0,0 1 0 0 0,-1-1 0 0 0,-10 22 0 0 0,4-16 0 0 0,-3 4 0 0 0,1 2 0 0 0,1 0 0 0 0,1 0 0 0 0,-8 32 0 0 0,9-27 0 0 0,6-18 0 0 0,0 0 0 0 0,0 1 0 0 0,1-1 0 0 0,1 0 0 0 0,-1 18 0 0 0,4-16 0 0 0,-1-11-28 0 0,0-1 1 0 0,-1 1-1 0 0,1-1 0 0 0,0 0 0 0 0,0 1 1 0 0,0-1-1 0 0,1 0 0 0 0,-1 0 0 0 0,0 0 1 0 0,0 0-1 0 0,1 0 0 0 0,-1 0 0 0 0,0 0 1 0 0,1 0-1 0 0,-1 0 0 0 0,1 0 0 0 0,-1-1 1 0 0,1 1-1 0 0,0-1 0 0 0,-1 1 0 0 0,3-1 1 0 0,-1 1-301 0 0,1-1 1 0 0,-1 1-1 0 0,1-1 1 0 0,-1 0-1 0 0,1 0 1 0 0,-1 0-1 0 0,1-1 1 0 0,-1 1-1 0 0,5-2 1 0 0,13-6-6156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27 10567 0 0,'1'-2'482'0'0,"1"-1"-289"0"0,8-19 2514 0 0,-9 26-2555 0 0,0 6-27 0 0,0 0 1 0 0,0 0 0 0 0,0 1-1 0 0,-2-1 1 0 0,1 0 0 0 0,-1 1-1 0 0,-1-1 1 0 0,-2 11 0 0 0,-27 84 1081 0 0,29-99-1168 0 0,-26 73 422 0 0,-3-2 0 0 0,-3-1 0 0 0,-56 90 0 0 0,27-73-424 0 0,50-72-5235 0 0,12-19-460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3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0,'0'0'142'0'0,"0"0"22"0"0,0 0 13 0 0,0 0 123 0 0,0 0 468 0 0,0 0 205 0 0,0 0 41 0 0,0 0-129 0 0,0 0-506 0 0,0 0 37 0 0,0 0 80 0 0,0 0 14 0 0,0 0 2 0 0,0 0 0 0 0,0 0 0 0 0,0 0 0 0 0,0 0 0 0 0,0 0 0 0 0,0 0 0 0 0,0 0 0 0 0,0 0-69 0 0,0 0-222 0 0,0 0 166 0 0,0 0 101 0 0,0 0 21 0 0,1 1-66 0 0,9 10-266 0 0,-7-8-198 0 0,14 11 30 0 0,-8-8-9 0 0,0 1 0 0 0,0 0 0 0 0,-1 0 0 0 0,10 11 0 0 0,-11-10 0 0 0,1-1 0 0 0,0-1 0 0 0,0 0 0 0 0,1 0 0 0 0,0 0 0 0 0,11 5 0 0 0,11 7 0 0 0,37 19 0 0 0,5 4 0 0 0,-63-34 0 0 0,-1-1 0 0 0,0 2 0 0 0,0-1 0 0 0,0 1 0 0 0,7 10 0 0 0,-15-17 0 0 0,0-1 0 0 0,0 1 0 0 0,-1 0 0 0 0,1-1 0 0 0,0 1 0 0 0,-1 0 0 0 0,1 0 0 0 0,-1 0 0 0 0,1-1 0 0 0,-1 1 0 0 0,1 0 0 0 0,-1 0 0 0 0,0 0 0 0 0,1 0 0 0 0,-1 0 0 0 0,0 0 0 0 0,0 1 0 0 0,2 1 0 0 0,8 7 0 0 0,-8-8 0 0 0,1 2 0 0 0,13 2 0 0 0,-11-5-33 0 0,0-1-1 0 0,0 1 1 0 0,0-1-1 0 0,0 1 1 0 0,0-1 0 0 0,-1-1-1 0 0,1 1 1 0 0,0-1-1 0 0,0 0 1 0 0,0 0-1 0 0,6-2 1 0 0,-9 2-442 0 0,-2 1-33 0 0,0 0-140 0 0,0 0-572 0 0,0 0-253 0 0,-2 0-51 0 0,-5 0-11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3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9 8287 0 0,'0'0'382'0'0,"0"0"-8"0"0,0 0-170 0 0,0 0 176 0 0,6-7 616 0 0,-3 5 1892 0 0,-2 4-1141 0 0,-4 10-570 0 0,-10 17-402 0 0,-9 3-733 0 0,-2-1 0 0 0,-1-2 0 0 0,-58 53 0 0 0,10-10-45 0 0,61-60 3 0 0,1 1 0 0 0,1 1 0 0 0,-13 21 0 0 0,23-35-64 0 0,0 1 0 0 0,0-1 0 0 0,0 0 0 0 0,-1 0 0 0 0,1 1 0 0 0,0-1 0 0 0,0 0 0 0 0,0 0 0 0 0,0 1 0 0 0,0-1 0 0 0,0 0 0 0 0,0 0 0 0 0,0 1 0 0 0,0-1 0 0 0,0 0 0 0 0,0 1 0 0 0,0-1 0 0 0,0 0 0 0 0,0 0 0 0 0,0 1 0 0 0,0-1 0 0 0,1 0 0 0 0,-1 0 1 0 0,0 1-1 0 0,0-1 0 0 0,0 0 0 0 0,0 0 0 0 0,0 0 0 0 0,1 1 0 0 0,-1-1 0 0 0,0 0 0 0 0,0 0 0 0 0,0 0 0 0 0,1 1 0 0 0,-1-1 0 0 0,0 0 0 0 0,0 0 0 0 0,0 0 0 0 0,1 0 0 0 0,-1 0 0 0 0,0 0 0 0 0,0 1 0 0 0,1-1 0 0 0,-1 0 0 0 0,0 0 0 0 0,1 0 0 0 0,-1 0 0 0 0,0 0 0 0 0,0 0 0 0 0,1 0 0 0 0,-1 0 0 0 0,0 0 0 0 0,0 0 0 0 0,1 0 0 0 0,-1 0 0 0 0,0 0 0 0 0,0-1 0 0 0,1 1 0 0 0,-1 0 0 0 0,0 0 0 0 0,1 0 0 0 0,-1 0-743 0 0,14-2-4603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339 252 2759 0 0,'0'0'107'0'0,"0"0"-19"0"0,3 1-11 0 0,22 6 78 0 0,-23-6 565 0 0,-2-1 249 0 0,0 0 45 0 0,0 0-61 0 0,0 0-288 0 0,0 0-121 0 0,0 0-28 0 0,0 0-4 0 0,0 0 0 0 0,-3 6 2639 0 0,2-4-24 0 0,0-7-1621 0 0,0-12-1506 0 0,1 1 0 0 0,1 0 0 0 0,4-30 0 0 0,-2 30 0 0 0,-1-1 0 0 0,-1 0 0 0 0,-1-26 0 0 0,0 41-25 0 0,0-1 0 0 0,-1 1-1 0 0,1 0 1 0 0,0-1 0 0 0,-1 1 0 0 0,1-1-1 0 0,-1 1 1 0 0,0 0 0 0 0,0-1 0 0 0,1 1-1 0 0,-2 0 1 0 0,1 0 0 0 0,0 0 0 0 0,0 0-1 0 0,-1 0 1 0 0,1 0 0 0 0,-1 0 0 0 0,0 0-1 0 0,1 1 1 0 0,-1-1 0 0 0,0 0 0 0 0,0 1-1 0 0,0 0 1 0 0,0-1 0 0 0,0 1 0 0 0,0 0-1 0 0,-1 0 1 0 0,1 0 0 0 0,0 0-1 0 0,-3 0 1 0 0,-2-1-68 0 0,6 1-415 0 0,1 1 66 0 0,-1-1 292 0 0,-7-2 141 0 0,7 2 9 0 0,-1 0-1 0 0,1 0 1 0 0,-1 0-1 0 0,1 1 1 0 0,-1-1-1 0 0,0 0 1 0 0,1 1-1 0 0,-1 0 1 0 0,0-1-1 0 0,0 1 1 0 0,1 0-1 0 0,-1 0 1 0 0,0 0-1 0 0,1 0 1 0 0,-3 0-1 0 0,-11 0 2 0 0,11 1-1 0 0,-7 1 0 0 0,-28-8 0 0 0,36 5 0 0 0,-12 0 0 0 0,11 2 0 0 0,2-1 0 0 0,0 0 0 0 0,0 0 0 0 0,0 1 0 0 0,1-1 0 0 0,-1 1 0 0 0,0-1 0 0 0,1 1 0 0 0,-1 0 0 0 0,0 0 0 0 0,1 0 0 0 0,-3 2 0 0 0,-7 3 0 0 0,1 2 0 0 0,0 0 0 0 0,-17 16 0 0 0,-10 9 0 0 0,32-29 0 0 0,-1 1 0 0 0,1 0 0 0 0,0 1 0 0 0,-8 10 0 0 0,-12 14 0 0 0,20-22 0 0 0,1 1 0 0 0,1 0 0 0 0,-1 6 0 0 0,3 0 0 0 0,1-3 211 0 0,0-1 0 0 0,1 1 0 0 0,1-1 0 0 0,0 1 0 0 0,6 20 0 0 0,-4-15 152 0 0,5 28 0 0 0,-8-36-363 0 0,2-1 0 0 0,5-2 0 0 0,0-2 0 0 0,-1-1 0 0 0,1 1 0 0 0,0-2 0 0 0,0 1 0 0 0,0-1 0 0 0,9 1 0 0 0,28 8 0 0 0,-34-7 0 0 0,5 3 0 0 0,0-2 0 0 0,28 7 0 0 0,-40-11 0 0 0,0-1 0 0 0,0 1 0 0 0,0-1 0 0 0,0 0 0 0 0,0 0 0 0 0,0 0 0 0 0,0 0 0 0 0,0-1 0 0 0,0 0 0 0 0,0 0 0 0 0,0 0 0 0 0,0 0 0 0 0,-1 0 0 0 0,1-1 0 0 0,0 0 0 0 0,-1 1 0 0 0,4-4 0 0 0,-4 3 0 0 0,0 0 0 0 0,0 0 0 0 0,-1-1 0 0 0,1 1 0 0 0,-1-1 0 0 0,0 1 0 0 0,0-1 0 0 0,0 0 0 0 0,0 0 0 0 0,0 0 0 0 0,-1 0 0 0 0,1 0 0 0 0,-1 0 0 0 0,0 0 0 0 0,1-5 0 0 0,-1 5 0 0 0,0 0 0 0 0,0 0 0 0 0,-1-1 0 0 0,1 1 0 0 0,-1 0 0 0 0,0-1 0 0 0,1 1 0 0 0,-2 0 0 0 0,1 0 0 0 0,0-1 0 0 0,-1 1 0 0 0,1 0 0 0 0,-1-1 0 0 0,-2-3 0 0 0,-5-30 0 0 0,7 29 0 0 0,5 0 0 0 0,-28 74 0 0 0,-3 3 36 0 0,-26 113 0 0 0,-13 77 1940 0 0,63-247-1976 0 0,3-4 72 0 0,0-7 299 0 0,0-1 117 0 0,1 0 21 0 0,17-3 35 0 0,-16 3-881 0 0,-2 0-138 0 0,0 0-33 0 0,7-3-209 0 0,-5 2-7523 0 0,-2 1 3453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39 8287 0 0,'0'0'191'0'0,"0"0"26"0"0,0 0 9 0 0,0 0 42 0 0,0 0 158 0 0,6-10 1174 0 0,-3 7-1245 0 0,0-1-1 0 0,0 1 0 0 0,0-1 0 0 0,0 1 1 0 0,1 0-1 0 0,6-5 0 0 0,-8 7 158 0 0,-2 1 0 0 0,0 0-69 0 0,0 0-222 0 0,0 0 166 0 0,0 0 101 0 0,0 0 21 0 0,0 0-66 0 0,-1 2-294 0 0,-2 5-133 0 0,-3 0-16 0 0,-10 11 0 0 0,-16 25 0 0 0,23-29 0 0 0,1-4 0 0 0,7-8 0 0 0,-8 24 0 0 0,-9 0 0 0 0,15-19 72 0 0,3-6 299 0 0,0-1 117 0 0,0 0 21 0 0,0 0-134 0 0,0 0-576 0 0,0 0-250 0 0,0 0-49 0 0,0 0 59 0 0,-1 2 291 0 0,1-2 150 0 0,0 0 0 0 0,0 1-1 0 0,0-1 1 0 0,0 0 0 0 0,0 1-1 0 0,0-1 1 0 0,0 0 0 0 0,0 1-1 0 0,1-1 1 0 0,-1 0 0 0 0,0 1-1 0 0,0-1 1 0 0,0 0 0 0 0,0 0 0 0 0,0 1-1 0 0,0-1 1 0 0,1 0 0 0 0,-1 0-1 0 0,0 1 1 0 0,0-1 0 0 0,0 0-1 0 0,1 0 1 0 0,-1 1 0 0 0,0-1-1 0 0,0 0 1 0 0,1 0 0 0 0,-1 0-1 0 0,0 0 1 0 0,0 0 0 0 0,1 1-1 0 0,-1-1 1 0 0,0 0 0 0 0,1 0 0 0 0,-1 0-1 0 0,0 0 1 0 0,1 0 0 0 0,-1 0-1 0 0,0 0 1 0 0,1 0 0 0 0,-1 0-1 0 0,0 0 1 0 0,0 0 0 0 0,1 0-1 0 0,-1 0 1 0 0,0 0 0 0 0,1 0-1 0 0,-1 0 1 0 0,0-1 0 0 0,1 1 0 0 0,-1 0-1 0 0,0 0 1 0 0,16-2 518 0 0,32-8 0 0 0,2-1 4 0 0,3 6-1194 0 0,-51 5 1172 0 0,-1 0-59 0 0,8 0-292 0 0,21 0-1517 0 0,-28 0 926 0 0,0 0 292 0 0,3-2 62 0 0,-3 2-282 0 0,-2 0-118 0 0,0 0-22 0 0,0 0-70 0 0,0 0-285 0 0,0 0-126 0 0,0 0-29 0 0,0 0-4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4:4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 10135 0 0,'0'0'231'0'0,"2"-3"-236"0"0,-1 1 752 0 0,-1 3 3906 0 0,-51 98-1303 0 0,-56 121-3038 0 0,102-207-312 0 0,0 0 0 0 0,1 1 0 0 0,0 0 0 0 0,1-1 0 0 0,-1 19 0 0 0,4-30 14 0 0,-1 0-1 0 0,1 0 1 0 0,0 0 0 0 0,0 0-1 0 0,0 0 1 0 0,0-1 0 0 0,0 1-1 0 0,0 0 1 0 0,1 0 0 0 0,-1 0-1 0 0,1 0 1 0 0,-1 0-1 0 0,1 0 1 0 0,1 2 0 0 0,1 2 224 0 0,0 3 250 0 0,-3-7 21 0 0,0-2-66 0 0,1 2-294 0 0,5 7-133 0 0,-6-8-19 0 0,1-1-1 0 0,-1 1 0 0 0,1 0 1 0 0,-1 0-1 0 0,1-1 1 0 0,-1 1-1 0 0,1 0 0 0 0,-1-1 1 0 0,1 1-1 0 0,-1-1 0 0 0,1 1 1 0 0,0-1-1 0 0,-1 1 1 0 0,1-1-1 0 0,0 1 0 0 0,0-1 1 0 0,-1 0-1 0 0,1 1 1 0 0,2-1-1 0 0,6-3-442 0 0,-7 2 135 0 0,16-5-2745 0 0,-11 1-3427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2759 0 0,'0'0'0'0'0,"0"0"112"0"0,0 0-32 0 0,0 0 16 0 0,0 0-96 0 0,-9 8 0 0 0,0-1 0 0 0,-1 0 0 0 0,-1 0 0 0 0,-1 0 0 0 0,-1 2 0 0 0,1 0-1216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2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62 291 2759 0 0,'0'0'126'0'0,"1"-1"-5"0"0,20-17 103 0 0,-15 13 231 0 0,0 1 0 0 0,-1-1-1 0 0,1 0 1 0 0,8-12-1 0 0,34-40 3061 0 0,-46 55-3366 0 0,2-2-140 0 0,5-8 1 0 0,-2-2-13 0 0,6-6 114 0 0,1 0 0 0 0,1 1-1 0 0,18-18 1 0 0,-27 31 502 0 0,1 0-1 0 0,0 0 1 0 0,0 1-1 0 0,0 0 1 0 0,1 1 0 0 0,0-1-1 0 0,0 1 1 0 0,15-5 0 0 0,-23 9-591 0 0,2 0 199 0 0,-2 0 166 0 0,0 0 101 0 0,0 0 21 0 0,0 0-66 0 0,-1 1-294 0 0,-72 78 931 0 0,46-52-1576 0 0,-35 45 0 0 0,43-47 304 0 0,-117 176 2360 0 0,131-193-2168 0 0,1 1 0 0 0,0-1 0 0 0,0 1 0 0 0,1-1 0 0 0,0 1 0 0 0,-3 16 0 0 0,5-19 0 0 0,1-1 0 0 0,0 0 0 0 0,0 1 0 0 0,0-1 0 0 0,0 0 0 0 0,1 0 0 0 0,0 1 0 0 0,0-1 0 0 0,0 0 0 0 0,1 0 0 0 0,0 0 0 0 0,0 0 0 0 0,3 6 0 0 0,-1-5 42 0 0,-1 0-1 0 0,2-1 0 0 0,-1 0 0 0 0,0 0 1 0 0,1 0-1 0 0,0 0 0 0 0,0-1 1 0 0,1 0-1 0 0,10 7 0 0 0,4 0 744 0 0,35 14 0 0 0,-5-3-720 0 0,-4 3-266 0 0,-47-44-4346 0 0,-1 12 177 0 0,2 5-992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20 4607 0 0,'0'0'208'0'0,"2"0"-9"0"0,1 0 21 0 0,0-1-1 0 0,0 0 1 0 0,-1 0-1 0 0,1 0 0 0 0,0 0 1 0 0,0 0-1 0 0,-1 0 1 0 0,4-3-1 0 0,9-4 855 0 0,-14 8-562 0 0,-1 0 0 0 0,0 0 0 0 0,0 0 0 0 0,0 0 0 0 0,0 0 0 0 0,0 0 0 0 0,0 0 0 0 0,0 0 0 0 0,0 0-69 0 0,0 0-222 0 0,0 0 166 0 0,0 0 101 0 0,0 0 21 0 0,2 0-66 0 0,14 8 1863 0 0,-16-8-2228 0 0,0 0-1 0 0,0 0 1 0 0,0 1 0 0 0,0-1-1 0 0,0 0 1 0 0,0 0-1 0 0,0 0 1 0 0,0 0 0 0 0,0 1-1 0 0,0-1 1 0 0,0 0 0 0 0,0 0-1 0 0,0 0 1 0 0,0 0 0 0 0,0 1-1 0 0,0-1 1 0 0,0 0 0 0 0,0 0-1 0 0,0 0 1 0 0,0 0-1 0 0,0 0 1 0 0,-1 1 0 0 0,1-1-1 0 0,0 0 1 0 0,0 0 0 0 0,0 0-1 0 0,0 0 1 0 0,0 0 0 0 0,0 0-1 0 0,-1 1 1 0 0,1-1 0 0 0,0 0-1 0 0,0 0 1 0 0,0 0-1 0 0,-1 0 1 0 0,-2 3-918 0 0,-9 8 840 0 0,-1 0 0 0 0,-1 0 0 0 0,0-1 0 0 0,0-1 0 0 0,-1-1 0 0 0,-19 9 0 0 0,-2 1 0 0 0,5-1 0 0 0,-67 23 0 0 0,93-38 0 0 0,-2-1 0 0 0,-18-5 0 0 0,21 4 0 0 0,1 0 0 0 0,0 0 0 0 0,0 0 0 0 0,0 0 0 0 0,0 0 0 0 0,0 1 0 0 0,0 0 0 0 0,0-1 0 0 0,0 1 0 0 0,0 1 0 0 0,0-1 0 0 0,1 0 0 0 0,-1 0 0 0 0,0 1 0 0 0,1 0 0 0 0,-5 3 0 0 0,-8 4 0 0 0,6-4 0 0 0,4 1 0 0 0,5-6 0 0 0,-1 1 0 0 0,1-1 0 0 0,0 0 0 0 0,0 1 0 0 0,1-1 0 0 0,-1 0 0 0 0,0 1 0 0 0,0-1 0 0 0,0 0 0 0 0,0 1 0 0 0,0-1 0 0 0,0 0 0 0 0,0 1 0 0 0,0-1 0 0 0,1 0 0 0 0,-1 0 0 0 0,0 1 0 0 0,0-1 0 0 0,0 0 0 0 0,1 1 0 0 0,-1-1 0 0 0,0 0 0 0 0,1 1 0 0 0,1 0 0 0 0,0 0 0 0 0,0 0 0 0 0,0 0 0 0 0,0 0 0 0 0,0 0 0 0 0,0-1 0 0 0,1 1 0 0 0,-1-1 0 0 0,0 1 0 0 0,1-1 0 0 0,2 0 0 0 0,31-1 0 0 0,-14 0 0 0 0,7-1 0 0 0,-21 2 0 0 0,0-1 0 0 0,0 1 0 0 0,0 0 0 0 0,-1 0 0 0 0,1 1 0 0 0,0 0 0 0 0,9 3 0 0 0,1 1 0 0 0,-15-5 0 0 0,0 1 0 0 0,0 0 0 0 0,1 0 0 0 0,-1 0 0 0 0,0 0 0 0 0,-1 1 0 0 0,1-1 0 0 0,0 1 0 0 0,0-1 0 0 0,-1 1 0 0 0,1 0 0 0 0,-1 0 0 0 0,5 5 0 0 0,-4-5 0 0 0,11 14 0 0 0,-7-6 0 0 0,-2-3 72 0 0,-4-5 299 0 0,-1-2 117 0 0,0 0 21 0 0,-13 14-786 0 0,-8 4-161 0 0,10-9 104 0 0,-19 19-1 0 0,22-19 335 0 0,5-8 0 0 0,-9 2 0 0 0,-19 14 511 0 0,20-10-309 0 0,0-1 0 0 0,-23 9-1 0 0,27-12-525 0 0,5-3 252 0 0,1 0 0 0 0,-1 1 0 0 0,1 0 0 0 0,-1-1 0 0 0,0 1 0 0 0,1 0 0 0 0,-1 0 0 0 0,1 0 0 0 0,0 0 0 0 0,-3 2 0 0 0,2-1 103 0 0,1 0-1 0 0,-1-1 0 0 0,1 1 1 0 0,-1 0-1 0 0,0-1 0 0 0,0 1 1 0 0,0-1-1 0 0,0 0 0 0 0,0 1 1 0 0,0-1-1 0 0,0 0 0 0 0,0 0 1 0 0,0 0-1 0 0,-1-1 0 0 0,1 1 1 0 0,0 0-1 0 0,-1-1 0 0 0,1 0 1 0 0,-4 1-1 0 0,4 0-471 0 0,-5 3 291 0 0,-8 0 131 0 0,12-4 22 0 0,-5 3-3 0 0,9 5 0 0 0,1 0-72 0 0,-2-6-298 0 0,0-2-118 0 0,0 0-22 0 0,0 0-70 0 0,0 1 334 0 0,1-1 0 0 0,-1 1-1 0 0,0 0 1 0 0,1 0 0 0 0,-1-1-1 0 0,1 1 1 0 0,-1-1 0 0 0,1 1-1 0 0,-1 0 1 0 0,1-1 0 0 0,0 1 0 0 0,-1-1-1 0 0,1 1 1 0 0,1 0 0 0 0,7 5-4872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2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10135 0 0,'0'0'231'0'0,"0"0"29"0"0,0 0 19 0 0,0 0 37 0 0,0 0 125 0 0,0 0 58 0 0,0 0 11 0 0,0 0 2 0 0,0 0 0 0 0,0 0 0 0 0,1-1 0 0 0,33-28 4192 0 0,-26 24-4704 0 0,2 4 0 0 0,40 0 0 0 0,-22 1 0 0 0,-12 0 0 0 0,0 1 0 0 0,29 4 0 0 0,-42-4 0 0 0,7 2 0 0 0,-2 4 0 0 0,-7-6 0 0 0,-1 1 0 0 0,1 0 0 0 0,-1-1 0 0 0,0 1 0 0 0,0 0 0 0 0,1 0 0 0 0,-1-1 0 0 0,0 1 0 0 0,-1 0 0 0 0,1 0 0 0 0,0-1 0 0 0,0 1 0 0 0,-1 0 0 0 0,1-1 0 0 0,-1 1 0 0 0,1 0 0 0 0,-1-1 0 0 0,0 1 0 0 0,-1 2 0 0 0,-21 30 0 0 0,19-29 0 0 0,-9 10 0 0 0,0-1 0 0 0,-2 0 0 0 0,1-1 0 0 0,-2-1 0 0 0,-28 18 0 0 0,9-6 0 0 0,18-10 0 0 0,-7 4 0 0 0,19-12 0 0 0,10 0 0 0 0,4-3 72 0 0,-3-2 170 0 0,-1-1 0 0 0,1 0 0 0 0,-1 0 0 0 0,1-1 0 0 0,-1 0 0 0 0,1 0 0 0 0,5-1 0 0 0,19-4-202 0 0,25-4-40 0 0,-45 8 0 0 0,1-1 0 0 0,-1 1 0 0 0,0 1 0 0 0,0 0 0 0 0,1 1 0 0 0,-1 0 0 0 0,15 1 0 0 0,-15 0 0 0 0,17 1 0 0 0,-18 2 0 0 0,-7-3-111 0 0,0 0 0 0 0,0 0-1 0 0,0 0 1 0 0,0 0 0 0 0,0 0-1 0 0,0 0 1 0 0,0-1 0 0 0,0 1-1 0 0,0 0 1 0 0,0-1 0 0 0,0 0 0 0 0,0 1-1 0 0,0-1 1 0 0,0 0 0 0 0,1 0-1 0 0,-1 0 1 0 0,0-1 0 0 0,0 1-1 0 0,0 0 1 0 0,0-1 0 0 0,4-1 0 0 0,5-1-361 0 0,12-3-5066 0 0,-12-1-76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2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0,'0'0'315'0'0,"0"0"45"0"0,0 0 21 0 0,-2 0-49 0 0,2 0-306 0 0,-1 0 0 0 0,0 1 0 0 0,1-1 1 0 0,-1 0-1 0 0,0 1 0 0 0,1-1 0 0 0,-1 0 0 0 0,0 1 0 0 0,1-1 0 0 0,-1 0 0 0 0,1 1 0 0 0,-1-1 0 0 0,1 1 0 0 0,-1-1 0 0 0,1 1 0 0 0,-1-1 1 0 0,1 1-1 0 0,0 0 0 0 0,-1-1 0 0 0,1 1 0 0 0,0 0 0 0 0,-1-1 0 0 0,1 1 0 0 0,0 0 0 0 0,0-1 0 0 0,0 1 0 0 0,0 0 0 0 0,-1-1 0 0 0,1 1 1 0 0,0 0-1 0 0,0-1 0 0 0,0 1 0 0 0,0 0 0 0 0,1 1 0 0 0,-1-1 108 0 0,0 5-39 0 0,0-1 0 0 0,1 1 0 0 0,-1-1 0 0 0,1 0 0 0 0,1 1 1 0 0,-1-1-1 0 0,1 0 0 0 0,0 1 0 0 0,0-1 0 0 0,0 0 0 0 0,1-1 0 0 0,-1 1 0 0 0,5 5 0 0 0,3 3 212 0 0,0 0-1 0 0,0-1 1 0 0,17 14-1 0 0,14 8 25 0 0,62 40 1 0 0,-59-45-360 0 0,60 54 1 0 0,-96-76 27 0 0,-1 0 0 0 0,-1 1 0 0 0,1 0 0 0 0,-1 1 0 0 0,-1-1 0 0 0,0 1 0 0 0,0 0 0 0 0,0 0 0 0 0,-1 1 0 0 0,-1-1 0 0 0,1 1 0 0 0,-2 0 0 0 0,1 0 0 0 0,-1 0 0 0 0,-1 0 0 0 0,0 0 0 0 0,0 1 0 0 0,-1-1 0 0 0,-1 0 0 0 0,1 0 0 0 0,-2 1 0 0 0,-4 18 0 0 0,-2-5 0 0 0,-1 0 0 0 0,-1 0 0 0 0,-1-1 0 0 0,-1-1 0 0 0,-1 0 0 0 0,-1 0 0 0 0,-1-1 0 0 0,-1-1 0 0 0,0-1 0 0 0,-2 0 0 0 0,0-1 0 0 0,-1-1 0 0 0,-1-1 0 0 0,-1-1 0 0 0,0 0 0 0 0,-36 18 0 0 0,30-17 53 0 0,12-7-115 0 0,11-8-228 0 0,6-2-272 0 0,12-13-3921 0 0,5-8-1565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335 162 6447 0 0,'-2'1'499'0'0,"-37"15"-86"0"0,-31 11 3939 0 0,69-27-4265 0 0,1 0 1 0 0,-1 0-1 0 0,1 0 0 0 0,-1 0 0 0 0,0 1 0 0 0,1-1 0 0 0,-1 0 0 0 0,1 0 1 0 0,-1 0-1 0 0,1 0 0 0 0,-1 0 0 0 0,0 0 0 0 0,1-1 0 0 0,-1 1 0 0 0,1 0 1 0 0,-1 0-1 0 0,0-1 0 0 0,1 1-7 0 0,-1 0 1 0 0,1 0-1 0 0,0 0 1 0 0,0-1-1 0 0,0 1 0 0 0,0 0 1 0 0,-1 0-1 0 0,1-1 1 0 0,0 1-1 0 0,0 0 1 0 0,0 0-1 0 0,0-1 0 0 0,0 1 1 0 0,0 0-1 0 0,0-1 1 0 0,0 1-1 0 0,0 0 1 0 0,0-1-1 0 0,0 1 0 0 0,0 0 1 0 0,0 0-1 0 0,0-1 1 0 0,0 1-1 0 0,0-2 106 0 0,1 0 0 0 0,-1 0-1 0 0,1 1 1 0 0,0-1 0 0 0,-1 0 0 0 0,1 0-1 0 0,0 1 1 0 0,2-3 0 0 0,8-9 256 0 0,1 1 1 0 0,1 1 0 0 0,0 0-1 0 0,20-13 1 0 0,-22 16-376 0 0,11-6-59 0 0,0 1 1 0 0,0 1-1 0 0,1 1 1 0 0,0 0 0 0 0,1 2-1 0 0,0 1 1 0 0,1 1-1 0 0,0 2 1 0 0,28-4-1 0 0,-46 8 0 0 0,1 0 0 0 0,-1 1 0 0 0,0 0 0 0 0,0 0 0 0 0,0 0 0 0 0,0 1 0 0 0,0 0 0 0 0,7 3 0 0 0,-12-3 5 0 0,1 0 0 0 0,-1 1 0 0 0,0-1-1 0 0,0 1 1 0 0,-1-1 0 0 0,1 1 0 0 0,0 0 0 0 0,0-1-1 0 0,-1 1 1 0 0,2 2 0 0 0,0 0 1 0 0,-1-1-5 0 0,0 0 1 0 0,0 0 0 0 0,0 0-1 0 0,-1 0 1 0 0,1 0-1 0 0,-1 0 1 0 0,0 0-1 0 0,0 1 1 0 0,0-1 0 0 0,0 0-1 0 0,0 1 1 0 0,-1 4-1 0 0,1-4 0 0 0,0 13 71 0 0,-1-11-35 0 0,-1-1-1 0 0,0 0 1 0 0,-1 0-1 0 0,1 0 1 0 0,-1 0 0 0 0,0 0-1 0 0,-1 0 1 0 0,-4 8-1 0 0,-2 2 123 0 0,-15 17 0 0 0,-32 25 115 0 0,25-26-240 0 0,-173 172 11 0 0,136-141-397 0 0,-93 66 0 0 0,113-91 274 0 0,33-25 59 0 0,7-6-9 0 0,-1 1-1 0 0,0-1 1 0 0,0 0 0 0 0,-11 4 0 0 0,32-3-64 0 0,-8-6 74 0 0,0 1 1 0 0,0-1 0 0 0,0-1-1 0 0,0 1 1 0 0,0 0 0 0 0,1-1-1 0 0,-1 0 1 0 0,0 0 0 0 0,0 0-1 0 0,1-1 1 0 0,3 0 0 0 0,12-1-5 0 0,30-2 52 0 0,1-2-1 0 0,-1-2 0 0 0,50-15 1 0 0,-31 8 428 0 0,83-8 0 0 0,-81 18 468 0 0,-69 5-818 0 0,-2 0-41 0 0,0 0-10 0 0,0 0-29 0 0,0 0-33 0 0,0 0 0 0 0,0 1 0 0 0,0-1 0 0 0,1 0 1 0 0,-1 0-1 0 0,0 0 0 0 0,0 0 0 0 0,0 0 0 0 0,0 1 0 0 0,1-1 0 0 0,-1 0 0 0 0,0 0 0 0 0,0 0 0 0 0,0 0 0 0 0,0 0 0 0 0,1 0 0 0 0,-1 0 1 0 0,0 0-1 0 0,0 0 0 0 0,1 0 0 0 0,-1 0 0 0 0,0 0 0 0 0,0 0 0 0 0,0 0 0 0 0,1 0 0 0 0,-1 0 0 0 0,0 0 0 0 0,1 0-247 0 0,0 0-1 0 0,0 0 0 0 0,0 0 0 0 0,-1 0 1 0 0,1 1-1 0 0,0-1 0 0 0,0 0 1 0 0,-1 0-1 0 0,1 0 0 0 0,0 1 0 0 0,-1-1 1 0 0,1 0-1 0 0,1 1 0 0 0,11 8-1315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2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348 178 8287 0 0,'0'0'191'0'0,"3"8"252"0"0,3-2-251 0 0,42 11 4890 0 0,-47-16-4758 0 0,1-1-1 0 0,0 1 1 0 0,0 0-1 0 0,0-1 1 0 0,0 0-1 0 0,0 1 1 0 0,0-1-1 0 0,0 0 0 0 0,3 0 1 0 0,-3-19 1061 0 0,-2 5-1099 0 0,-5-27-1 0 0,2 23-248 0 0,2 10-37 0 0,1-1 0 0 0,1-14 0 0 0,0 1 0 0 0,-1 1 0 0 0,0 19 0 0 0,-1-1 0 0 0,1 1 0 0 0,0-1 0 0 0,-1 1 0 0 0,1-1 0 0 0,-1 1 0 0 0,0 0 0 0 0,0-1 0 0 0,-1-2 0 0 0,2 5-10 0 0,-1-1 0 0 0,1 1-1 0 0,0-1 1 0 0,0 1 0 0 0,-1-1 0 0 0,1 0-1 0 0,0 1 1 0 0,0 0 0 0 0,-1-1 0 0 0,1 1-1 0 0,-1-1 1 0 0,1 1 0 0 0,0-1-1 0 0,-1 1 1 0 0,1 0 0 0 0,-1-1 0 0 0,1 1-1 0 0,-1 0 1 0 0,1-1 0 0 0,-1 1 0 0 0,1 0-1 0 0,-1 0 1 0 0,1 0 0 0 0,-1-1 0 0 0,1 1-1 0 0,-1 0 1 0 0,0 0 0 0 0,1 0 0 0 0,-1 0-1 0 0,-1 0 1 0 0,1 0-73 0 0,-3 0 21 0 0,0 0 0 0 0,1 0 1 0 0,-1 0-1 0 0,0 0 0 0 0,0 1 0 0 0,0 0 1 0 0,1 0-1 0 0,-1 0 0 0 0,0 0 0 0 0,1 0 0 0 0,-6 3 1 0 0,-6 4-324 0 0,-18 12-1 0 0,19-10 307 0 0,-68 39 79 0 0,-76 52 0 0 0,130-74 0 0 0,17-15 0 0 0,3-2 0 0 0,8-8 35 0 0,0-1 0 0 0,0 1 0 0 0,0 0 0 0 0,1 0 0 0 0,-1 0 0 0 0,0 0-1 0 0,1 0 1 0 0,-1-1 0 0 0,1 1 0 0 0,-1 0 0 0 0,1 0 0 0 0,0-1 0 0 0,0 1 0 0 0,0 0 0 0 0,0-1-1 0 0,0 1 1 0 0,0-1 0 0 0,0 0 0 0 0,1 1 0 0 0,-1-1 0 0 0,0 0 0 0 0,1 1 0 0 0,2 0 0 0 0,3 4 212 0 0,1 0 0 0 0,-1-1 1 0 0,13 6-1 0 0,-4-4-229 0 0,0-1 1 0 0,1-1-1 0 0,0 0 0 0 0,0-1 1 0 0,0-1-1 0 0,0-1 0 0 0,0 0 1 0 0,29-1-1 0 0,-36-2-18 0 0,1 0 0 0 0,-1 0 0 0 0,1-1 0 0 0,-1 0 0 0 0,15-6 0 0 0,-2-1 0 0 0,25-13 0 0 0,-41 19 0 0 0,0-1 0 0 0,0 0 0 0 0,-1 0 0 0 0,1-1 0 0 0,-1 0 0 0 0,0 0 0 0 0,-1 0 0 0 0,9-11 0 0 0,-12 14 0 0 0,0-1 0 0 0,-1 1 0 0 0,1 0 0 0 0,-1-1 0 0 0,0 0 0 0 0,0 1 0 0 0,0-1 0 0 0,0 0 0 0 0,0 0 0 0 0,-1 0 0 0 0,1 1 0 0 0,-1-1 0 0 0,1 0 0 0 0,-1 0 0 0 0,0 0 0 0 0,-1 0 0 0 0,1 0 0 0 0,0 0 0 0 0,-1 1 0 0 0,1-1 0 0 0,-1 0 0 0 0,0 0 0 0 0,0 0 0 0 0,0 1 0 0 0,-1-1 0 0 0,-1-2 0 0 0,2 2 0 0 0,-1-1 0 0 0,0 1 0 0 0,-1 1 0 0 0,1-1 0 0 0,0 0 0 0 0,-1 0 0 0 0,0 1 0 0 0,1 0 0 0 0,-1-1 0 0 0,0 1 0 0 0,0 0 0 0 0,-1 0 0 0 0,1 1 0 0 0,0-1 0 0 0,-1 1 0 0 0,1-1 0 0 0,0 1 0 0 0,-1 0 0 0 0,0 0 0 0 0,1 1 0 0 0,-1-1 0 0 0,1 1 0 0 0,-1 0 0 0 0,0 0 0 0 0,1 0 0 0 0,-1 0 0 0 0,0 1 0 0 0,1-1 0 0 0,-1 1 0 0 0,0 0 0 0 0,1 0 0 0 0,0 0 0 0 0,-1 1 0 0 0,1-1 0 0 0,0 1 0 0 0,-1 0 0 0 0,-4 3 0 0 0,-11 13 0 0 0,9-5 0 0 0,9-8 0 0 0,1-2 0 0 0,-2 15 0 0 0,5-13 0 0 0,-2-3 0 0 0,2 3 0 0 0,1 1 0 0 0,-1-1 0 0 0,1 0 0 0 0,0 0 0 0 0,0 0 0 0 0,0-1 0 0 0,1 0 0 0 0,-1 1 0 0 0,1-1 0 0 0,0-1 0 0 0,1 1 0 0 0,8 4 0 0 0,-13-8 44 0 0,1 1 0 0 0,0 1-1 0 0,0-1 1 0 0,-1 0 0 0 0,1 0 0 0 0,-1 1-1 0 0,1-1 1 0 0,-1 1 0 0 0,0-1-1 0 0,1 1 1 0 0,-1-1 0 0 0,0 1 0 0 0,0 0-1 0 0,0 0 1 0 0,0-1 0 0 0,0 1-1 0 0,-1 0 1 0 0,1 0 0 0 0,0 0 0 0 0,-1 0-1 0 0,0 0 1 0 0,1 2 0 0 0,-1 0 49 0 0,0 0 0 0 0,-1 0 1 0 0,1 0-1 0 0,-1 0 0 0 0,1 0 1 0 0,-1-1-1 0 0,-1 1 0 0 0,1 0 1 0 0,0-1-1 0 0,-4 6 0 0 0,4-7-92 0 0,-24 47 7 0 0,-59 87-1 0 0,-23-5-7 0 0,13-18 0 0 0,68-74 0 0 0,26-39 0 0 0,-1 0 0 0 0,1 0 0 0 0,0 0 0 0 0,0 0 0 0 0,0 1 0 0 0,0-1 0 0 0,0 0 0 0 0,-1 0 0 0 0,1 0 0 0 0,0 0 0 0 0,0 0 0 0 0,0 1 0 0 0,0-1 0 0 0,0 0 0 0 0,0 0 0 0 0,0 0 0 0 0,0 0 0 0 0,0 1 0 0 0,-1-1 0 0 0,1 0 0 0 0,0 0 0 0 0,0 0 0 0 0,0 1 0 0 0,0-1 0 0 0,0 0 0 0 0,0 0 0 0 0,0 0 0 0 0,0 0 0 0 0,0 1 0 0 0,0-1 0 0 0,0 0 0 0 0,1 0 0 0 0,-1 0 0 0 0,0 1 0 0 0,0-1 0 0 0,0 0 0 0 0,0 0 0 0 0,0 0 0 0 0,0 0 0 0 0,0 1 0 0 0,0-1 0 0 0,0 0 0 0 0,1 0 0 0 0,-1 0 0 0 0,0 0 0 0 0,0 0 0 0 0,0 0 0 0 0,0 1 0 0 0,1-1 0 0 0,-1 0 0 0 0,0 0 0 0 0,0 0 0 0 0,0 0 0 0 0,0 0 0 0 0,1 0 0 0 0,-1 0 0 0 0,0 0 0 0 0,0 0 0 0 0,1 0 0 0 0,6-1 0 0 0,3-3 16 0 0,1 1 0 0 0,-1-1 0 0 0,0-1 0 0 0,18-11 0 0 0,36-28-930 0 0,-62 42 796 0 0,18-14-4836 0 0,-2-1-1732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 8287 0 0,'0'0'382'0'0,"0"0"-8"0"0,0 0-170 0 0,0 0 176 0 0,0 0 107 0 0,0 0 22 0 0,0 0 3 0 0,0 0 0 0 0,0 0 0 0 0,0 0 0 0 0,-2 1-69 0 0,-18 13-206 0 0,19-13 134 0 0,1-1 117 0 0,0 0 21 0 0,0 0 3 0 0,0 0 0 0 0,0 0 0 0 0,28-1 680 0 0,-26 1-821 0 0,-2 0 117 0 0,0 0 21 0 0,0 0-66 0 0,2 0-294 0 0,5 0-61 0 0,35-2 1888 0 0,-18-1-1976 0 0,5-3 0 0 0,1 1 0 0 0,-10 1 0 0 0,1 1 0 0 0,0 1 0 0 0,22 0 0 0 0,-28 3 0 0 0,-11 1 0 0 0,-2 0 0 0 0,7 2 0 0 0,-2 4 0 0 0,-4 2 0 0 0,-5-1 0 0 0,-8 6 0 0 0,10-14 0 0 0,0-1 0 0 0,0 1 0 0 0,0-1 0 0 0,-1 1 0 0 0,1-1 0 0 0,0 1 0 0 0,0-1 0 0 0,-1 1 0 0 0,1-1 0 0 0,0 1 0 0 0,-1-1 0 0 0,1 1 0 0 0,0-1 0 0 0,-1 0 0 0 0,1 1 0 0 0,-1-1 0 0 0,1 0 0 0 0,-1 1 0 0 0,1-1 0 0 0,0 0 0 0 0,-1 1 0 0 0,0-1 0 0 0,1 0 0 0 0,-1 0 0 0 0,1 0 0 0 0,-1 1 0 0 0,1-1 0 0 0,-1 0 0 0 0,0 0 0 0 0,-1 0 0 0 0,-36 12 0 0 0,12 3 0 0 0,0 0 0 0 0,-36 11 0 0 0,38-17 0 0 0,-38 22 0 0 0,45-25 0 0 0,8-1 0 0 0,3 1 72 0 0,5-5 299 0 0,1-1 117 0 0,0 0 21 0 0,0 0-134 0 0,0 0-577 0 0,0 0-248 0 0,0 0-50 0 0,0 0 59 0 0,2 0 593 0 0,0 1 0 0 0,0-1 0 0 0,0 0 1 0 0,0 0-1 0 0,0 0 0 0 0,0 0 1 0 0,4-1-1 0 0,-1 0-329 0 0,1 1 0 0 0,0 0 1 0 0,0 0-1 0 0,6 1 0 0 0,8 1 112 0 0,34-4 1622 0 0,-43 2-1557 0 0,-9 0 0 0 0,0 0 0 0 0,-1 0 0 0 0,1 0 0 0 0,0 0 0 0 0,-1 1 0 0 0,1-1 0 0 0,0 1 0 0 0,-1-1 0 0 0,1 1 0 0 0,0-1 0 0 0,1 2 0 0 0,-1-1 0 0 0,-1 0 0 0 0,1-1 0 0 0,-1 1 0 0 0,1-1 0 0 0,-1 1 0 0 0,1-1 0 0 0,-1 1 0 0 0,1-1 0 0 0,-1 0 0 0 0,1 0 0 0 0,2 0 0 0 0,6 0 0 0 0,0 2 0 0 0,-3 6 0 0 0,-5-6 0 0 0,-2 2 0 0 0,2 21 0 0 0,-2-14 0 0 0,-1-1 0 0 0,2 1 0 0 0,-1-2 0 0 0,-2 1 0 0 0,-1-1 0 0 0,-6 3 0 0 0,5-10 0 0 0,2-1 0 0 0,-6 4 0 0 0,1-2 0 0 0,-6 3 0 0 0,8-4 0 0 0,-14 14 0 0 0,5-4 0 0 0,7-7 0 0 0,-33 11 0 0 0,3 6-64 0 0,36-21-273 0 0,1-1-138 0 0,0 0-33 0 0,0 0 66 0 0,-7 5 276 0 0,1-2-42 0 0,4-2-870 0 0,2-1-372 0 0,0 0-71 0 0,0 0-14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21 10135 0 0,'0'0'464'0'0,"0"0"-9"0"0,11-6 1162 0 0,-10 6-1703 0 0,1 0 410 0 0,0 0 0 0 0,0 0 0 0 0,0 0 0 0 0,0-1 1 0 0,0 1-1 0 0,1-1 0 0 0,-1 1 0 0 0,0-1 0 0 0,0 0 0 0 0,0 0 1 0 0,-1 0-1 0 0,1 0 0 0 0,0 0 0 0 0,3-2 0 0 0,-4 2 47 0 0,4-1 361 0 0,-5 2-718 0 0,0 0-1 0 0,0 0 0 0 0,0 0 0 0 0,0 0 0 0 0,0 0 1 0 0,0 0-1 0 0,0 0 0 0 0,0 0 0 0 0,0 0 0 0 0,0 0 0 0 0,0 0 1 0 0,0 0-1 0 0,0 0 0 0 0,0 0 0 0 0,0 1 0 0 0,0-1 1 0 0,0 0-1 0 0,0 0 0 0 0,0 0 0 0 0,0 0 0 0 0,0 0 0 0 0,0 0 1 0 0,0 0-1 0 0,0 0 0 0 0,0 0 0 0 0,0 0 0 0 0,0 0 1 0 0,1 0-1 0 0,-1 0 0 0 0,0 0 0 0 0,0 0 0 0 0,0 0 0 0 0,0 0 1 0 0,0 0-1 0 0,0 0 0 0 0,0 0 0 0 0,0 0 0 0 0,0 0 1 0 0,0 0-1 0 0,0 0 0 0 0,0 0 0 0 0,0 0 0 0 0,1 0 0 0 0,-1 0 1 0 0,0 0-1 0 0,0 0 0 0 0,0 0 0 0 0,0 0 0 0 0,0 0 0 0 0,0 0 1 0 0,0 0-1 0 0,0 0 0 0 0,0 0 0 0 0,0 0 0 0 0,0 0 1 0 0,0 0-1 0 0,0 0 0 0 0,0 0 0 0 0,0 0 0 0 0,0 0 0 0 0,1 0 1 0 0,-1 0-1 0 0,0-1 0 0 0,0 1 0 0 0,-5 8-11 0 0,0 0 0 0 0,0-1 0 0 0,-1 0 0 0 0,0 0 0 0 0,0 0 0 0 0,-1-1 0 0 0,-7 7 0 0 0,-20 14-2 0 0,2 2 0 0 0,0 1 0 0 0,-37 48 0 0 0,59-64 0 0 0,0 1 0 0 0,1 0 0 0 0,1 1 0 0 0,0-1 0 0 0,1 2 0 0 0,1-1 0 0 0,1 1 0 0 0,0 0 0 0 0,-4 29 0 0 0,7-18 0 0 0,2 0 0 0 0,0 0 0 0 0,2 0 0 0 0,1 0 0 0 0,1-1 0 0 0,10 34 0 0 0,-12-53 81 0 0,1 1-1 0 0,0-1 1 0 0,1 1-1 0 0,0-1 1 0 0,0 0-1 0 0,1 0 1 0 0,7 9-1 0 0,-9-13 139 0 0,1 0 0 0 0,0 0-1 0 0,0 0 1 0 0,0 0 0 0 0,0 0 0 0 0,1-1-1 0 0,0 0 1 0 0,0 0 0 0 0,-1 0 0 0 0,2-1 0 0 0,-1 0-1 0 0,10 4 1 0 0,6-2 327 0 0,-3 1-547 0 0,25 8 0 0 0,-41-12-336 0 0,-2-1-138 0 0,0 0-33 0 0,-9-2-937 0 0,-10-2-1658 0 0,8 1-3381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3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 6447 0 0,'0'0'298'0'0,"0"0"-10"0"0,2 0-188 0 0,37 0 8264 0 0,-23 0-8091 0 0,13-4 2260 0 0,-28 4-2021 0 0,-1 0-69 0 0,0 0-222 0 0,0 0 166 0 0,0 0 101 0 0,0 0 21 0 0,0 0-66 0 0,-9 3-278 0 0,-12 4-165 0 0,-44 12 0 0 0,58-17 0 0 0,-1-1 0 0 0,1 0 0 0 0,-1 0 0 0 0,1-1 0 0 0,-1 0 0 0 0,-13-2 0 0 0,-39-3-1392 0 0,33 3 808 0 0,24 2 582 0 0,-1 1 0 0 0,0-1-1 0 0,1 1 1 0 0,-1-1 0 0 0,1 1-1 0 0,-1 0 1 0 0,-5 3 0 0 0,-5 1 4 0 0,11-5-2 0 0,-4 4 0 0 0,1 0 0 0 0,-9 2 0 0 0,12-4 0 0 0,6-1 0 0 0,7-3 0 0 0,-3-1 305 0 0,-4 2-88 0 0,-1 0 1 0 0,1-1-1 0 0,-1 2 1 0 0,1-1-1 0 0,0 0 0 0 0,2 0 1 0 0,-4 3-195 0 0,-1 1 1 0 0,0-1 0 0 0,0 0-1 0 0,0 1 1 0 0,0-1 0 0 0,-1 5-1 0 0,1-3-23 0 0,-1-1 0 0 0,1 0 0 0 0,-1 0 0 0 0,0 1 0 0 0,-1-1 0 0 0,1 0 0 0 0,0 0 0 0 0,-1 0 0 0 0,0 0 0 0 0,0-1 0 0 0,1 1 0 0 0,-2 0 0 0 0,-1 2 0 0 0,-7 8 0 0 0,11-12 0 0 0,0-1 0 0 0,0 0 0 0 0,0 0 0 0 0,0 0 0 0 0,0 0 0 0 0,0 0 0 0 0,0 0 0 0 0,-1 1 0 0 0,1-1 0 0 0,0 0 0 0 0,0 0 0 0 0,0 0 0 0 0,0 0 0 0 0,0 0 0 0 0,0 1 0 0 0,0-1 0 0 0,0 0 0 0 0,0 0 0 0 0,0 0 0 0 0,0 1 0 0 0,0-1 0 0 0,0 0 0 0 0,0 0 0 0 0,0 0 0 0 0,0 0 0 0 0,0 1 0 0 0,0-1 0 0 0,0 0 0 0 0,0 0 0 0 0,0 0 0 0 0,0 0 0 0 0,0 1 0 0 0,0-1 0 0 0,0 0 0 0 0,1 0 0 0 0,-1 0 0 0 0,0 0 0 0 0,0 0 0 0 0,0 0 0 0 0,0 1 0 0 0,0-1 0 0 0,0 0 0 0 0,1 0 0 0 0,-1 0 0 0 0,0 0 0 0 0,0 0 0 0 0,0 0 0 0 0,0 0 0 0 0,1 0 0 0 0,-1 0 0 0 0,0 1 0 0 0,0-1 0 0 0,0 0 0 0 0,0 0 0 0 0,1 0 0 0 0,-1 0 0 0 0,0 0 0 0 0,0 0 0 0 0,1 0 0 0 0,10 0 0 0 0,-10-1 0 0 0,13 2 0 0 0,-7-1 0 0 0,0 0 0 0 0,0 0 0 0 0,0-1 0 0 0,-1 0 0 0 0,1 0 0 0 0,9-3 0 0 0,-7 2 0 0 0,9 1 0 0 0,-15 2 0 0 0,2-1 0 0 0,-5 0 0 0 0,1 0 0 0 0,-1 0 0 0 0,1 0 0 0 0,-1 0 0 0 0,1 0 0 0 0,0 0 0 0 0,-1 0 0 0 0,1 0 0 0 0,-1 0 0 0 0,1 0 0 0 0,-1 0 0 0 0,1 0 0 0 0,0 1 0 0 0,-1-1 0 0 0,1 0 0 0 0,-1 0 0 0 0,1 1 0 0 0,-1-1 0 0 0,1 1 0 0 0,12 8 0 0 0,-7-6 0 0 0,16 10 0 0 0,-14-7 8 0 0,-1-1 0 0 0,1 0 0 0 0,0-1 0 0 0,1 0 0 0 0,-1 0 0 0 0,1-1 0 0 0,0 0 0 0 0,16 3 0 0 0,-24-5 363 0 0,-1 1-298 0 0,0 0 0 0 0,0 0 1 0 0,-1 0-1 0 0,1 1 0 0 0,0-1 1 0 0,-1 0-1 0 0,0 0 0 0 0,0 0 1 0 0,1 0-1 0 0,-1 0 0 0 0,0 0 1 0 0,-1 0-1 0 0,1-1 0 0 0,0 1 1 0 0,0 0-1 0 0,-1-1 0 0 0,1 1 0 0 0,-1 0 1 0 0,0-1-1 0 0,1 0 0 0 0,-1 1 1 0 0,0-1-1 0 0,-2 1 0 0 0,-7 5-162 0 0,0-1-1 0 0,-21 8 0 0 0,25-11 205 0 0,-6 3-112 0 0,-12 4-697 0 0,-36 11 1 0 0,12-8 85 0 0,48-13 376 0 0,2-1 2 0 0,6-1-233 0 0,12-2-564 0 0,-3 3-145 0 0,-14 0 863 0 0,0 1 0 0 0,0 0 0 0 0,0 0 1 0 0,0 0-1 0 0,0 0 0 0 0,0 0 1 0 0,0 0-1 0 0,0 1 0 0 0,0-1 0 0 0,0 0 1 0 0,2 2-1 0 0,-2-2-1863 0 0,-2 0-2603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23 10135 0 0,'0'0'231'0'0,"0"0"29"0"0,-1 1 19 0 0,-4 4-76 0 0,-13 7-120 0 0,-6 5 887 0 0,23-16-460 0 0,-1 0 2 0 0,-2 3 1645 0 0,4-3-785 0 0,11-3-244 0 0,16-10-153 0 0,-18 7-481 0 0,8-4 126 0 0,1 0 0 0 0,32-11 0 0 0,-44 18-452 0 0,0 0 0 0 0,0 1 0 0 0,1 0 0 0 0,-1 0 0 0 0,0 0 0 0 0,1 1 0 0 0,-1 0 0 0 0,1 1 1 0 0,-1-1-1 0 0,1 1 0 0 0,-1 0 0 0 0,9 3 0 0 0,-12-3-246 0 0,-1-1 1 0 0,0 1 0 0 0,0 0-1 0 0,1 0 1 0 0,-1 0-1 0 0,0 0 1 0 0,0 0 0 0 0,0 0-1 0 0,0 0 1 0 0,-1 1-1 0 0,1-1 1 0 0,0 1 0 0 0,0-1-1 0 0,-1 1 1 0 0,1 0-1 0 0,-1 0 1 0 0,1 0 0 0 0,-1 0-1 0 0,2 3 1 0 0,0 1 233 0 0,-2-4 294 0 0,-1-2 50 0 0,1 1-58 0 0,3 7-293 0 0,-3-7-147 0 0,0 1 0 0 0,-1 0 0 0 0,1-1 0 0 0,-1 1 0 0 0,1 0 0 0 0,-1-1 0 0 0,1 1 0 0 0,-1 3 0 0 0,-3 2-5 0 0,1-5 4 0 0,2 0-12 0 0,-1-1 0 0 0,1 0 0 0 0,-1 0 0 0 0,1 0 0 0 0,-1 1 0 0 0,0-1 0 0 0,0 0 0 0 0,1 0 0 0 0,-1 0 0 0 0,0 0 0 0 0,0 0 0 0 0,0-1 0 0 0,0 1 0 0 0,0 0 0 0 0,0 0 0 0 0,0-1 0 0 0,-1 1 0 0 0,1 0-1 0 0,0-1 1 0 0,-2 1 0 0 0,-2 1-158 0 0,-39 24-1153 0 0,15-8 1232 0 0,-1-2 1 0 0,-38 16-1 0 0,125-46 90 0 0,-48 12 0 0 0,0 0 0 0 0,1 1 0 0 0,-1 0 0 0 0,11 0 0 0 0,-9 1 0 0 0,-2 4 0 0 0,-7-4 0 0 0,-1 1 0 0 0,1-1 0 0 0,-1 1 0 0 0,1 0 0 0 0,-1 0 0 0 0,1 0 0 0 0,-1 0 0 0 0,0 0 0 0 0,0 0 0 0 0,1 0 0 0 0,-1 0 0 0 0,0 0 0 0 0,0 1 0 0 0,0-1 0 0 0,1 2 0 0 0,1 2 0 0 0,4 3 0 0 0,-2 0 0 0 0,-1 1 0 0 0,-2 0 0 0 0,-2 0 0 0 0,0-8 0 0 0,0 1 0 0 0,0-1 0 0 0,0 0 0 0 0,0 0 0 0 0,-1 0 0 0 0,1 1 0 0 0,0-1 0 0 0,0 0 0 0 0,-1 0 0 0 0,1 0 0 0 0,-1 0 0 0 0,1 1 0 0 0,-1-1 0 0 0,1 0 0 0 0,-1 0 0 0 0,0 0 0 0 0,1 0 0 0 0,-1 0 0 0 0,0 0 0 0 0,0-1 0 0 0,-1 2 0 0 0,-1 1 0 0 0,-7 6 0 0 0,-1 0 0 0 0,0 0 0 0 0,0-1 0 0 0,0-1 0 0 0,-23 11 0 0 0,14-7 0 0 0,-6 2 0 0 0,-44 15 0 0 0,63-26 0 0 0,4-1 0 0 0,0 0 0 0 0,-1 0 0 0 0,0 0 0 0 0,1 0 0 0 0,-1-1 0 0 0,1 0 0 0 0,-1 1 0 0 0,0-1 0 0 0,-3-1 0 0 0,-2 1 0 0 0,0-2 0 0 0,2 0 0 0 0,6 2 1 0 0,1 0 0 0 0,-1-1-1 0 0,1 1 1 0 0,-1 0 0 0 0,0 0-1 0 0,1 0 1 0 0,-1-1 0 0 0,1 1-1 0 0,-1 0 1 0 0,1-1 0 0 0,-1 1-1 0 0,1 0 1 0 0,-1-1 0 0 0,1 1-1 0 0,-1-1 1 0 0,1 1 0 0 0,-1-1-1 0 0,1 1 1 0 0,-1-2 0 0 0,-5-6-155 0 0,5 7-571 0 0,1 1-246 0 0,0 0-725 0 0,1 1-2876 0 0,4 7-1228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3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 10135 0 0,'-17'-1'567'0'0,"-28"-7"0"0"0,43 8-174 0 0,2 0-317 0 0,0 0 0 0 0,0 0 0 0 0,0 0-1 0 0,0 1 1 0 0,0-1 0 0 0,0 0 0 0 0,-1 0 0 0 0,1 0 0 0 0,0 0 0 0 0,0 0-1 0 0,0 0 1 0 0,0 0 0 0 0,-1 0 0 0 0,1 0 0 0 0,0 0 0 0 0,0 0 0 0 0,0 0-1 0 0,0 0 1 0 0,-1 0 0 0 0,1 0 0 0 0,0 0 0 0 0,0 0 0 0 0,0 0 0 0 0,0 0-1 0 0,0-1 1 0 0,-1 1 0 0 0,1 0 0 0 0,0 0 0 0 0,0 0 0 0 0,0 0 0 0 0,0 0-1 0 0,0 0 1 0 0,0 0 0 0 0,-1 0 0 0 0,1-1 0 0 0,0 1 0 0 0,0 0 0 0 0,0 0-1 0 0,0 0 1 0 0,0 0 0 0 0,0 0 0 0 0,0-1 0 0 0,0 1 0 0 0,0 0 0 0 0,0 0-1 0 0,0 0 1 0 0,0 0 0 0 0,0 0 0 0 0,0-1 0 0 0,0 1 0 0 0,0 0 0 0 0,0 0-1 0 0,0 0 1 0 0,0 0 0 0 0,0-1 0 0 0,0 1 0 0 0,0 0 0 0 0,0 0 0 0 0,0 0-1 0 0,0 0 1 0 0,0 0 0 0 0,0-1 0 0 0,0 1 0 0 0,0 0 0 0 0,0 0 0 0 0,2-1 85 0 0,-1 1 0 0 0,0 0 0 0 0,1 0 0 0 0,-1-1 0 0 0,0 1 0 0 0,1 0 0 0 0,-1 0 0 0 0,1 0 0 0 0,-1 0 1 0 0,0 0-1 0 0,1 1 0 0 0,-1-1 0 0 0,0 0 0 0 0,1 1 0 0 0,-1-1 0 0 0,2 2 0 0 0,26 9 298 0 0,-28-10 29 0 0,2 0-368 0 0,-1-1 1 0 0,1 1 0 0 0,-1 0-1 0 0,1 1 1 0 0,-1-1-1 0 0,0 0 1 0 0,1 1-1 0 0,2 2 1 0 0,2 1-89 0 0,28 17 495 0 0,0 2-1 0 0,48 46 0 0 0,-61-49-432 0 0,-1 1 0 0 0,-1 1 0 0 0,-1 1-1 0 0,21 34 1 0 0,-36-51-94 0 0,0 1 0 0 0,0 0 0 0 0,0 0 0 0 0,-1 0 0 0 0,0 1 0 0 0,-1-1 0 0 0,0 1 0 0 0,0 0 0 0 0,-1 0 0 0 0,0-1 0 0 0,0 1 0 0 0,-1 0 0 0 0,-1 15 0 0 0,-1-14 0 0 0,1 0 0 0 0,-2 0 0 0 0,1 0 0 0 0,-1 0 0 0 0,-1 0 0 0 0,0 0 0 0 0,0-1 0 0 0,-1 0 0 0 0,0 0 0 0 0,-1 0 0 0 0,0 0 0 0 0,-12 13 0 0 0,1-5 0 0 0,-1 0 0 0 0,0 0 0 0 0,-1-2 0 0 0,-27 17 0 0 0,-60 38 0 0 0,97-65 0 0 0,1-3-64 0 0,7-1-273 0 0,1-1-138 0 0,0 0-33 0 0,2 1 66 0 0,16 3 204 0 0,-11-2-517 0 0,1-1 0 0 0,0 0 1 0 0,-1-1-1 0 0,1 0 0 0 0,0 0 0 0 0,7-2 0 0 0,-14 2 597 0 0,0 0-1 0 0,0 0 0 0 0,0-1 1 0 0,0 1-1 0 0,0 0 0 0 0,0-1 1 0 0,0 1-1 0 0,0-1 0 0 0,0 1 1 0 0,-1-1-1 0 0,1 1 0 0 0,0-1 1 0 0,0 0-1 0 0,-1 1 0 0 0,2-2 1 0 0,0 0-301 0 0,1 0-1076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3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237 262 8287 0 0,'0'0'191'0'0,"0"0"26"0"0,0 0 9 0 0,2 1-34 0 0,19 3-10 0 0,5-1 5532 0 0,-2-1-3520 0 0,-22-1-1967 0 0,-2-1 161 0 0,2 0 311 0 0,7-2 263 0 0,-3-11 150 0 0,-6 11-1016 0 0,1 0 0 0 0,-1 0 0 0 0,1 0 0 0 0,0 0 0 0 0,-1 0 0 0 0,1 0 0 0 0,0 1 0 0 0,1-3 0 0 0,1 1-85 0 0,3-8-7 0 0,-2 1-3 0 0,0-2-1 0 0,-1-1 0 0 0,-1 0 0 0 0,0 0 0 0 0,0 0 0 0 0,-1-18 0 0 0,0 11 0 0 0,-1 13-73 0 0,0 0 0 0 0,-1 0 0 0 0,0 1 0 0 0,0-1 0 0 0,-1 0 0 0 0,0 0 0 0 0,0 1 0 0 0,-1-1 0 0 0,0 1 0 0 0,0 0 0 0 0,-6-9 0 0 0,9 14 47 0 0,-1 0 0 0 0,0 0-1 0 0,1 0 1 0 0,-1 0 0 0 0,0 1 0 0 0,0-1 0 0 0,0 0-1 0 0,0 1 1 0 0,0-1 0 0 0,0 0 0 0 0,0 1-1 0 0,0-1 1 0 0,0 1 0 0 0,0 0 0 0 0,0-1-1 0 0,0 1 1 0 0,0 0 0 0 0,0 0 0 0 0,0-1 0 0 0,0 1-1 0 0,-2 0 1 0 0,0 1-56 0 0,-1-1 0 0 0,1 1 0 0 0,0 0 0 0 0,1 0-1 0 0,-6 2 1 0 0,1 0 36 0 0,1 0 46 0 0,0 0 0 0 0,0 0 0 0 0,0 1 0 0 0,0 0 0 0 0,1 0 0 0 0,0 0 0 0 0,-6 6 0 0 0,-14 12 0 0 0,-17 9 0 0 0,2 2 0 0 0,-39 40 0 0 0,73-67 0 0 0,0 2 0 0 0,1-1 0 0 0,-1 1 0 0 0,1-1 0 0 0,-6 15 0 0 0,10-20 0 0 0,0 1 0 0 0,-1-1 0 0 0,1 1 0 0 0,1-1 0 0 0,-1 1 0 0 0,0 0 0 0 0,1-1 0 0 0,-1 1 0 0 0,1 0 0 0 0,0-1 0 0 0,0 1 0 0 0,0 0 0 0 0,0 0 0 0 0,0-1 0 0 0,1 1 0 0 0,-1 0 0 0 0,1-1 0 0 0,0 1 0 0 0,0-1 0 0 0,0 1 0 0 0,0-1 0 0 0,0 1 0 0 0,2 2 0 0 0,6 2 0 0 0,6 1-13 0 0,-9-8 25 0 0,-3-1 53 0 0,10 2 208 0 0,-1-2 0 0 0,0 0 0 0 0,1 0 0 0 0,-1-1 0 0 0,0-1-1 0 0,22-6 1 0 0,67-35-304 0 0,-76 32 80 0 0,-12 7-49 0 0,-58 53 0 0 0,44-47 0 0 0,-3 2 0 0 0,0 1 0 0 0,1-1 0 0 0,0 1 0 0 0,0 0 0 0 0,0 0 0 0 0,-2 5 0 0 0,0 12 0 0 0,2 0 0 0 0,1 0 0 0 0,0 30 0 0 0,-1 9 0 0 0,0-29 0 0 0,-2 0 0 0 0,-1 0 0 0 0,-10 32 0 0 0,9-43 0 0 0,0-1 0 0 0,-2 1 0 0 0,0-2 0 0 0,-1 1 0 0 0,-20 27 0 0 0,18-28-64 0 0,13-40-2518 0 0,4 5-4244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 10135 0 0,'0'0'464'0'0,"0"0"-9"0"0,0 0-223 0 0,0 0 156 0 0,0 0 100 0 0,0 0 21 0 0,0 0 3 0 0,0 0 0 0 0,0 0 0 0 0,0 0 0 0 0,0 0 0 0 0,0 0 0 0 0,0 0 0 0 0,1 0 0 0 0,5-2-204 0 0,-1 1 1 0 0,0-1-1 0 0,0 0 0 0 0,6-3 0 0 0,19-7 642 0 0,16 1-800 0 0,36-7 1748 0 0,-81 18-1891 0 0,-1 0 0 0 0,1 0 0 0 0,-1 0 0 0 0,1 1-1 0 0,-1-1 1 0 0,1 0 0 0 0,-1 0 0 0 0,1 0 0 0 0,-1 1 0 0 0,1-1 0 0 0,-1 0 0 0 0,1 0 0 0 0,-1 1 0 0 0,1-1 0 0 0,-1 0-1 0 0,1 1 1 0 0,-1-1 0 0 0,0 1 0 0 0,1-1 0 0 0,-1 0 0 0 0,1 2 0 0 0,0-2 6 0 0,3 10-13 0 0,-4-7 0 0 0,0 0 0 0 0,0-1 0 0 0,-1 1 0 0 0,1 0 0 0 0,-1 0 0 0 0,0 0 0 0 0,0-1 0 0 0,0 1 0 0 0,0 0 0 0 0,0-1 0 0 0,-1 1 0 0 0,1-1 0 0 0,-1 1 0 0 0,-2 2 0 0 0,-5 5 0 0 0,-17 17 0 0 0,17-18 0 0 0,-39 37 0 0 0,-26 28 0 0 0,31-35 0 0 0,36-32 0 0 0,4 1 0 0 0,3-7 4 0 0,0-1-1 0 0,0 0 1 0 0,0 1 0 0 0,0-1-1 0 0,0 1 1 0 0,0-1-1 0 0,0 1 1 0 0,0-1 0 0 0,0 1-1 0 0,0-1 1 0 0,0 0-1 0 0,0 1 1 0 0,0-1 0 0 0,0 1-1 0 0,0-1 1 0 0,0 0-1 0 0,1 1 1 0 0,-1-1 0 0 0,0 1-1 0 0,3 0 115 0 0,1 0 1 0 0,-1 0-1 0 0,0 0 0 0 0,0 0 0 0 0,0 0 0 0 0,1-1 1 0 0,-1 0-1 0 0,0 1 0 0 0,5-2 0 0 0,-2 2 68 0 0,11-2-41 0 0,1 0-1 0 0,0-1 0 0 0,34-8 1 0 0,-17 3-115 0 0,168-28-30 0 0,-177 32 0 0 0,-1 1 0 0 0,45 2 0 0 0,-26 1 0 0 0,-23 0-64 0 0,-19-1-273 0 0,-2 0-138 0 0,0 0-33 0 0,0 0-140 0 0,0 2-572 0 0,-10 16-1777 0 0,2-8 1462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6071 0 0,'0'0'275'0'0,"0"0"-2"0"0,0 0-90 0 0,0 0 270 0 0,0 0 141 0 0,0 0 22 0 0,0 0-12 0 0,0 0-79 0 0,0 0-40 0 0,0 0-5 0 0,0 0-26 0 0,0 0-113 0 0,0 0-48 0 0,0 0-6 0 0,0 0-7 0 0,-2 1-7 0 0,-6 5-121 0 0,0-1 256 0 0,-1 1-1 0 0,2 0 0 0 0,-1 1 0 0 0,-7 8 0 0 0,-116 127 531 0 0,18-30-928 0 0,104-104 3 0 0,2 1 1 0 0,-1 0-1 0 0,1 0 0 0 0,0 1 0 0 0,1 0 0 0 0,0 0 1 0 0,1 1-1 0 0,-7 17 0 0 0,11-23 33 0 0,-1 0 0 0 0,1 0 1 0 0,0 0-1 0 0,0 0 0 0 0,0 0 1 0 0,1 0-1 0 0,0 0 0 0 0,0 0 1 0 0,0 0-1 0 0,0 1 0 0 0,1-1 1 0 0,0 0-1 0 0,0 0 0 0 0,1 0 1 0 0,-1-1-1 0 0,1 1 0 0 0,0 0 1 0 0,0 0-1 0 0,1-1 0 0 0,-1 0 1 0 0,1 1-1 0 0,3 3 0 0 0,5 5 110 0 0,0-1 1 0 0,1-1-1 0 0,0 0 0 0 0,1 0 0 0 0,0-2 0 0 0,1 1 0 0 0,-1-2 1 0 0,2 0-1 0 0,-1 0 0 0 0,1-1 0 0 0,1-1 0 0 0,-1-1 1 0 0,1 0-1 0 0,24 4 0 0 0,72 9 739 0 0,-109-18-806 0 0,-3 0-8 0 0,1 3-14 0 0,0 8-72 0 0,-2-8-29 0 0,0 0 1 0 0,0 0-1 0 0,-1-1 1 0 0,1 1-1 0 0,-1 0 1 0 0,1-1 0 0 0,-1 1-1 0 0,0-1 1 0 0,0 0-1 0 0,0 0 1 0 0,0 1 0 0 0,0-1-1 0 0,-1-1 1 0 0,1 1-1 0 0,0 0 1 0 0,-6 2 0 0 0,4-1-441 0 0,-1-1 1 0 0,0 0 0 0 0,1 0 0 0 0,-1 0 0 0 0,0-1-1 0 0,0 1 1 0 0,0-1 0 0 0,0 0 0 0 0,-6 0 0 0 0,-3-1-5153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 7599 0 0,'0'0'348'0'0,"0"0"-6"0"0,0 0-116 0 0,0 0 332 0 0,0 0 166 0 0,2-1 38 0 0,-2 1-584 0 0,1 0 0 0 0,0 0 0 0 0,-1 0-1 0 0,1 0 1 0 0,-1-1 0 0 0,1 1 0 0 0,-1 0-1 0 0,1 0 1 0 0,-1 1 0 0 0,1-1-1 0 0,0 0 1 0 0,-1 0 0 0 0,1 0 0 0 0,-1 0-1 0 0,1 0 1 0 0,-1 0 0 0 0,1 1 0 0 0,-1-1-1 0 0,1 0 1 0 0,-1 1 0 0 0,1-1 0 0 0,-1 0-1 0 0,1 1 1 0 0,-1-1 0 0 0,0 0 0 0 0,1 1-1 0 0,0 1 18 0 0,0-1-1 0 0,0 1 1 0 0,-1-1-1 0 0,1 0 1 0 0,0 1-1 0 0,-1 0 1 0 0,0-1-1 0 0,1 1 1 0 0,-1 2-1 0 0,1-2 118 0 0,-1-2-101 0 0,0 0-47 0 0,0 0-11 0 0,0 0 2 0 0,0 0 12 0 0,0 0 7 0 0,0 0 2 0 0,0 0-2 0 0,0 0-12 0 0,0 0-2 0 0,-2 1 0 0 0,-270 111-288 0 0,248-105 16 0 0,22-7 32 0 0,2 0-16 0 0,0-2 0 0 0,0 0 57 0 0,1-1 0 0 0,-1 0 0 0 0,1 1 0 0 0,-1-1 0 0 0,1 1 0 0 0,0-1 0 0 0,0 1 0 0 0,0-1 0 0 0,0 1 0 0 0,0-1 0 0 0,1 1 0 0 0,-1 0-1 0 0,1 0 1 0 0,-1 0 0 0 0,1 0 0 0 0,2-2 0 0 0,-3 2-78 0 0,-1 2 36 0 0,0 0-10 0 0,0 0 14 0 0,-9 11-74 0 0,-11 11-266 0 0,-44 36-1 0 0,56-54 324 0 0,7-4 92 0 0,0 1 1 0 0,0-1-1 0 0,0 1 1 0 0,0 0-1 0 0,0-1 1 0 0,0 1-1 0 0,0 0 0 0 0,0 0 1 0 0,0 0-1 0 0,1-1 1 0 0,-1 1-1 0 0,0 0 1 0 0,1 0-1 0 0,-2 2 1 0 0,1-1 65 0 0,1-2 51 0 0,0 0-1 0 0,0 0-2 0 0,2-1 7 0 0,10-2-9 0 0,9-3 147 0 0,-1-1 0 0 0,31-14 0 0 0,-47 20-190 0 0,7 3-66 0 0,0 7-49 0 0,-4 3 36 0 0,-5 3 12 0 0,0-1 0 0 0,-2-13 0 0 0,1 0 0 0 0,-1 0 0 0 0,0 0 0 0 0,1 0 0 0 0,0 0 0 0 0,-1-1 0 0 0,1 1 0 0 0,-1 0 0 0 0,1 0 0 0 0,0-1 0 0 0,1 2 0 0 0,12 5 0 0 0,17 1 84 0 0,-16-7-22 0 0,1-3 15 0 0,-3 0-5 0 0,-10 1-26 0 0,-3 1-38 0 0,1 0 0 0 0,0 0-1 0 0,0 0 1 0 0,-1 0 0 0 0,1 0-1 0 0,0 0 1 0 0,0 0 0 0 0,0 0-1 0 0,-1 0 1 0 0,1 0 0 0 0,0 0-1 0 0,0 1 1 0 0,-1-1 0 0 0,1 0 0 0 0,1 1-1 0 0,1 0 137 0 0,7 5-73 0 0,-5 4 0 0 0,-5-8-58 0 0,0 0 0 0 0,0-1 0 0 0,0 1 0 0 0,0 0 0 0 0,0-1 1 0 0,0 1-1 0 0,0-1 0 0 0,0 1 0 0 0,-1 0 0 0 0,1-1 0 0 0,0 1 1 0 0,-1-1-1 0 0,0 1 0 0 0,1-1 0 0 0,-1 1 0 0 0,0-1 0 0 0,0 1 1 0 0,0-1-1 0 0,0 0 0 0 0,0 1 0 0 0,-1 0 0 0 0,-2 3 38 0 0,-1-1-1 0 0,0 0 0 0 0,-10 7 0 0 0,9-7-55 0 0,-13 8 50 0 0,0-1 0 0 0,-32 13 0 0 0,22-11 1 0 0,-30 15-46 0 0,47-23 0 0 0,-1-2 0 0 0,3-2 11 0 0,10-1-10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0,-1 0 0 0 0,1 0 0 0 0,0 0 0 0 0,0 0 0 0 0,0 0 0 0 0,0 0 1 0 0,0 0-1 0 0,6-7-24 0 0,-4 5-145 0 0,-2 2-39 0 0,0 0-1 0 0,0 0-24 0 0,0 0-101 0 0,-4 1 191 0 0,0 0 1 0 0,1 1-1 0 0,0-1 1 0 0,-1 1 0 0 0,1 0-1 0 0,0 0 1 0 0,0 0-1 0 0,0 0 1 0 0,-4 4-1 0 0,1 0-143 0 0,0-1 0 0 0,0 1 0 0 0,-5 8-1 0 0,9-11-18 0 0,0-2-1053 0 0,2-1-3837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14 387 15663 0 0,'-8'-3'716'0'0,"8"3"-686"0"0,-1 0-1 0 0,1 0 0 0 0,0 0 0 0 0,0 0 0 0 0,-1 0 0 0 0,1 0 0 0 0,0 0 0 0 0,0-1 0 0 0,0 1 0 0 0,-1 0 0 0 0,1 0 1 0 0,0 0-1 0 0,0 0 0 0 0,0 0 0 0 0,-1 0 0 0 0,1 0 0 0 0,0-1 0 0 0,0 1 0 0 0,0 0 0 0 0,-1 0 0 0 0,1 0 0 0 0,0-1 1 0 0,0 1-1 0 0,0 0 0 0 0,0 0 0 0 0,0 0 0 0 0,0-1 0 0 0,-1 1 0 0 0,1 0 0 0 0,0 0 0 0 0,0 0 0 0 0,0-1 0 0 0,0 1 1 0 0,11-6-26 0 0,0 0 0 0 0,0 1 1 0 0,18-5-1 0 0,2-1-7 0 0,140-52 1254 0 0,-26 11-46 0 0,232-102 427 0 0,-324 131-3733 0 0,69-19 0 0 0,-96 36 567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 9815 0 0,'0'0'448'0'0,"0"0"-6"0"0,-1 1-285 0 0,-28 18 1466 0 0,27-18-733 0 0,-4 5 371 0 0,7-3 3072 0 0,6-1-4167 0 0,0 0 0 0 0,1 0 0 0 0,-1 0 0 0 0,1-1 0 0 0,0 0 0 0 0,-1-1 0 0 0,15 0 0 0 0,58-10 420 0 0,-14 0-348 0 0,177-31-64 0 0,-233 39-175 0 0,101-20-2580 0 0,-108 21 1174 0 0,-3 1-53 0 0,0 0-11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 5063 0 0,'1'-1'232'0'0,"19"-17"655"0"0,0 3 4584 0 0,-18 14-5093 0 0,0 0 282 0 0,-2 1-41 0 0,0 0-28 0 0,0 0-81 0 0,0 0-35 0 0,0 0-10 0 0,0 0-41 0 0,0 0-166 0 0,0 0-70 0 0,0 0-18 0 0,0 0 13 0 0,0 0 62 0 0,0 0 31 0 0,0 0 4 0 0,-1 3-6 0 0,-5 10-119 0 0,-1 0 1 0 0,0-1-1 0 0,0 1 1 0 0,-1-2-1 0 0,-1 1 1 0 0,0-1-1 0 0,-14 13 1 0 0,-35 45 278 0 0,51-60-418 0 0,5-7 59 0 0,2-2 0 0 0,3 0-1 0 0,2 0-72 0 0,0 0 1 0 0,0 0-1 0 0,-1 0 0 0 0,1-1 0 0 0,0 0 1 0 0,-1 0-1 0 0,1 0 0 0 0,-1 0 0 0 0,6-3 0 0 0,5-3 26 0 0,19-12 0 0 0,-4 1 28 0 0,-23 15-49 0 0,0 0 1 0 0,-1 0 0 0 0,1 1 0 0 0,0 0 0 0 0,13-3-1 0 0,5 0 123 0 0,-20 3-102 0 0,22-2 242 0 0,-17 3-270 0 0,-8 0-201 0 0,-2 1-519 0 0,0 0-196 0 0,12 0-4933 0 0,-10 0 447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 2759 0 0,'1'-2'207'0'0,"12"-20"140"0"0,-8 12 1233 0 0,-4 9 529 0 0,-1 1 99 0 0,0 0-209 0 0,0 0-966 0 0,0 0-422 0 0,0 0-89 0 0,0 0-8 0 0,0 0 6 0 0,0 0 6 0 0,0 0 2 0 0,0 0-26 0 0,-2 2-113 0 0,-10 16-37 0 0,1 0-1 0 0,1 1 1 0 0,0 0-1 0 0,2 1 1 0 0,0 0 0 0 0,-8 30-1 0 0,9-12-210 0 0,-2 0 0 0 0,-2-1 0 0 0,-1 0-1 0 0,-33 66 1 0 0,25-61-141 0 0,7-18 44 0 0,12-22-141 0 0,1-2-10 0 0,0 0-182 0 0,0 0-778 0 0,0 0-329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 7343 0 0,'0'0'332'0'0,"0"0"-4"0"0,2-1-106 0 0,6-5 323 0 0,-6 4 167 0 0,0 1 31 0 0,-1 1-605 0 0,-1 0 0 0 0,0 0 0 0 0,1-1 0 0 0,-1 1 0 0 0,0 0 0 0 0,1 0 0 0 0,-1 0 0 0 0,1 0 0 0 0,-1 0 0 0 0,1 0 0 0 0,-1 0 0 0 0,0 0 0 0 0,1 0 0 0 0,-1 0 0 0 0,1 0 0 0 0,-1 0 0 0 0,1 0 0 0 0,-1 0 0 0 0,0 0 0 0 0,1 0 0 0 0,-1 0 0 0 0,1 1 0 0 0,-1-1 0 0 0,0 0 0 0 0,1 0 0 0 0,0 1 0 0 0,6 12 1326 0 0,4 14-735 0 0,-6-15-461 0 0,-1-1 1 0 0,12 18 0 0 0,-4-10-105 0 0,1-1 1 0 0,2 0-1 0 0,28 28 0 0 0,-27-31-99 0 0,55 56 304 0 0,-61-60-297 0 0,-2 0-1 0 0,0 0 1 0 0,0 1 0 0 0,-1 0 0 0 0,7 15-1 0 0,-7-9 1 0 0,0 0-1 0 0,5 21 0 0 0,-10-30-53 0 0,-1 0 0 0 0,1 1 0 0 0,-2-1-1 0 0,1 1 1 0 0,-1-1 0 0 0,-2 13 0 0 0,-1-2 29 0 0,-1 0 1 0 0,0-1-1 0 0,-2 1 0 0 0,0-1 1 0 0,-1 0-1 0 0,-1-1 1 0 0,-1 0-1 0 0,0 0 0 0 0,-2 0 1 0 0,0-2-1 0 0,0 1 0 0 0,-28 28 1 0 0,24-32-2 0 0,0-1-1 0 0,-1 0 1 0 0,-24 13 0 0 0,13-9 14 0 0,15-8-42 0 0,-100 68-91 0 0,106-70-328 0 0,8-4-476 0 0,11-4-4 0 0,6-6 65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368 230 5983 0 0,'0'0'274'0'0,"0"0"-6"0"0,2 1 34 0 0,4 2-939 0 0,17 3 10789 0 0,-14-5-9149 0 0,-7-2-655 0 0,-1 1-294 0 0,-1-1 0 0 0,0 1 1 0 0,1-1-1 0 0,-1 1 1 0 0,1 0-1 0 0,-1-1 0 0 0,1 1 1 0 0,-1 0-1 0 0,1-1 1 0 0,-1 1-1 0 0,1 0 0 0 0,0-1 1 0 0,-1 1-1 0 0,1 0 1 0 0,-1 0-1 0 0,2 0 1 0 0,-1-1-23 0 0,0 1 0 0 0,1 0 0 0 0,-1-1 0 0 0,0 1 0 0 0,0-1 0 0 0,0 1 0 0 0,0-1 0 0 0,0 1 0 0 0,0-1 0 0 0,0 0 0 0 0,2-1 0 0 0,-3 0-28 0 0,5-5 3 0 0,-1-1-1 0 0,6-16 1 0 0,-7 6 47 0 0,-4 12-57 0 0,-1 2 5 0 0,-2-24-62 0 0,3 17-111 0 0,-1-1 0 0 0,0 0 0 0 0,-1 1 0 0 0,0-1 0 0 0,-1 1 0 0 0,0 0 0 0 0,-9-17 0 0 0,11 26 150 0 0,0 0 1 0 0,0 0-1 0 0,0 0 0 0 0,0 0 0 0 0,0 1 1 0 0,-1-1-1 0 0,1 1 0 0 0,-1-1 0 0 0,1 1 0 0 0,-1 0 1 0 0,-3-1-1 0 0,3 1 17 0 0,0 1 0 0 0,1-1 0 0 0,-1 1 0 0 0,0 0 1 0 0,0 0-1 0 0,0 0 0 0 0,1 1 0 0 0,-1-1 0 0 0,0 0 0 0 0,0 1 0 0 0,1 0 0 0 0,-1 0 1 0 0,1 0-1 0 0,-4 1 0 0 0,-6 4-32 0 0,-19 13 0 0 0,9-6 19 0 0,-88 54-38 0 0,61-36 38 0 0,38-22 17 0 0,0 0 0 0 0,1 0 0 0 0,0 1 0 0 0,0 0 0 0 0,1 1 0 0 0,-14 21 0 0 0,22-30 0 0 0,-4 5 6 0 0,1 0-1 0 0,0 0 1 0 0,0 1 0 0 0,1 0-1 0 0,0-1 1 0 0,-4 14-1 0 0,6-18 0 0 0,1-1 1 0 0,-1 1-1 0 0,1 0 0 0 0,-1-1 0 0 0,1 1 0 0 0,0-1 0 0 0,0 1 1 0 0,0 0-1 0 0,0-1 0 0 0,0 1 0 0 0,1 0 0 0 0,-1-1 0 0 0,1 1 0 0 0,0-1 1 0 0,0 1-1 0 0,0-1 0 0 0,0 1 0 0 0,0-1 0 0 0,0 0 0 0 0,1 1 1 0 0,-1-1-1 0 0,1 0 0 0 0,0 0 0 0 0,1 2 0 0 0,2-1 33 0 0,0 0-1 0 0,0 0 0 0 0,0 0 1 0 0,0-1-1 0 0,1 0 1 0 0,-1 0-1 0 0,1 0 1 0 0,-1-1-1 0 0,1 0 0 0 0,-1 0 1 0 0,1 0-1 0 0,6-1 1 0 0,12 0 193 0 0,37-4 0 0 0,-43 2-98 0 0,11-1-15 0 0,1-2 0 0 0,0 0 0 0 0,-1-2 0 0 0,0-2 0 0 0,-1 0 0 0 0,0-2 0 0 0,0-1 0 0 0,-1-1 0 0 0,-1-1 0 0 0,38-27 0 0 0,-50 31-104 0 0,-9 7 8 0 0,-1 1-1 0 0,0-1 1 0 0,1-1 0 0 0,-1 1-1 0 0,-1 0 1 0 0,1-1 0 0 0,0 0-1 0 0,-1 0 1 0 0,0 0 0 0 0,5-9-1 0 0,-6 6 6 0 0,-5-4 16 0 0,3 10-43 0 0,-1-1 1 0 0,0 1-1 0 0,1 0 1 0 0,-1 0-1 0 0,0-1 1 0 0,0 1-1 0 0,0 0 1 0 0,0 0 0 0 0,0 0-1 0 0,0 0 1 0 0,0 0-1 0 0,0 0 1 0 0,0 0-1 0 0,0 1 1 0 0,0-1-1 0 0,-1 0 1 0 0,1 1 0 0 0,0-1-1 0 0,-1 1 1 0 0,1-1-1 0 0,0 1 1 0 0,-1-1-1 0 0,1 1 1 0 0,0 0-1 0 0,-1 0 1 0 0,1 0 0 0 0,-1 0-1 0 0,-1 0 1 0 0,-3 1-8 0 0,-1 0 1 0 0,1 1-1 0 0,0-1 0 0 0,0 2 1 0 0,-7 2-1 0 0,1 0-39 0 0,8-3 45 0 0,0 1-1 0 0,-1-1 1 0 0,1 1-1 0 0,0 0 1 0 0,1 1-1 0 0,-1-1 0 0 0,0 0 1 0 0,1 1-1 0 0,0 0 1 0 0,0 0-1 0 0,-5 7 1 0 0,-8 11 3 0 0,13-19-5 0 0,0 1 0 0 0,0-1 0 0 0,1 0 0 0 0,-1 1 0 0 0,1 0 0 0 0,0 0 0 0 0,0-1 0 0 0,0 1 0 0 0,0 0 0 0 0,1 1 0 0 0,0-1 0 0 0,-1 0 0 0 0,2 0 0 0 0,-1 1 0 0 0,0-1 0 0 0,1 0 0 0 0,0 1 0 0 0,0-1 0 0 0,0 0 0 0 0,1 5 0 0 0,0-2 2 0 0,-1-4 1 0 0,0 0 0 0 0,0 1 0 0 0,1-1 0 0 0,-1 0 0 0 0,1 1 0 0 0,0-1 0 0 0,0 0 0 0 0,2 6 0 0 0,2 2 0 0 0,-2 7-8 0 0,0-1 0 0 0,-1 1 0 0 0,-1 0 0 0 0,0 0 0 0 0,-1-1 0 0 0,-2 1 0 0 0,-3 21 0 0 0,-2 5 27 0 0,-2 0 0 0 0,-3 0-1 0 0,-1-1 1 0 0,-32 70 0 0 0,33-86 231 0 0,11-25-106 0 0,1-2-2 0 0,0 0-12 0 0,0 0-2 0 0,0 0 0 0 0,0 0 7 0 0,0 0 28 0 0,0 0 11 0 0,7 12 433 0 0,-5-10-486 0 0,5 9-21 0 0,1-1-64 0 0,-7-8 40 0 0,-1-2-1 0 0,0 0-10 0 0,0 0-25 0 0,3 0-83 0 0,7 0 43 0 0,-5 0 54 0 0,3 0-54 0 0,-6 0-66 0 0,-2 0-6 0 0,11 6-4 0 0,-10-6-29 0 0,0 1 0 0 0,0 0-1 0 0,0-1 1 0 0,0 1-1 0 0,-1 0 1 0 0,1-1 0 0 0,0 1-1 0 0,0 0 1 0 0,0 0-1 0 0,-1 0 1 0 0,1 0-1 0 0,0 0 1 0 0,-1 0 0 0 0,1 2-1 0 0,-1-3-1110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94 455 0 0,'81'-59'2591'0'0,"-57"41"3260"0"0,-22 17-5342 0 0,-2 1-77 0 0,0 0-15 0 0,0 0-3 0 0,0 0-13 0 0,0 0-8 0 0,0 0-1 0 0,0 0 16 0 0,0 0 68 0 0,0 0-459 0 0,0 0 0 0 0,0-1-1 0 0,0 1 1 0 0,0 0-1 0 0,0 0 1 0 0,0 0 0 0 0,0 0-1 0 0,1 0 1 0 0,-1-1 0 0 0,0 1-1 0 0,0 0 1 0 0,0 0-1 0 0,0 0 1 0 0,0 0 0 0 0,1 0-1 0 0,-1 0 1 0 0,0 0 0 0 0,0 0-1 0 0,0 0 1 0 0,0 0-1 0 0,1-1 1 0 0,-1 1 0 0 0,0 0-1 0 0,0 0 1 0 0,0 0-1 0 0,0 0 1 0 0,1 0 0 0 0,-1 0-1 0 0,0 0 1 0 0,0 0 0 0 0,0 0-1 0 0,0 1 1 0 0,1-1-1 0 0,-1 0 1 0 0,0 0 0 0 0,0 0-1 0 0,0 0 1 0 0,1 0 0 0 0,3 0 65 0 0,7-14 4311 0 0,-34 23-4329 0 0,10 1-65 0 0,1 0 1 0 0,0 1-1 0 0,0 0 0 0 0,1 1 0 0 0,1 0 0 0 0,-12 18 1 0 0,11-15-9 0 0,-64 86-60 0 0,-94 172 0 0 0,155-248 72 0 0,-32 64-51 0 0,39-74 42 0 0,1 0 0 0 0,1 1 0 0 0,1-1 0 0 0,-4 19 1 0 0,8-30-7 0 0,-1 1 1 0 0,1 0 0 0 0,0-1-1 0 0,0 1 1 0 0,0 0 0 0 0,1-1-1 0 0,0 1 1 0 0,0-1 0 0 0,0 1-1 0 0,0-1 1 0 0,1 1 0 0 0,2 5-1 0 0,0-3 55 0 0,0-1-1 0 0,0 1 1 0 0,1-1-1 0 0,0 0 1 0 0,0 0-1 0 0,10 9 1 0 0,6 0 404 0 0,-1 0 0 0 0,2-1 0 0 0,32 16-1 0 0,-51-29-375 0 0,41 20 836 0 0,0-3 1 0 0,52 14-1 0 0,-40-14-479 0 0,-52-17-354 0 0,-1 1 131 0 0,0-1 1 0 0,0 0-1 0 0,0-1 1 0 0,0 1-1 0 0,7 0 1 0 0,-11-1-203 0 0,1 0 0 0 0,0 0 0 0 0,0 0 0 0 0,0 0 0 0 0,0 0 0 0 0,-1 0 0 0 0,1 0 0 0 0,0 0 0 0 0,0 0 0 0 0,0 0 0 0 0,0 0 0 0 0,-1 0 0 0 0,1-1 0 0 0,0 1 0 0 0,0 0 0 0 0,0 0 0 0 0,0 0 0 0 0,0 0 0 0 0,0 0 0 0 0,-1 0 1 0 0,1 0-1 0 0,0-1 0 0 0,0 1 0 0 0,0 0 0 0 0,0 0 0 0 0,0 0 0 0 0,0 0 0 0 0,0 0 0 0 0,0-1 0 0 0,0 1 0 0 0,-1 0 0 0 0,1-1 0 0 0,0 1 1 0 0,0 0-1 0 0,0-1 1 0 0,0 1-1 0 0,0 0 0 0 0,-1-1 1 0 0,1 1-1 0 0,0 0 1 0 0,0-1-1 0 0,-1 1 1 0 0,1 0-1 0 0,0 0 0 0 0,-1-1 1 0 0,1 1-1 0 0,0 0 1 0 0,0 0-1 0 0,-1 0 1 0 0,1-1-1 0 0,0 1 0 0 0,-1 0 1 0 0,1 0-1 0 0,-1 0 1 0 0,1 0-1 0 0,-1 0 0 0 0,-4-2 4 0 0,1 1-11 0 0,0 1 1 0 0,0-1-1 0 0,-1 1 1 0 0,1-1-1 0 0,-8 2 1 0 0,-52 3-1340 0 0,62-4 926 0 0,0 0-124 0 0,-6 0-501 0 0,6 0-218 0 0,2 0-1073 0 0,0 0-4138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5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245 115 1839 0 0,'2'-1'83'0'0,"12"-4"89"0"0,-4 2 63 0 0,0-1 0 0 0,0 0 0 0 0,0 0 0 0 0,16-12 0 0 0,11-9 4887 0 0,-25 18-4420 0 0,-1-1 0 0 0,0 0 0 0 0,12-11 0 0 0,-22 17-246 0 0,-1 2 100 0 0,0 0 42 0 0,0 0 8 0 0,0 0-40 0 0,0 0-181 0 0,0 0-81 0 0,0 0-15 0 0,0 0-11 0 0,0 0-48 0 0,1 1-196 0 0,0-1 0 0 0,0 1-1 0 0,0-1 1 0 0,0 1 0 0 0,0-1-1 0 0,-1 1 1 0 0,1 0 0 0 0,0 0-1 0 0,0-1 1 0 0,-1 1 0 0 0,2 1-1 0 0,0 0 191 0 0,0-1 100 0 0,0 0-155 0 0,0 0 0 0 0,1 0-1 0 0,-1-1 1 0 0,0 1 0 0 0,0-1-1 0 0,1 1 1 0 0,-1-1 0 0 0,1 0-1 0 0,-1 0 1 0 0,0 0 0 0 0,1 0-1 0 0,-1 0 1 0 0,0 0 0 0 0,1-1-1 0 0,-1 1 1 0 0,0-1 0 0 0,3-1-1 0 0,46-19 2016 0 0,-49 20-1986 0 0,-2 1-20 0 0,0 0-19 0 0,-1 3-151 0 0,0-1-1 0 0,0 0 1 0 0,0 0 0 0 0,-1 0-1 0 0,1 1 1 0 0,-1-1 0 0 0,1 0-1 0 0,-1-1 1 0 0,0 1 0 0 0,1 0-1 0 0,-1 0 1 0 0,-3 1 0 0 0,-5 4 2 0 0,1 0-1 0 0,-1-1 1 0 0,-1 0 0 0 0,1-1-1 0 0,-12 4 1 0 0,-59 18-19 0 0,31-12 3 0 0,-37 9-152 0 0,-6 3-122 0 0,89-26 265 0 0,0 1 0 0 0,0-1 1 0 0,1-1-1 0 0,-1 1 0 0 0,-4 0 0 0 0,6-1-65 0 0,2 0 3 0 0,0 0-14 0 0,0 0 14 0 0,0 0-22 0 0,0 0-12 0 0,0 0-1 0 0,0 0 0 0 0,0 0 8 0 0,0 0 26 0 0,0 0-13 0 0,0 0 19 0 0,0 2 13 0 0,1 16 13 0 0,-4-13 28 0 0,1-2 4 0 0,-3 13-13 0 0,2-7 15 0 0,-1 0 0 0 0,1 0 1 0 0,-1-1-1 0 0,-7 10 0 0 0,7-7 12 0 0,3-1 11 0 0,1-10-10 0 0,0 0-1 0 0,0 0 1 0 0,0 0 0 0 0,0 1-1 0 0,0-1 1 0 0,0 0 0 0 0,0 0-1 0 0,0 0 1 0 0,0 0 0 0 0,0 0-1 0 0,0 0 1 0 0,0 0 0 0 0,0 0-1 0 0,0 0 1 0 0,0 0 0 0 0,0 0-1 0 0,0 1 1 0 0,0-1 0 0 0,0 0-1 0 0,0 0 1 0 0,0 0 0 0 0,0 0-1 0 0,0 0 1 0 0,0 0 0 0 0,0 0-1 0 0,0 0 1 0 0,0 0 0 0 0,1 0-1 0 0,-1 0 1 0 0,0 0 0 0 0,0 0-1 0 0,0 0 1 0 0,0 0 0 0 0,0 0-1 0 0,0 0 1 0 0,0 0 0 0 0,0 0-1 0 0,0 0 1 0 0,0 0-1 0 0,0 0 1 0 0,0 0 0 0 0,1 0-1 0 0,-1 0 1 0 0,0 0 0 0 0,0 0-1 0 0,0 0 1 0 0,0 0 0 0 0,0 0-1 0 0,0 0 1 0 0,0 0 0 0 0,0 0-1 0 0,0 0 1 0 0,0 0 0 0 0,0 0-1 0 0,1 0 1 0 0,-1 0 0 0 0,0 0-1 0 0,0 0 1 0 0,0 0 0 0 0,0 0-1 0 0,0 0 1 0 0,0 0 0 0 0,0 0 0 0 0,4 0 7 0 0,1 0-6 0 0,18-9 58 0 0,114-54-48 0 0,-130 60-20 0 0,0 1 0 0 0,0 0-1 0 0,0 1 1 0 0,0 0 0 0 0,0 0 0 0 0,0 0-1 0 0,0 1 1 0 0,1 0 0 0 0,-1 0 0 0 0,0 1-1 0 0,0 0 1 0 0,0 0 0 0 0,0 1-1 0 0,9 3 1 0 0,-4 1-4 0 0,-1 4 12 0 0,-8-7 0 0 0,0 2 0 0 0,5 14 0 0 0,-2 1 0 0 0,-6-15 0 0 0,-1 0 0 0 0,1 8 0 0 0,-3-1 0 0 0,-2 6 0 0 0,4-16 0 0 0,-2 19 0 0 0,2-14 0 0 0,1-5 0 0 0,-1 0 0 0 0,1 1 0 0 0,-1-1 0 0 0,1 1 0 0 0,-1-1 0 0 0,0 0 0 0 0,0 1 0 0 0,0-1 0 0 0,0 0 0 0 0,-3 4 0 0 0,-2 3 30 0 0,0 0 1 0 0,0 0-1 0 0,-1 0 0 0 0,0-1 1 0 0,-1 0-1 0 0,0-1 0 0 0,0 0 0 0 0,0 0 1 0 0,-20 11-1 0 0,3-3 76 0 0,-2-2 0 0 0,-40 15 1 0 0,61-26-110 0 0,-62 21 38 0 0,61-21-29 0 0,1-1 0 0 0,-1 0 0 0 0,0 0 0 0 0,0 0-1 0 0,0-1 1 0 0,0 0 0 0 0,0 0 0 0 0,-7-2 0 0 0,4-1 9 0 0,9 3-154 0 0,1-1 107 0 0,0 0 0 0 0,0 0 0 0 0,0 0 0 0 0,1 0 0 0 0,-1 0 0 0 0,0 0 0 0 0,1 0 0 0 0,-1 0 0 0 0,1 0 0 0 0,-1 0 0 0 0,2-1 0 0 0,-2 1-24 0 0,3-2-182 0 0,-1 0 0 0 0,0 0 0 0 0,0 1 0 0 0,1-1 0 0 0,0 0 0 0 0,-1 1 0 0 0,1 0 0 0 0,0 0 0 0 0,0 0 0 0 0,0 0 0 0 0,0 0 0 0 0,1 1 0 0 0,-1-1 0 0 0,0 1 0 0 0,1 0 0 0 0,-1 0 0 0 0,1 0 0 0 0,-1 0 0 0 0,1 1 0 0 0,0 0 0 0 0,6-1 0 0 0,-8 1-1133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0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6415 0 0,'0'0'298'0'0,"0"0"-10"0"0,0 0-158 0 0,0 0 37 0 0,0 0 32 0 0,0 0 7 0 0,2 2-32 0 0,14 16-37 0 0,-14-17 58 0 0,9 4 283 0 0,-9-5-379 0 0,-1 1-1 0 0,0-1 0 0 0,1 0 0 0 0,-1 0 0 0 0,1 0 1 0 0,-1 0-1 0 0,0 0 0 0 0,1 0 0 0 0,-1 0 0 0 0,0 0 1 0 0,1-1-1 0 0,-1 1 0 0 0,0 0 0 0 0,1-1 1 0 0,-1 1-1 0 0,0-1 0 0 0,0 1 0 0 0,3-2 0 0 0,-3 1-58 0 0,1 0 568 0 0,1 0 106 0 0,6 0 44 0 0,-7 1 8 0 0,-2 0-11 0 0,0 0-56 0 0,0 0-25 0 0,0 0-2 0 0,0 0-56 0 0,0 0-236 0 0,0 0-105 0 0,0 0-19 0 0,0 0-5 0 0,0 0 3 0 0,0 0 2 0 0,0 0 0 0 0,0 0-5 0 0,0 0-22 0 0,0 0-5 0 0,0 0 0 0 0,0 0-20 0 0,0 0-84 0 0,0 0-37 0 0,-1 2-10 0 0,0 0-68 0 0,0-1 0 0 0,0 1 0 0 0,-1 0-1 0 0,1 0 1 0 0,-1-1 0 0 0,1 1 0 0 0,-1-1-1 0 0,0 1 1 0 0,1-1 0 0 0,-1 0 0 0 0,0 1-1 0 0,0-1 1 0 0,0 0 0 0 0,0 0 0 0 0,0 0 0 0 0,0-1-1 0 0,-3 2 1 0 0,-5 1 35 0 0,-74 32-40 0 0,65-29-83 0 0,0-2 1 0 0,-29 5 0 0 0,-21 4-231 0 0,-12 4-127 0 0,79-16 386 0 0,7-13-26 0 0,-2 6 43 0 0,-1 3 18 0 0,0-1 0 0 0,0 1 0 0 0,0 0 0 0 0,0 0-1 0 0,1 0 1 0 0,-1 0 0 0 0,1 0 0 0 0,0 0 0 0 0,0 0-1 0 0,6-3 1 0 0,-2-1-37 0 0,-18 15-48 0 0,-3 2 48 0 0,11-9 56 0 0,-2 3-9 0 0,-1 0-1 0 0,0 1 1 0 0,1-1 0 0 0,0 1-1 0 0,0 0 1 0 0,0 0 0 0 0,-5 8 0 0 0,2-1-34 0 0,2-1 32 0 0,4 3 11 0 0,2-4 27 0 0,0-8 102 0 0,0-2 11 0 0,12 6 120 0 0,-12-6-257 0 0,1 0 0 0 0,-1 0 0 0 0,0 1 0 0 0,1-1 0 0 0,-1 0 0 0 0,0 0 0 0 0,1 0-1 0 0,-1 0 1 0 0,0 0 0 0 0,0 1 0 0 0,1-1 0 0 0,-1 0 0 0 0,0 0 0 0 0,1 0 0 0 0,-1 1 0 0 0,0-1 0 0 0,0 0 0 0 0,0 0 0 0 0,1 1-1 0 0,-1-1 1 0 0,0 0 0 0 0,0 1 0 0 0,0-1 0 0 0,0 0 0 0 0,1 1 0 0 0,2 2-2 0 0,17 2 154 0 0,10-1-71 0 0,-16-1-84 0 0,1-1 0 0 0,-1 2-11 0 0,-1-2-1 0 0,1 0 0 0 0,0 0 1 0 0,16-1-1 0 0,-2 0-2 0 0,-19-1 8 0 0,-1 1-1 0 0,0 0 1 0 0,0 0 0 0 0,15 5-1 0 0,-11 0-1 0 0,-1-1 0 0 0,1 1 0 0 0,17 14 0 0 0,-11-7 8 0 0,-16-8 0 0 0,0-2 0 0 0,-1 0-4 0 0,0-1 0 0 0,0 0-1 0 0,-1 0 1 0 0,1 1 0 0 0,0-1 0 0 0,-1 0-1 0 0,1 1 1 0 0,-1-1 0 0 0,0 0 0 0 0,0 1-1 0 0,0-1 1 0 0,0 1 0 0 0,0-1-1 0 0,-1 4 1 0 0,-3 10 57 0 0,1-12-15 0 0,1-3-1 0 0,1 1-5 0 0,-1 0 1 0 0,0-1-1 0 0,1 1 0 0 0,-1-1 0 0 0,0 0 0 0 0,0 1 0 0 0,0-1 1 0 0,0 0-1 0 0,0 0 0 0 0,0 0 0 0 0,0 0 0 0 0,0-1 1 0 0,-4 2-1 0 0,-2 0 95 0 0,-13 5 212 0 0,-36 8 0 0 0,37-11-285 0 0,3-1-49 0 0,-27 2 1 0 0,5-2-7 0 0,-5 3-370 0 0,-44 13 0 0 0,86-19 281 0 0,2 0-15 0 0,0 0-72 0 0,0 0-30 0 0,0 0-8 0 0,0 0-151 0 0,0 0-636 0 0,2-2-283 0 0,5-6-54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2303 0 0,'0'0'342'0'0,"0"0"592"0"0,-2 0 260 0 0,-4 0 672 0 0,-1 1 1 0 0,0-1 0 0 0,-8 3-1 0 0,13-2-1118 0 0,2-1-117 0 0,0 0-50 0 0,0 0-6 0 0,0 2-460 0 0,0-1 0 0 0,0 0 0 0 0,0 1 0 0 0,0-1 0 0 0,0 0 0 0 0,0 0 0 0 0,0 1 0 0 0,0-1 0 0 0,1 0 0 0 0,-1 1 0 0 0,1-1 0 0 0,-1 0 1 0 0,1 0-1 0 0,-1 1 0 0 0,1-1 0 0 0,0 0 0 0 0,-1 0 0 0 0,1 0 0 0 0,0 0 0 0 0,1 2 0 0 0,4 2 68 0 0,0-1 1 0 0,1 1 0 0 0,-1-1-1 0 0,1 0 1 0 0,0-1-1 0 0,13 5 1 0 0,-6-2 11 0 0,28 9 231 0 0,-30-12-344 0 0,-1 1-1 0 0,0 0 0 0 0,12 7 1 0 0,-9-2-60 0 0,-1 0 0 0 0,0 1 1 0 0,0 1-1 0 0,-1 0 0 0 0,-1 0 1 0 0,0 1-1 0 0,0 1 0 0 0,-1 0 0 0 0,-1 0 1 0 0,15 30-1 0 0,-11-18-25 0 0,-2 1-1 0 0,0 1 1 0 0,-2 0 0 0 0,-1 0-1 0 0,6 43 1 0 0,-9-22-3 0 0,-2 0 0 0 0,-4 53 0 0 0,3 57-108 0 0,-1-134 106 0 0,-1 0-1 0 0,-1 0 1 0 0,-1 0-1 0 0,-1-1 1 0 0,-1 1 0 0 0,-1-1-1 0 0,-1 0 1 0 0,-18 42-1 0 0,-4 15-185 0 0,14-40-296 0 0,-22 48 0 0 0,21-55-239 0 0,9-18 331 0 0,-12 19 0 0 0,15-29 358 0 0,0 0 0 0 0,0-1 1 0 0,-1 1-1 0 0,0-1 0 0 0,0 0 0 0 0,0 0 1 0 0,-9 6-1 0 0,-8 3 419 0 0,-2-1 0 0 0,-41 16 0 0 0,34-16 233 0 0,20-8-405 0 0,8-3-42 0 0,2-1-5 0 0,0 0-13 0 0,0 0-56 0 0,0 0-19 0 0,0 0-14 0 0,0 0-130 0 0,2-2-65 0 0,9-4-109 0 0,0 0 1 0 0,1 0-1 0 0,-1 1 1 0 0,1 1-1 0 0,24-6 0 0 0,-15 4-1213 0 0,23-10 0 0 0,-23 8 348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1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31 197 1375 0 0,'0'0'66'0'0,"0"0"152"0"0,0 0 625 0 0,0 0 276 0 0,0 0 53 0 0,0 0-146 0 0,0 0-652 0 0,-2 0-290 0 0,-5-5-74 0 0,-3-1-10 0 0,1 4 39 0 0,6 1 157 0 0,3 1 49 0 0,0 0 3 0 0,0 0 75 0 0,0 0 313 0 0,0 0 136 0 0,0 0 27 0 0,0 0-10 0 0,0 0-70 0 0,0 0-30 0 0,2-2-301 0 0,-1-1-1 0 0,0 1 1 0 0,1 0-1 0 0,-1-1 1 0 0,1 1 0 0 0,0 0-1 0 0,0 0 1 0 0,-1 0 0 0 0,5-3-1 0 0,-4 3-566 0 0,-1 1 379 0 0,1 0-68 0 0,3-1-62 0 0,-1 0 1 0 0,1 0-1 0 0,0 0 0 0 0,-1 1 0 0 0,1 0 0 0 0,0 0 0 0 0,5 0 1 0 0,15-4 51 0 0,9-3 41 0 0,95-23 218 0 0,-100 24-381 0 0,-19 5 0 0 0,0-1 0 0 0,1 1 0 0 0,0 1 0 0 0,-1 0 0 0 0,1 1 0 0 0,0 0 0 0 0,19 2 0 0 0,19 0 0 0 0,-41-2 3 0 0,0 0 0 0 0,0 0-1 0 0,11-3 1 0 0,-15 2 6 0 0,-1 1 0 0 0,0 0 0 0 0,0 0 0 0 0,0 0 0 0 0,0 0 0 0 0,6 1 0 0 0,12 0 35 0 0,17-8-1 0 0,41-5 234 0 0,-46 7-206 0 0,35-10 1 0 0,-44 9 6 0 0,1 1 1 0 0,0 1 0 0 0,34-2 0 0 0,-44 7-47 0 0,1 1 0 0 0,0 0 0 0 0,-1 1 0 0 0,0 0 0 0 0,0 2 0 0 0,28 10 0 0 0,-27-9-32 0 0,-1-2 0 0 0,-6-2 9 0 0,0 0-1 0 0,0 0 0 0 0,0-1 1 0 0,1 0-1 0 0,-1-1 1 0 0,0 0-1 0 0,1 0 0 0 0,-1-1 1 0 0,0 0-1 0 0,0-1 1 0 0,15-4-1 0 0,6-2 19 0 0,74-11-27 0 0,-79 15 25 0 0,-12 2-17 0 0,0 0 0 0 0,0 1 0 0 0,-1 1-1 0 0,18 0 1 0 0,-24 1-8 0 0,-1 0 0 0 0,0-1 0 0 0,0 0 0 0 0,6-1 0 0 0,21-1 0 0 0,-24 2 0 0 0,0-1 0 0 0,-1 2 0 0 0,1-1 0 0 0,0 1 0 0 0,-1 1 0 0 0,9 1 0 0 0,-10-1 0 0 0,0-1 0 0 0,1 0 0 0 0,-1 0 0 0 0,9-1 0 0 0,18 3 0 0 0,-24-2 0 0 0,0 0 0 0 0,0-1 0 0 0,0 0 0 0 0,0 0 0 0 0,0-1 0 0 0,11-3 0 0 0,15 0 0 0 0,42-3 0 0 0,98-3 0 0 0,-158 11 35 0 0,17 7-6 0 0,-19-6-29 0 0,-5 5-12 0 0,-5-4-36 0 0,6 2 36 0 0,2 1 12 0 0,3-1 0 0 0,42 0 0 0 0,-40-5 0 0 0,25 5 0 0 0,52 3 11 0 0,-63-5 43 0 0,13-2-55 0 0,-15 0 1 0 0,1-1 0 0 0,45-6 0 0 0,-53 2 0 0 0,-11 1 22 0 0,0 1-1 0 0,16 0 0 0 0,-1 2-21 0 0,-9-1 0 0 0,34 4 0 0 0,5 0 0 0 0,-40-2 0 0 0,0 0 0 0 0,18 3 0 0 0,-19-1 0 0 0,11 3 0 0 0,38 2 0 0 0,-55-8 0 0 0,-1 0 0 0 0,0-1 0 0 0,11-3 0 0 0,14-1 0 0 0,-7 3 2 0 0,128-7 114 0 0,-13 7-106 0 0,-66 0-12 0 0,-14-1 15 0 0,-27 2 85 0 0,63-12 0 0 0,-88 12-47 0 0,1 1 0 0 0,-1 0 0 0 0,15 1 1 0 0,-6 0-40 0 0,99 12 60 0 0,-67-11-56 0 0,-1-2 0 0 0,1-2 0 0 0,89-17 0 0 0,-129 17-17 0 0,40-10 287 0 0,2 2 1 0 0,90-5 0 0 0,-138 16-244 0 0,4 7-33 0 0,-2 2-28 0 0,-6-8-88 0 0,-10 7-209 0 0,8-8 265 0 0,-21 18-814 0 0,1-2-5301 0 0,19-15 763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3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19 4607 0 0,'0'0'208'0'0,"0"0"232"0"0,0 0 850 0 0,1-2 371 0 0,4-7 377 0 0,-1 1 4809 0 0,-6 20-5123 0 0,-5 9-1628 0 0,-2 0 0 0 0,0 0 0 0 0,-2-1 0 0 0,-20 31 0 0 0,6-10-24 0 0,-118 179-1561 0 0,130-197 722 0 0,12-21 522 0 0,1-2 45 0 0,0 0 21 0 0,0 0 3 0 0,1 1 14 0 0,2 1 145 0 0,0 0 1 0 0,0 0-1 0 0,0-1 1 0 0,0 1-1 0 0,0-1 1 0 0,0 0-1 0 0,0 0 1 0 0,1 0-1 0 0,-1 0 1 0 0,0-1-1 0 0,1 1 1 0 0,-1-1-1 0 0,1 0 1 0 0,-1 0-1 0 0,0 0 1 0 0,1 0-1 0 0,-1 0 1 0 0,4-2-1 0 0,9-1 17 0 0,-1-2 0 0 0,25-9 0 0 0,-24 7 10 0 0,58-26 319 0 0,9-3 138 0 0,-71 32-375 0 0,30-10 183 0 0,-39 13-246 0 0,1 0-1 0 0,-1 1 0 0 0,1-1 1 0 0,0 1-1 0 0,-1 0 0 0 0,1 0 1 0 0,0 0-1 0 0,6 1 0 0 0,-5 1 46 0 0,14 10-57 0 0,-16-6-18 0 0,-2-2-1 0 0,3 0 2 0 0,-3-2 0 0 0,0-1 0 0 0,0 1 0 0 0,0 0 0 0 0,0 0 0 0 0,0-1 0 0 0,-1 1 0 0 0,1 0 0 0 0,0 0 0 0 0,-1 0 0 0 0,1 3 0 0 0,4 22-198 0 0,-4-24 66 0 0,-1-3-211 0 0,0 0-89 0 0,0 0-16 0 0,0 0-7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8287 0 0,'0'0'639'0'0,"0"0"-167"0"0,2-1 839 0 0,16-5 1754 0 0,31-7 0 0 0,58-1-419 0 0,-8 1-1329 0 0,93-20-302 0 0,-156 24-3055 0 0,-27 7-2936 0 0,-9 2-1394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4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10591 0 0,'0'0'488'0'0,"0"0"-12"0"0,0 0-120 0 0,0 0 631 0 0,0 3 313 0 0,0 2-987 0 0,-1 1 1 0 0,1-1-1 0 0,-1 0 1 0 0,-1 1-1 0 0,1-1 1 0 0,-1 0-1 0 0,0 0 1 0 0,0 0-1 0 0,-5 9 0 0 0,-5 4-251 0 0,-17 21-1 0 0,1-1 157 0 0,-356 587 740 0 0,348-558-1069 0 0,2 2 0 0 0,-36 103 0 0 0,61-147 42 0 0,6-17-88 0 0,0 0 0 0 0,0 0 0 0 0,1 0 0 0 0,0 0 0 0 0,0 1 0 0 0,1-1 0 0 0,0 9 0 0 0,2-2-1169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4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6911 0 0,'0'0'315'0'0,"0"0"-7"0"0,-2 1-199 0 0,-25 7 446 0 0,20-5 568 0 0,1 0 0 0 0,-1 0 1 0 0,1 1-1 0 0,0 0 0 0 0,0 0 0 0 0,0 0 0 0 0,-6 7 0 0 0,-14 12-82 0 0,11-10-897 0 0,1 0 0 0 0,-22 27-1 0 0,4 6-88 0 0,2 1 0 0 0,2 2-1 0 0,2 1 1 0 0,2 1 0 0 0,-24 77-1 0 0,46-125-54 0 0,2 1 0 0 0,-1-1 0 0 0,0 1 0 0 0,1-1 0 0 0,0 1 0 0 0,0-1 0 0 0,0 6 0 0 0,4 6 0 0 0,7-5 0 0 0,-7-7 10 0 0,1-1 0 0 0,0 0 0 0 0,0-1 0 0 0,0 1 0 0 0,1-1 1 0 0,-1 0-1 0 0,0 0 0 0 0,0 0 0 0 0,1-1 0 0 0,-1 0 0 0 0,0 0 0 0 0,1 0 0 0 0,-1-1 0 0 0,0 1 0 0 0,7-3 0 0 0,8-2 86 0 0,0-1 0 0 0,28-12-1 0 0,-29 9-56 0 0,-1-1 1 0 0,0 0-1 0 0,0-1 0 0 0,-1-1 1 0 0,-1-1-1 0 0,0 0 0 0 0,-1-1 1 0 0,0-1-1 0 0,-1 0 0 0 0,-1-1 0 0 0,0-1 1 0 0,-1 0-1 0 0,-1 0 0 0 0,15-33 1 0 0,-21 37-18 0 0,-1 0 0 0 0,0-1 0 0 0,0 1 0 0 0,-2-1 0 0 0,3-21 0 0 0,-2 11-8 0 0,-2 12 0 0 0,0 0 1 0 0,-1 0-1 0 0,0 0 0 0 0,-3-21 0 0 0,2 26-35 0 0,-1-1-1 0 0,1 1 1 0 0,-1 0-1 0 0,-1 0 1 0 0,0 1-1 0 0,0-1 1 0 0,0 0-1 0 0,0 1 1 0 0,-6-7-1 0 0,7 11-5 0 0,0 0 0 0 0,0 0 0 0 0,0 0 0 0 0,0 0 0 0 0,0 0 0 0 0,-1 1 0 0 0,1 0 0 0 0,-1-1 0 0 0,1 1 0 0 0,-1 0 0 0 0,1 0 0 0 0,-1 0 0 0 0,0 0 0 0 0,1 1 0 0 0,-1-1 0 0 0,0 1 0 0 0,0-1 0 0 0,1 1 0 0 0,-1 0 0 0 0,0 0 0 0 0,0 1 0 0 0,1-1 0 0 0,-1 0 0 0 0,0 1 0 0 0,-2 1 0 0 0,-9 1-195 0 0,0 2 1 0 0,1 0-1 0 0,-20 10 0 0 0,27-12 127 0 0,-14 8-601 0 0,0 1 0 0 0,1 1-1 0 0,-28 25 1 0 0,27-21-779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457 344 1839 0 0,'0'0'411'0'0,"0"0"1050"0"0,0 0 454 0 0,0 0 93 0 0,0 0-99 0 0,0 0-502 0 0,2-2-226 0 0,1-1-539 0 0,-1-1 0 0 0,1 1 0 0 0,0-1-1 0 0,-1 0 1 0 0,4-7 0 0 0,0-4 133 0 0,5-22 1 0 0,-10 37-744 0 0,0-5 74 0 0,-1 1 0 0 0,1-1 0 0 0,-1 0 0 0 0,0 1 0 0 0,0-1 0 0 0,-1-8 0 0 0,0-1 41 0 0,0 4-106 0 0,0-1 0 0 0,-1 1 1 0 0,0-1-1 0 0,-1 1 0 0 0,0 0 1 0 0,-1 0-1 0 0,0 0 0 0 0,-6-9 0 0 0,3 2-19 0 0,4 12-122 0 0,0-1-1 0 0,0 1 1 0 0,0-1 0 0 0,-1 1-1 0 0,1 0 1 0 0,-1 0 0 0 0,-1 0-1 0 0,1 1 1 0 0,-1-1 0 0 0,1 1-1 0 0,-1 0 1 0 0,0 1-1 0 0,-1-1 1 0 0,1 1 0 0 0,-1 0-1 0 0,1 0 1 0 0,-1 1 0 0 0,0 0-1 0 0,0 0 1 0 0,0 0-1 0 0,0 1 1 0 0,-1-1 0 0 0,1 2-1 0 0,0-1 1 0 0,-1 1 0 0 0,1 0-1 0 0,0 0 1 0 0,0 0 0 0 0,-1 1-1 0 0,1 0 1 0 0,0 0-1 0 0,0 1 1 0 0,0 0 0 0 0,0 0-1 0 0,-8 4 1 0 0,3 0 56 0 0,0 1 0 0 0,1 0 0 0 0,1 0 0 0 0,-1 1 1 0 0,1 1-1 0 0,0-1 0 0 0,1 2 0 0 0,0-1 0 0 0,1 1 0 0 0,-11 17 0 0 0,2-1 77 0 0,1 1 0 0 0,2 1-1 0 0,1-1 1 0 0,1 2 0 0 0,1 0-1 0 0,2 0 1 0 0,-6 35 0 0 0,13-57-20 0 0,0 0 0 0 0,1 0 1 0 0,-1 0-1 0 0,1 0 0 0 0,1 0 1 0 0,0 0-1 0 0,0 0 0 0 0,0 0 1 0 0,3 8-1 0 0,-3-12 1 0 0,0-1 0 0 0,0 1 0 0 0,0 0 0 0 0,1-1 0 0 0,-1 0 0 0 0,1 1 0 0 0,0-1 0 0 0,-1 0 1 0 0,1 0-1 0 0,0 0 0 0 0,0 0 0 0 0,0 0 0 0 0,1 0 0 0 0,-1 0 0 0 0,0-1 0 0 0,1 1 0 0 0,-1-1 0 0 0,1 0 0 0 0,0 0 0 0 0,-1 0 0 0 0,1 0 0 0 0,0 0 0 0 0,-1 0 0 0 0,1-1 0 0 0,5 1 0 0 0,0-1 40 0 0,0 0 0 0 0,-1 0-1 0 0,1-1 1 0 0,0-1 0 0 0,0 1 0 0 0,0-1-1 0 0,0 0 1 0 0,-1-1 0 0 0,1 1 0 0 0,-1-2-1 0 0,13-6 1 0 0,4-6 24 0 0,42-32 0 0 0,-66 47-79 0 0,6-4-12 0 0,-1 0 0 0 0,0-1 0 0 0,0 0 0 0 0,-1 0 0 0 0,0 0 0 0 0,0-1 0 0 0,0 1 0 0 0,-1-1 0 0 0,0 0-1 0 0,0 0 1 0 0,-1 0 0 0 0,0-1 0 0 0,0 1 0 0 0,0 0 0 0 0,0-9 0 0 0,-2 9 396 0 0,-3 8 135 0 0,-2 9-279 0 0,-17 50 207 0 0,-46 89 1 0 0,44-98-308 0 0,-22 37-176 0 0,-62 91-1 0 0,49-81-249 0 0,54-87 253 0 0,0-1 1 0 0,0 2 0 0 0,1-1-1 0 0,1 1 1 0 0,0-1-1 0 0,0 1 1 0 0,-1 17 0 0 0,7 1-199 0 0,-2-28-570 0 0,-1-2-255 0 0,0 0-50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4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40 9215 0 0,'4'-4'140'0'0,"17"-5"514"0"0,-16 7-472 0 0,1-1 69 0 0,0 0 0 0 0,0-1-1 0 0,10-8 1 0 0,-14 10 290 0 0,-2 2 53 0 0,0 0 207 0 0,0 0 95 0 0,0 0 21 0 0,0 0-10 0 0,0 0-55 0 0,0 0-20 0 0,-3 0-7 0 0,-1 0-698 0 0,-1 0 0 0 0,1 0 0 0 0,-1 0 0 0 0,1 1 0 0 0,-1 0 0 0 0,1 0 0 0 0,-1 0 0 0 0,1 0 0 0 0,0 1 0 0 0,-1 0-1 0 0,1 0 1 0 0,0 0 0 0 0,0 0 0 0 0,-5 4 0 0 0,-23 11 230 0 0,-36 14 0 0 0,23-11-212 0 0,5-1-104 0 0,-1-2 1 0 0,-1-2-1 0 0,-44 10 0 0 0,67-22-130 0 0,0 0 0 0 0,1-1 0 0 0,-26-1 0 0 0,32-1 18 0 0,1-1-1 0 0,-1 0 1 0 0,1-1-1 0 0,0-1 1 0 0,0 1 0 0 0,-19-9-1 0 0,27 10-71 0 0,1 0 1 0 0,-1 0-1 0 0,1-1 0 0 0,0 1 1 0 0,0-1-1 0 0,-1 1 0 0 0,1-1 0 0 0,0 0 1 0 0,0 0-1 0 0,1 0 0 0 0,-1 0 1 0 0,0 0-1 0 0,1 0 0 0 0,-1 0 0 0 0,1-1 1 0 0,0 1-1 0 0,-1-1 0 0 0,1 1 0 0 0,0-1 1 0 0,1 1-1 0 0,-1-1 0 0 0,0 1 1 0 0,0-6-1 0 0,2 5-99 0 0,0 1-1 0 0,0-1 1 0 0,0 0 0 0 0,0 0-1 0 0,0 0 1 0 0,1 1 0 0 0,-1-1-1 0 0,1 1 1 0 0,3-5 0 0 0,-1 1-1163 0 0,-19 42 1755 0 0,-3 0 0 0 0,-28 42 0 0 0,14-24 308 0 0,25-43-436 0 0,6-9-162 0 0,0-1 1 0 0,0 1-1 0 0,0-1 1 0 0,0 1-1 0 0,0-1 1 0 0,1 1-1 0 0,-1 0 0 0 0,0-1 1 0 0,1 1-1 0 0,-1 0 1 0 0,1 0-1 0 0,0-1 1 0 0,0 1-1 0 0,0 0 1 0 0,0 2-1 0 0,0-1-38 0 0,0 1 0 0 0,1-1 0 0 0,0 0 0 0 0,0 0-1 0 0,0 0 1 0 0,0 0 0 0 0,2 3 0 0 0,6 7 2 0 0,-6-11-20 0 0,1 0 0 0 0,-1 0 1 0 0,1 0-1 0 0,-1-1 0 0 0,1 1 0 0 0,0-1 0 0 0,0 0 1 0 0,0 0-1 0 0,0 0 0 0 0,0 0 0 0 0,0-1 1 0 0,0 0-1 0 0,7 0 0 0 0,-1 0-8 0 0,0-1 1 0 0,-1 0-1 0 0,1-1 1 0 0,17-5-1 0 0,12-10-60 0 0,-29 12-4 0 0,1 1 0 0 0,0-1 0 0 0,0 2 0 0 0,15-4 0 0 0,64-7-264 0 0,-79 12 321 0 0,1 1-1 0 0,-1 1 1 0 0,1-1-1 0 0,-1 2 1 0 0,19 2-1 0 0,56 16 75 0 0,-77-17-17 0 0,0 1 1 0 0,0 0 0 0 0,-1 0 0 0 0,0 1-1 0 0,13 7 1 0 0,-17-9-28 0 0,-1 1 1 0 0,1 0-1 0 0,-1 0 0 0 0,0 0 0 0 0,0 0 1 0 0,0 0-1 0 0,-1 0 0 0 0,1 1 1 0 0,-1-1-1 0 0,1 1 0 0 0,-1 0 1 0 0,-1 0-1 0 0,4 7 0 0 0,-2-1 93 0 0,0 0 0 0 0,-1 1 0 0 0,-1-1-1 0 0,1 0 1 0 0,-2 1 0 0 0,1-1 0 0 0,-2 1-1 0 0,1-1 1 0 0,-1 0 0 0 0,-1 1 0 0 0,0-1-1 0 0,0 0 1 0 0,-1 0 0 0 0,0 0 0 0 0,-1 0-1 0 0,-7 14 1 0 0,5-14 32 0 0,0 0-1 0 0,-1 0 0 0 0,0-1 1 0 0,-1 0-1 0 0,0 0 0 0 0,0 0 1 0 0,-1-1-1 0 0,0-1 1 0 0,-1 1-1 0 0,1-2 0 0 0,-1 1 1 0 0,-1-1-1 0 0,1-1 0 0 0,-14 6 1 0 0,-245 84 1040 0 0,209-80-1081 0 0,17-5-53 0 0,39-9-57 0 0,0 0-1 0 0,-1 0 0 0 0,1 0 1 0 0,-1-1-1 0 0,0 0 0 0 0,1 0 1 0 0,-1 0-1 0 0,1 0 0 0 0,-1-1 1 0 0,-5-1-1 0 0,9 1-2 0 0,0 0-1 0 0,0 1 0 0 0,0-1 1 0 0,0 0-1 0 0,1 0 0 0 0,-1 0 1 0 0,0 0-1 0 0,0 0 0 0 0,1-1 1 0 0,-1 1-1 0 0,1 0 0 0 0,-1 0 0 0 0,1 0 1 0 0,-1 0-1 0 0,1-1 0 0 0,0 1 1 0 0,-1 0-1 0 0,1-1 0 0 0,0-1 1 0 0,0-2-24 0 0,0 1 1 0 0,0 0 0 0 0,1-1-1 0 0,0 1 1 0 0,-1 0 0 0 0,1-1-1 0 0,1 1 1 0 0,-1 0 0 0 0,1 0-1 0 0,-1 0 1 0 0,1 0 0 0 0,5-7-1 0 0,13-18-1451 0 0,2 6-4092 0 0,-12 13-334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6:4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7831 0 0,'0'0'603'0'0,"0"3"-103"0"0,2 3 44 0 0,-1 1 1 0 0,0-1-1 0 0,0 1 1 0 0,-1-1-1 0 0,0 0 0 0 0,0 1 1 0 0,-1-1-1 0 0,1 1 0 0 0,-1-1 1 0 0,-1 0-1 0 0,1 1 1 0 0,-5 9-1 0 0,-4 10 340 0 0,-22 39 0 0 0,26-52-898 0 0,-266 447 2792 0 0,185-305-1778 0 0,16-26-488 0 0,65-119-484 0 0,0 1 0 0 0,1-1 0 0 0,0 1 0 0 0,-4 14 0 0 0,8-22-57 0 0,1-3-367 0 0,0 0-179 0 0,0 0-37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4:1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4687 0 0,'0'0'8283'0'0,"1"-1"-8044"0"0,6-12 336 0 0,0 2 1 0 0,13-15-1 0 0,-19 24 401 0 0,2-1-706 0 0,-3 3-230 0 0,0 0-1 0 0,0 0 1 0 0,0-1-1 0 0,0 1 1 0 0,0 0-1 0 0,0 0 1 0 0,1 0 0 0 0,-1-1-1 0 0,0 1 1 0 0,0 0-1 0 0,0 0 1 0 0,0 0 0 0 0,1-1-1 0 0,-1 1 1 0 0,0 0-1 0 0,0 0 1 0 0,0 0 0 0 0,1 0-1 0 0,-1 0 1 0 0,0-1-1 0 0,0 1 1 0 0,1 0 0 0 0,-1 0-1 0 0,0 0 1 0 0,0 0-1 0 0,1 0 1 0 0,-1 0 0 0 0,0 0-1 0 0,0 0 1 0 0,1 0-1 0 0,-1 0 1 0 0,0 0 0 0 0,0 0-1 0 0,1 0 1 0 0,-1 0-1 0 0,0 0 1 0 0,7 9-11 0 0,-5-7 30 0 0,0 0-4 0 0,5 10 2575 0 0,-4-12-2562 0 0,7 0-26 0 0,-7 0-93 0 0,10 3-300 0 0,-10-3 298 0 0,11 2 980 0 0,0-5-429 0 0,-12 2-440 0 0,7-4-32 0 0,-7 4 50 0 0,0 0-12 0 0,25-9 12 0 0,-15 7-90 0 0,-9 2-58 0 0,0 1-12 0 0,10 0-4 0 0,1 1 29 0 0,-1 1 63 0 0,-10-1 43 0 0,0 0 1 0 0,0-1-1 0 0,0 1 1 0 0,0-1-1 0 0,0 0 1 0 0,-1 0-1 0 0,1 0 1 0 0,0 0-1 0 0,0-1 1 0 0,0 1-1 0 0,0-1 1 0 0,0 0-1 0 0,-1 1 1 0 0,1-1-1 0 0,0-1 1 0 0,-1 1-1 0 0,4-2 0 0 0,-2 1 28 0 0,5-3-48 0 0,-6 3 15 0 0,6-4-31 0 0,2 1-11 0 0,-1 0-11 0 0,-5 4-45 0 0,6 0-21 0 0,1 1-3 0 0,-7 0 13 0 0,5 3 43 0 0,4-1-18 0 0,-1 1 31 0 0,-1-1 11 0 0,-1 1 0 0 0,3-6 0 0 0,-2-1 0 0 0,-1 0 0 0 0,6-2 0 0 0,-14 5 1 0 0,14 2 62 0 0,-5 0-63 0 0,9 3-80 0 0,-19-4 0 0 0,1 1 0 0 0,5 1-2 0 0,-1 1-13 0 0,1-3 83 0 0,7-1-71 0 0,-1-1 83 0 0,0-2 0 0 0,-1 1 0 0 0,-1 5 0 0 0,0 4 0 0 0,-2 3 0 0 0,-3-2-12 0 0,-6-5-48 0 0,22-7-3271 0 0,-10-3-1494 0 0,-2-2-971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151 254 6447 0 0,'-4'-2'130'0'0,"4"2"-115"0"0,0 0 0 0 0,0 0-1 0 0,0 0 1 0 0,0 0 0 0 0,0 0 0 0 0,0 0-1 0 0,0 0 1 0 0,0 0 0 0 0,0 0-1 0 0,0 0 1 0 0,0 0 0 0 0,0 0 0 0 0,0 0-1 0 0,0 0 1 0 0,0-1 0 0 0,0 1 0 0 0,0 0-1 0 0,0 0 1 0 0,0 0 0 0 0,0 0 0 0 0,0 0-1 0 0,0 0 1 0 0,0 0 0 0 0,0 0 0 0 0,0 0-1 0 0,0 0 1 0 0,23-5 204 0 0,42-17 2608 0 0,-17 6 239 0 0,-30 9-2092 0 0,22-5 0 0 0,-33 11-882 0 0,-1 0 0 0 0,1 0 0 0 0,-1 1 0 0 0,1-1 0 0 0,-1 1-1 0 0,1 1 1 0 0,9 1 0 0 0,14 2 564 0 0,-22-3-419 0 0,1 0 1 0 0,0 0-1 0 0,13 5 0 0 0,-17-4-289 0 0,0-1-1 0 0,1 0 1 0 0,-1 1 0 0 0,0-2-1 0 0,1 1 1 0 0,-1-1-1 0 0,1 0 1 0 0,-1 0-1 0 0,0 0 1 0 0,1-1 0 0 0,-1 0-1 0 0,1 0 1 0 0,-1 0-1 0 0,0 0 1 0 0,0-1 0 0 0,0 0-1 0 0,0 0 1 0 0,8-5-1 0 0,-3 0-71 0 0,-1 1-1 0 0,0-1 1 0 0,0-1-1 0 0,-1 0 1 0 0,0 0-1 0 0,0 0 1 0 0,12-20-1 0 0,-18 26 105 0 0,0-1 0 0 0,-1 0 0 0 0,1 1 0 0 0,-1-1 0 0 0,1 0 1 0 0,-1 0-1 0 0,0 0 0 0 0,0 0 0 0 0,0 0 0 0 0,-1 0 0 0 0,1 0 0 0 0,-1 0 0 0 0,1 0 0 0 0,-1-1 0 0 0,0 1 0 0 0,-1-4 0 0 0,0 5-7 0 0,1-1 0 0 0,-1 1 0 0 0,0 0 0 0 0,0 0 1 0 0,0 0-1 0 0,-1 0 0 0 0,1 0 0 0 0,0 0 0 0 0,-1 0 0 0 0,1 0 0 0 0,-1 0 0 0 0,0 0 1 0 0,0 1-1 0 0,1-1 0 0 0,-1 1 0 0 0,0-1 0 0 0,0 1 0 0 0,-1 0 0 0 0,1 0 0 0 0,0 0 1 0 0,-4-1-1 0 0,-7-2-101 0 0,0 0 1 0 0,1 1-1 0 0,-1 1 1 0 0,0 0-1 0 0,-1 1 1 0 0,1 0-1 0 0,0 1 1 0 0,0 1-1 0 0,-21 3 1 0 0,-12 4 488 0 0,-59 19 1 0 0,76-19-52 0 0,-17 6 32 0 0,-47 20-1 0 0,69-23-232 0 0,1 0-1 0 0,0 2 0 0 0,-35 25 0 0 0,54-34-61 0 0,0 0 0 0 0,0 0 0 0 0,0 0 0 0 0,0 0 0 0 0,1 1 0 0 0,-1 0 0 0 0,1-1 0 0 0,0 1 0 0 0,1 0 0 0 0,-1 1 0 0 0,1-1 0 0 0,0 0 0 0 0,1 1 0 0 0,-1-1 0 0 0,1 1 0 0 0,0 0 0 0 0,0-1 0 0 0,1 1 0 0 0,0 0 0 0 0,0 6 1 0 0,2 12 297 0 0,1-1 1 0 0,1 0 0 0 0,11 36 0 0 0,-11-42-253 0 0,5 10 234 0 0,0-1-1 0 0,2-1 0 0 0,1 0 1 0 0,27 42-1 0 0,-36-62-326 0 0,1-1 0 0 0,-1 0 0 0 0,1 0 0 0 0,1 0 0 0 0,-1-1 0 0 0,0 1 0 0 0,1-1 0 0 0,-1 0 0 0 0,1 0 0 0 0,0-1 0 0 0,7 3 0 0 0,4 4 0 0 0,-11-7 1 0 0,0-1-1 0 0,0 1 0 0 0,0-1 1 0 0,1 0-1 0 0,-1 0 1 0 0,0 0-1 0 0,0-1 1 0 0,1 0-1 0 0,-1 0 1 0 0,0 0-1 0 0,0 0 0 0 0,8-3 1 0 0,6-1-36 0 0,35-12 0 0 0,-35 10-742 0 0,0-1 0 0 0,-1 0 1 0 0,0-2-1 0 0,-1 0 0 0 0,28-19 0 0 0,-11 2-747 0 0,-5 5-11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518 116 10135 0 0,'0'0'464'0'0,"0"0"-9"0"0,0 0-223 0 0,0 0 156 0 0,0 0 100 0 0,0 0 21 0 0,0 0 3 0 0,0 0 0 0 0,2-1 0 0 0,2 0-275 0 0,0-1 0 0 0,0 0 0 0 0,0 0-1 0 0,0 0 1 0 0,-1 0 0 0 0,1 0 0 0 0,-1-1-1 0 0,1 0 1 0 0,5-6 0 0 0,11-8 547 0 0,-16 14-781 0 0,0 1 0 0 0,-1-1-1 0 0,0 0 1 0 0,0 0 0 0 0,3-3-1 0 0,-1-3-2 0 0,-5 7 0 0 0,1 1 0 0 0,-1 0 0 0 0,0 0 0 0 0,0 0 0 0 0,0 0 0 0 0,0 0 0 0 0,0 0 0 0 0,0 0 0 0 0,0 0 0 0 0,0-1 0 0 0,0 1 0 0 0,-1 0 0 0 0,1 0 0 0 0,0 0 0 0 0,-1 0 0 0 0,1 0 0 0 0,-1 0 0 0 0,1 0 0 0 0,-1 0 0 0 0,1 0 0 0 0,-2-1 0 0 0,0 0 0 0 0,1 1 0 0 0,-1 0 0 0 0,0-1 0 0 0,1 1 0 0 0,-1 0 0 0 0,0 0 0 0 0,0 0 0 0 0,0 1 0 0 0,0-1 0 0 0,0 0 0 0 0,-2 0 0 0 0,-2 0 0 0 0,-1 0 0 0 0,1 1 0 0 0,0-1 0 0 0,-1 1 0 0 0,1 0 0 0 0,0 1 0 0 0,-8 1 0 0 0,-21 8 0 0 0,-1 1 0 0 0,1 2 0 0 0,-40 21 0 0 0,8-3 0 0 0,36-17 0 0 0,1 1 0 0 0,1 1 0 0 0,1 1 0 0 0,-44 36 0 0 0,64-46 0 0 0,0 1 0 0 0,0 0 0 0 0,0 0 0 0 0,1 1 0 0 0,1 0 0 0 0,-1 0 0 0 0,1 1 0 0 0,1 0 0 0 0,0 0 0 0 0,0 0 0 0 0,-5 18 0 0 0,10-25 51 0 0,-1 0 0 0 0,1-1 0 0 0,-1 1-1 0 0,1-1 1 0 0,0 1 0 0 0,0 0 0 0 0,0-1 0 0 0,0 1-1 0 0,1-1 1 0 0,-1 1 0 0 0,1 0 0 0 0,-1-1 0 0 0,1 1-1 0 0,0-1 1 0 0,0 0 0 0 0,0 1 0 0 0,0-1 0 0 0,1 0-1 0 0,-1 1 1 0 0,0-1 0 0 0,1 0 0 0 0,0 0 0 0 0,0 0-1 0 0,-1 0 1 0 0,1-1 0 0 0,0 1 0 0 0,0 0 0 0 0,1-1-1 0 0,-1 1 1 0 0,0-1 0 0 0,0 0 0 0 0,1 0 0 0 0,-1 0-1 0 0,1 0 1 0 0,-1 0 0 0 0,1 0 0 0 0,-1-1 0 0 0,1 1-1 0 0,2-1 1 0 0,15 1-3 0 0,-1-1 0 0 0,1 0 1 0 0,-1-2-1 0 0,1 0 0 0 0,-1-2 0 0 0,0 0 0 0 0,28-10 0 0 0,-16 2 151 0 0,1-1-1 0 0,-2-1 0 0 0,43-28 1 0 0,-62 34-384 0 0,0-1 1 0 0,0 1 0 0 0,-1-2-1 0 0,-1 0 1 0 0,15-18-1 0 0,-54 92 185 0 0,15-41 0 0 0,3-6 0 0 0,-12 24 0 0 0,22-36 0 0 0,0 0 0 0 0,0 0 0 0 0,0 0 0 0 0,1 0 0 0 0,-1 0 0 0 0,1 0 0 0 0,0 0 0 0 0,1 0 0 0 0,-1 0 0 0 0,1 7 0 0 0,1-4-869 0 0,1-5-3647 0 0,2 3-1547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37 13823 0 0,'0'0'630'0'0,"0"0"-13"0"0,6-9 571 0 0,-6 9-1127 0 0,1-1 1 0 0,-1 1-1 0 0,1-1 1 0 0,-1 0-1 0 0,0 1 1 0 0,1-1-1 0 0,-1 0 0 0 0,0 1 1 0 0,0-1-1 0 0,0 0 1 0 0,1 0-1 0 0,-1 1 1 0 0,0-1-1 0 0,0 0 1 0 0,0 0-1 0 0,0 1 0 0 0,0-1 1 0 0,-1 0-1 0 0,1 0 1 0 0,0 1-1 0 0,0-1 1 0 0,0 0-1 0 0,-1 1 0 0 0,1-1 1 0 0,0 0-1 0 0,0 1 1 0 0,-1-1-1 0 0,1 0 1 0 0,-1 1-1 0 0,1-1 1 0 0,-1 0-1 0 0,1 1 0 0 0,-1-1 1 0 0,1 1-1 0 0,-1-1 1 0 0,1 1-1 0 0,-1 0 1 0 0,0-1-1 0 0,1 1 1 0 0,-1-1-1 0 0,0 1 0 0 0,1 0 1 0 0,-1 0-1 0 0,0-1 1 0 0,1 1-1 0 0,-1 0 1 0 0,0 0-1 0 0,0 0 0 0 0,-1 0 1 0 0,-4-1-51 0 0,-1 1 0 0 0,0 1-1 0 0,1-1 1 0 0,-11 3 0 0 0,9-2 28 0 0,-29 8-39 0 0,1 1 0 0 0,0 2 0 0 0,-35 16 0 0 0,37-15 0 0 0,6 0 0 0 0,-38 22 0 0 0,51-26 0 0 0,13-8 0 0 0,0 1 0 0 0,0 0 0 0 0,0-1 0 0 0,0 1 0 0 0,0 0 0 0 0,0 0 0 0 0,0 0 0 0 0,1 0 0 0 0,-1 0 0 0 0,1 1 0 0 0,-1-1 0 0 0,1 0 0 0 0,0 1 0 0 0,0-1 0 0 0,0 1 0 0 0,0-1 0 0 0,1 1 0 0 0,-1 0 0 0 0,0 3 0 0 0,1-4 0 0 0,-1 1 0 0 0,1-1 0 0 0,0 1 0 0 0,-1-1 0 0 0,1 1 0 0 0,0-1 0 0 0,0 1 0 0 0,1 3 0 0 0,6 6 0 0 0,-4-8 0 0 0,0-1 0 0 0,-1 0 0 0 0,1 0 0 0 0,0 0 0 0 0,-1 0 0 0 0,1 0 0 0 0,1-1 0 0 0,-1 1 0 0 0,0-1 0 0 0,1 0 0 0 0,-1 0 0 0 0,7 3 0 0 0,4-1 0 0 0,27 8 0 0 0,-20-7 0 0 0,19 5 0 0 0,-22-7 0 0 0,0 1 0 0 0,-1 1 0 0 0,0 1 0 0 0,1 1 0 0 0,30 17 0 0 0,-44-21 0 0 0,0 0 0 0 0,-1 0 0 0 0,1 0 0 0 0,-1 1 0 0 0,0-1 0 0 0,0 1 0 0 0,0 0 0 0 0,0 0 0 0 0,-1 0 0 0 0,1 0 0 0 0,-1 0 0 0 0,0 1 0 0 0,2 6 0 0 0,-3-8 0 0 0,0 0 0 0 0,-1 0 0 0 0,1 0 0 0 0,-1 0 0 0 0,1 0 0 0 0,-1 0 0 0 0,0 0 0 0 0,0 1 0 0 0,0-1 0 0 0,-1 0 0 0 0,1 0 0 0 0,-1 0 0 0 0,0 0 0 0 0,1 0 0 0 0,-1-1 0 0 0,-1 1 0 0 0,1 0 0 0 0,0 0 0 0 0,-1-1 0 0 0,1 1 0 0 0,-1 0 0 0 0,-2 2 0 0 0,-1-1 0 0 0,1 0 0 0 0,-1 1 0 0 0,-1-2 0 0 0,1 1 0 0 0,0-1 0 0 0,-1 0 0 0 0,0 0 0 0 0,0 0 0 0 0,-7 2 0 0 0,-8 1 0 0 0,-30 5 0 0 0,18-5 0 0 0,-4 1 0 0 0,0-1 0 0 0,-1-3 0 0 0,0-1 0 0 0,-57-4 0 0 0,60-3 114 0 0,33 5-208 0 0,0-1 0 0 0,0 1 0 0 0,0-1 1 0 0,0 0-1 0 0,0 1 0 0 0,0-1 0 0 0,0 0 0 0 0,0 0 1 0 0,1-1-1 0 0,-1 1 0 0 0,0 0 0 0 0,1-1 0 0 0,-1 1 1 0 0,-1-2-1 0 0,-1-6-6373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17503 0 0,'0'0'803'0'0,"-2"0"-18"0"0,-1 0-742 0 0,-1 0 0 0 0,1 1 0 0 0,0 0 0 0 0,0-1 0 0 0,0 1 0 0 0,0 0 0 0 0,0 0 0 0 0,0 1 0 0 0,0-1 0 0 0,0 1 0 0 0,1-1 0 0 0,-1 1 0 0 0,-3 3 0 0 0,-5 5 588 0 0,-18 19 0 0 0,0 2-131 0 0,-12 0-482 0 0,28-22-19 0 0,0 1 1 0 0,-17 17-1 0 0,-98 122-400 0 0,123-142-612 0 0,5-4-4545 0 0,0-3-686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108 189 1375 0 0,'-21'6'43'0'0,"12"-3"-24"0"0,0 0 0 0 0,0-1-1 0 0,0 0 1 0 0,-15 1-1 0 0,12-4 312 0 0,9 1 1379 0 0,1 0 594 0 0,-6 1 117 0 0,6 0-179 0 0,2-1-826 0 0,0 0-362 0 0,0 0-77 0 0,0 0-56 0 0,0 0-175 0 0,0 0-75 0 0,3-1-20 0 0,27-5-207 0 0,0 1-1 0 0,32-1 1 0 0,-17 2-179 0 0,112-9 400 0 0,189-27 448 0 0,-331 37-1088 0 0,76-15 91 0 0,111-37 0 0 0,-165 42-71 0 0,83-31 138 0 0,-120 44-180 0 0,0 0-1 0 0,0 0 1 0 0,0 0-1 0 0,1 0 1 0 0,-1 0-1 0 0,0 0 1 0 0,0 0-1 0 0,0 0 1 0 0,0 0-1 0 0,0 0 1 0 0,0 0-1 0 0,0 0 1 0 0,0 0-1 0 0,0 0 1 0 0,0 1-1 0 0,0-1 1 0 0,0 0-1 0 0,1 0 1 0 0,-1 0-1 0 0,0 0 1 0 0,0 0-1 0 0,0 0 1 0 0,0 0-1 0 0,0 0 1 0 0,0 0-1 0 0,0 0 1 0 0,0 1 0 0 0,0-1-1 0 0,0 0 1 0 0,0 0-1 0 0,0 0 1 0 0,0 0-1 0 0,0 0 1 0 0,0 0-1 0 0,0 0 1 0 0,0 0-1 0 0,0 0 1 0 0,0 1-1 0 0,0-1 1 0 0,0 0-1 0 0,0 0 1 0 0,0 0-1 0 0,0 0 1 0 0,0 0-1 0 0,0 0 1 0 0,-1 0-1 0 0,1 0 1 0 0,0 0-1 0 0,0 0 1 0 0,0 1-1 0 0,0-1 1 0 0,0 0-1 0 0,0 0 1 0 0,-3 6-24 0 0,-4 6-43 0 0,-1-1 0 0 0,0-1-1 0 0,-1 0 1 0 0,0 0 0 0 0,-19 15 0 0 0,1 1 32 0 0,-150 167-163 0 0,154-166 196 0 0,-1 0 0 0 0,-43 36 0 0 0,5-8 0 0 0,-51 42 0 0 0,49-50-2 0 0,-52 43 68 0 0,47-28-146 0 0,54-45-82 0 0,13-15 38 0 0,-5 7-365 0 0,4-6-632 0 0,0 4 90 0 0,0-5-1879 0 0,3-2-2549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13823 0 0,'6'-18'304'0'0,"-1"0"64"0"0,-2 6 16 0 0,1 1 0 0 0,-4 11-312 0 0,0 0-72 0 0,0 0 0 0 0,0 0 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83 13823 0 0,'0'0'315'0'0,"-2"1"45"0"0,-1 0-423 0 0,-5 2 703 0 0,-7-3-3820 0 0,16 0 3184 0 0,1-1 0 0 0,-1 1 0 0 0,0-1 0 0 0,1 0 0 0 0,-1 1-1 0 0,0-1 1 0 0,1 0 0 0 0,-1 0 0 0 0,1-1 0 0 0,4-2 235 0 0,-1 1 121 0 0,1 0 0 0 0,-1 1 0 0 0,1-1 1 0 0,0 1-1 0 0,0 1 0 0 0,0-1 0 0 0,1 1 0 0 0,-1 0 1 0 0,0 0-1 0 0,0 1 0 0 0,0 0 0 0 0,1 0 1 0 0,8 2-1 0 0,9 2 411 0 0,-1 1 0 0 0,30 10 0 0 0,13 3-877 0 0,-49-15 106 0 0,0 0 0 0 0,1-1 0 0 0,31-1 0 0 0,-44-2 0 0 0,1 1 0 0 0,0-1 0 0 0,0 0 0 0 0,0 0 0 0 0,-1-1 0 0 0,1 0 0 0 0,0 0 0 0 0,-1 0 0 0 0,0-1 0 0 0,1 1 0 0 0,-1-1 0 0 0,0 0 0 0 0,0-1 0 0 0,7-6 0 0 0,-5 3 0 0 0,-6 6 0 0 0,1 0 0 0 0,-1-1 0 0 0,1 1 0 0 0,-1-1 0 0 0,1 1 0 0 0,-1-1 0 0 0,0 1 0 0 0,2-5 0 0 0,-3 6 0 0 0,1 0 0 0 0,-1-1 0 0 0,0 1 0 0 0,0-1 0 0 0,1 1 0 0 0,-1-1 0 0 0,0 1 0 0 0,0-1 0 0 0,0 1 0 0 0,1-1 0 0 0,-1 1 0 0 0,0-1 0 0 0,0 1 0 0 0,0-1 0 0 0,0 0 0 0 0,0 1 0 0 0,0-1 0 0 0,0 1 0 0 0,0-1 0 0 0,0 1 0 0 0,0-1 0 0 0,-1 1 0 0 0,1-1 0 0 0,0 1 0 0 0,0-1 0 0 0,0 1 0 0 0,-1-1 0 0 0,1 1 0 0 0,0-1 0 0 0,0 1 0 0 0,-1-1 0 0 0,0 0 0 0 0,0 0 0 0 0,0-1 0 0 0,0 0 1 0 0,0 0-1 0 0,-1 0 0 0 0,1 0 0 0 0,-1 0 0 0 0,1 1 1 0 0,-1-1-1 0 0,0 0 0 0 0,0 1 0 0 0,0-1 0 0 0,0 1 1 0 0,0 0-1 0 0,0-1 0 0 0,0 1 0 0 0,0 0 0 0 0,0 0 1 0 0,-1 1-1 0 0,1-1 0 0 0,0 0 0 0 0,-1 1 0 0 0,1-1 1 0 0,0 1-1 0 0,-1 0 0 0 0,-3 0 0 0 0,-7 0-12 0 0,1 1-1 0 0,0 0 0 0 0,-20 6 1 0 0,25-6-7 0 0,-294 78-1909 0 0,161-30 1928 0 0,134-47 57 0 0,1 0 0 0 0,0 0 0 0 0,0 1 1 0 0,-1-1-1 0 0,1 1 0 0 0,1 1 0 0 0,-1-1 0 0 0,1 1 0 0 0,-1-1 0 0 0,1 1 0 0 0,0 0 0 0 0,0 1 0 0 0,1-1 0 0 0,-1 1 0 0 0,1 0 1 0 0,0 0-1 0 0,0 0 0 0 0,1 0 0 0 0,-1 0 0 0 0,1 0 0 0 0,0 1 0 0 0,1-1 0 0 0,-1 1 0 0 0,1 0 0 0 0,0-1 0 0 0,0 1 0 0 0,1 0 1 0 0,0 0-1 0 0,0-1 0 0 0,0 1 0 0 0,2 9 0 0 0,1-5-15 0 0,0 1 1 0 0,1-1-1 0 0,0 0 1 0 0,1 0-1 0 0,0-1 1 0 0,0 1-1 0 0,1-1 1 0 0,0 0-1 0 0,0-1 1 0 0,1 0-1 0 0,0 0 1 0 0,1 0-1 0 0,0-1 1 0 0,12 10-1 0 0,-12-12-104 0 0,0 0 0 0 0,0 0 0 0 0,0 0 0 0 0,0-1 0 0 0,1 0 1 0 0,0-1-1 0 0,-1 0 0 0 0,1 0 0 0 0,0-1 0 0 0,1 0 0 0 0,-1-1 0 0 0,0 0 0 0 0,0 0 0 0 0,1-1 0 0 0,-1 0 0 0 0,0-1 0 0 0,11-1 1 0 0,7-5-1451 0 0,4 0-22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53 380 13823 0 0,'-8'8'1056'0'0,"4"-5"-938"0"0,0 1 0 0 0,0 0 0 0 0,0 0 0 0 0,1 0 0 0 0,0 0 0 0 0,0 0 0 0 0,0 1 0 0 0,0-1 0 0 0,1 1 0 0 0,0 0 0 0 0,0 0 0 0 0,0 0 0 0 0,0 0 0 0 0,1 0 0 0 0,-2 9 0 0 0,3-12 325 0 0,0-2-154 0 0,0 0 453 0 0,0 0 228 0 0,12-10 1202 0 0,-3 3-1712 0 0,1-3-35 0 0,-2-1-1 0 0,1-1 1 0 0,-2 1-1 0 0,1-2 1 0 0,-2 1-1 0 0,8-19 1 0 0,2-4 155 0 0,-4 16-522 0 0,0-1 0 0 0,18-21 0 0 0,-5 8-60 0 0,-15 19 2 0 0,2 0 0 0 0,0 1 0 0 0,0 1 0 0 0,1 0 0 0 0,1 1 0 0 0,0 0 0 0 0,0 1 0 0 0,1 0 0 0 0,0 2 0 0 0,1 0 0 0 0,0 0 0 0 0,0 1 0 0 0,1 1 0 0 0,29-6 0 0 0,-24 8 0 0 0,1 2 0 0 0,26 0 0 0 0,-5 0 0 0 0,57-2-1664 0 0,46-4-2356 0 0,-135 6 3089 0 0,-1 0-1 0 0,1-1 0 0 0,16-5 1 0 0,-23 6 636 0 0,25-8-1752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61 15663 0 0,'2'-3'79'0'0,"0"-1"-1"0"0,-1 1 1 0 0,1 0 0 0 0,1 0-1 0 0,-1 0 1 0 0,0 0-1 0 0,1 0 1 0 0,0 1 0 0 0,-1-1-1 0 0,1 1 1 0 0,0 0-1 0 0,1-1 1 0 0,-1 1 0 0 0,0 1-1 0 0,0-1 1 0 0,1 0-1 0 0,-1 1 1 0 0,1 0 0 0 0,6-2-1 0 0,36-5 56 0 0,-16 4-120 0 0,-32 5 4 0 0,0 0-1 0 0,0-1 1 0 0,0 1 0 0 0,0 0-1 0 0,0 0 1 0 0,1 0 0 0 0,-1 0-1 0 0,0 1 1 0 0,1-1 0 0 0,-1 0-1 0 0,-2 4 1 0 0,-24 25 428 0 0,14-14-181 0 0,-117 128 936 0 0,103-109-1229 0 0,1 1 0 0 0,-29 53 0 0 0,-56 128 28 0 0,-86 146 0 0 0,145-287 0 0 0,-66 73 0 0 0,107-135 0 0 0,-23 27 0 0 0,-2-3 0 0 0,-49 42 0 0 0,86-80-7 0 0,-21 15-195 0 0,3-11-4933 0 0,6-6-913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19351 0 0,'0'0'439'0'0,"0"0"62"0"0,0 0 33 0 0,0 0-65 0 0,0 0-237 0 0,0 0 156 0 0,0 0 100 0 0,0 0 21 0 0,0 0-66 0 0,3 1-294 0 0,10 0-145 0 0,-1 0 0 0 0,1-1 0 0 0,22-2-1 0 0,-6 0-2 0 0,75-7-1 0 0,-1-4 0 0 0,0-5 0 0 0,122-36 0 0 0,-123 26 36 0 0,97-29-2865 0 0,-191 54 2167 0 0,0 1 0 0 0,0-1 1 0 0,1 2-1 0 0,-1-1 0 0 0,10 0 0 0 0,-15 2-870 0 0,-3 0-4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54 17503 0 0,'0'0'399'0'0,"-1"1"60"0"0,-49 26 646 0 0,32-18-1114 0 0,1 0 1 0 0,0 2-1 0 0,0 0 1 0 0,-16 14-1 0 0,-26 28 27 0 0,3 3 0 0 0,2 2 0 0 0,-62 89 0 0 0,106-134 586 0 0,2 2-1 0 0,-13 28 1 0 0,20-43-599 0 0,1 1-1 0 0,0 0 1 0 0,0-1 0 0 0,-1 1 0 0 0,1-1 0 0 0,0 1 0 0 0,0 0-1 0 0,0-1 1 0 0,0 1 0 0 0,0 0 0 0 0,0-1 0 0 0,0 1-1 0 0,0 0 1 0 0,0-1 0 0 0,0 1 0 0 0,1 0 0 0 0,-1-1 0 0 0,0 1-1 0 0,0 0 1 0 0,1-1 0 0 0,-1 1 0 0 0,0-1 0 0 0,1 1-1 0 0,-1-1 1 0 0,0 1 0 0 0,1 0 0 0 0,-1-1 0 0 0,1 0-1 0 0,-1 1 1 0 0,1-1 0 0 0,-1 1 0 0 0,1-1 0 0 0,-1 1 0 0 0,1-1-1 0 0,0 0 1 0 0,-1 0 0 0 0,1 1 0 0 0,1-1 0 0 0,0 1 41 0 0,0 0 1 0 0,1-1 0 0 0,-1 1-1 0 0,1-1 1 0 0,-1 0 0 0 0,1 1-1 0 0,-1-1 1 0 0,4-1 0 0 0,10-2 273 0 0,-1-1 1 0 0,-1-1-1 0 0,1-1 1 0 0,22-11 0 0 0,-5 3 97 0 0,18-8-91 0 0,-1-3-1 0 0,-1-1 0 0 0,-2-2 1 0 0,61-48-1 0 0,-88 59-523 0 0,0-1-1 0 0,-2 0 0 0 0,0-2 1 0 0,-1 0-1 0 0,-1 0 1 0 0,0-2-1 0 0,-2 0 0 0 0,-1 0 1 0 0,11-28-1 0 0,-20 44 198 0 0,-1 0-1 0 0,0 0 0 0 0,-1 0 1 0 0,1-1-1 0 0,-1 1 1 0 0,-1 0-1 0 0,1-1 1 0 0,-1-9-1 0 0,0 14-3 0 0,-1 1 0 0 0,1-1 0 0 0,0 1 1 0 0,0-1-1 0 0,-1 1 0 0 0,1-1 0 0 0,-1 1 0 0 0,0-1 0 0 0,1 1 0 0 0,-1-1 0 0 0,0 1 1 0 0,0 0-1 0 0,0 0 0 0 0,0-1 0 0 0,0 1 0 0 0,0 0 0 0 0,0 0 0 0 0,0 0 1 0 0,0 0-1 0 0,0 0 0 0 0,-1 0 0 0 0,1 0 0 0 0,0 0 0 0 0,-1 1 0 0 0,1-1 0 0 0,-1 1 1 0 0,1-1-1 0 0,-1 1 0 0 0,1-1 0 0 0,-1 1 0 0 0,1 0 0 0 0,-1-1 0 0 0,0 1 0 0 0,1 0 1 0 0,-1 0-1 0 0,1 0 0 0 0,-1 1 0 0 0,-2-1 0 0 0,-6 2-447 0 0,0 0-1 0 0,-1 1 0 0 0,2 0 1 0 0,-1 1-1 0 0,-16 7 1 0 0,-6 5-572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639 156 10135 0 0,'3'-16'256'0'0,"1"-1"0"0"0,2 0 0 0 0,-1 1 0 0 0,12-22 0 0 0,-2 2 1512 0 0,-4 23 197 0 0,-9 11-326 0 0,-8 7-1067 0 0,-17 15-161 0 0,-2-1-1 0 0,-44 26 0 0 0,-58 22 497 0 0,6-2-981 0 0,-8-2 74 0 0,47-25 0 0 0,76-34 0 0 0,8-1 0 0 0,4-1 0 0 0,-6-2 0 0 0,18 3 0 0 0,-1 0 0 0 0,1-1 0 0 0,24-1 0 0 0,-18 0 0 0 0,25 3 0 0 0,-14 2 0 0 0,48 8 0 0 0,-70-11 0 0 0,1 0 0 0 0,-1 2 0 0 0,24 10 0 0 0,-30-11 0 0 0,-1 0 0 0 0,0 1 0 0 0,0-1 0 0 0,-1 1 0 0 0,1 0 0 0 0,-1 0 0 0 0,0 1 0 0 0,-1 0 0 0 0,1-1 0 0 0,-1 2 0 0 0,0-1 0 0 0,-1 0 0 0 0,1 1 0 0 0,4 13 0 0 0,-7-17 0 0 0,0 1 0 0 0,0 0 0 0 0,0 0 0 0 0,0-1 0 0 0,0 1 0 0 0,-1 0 0 0 0,0 0 0 0 0,0 0 0 0 0,0 0 0 0 0,0 0 0 0 0,0 0 0 0 0,-1 0 0 0 0,0 0 0 0 0,0 0 0 0 0,0-1 0 0 0,0 1 0 0 0,-1 0 0 0 0,1-1 0 0 0,-1 1 0 0 0,0-1 0 0 0,0 1 0 0 0,0-1 0 0 0,0 0 0 0 0,-1 0 0 0 0,0 0 0 0 0,1 0 0 0 0,-1 0 0 0 0,0-1 0 0 0,-4 4 0 0 0,-8 4 228 0 0,-1-1-1 0 0,-1 0 1 0 0,0-1-1 0 0,0-1 1 0 0,0 0 0 0 0,-1-1-1 0 0,0-1 1 0 0,-22 3-1 0 0,7-3-227 0 0,0-2 0 0 0,-1-1 0 0 0,1-2 0 0 0,-1-1 0 0 0,1-1 0 0 0,-64-14 0 0 0,92 15 2 0 0,0-1 0 0 0,0 1 0 0 0,0-1 0 0 0,1 0 0 0 0,-1 0 0 0 0,0 0 0 0 0,1-1 0 0 0,-6-3 0 0 0,10 5-4 0 0,-1 1 1 0 0,0-1-1 0 0,0 0 0 0 0,0 0 1 0 0,1 0-1 0 0,-1 1 0 0 0,0-1 1 0 0,1 0-1 0 0,-1 0 0 0 0,1 0 1 0 0,-1 0-1 0 0,1 0 0 0 0,-1 0 1 0 0,1 0-1 0 0,0 0 0 0 0,0 0 1 0 0,-1-3-1 0 0,1 3-8 0 0,1 0 0 0 0,-1-1 0 0 0,0 1 0 0 0,1 0 0 0 0,-1 0 0 0 0,1-1 0 0 0,-1 1 0 0 0,1 0 0 0 0,-1 0 1 0 0,1 0-1 0 0,0 0 0 0 0,0-1 0 0 0,0 1 0 0 0,0 0 0 0 0,0 0 0 0 0,0 1 0 0 0,0-1 0 0 0,1-1 0 0 0,7-4-562 0 0,-1 1 1 0 0,1 0-1 0 0,0 0 0 0 0,0 1 1 0 0,0 0-1 0 0,17-4 1 0 0,15-5-963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174 190 15663 0 0,'0'0'356'0'0,"0"0"-300"0"0,0-1-1 0 0,0 1 0 0 0,0 0 0 0 0,0 0 1 0 0,-1-1-1 0 0,1 1 0 0 0,0 0 0 0 0,0-1 1 0 0,0 1-1 0 0,0 0 0 0 0,-1 0 1 0 0,1-1-1 0 0,0 1 0 0 0,0 0 0 0 0,-1 0 1 0 0,1 0-1 0 0,0-1 0 0 0,-1 1 0 0 0,1 0 1 0 0,0 0-1 0 0,-1 0 0 0 0,-7 0 79 0 0,1 5-120 0 0,2 3-14 0 0,1 1 0 0 0,0 0 0 0 0,-5 18 0 0 0,0 0 0 0 0,2-10 486 0 0,0-1 0 0 0,-1 0 0 0 0,-13 22 0 0 0,14-29-60 0 0,0-1-1 0 0,-1 1 1 0 0,0-1 0 0 0,-9 7-1 0 0,16-14-413 0 0,1-1-1 0 0,-1 1 0 0 0,0 0 1 0 0,1-1-1 0 0,-1 1 0 0 0,0-1 1 0 0,0 1-1 0 0,0-1 1 0 0,1 1-1 0 0,-1-1 0 0 0,0 1 1 0 0,0-1-1 0 0,0 0 1 0 0,0 1-1 0 0,0-1 0 0 0,0 0 1 0 0,0 0-1 0 0,1 0 1 0 0,-1 0-1 0 0,0 0 0 0 0,0 0 1 0 0,0 0-1 0 0,-1 0 0 0 0,-1-1 175 0 0,2 1 302 0 0,-7-16 613 0 0,8 13-1099 0 0,1 0-1 0 0,-1 0 1 0 0,1 0-1 0 0,0 1 0 0 0,-1-1 1 0 0,1 0-1 0 0,0 0 1 0 0,1 1-1 0 0,-1-1 1 0 0,0 1-1 0 0,3-4 1 0 0,22-25-5 0 0,-21 25 4 0 0,25-25 12 0 0,57-47 0 0 0,41-19-224 0 0,-96 74-5 0 0,-4 3-518 0 0,42-23 0 0 0,-61 38 818 0 0,0 0-1 0 0,1 1 1 0 0,0 0 0 0 0,0 1-1 0 0,0 0 1 0 0,0 1 0 0 0,0 0-1 0 0,22-1 1 0 0,-30 3-31 0 0,1 0 0 0 0,0 0 1 0 0,0 1-1 0 0,-1-1 0 0 0,1 1 0 0 0,0 0 0 0 0,-1 0 0 0 0,1 0 0 0 0,-1 0 1 0 0,1 0-1 0 0,-1 1 0 0 0,0-1 0 0 0,1 1 0 0 0,-1-1 0 0 0,0 1 0 0 0,0 0 1 0 0,0 0-1 0 0,0 0 0 0 0,0 0 0 0 0,2 5 0 0 0,-2-6-53 0 0,-1 0 0 0 0,0 0 0 0 0,0 1 0 0 0,-1-1 0 0 0,1 0 0 0 0,0 1 0 0 0,0-1 0 0 0,-1 1 0 0 0,1-1 0 0 0,0 1 0 0 0,-1-1 0 0 0,0 1 0 0 0,1 0 0 0 0,-1-1 0 0 0,0 1 0 0 0,0-1 0 0 0,0 3 0 0 0,0 2 0 0 0,0 3 0 0 0,0 1 0 0 0,-1 0 0 0 0,0-1 0 0 0,-1 0 0 0 0,0 1 0 0 0,0-1 0 0 0,-5 10 0 0 0,-29 64 0 0 0,22-53 0 0 0,-46 78 137 0 0,10-18-2306 0 0,46-79-277 0 0,4-11 2331 0 0,0 0 0 0 0,0 0 0 0 0,0 0 0 0 0,0 0 1 0 0,0 1-1 0 0,0-1 0 0 0,0 0 0 0 0,0 0 0 0 0,0 0 0 0 0,0 0 1 0 0,0 0-1 0 0,0 0 0 0 0,0 0 0 0 0,0 0 0 0 0,0 1 1 0 0,0-1-1 0 0,0 0 0 0 0,0 0 0 0 0,1 0 0 0 0,-1 0 0 0 0,0 0 1 0 0,0 0-1 0 0,0 0 0 0 0,0 0 0 0 0,0 0 0 0 0,0 0 1 0 0,0 0-1 0 0,0 0 0 0 0,0 1 0 0 0,0-1 0 0 0,0 0 0 0 0,1 0 1 0 0,-1 0-1 0 0,0 0 0 0 0,0 0 0 0 0,0 0 0 0 0,0 0 0 0 0,0 0 1 0 0,0 0-1 0 0,0 0 0 0 0,0 0 0 0 0,1 0 0 0 0,-1 0 1 0 0,0 0-1 0 0,9-4-4790 0 0,-1 0 5198 0 0,-6 3 164 0 0,22-15-2505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439 128 15663 0 0,'0'0'719'0'0,"0"0"-20"0"0,-1 0-554 0 0,1 1 0 0 0,-1-1 0 0 0,1 1 0 0 0,0 0 0 0 0,-1-1 0 0 0,1 1 1 0 0,-1 0-1 0 0,1-1 0 0 0,0 1 0 0 0,0 0 0 0 0,0 0 0 0 0,-1-1 1 0 0,1 1-1 0 0,0 1 0 0 0,0-1-141 0 0,1 1 1 0 0,-1-1-1 0 0,0 1 1 0 0,1 0-1 0 0,0-1 1 0 0,-1 1-1 0 0,1-1 1 0 0,0 0-1 0 0,0 1 1 0 0,-1-1-1 0 0,1 1 0 0 0,0-1 1 0 0,1 0-1 0 0,-1 0 1 0 0,0 0-1 0 0,0 0 1 0 0,0 0-1 0 0,1 0 1 0 0,-1 0-1 0 0,0 0 1 0 0,1 0-1 0 0,-1 0 1 0 0,1-1-1 0 0,-1 1 1 0 0,1-1-1 0 0,-1 1 1 0 0,1-1-1 0 0,0 1 0 0 0,-1-1 1 0 0,1 0-1 0 0,-1 0 1 0 0,1 0-1 0 0,0 0 1 0 0,-1 0-1 0 0,1 0 1 0 0,2-1-1 0 0,16-2 2 0 0,-1-1-1 0 0,1-1 1 0 0,-1 0-1 0 0,-1-2 1 0 0,1 0-1 0 0,-1-1 1 0 0,0-1 0 0 0,-1-1-1 0 0,0 0 1 0 0,0-1-1 0 0,-1-1 1 0 0,24-23-1 0 0,-32 25-21 0 0,-3 1 16 0 0,-5 8 0 0 0,-1 0 0 0 0,1 0 0 0 0,0 0 0 0 0,0 0 0 0 0,0 0 0 0 0,-1 0 0 0 0,1 0 0 0 0,0 0 0 0 0,-1 0 0 0 0,1 0 0 0 0,-1 0 0 0 0,1 1 0 0 0,-1-1 0 0 0,1 0 0 0 0,-1 0 0 0 0,0 0 0 0 0,0 1 0 0 0,1-1 0 0 0,-1 0 0 0 0,0 1 0 0 0,0-1 0 0 0,0 1 0 0 0,1-1 0 0 0,-1 1 0 0 0,0-1 0 0 0,0 1 0 0 0,0 0 0 0 0,0-1 0 0 0,0 1 0 0 0,-2-1 0 0 0,0 1 0 0 0,0-1 0 0 0,-1 1 0 0 0,1 0 0 0 0,-1 0 0 0 0,1 0 0 0 0,-1 0 0 0 0,-5 1 0 0 0,-2 1 0 0 0,-13 4 0 0 0,-1 0 0 0 0,-36 14 0 0 0,-37 25 0 0 0,2 4 0 0 0,-109 75 0 0 0,182-108 105 0 0,0 1-1 0 0,-31 32 0 0 0,43-38-23 0 0,1 0-1 0 0,0 1 0 0 0,1 1 1 0 0,0 0-1 0 0,1 0 1 0 0,-8 19-1 0 0,15-31-39 0 0,1 0 0 0 0,-1 0 0 0 0,1 0-1 0 0,-1 0 1 0 0,1 0 0 0 0,0 0 0 0 0,-1 0 0 0 0,1 0-1 0 0,0 0 1 0 0,0 0 0 0 0,0 0 0 0 0,0 0 0 0 0,0 0-1 0 0,0 0 1 0 0,0 0 0 0 0,1 0 0 0 0,-1 0 0 0 0,0 0-1 0 0,0 0 1 0 0,1 0 0 0 0,-1 0 0 0 0,1 0 0 0 0,0 2-1 0 0,0-2-25 0 0,0 0 0 0 0,0 0 0 0 0,0 0 0 0 0,1 0 0 0 0,-1 0 0 0 0,0-1 0 0 0,1 1 0 0 0,-1 0 0 0 0,1-1 0 0 0,-1 1 0 0 0,1-1 0 0 0,-1 1 0 0 0,1-1 0 0 0,1 1 0 0 0,7 0-61 0 0,0 0 0 0 0,0-1 1 0 0,20-2-1 0 0,-26 2 77 0 0,120-15-1080 0 0,-40 2-3567 0 0,-72 11 3373 0 0,49-8-5001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76 11975 0 0,'35'-13'717'0'0,"-7"3"-211"0"0,-1-1 0 0 0,32-18 0 0 0,-57 28 3 0 0,-2 1-484 0 0,0 0-1 0 0,0 0 0 0 0,-1 0 0 0 0,1 0 1 0 0,0 0-1 0 0,0 0 0 0 0,0 0 0 0 0,0 0 1 0 0,0-1-1 0 0,0 1 0 0 0,0 0 0 0 0,0 0 1 0 0,0 0-1 0 0,0 0 0 0 0,0 0 1 0 0,0-1-1 0 0,0 1 0 0 0,0 0 0 0 0,0 0 1 0 0,0 0-1 0 0,0 0 0 0 0,0 0 0 0 0,0-1 1 0 0,0 1-1 0 0,0 0 0 0 0,0 0 0 0 0,0 0 1 0 0,0 0-1 0 0,0 0 0 0 0,0 0 1 0 0,0-1-1 0 0,0 1 0 0 0,0 0 0 0 0,0 0 1 0 0,0 0-1 0 0,1 0 0 0 0,-1 0 0 0 0,0 0 1 0 0,0 0-1 0 0,0-1 0 0 0,0 1 0 0 0,0 0 1 0 0,0 0-1 0 0,0 0 0 0 0,1 0 1 0 0,-1 0-1 0 0,0 0 0 0 0,0 0 0 0 0,0 0 1 0 0,0 0-1 0 0,0 0 0 0 0,1 0 0 0 0,-1 0 1 0 0,0 0-1 0 0,0 0 0 0 0,0 0 0 0 0,0 0 1 0 0,0 0-1 0 0,1 0 0 0 0,-13-6 1176 0 0,1 5-1104 0 0,0 1 1 0 0,0 1-1 0 0,0 0 0 0 0,0 0 0 0 0,0 1 0 0 0,0 0 0 0 0,0 1 0 0 0,-12 5 1 0 0,-10 5 411 0 0,-37 22 1 0 0,46-22-349 0 0,1 1 1 0 0,1 1-1 0 0,1 1 1 0 0,0 0 0 0 0,1 2-1 0 0,0 1 1 0 0,2 0-1 0 0,0 1 1 0 0,-16 25-1 0 0,16-19 246 0 0,4-8-297 0 0,-11 22-1 0 0,22-34-110 0 0,0 0 0 0 0,0 0 0 0 0,1 1 0 0 0,0-1 1 0 0,0 1-1 0 0,0 0 0 0 0,-1 12 0 0 0,3-18 2 0 0,0 0 0 0 0,0 0 0 0 0,-1 0-1 0 0,1 0 1 0 0,0 0 0 0 0,0 0 0 0 0,0 0-1 0 0,0 0 1 0 0,1 0 0 0 0,-1 0 0 0 0,0 0 0 0 0,0 0-1 0 0,1 0 1 0 0,-1 0 0 0 0,0 0 0 0 0,1 0 0 0 0,-1 0-1 0 0,1 0 1 0 0,0 0 0 0 0,-1 0 0 0 0,1 0 0 0 0,-1 0-1 0 0,1 0 1 0 0,0-1 0 0 0,0 1 0 0 0,0 0-1 0 0,-1-1 1 0 0,1 1 0 0 0,0 0 0 0 0,0-1 0 0 0,0 1-1 0 0,0-1 1 0 0,0 0 0 0 0,0 1 0 0 0,0-1 0 0 0,0 0-1 0 0,0 1 1 0 0,0-1 0 0 0,0 0 0 0 0,0 0 0 0 0,0 0-1 0 0,2 0 1 0 0,4-1 57 0 0,0 0-1 0 0,0 0 0 0 0,0 0 1 0 0,-1-1-1 0 0,9-4 1 0 0,-10 5 56 0 0,35-15 517 0 0,51-29 1 0 0,-85 42-722 0 0,74-46-1003 0 0,-10 5 631 0 0,-39 27 463 0 0,-31 17 0 0 0,0 0 0 0 0,1 0 0 0 0,-1 0 0 0 0,0 0 0 0 0,0 0 0 0 0,0 0 0 0 0,0-1 0 0 0,0 1 0 0 0,0 0 0 0 0,0 0 0 0 0,1 0 0 0 0,-1 0 0 0 0,0 0 0 0 0,0 0 0 0 0,0 0 0 0 0,0 0 0 0 0,0 0 0 0 0,1 0 0 0 0,-1 0 0 0 0,0 0 0 0 0,0 0 0 0 0,0 0 0 0 0,0 0 0 0 0,0 0 0 0 0,1 0 0 0 0,-1 0 0 0 0,0 0 0 0 0,0 0 0 0 0,0 0 0 0 0,0 0 0 0 0,1 0 0 0 0,-1 0 0 0 0,0 0 0 0 0,0 0 0 0 0,0 0 0 0 0,0 0 0 0 0,0 0 0 0 0,1 0 0 0 0,-1 0 0 0 0,0 0 0 0 0,0 1 0 0 0,-3 6 0 0 0,-9 8 0 0 0,7-10 0 0 0,-134 142 0 0 0,127-136-113 0 0,-3 2-180 0 0,1 0-1 0 0,1 1 1 0 0,-12 17 0 0 0,25-31 148 0 0,0 0 1 0 0,1 0 0 0 0,-1 1 0 0 0,0-1 0 0 0,0 0 0 0 0,0 1 0 0 0,1-1-1 0 0,-1 0 1 0 0,0 0 0 0 0,1 1 0 0 0,-1-1 0 0 0,0 0 0 0 0,1 0-1 0 0,-1 0 1 0 0,0 0 0 0 0,1 1 0 0 0,-1-1 0 0 0,0 0 0 0 0,1 0 0 0 0,-1 0-1 0 0,1 0 1 0 0,-1 0 0 0 0,0 0 0 0 0,1 0 0 0 0,-1 0 0 0 0,1 0 0 0 0,15-1-5998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602 118 3223 0 0,'-94'27'702'0'0,"3"8"4545"0"0,34-13-462 0 0,54-21-4199 0 0,3-1 1 0 0,0 0 44 0 0,0 0 17 0 0,0 0 6 0 0,0 0 0 0 0,3-2-12 0 0,19-12-349 0 0,0 2 1 0 0,1 0-1 0 0,25-9 0 0 0,78-25 889 0 0,-92 35-1097 0 0,117-37-66 0 0,-111 38-2 0 0,73-10 1 0 0,-72 13 4 0 0,-26 8 26 0 0,-14-1-51 0 0,0 0 0 0 0,0 0-1 0 0,-1 1 1 0 0,1-1 0 0 0,0 0-1 0 0,0 1 1 0 0,0-1 0 0 0,-1 0 0 0 0,1 1-1 0 0,0-1 1 0 0,-1 1 0 0 0,1-1-1 0 0,0 1 1 0 0,-1 0 0 0 0,1-1 0 0 0,-1 1-1 0 0,1 0 1 0 0,-1-1 0 0 0,1 1-1 0 0,-1 0 1 0 0,1-1 0 0 0,-1 1 0 0 0,0 0-1 0 0,1 0 1 0 0,-1 0 0 0 0,0 0-1 0 0,1 2 6 0 0,-1-1-1 0 0,0 0 0 0 0,0 0 0 0 0,-1 0 0 0 0,1 0 1 0 0,0 0-1 0 0,-1 1 0 0 0,1-1 0 0 0,-1 0 1 0 0,-1 3-1 0 0,-1 2 10 0 0,-1 0 1 0 0,0 0-1 0 0,0 0 1 0 0,-1-1-1 0 0,-5 7 1 0 0,-11 8-60 0 0,-2 0 0 0 0,0-2 1 0 0,-42 26-1 0 0,-15 12-23 0 0,-19 13 71 0 0,0 0 0 0 0,-322 231 0 0 0,320-232 0 0 0,93-64 0 0 0,5-3 0 0 0,0 0 0 0 0,1 1 0 0 0,-1-1 0 0 0,1 0 0 0 0,-1 1 0 0 0,1-1 0 0 0,0 1 0 0 0,0 0 0 0 0,0 0 0 0 0,0 0 0 0 0,-2 5 0 0 0,-2 4-10 0 0,6-12 7 0 0,-1 1 1 0 0,1 0 0 0 0,0-1 0 0 0,0 1-1 0 0,0 0 1 0 0,0-1 0 0 0,0 1 0 0 0,0-1-1 0 0,0 1 1 0 0,0 0 0 0 0,1-1 0 0 0,-1 1 0 0 0,0 0-1 0 0,0-1 1 0 0,0 1 0 0 0,1-1 0 0 0,-1 1-1 0 0,0 0 1 0 0,1-1 0 0 0,-1 1 0 0 0,0-1 0 0 0,2 2-1 0 0,-2-1 1 0 0,2 1 7 0 0,-1 0 0 0 0,1 0 1 0 0,-1 0-1 0 0,1 0 0 0 0,0-1 0 0 0,-1 1 0 0 0,1 0 0 0 0,0-1 0 0 0,0 1 0 0 0,0-1 0 0 0,0 1 0 0 0,1-1 1 0 0,-1 0-1 0 0,0 0 0 0 0,1 0 0 0 0,-1 0 0 0 0,0-1 0 0 0,1 1 0 0 0,-1-1 0 0 0,1 1 0 0 0,-1-1 1 0 0,1 0-1 0 0,2 0 0 0 0,6-1 46 0 0,1 0 0 0 0,-1 0 0 0 0,21-7 0 0 0,-7 2 1 0 0,115-30 411 0 0,-98 23-208 0 0,1 2 1 0 0,0 2 0 0 0,58-5-1 0 0,-84 13-223 0 0,7-1 41 0 0,0 1 1 0 0,0 1 0 0 0,0 1-1 0 0,33 7 1 0 0,-11 5 9 0 0,-44-12-53 0 0,-2-1-88 0 0,0 0-61 0 0,0 0-998 0 0,0 0-4155 0 0,0 0-1779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3 15663 0 0,'3'-3'973'0'0,"-3"3"-929"0"0,0 1 0 0 0,0-1-1 0 0,0 0 1 0 0,0 0 0 0 0,0 0-1 0 0,0 0 1 0 0,0 0 0 0 0,0 0 0 0 0,0 0-1 0 0,0 0 1 0 0,0 0 0 0 0,0 0-1 0 0,0 0 1 0 0,0 0 0 0 0,0 0-1 0 0,0 0 1 0 0,0 0 0 0 0,0 0-1 0 0,0 0 1 0 0,0 0 0 0 0,0 0 0 0 0,0 1-1 0 0,0-1 1 0 0,0 0 0 0 0,1 0-1 0 0,-1 0 1 0 0,0 0 0 0 0,0 0-1 0 0,0 0 1 0 0,0 0 0 0 0,0 0-1 0 0,0 0 1 0 0,0 0 0 0 0,0 0 0 0 0,0 0-1 0 0,0 0 1 0 0,0 0 0 0 0,0 0-1 0 0,0 0 1 0 0,0 0 0 0 0,0 0-1 0 0,0 0 1 0 0,0 0 0 0 0,0 0-1 0 0,0 0 1 0 0,0 0 0 0 0,1 0 0 0 0,-1 0-1 0 0,0 0 1 0 0,0 0 0 0 0,0 0-1 0 0,0 0 1 0 0,0 0 0 0 0,0 0-1 0 0,0 0 1 0 0,0 0 0 0 0,0 0-1 0 0,0 0 1 0 0,0 0 0 0 0,-6 20 142 0 0,-1 0 0 0 0,-17 36 0 0 0,-29 39 1100 0 0,44-79-1082 0 0,-22 38-163 0 0,-3-1 1 0 0,-2-1-1 0 0,-46 49 0 0 0,-286 249-41 0 0,284-267 6 0 0,45-44-145 0 0,32-31-471 0 0,-16 15-328 0 0,11-8-5429 0 0,11-14 567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0 711 13823 0 0,'42'-60'1378'0'0,"-30"41"-1119"0"0,0 1-1 0 0,20-22 0 0 0,-26 34-55 0 0,0 1 1 0 0,0-1-1 0 0,1 1 0 0 0,-1 0 1 0 0,1 1-1 0 0,0-1 0 0 0,0 1 1 0 0,1 1-1 0 0,-1-1 0 0 0,9-1 1 0 0,7-1 771 0 0,46-5 0 0 0,15-3 705 0 0,104-26 56 0 0,90-24-1796 0 0,-250 55 60 0 0,198-61 0 0 0,-183 53-138 0 0,-1-2 0 0 0,0-1-1 0 0,-2-2 1 0 0,0-2 0 0 0,48-39 0 0 0,-72 50-803 0 0,27-27 0 0 0,-39 35 445 0 0,1 0 0 0 0,-1 0 0 0 0,0 0 1 0 0,0-1-1 0 0,-1 0 0 0 0,0 1 0 0 0,0-1 0 0 0,0-1 1 0 0,3-9-1 0 0,-6 2-1540 0 0,-4 5-11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0,'0'0'803'0'0,"0"0"-18"0"0,2 0-501 0 0,9 1 35 0 0,1 1 0 0 0,0 0 0 0 0,-1 1 0 0 0,1 0 0 0 0,11 5 0 0 0,12 3 279 0 0,235 51 1034 0 0,-229-55-1632 0 0,139 16 0 0 0,-163-21-183 0 0,4-1 211 0 0,-5 0-8483 0 0,-16-1 2017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1218 6 11975 0 0,'2'0'547'0'0,"6"-4"-11"0"0,-8 4-530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0,0 0 1 0 0,0 0 0 0 0,0 0-1 0 0,0 0 1 0 0,0 0 0 0 0,1 0-1 0 0,-1 0 1 0 0,-9 1 17 0 0,-11 5 37 0 0,-63 21 1396 0 0,-144 70 1 0 0,34 23-580 0 0,88-52-637 0 0,-163 91-240 0 0,166-100 0 0 0,26-19 0 0 0,70-35 0 0 0,10-3 0 0 0,8-3 0 0 0,15-4 0 0 0,37-13 0 0 0,8-2 0 0 0,31 0 0 0 0,110-9 0 0 0,-182 27 0 0 0,-1 2 0 0 0,0 1 0 0 0,1 1 0 0 0,-1 2 0 0 0,0 0 0 0 0,30 10 0 0 0,-46-9 0 0 0,0 0 0 0 0,-1 1 0 0 0,0 0 0 0 0,0 1 0 0 0,12 8 0 0 0,-19-11 0 0 0,-1 0 0 0 0,0 0 0 0 0,0 1 0 0 0,0-1 0 0 0,0 1 0 0 0,-1 0 0 0 0,0 1 0 0 0,0-1 0 0 0,0 1 0 0 0,0-1 0 0 0,-1 1 0 0 0,0 0 0 0 0,2 7 0 0 0,-4-8 0 0 0,0-1 0 0 0,0 1 0 0 0,-1 0 0 0 0,0 0 0 0 0,0 0 0 0 0,0-1 0 0 0,0 1 0 0 0,-1 0 0 0 0,0 0 0 0 0,0 0 0 0 0,0-1 0 0 0,0 1 0 0 0,-1-1 0 0 0,0 1 0 0 0,0-1 0 0 0,0 1 0 0 0,0-1 0 0 0,-1 0 0 0 0,-4 6 0 0 0,-2 1 0 0 0,0 0 0 0 0,-1-1 0 0 0,0 0 0 0 0,-1 0 0 0 0,-15 10 0 0 0,-16 8 0 0 0,-1-1 0 0 0,-1-3 0 0 0,-1-1 0 0 0,-2-2 0 0 0,0-3 0 0 0,0-1 0 0 0,-86 17 0 0 0,53-16 0 0 0,-125 23 0 0 0,184-39 0 0 0,1-1 0 0 0,-1-1 0 0 0,0 0 0 0 0,-37-7 0 0 0,54 7-5 0 0,1-1-1 0 0,-1 0 0 0 0,1 0 0 0 0,0 0 1 0 0,0-1-1 0 0,-1 1 0 0 0,1-1 0 0 0,0 0 1 0 0,0 0-1 0 0,0 0 0 0 0,1 0 0 0 0,-1 0 1 0 0,0-1-1 0 0,1 1 0 0 0,-4-6 1 0 0,5 7-5 0 0,0-1 1 0 0,0 1-1 0 0,0-1 1 0 0,1 1 0 0 0,-1-1-1 0 0,0 0 1 0 0,1 0 0 0 0,-1 1-1 0 0,1-1 1 0 0,0 0-1 0 0,0 0 1 0 0,0 1 0 0 0,-1-1-1 0 0,2 0 1 0 0,-1 0-1 0 0,0 0 1 0 0,0 1 0 0 0,1-1-1 0 0,-1 0 1 0 0,0 0 0 0 0,1 1-1 0 0,0-1 1 0 0,-1 0-1 0 0,1 1 1 0 0,0-1 0 0 0,0 1-1 0 0,0-1 1 0 0,0 1-1 0 0,0-1 1 0 0,0 1 0 0 0,1 0-1 0 0,1-2 1 0 0,1-1-201 0 0,1 1 0 0 0,0 0 0 0 0,0 0 0 0 0,0 0 0 0 0,0 0-1 0 0,0 1 1 0 0,0 0 0 0 0,11-3 0 0 0,18-7-1318 0 0,0-2 508 0 0,0 7-4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28 8287 0 0,'0'0'382'0'0,"0"0"-8"0"0,-1 0-240 0 0,-11 3 360 0 0,0-1 0 0 0,1 1 0 0 0,-1 1 0 0 0,-14 7 0 0 0,10-7 437 0 0,14-3-807 0 0,0-1 0 0 0,0 0 0 0 0,0 1 0 0 0,0-1 0 0 0,0 1 1 0 0,0 0-1 0 0,1 0 0 0 0,-4 1 0 0 0,-29 22 1811 0 0,-55 51-1 0 0,77-63-1701 0 0,0 0-1 0 0,2 0 0 0 0,-1 1 1 0 0,2 1-1 0 0,0 0 0 0 0,0 0 1 0 0,-9 24-1 0 0,17-36-232 0 0,0 0 0 0 0,1 1 0 0 0,-1-1 0 0 0,1 0 0 0 0,-1 1 0 0 0,1-1 0 0 0,0 0 0 0 0,0 1 0 0 0,0-1 0 0 0,0 0 0 0 0,1 1 0 0 0,-1-1 0 0 0,1 0 0 0 0,0 3 0 0 0,-1-4 0 0 0,1 0 0 0 0,-1 1 0 0 0,1-1 0 0 0,0 0 0 0 0,-1 0 0 0 0,1 0 0 0 0,0 0 0 0 0,0 0 0 0 0,0 0 0 0 0,-1 0 0 0 0,1 0 0 0 0,0 0 0 0 0,0 0 0 0 0,0 0 0 0 0,1 0 0 0 0,-1-1 0 0 0,0 1 0 0 0,0-1 0 0 0,0 1 0 0 0,1 0 0 0 0,-1-1 0 0 0,0 0 0 0 0,0 1 0 0 0,1-1 0 0 0,1 0 0 0 0,10 1 0 0 0,-1-1 0 0 0,1-1 0 0 0,0 0 0 0 0,-1-1 0 0 0,1 0 0 0 0,-1-1 0 0 0,0 0 0 0 0,0-1 0 0 0,0 0 0 0 0,15-8 0 0 0,-9 2 0 0 0,0-1 0 0 0,0 0 0 0 0,-1-2 0 0 0,-1 1 0 0 0,22-23 0 0 0,-26 22 0 0 0,0-1 0 0 0,-1-1 0 0 0,-1 0 0 0 0,0 0 0 0 0,-1-1 0 0 0,-1 0 0 0 0,10-25 0 0 0,-16 34-61 0 0,0 1 0 0 0,-1 0 0 0 0,1-1-1 0 0,-1 1 1 0 0,0-10 0 0 0,-1 15 6 0 0,0 0 0 0 0,0 0 0 0 0,0 0-1 0 0,0-1 1 0 0,0 1 0 0 0,0 0 0 0 0,0 0 0 0 0,0 0 0 0 0,0-1-1 0 0,-1 1 1 0 0,1 0 0 0 0,-1 0 0 0 0,1 0 0 0 0,-1 0 0 0 0,1 0 0 0 0,-1 0-1 0 0,0 0 1 0 0,1 0 0 0 0,-1 0 0 0 0,0 0 0 0 0,0 0 0 0 0,1 0-1 0 0,-1 0 1 0 0,0 1 0 0 0,0-1 0 0 0,0 0 0 0 0,0 1 0 0 0,0-1-1 0 0,0 1 1 0 0,-1-1 0 0 0,1 1 0 0 0,0-1 0 0 0,0 1 0 0 0,0 0 0 0 0,0-1-1 0 0,-2 1 1 0 0,-2 0-206 0 0,-1 0-1 0 0,0 1 0 0 0,1 0 0 0 0,-1 0 1 0 0,1 0-1 0 0,0 1 0 0 0,-1 0 1 0 0,1 0-1 0 0,0 0 0 0 0,0 0 1 0 0,0 1-1 0 0,0 0 0 0 0,1 0 1 0 0,-6 4-1 0 0,-2 2-4517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161 341 10135 0 0,'-1'2'231'0'0,"-1"0"-202"0"0,0-1 0 0 0,1 1 0 0 0,-1 0 0 0 0,0-1 0 0 0,0 1 0 0 0,0-1 0 0 0,0 1 0 0 0,0-1 1 0 0,0 0-1 0 0,0 0 0 0 0,-1 0 0 0 0,1 0 0 0 0,-5 1 0 0 0,-38 9 363 0 0,35-9-366 0 0,0 1-31 0 0,-1-1 33 0 0,1 0-1 0 0,-21 2 1 0 0,30-4 6 0 0,1 0 0 0 0,0 0 1 0 0,-1 0-1 0 0,1 0 0 0 0,0 0 1 0 0,-1 0-1 0 0,1 0 0 0 0,0 0 1 0 0,-1-1-1 0 0,1 1 1 0 0,0 0-1 0 0,-1 0 0 0 0,1 0 1 0 0,0 0-1 0 0,-1 0 0 0 0,1-1 1 0 0,0 1-1 0 0,0 0 0 0 0,-1 0 1 0 0,1-1-1 0 0,0 1 0 0 0,0 0 1 0 0,-1 0-1 0 0,1-1 0 0 0,0 1 1 0 0,0 0-1 0 0,0-1 1 0 0,0 1-1 0 0,-1 0 0 0 0,1-1 1 0 0,0 1-1 0 0,0 0 0 0 0,0-1 1 0 0,0 1-1 0 0,0 0 0 0 0,0-1 1 0 0,0 1-1 0 0,0 0 0 0 0,0-1 1 0 0,0 1-1 0 0,0-1 0 0 0,4-12 950 0 0,5 2-741 0 0,0 1 0 0 0,1 0 1 0 0,0 0-1 0 0,0 1 0 0 0,15-10 0 0 0,-2 1-70 0 0,85-65-173 0 0,-50 39 0 0 0,-37 29 198 0 0,1 0-1 0 0,37-19 0 0 0,-48 28-91 0 0,1 1 0 0 0,0 1 0 0 0,1 0 0 0 0,-1 0 0 0 0,1 1 0 0 0,-1 1 0 0 0,16-2 0 0 0,-24 4-79 0 0,-1 0 0 0 0,0 0 0 0 0,0 1 0 0 0,1-1 0 0 0,-1 1 0 0 0,0 0 0 0 0,0 0 0 0 0,0 0 0 0 0,0 0 0 0 0,0 0 0 0 0,0 1 0 0 0,0-1 0 0 0,0 1 0 0 0,0 0 0 0 0,2 2 0 0 0,-3-2-19 0 0,0-1 0 0 0,-1 1 0 0 0,1 0 0 0 0,0 0 0 0 0,-1 0 0 0 0,0-1 0 0 0,1 1 0 0 0,-1 0 0 0 0,0 1 0 0 0,0-1 0 0 0,0 0 0 0 0,0 0 0 0 0,-1 0 0 0 0,1 1 0 0 0,-1-1 0 0 0,1 0 0 0 0,-1 1 0 0 0,0-1 0 0 0,0 0 0 0 0,0 1 0 0 0,0 2 0 0 0,-1 2-8 0 0,0 0 0 0 0,0 0 0 0 0,-1 0 0 0 0,0-1 0 0 0,-1 1 0 0 0,1 0 0 0 0,-1-1 0 0 0,0 0 0 0 0,-1 0 0 0 0,1 0 0 0 0,-1 0 0 0 0,0 0 0 0 0,-1-1 0 0 0,1 0 0 0 0,-9 7 0 0 0,-40 38 0 0 0,44-44 0 0 0,9-6 0 0 0,0 0 0 0 0,-1 0 0 0 0,1 0 0 0 0,0 1 0 0 0,0-1 0 0 0,0 0 0 0 0,0 0 0 0 0,-1 0 0 0 0,1 0 0 0 0,0 0 0 0 0,0 0 0 0 0,0 0 0 0 0,-1 0 0 0 0,1 0 0 0 0,0 0 0 0 0,0 0 0 0 0,0 0 0 0 0,0 0 0 0 0,-1 0 0 0 0,1 0 0 0 0,0 0 0 0 0,0 0 0 0 0,0 0 0 0 0,-1 0 0 0 0,1 0 0 0 0,0-1 0 0 0,0 1 0 0 0,0 0 0 0 0,0 0 0 0 0,-1 0 0 0 0,1 0 0 0 0,0 0 0 0 0,0-1 0 0 0,1-2 0 0 0,0 0 0 0 0,1 1 0 0 0,0-1 0 0 0,-1 0 0 0 0,1 0 0 0 0,0 1 0 0 0,0-1 0 0 0,4-3 0 0 0,1-1 0 0 0,17-23-346 0 0,1 0 0 0 0,1 2 0 0 0,38-31 0 0 0,-43 42 132 0 0,-10 9 135 0 0,-1-1 0 0 0,1 1 1 0 0,1 1-1 0 0,19-10 0 0 0,-16 11 245 0 0,1-1 0 0 0,-1 2 0 0 0,1 0 0 0 0,1 1 0 0 0,20-2 0 0 0,-32 5-97 0 0,0 1-1 0 0,0 0 1 0 0,0 0-1 0 0,0 1 1 0 0,0 0-1 0 0,-1-1 1 0 0,1 2-1 0 0,0-1 1 0 0,7 3-1 0 0,-8-2-47 0 0,-1 0-1 0 0,0 0 1 0 0,0 0 0 0 0,0 0 0 0 0,0 0-1 0 0,0 1 1 0 0,-1-1 0 0 0,1 1 0 0 0,-1 0-1 0 0,1 0 1 0 0,-1 0 0 0 0,0 0 0 0 0,0 0-1 0 0,2 5 1 0 0,-2-2-26 0 0,0-1-1 0 0,-1 0 0 0 0,1 1 0 0 0,-1-1 1 0 0,0 1-1 0 0,-1-1 0 0 0,1 1 0 0 0,-1-1 1 0 0,0 1-1 0 0,-1 0 0 0 0,1-1 0 0 0,-1 1 1 0 0,0-1-1 0 0,-1 1 0 0 0,-1 5 1 0 0,0-3-30 0 0,0 1 1 0 0,-1-1-1 0 0,0 0 1 0 0,-1 0 0 0 0,1 0-1 0 0,-1-1 1 0 0,-1 1-1 0 0,-9 9 1 0 0,-9 12-992 0 0,20-23 798 0 0,0-1 1 0 0,0 0-1 0 0,-1 0 1 0 0,1 0-1 0 0,-1-1 1 0 0,-9 7-1 0 0,12-10-4912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265 177 11975 0 0,'0'0'267'0'0,"0"2"42"0"0,-2 4-215 0 0,1 0 0 0 0,-2-1 0 0 0,1 1 1 0 0,0 0-1 0 0,-1-1 0 0 0,0 0 0 0 0,-5 7 0 0 0,-1 3-40 0 0,8-14 311 0 0,1-1 122 0 0,0 0 22 0 0,0 0-66 0 0,3-1-428 0 0,0 1 0 0 0,-1-1 1 0 0,0 0-1 0 0,1 0 0 0 0,-1 0 1 0 0,0 0-1 0 0,1-1 0 0 0,-1 1 0 0 0,0-1 1 0 0,3-1-1 0 0,2-3-18 0 0,100-74 1249 0 0,-28 19-444 0 0,-71 56-1030 0 0,0-1 0 0 0,0-1-1 0 0,0 0 1 0 0,-1 0 0 0 0,0 0-1 0 0,0 0 1 0 0,8-14 0 0 0,-15 21 225 0 0,1-1 0 0 0,-1 1 0 0 0,0 0 0 0 0,1-1 0 0 0,-1 1 0 0 0,0 0 0 0 0,0-1 0 0 0,1 1 0 0 0,-1 0 1 0 0,0-1-1 0 0,0 1 0 0 0,0-1 0 0 0,0 1 0 0 0,0 0 0 0 0,1-1 0 0 0,-1 1 0 0 0,0-1 0 0 0,0 1 0 0 0,0-1 1 0 0,0 1-1 0 0,0 0 0 0 0,0-1 0 0 0,0 1 0 0 0,-1-1 0 0 0,1 1 0 0 0,0 0 0 0 0,0-1 0 0 0,0 1 0 0 0,0-1 1 0 0,0 1-1 0 0,-1 0 0 0 0,1-1 0 0 0,0 1 0 0 0,0 0 0 0 0,-1-1 0 0 0,1 1 0 0 0,0 0 0 0 0,0-1 0 0 0,-1 1 1 0 0,1 0-1 0 0,0-1 0 0 0,-1 1 0 0 0,1 0 0 0 0,0 0 0 0 0,-1 0 0 0 0,1-1 0 0 0,-1 1 0 0 0,1 0 0 0 0,0 0 1 0 0,-1 0-1 0 0,1 0 0 0 0,-1 0 0 0 0,1 0 0 0 0,0 0 0 0 0,-1 0 0 0 0,0 0 0 0 0,1 0 3 0 0,-5 0 0 0 0,-1 1 1 0 0,1 0-1 0 0,0 0 0 0 0,0 1 0 0 0,0 0 0 0 0,0-1 0 0 0,0 2 0 0 0,1-1 0 0 0,-1 0 1 0 0,-5 5-1 0 0,-10 3-74 0 0,-20 11-579 0 0,1 1 0 0 0,-54 40-1 0 0,49-30 642 0 0,-58 48 5 0 0,85-65 8 0 0,0 0-1 0 0,1 2 1 0 0,-21 29 0 0 0,33-41 102 0 0,1 1-1 0 0,-1-1 1 0 0,1 1-1 0 0,1-1 1 0 0,-1 1-1 0 0,1 0 1 0 0,0 0-1 0 0,1 0 0 0 0,-1 1 1 0 0,1-1-1 0 0,0 0 1 0 0,0 10-1 0 0,1-12-36 0 0,1 0 1 0 0,-1-1-1 0 0,1 1 0 0 0,0-1 0 0 0,0 1 0 0 0,0-1 0 0 0,0 1 1 0 0,0-1-1 0 0,1 0 0 0 0,0 0 0 0 0,-1 1 0 0 0,1-1 0 0 0,0 0 1 0 0,1-1-1 0 0,-1 1 0 0 0,0 0 0 0 0,1-1 0 0 0,0 1 0 0 0,-1-1 1 0 0,1 0-1 0 0,0 1 0 0 0,0-2 0 0 0,5 3 0 0 0,6 4-72 0 0,0-2 0 0 0,1 0 0 0 0,0 0-1 0 0,1-2 1 0 0,19 5 0 0 0,-8-8-5781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 15663 0 0,'-1'0'356'0'0,"-24"2"476"0"0,17-1-453 0 0,14 1-240 0 0,-6-2-139 0 0,1 1 1 0 0,1-1 0 0 0,-1 0 1 0 0,0 1-1 0 0,0-1 0 0 0,0 1 1 0 0,1-1-1 0 0,-1 1 1 0 0,0-1-1 0 0,0 1 0 0 0,0 0 1 0 0,0 0-1 0 0,1 1 1 0 0,1 7-5 0 0,-3-7 2 0 0,1 4 28 0 0,0 0 0 0 0,-1 0 0 0 0,1 0-1 0 0,-1 0 1 0 0,-1 0 0 0 0,1 0 0 0 0,-1 0-1 0 0,0 0 1 0 0,-3 7 0 0 0,-3 8 233 0 0,-11 24 1 0 0,11-28-127 0 0,-68 148 238 0 0,-7-4 1 0 0,-164 239-1 0 0,-10 11-372 0 0,254-408 0 0 0,-21 38 2 0 0,-22 32-405 0 0,31-51-136 0 0,12-16 70 0 0,-2-1 1 0 0,1 0-1 0 0,-1 0 1 0 0,1 0-1 0 0,-1-1 1 0 0,-1 1-1 0 0,1-1 1 0 0,-1 0-1 0 0,-5 4 1 0 0,-2-1-1564 0 0,9-5-15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31 119 15663 0 0,'-15'3'719'0'0,"12"-3"-20"0"0,-4 10-421 0 0,6-7-225 0 0,0 0 1 0 0,0 0-1 0 0,0 0 0 0 0,1 0 1 0 0,-1 0-1 0 0,1 0 0 0 0,0 0 0 0 0,-1 0 1 0 0,1 0-1 0 0,0 0 0 0 0,1 0 0 0 0,-1 0 1 0 0,1 0-1 0 0,-1 0 0 0 0,1 0 0 0 0,0 0 1 0 0,0 0-1 0 0,2 4 0 0 0,-1-3 21 0 0,0 0 0 0 0,1-1 0 0 0,-1 1 0 0 0,1-1 0 0 0,0 0 0 0 0,-1 0 0 0 0,1 0 0 0 0,1 0 0 0 0,-1 0 0 0 0,0-1 0 0 0,1 1 0 0 0,-1-1 0 0 0,5 2 0 0 0,1 0-42 0 0,1 0 0 0 0,0-1 1 0 0,0-1-1 0 0,0 1 0 0 0,0-2 0 0 0,0 1 0 0 0,21-1 0 0 0,73-9 1002 0 0,-89 6-869 0 0,27-4 55 0 0,-1-2 0 0 0,74-24-1 0 0,75-43-315 0 0,-147 57 141 0 0,2-2-2146 0 0,73-46 0 0 0,-82 44 567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15663 0 0,'0'0'356'0'0,"0"0"50"0"0,0 0 20 0 0,-5 7 92 0 0,-41 52 3291 0 0,32-41-2602 0 0,-17 18 0 0 0,25-30-1616 0 0,-1 0-1 0 0,1-1 1 0 0,-1 0-1 0 0,1 0 1 0 0,-2 0-1 0 0,-10 4 1 0 0,18-8 162 0 0,-1-1 0 0 0,0 1 0 0 0,0 0 0 0 0,0-1 1 0 0,0 1-1 0 0,0-1 0 0 0,0 0 0 0 0,0 1 0 0 0,0-1 0 0 0,0 0 0 0 0,0 0 1 0 0,0 1-1 0 0,-1-1 0 0 0,1 0 0 0 0,0 0 0 0 0,0 0 0 0 0,0 0 0 0 0,0-1 1 0 0,0 1-1 0 0,0 0 0 0 0,0 0 0 0 0,0-1 0 0 0,0 1 0 0 0,0 0 1 0 0,0-1-1 0 0,0 1 0 0 0,-1-2 0 0 0,-1 1-1800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13 1375 0 0,'-2'-1'107'0'0,"-6"-4"370"0"0,6 4 1891 0 0,2 1 824 0 0,-7 0 2318 0 0,-6-4-4035 0 0,10 3-909 0 0,1 1-94 0 0,2 0-153 0 0,0 0-39 0 0,0 0-48 0 0,0 0-22 0 0,0 0-2 0 0,-3 1-8 0 0,-1 2-144 0 0,1 0 1 0 0,-1 0-1 0 0,0 0 0 0 0,1 1 1 0 0,-1-1-1 0 0,1 1 0 0 0,-4 5 0 0 0,-20 33 124 0 0,22-34-199 0 0,-282 415-32 0 0,244-371-437 0 0,-2-1 0 0 0,-2-2-1 0 0,-57 46 1 0 0,67-62-61 0 0,23-19 137 0 0,0-1 0 0 0,-1 0 0 0 0,-20 12 0 0 0,33-24-438 0 0,2-1-2250 0 0,0 0-968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232 202 11975 0 0,'-3'9'261'0'0,"0"0"-1"0"0,-1-1 0 0 0,0 0 0 0 0,-8 13 1 0 0,6-12-117 0 0,0-1 0 0 0,-1 0 0 0 0,1 0 1 0 0,-1-1-1 0 0,-1 1 0 0 0,0-2 0 0 0,0 1 1 0 0,0-1-1 0 0,-13 7 0 0 0,0-2 257 0 0,10-4 306 0 0,-24 9 0 0 0,32-15-636 0 0,0 0-1 0 0,-1 0 0 0 0,1 0 0 0 0,-1-1 0 0 0,1 1 0 0 0,0-1 0 0 0,-1 0 0 0 0,1 0 0 0 0,-1 0 0 0 0,1 0 0 0 0,-8-2 0 0 0,11 2-70 0 0,0 0 0 0 0,0 0 0 0 0,-1 0 0 0 0,1 0 0 0 0,0 0 0 0 0,-1-1 0 0 0,1 1 0 0 0,0 0 0 0 0,0 0 0 0 0,-1 0 0 0 0,1 0 0 0 0,0 0 0 0 0,0-1 0 0 0,0 1 0 0 0,-1 0 0 0 0,1 0 0 0 0,0-1 0 0 0,0 1 0 0 0,0 0 0 0 0,0 0 0 0 0,-1-1 0 0 0,1 1 0 0 0,0 0 0 0 0,0 0 0 0 0,0-1 0 0 0,0 1 0 0 0,0 0 0 0 0,0 0 0 0 0,0-1 0 0 0,0 1 0 0 0,0 0 0 0 0,0-1 0 0 0,0 1 0 0 0,0 0 0 0 0,0 0 0 0 0,0-1 0 0 0,0 1 0 0 0,0 0 0 0 0,0-1 0 0 0,0 1 0 0 0,0 0 0 0 0,0 0 0 0 0,0-1 0 0 0,0 1 0 0 0,1 0 0 0 0,-1 0 0 0 0,0-1 0 0 0,0 1 0 0 0,0 0 0 0 0,1 0 0 0 0,-1 0 0 0 0,0-1 0 0 0,0 1 0 0 0,0 0 0 0 0,1 0 0 0 0,-1 0 0 0 0,1-1 0 0 0,15-17 0 0 0,0 0 0 0 0,31-24 0 0 0,-24 22 0 0 0,-1 0 0 0 0,1 0 0 0 0,1 2 0 0 0,1 1 0 0 0,0 1 0 0 0,1 1 0 0 0,1 1 0 0 0,0 2 0 0 0,30-10 0 0 0,-50 20 93 0 0,1 0 0 0 0,-1 0 1 0 0,1 1-1 0 0,0 1 0 0 0,-1-1 0 0 0,1 1 0 0 0,0 0 0 0 0,-1 1 0 0 0,1 0 0 0 0,12 2 0 0 0,-17-2-59 0 0,-1 0 0 0 0,1 0 1 0 0,0 0-1 0 0,0 0 0 0 0,-1 1 0 0 0,1-1 0 0 0,0 1 0 0 0,-1-1 0 0 0,0 1 1 0 0,1 0-1 0 0,-1 0 0 0 0,0 0 0 0 0,0 0 0 0 0,0 0 0 0 0,0 1 0 0 0,0-1 0 0 0,-1 1 1 0 0,1-1-1 0 0,-1 1 0 0 0,1-1 0 0 0,-1 1 0 0 0,0 0 0 0 0,0 0 0 0 0,-1 0 1 0 0,1 0-1 0 0,0-1 0 0 0,-1 1 0 0 0,0 0 0 0 0,1 6 0 0 0,-1-4-34 0 0,0-1 0 0 0,-1 1 0 0 0,1 0 0 0 0,-1-1 0 0 0,0 1 0 0 0,0-1 0 0 0,-1 1 0 0 0,1-1 0 0 0,-1 0 0 0 0,0 1 0 0 0,0-1 0 0 0,0 0 0 0 0,-1 0 0 0 0,1 0 0 0 0,-1-1 0 0 0,0 1 0 0 0,0-1 0 0 0,0 1 0 0 0,-6 3 0 0 0,1 0 0 0 0,0 0 0 0 0,-1 0 0 0 0,0-1 0 0 0,-1 0 0 0 0,0-1 0 0 0,0 0 0 0 0,-12 4 0 0 0,22-9 0 0 0,0 1 0 0 0,0-1 0 0 0,-1 0 0 0 0,1 0 0 0 0,0 0 0 0 0,0 0 0 0 0,0 0 0 0 0,0 0 0 0 0,0 0 0 0 0,-1 0 0 0 0,1 1 0 0 0,0-1 0 0 0,0 0 0 0 0,0 0 0 0 0,-1 0 0 0 0,1 0 0 0 0,0 0 0 0 0,0 0 0 0 0,0 0 0 0 0,0 0 0 0 0,-1 0 0 0 0,1 0 0 0 0,0 0 0 0 0,0 0 0 0 0,0 0 0 0 0,-1 0 0 0 0,1 0 0 0 0,0-1 0 0 0,0 1 0 0 0,0 0 0 0 0,0 0 0 0 0,-1 0 0 0 0,1 0 0 0 0,0 0 0 0 0,0 0 0 0 0,0 0 0 0 0,0 0 0 0 0,0-1 0 0 0,-1 1 0 0 0,1 0 0 0 0,0 0 0 0 0,0 0 0 0 0,0 0 0 0 0,0-1 0 0 0,0 1 0 0 0,0 0 0 0 0,0 0 0 0 0,0 0 0 0 0,0 0 0 0 0,0-1 0 0 0,-1 1 0 0 0,1 0 0 0 0,0 0 0 0 0,0 0 0 0 0,0 0 0 0 0,0-1 0 0 0,0 1 0 0 0,0 0 0 0 0,3-7 0 0 0,-2 3 0 0 0,1 0 0 0 0,0 0 0 0 0,0 0 0 0 0,1 0 0 0 0,-1 0 0 0 0,1 0 1 0 0,0 1-1 0 0,5-6 0 0 0,32-24-1 0 0,-9 8-63 0 0,-6 2-321 0 0,1 0-1 0 0,1 2 0 0 0,1 0 1 0 0,52-27-1 0 0,19 3 370 0 0,-83 40 32 0 0,0 0 0 0 0,-1 0 0 0 0,2 1 0 0 0,24-2 0 0 0,-38 6 50 0 0,-1 0 0 0 0,1 0-1 0 0,0 0 1 0 0,-1 0 0 0 0,1 0-1 0 0,-1 0 1 0 0,1 1-1 0 0,-1 0 1 0 0,1-1 0 0 0,-1 1-1 0 0,0 0 1 0 0,1 0 0 0 0,-1 0-1 0 0,0 0 1 0 0,0 1 0 0 0,0-1-1 0 0,0 1 1 0 0,0-1 0 0 0,3 4-1 0 0,-3-3-26 0 0,0 1-1 0 0,0-1 1 0 0,-1 1-1 0 0,1 0 0 0 0,-1-1 1 0 0,0 1-1 0 0,0 0 1 0 0,0 0-1 0 0,0 0 1 0 0,0 0-1 0 0,-1 0 0 0 0,1 0 1 0 0,-1 0-1 0 0,0 1 1 0 0,0 4-1 0 0,-2 8-38 0 0,-1 0 0 0 0,-1 0 0 0 0,0 0 0 0 0,-1 0 0 0 0,0-1 0 0 0,-14 26 0 0 0,9-18 0 0 0,5-14 0 0 0,0 0 0 0 0,-1-1 0 0 0,0 0 0 0 0,0 0 0 0 0,0 0 0 0 0,-1-1 0 0 0,0 1 0 0 0,-1-2 0 0 0,-15 12 0 0 0,-7 6 0 0 0,6 0 0 0 0,15-16 0 0 0,1 0 0 0 0,-19 14 0 0 0,19-19-269 0 0,7-2-1135 0 0,1-1-511 0 0,0 0-107 0 0,0 0-24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200 100 17503 0 0,'0'0'399'0'0,"0"0"60"0"0,0 0 21 0 0,-1 2-59 0 0,-3 16-666 0 0,-2 26-1 0 0,5-34-486 0 0,4 2 140 0 0,2-4 640 0 0,-3-7 21 0 0,1 0 0 0 0,-1-1 1 0 0,0 1-1 0 0,0-1 0 0 0,0 1 0 0 0,0-1 0 0 0,0 0 0 0 0,1 0 0 0 0,-1 0 0 0 0,0 0 0 0 0,0-1 1 0 0,0 1-1 0 0,0 0 0 0 0,1-1 0 0 0,-1 0 0 0 0,3 0 0 0 0,3-2 177 0 0,0-1 0 0 0,15-8-1 0 0,-6 2-243 0 0,-1-2 0 0 0,0 0 0 0 0,0-1 0 0 0,-1-1 0 0 0,-1 0 0 0 0,-1 0 0 0 0,17-23 0 0 0,-28 33-9 0 0,0 1 0 0 0,0-1 0 0 0,-1 0 0 0 0,1 0 0 0 0,-1 1 0 0 0,1-1-1 0 0,-1 0 1 0 0,0-6 0 0 0,0 9-330 0 0,-7-5-646 0 0,2 5 938 0 0,0 1-1 0 0,1 0 1 0 0,-1 0-1 0 0,0 0 1 0 0,1 0-1 0 0,-1 1 1 0 0,1-1-1 0 0,-1 1 1 0 0,1 0-1 0 0,-1 0 1 0 0,1 1-1 0 0,-4 1 1 0 0,0-1 28 0 0,-6 3 17 0 0,0 1 0 0 0,0 0 0 0 0,0 1 0 0 0,1 0 0 0 0,-21 18 0 0 0,-52 52 0 0 0,80-72 0 0 0,-18 17 58 0 0,2 1-1 0 0,0 2 0 0 0,1 0 1 0 0,2 1-1 0 0,0 0 0 0 0,-20 44 1 0 0,34-61 278 0 0,1 1 0 0 0,-5 16 1 0 0,7-24-307 0 0,1 1 1 0 0,-1-1 0 0 0,1 0-1 0 0,0 0 1 0 0,0 0-1 0 0,0 1 1 0 0,0-1 0 0 0,0 0-1 0 0,0 0 1 0 0,0 1-1 0 0,1-1 1 0 0,-1 0 0 0 0,1 0-1 0 0,0 0 1 0 0,-1 1-1 0 0,1-1 1 0 0,0 0 0 0 0,2 3-1 0 0,-1-4-44 0 0,-1 0 0 0 0,1 0 0 0 0,0 1 0 0 0,-1-1 0 0 0,1 0-1 0 0,0-1 1 0 0,0 1 0 0 0,0 0 0 0 0,0 0 0 0 0,0-1 0 0 0,0 1 0 0 0,0-1-1 0 0,0 0 1 0 0,3 1 0 0 0,30-2-650 0 0,-7-4 156 0 0,5-4-4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15663 0 0,'0'0'356'0'0,"0"0"50"0"0,0 0 20 0 0,0 0-42 0 0,-1 1-250 0 0,-6 6-130 0 0,-1-1-1 0 0,0 0 1 0 0,0 0 0 0 0,0-1 0 0 0,-17 9 0 0 0,-49 15 17 0 0,57-24-18 0 0,0 1 0 0 0,0 1 0 0 0,1 0 0 0 0,0 1 0 0 0,-25 18 0 0 0,34-20-3 0 0,0-1 0 0 0,0 2 0 0 0,1-1 0 0 0,0 1 0 0 0,0 0 0 0 0,1 0 0 0 0,-7 12 0 0 0,9-13 0 0 0,0 0 0 0 0,1 0 0 0 0,0 0 0 0 0,0 0 0 0 0,1 0 0 0 0,0 0 0 0 0,0 0 0 0 0,0 0 0 0 0,1 1 0 0 0,-1-1 0 0 0,2 10 0 0 0,1-4 0 0 0,0-1 0 0 0,1 1 0 0 0,0-1 0 0 0,0 0 0 0 0,1 0 0 0 0,1 0 0 0 0,0-1 0 0 0,0 1 0 0 0,1-1 0 0 0,0-1 0 0 0,1 1 0 0 0,0-1 0 0 0,0 0 0 0 0,1 0 0 0 0,1-1 0 0 0,8 7 0 0 0,-7-7 166 0 0,-2 1 0 0 0,1 0 0 0 0,-1 0 0 0 0,0 0 0 0 0,7 13 0 0 0,-12-17-95 0 0,-1 0 1 0 0,1 0-1 0 0,-1 0 0 0 0,0 0 0 0 0,0 1 0 0 0,0-1 0 0 0,-1 1 0 0 0,0-1 1 0 0,0 1-1 0 0,0-1 0 0 0,-1 1 0 0 0,0 0 0 0 0,0 6 0 0 0,-1-8-71 0 0,1-1 0 0 0,-1 0 0 0 0,0 1 0 0 0,0-1 0 0 0,-1 0 0 0 0,1 0 0 0 0,-1 0 0 0 0,0 0 0 0 0,1 0 0 0 0,-1 0 0 0 0,0-1 0 0 0,-1 1 0 0 0,1-1 0 0 0,0 1 0 0 0,-1-1 0 0 0,1 0 0 0 0,-1 0 0 0 0,0 0 0 0 0,0 0 0 0 0,-4 2 0 0 0,-5 2 0 0 0,-1 0 0 0 0,0-1 0 0 0,-20 5 0 0 0,28-9 0 0 0,-9 2 0 0 0,1-1 0 0 0,-1 0 0 0 0,0-1 0 0 0,-22-2 0 0 0,17 1 0 0 0,-8-1-502 0 0,1-1 0 0 0,-1-1 1 0 0,0-1-1 0 0,-32-10 0 0 0,39 7-5637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49 11975 0 0,'1'-2'267'0'0,"10"-12"359"0"0,-11 13-615 0 0,0 1 0 0 0,0 0-1 0 0,0-1 1 0 0,0 1 0 0 0,0-1 0 0 0,0 1-1 0 0,0-1 1 0 0,0 1 0 0 0,0 0 0 0 0,0-1-1 0 0,0 1 1 0 0,0-1 0 0 0,0 1 0 0 0,0 0-1 0 0,0-1 1 0 0,-1 1 0 0 0,1-1 0 0 0,0 1-1 0 0,0 0 1 0 0,0-1 0 0 0,-1 1 0 0 0,1 0-1 0 0,0-1 1 0 0,-1 1 0 0 0,1 0 0 0 0,0-1-1 0 0,0 1 1 0 0,-1 0 0 0 0,1 0 0 0 0,-1-1-1 0 0,1 1 1 0 0,0 0 0 0 0,-1 0 0 0 0,1 0-1 0 0,0 0 1 0 0,-1-1 0 0 0,0 1 0 0 0,1 0-5 0 0,0 0 1 0 0,-1 0-1 0 0,1 0 1 0 0,0 0-1 0 0,0 0 1 0 0,0 0 0 0 0,0 0-1 0 0,-1 0 1 0 0,1 0-1 0 0,0 0 1 0 0,0 0-1 0 0,0 0 1 0 0,0 0 0 0 0,-1 0-1 0 0,1 0 1 0 0,0-1-1 0 0,0 1 1 0 0,0 0-1 0 0,0 0 1 0 0,0 0 0 0 0,0 0-1 0 0,-1 0 1 0 0,1-1-1 0 0,0 1 1 0 0,0 0-1 0 0,0 0 1 0 0,0 0 0 0 0,0 0-1 0 0,0 0 1 0 0,0-1-1 0 0,0 1 1 0 0,0 0-1 0 0,0 0 1 0 0,0 0 0 0 0,0 0-1 0 0,0-1 1 0 0,0 1-1 0 0,0 0 1 0 0,0 0-1 0 0,0 0 1 0 0,0-1 0 0 0,0 1-1 0 0,0 0 1 0 0,0 0-1 0 0,0 0 1 0 0,0 0-1 0 0,0-1 1 0 0,0 1 0 0 0,0 0-1 0 0,0 0 1 0 0,0 0-1 0 0,0 0 1 0 0,1 0-1 0 0,-1-1 1 0 0,0 1 0 0 0,0 0-1 0 0,0 0 1 0 0,0 0-1 0 0,0 0 1 0 0,0 0-1 0 0,1 0 1 0 0,-1-1 0 0 0,8-3 465 0 0,-8 4-425 0 0,6-3-177 0 0,5-2 3659 0 0,-9 8-1841 0 0,-5 4-1578 0 0,-32 61-92 0 0,1-1-20 0 0,27-52 2 0 0,-14 33 0 0 0,-27 44 0 0 0,23-46-127 0 0,1-2-5090 0 0,8-19-831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 19351 0 0,'0'0'424'0'0,"0"0"88"0"0,-7-4 24 0 0,-4 3 8 0 0,-1-1-440 0 0,-3 4-104 0 0,3 5 0 0 0,1 2 0 0 0,6 1 0 0 0,0 3 0 0 0,1 3 0 0 0,4-2 0 0 0,6-2-800 0 0,-3-3-176 0 0,-3-9-40 0 0,7 12-8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92 15663 0 0,'1'-8'177'0'0,"0"0"0"0"0,-1 0 0 0 0,0 0 1 0 0,-1 0-1 0 0,1 0 0 0 0,-2 1 0 0 0,1-1 0 0 0,-1 0 0 0 0,-4-12 0 0 0,5 19 204 0 0,1 1 110 0 0,0 0 18 0 0,0 0-66 0 0,-7 9-278 0 0,-6 7-165 0 0,1 1 0 0 0,1 0 0 0 0,0 1 0 0 0,-14 34 0 0 0,3-6 0 0 0,-176 338 0 0 0,169-330 0 0 0,-149 268 0 0 0,177-321 0 0 0,-99 159 0 0 0,67-113 0 0 0,-49 55 0 0 0,79-100-16 0 0,-166 171-797 0 0,149-157-1151 0 0,18-15 941 0 0</inkml:trace>
  <inkml:trace contextRef="#ctx0" brushRef="#br0" timeOffset="1">10 997 17503 0 0,'-9'-6'1273'0'0,"18"4"188"0"0,2 2-1344 0 0,-4-1 86 0 0,178-25 2743 0 0,-159 21-2940 0 0,294-73 4 0 0,-103 19-10 0 0,-145 37-539 0 0,-51 15-588 0 0,42-10 0 0 0,-40 13 314 0 0,-13 2 314 0 0,1 0 0 0 0,-1 1 1 0 0,1 0-1 0 0,-1 0 0 0 0,16 2 1 0 0,-9 2-5648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87 13823 0 0,'0'0'630'0'0,"-1"-1"-13"0"0,-7-3-393 0 0,8 4-216 0 0,0 0 0 0 0,0 0 0 0 0,-1 0 0 0 0,1 0 0 0 0,0 0 0 0 0,0 0 0 0 0,-1 0 0 0 0,1-1 0 0 0,0 1 0 0 0,-1 0 0 0 0,1 0 0 0 0,0 0 0 0 0,0 0 0 0 0,-1 1 0 0 0,1-1 0 0 0,0 0 0 0 0,-1 0 0 0 0,1 0 0 0 0,0 0 0 0 0,0 0 0 0 0,-1 0 0 0 0,1 0 0 0 0,0 0 0 0 0,0 1 0 0 0,-1-1 1 0 0,1 0-1 0 0,0 0 0 0 0,0 0 0 0 0,-1 1 0 0 0,1-1 0 0 0,0 0 0 0 0,0 0 0 0 0,0 0 0 0 0,0 1 0 0 0,-1-1 0 0 0,1 0 0 0 0,0 0 0 0 0,0 1 0 0 0,0-1 0 0 0,0 0 0 0 0,0 1 0 0 0,0-1 0 0 0,0 0 0 0 0,0 0 0 0 0,0 1 0 0 0,0-1 0 0 0,0 0 0 0 0,0 1 0 0 0,0-1 0 0 0,0 0 0 0 0,0 0 0 0 0,0 1 0 0 0,0-1 0 0 0,0 0 0 0 0,0 1 0 0 0,0-1 18 0 0,-2 12 152 0 0,-1 0 1 0 0,0 0-1 0 0,-1 0 1 0 0,0-1-1 0 0,-1 1 1 0 0,0-1-1 0 0,-1 0 1 0 0,-12 16-1 0 0,-13 20-178 0 0,-2-1 0 0 0,-2-2 0 0 0,-46 44 0 0 0,48-57 0 0 0,-15 16 0 0 0,94-111 1883 0 0,90-71-2690 0 0,5-7-213 0 0,-127 128 1026 0 0,0 1 0 0 0,1 0 0 0 0,25-16 0 0 0,-27 19 34 0 0,-10 8 107 0 0,0 1 0 0 0,0-1-1 0 0,1 0 1 0 0,-1 1 0 0 0,0-1-1 0 0,0 1 1 0 0,1 0 0 0 0,4-1-1 0 0,-7 3-119 0 0,-1-1 1 0 0,1 0-1 0 0,-1 0 0 0 0,1 0 0 0 0,-1 1 1 0 0,1-1-1 0 0,-1 0 0 0 0,1 0 0 0 0,-1 1 1 0 0,1-1-1 0 0,-1 0 0 0 0,1 1 0 0 0,-1-1 1 0 0,1 1-1 0 0,-1-1 0 0 0,0 1 0 0 0,1-1 1 0 0,-1 1-1 0 0,1 0 0 0 0,0 0 20 0 0,5 6-46 0 0,0-1 0 0 0,0 1-1 0 0,-1 0 1 0 0,0 0 0 0 0,0 1 0 0 0,-1 0 0 0 0,0 0-1 0 0,0 0 1 0 0,-1 0 0 0 0,0 0 0 0 0,0 1-1 0 0,-1-1 1 0 0,0 1 0 0 0,0 0 0 0 0,-1 0-1 0 0,-1-1 1 0 0,1 1 0 0 0,-1 0 0 0 0,-1 0-1 0 0,-2 14 1 0 0,0-7-1 0 0,-7 23 0 0 0,10-37 29 0 0,0-1-1 0 0,-1 0 1 0 0,1 1 0 0 0,0-1-1 0 0,-1 1 1 0 0,0-1-1 0 0,1 0 1 0 0,-1 0 0 0 0,0 1-1 0 0,0-1 1 0 0,0 0-1 0 0,1 0 1 0 0,-1 0 0 0 0,0 0-1 0 0,-1 0 1 0 0,1 0-1 0 0,0 0 1 0 0,0 0-1 0 0,0-1 1 0 0,0 1 0 0 0,-1 0-1 0 0,1-1 1 0 0,-2 2-1 0 0,-1-1 217 0 0,-1 2-30 0 0,3-2-213 0 0,1 0-1 0 0,-1 0 1 0 0,0 0 0 0 0,1-1 0 0 0,-1 1 0 0 0,0-1 0 0 0,0 1 0 0 0,0-1 0 0 0,0 0 0 0 0,0 1 0 0 0,1-1-1 0 0,-1 0 1 0 0,-4-1 0 0 0,6 1-30 0 0,0 0-1 0 0,-1 0 1 0 0,1-1-1 0 0,-1 1 1 0 0,1 0-1 0 0,-1-1 1 0 0,1 1 0 0 0,0 0-1 0 0,-1-1 1 0 0,1 1-1 0 0,0-1 1 0 0,-1 1-1 0 0,1-1 1 0 0,0 1-1 0 0,0-1 1 0 0,-1 1-1 0 0,1-1 1 0 0,0 1-1 0 0,0-1 1 0 0,0 1 0 0 0,0-1-1 0 0,0 1 1 0 0,0-1-1 0 0,-2-14-404 0 0,3 10 343 0 0,0 0-1 0 0,0 0 1 0 0,1 0-1 0 0,0 0 1 0 0,0 0 0 0 0,0 1-1 0 0,1-1 1 0 0,-1 1-1 0 0,1-1 1 0 0,6-7-1 0 0,5-4-427 0 0,20-17 0 0 0,-34 32 517 0 0,1 1 11 0 0,122-111-1135 0 0,-100 92 1234 0 0,2 1 0 0 0,0 2 0 0 0,42-21 1 0 0,-55 31 28 0 0,1 1 1 0 0,-1 0 0 0 0,23-5 0 0 0,-30 9-69 0 0,0 1 0 0 0,0-1 0 0 0,0 1 0 0 0,0 0 0 0 0,-1 0 1 0 0,1 0-1 0 0,0 0 0 0 0,0 1 0 0 0,0 0 0 0 0,0 0 0 0 0,0 1 1 0 0,0-1-1 0 0,5 4 0 0 0,-8-4-8 0 0,0 0-1 0 0,0 0 1 0 0,-1 0 0 0 0,1 0-1 0 0,0 1 1 0 0,-1-1 0 0 0,1 1-1 0 0,-1-1 1 0 0,0 1 0 0 0,1 0-1 0 0,-1-1 1 0 0,0 1 0 0 0,0 0-1 0 0,0 0 1 0 0,1 3 0 0 0,-1-1-37 0 0,1 0 0 0 0,-2 0-1 0 0,1 0 1 0 0,0 0 0 0 0,-1 1 0 0 0,0-1 0 0 0,0 6 0 0 0,-1 2-39 0 0,-1-1 0 0 0,0 1 1 0 0,-1-1-1 0 0,-7 20 0 0 0,1-11 18 0 0,0-1-1 0 0,-1 0 0 0 0,-1-1 1 0 0,-1 0-1 0 0,-20 24 1 0 0,-79 73-147 0 0,71-75-136 0 0,39-39-196 0 0,1-1-1158 0 0,0 0-4506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15663 0 0,'0'0'356'0'0,"0"0"50"0"0,0 0 20 0 0,-1 0-42 0 0,-2 0-376 0 0,1 1-1 0 0,-1-1 1 0 0,1 1 0 0 0,0 0-1 0 0,-1 0 1 0 0,1 0 0 0 0,0 0-1 0 0,0 0 1 0 0,0 0 0 0 0,0 1-1 0 0,0-1 1 0 0,0 0-1 0 0,0 1 1 0 0,0 0 0 0 0,0 0-1 0 0,1-1 1 0 0,-3 4 0 0 0,-4 6-3 0 0,-14 23 1 0 0,19-28-7 0 0,-35 58 201 0 0,-108 193 1239 0 0,142-250-1723 0 0,-6 15-734 0 0,5-10-3689 0 0,4-10-907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77 17503 0 0,'0'0'399'0'0,"0"-3"60"0"0,3-3-210 0 0,-1-1 1 0 0,0 0 0 0 0,1-13-1 0 0,-3 19-324 0 0,0-1 0 0 0,0 1 0 0 0,-1-1-1 0 0,1 1 1 0 0,0 0 0 0 0,-1-1 0 0 0,1 1 0 0 0,-1 0 0 0 0,1 0-1 0 0,-1-1 1 0 0,0 1 0 0 0,0 0 0 0 0,1 0 0 0 0,-1 0-1 0 0,0 0 1 0 0,0 0 0 0 0,0 0 0 0 0,0 0 0 0 0,0 0 0 0 0,0 0-1 0 0,-2-1 1 0 0,0 1-38 0 0,1 0 0 0 0,-1 0 0 0 0,1 0 0 0 0,-1 1 0 0 0,0-1 0 0 0,1 1 0 0 0,-1-1 0 0 0,0 1-1 0 0,1 0 1 0 0,-5 0 0 0 0,-4 1-99 0 0,1 1-1 0 0,-1 0 1 0 0,1 0 0 0 0,-16 7-1 0 0,18-6 208 0 0,-16 5 1 0 0,0 2 1 0 0,-40 22-1 0 0,29-9 442 0 0,-52 44 0 0 0,83-63-281 0 0,0 0 1 0 0,-1 0-1 0 0,1 1 0 0 0,0-1 0 0 0,1 1 0 0 0,-4 6 0 0 0,7-11-156 0 0,-1 0 0 0 0,1 1-1 0 0,0-1 1 0 0,0 0 0 0 0,0 1-1 0 0,0-1 1 0 0,0 0 0 0 0,-1 1-1 0 0,1-1 1 0 0,0 1 0 0 0,0-1-1 0 0,0 0 1 0 0,0 1 0 0 0,0-1-1 0 0,0 0 1 0 0,0 1 0 0 0,0-1-1 0 0,0 1 1 0 0,1-1 0 0 0,-1 0-1 0 0,0 1 1 0 0,0-1 0 0 0,0 1-1 0 0,2 0 0 0 0,-1 0 0 0 0,0 0 0 0 0,1 0 0 0 0,-1 0 0 0 0,0 0 0 0 0,1 0 0 0 0,-1 0 0 0 0,1 0 0 0 0,0-1 0 0 0,-1 1 0 0 0,1-1 0 0 0,0 1 0 0 0,-1-1 0 0 0,1 0 0 0 0,0 1 0 0 0,-1-1 0 0 0,1 0 0 0 0,0 0 0 0 0,0 0 0 0 0,3-1 0 0 0,36-6 0 0 0,2-4 512 0 0,-1-1 0 0 0,-1-3 0 0 0,43-20 0 0 0,4-4-512 0 0,-87 39 0 0 0,-1 0 0 0 0,0 0 0 0 0,0 0 0 0 0,1 0 0 0 0,-1-1 0 0 0,0 1 0 0 0,1 0 0 0 0,-1 0 0 0 0,0 0 0 0 0,1 0 0 0 0,-1 0 0 0 0,0 0 0 0 0,0 0 0 0 0,1 0 0 0 0,-1 0 0 0 0,0 0 0 0 0,1 0 0 0 0,-1 0 0 0 0,0 0 0 0 0,1 0 0 0 0,-1 0 0 0 0,0 0 0 0 0,1 0 0 0 0,-1 0 0 0 0,0 0 0 0 0,1 1 0 0 0,-1 0 0 0 0,1 1 0 0 0,-1-1 0 0 0,1 1 0 0 0,-1 0 0 0 0,1-1 0 0 0,-1 1 0 0 0,0-1 0 0 0,0 1 0 0 0,0 0 0 0 0,0-1 0 0 0,0 1 0 0 0,0 0 0 0 0,0-1 0 0 0,-1 1 0 0 0,1-1 0 0 0,-2 4 0 0 0,-9 28 0 0 0,-3-2 0 0 0,-1-1 0 0 0,-30 45 0 0 0,-46 51 0 0 0,88-122 0 0 0,-99 118 9 0 0,16-22-419 0 0,-133 211-916 0 0,135-185 1061 0 0,78-118 265 0 0,4-4 0 0 0,-1 1 0 0 0,1-1 0 0 0,-1 0 0 0 0,0-1 0 0 0,-1 1 0 0 0,1-1 0 0 0,-1 1 0 0 0,1-1 0 0 0,-1 0 0 0 0,0 0 0 0 0,0 0 0 0 0,0-1 0 0 0,-1 0 0 0 0,-4 2 0 0 0,9-3-13 0 0,0-1 0 0 0,0 0 0 0 0,-1 0 0 0 0,1 0 0 0 0,0 0 1 0 0,0 0-1 0 0,-1 0 0 0 0,1 0 0 0 0,0 0 0 0 0,-1 0 0 0 0,1 0 0 0 0,0 0 0 0 0,0 0 0 0 0,-1 0 0 0 0,1 0 0 0 0,0 0 0 0 0,-1 0 0 0 0,1 0 0 0 0,0 0 0 0 0,-1 0 0 0 0,1 0 0 0 0,0 0 0 0 0,0 0 0 0 0,-1 0 0 0 0,1-1 1 0 0,0 1-1 0 0,0 0 0 0 0,-1 0 0 0 0,1 0 0 0 0,0 0 0 0 0,0-1 0 0 0,0 1 0 0 0,-1 0 0 0 0,1 0 0 0 0,0-1 0 0 0,0 1 0 0 0,0 0 0 0 0,0 0 0 0 0,-1-1 0 0 0,1 1 0 0 0,0 0 0 0 0,0-1 0 0 0,0 1 0 0 0,0 0 0 0 0,0 0 0 0 0,0-1 1 0 0,0 1-1 0 0,0-1 0 0 0,1-11-1129 0 0,-1 12 1082 0 0,5-16-953 0 0,3-3-10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21 13823 0 0,'1'-2'315'0'0,"4"-9"133"0"0,-1 3 831 0 0,-4 8-1248 0 0,1 1 0 0 0,-1-1 1 0 0,0 0-1 0 0,0 0 0 0 0,1 0 0 0 0,-1 1 0 0 0,0-1 0 0 0,0 0 0 0 0,1 0 0 0 0,-1 1 0 0 0,0-1 0 0 0,0 0 1 0 0,0 1-1 0 0,0-1 0 0 0,1 0 0 0 0,-1 0 0 0 0,0 1 0 0 0,0-1 0 0 0,0 0 0 0 0,0 1 0 0 0,0-1 1 0 0,0 0-1 0 0,0 1 0 0 0,0-1 0 0 0,0 0 0 0 0,0 1 0 0 0,0-1 0 0 0,0 1 0 0 0,1 9 10 0 0,0-1 0 0 0,0 1 0 0 0,-1 0 0 0 0,0 0 0 0 0,-1 0 0 0 0,0 0-1 0 0,-1-1 1 0 0,-2 11 0 0 0,-5 10 66 0 0,-15 34 1 0 0,7-23-83 0 0,-5 9 520 0 0,-2-1 0 0 0,-50 74-1 0 0,24-41-146 0 0,-18 25-390 0 0,-122 147 0 0 0,184-246-8 0 0,-20 25 0 0 0,-2-2 0 0 0,0 0 0 0 0,-50 40 0 0 0,64-57 443 0 0,13-13 45 0 0,2-3 21 0 0,39-33-374 0 0,63-44 0 0 0,-94 72-198 0 0,102-72-568 0 0,74-55-329 0 0,-100 76 960 0 0,-35 24 0 0 0,-46 31 140 0 0,1 1-1 0 0,-1-1 1 0 0,1 1-1 0 0,0 0 1 0 0,9-3 0 0 0,-12 4-82 0 0,0 1 0 0 0,0-1 0 0 0,0 1 0 0 0,0 0 1 0 0,0-1-1 0 0,0 1 0 0 0,0 0 0 0 0,0 1 0 0 0,0-1 0 0 0,0 0 1 0 0,0 0-1 0 0,0 1 0 0 0,0-1 0 0 0,0 1 0 0 0,0 0 1 0 0,2 1-1 0 0,-3-1-51 0 0,-1-1 1 0 0,1 1 0 0 0,-1-1-1 0 0,1 1 1 0 0,-1 0 0 0 0,0 0-1 0 0,1-1 1 0 0,-1 1-1 0 0,0 0 1 0 0,0 0 0 0 0,1-1-1 0 0,-1 1 1 0 0,0 0-1 0 0,0 0 1 0 0,0 0 0 0 0,0-1-1 0 0,0 1 1 0 0,0 0 0 0 0,0 1-1 0 0,-1 0 6 0 0,1 10-13 0 0,0 1 0 0 0,-1 0 0 0 0,-1-1 0 0 0,0 1 0 0 0,-6 19 0 0 0,-3-1 0 0 0,-14 30 0 0 0,4-18 0 0 0,-3-1 0 0 0,-43 59 0 0 0,52-83 107 0 0,1-3-1352 0 0,6-3-4589 0 0,5-6-410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257 421 919 0 0,'-62'29'119'0'0,"-33"9"4620"0"0,51-22-2546 0 0,-10 8-829 0 0,52-23-1067 0 0,2-1-1 0 0,0 0 6 0 0,0 0 22 0 0,15-4 346 0 0,-2-2-458 0 0,-1 0 1 0 0,0-1-1 0 0,0 0 0 0 0,15-12 0 0 0,5-3 67 0 0,-12 7-112 0 0,1-1 1 0 0,19-20-1 0 0,24-19 158 0 0,213-166 319 0 0,-221 175-599 0 0,-47 38 58 0 0,0 0 1 0 0,1 2-1 0 0,0-1 0 0 0,1 1 0 0 0,-1 0 0 0 0,1 1 0 0 0,0 1 0 0 0,0 0 0 0 0,1 0 0 0 0,-1 1 0 0 0,24-3 1 0 0,-32 5-19 0 0,0 1 1 0 0,0 0 0 0 0,0 0-1 0 0,0 0 1 0 0,0 0 0 0 0,0 1-1 0 0,0 0 1 0 0,0-1 0 0 0,0 1 0 0 0,-1 0-1 0 0,1 0 1 0 0,0 0 0 0 0,0 1-1 0 0,4 2 1 0 0,-4-1-38 0 0,1 0-1 0 0,-1 0 1 0 0,0 0 0 0 0,0 0-1 0 0,0 1 1 0 0,0-1 0 0 0,-1 1 0 0 0,4 6-1 0 0,6 10 19 0 0,-10-17-64 0 0,-1 4 54 0 0,6 16 40 0 0,-6-21-28 0 0,-1 0-4 0 0,0 6-47 0 0,0-1-1 0 0,-1 0 1 0 0,1 0-1 0 0,-2 0 0 0 0,1 0 1 0 0,-1 0-1 0 0,0 0 1 0 0,-1 0-1 0 0,1 0 1 0 0,-2-1-1 0 0,1 1 1 0 0,0-1-1 0 0,-1 0 0 0 0,-6 7 1 0 0,-1 4 20 0 0,-15 19 4 0 0,-1-1 0 0 0,-2-2-1 0 0,-1 0 1 0 0,-2-2 0 0 0,-38 29-1 0 0,45-43-42 0 0,0 0-1 0 0,-1-1 0 0 0,0-2 1 0 0,-1-1-1 0 0,-46 15 0 0 0,69-26-9 0 0,-17 6-35 0 0,-1-1 1 0 0,0-1-1 0 0,0-1 0 0 0,-26 3 1 0 0,45-8 29 0 0,0 0-1 0 0,1 0 1 0 0,-1 0 0 0 0,0 0-1 0 0,0-1 1 0 0,1 0 0 0 0,-6-1-1 0 0,6 1-54 0 0,2 1-761 0 0,1-2-3199 0 0,7-10-1375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17503 0 0,'0'0'803'0'0,"0"0"-18"0"0,-1 1-426 0 0,-18 21 144 0 0,1 1 1 0 0,1 1-1 0 0,-16 29 1 0 0,0-2-497 0 0,-45 64-7 0 0,-100 160 0 0 0,-73 168 0 0 0,241-426 0 0 0,-1 0 0 0 0,-1-1 0 0 0,-1-1 0 0 0,-26 27 0 0 0,35-39-87 0 0,1 1-1 0 0,-1 0 0 0 0,1 1 1 0 0,-1-1-1 0 0,1 1 1 0 0,0-1-1 0 0,1 1 0 0 0,-1 0 1 0 0,-2 9-1 0 0,4-14-349 0 0,0 5 910 0 0,-1-3-5882 0 0,2-2 3874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0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5 245 19351 0 0,'0'0'439'0'0,"-1"0"-402"0"0,1 0 1 0 0,0 0 0 0 0,0 0-1 0 0,0-1 1 0 0,-1 1-1 0 0,1 0 1 0 0,0 0 0 0 0,0 0-1 0 0,0 0 1 0 0,-1 0-1 0 0,1 0 1 0 0,0-1 0 0 0,0 1-1 0 0,0 0 1 0 0,0 0-1 0 0,0 0 1 0 0,-1-1 0 0 0,1 1-1 0 0,0 0 1 0 0,0 0-1 0 0,0 0 1 0 0,0-1 0 0 0,0 1-1 0 0,0 0 1 0 0,0 0-1 0 0,0-1 1 0 0,0 1 0 0 0,0 0-1 0 0,0 0 1 0 0,0 0-1 0 0,0-1 1 0 0,0 1 0 0 0,0 0-1 0 0,0 0 1 0 0,0-1-1 0 0,0 1 1 0 0,0 0 0 0 0,0 0-1 0 0,0-1 1 0 0,3-2-19 0 0,-1 0-1 0 0,1 1 1 0 0,0-1 0 0 0,0 1-1 0 0,1-1 1 0 0,-1 1 0 0 0,0 0-1 0 0,1 0 1 0 0,6-2 0 0 0,39-12 148 0 0,-31 11 99 0 0,49-14 293 0 0,0 3 0 0 0,91-10 0 0 0,-35 19 685 0 0,10-1-411 0 0,-108 5-1171 0 0,-1-1 0 0 0,0-1-1 0 0,34-12 1 0 0,57-31-2373 0 0,-104 43 2472 0 0,57-27-1295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54 10135 0 0,'4'-7'162'0'0,"1"0"0"0"0,1 1 0 0 0,-1 0 0 0 0,1 0 0 0 0,0 0 0 0 0,14-9 0 0 0,-19 14 231 0 0,-1 1 106 0 0,0 0 11 0 0,0 0 2 0 0,0 0 0 0 0,0 0 0 0 0,0 0 0 0 0,0 3-69 0 0,0 5-407 0 0,0 1 1 0 0,0-1 0 0 0,-1 0-1 0 0,0 1 1 0 0,-1-1-1 0 0,0 0 1 0 0,0 1-1 0 0,-4 7 1 0 0,1-2 822 0 0,-5 26 1 0 0,5-9-834 0 0,-2-1 0 0 0,-2 0 0 0 0,0-1 0 0 0,-2 0 0 0 0,-20 38 0 0 0,-85 132-17 0 0,104-181-9 0 0,-163 227 0 0 0,155-219 0 0 0,-24 39 0 0 0,35-51 0 0 0,0-1 0 0 0,-1 0 0 0 0,0 0 0 0 0,-1-1 0 0 0,-16 14 0 0 0,24-23 0 0 0,2-2 0 0 0,0 0 0 0 0,0 0 0 0 0,0-1 0 0 0,-1 1 0 0 0,1 0 0 0 0,0 0 0 0 0,0-1 0 0 0,-1 1 0 0 0,1-1 0 0 0,0 1 0 0 0,-1-1 0 0 0,1 1 0 0 0,-1-1 0 0 0,1 0 0 0 0,0 0 0 0 0,-1 0 0 0 0,1 1 0 0 0,-1-1 0 0 0,1-1 0 0 0,-1 1 0 0 0,-1 0 0 0 0,3 0 0 0 0,-1 0 0 0 0,1 0 0 0 0,0 0 0 0 0,-1 0 0 0 0,1 0 0 0 0,-1 0 0 0 0,1 0 0 0 0,-1 0 0 0 0,1 0 0 0 0,-1 0 0 0 0,1-1 0 0 0,0 1 0 0 0,-1 0 0 0 0,1 0 0 0 0,-1 0 0 0 0,1 0 0 0 0,0-1 0 0 0,-1 1 0 0 0,1 0 0 0 0,0 0 0 0 0,-1-1 0 0 0,1 1 0 0 0,0 0 0 0 0,-1-1 0 0 0,1 1 0 0 0,0 0 0 0 0,0-1 0 0 0,-1 1 0 0 0,1-1 0 0 0,0 1 0 0 0,0 0 0 0 0,0-1 0 0 0,0 1 0 0 0,-1-1 0 0 0,1 1 0 0 0,0 0 0 0 0,0-1 0 0 0,0 1 0 0 0,0-1 0 0 0,0 1 0 0 0,0-1 0 0 0,0 1 0 0 0,0-1 0 0 0,0 0 0 0 0,0-2 7 0 0,0 0 1 0 0,0 0-1 0 0,1 0 0 0 0,-1 0 0 0 0,1 1 1 0 0,-1-1-1 0 0,1 0 0 0 0,0 0 0 0 0,0 0 1 0 0,0 0-1 0 0,3-4 0 0 0,20-31 270 0 0,-20 32-198 0 0,9-11 579 0 0,29-29 0 0 0,-9 12-1254 0 0,-7 6 215 0 0,50-38 0 0 0,6-7 36 0 0,-74 65 345 0 0,6-6 0 0 0,19-15 0 0 0,-29 26 0 0 0,-1 0 0 0 0,1 1 0 0 0,1-1 0 0 0,-1 1 0 0 0,0 0 0 0 0,0 0 0 0 0,1 0 0 0 0,-1 1 0 0 0,1-1 0 0 0,8 0 0 0 0,-11 2 0 0 0,0 0 0 0 0,0 0 0 0 0,1 0 0 0 0,-1 1 0 0 0,0-1 0 0 0,0 1 0 0 0,0 0 0 0 0,0-1 0 0 0,0 1 0 0 0,0 0 0 0 0,0 0 0 0 0,0 1 0 0 0,0-1 0 0 0,0 0 0 0 0,0 1 0 0 0,-1-1 0 0 0,1 1 0 0 0,-1-1 0 0 0,1 1 0 0 0,-1 0 0 0 0,1-1 0 0 0,-1 1 0 0 0,0 0 0 0 0,1 3 0 0 0,3 3 0 0 0,-1 1 0 0 0,0 0 0 0 0,-1 0 0 0 0,4 14 0 0 0,-1 6 279 0 0,0 2 0 0 0,2 55 1 0 0,-11 64 709 0 0,-4-102-824 0 0,7-47-165 0 0,0 1 0 0 0,0-1 0 0 0,-1 1 0 0 0,1-1 0 0 0,0 1 0 0 0,-1-1 0 0 0,0 0 0 0 0,1 1 0 0 0,-1-1 0 0 0,0 0 0 0 0,0 1 0 0 0,1-1 0 0 0,-1 0 0 0 0,0 0 0 0 0,0 0 0 0 0,-2 2 0 0 0,-1 1 0 0 0,2-2 0 0 0,-1 0 0 0 0,1 0 0 0 0,0 0 0 0 0,-1 0 0 0 0,1-1 0 0 0,-1 1 0 0 0,0-1 0 0 0,0 1 0 0 0,1-1 0 0 0,-1 0 0 0 0,-6 1 0 0 0,-37 6 0 0 0,21-4 0 0 0,-22 5 0 0 0,0-3 0 0 0,0-1 0 0 0,-84-2 0 0 0,65-5-1384 0 0,66 1 1256 0 0,-1 0 0 0 0,1 1 0 0 0,0-1-1 0 0,-1 0 1 0 0,1 0 0 0 0,0 0 0 0 0,0 1 0 0 0,0-1-1 0 0,-1 0 1 0 0,1 0 0 0 0,0 0 0 0 0,0 0 0 0 0,0 0-1 0 0,0 0 1 0 0,1 1 0 0 0,-1-1 0 0 0,0 0-1 0 0,1-1 1 0 0,3-13-892 0 0,7-1-4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1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266 142 11975 0 0,'0'0'267'0'0,"0"0"42"0"0,0 0 17 0 0,0 0-28 0 0,-7 4-115 0 0,6-3-118 0 0,0-1 0 0 0,1 0 0 0 0,-1 1 0 0 0,0-1 0 0 0,0 1 0 0 0,1-1 0 0 0,-1 1 0 0 0,0-1 0 0 0,1 1 0 0 0,-1 0 0 0 0,1-1 0 0 0,-1 1-1 0 0,1 0 1 0 0,-1-1 0 0 0,0 2 0 0 0,1-2 8 0 0,0 0-1 0 0,0 1 0 0 0,0-1 0 0 0,0 0 1 0 0,0 0-1 0 0,1 1 0 0 0,-1-1 0 0 0,0 0 1 0 0,0 1-1 0 0,0-1 0 0 0,0 0 0 0 0,0 0 1 0 0,0 1-1 0 0,0-1 0 0 0,0 0 1 0 0,1 0-1 0 0,-1 0 0 0 0,0 1 0 0 0,0-1 1 0 0,0 0-1 0 0,1 0 0 0 0,-1 0 0 0 0,0 1 1 0 0,0-1-1 0 0,0 0 0 0 0,1 0 0 0 0,-1 0 1 0 0,1 1-1 0 0,1 0 154 0 0,1 0 0 0 0,0 0 1 0 0,0 0-1 0 0,-1-1 0 0 0,1 1 1 0 0,0-1-1 0 0,4 1 0 0 0,14 0 363 0 0,42-3-1 0 0,-54 1-479 0 0,0 0 1 0 0,-1-1-1 0 0,1 0 0 0 0,-1-1 0 0 0,1 1 0 0 0,-1-2 1 0 0,12-6-1 0 0,-16 8-41 0 0,12-7 449 0 0,33-14-1 0 0,-45 21-518 0 0,0 0 0 0 0,0 0 0 0 0,0 0-1 0 0,0 0 1 0 0,0-1 0 0 0,-1 1 0 0 0,1-1 0 0 0,-1 0 0 0 0,0 0-1 0 0,1 0 1 0 0,-2-1 0 0 0,1 1 0 0 0,0-1 0 0 0,-1 0-1 0 0,1 1 1 0 0,-1-1 0 0 0,0 0 0 0 0,0 0 0 0 0,-1-1 0 0 0,1 1-1 0 0,1-6 1 0 0,-3 9-55 0 0,0 0-1 0 0,0 0 0 0 0,-1 0 0 0 0,1 0 1 0 0,0 0-1 0 0,0 0 0 0 0,-1 0 1 0 0,1 0-1 0 0,0 0 0 0 0,-1 1 1 0 0,1-1-1 0 0,-1 0 0 0 0,1 0 1 0 0,-1 0-1 0 0,1 1 0 0 0,-1-1 1 0 0,1 0-1 0 0,-1 1 0 0 0,0-1 1 0 0,0 0-1 0 0,1 1 0 0 0,-1-1 1 0 0,0 1-1 0 0,0-1 0 0 0,-1 0 1 0 0,-20-8-356 0 0,17 8 411 0 0,-1 0 0 0 0,1 1 0 0 0,-1 0 1 0 0,0 0-1 0 0,1 0 0 0 0,-1 0 0 0 0,1 1 0 0 0,-1 0 0 0 0,-6 2 0 0 0,-8 3 3 0 0,-22 11-1 0 0,5-3 2 0 0,-6 0-362 0 0,1 2 0 0 0,1 2 0 0 0,-61 36 0 0 0,92-46 291 0 0,-1 0 0 0 0,1 0-1 0 0,1 1 1 0 0,-1 1-1 0 0,2 0 1 0 0,-1 0 0 0 0,1 1-1 0 0,1-1 1 0 0,-8 16 0 0 0,5-6 166 0 0,0 1 0 0 0,1 1 1 0 0,1 0-1 0 0,-6 32 1 0 0,12-46 46 0 0,1 0 1 0 0,0 0-1 0 0,1 0 1 0 0,0 0 0 0 0,0 0-1 0 0,0 0 1 0 0,1-1-1 0 0,1 1 1 0 0,-1 0 0 0 0,4 8-1 0 0,-4-14-144 0 0,0 0 0 0 0,0 0 0 0 0,0 0 0 0 0,0-1 0 0 0,1 1 0 0 0,-1 0 0 0 0,1-1 0 0 0,0 1 0 0 0,-1-1 0 0 0,1 1 0 0 0,0-1 0 0 0,0 0 0 0 0,0 0 0 0 0,-1 0 0 0 0,1 0 0 0 0,1 0 0 0 0,-1 0 0 0 0,0-1 0 0 0,2 1 0 0 0,8 2 0 0 0,-1 0 0 0 0,16 0 0 0 0,-18-2 0 0 0,21 2 0 0 0,45-3 0 0 0,-2 0 0 0 0,-45 1-27 0 0,82 2-1728 0 0,-92-4 744 0 0,-2 1-12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10135 0 0,'0'0'464'0'0,"0"0"-9"0"0,0 0-155 0 0,0 0 443 0 0,-5 5 1241 0 0,-62 62 630 0 0,14-15-494 0 0,41-39-1860 0 0,-12 11-190 0 0,2 0 0 0 0,1 2-1 0 0,1 0 1 0 0,-18 32-1 0 0,35-52-59 0 0,-47 79-1404 0 0,41-71 882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0,'0'0'200'0'0,"0"0"48"0"0,0 0-248 0 0,0 0 0 0 0,3 11 0 0 0,1-1-2000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151 484 11975 0 0,'-46'12'970'0'0,"38"-9"-883"0"0,0-1-1 0 0,0 1 1 0 0,-1-1-1 0 0,1-1 1 0 0,-1 0-1 0 0,0 0 0 0 0,1-1 1 0 0,-17-1-1 0 0,25 1-48 0 0,-1 0-1 0 0,0 0 0 0 0,0 0 1 0 0,1-1-1 0 0,-1 1 1 0 0,0-1-1 0 0,1 1 1 0 0,-1 0-1 0 0,1-1 0 0 0,-1 1 1 0 0,1-1-1 0 0,-1 1 1 0 0,0-1-1 0 0,1 1 0 0 0,0-1 1 0 0,-1 0-1 0 0,1 1 1 0 0,-1-1-1 0 0,1 0 0 0 0,0 1 1 0 0,-1-1-1 0 0,1 0 1 0 0,0 1-1 0 0,0-1 0 0 0,0 0 1 0 0,-1 0-1 0 0,1 1 1 0 0,0-1-1 0 0,0 0 0 0 0,0 0 1 0 0,0 1-1 0 0,0-2 1 0 0,1-1 60 0 0,-1 0 0 0 0,0 0 0 0 0,1 1 0 0 0,0-1 1 0 0,-1 0-1 0 0,1 0 0 0 0,2-4 0 0 0,4-5 99 0 0,0 1 1 0 0,1 0-1 0 0,16-19 0 0 0,33-29 576 0 0,-39 41-703 0 0,20-19-70 0 0,2 1 0 0 0,2 2 0 0 0,51-32 0 0 0,-82 58 11 0 0,144-81 1417 0 0,-136 80-1209 0 0,0 1 1 0 0,0 0 0 0 0,1 2-1 0 0,0 0 1 0 0,0 2 0 0 0,34-5-1 0 0,-48 9-126 0 0,0 0-1 0 0,0 0 1 0 0,0 0-1 0 0,0 0 1 0 0,0 1-1 0 0,0 0 1 0 0,-1 0 0 0 0,1 1-1 0 0,0 0 1 0 0,10 4-1 0 0,-14-4-90 0 0,1-1-1 0 0,-1 1 1 0 0,0-1-1 0 0,0 1 1 0 0,1 0-1 0 0,-1 0 1 0 0,-1 0-1 0 0,1 0 1 0 0,0 1-1 0 0,0-1 1 0 0,-1 0-1 0 0,0 1 1 0 0,1-1-1 0 0,-1 1 1 0 0,0-1 0 0 0,0 1-1 0 0,0 0 1 0 0,0-1-1 0 0,-1 1 1 0 0,1 0-1 0 0,-1 0 1 0 0,0-1-1 0 0,0 1 1 0 0,0 5-1 0 0,-1 4-113 0 0,-1-1-1 0 0,0 0 1 0 0,0 1-1 0 0,-1-1 1 0 0,-1 0 0 0 0,0-1-1 0 0,0 1 1 0 0,-10 16-1 0 0,-5 3-345 0 0,-32 41 0 0 0,-67 68-6008 0 0,100-116 852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15663 0 0,'9'2'88'0'0,"-2"-1"47"0"0,0 0 0 0 0,0 0-1 0 0,0 0 1 0 0,12-2 0 0 0,-17 1 291 0 0,-2 0-42 0 0,-1 0-250 0 0,-4-1-133 0 0,-1 1 1 0 0,1 0 0 0 0,0 0 0 0 0,0 0 0 0 0,-1 0-1 0 0,1 1 1 0 0,0 0 0 0 0,0 0 0 0 0,-9 3 0 0 0,-5 4-4 0 0,-22 10 1 0 0,25-10 0 0 0,-7 3 217 0 0,0 1-1 0 0,1 1 0 0 0,-35 27 1 0 0,44-28-72 0 0,0 0 1 0 0,1 0 0 0 0,0 1 0 0 0,1 0-1 0 0,1 1 1 0 0,-13 22 0 0 0,-13 33-66 0 0,-26 76 1 0 0,25-57-74 0 0,36-85-6 0 0,-100 220 6 0 0,66-153-41 0 0,-49 73 0 0 0,-47 55-3969 0 0,126-190 184 0 0,4-6-1148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15663 0 0,'0'0'356'0'0,"0"0"50"0"0,0 0 20 0 0,7-2 92 0 0,88-14 1229 0 0,172-53 0 0 0,87-42-2523 0 0,-276 91-2041 0 0,-11 3-639 0 0,-31 4 1409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17503 0 0,'0'0'399'0'0,"0"0"60"0"0,0 0 21 0 0,0 0-59 0 0,2 0-276 0 0,0 0-144 0 0,-1 0 0 0 0,0 0 0 0 0,0 0 0 0 0,0 0 0 0 0,0 0 0 0 0,1 1 0 0 0,-1-1 0 0 0,0 0-1 0 0,0 1 1 0 0,0-1 0 0 0,0 1 0 0 0,0-1 0 0 0,0 1 0 0 0,0 0 0 0 0,0-1 0 0 0,0 1 0 0 0,-1 0 0 0 0,1 0 0 0 0,0 0 0 0 0,1 1 0 0 0,-1 0-2 0 0,1 0 0 0 0,-1 1 0 0 0,0-1 0 0 0,0 1 0 0 0,0 0 0 0 0,0-1 0 0 0,0 1 0 0 0,0 4 0 0 0,1 3 21 0 0,-1 0-1 0 0,-1 1 0 0 0,-1 19 0 0 0,-3-4 293 0 0,0 0 0 0 0,-2-1 0 0 0,-1 0 0 0 0,-1 0 0 0 0,-21 45 0 0 0,-71 112-208 0 0,34-81-104 0 0,-3-4 0 0 0,-92 99 0 0 0,129-161 0 0 0,-55 44 0 0 0,-43 22 0 0 0,86-68 0 0 0,37-28 0 0 0,-1 1 0 0 0,0-1 0 0 0,0 0 0 0 0,0-1 0 0 0,0 0 0 0 0,-16 5 0 0 0,24-9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0,3-6 0 0 0,7-6 0 0 0,4-2-154 0 0,1 1 0 0 0,32-23 0 0 0,40-18-1199 0 0,-59 37 1192 0 0,-1 1 220 0 0,39-17 0 0 0,-57 29 110 0 0,0 1 0 0 0,0 0 1 0 0,0 0-1 0 0,0 1 0 0 0,1 0 1 0 0,-1 1-1 0 0,0 0 0 0 0,1 0 1 0 0,10 2-1 0 0,-17-1-155 0 0,0 1-1 0 0,0-1 1 0 0,0 1 0 0 0,1 0-1 0 0,-1 0 1 0 0,0 1 0 0 0,0-1 0 0 0,0 1-1 0 0,-1-1 1 0 0,1 1 0 0 0,0 0-1 0 0,3 3 1 0 0,2 3-18 0 0,0 0-1 0 0,8 11 1 0 0,-13-13 4 0 0,1-1 0 0 0,-1 1 0 0 0,-1-1 0 0 0,1 1 0 0 0,-1 0 0 0 0,0 0 0 0 0,0 0 0 0 0,-1 0 0 0 0,0 0 0 0 0,0 0 0 0 0,0 8 0 0 0,0-2 0 0 0,-1 1 0 0 0,0-1 0 0 0,-1 1 0 0 0,-5 20 0 0 0,4-22 53 0 0,-2 0 0 0 0,0 0 1 0 0,0 0-1 0 0,-1-1 0 0 0,-7 14 0 0 0,7-17-499 0 0,-1 1-1 0 0,-9 11 1 0 0,10-15-745 0 0,0 1 1 0 0,0-1 0 0 0,0 0 0 0 0,-7 4-1 0 0,-1-1-5053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 12151 0 0,'-2'-1'555'0'0,"-5"0"-470"0"0,1 0 0 0 0,-1 0 0 0 0,1 1 0 0 0,-1 0 0 0 0,1 0 0 0 0,-1 1 0 0 0,1-1 0 0 0,0 2 0 0 0,-9 1 0 0 0,-8 4 226 0 0,-27 12 1 0 0,16-6 460 0 0,5-1-476 0 0,1 0 0 0 0,0 2 0 0 0,2 1 0 0 0,-1 1 0 0 0,-46 39 0 0 0,63-46-283 0 0,0 0 0 0 0,1 0 0 0 0,0 1 0 0 0,0 0 0 0 0,-13 23 0 0 0,19-29-12 0 0,1 0 1 0 0,0 1-1 0 0,0-1 0 0 0,0 1 0 0 0,1-1 1 0 0,0 1-1 0 0,0-1 0 0 0,0 1 0 0 0,0 0 1 0 0,1-1-1 0 0,0 1 0 0 0,0 0 0 0 0,0 0 1 0 0,0-1-1 0 0,1 1 0 0 0,-1 0 0 0 0,1-1 1 0 0,1 1-1 0 0,-1-1 0 0 0,2 5 0 0 0,1-2 27 0 0,-1-1 0 0 0,1 1-1 0 0,0-1 1 0 0,1 0-1 0 0,-1 0 1 0 0,1-1 0 0 0,0 1-1 0 0,1-1 1 0 0,-1 0 0 0 0,1-1-1 0 0,0 1 1 0 0,0-1 0 0 0,1-1-1 0 0,6 4 1 0 0,-11-5 85 0 0,1-3 9 0 0,0 1-69 0 0,0 0 1 0 0,0-1-1 0 0,0 0 1 0 0,0 0-1 0 0,-1 1 1 0 0,1-2-1 0 0,0 1 1 0 0,-1 0 0 0 0,1 0-1 0 0,-1-1 1 0 0,1 0-1 0 0,-1 1 1 0 0,0-1-1 0 0,0 0 1 0 0,1 0-1 0 0,-1 0 1 0 0,-1 0 0 0 0,1-1-1 0 0,0 1 1 0 0,2-4-1 0 0,1-5 81 0 0,0 1-1 0 0,-1-1 0 0 0,0 0 1 0 0,2-12-1 0 0,10-25-16 0 0,1 16-295 0 0,32-48 1 0 0,-34 57-387 0 0,15-24-1221 0 0,-29 45 929 0 0,-1 2-559 0 0,0 0-2260 0 0,0 0-969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44 13823 0 0,'2'0'630'0'0,"10"0"211"0"0,-11 0-831 0 0,0 0 1 0 0,-1 1-1 0 0,1-1 1 0 0,0 0 0 0 0,0 1-1 0 0,0-1 1 0 0,0 0-1 0 0,-1 1 1 0 0,1-1-1 0 0,0 1 1 0 0,0-1-1 0 0,-1 1 1 0 0,1 0-1 0 0,0-1 1 0 0,-1 1-1 0 0,1 0 1 0 0,-1-1-1 0 0,1 1 1 0 0,-1 0-1 0 0,1 0 1 0 0,-1-1-1 0 0,1 1 1 0 0,-1 0-1 0 0,0 0 1 0 0,1 0-1 0 0,-1 0 1 0 0,0 0 0 0 0,0-1-1 0 0,0 1 1 0 0,0 2-1 0 0,1 1 139 0 0,1 2 65 0 0,-1 0 0 0 0,0 1 0 0 0,0-1 0 0 0,0 0 0 0 0,-1 1 0 0 0,0 9 0 0 0,-8 46-64 0 0,5-46-120 0 0,2-14 341 0 0,1-2 117 0 0,0 0 21 0 0,0 0-66 0 0,2 0-294 0 0,2-3-101 0 0,1 1 0 0 0,-1-1 0 0 0,0 0 0 0 0,1 0-1 0 0,-1 0 1 0 0,-1 0 0 0 0,6-6 0 0 0,24-31 1164 0 0,-23 27-908 0 0,1 1-197 0 0,44-62-49 0 0,-54 73-58 0 0,0-1 0 0 0,-1 1 0 0 0,1-1 0 0 0,0 0 0 0 0,-1 1 0 0 0,1-1 0 0 0,-1 0 0 0 0,1 1 0 0 0,-1-3 0 0 0,1 3 0 0 0,-1 1 0 0 0,0-1 0 0 0,0 1 0 0 0,-1-1 0 0 0,1 0 0 0 0,0 1 0 0 0,0-1 0 0 0,0 1 0 0 0,0-1 0 0 0,0 1 0 0 0,-1-1 0 0 0,1 1 0 0 0,0-1 0 0 0,0 1 0 0 0,-1-1 0 0 0,1 1 0 0 0,0-1 0 0 0,-1 1 0 0 0,0-1 0 0 0,0 0 0 0 0,-1 0 0 0 0,1 1 0 0 0,0-1 0 0 0,-1 1 0 0 0,1-1 0 0 0,-1 1 0 0 0,1-1 0 0 0,-1 1 0 0 0,1 0 0 0 0,-1 0 0 0 0,1 0 0 0 0,-1 0 0 0 0,1 0 0 0 0,-1 0 0 0 0,1 0 0 0 0,-1 1 0 0 0,1-1 0 0 0,-1 0 0 0 0,-1 2 0 0 0,-15 4-234 0 0,1 0 0 0 0,-1 2-1 0 0,2 0 1 0 0,-17 10 0 0 0,-63 47-1148 0 0,64-42 1015 0 0,-97 79-767 0 0,105-80 1238 0 0,2 0 0 0 0,0 2 0 0 0,-20 30 0 0 0,38-48 62 0 0,0 0 1 0 0,0 0 0 0 0,1 0 0 0 0,0 1 0 0 0,0-1-1 0 0,-3 13 1 0 0,5-17-157 0 0,1-1 0 0 0,0 0 0 0 0,0 1 0 0 0,-1-1 1 0 0,1 0-1 0 0,0 1 0 0 0,0-1 0 0 0,0 0 0 0 0,1 1 0 0 0,-1-1 0 0 0,0 0 0 0 0,0 1 0 0 0,1-1 0 0 0,-1 0 0 0 0,1 1 0 0 0,-1-1 0 0 0,1 0 0 0 0,0 0 1 0 0,-1 0-1 0 0,1 1 0 0 0,0-1 0 0 0,0 0 0 0 0,0 0 0 0 0,0 0 0 0 0,-1 0 0 0 0,2 0 0 0 0,-1-1 0 0 0,0 1 0 0 0,0 0 0 0 0,0 0 0 0 0,0-1 0 0 0,0 1 1 0 0,1 0-1 0 0,-1-1 0 0 0,0 0 0 0 0,1 1 0 0 0,-1-1 0 0 0,0 0 0 0 0,1 1 0 0 0,-1-1 0 0 0,3 0 0 0 0,3 0-10 0 0,-1 1 0 0 0,1-1 0 0 0,0-1 0 0 0,0 1 0 0 0,0-1 0 0 0,0 0 0 0 0,12-5 0 0 0,48-20 0 0 0,-45 17 0 0 0,125-44 337 0 0,-81 30-1453 0 0,-1-1-3449 0 0,-10 2-1483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6 11975 0 0,'2'-1'547'0'0,"3"0"-403"0"0,0 0 0 0 0,0 0 1 0 0,0 0-1 0 0,6 1 0 0 0,-10 0-137 0 0,-49 23 1905 0 0,31-10-1790 0 0,0 0-1 0 0,1 1 1 0 0,1 1 0 0 0,0 0 0 0 0,1 1-1 0 0,1 0 1 0 0,-21 33 0 0 0,1 11 621 0 0,-29 68 0 0 0,34-66-918 0 0,-99 198 1842 0 0,-22-12-1358 0 0,26-79-309 0 0,91-131 0 0 0,-1-1 0 0 0,-44 38 0 0 0,73-71 0 0 0,-1-1 0 0 0,1 1 0 0 0,-1-1 0 0 0,0 0 0 0 0,1 0 0 0 0,-1 0 0 0 0,-1-1 0 0 0,1 0 0 0 0,0 0 0 0 0,-6 1 0 0 0,11-3 0 0 0,-1 0 0 0 0,1 1 0 0 0,-1-1 0 0 0,1 0 0 0 0,-1 0 0 0 0,1 0 0 0 0,-1 0 0 0 0,1 0 0 0 0,0 0 0 0 0,-1 0 0 0 0,1 0 0 0 0,-1 0 0 0 0,1 0 0 0 0,-1 0 0 0 0,1 0 0 0 0,-1-1 0 0 0,1 1 0 0 0,0 0 0 0 0,-1 0 0 0 0,1 0 0 0 0,-1-1 0 0 0,1 1 0 0 0,0 0 0 0 0,-1 0 0 0 0,1-1 0 0 0,-1 1 0 0 0,1-5 0 0 0,-1 3 0 0 0,0-1 0 0 0,1 0 0 0 0,0 0 0 0 0,0 0 0 0 0,0 0 0 0 0,0 0 0 0 0,0 0 0 0 0,0 1 0 0 0,1-1 0 0 0,0 0 0 0 0,-1 0 0 0 0,1 0 0 0 0,2-3 0 0 0,18-35 0 0 0,-18 35 0 0 0,36-62 0 0 0,3 1 0 0 0,91-107 0 0 0,-106 143 0 0 0,2 2 0 0 0,2 0 0 0 0,0 2 0 0 0,2 2 0 0 0,1 0 0 0 0,1 3 0 0 0,39-20 0 0 0,-59 35-1 0 0,0 0 0 0 0,0 1-1 0 0,0 1 1 0 0,21-4 0 0 0,-30 8 6 0 0,0 0 0 0 0,0 0 1 0 0,0 1-1 0 0,0 0 0 0 0,0 0 0 0 0,1 0 0 0 0,-1 1 1 0 0,0 0-1 0 0,0 0 0 0 0,0 0 0 0 0,0 1 1 0 0,-1 0-1 0 0,1 0 0 0 0,7 5 0 0 0,-6-3 97 0 0,0 1-1 0 0,0 0 1 0 0,-1 1-1 0 0,1 0 1 0 0,-1 0 0 0 0,-1 0-1 0 0,1 1 1 0 0,-1 0-1 0 0,0 0 1 0 0,0 0-1 0 0,-1 0 1 0 0,0 1 0 0 0,-1 0-1 0 0,1 0 1 0 0,-1 0-1 0 0,-1 0 1 0 0,0 0-1 0 0,0 1 1 0 0,0-1-1 0 0,0 13 1 0 0,-2-10-112 0 0,1 1-1 0 0,-2 0 1 0 0,1 0-1 0 0,-2-1 1 0 0,1 1-1 0 0,-2-1 1 0 0,1 1-1 0 0,-2-1 1 0 0,1 0-1 0 0,-2 0 1 0 0,1 0 0 0 0,-2-1-1 0 0,1 1 1 0 0,-12 14-1 0 0,-3 0 11 0 0,-2-2 0 0 0,0 0 0 0 0,-34 26 0 0 0,-83 52 0 0 0,129-94 0 0 0,-28 18 0 0 0,-45 24 0 0 0,64-40 0 0 0,-1 0 0 0 0,0-1 0 0 0,0-1 0 0 0,-34 6 0 0 0,18-5-876 0 0,35-9 838 0 0,1 1-1 0 0,0 0 1 0 0,0 0 0 0 0,0-1-1 0 0,0 1 1 0 0,-1 0 0 0 0,1-1-1 0 0,0 1 1 0 0,0 0-1 0 0,0 0 1 0 0,0-1 0 0 0,0 1-1 0 0,0 0 1 0 0,0-1 0 0 0,0 1-1 0 0,0 0 1 0 0,0 0 0 0 0,0-1-1 0 0,0 1 1 0 0,0 0-1 0 0,0-1 1 0 0,0 1 0 0 0,0 0-1 0 0,0 0 1 0 0,1-1 0 0 0,-1 1-1 0 0,0 0-13 0 0,2-5-195 0 0,0 1-1 0 0,0 0 1 0 0,0 0-1 0 0,1 0 1 0 0,0 1 0 0 0,-1-1-1 0 0,1 1 1 0 0,1-1-1 0 0,-1 1 1 0 0,5-4-1 0 0,-5 4 94 0 0,23-19-870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577 193 11975 0 0,'3'0'547'0'0,"11"-2"-254"0"0,0-1 0 0 0,1 0 0 0 0,-1-1-1 0 0,-1-1 1 0 0,1 0 0 0 0,-1 0 0 0 0,1-2 0 0 0,-2 1 0 0 0,1-2-1 0 0,21-16 1 0 0,-32 22-219 0 0,0 0 1 0 0,0 0-1 0 0,-1 0 0 0 0,1 1 0 0 0,-1-1 1 0 0,1-1-1 0 0,-1 1 0 0 0,0 0 0 0 0,0 0 0 0 0,0 0 1 0 0,0-1-1 0 0,0 1 0 0 0,-1 0 0 0 0,1-1 1 0 0,-1 1-1 0 0,1-1 0 0 0,-1 1 0 0 0,0-1 0 0 0,0 1 1 0 0,0-1-1 0 0,0 1 0 0 0,-1-1 0 0 0,1 1 1 0 0,0 0-1 0 0,-1-1 0 0 0,0 1 0 0 0,0-1 0 0 0,0 1 1 0 0,0 0-1 0 0,-1-3 0 0 0,0 1-8 0 0,0 1-1 0 0,0 0 1 0 0,0 0 0 0 0,0 0-1 0 0,0 0 1 0 0,-1 0 0 0 0,1 1-1 0 0,-1-1 1 0 0,0 1 0 0 0,0 0-1 0 0,0-1 1 0 0,0 1 0 0 0,0 1-1 0 0,0-1 1 0 0,-1 0 0 0 0,1 1 0 0 0,0-1-1 0 0,-1 1 1 0 0,0 0 0 0 0,-3 0-1 0 0,-4 0-65 0 0,-1 1 0 0 0,1 1 0 0 0,-1 0 0 0 0,1 0 0 0 0,-17 5 0 0 0,2 1 0 0 0,-30 14 0 0 0,6 2 0 0 0,0 2 0 0 0,1 2 0 0 0,2 3 0 0 0,0 1 0 0 0,3 2 0 0 0,1 3 0 0 0,1 1 0 0 0,-45 52 0 0 0,77-77 0 0 0,0 0 0 0 0,0 0 0 0 0,1 1 0 0 0,1 0 0 0 0,-14 27 0 0 0,22-38 0 0 0,-1-1 0 0 0,1 0 0 0 0,-1 1 0 0 0,1-1 0 0 0,-1 0 0 0 0,1 1 0 0 0,0-1 0 0 0,0 1 0 0 0,0-1 0 0 0,0 0 0 0 0,0 1 0 0 0,0-1 0 0 0,0 1 0 0 0,0-1 0 0 0,0 0 0 0 0,1 1 0 0 0,-1-1 0 0 0,0 1 0 0 0,1-1 0 0 0,-1 0 0 0 0,1 1 0 0 0,0-1 0 0 0,1 2 0 0 0,-1-2 0 0 0,0-1 0 0 0,0 1 0 0 0,0 0 0 0 0,0 0 0 0 0,1 0 0 0 0,-1-1 0 0 0,0 1 0 0 0,1-1 0 0 0,-1 1 0 0 0,0-1 0 0 0,1 0 0 0 0,-1 1 0 0 0,1-1 0 0 0,-1 0 0 0 0,0 0 0 0 0,1 0 0 0 0,-1 0 0 0 0,1 0 0 0 0,-1 0 0 0 0,1-1 0 0 0,-1 1 0 0 0,2-1 0 0 0,23-7 282 0 0,-1 0-1 0 0,0-2 1 0 0,41-24-1 0 0,-36 19 33 0 0,33-17 52 0 0,96-52-14 0 0,-136 70-549 0 0,-2 0 0 0 0,0-2-1 0 0,0 0 1 0 0,31-35 0 0 0,-56 56 104 0 0,-81 100-930 0 0,52-55 1023 0 0,-40 84 0 0 0,71-130-116 0 0,0 0 0 0 0,0 1-1 0 0,1 0 1 0 0,0-1 0 0 0,0 1-1 0 0,0 0 1 0 0,0 7 0 0 0,1-11-59 0 0,0-1 1 0 0,0 0-1 0 0,0 1 1 0 0,1-1-1 0 0,-1 0 1 0 0,0 1-1 0 0,0-1 1 0 0,0 0-1 0 0,1 1 1 0 0,-1-1-1 0 0,0 0 1 0 0,1 1-1 0 0,-1-1 1 0 0,0 0 0 0 0,1 0-1 0 0,-1 0 1 0 0,0 1-1 0 0,1-1 1 0 0,-1 0-1 0 0,0 0 1 0 0,1 0-1 0 0,-1 0 1 0 0,1 0-1 0 0,-1 0 1 0 0,0 1-1 0 0,1-1 1 0 0,0 0-1 0 0,-1 0-475 0 0,14 1-4964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 17503 0 0,'5'-7'858'0'0,"-11"8"130"0"0,-14 7-609 0 0,-26 14 247 0 0,45-21-594 0 0,-78 38-477 0 0,-112 74-1 0 0,164-92 442 0 0,0 0 0 0 0,1 2 0 0 0,-27 31 0 0 0,47-48 129 0 0,1 1-1 0 0,0 0 1 0 0,0 0-1 0 0,1 0 1 0 0,0 1-1 0 0,0-1 1 0 0,-3 13-1 0 0,6-18-87 0 0,0 1 0 0 0,0-1 0 0 0,1 1 0 0 0,-1 0 0 0 0,1-1 0 0 0,0 1-1 0 0,0 0 1 0 0,0-1 0 0 0,0 1 0 0 0,0 0 0 0 0,0-1 0 0 0,1 1 0 0 0,-1 0 0 0 0,1-1-1 0 0,0 1 1 0 0,0-1 0 0 0,0 1 0 0 0,0-1 0 0 0,0 1 0 0 0,1-1 0 0 0,-1 0 0 0 0,1 0 0 0 0,-1 1-1 0 0,1-1 1 0 0,0 0 0 0 0,3 2 0 0 0,4 6-37 0 0,-8-9 0 0 0,1 1 0 0 0,-1-1 0 0 0,0 0 0 0 0,1 1 0 0 0,-1-1 0 0 0,1 0 0 0 0,0 0 0 0 0,-1 0 0 0 0,1 0 0 0 0,0 0 0 0 0,2 1 0 0 0,4 0-122 0 0,1 0 1 0 0,-1-1-1 0 0,0 0 0 0 0,0 0 1 0 0,1-1-1 0 0,9 0 0 0 0,0-2-2014 0 0,32-7 0 0 0,-19 2-4004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10 13823 0 0,'0'0'315'0'0,"-13"-9"882"0"0,12 9-1158 0 0,-1 0 0 0 0,0 1 0 0 0,1-1 0 0 0,-1 1 0 0 0,0-1 1 0 0,1 1-1 0 0,-1-1 0 0 0,1 1 0 0 0,-1 0 0 0 0,1 0 0 0 0,-1 0 0 0 0,1 0 0 0 0,0 0 0 0 0,-1 0 0 0 0,1 0 0 0 0,0 0 0 0 0,-2 3 0 0 0,0-1 181 0 0,2-2-251 0 0,-1 0 173 0 0,0 1 0 0 0,1-1 0 0 0,-1 0 1 0 0,1 0-1 0 0,-1 1 0 0 0,1-1 0 0 0,0 1 0 0 0,0-1 0 0 0,-1 1 0 0 0,1-1 0 0 0,0 1 0 0 0,0 0 0 0 0,1 0 0 0 0,-1-1 1 0 0,0 1-1 0 0,0 0 0 0 0,1 0 0 0 0,0 0 0 0 0,-1 0 0 0 0,1 0 0 0 0,0 0 0 0 0,0 2 0 0 0,0 3 62 0 0,0-1 0 0 0,0 1 0 0 0,-1-1 1 0 0,1 1-1 0 0,-1-1 0 0 0,-1 0 0 0 0,-1 7 0 0 0,-19 41 163 0 0,11-31-391 0 0,-18 38 496 0 0,-54 79 0 0 0,46-81 24 0 0,-328 467-418 0 0,333-482-377 0 0,-20 21-1152 0 0,25-32-510 0 0,-31 48 1 0 0,53-72-2344 0 0,4-7-1311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15663 0 0,'0'0'356'0'0,"1"-2"50"0"0,3-5-203 0 0,-2 3-95 0 0,1 0 0 0 0,-1 1 0 0 0,0-1-1 0 0,1 1 1 0 0,0-1 0 0 0,6-5 0 0 0,-5 5 19 0 0,0 0-1 0 0,0 0 1 0 0,0-1-1 0 0,3-5 0 0 0,15-16 674 0 0,9 1-140 0 0,2 2 0 0 0,1 0 0 0 0,66-31 0 0 0,-23 15-718 0 0,16-7-343 0 0,124-82 0 0 0,-211 124-65 0 0,1-1 0 0 0,-1 0 0 0 0,0 0-1 0 0,0-1 1 0 0,10-11 0 0 0,-16 17 432 0 0,0 0-1 0 0,0-1 1 0 0,0 1 0 0 0,0 0 0 0 0,0 0-1 0 0,0 0 1 0 0,0 0 0 0 0,0 0 0 0 0,0 0-1 0 0,0 0 1 0 0,1 0 0 0 0,-1 0 0 0 0,0-1-1 0 0,0 1 1 0 0,0 0 0 0 0,0 0 0 0 0,0 0-1 0 0,0 0 1 0 0,0 0 0 0 0,0 0 0 0 0,0 0 0 0 0,-1 0-1 0 0,1-1 1 0 0,0 1 0 0 0,0 0 0 0 0,0 0-1 0 0,0 0 1 0 0,0 0 0 0 0,0 0 0 0 0,0 0-1 0 0,0 0 1 0 0,0 0 0 0 0,0 0 0 0 0,0-1-1 0 0,0 1 1 0 0,0 0 0 0 0,0 0 0 0 0,0 0-1 0 0,-1 0 1 0 0,1 0 0 0 0,0 0 0 0 0,0 0-1 0 0,0 0 1 0 0,0 0 0 0 0,0 0 0 0 0,0 0-1 0 0,0 0 1 0 0,0 0 0 0 0,0 0 0 0 0,-1 0-1 0 0,1 0 1 0 0,0 0 0 0 0,0 0 0 0 0,0 0-1 0 0,0 0 1 0 0,0 0 0 0 0,-20-8-1998 0 0,-10 6-15 0 0</inkml:trace>
  <inkml:trace contextRef="#ctx0" brushRef="#br0" timeOffset="1">105 474 19351 0 0,'0'0'439'0'0,"0"2"62"0"0,4 7-335 0 0,-1 0 1 0 0,1 0-1 0 0,1 0 0 0 0,-1-1 0 0 0,2 0 0 0 0,10 15 0 0 0,6 8 294 0 0,-15-22-130 0 0,0 0 1 0 0,10 10-1 0 0,14 18 268 0 0,17 28-582 0 0,-36-48-703 0 0,-12-16 517 0 0,0-1 1 0 0,1 1 0 0 0,-1-1-1 0 0,0 1 1 0 0,1 0 0 0 0,-1-1-1 0 0,1 1 1 0 0,-1-1 0 0 0,0 0-1 0 0,1 1 1 0 0,-1-1 0 0 0,1 1-1 0 0,-1-1 1 0 0,1 0-1 0 0,0 1 1 0 0,-1-1 0 0 0,1 0-1 0 0,-1 1 1 0 0,1-1 0 0 0,-1 0-1 0 0,1 0 1 0 0,0 0 0 0 0,-1 0-1 0 0,1 0 1 0 0,0 1 0 0 0,0-1-1 0 0,8 0-6650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295 660 10135 0 0,'0'0'231'0'0,"0"0"29"0"0,-2 1 19 0 0,-8-1-247 0 0,1 0-1 0 0,-1-1 1 0 0,0 0 0 0 0,1 0 0 0 0,-1-1 0 0 0,1 0 0 0 0,0-1-1 0 0,-9-3 1 0 0,10 4 80 0 0,1 0 0 0 0,-1 1-1 0 0,1 0 1 0 0,-1 0-1 0 0,0 1 1 0 0,-12 1 0 0 0,9-1 121 0 0,0 0-1 0 0,-14-2 1 0 0,20 1 28 0 0,0 0 0 0 0,0 0 0 0 0,1 0 0 0 0,-1-1 0 0 0,1 0-1 0 0,-1 0 1 0 0,1 0 0 0 0,0 0 0 0 0,0-1 0 0 0,0 0 0 0 0,0 1 0 0 0,0-2-1 0 0,0 1 1 0 0,-3-4 0 0 0,5 4-82 0 0,0 1 0 0 0,0-1 0 0 0,1 0-1 0 0,-1 0 1 0 0,0 0 0 0 0,1 0 0 0 0,0 0 0 0 0,0 0-1 0 0,0-1 1 0 0,0 1 0 0 0,0 0 0 0 0,1-1 0 0 0,-1 1 0 0 0,1-1-1 0 0,0 1 1 0 0,0 0 0 0 0,0-1 0 0 0,1 1 0 0 0,-1 0-1 0 0,2-6 1 0 0,3-8-6 0 0,1 1 0 0 0,1 0 0 0 0,0 0 0 0 0,1 0 0 0 0,1 1 0 0 0,18-24 0 0 0,0 4-212 0 0,47-44-1 0 0,-49 55 40 0 0,0 3 0 0 0,2 0 0 0 0,53-32 0 0 0,-23 22 0 0 0,63-24 0 0 0,-83 39 0 0 0,1 2 0 0 0,0 1 0 0 0,0 2 0 0 0,55-8 0 0 0,-85 18 0 0 0,0 1 0 0 0,-1 0 0 0 0,1 0 0 0 0,0 0 0 0 0,-1 1 0 0 0,1 0 0 0 0,11 4 0 0 0,-16-5 0 0 0,-1 1 0 0 0,1 1 0 0 0,0-1 0 0 0,0 0 0 0 0,-1 1 0 0 0,1-1 0 0 0,0 1 0 0 0,-1 0 0 0 0,0 0 0 0 0,1 0 0 0 0,-1 0 0 0 0,0 0 0 0 0,0 0 0 0 0,0 1 0 0 0,0-1 0 0 0,-1 1 0 0 0,1-1 0 0 0,-1 1 0 0 0,1 0 0 0 0,-1 0 0 0 0,0 0 0 0 0,1 3 0 0 0,-1 3 0 0 0,1-1 0 0 0,-2 1 0 0 0,1 0 0 0 0,-1 0 0 0 0,-1 0 0 0 0,1-1 0 0 0,-1 1 0 0 0,-1 0 0 0 0,-4 14 0 0 0,0-5 0 0 0,0 1 0 0 0,-1-1 0 0 0,-14 24 0 0 0,7-21 0 0 0,0 0 0 0 0,-1-1 0 0 0,-1 0 0 0 0,0-1 0 0 0,-2-1 0 0 0,0-1 0 0 0,-37 27 0 0 0,1-7 0 0 0,-104 51 0 0 0,121-69-213 0 0,-57 19 1 0 0,73-32-98 0 0,0 0-1 0 0,-1-1 1 0 0,1-1 0 0 0,-33 2 0 0 0,48-6 91 0 0,0 0-1 0 0,0 0 1 0 0,1 0-1 0 0,-1-1 0 0 0,-8-2 1 0 0,-3-3-6288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11 17503 0 0,'0'0'399'0'0,"0"0"60"0"0,0 0 21 0 0,2-1-59 0 0,17-7-260 0 0,-19 8-161 0 0,0-1 0 0 0,1 1 0 0 0,-1 0 0 0 0,0 0 0 0 0,1 0 0 0 0,-1 0 0 0 0,0 0 0 0 0,0-1 0 0 0,1 1 0 0 0,-1 0 0 0 0,0 0 0 0 0,1 0 0 0 0,-1 0 0 0 0,0 0 0 0 0,0 0 0 0 0,1 0 0 0 0,-1 0 0 0 0,0 0 0 0 0,1 0 0 0 0,-1 0 0 0 0,0 0 0 0 0,1 1 0 0 0,-1-1 0 0 0,0 0 0 0 0,0 0 0 0 0,1 0 0 0 0,-1 0 0 0 0,0 0 0 0 0,0 1 0 0 0,1-1 0 0 0,-1 0 0 0 0,0 0 0 0 0,0 0 0 0 0,1 1 0 0 0,-1-1 0 0 0,0 0 0 0 0,0 0 0 0 0,0 1 0 0 0,0-1 0 0 0,1 0 0 0 0,-1 0 0 0 0,0 1 0 0 0,0-1 0 0 0,0 0 0 0 0,0 1 0 0 0,0-1 0 0 0,0 0 0 0 0,0 0 0 0 0,0 1 0 0 0,0-1 0 0 0,0 0 0 0 0,0 1 0 0 0,0-1 0 0 0,0 0 0 0 0,0 1 0 0 0,0-1 0 0 0,0 0 0 0 0,0 0 0 0 0,0 1 0 0 0,0-1 0 0 0,-1 1 0 0 0,1-1 0 0 0,-1 5 0 0 0,0 0 0 0 0,0 0 0 0 0,-1 1 0 0 0,0-1 0 0 0,0-1 0 0 0,0 1 0 0 0,-1 0 0 0 0,1 0 0 0 0,-1-1 0 0 0,0 0 0 0 0,-5 5 0 0 0,0 4 0 0 0,-168 258 72 0 0,77-114 1144 0 0,-29 44-446 0 0,86-140-775 0 0,-62 66 0 0 0,-57 39-396 0 0,114-115-483 0 0,41-45 522 0 0,2 1 0 0 0,-1-1-1 0 0,1 1 1 0 0,0 0 0 0 0,0 0 0 0 0,-3 10 0 0 0,7-17 276 0 0,0 1 1 0 0,0-1-1 0 0,0 1 0 0 0,0-1 0 0 0,-1 0 0 0 0,1 1 0 0 0,0-1 0 0 0,0 0 1 0 0,0 1-1 0 0,0-1 0 0 0,0 0 0 0 0,0 1 0 0 0,0-1 0 0 0,0 0 0 0 0,0 1 1 0 0,1-1-1 0 0,-1 1 0 0 0,0-1 0 0 0,0 0 0 0 0,0 1 0 0 0,0-1 0 0 0,1 1 1 0 0,8 2-5713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19351 0 0,'1'-1'439'0'0,"-1"0"-401"0"0,0 1-1 0 0,0 0 1 0 0,0-1 0 0 0,0 1-1 0 0,0 0 1 0 0,0 0 0 0 0,0-1 0 0 0,0 1-1 0 0,0 0 1 0 0,0-1 0 0 0,0 1-1 0 0,0 0 1 0 0,0 0 0 0 0,0-1 0 0 0,0 1-1 0 0,0 0 1 0 0,0 0 0 0 0,-1-1 0 0 0,1 1-1 0 0,0 0 1 0 0,0 0 0 0 0,0-1-1 0 0,0 1 1 0 0,-1 0 0 0 0,1 0 0 0 0,0-1-1 0 0,0 1 1 0 0,0 0 0 0 0,-1 0-1 0 0,1 0 1 0 0,0 0 0 0 0,0-1 0 0 0,-1 1-1 0 0,1 0 1 0 0,0 0 0 0 0,0 0-1 0 0,-1 0 1 0 0,1 0 0 0 0,0 0 0 0 0,-1 0-1 0 0,-15 3 237 0 0,9-1-325 0 0,1 1 0 0 0,-1 0 1 0 0,-8 6-1 0 0,-54 45-1054 0 0,-13 10 298 0 0,37-33 804 0 0,2 1 0 0 0,1 3 0 0 0,2 1-1 0 0,-55 63 1 0 0,82-83 1 0 0,1-3 11 0 0,1 1 1 0 0,1-1-1 0 0,0 2 1 0 0,1 0-1 0 0,1 0 1 0 0,-8 18-1 0 0,16-33 22 0 0,0 0-1 0 0,0 1 0 0 0,0-1 1 0 0,0 1-1 0 0,0-1 0 0 0,1 1 1 0 0,-1-1-1 0 0,0 0 1 0 0,0 1-1 0 0,0-1 0 0 0,0 1 1 0 0,0-1-1 0 0,1 0 0 0 0,-1 1 1 0 0,0-1-1 0 0,0 1 1 0 0,1-1-1 0 0,-1 0 0 0 0,0 1 1 0 0,1-1-1 0 0,-1 0 1 0 0,0 0-1 0 0,1 1 0 0 0,-1-1 1 0 0,0 0-1 0 0,1 0 0 0 0,0 1 1 0 0,11 4 438 0 0,-5-4-250 0 0,1 1 0 0 0,0-2-1 0 0,-1 1 1 0 0,1-1 0 0 0,0 0-1 0 0,11-2 1 0 0,49-12 744 0 0,-38 7-817 0 0,63-16-128 0 0,-77 18-19 0 0,-1-1 1 0 0,-1 0-1 0 0,28-16 1 0 0,-37 19 1 0 0,1-1 0 0 0,-1 0-1 0 0,0 0 1 0 0,0-1 0 0 0,-1 1 0 0 0,1-1 0 0 0,-1 0-1 0 0,0 0 1 0 0,0-1 0 0 0,-1 1 0 0 0,1-1-1 0 0,-1 0 1 0 0,-1 0 0 0 0,5-12 0 0 0,-6 13-8 0 0,0 1 0 0 0,0-1 0 0 0,-1 0 0 0 0,0 0 0 0 0,1 0 0 0 0,-2 0 0 0 0,1 1 1 0 0,0-1-1 0 0,-1 0 0 0 0,0 0 0 0 0,0 0 0 0 0,-1 1 0 0 0,1-1 0 0 0,-1 1 0 0 0,0-1 0 0 0,0 1 0 0 0,-1 0 1 0 0,1 0-1 0 0,-1 0 0 0 0,-4-6 0 0 0,-16-13-2033 0 0,19 21 1602 0 0,0-1 1 0 0,1 0 0 0 0,0-1-1 0 0,-1 1 1 0 0,1-1 0 0 0,1 1-1 0 0,-1-1 1 0 0,0 0 0 0 0,1 0 0 0 0,0 0-1 0 0,0 0 1 0 0,0 0 0 0 0,-1-5-1 0 0,2-10-1098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54 17503 0 0,'0'0'399'0'0,"0"0"60"0"0,0 0 21 0 0,0 0-59 0 0,0 2-276 0 0,-1 1-144 0 0,-1 0 0 0 0,1-1 0 0 0,0 0 1 0 0,-1 1-1 0 0,1-1 0 0 0,-1 0 0 0 0,0 0 0 0 0,1 1 0 0 0,-1-1 0 0 0,0-1 0 0 0,0 1 0 0 0,-1 0 0 0 0,1 0 1 0 0,0-1-1 0 0,-5 3 0 0 0,-7 3-3 0 0,-24 9 1 0 0,22-10 2 0 0,-29 13-608 0 0,-81 48 0 0 0,110-58 742 0 0,1 2 0 0 0,1 0 0 0 0,0 0-1 0 0,0 1 1 0 0,1 1 0 0 0,1 0 0 0 0,0 1 0 0 0,-15 22 0 0 0,25-31-23 0 0,-1 0 0 0 0,0 0 0 0 0,1 1 0 0 0,0-1 0 0 0,0 0 0 0 0,0 1 0 0 0,1-1 0 0 0,0 1 0 0 0,0 0 1 0 0,0-1-1 0 0,1 1 0 0 0,0 0 0 0 0,0 0 0 0 0,1 8 0 0 0,0-10-96 0 0,0-1 0 0 0,0 1 0 0 0,0 0 0 0 0,1 0 0 0 0,-1-1 0 0 0,1 1 0 0 0,0-1 0 0 0,0 0-1 0 0,0 1 1 0 0,1-1 0 0 0,-1 0 0 0 0,1 0 0 0 0,-1 0 0 0 0,1-1 0 0 0,0 1 0 0 0,0-1 0 0 0,1 1 0 0 0,-1-1 0 0 0,0 0 0 0 0,1 0 0 0 0,-1-1 0 0 0,4 2 0 0 0,1 0 8 0 0,-1-1 0 0 0,1 0 1 0 0,0 0-1 0 0,0-1 0 0 0,-1 0 0 0 0,1 0 0 0 0,0-1 0 0 0,0 0 1 0 0,0 0-1 0 0,0-1 0 0 0,-1 0 0 0 0,1-1 0 0 0,0 1 0 0 0,8-4 1 0 0,9-5 475 0 0,0 0 1 0 0,41-25 0 0 0,-33 16-318 0 0,-16 10-183 0 0,-1-1 0 0 0,0-1 0 0 0,-1 0 0 0 0,-1-1 0 0 0,0-1 0 0 0,21-23 0 0 0,-33 33 2 0 0,-1 0-1 0 0,1 1 0 0 0,-1-1 1 0 0,0 0-1 0 0,1 0 1 0 0,-1 0-1 0 0,-1 0 1 0 0,1 0-1 0 0,0 0 1 0 0,-1 0-1 0 0,0 0 0 0 0,1 0 1 0 0,-1 0-1 0 0,0 0 1 0 0,-1 0-1 0 0,1 0 1 0 0,-1-5-1 0 0,-3-7-73 0 0,0 0-1 0 0,-8-19 1 0 0,3 7-613 0 0,-25-65-431 0 0,31 85 910 0 0,0-1 1 0 0,0 0-1 0 0,1 0 0 0 0,0 0 1 0 0,0 0-1 0 0,-1-13 0 0 0,5 20-185 0 0,0 1 1 0 0,0-1-1 0 0,1 0 0 0 0,-1 0 0 0 0,0 1 0 0 0,0-1 1 0 0,4 1-1 0 0,-5 0 176 0 0,20-3-1309 0 0,3-1-11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69 14655 0 0,'1'-3'59'0'0,"-1"1"0"0"0,0-1 0 0 0,0 1 0 0 0,-1-1 1 0 0,1 0-1 0 0,0 1 0 0 0,-1-1 0 0 0,1 1 0 0 0,-1-1 0 0 0,0 1 0 0 0,0-1 0 0 0,0 1 0 0 0,0 0 0 0 0,0 0 0 0 0,-1-1 0 0 0,1 1 0 0 0,-1 0 0 0 0,1 0 0 0 0,-1 0 0 0 0,0 0 0 0 0,0 0 0 0 0,0 1 0 0 0,0-1 0 0 0,0 1 0 0 0,0-1 0 0 0,0 1 1 0 0,-1 0-1 0 0,1-1 0 0 0,0 1 0 0 0,-1 0 0 0 0,1 1 0 0 0,-1-1 0 0 0,1 0 0 0 0,-5 0 0 0 0,1 0 102 0 0,0 1-1 0 0,1 0 1 0 0,-1-1 0 0 0,0 2-1 0 0,0-1 1 0 0,1 1 0 0 0,-1 0 0 0 0,0 0-1 0 0,-8 3 1 0 0,1 0-97 0 0,-1 2 1 0 0,-20 10-1 0 0,12-2-37 0 0,-31 24 1 0 0,-4 3-6 0 0,33-25-50 0 0,-41 35-1 0 0,53-41 17 0 0,1 1-1 0 0,1 1 1 0 0,0-1-1 0 0,1 2 1 0 0,-10 16-1 0 0,18-27 0 0 0,0-1-1 0 0,0 1 0 0 0,0 0 1 0 0,1 0-1 0 0,-1 0 1 0 0,1 0-1 0 0,-1 0 0 0 0,1 0 1 0 0,0 0-1 0 0,-1 0 0 0 0,1 0 1 0 0,0 0-1 0 0,0-1 1 0 0,1 1-1 0 0,-1 0 0 0 0,0 0 1 0 0,1 0-1 0 0,-1 0 1 0 0,1 0-1 0 0,-1 0 0 0 0,1 0 1 0 0,0 0-1 0 0,0-1 1 0 0,0 1-1 0 0,0 0 0 0 0,2 2 1 0 0,-2-3-8 0 0,0 0 4 0 0,-1 0 1 0 0,1 0-1 0 0,-1 0 0 0 0,1-1 0 0 0,0 1 0 0 0,-1 0 0 0 0,1-1 0 0 0,0 1 1 0 0,-1 0-1 0 0,1-1 0 0 0,0 1 0 0 0,0-1 0 0 0,0 1 0 0 0,0-1 0 0 0,1 1 1 0 0,2 1-37 0 0,40 22-472 0 0,-33-18 491 0 0,1 0 0 0 0,-1 1 0 0 0,0 0 0 0 0,-1 1 0 0 0,0 0 0 0 0,0 0-1 0 0,10 12 1 0 0,-16-16 34 0 0,13 16 22 0 0,1 2 220 0 0,-17-20-106 0 0,-1-2 15 0 0,0 0 62 0 0,0 0 31 0 0,0 1-213 0 0,0 0 0 0 0,0 0 0 0 0,-1 0-1 0 0,1 0 1 0 0,-1 0 0 0 0,1 0 0 0 0,-1 0-1 0 0,1 0 1 0 0,-1 0 0 0 0,1 0 0 0 0,-1 0-1 0 0,0-1 1 0 0,1 1 0 0 0,-1 0 0 0 0,0 0 0 0 0,0-1-1 0 0,0 1 1 0 0,1 0 0 0 0,-1-1 0 0 0,0 1-1 0 0,0-1 1 0 0,0 1 0 0 0,-2 0 0 0 0,-26 8 206 0 0,25-8-173 0 0,-54 15 105 0 0,-99 40 0 0 0,143-50-271 0 0,-15 8-1299 0 0,27-12 241 0 0,2-2-900 0 0,0 0-3403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62 578 11975 0 0,'0'0'267'0'0,"-1"3"42"0"0,-5 6-63 0 0,0 1-1 0 0,-11 10 0 0 0,10-13-245 0 0,-8 1 1079 0 0,10-9 3241 0 0,3-1-3807 0 0,1 1 511 0 0,1 0-69 0 0,-1-6-771 0 0,1 0 1 0 0,0 0-1 0 0,0 0 1 0 0,0 0-1 0 0,1 0 1 0 0,0 0-1 0 0,1 1 1 0 0,-1-1-1 0 0,1 0 1 0 0,1 1-1 0 0,-1-1 1 0 0,7-10-1 0 0,2-4 480 0 0,2 1 0 0 0,21-27-1 0 0,-3 8-663 0 0,55-53 0 0 0,-64 73 0 0 0,0 0 0 0 0,1 2 0 0 0,1 0 0 0 0,27-14 0 0 0,38-13 0 0 0,64-37 0 0 0,-107 53-43 0 0,38-27-315 0 0,-83 54-117 0 0,-1 1-33 0 0,0 0 65 0 0,0 0 86 0 0,0 0-738 0 0,2 2-354 0 0,3 6-1129 0 0,1 4-4244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 13823 0 0,'0'0'315'0'0,"0"0"45"0"0,0 0 21 0 0,0 0-49 0 0,0 0-81 0 0,0 0 481 0 0,2-4 816 0 0,-2 4 4637 0 0,-2 10-6049 0 0,-1-1-1 0 0,0 0 0 0 0,0-1 1 0 0,-1 1-1 0 0,0 0 1 0 0,-7 9-1 0 0,-35 48 557 0 0,40-60-1629 0 0,1 0 0 0 0,-1 0-1 0 0,-1-1 1 0 0,-6 5 0 0 0,10-8 226 0 0,2-1-6796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23039 0 0,'0'0'528'0'0,"0"0"69"0"0,0 0 38 0 0,0 0-80 0 0,2 2-363 0 0,5 12-171 0 0,-7-10-103 0 0,1 0 0 0 0,-1 0 0 0 0,1 0 0 0 0,-1 1 0 0 0,0-1 0 0 0,-1 0 0 0 0,1 0 0 0 0,-1 0 0 0 0,-2 7 0 0 0,-12 36-994 0 0,12-40 834 0 0,-1 0-1 0 0,0 0 1 0 0,0 0-1 0 0,0 0 1 0 0,-1-1-1 0 0,0 0 1 0 0,0 0-1 0 0,-10 9 1 0 0,-2-1-971 0 0,-34 21 0 0 0,38-29 732 0 0,10-5 111 0 0,1 0 0 0 0,0 0 0 0 0,0 0 0 0 0,0 0-1 0 0,0 0 1 0 0,-4 3 0 0 0,6-4-142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0,0 0-126 0 0,0 0 204 0 0,2 6 620 0 0,20 18 1052 0 0,-21-22-1605 0 0,0-1-294 0 0,4 3 37 0 0,-1 0-1 0 0,0-1 1 0 0,1 0-1 0 0,0 0 1 0 0,0 0-1 0 0,0 0 1 0 0,0-1-1 0 0,10 4 1 0 0,20 10 208 0 0,-24-8-572 0 0,-10-5 613 0 0,-1-3-595 0 0,0 1 0 0 0,0-1 0 0 0,0 0 0 0 0,0 0 0 0 0,0 0 0 0 0,0 1 0 0 0,0-1 0 0 0,0 0 0 0 0,0 0 0 0 0,0 0 0 0 0,0 1 0 0 0,0-1 0 0 0,0 0 0 0 0,0 0 0 0 0,0 0 0 0 0,1 1 0 0 0,-1-1 0 0 0,0 0 0 0 0,0 0 0 0 0,0 0 0 0 0,0 0 0 0 0,0 0 0 0 0,0 1 0 0 0,1-1 0 0 0,-1 0-1 0 0,0 0 1 0 0,0 0 0 0 0,0 0 0 0 0,0 0 0 0 0,1 0 0 0 0,-1 0 0 0 0,0 0 0 0 0,0 0 0 0 0,1 1 0 0 0,8 4-5888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0,0 1-250 0 0,3 6 82 0 0,0 0 0 0 0,-1 0 0 0 0,0 0 0 0 0,0 0 0 0 0,-1 0 0 0 0,1 9 0 0 0,1 49 1640 0 0,-2-16-1138 0 0,1-29-708 0 0,5 50-3 0 0,-6-61-7 0 0,1 0 0 0 0,0-1 0 0 0,0 1-1 0 0,1-1 1 0 0,6 13 0 0 0,-3-12 0 0 0,0-4-133 0 0,-6-5 54 0 0,0 0 1 0 0,1 1-1 0 0,-1-1 1 0 0,1 0-1 0 0,-1 0 1 0 0,1 1-1 0 0,-1-1 1 0 0,0 0-1 0 0,1 0 1 0 0,-1 0-1 0 0,1 0 1 0 0,-1 1-1 0 0,1-1 1 0 0,-1 0-1 0 0,1 0 1 0 0,-1 0-1 0 0,1 0 1 0 0,0 0-1 0 0,3-1-1089 0 0,5 1 145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8287 0 0,'0'0'191'0'0,"0"0"26"0"0,0 0 9 0 0,0 0 110 0 0,0 0 444 0 0,0 0 196 0 0,0 0 42 0 0,0 0-63 0 0,-1 1-290 0 0,-8 14 262 0 0,0-1 0 0 0,0 0-1 0 0,-20 21 1 0 0,17-19-423 0 0,0 1 0 0 0,1 0 0 0 0,-16 37 0 0 0,-10 14-455 0 0,2-13-49 0 0,-42 64 0 0 0,33-56 15 0 0,-27 38-2062 0 0,63-92 499 0 0,-1 0-1 0 0,-14 12 0 0 0,0 0-1721 0 0,22-20 2242 0 0,1-1 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20 311 6447 0 0,'-3'-7'586'0'0,"2"5"-518"0"0,-1-1 0 0 0,1 0 0 0 0,0 1 1 0 0,1-1-1 0 0,-1 0 0 0 0,0 1 0 0 0,1-1 1 0 0,0 0-1 0 0,-1 0 0 0 0,1 0 0 0 0,0 1 1 0 0,1-5-1 0 0,-1-8 587 0 0,-9-19 7973 0 0,11 36-8528 0 0,-1 0 1 0 0,1 0-1 0 0,0 1 0 0 0,0-1 0 0 0,1 0 1 0 0,-1-1-1 0 0,0 1 0 0 0,1 0 0 0 0,-1-1 1 0 0,4 2-1 0 0,-1 0 8 0 0,1-1 0 0 0,0 0 0 0 0,0 0 0 0 0,0 0 0 0 0,1-1 0 0 0,-1 0 0 0 0,0 0 0 0 0,0-1 1 0 0,1 0-1 0 0,7 0 0 0 0,9-3-122 0 0,31-6 1 0 0,-52 9 40 0 0,311-84 2388 0 0,9-1-822 0 0,233 17-1577 0 0,-453 66-456 0 0,-68 3-1999 0 0,0 2-3292 0 0,-16-1-707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49 10135 0 0,'25'-11'1340'0'0,"42"-26"-1"0"0,-66 36 120 0 0,-3 2 523 0 0,-80 54-398 0 0,-81 69 0 0 0,140-105-1584 0 0,1 2 0 0 0,1 0 0 0 0,-26 33 0 0 0,43-48 0 0 0,0 0 0 0 0,0 1 0 0 0,0-1 0 0 0,1 1 0 0 0,-3 8 0 0 0,6-15 0 0 0,0 1 0 0 0,0-1 0 0 0,0 1 0 0 0,-1-1 0 0 0,1 0 0 0 0,0 1 0 0 0,0-1 0 0 0,0 1 0 0 0,0-1 0 0 0,0 0 0 0 0,0 1 0 0 0,0-1 0 0 0,0 1 0 0 0,0-1 0 0 0,0 0 0 0 0,0 1 0 0 0,0-1 0 0 0,1 1 0 0 0,-1-1 0 0 0,0 1 0 0 0,2 0 13 0 0,0 1 1 0 0,-1-1-1 0 0,1 0 0 0 0,0 0 0 0 0,0 0 1 0 0,0 0-1 0 0,0 0 0 0 0,0 0 0 0 0,0 0 0 0 0,0-1 1 0 0,0 1-1 0 0,0-1 0 0 0,0 1 0 0 0,4-1 1 0 0,32 1 718 0 0,-18-4-543 0 0,-1-1-1 0 0,0 0 1 0 0,0-2 0 0 0,-1 0-1 0 0,22-11 1 0 0,-7 4-204 0 0,81-38 15 0 0,-95 41 0 0 0,0-1 0 0 0,-1-1 0 0 0,29-25 0 0 0,-44 34 0 0 0,-2 2 0 0 0,0 0 0 0 0,0 0 0 0 0,0 0 0 0 0,1 0 0 0 0,-1 0 0 0 0,0 0 0 0 0,-1 0 0 0 0,1 0 0 0 0,0 0 0 0 0,0-1 0 0 0,0 1 0 0 0,-1 0 0 0 0,1-1 0 0 0,-1 1 0 0 0,1 0 0 0 0,-1-1 0 0 0,1-1 0 0 0,-1 3-9 0 0,0-1 1 0 0,0 1-1 0 0,0-1 0 0 0,0 1 1 0 0,0 0-1 0 0,0-1 0 0 0,0 1 1 0 0,0-1-1 0 0,0 1 0 0 0,0-1 0 0 0,0 1 1 0 0,0 0-1 0 0,0-1 0 0 0,0 1 1 0 0,0-1-1 0 0,0 1 0 0 0,0-1 1 0 0,-1 1-1 0 0,1 0 0 0 0,0-1 0 0 0,0 1 1 0 0,-1 0-1 0 0,1-1 0 0 0,0 1 1 0 0,0 0-1 0 0,-1-1 0 0 0,1 1 1 0 0,0 0-1 0 0,-1-1 0 0 0,1 1 0 0 0,-1 0 1 0 0,1 0-1 0 0,0 0 0 0 0,-1-1 1 0 0,1 1-1 0 0,-1 0 0 0 0,1 0 1 0 0,0 0-1 0 0,-2 0 0 0 0,2 0-44 0 0,-11-5-593 0 0,0 2 1 0 0,0 0 0 0 0,0 0-1 0 0,0 1 1 0 0,0 0 0 0 0,-1 1-1 0 0,-13 0 1 0 0,7 0-2450 0 0,-32-6 1 0 0,30 2 1047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 15663 0 0,'0'0'356'0'0,"0"0"50"0"0,0 0 20 0 0,0 0-42 0 0,0 0-180 0 0,-1 2 176 0 0,-23 36 464 0 0,-52 61-1 0 0,-3 4-926 0 0,-24 57 83 0 0,-30 43 0 0 0,37-69 0 0 0,-121 127 0 0 0,143-176-775 0 0,-16 16-2462 0 0,89-100 2372 0 0,1-1-126 0 0,2-4-29 0 0,10-15-4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46 179 15663 0 0,'-2'1'356'0'0,"-2"2"-251"0"0,1 0 0 0 0,-1 0 0 0 0,0 1 0 0 0,1-1 0 0 0,0 1 0 0 0,0 0 0 0 0,0 0 0 0 0,0 0 0 0 0,1 0-1 0 0,0 0 1 0 0,0 0 0 0 0,-3 7 0 0 0,5-10-99 0 0,-1 0 0 0 0,1 1 0 0 0,0-1 0 0 0,-1 0 0 0 0,1 0 0 0 0,0 1 0 0 0,0-1 0 0 0,0 0 0 0 0,0 0 0 0 0,0 1 0 0 0,0 0 0 0 0,4 3 224 0 0,-3-5-96 0 0,1 2-57 0 0,0-1-1 0 0,0 1 0 0 0,1-1 1 0 0,-1 0-1 0 0,0 0 1 0 0,1 0-1 0 0,-1 0 1 0 0,1 0-1 0 0,-1 0 0 0 0,1-1 1 0 0,-1 1-1 0 0,1-1 1 0 0,0 0-1 0 0,-1 0 1 0 0,5 0-1 0 0,4 0 46 0 0,0-1-1 0 0,14-4 1 0 0,179-50 367 0 0,-5-17 944 0 0,-35 13-1291 0 0,-105 39-242 0 0,114-21-1 0 0,-142 34-809 0 0,-19 5-427 0 0,1-1-1 0 0,15 0 0 0 0,-10 4-4802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13 12439 0 0,'0'0'958'0'0,"-1"-2"-478"0"0,-1 1-297 0 0,1 0 1 0 0,-1 0 0 0 0,1 0 0 0 0,-1 0 0 0 0,0 0 0 0 0,1 1 0 0 0,-1-1-1 0 0,0 0 1 0 0,1 1 0 0 0,-1-1 0 0 0,0 1 0 0 0,0-1 0 0 0,1 1-1 0 0,-1 0 1 0 0,0 0 0 0 0,0 0 0 0 0,0 0 0 0 0,0 0 0 0 0,1 0-1 0 0,-1 1 1 0 0,-2 0 0 0 0,-9 1 488 0 0,-23 9 0 0 0,25-7-215 0 0,5-2-314 0 0,-1 0 1 0 0,1 0-1 0 0,1 1 1 0 0,-1-1-1 0 0,0 2 0 0 0,-10 6 1 0 0,2 3-39 0 0,-23 27-1 0 0,28-29-264 0 0,-14 25-1 0 0,16-24-414 0 0,-17 21-1 0 0,-25 31-1710 0 0,47-62 2243 0 0,0 1 1 0 0,0 0 0 0 0,1 0 0 0 0,-1 0 0 0 0,1 0 0 0 0,0 0 0 0 0,-1 0 0 0 0,1 0 0 0 0,1 1 0 0 0,-1-1 0 0 0,0 0 0 0 0,1 1 0 0 0,0-1 0 0 0,-1 0-1 0 0,1 1 1 0 0,1-1 0 0 0,0 6 0 0 0,-1-6 33 0 0,1-1 0 0 0,0 1-1 0 0,0 0 1 0 0,0 0 0 0 0,0-1-1 0 0,0 1 1 0 0,1-1 0 0 0,-1 1-1 0 0,1-1 1 0 0,0 1 0 0 0,0-1-1 0 0,0 0 1 0 0,0 0 0 0 0,0 0-1 0 0,0 0 1 0 0,0 0 0 0 0,1-1-1 0 0,-1 1 1 0 0,0-1 0 0 0,1 1-1 0 0,3 1 1 0 0,1 0-8 0 0,14 7-18 0 0,33 10 0 0 0,6 3 605 0 0,-59-22-505 0 0,0-1 0 0 0,-1 0 0 0 0,1 1 0 0 0,0-1 0 0 0,0 0 0 0 0,0 1 1 0 0,-1-1-1 0 0,1 1 0 0 0,0-1 0 0 0,0 1 0 0 0,-1-1 0 0 0,1 1 0 0 0,0 0 0 0 0,-1-1 1 0 0,1 1-1 0 0,-1 0 0 0 0,1 0 0 0 0,-1-1 0 0 0,1 1 0 0 0,-1 0 0 0 0,0 0 1 0 0,1 0-1 0 0,-1 0 0 0 0,0-1 0 0 0,1 3 0 0 0,-2-2-30 0 0,1 0 0 0 0,0 0 0 0 0,-1 0 0 0 0,1 0-1 0 0,-1 0 1 0 0,1 0 0 0 0,-1 0 0 0 0,1 0 0 0 0,-1 0 0 0 0,0 0 0 0 0,0 0-1 0 0,1 0 1 0 0,-1-1 0 0 0,0 1 0 0 0,0 0 0 0 0,-2 1 0 0 0,-4 2 6 0 0,0 1 1 0 0,-1-1-1 0 0,1-1 0 0 0,-11 4 1 0 0,-70 16 202 0 0,7-3-95 0 0,8-1-74 0 0,52-15-76 0 0,0 1 1 0 0,1 2-1 0 0,-36 15 0 0 0,50-19-1 0 0,-17 7-192 0 0,21-9-814 0 0,2-1-308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311 143 15663 0 0,'0'0'356'0'0,"1"-1"50"0"0,30-33 552 0 0,-25 26-958 0 0,-4 5 0 0 0,3-9 0 0 0,-4 11 0 0 0,-1 0 0 0 0,0-1 0 0 0,0 1 0 0 0,1 0 0 0 0,-1 0 0 0 0,0 0 0 0 0,0 0 0 0 0,0-1 0 0 0,-1 1 0 0 0,1 0 0 0 0,0 0 0 0 0,0 0 0 0 0,-1 0 0 0 0,0-3 0 0 0,-9-18 0 0 0,6 12 0 0 0,3 8 24 0 0,-1 0-1 0 0,1 0 1 0 0,-1 0-1 0 0,1 0 1 0 0,-1 0-1 0 0,0 0 1 0 0,0 0-1 0 0,0 0 1 0 0,0 0-1 0 0,0 1 1 0 0,0-1-1 0 0,0 1 1 0 0,0 0-1 0 0,-1 0 1 0 0,1 0 0 0 0,-1 0-1 0 0,1 0 1 0 0,-1 0-1 0 0,1 0 1 0 0,-1 1-1 0 0,1-1 1 0 0,-1 1-1 0 0,1 0 1 0 0,-4 0-1 0 0,0 0 62 0 0,0 0-1 0 0,0 0 0 0 0,0 1 1 0 0,0 0-1 0 0,0 0 1 0 0,0 0-1 0 0,0 1 0 0 0,0 0 1 0 0,-8 4-1 0 0,-9 7-16 0 0,2 1-1 0 0,0 1 1 0 0,0 1-1 0 0,1 0 1 0 0,1 2 0 0 0,1 0-1 0 0,1 2 1 0 0,-15 21-1 0 0,28-37-70 0 0,2 0-1 0 0,-1 0 1 0 0,0 1-1 0 0,1-1 1 0 0,0 1-1 0 0,0-1 1 0 0,0 1-1 0 0,1 0 0 0 0,-1 0 1 0 0,0 6-1 0 0,2-10 17 0 0,0 1 0 0 0,0-1-1 0 0,0 1 1 0 0,0-1 0 0 0,0 1-1 0 0,1-1 1 0 0,-1 1 0 0 0,0-1-1 0 0,0 1 1 0 0,1-1 0 0 0,-1 0-1 0 0,1 1 1 0 0,0-1 0 0 0,-1 0-1 0 0,1 1 1 0 0,0-1 0 0 0,0 0-1 0 0,0 0 1 0 0,0 0 0 0 0,0 1-1 0 0,0-1 1 0 0,0 0 0 0 0,0 0-1 0 0,0-1 1 0 0,0 1 0 0 0,1 0-1 0 0,-1 0 1 0 0,0-1 0 0 0,1 1-1 0 0,-1 0 1 0 0,0-1 0 0 0,1 1-1 0 0,-1-1 1 0 0,1 0 0 0 0,-1 1-1 0 0,1-1 1 0 0,2 0 0 0 0,6 0 188 0 0,1-1-1 0 0,0 0 1 0 0,-1-1 0 0 0,0 0-1 0 0,1-1 1 0 0,-1 0 0 0 0,10-4-1 0 0,4-2-200 0 0,-13 5 0 0 0,0 0 0 0 0,0 0 0 0 0,0 1 0 0 0,0 1 0 0 0,12-2 0 0 0,-7 6 0 0 0,-13 2 0 0 0,-2-3 0 0 0,-1 0-3 0 0,1 1 0 0 0,-1-1 0 0 0,1 0 0 0 0,-1 0 0 0 0,0 0-1 0 0,1 1 1 0 0,-1-1 0 0 0,0 0 0 0 0,0 1 0 0 0,0-1 0 0 0,0 0 0 0 0,0 0 0 0 0,0 1-1 0 0,-1-1 1 0 0,1 0 0 0 0,0 0 0 0 0,-1 1 0 0 0,1-1 0 0 0,-1 0 0 0 0,1 0 0 0 0,-1 0-1 0 0,-1 2 1 0 0,-17 27-625 0 0,17-26 452 0 0,-38 44-4573 0 0,39-47 2717 0 0,1-1-15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15663 0 0,'0'0'356'0'0,"0"0"50"0"0,0 0 20 0 0,0 0-42 0 0,1 2-250 0 0,-1-1-134 0 0,1 1 1 0 0,-1-1-1 0 0,0 1 1 0 0,1-1 0 0 0,-1 1-1 0 0,0-1 1 0 0,0 1 0 0 0,0-1-1 0 0,0 1 1 0 0,-1-1-1 0 0,1 1 1 0 0,0-1 0 0 0,-1 1-1 0 0,1-1 1 0 0,-1 1 0 0 0,1-1-1 0 0,-1 1 1 0 0,1-1-1 0 0,-1 0 1 0 0,0 1 0 0 0,0-1-1 0 0,-1 2 1 0 0,-5 6 0 0 0,-1 0 1 0 0,-8 9-1 0 0,-2 1 66 0 0,8-7 464 0 0,-18 16 0 0 0,19-19-200 0 0,0-1 0 0 0,0 2-1 0 0,-11 16 1 0 0,-195 299 2232 0 0,45-84-1446 0 0,80-125-2736 0 0,38-35-2446 0 0,40-51 44 0 0,11-27 1974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385 177 11975 0 0,'23'-5'1200'0'0,"-27"19"-1017"0"0,-6 11 157 0 0,-1-1 0 0 0,-2-1 1 0 0,0 0-1 0 0,-1 0 0 0 0,-24 27 0 0 0,11-17 154 0 0,-1-2 0 0 0,-1-1 0 0 0,-42 32 0 0 0,-31 24-494 0 0,62-57 0 0 0,34-26 0 0 0,5-5 0 0 0,3-4 0 0 0,-2 5 0 0 0,12-17 0 0 0,0-1 0 0 0,1 1 0 0 0,1 1 0 0 0,1 1 0 0 0,27-25 0 0 0,66-62 0 0 0,159-138 0 0 0,-238 218 0 0 0,1 3 0 0 0,1 0 0 0 0,0 2 0 0 0,2 1 0 0 0,60-22 0 0 0,-85 37 99 0 0,0 0 0 0 0,0 0-1 0 0,-1 1 1 0 0,1 0 0 0 0,11 0-1 0 0,-17 1-61 0 0,0 0 0 0 0,0 1 0 0 0,0-1 0 0 0,-1 0-1 0 0,1 1 1 0 0,0-1 0 0 0,0 1 0 0 0,0-1 0 0 0,-1 1 0 0 0,1 0 0 0 0,-1 0-1 0 0,4 2 1 0 0,-4-3-20 0 0,0 1 0 0 0,-1 0 0 0 0,1 0-1 0 0,0 0 1 0 0,-1 0 0 0 0,1 0 0 0 0,0 0-1 0 0,-1 1 1 0 0,1-1 0 0 0,-1 0 0 0 0,0 0-1 0 0,1 0 1 0 0,-1 0 0 0 0,0 1 0 0 0,0-1 0 0 0,0 0-1 0 0,0 0 1 0 0,0 0 0 0 0,0 1 0 0 0,0-1-1 0 0,0 2 1 0 0,-2 5 58 0 0,0 0-1 0 0,-1 0 0 0 0,0 0 1 0 0,0-1-1 0 0,-1 1 0 0 0,0-1 0 0 0,-9 13 1 0 0,0 1-62 0 0,-26 41-13 0 0,-3-2 0 0 0,-71 80 0 0 0,-115 97 0 0 0,193-202 0 0 0,20-20-22 0 0,5-4-27 0 0,-1 0-1 0 0,0-1 1 0 0,-1 0-1 0 0,-23 14 1 0 0,34-23-1355 0 0,4-4-511 0 0,14-12-107 0 0,9-4-24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84 13823 0 0,'0'0'315'0'0,"0"0"45"0"0,0 0 21 0 0,0 0-49 0 0,-1 2-220 0 0,-9 19 285 0 0,6-11-124 0 0,-1 0 0 0 0,-1 0 1 0 0,0 0-1 0 0,0 0 0 0 0,-11 12 0 0 0,4-8-266 0 0,-70 77 6 0 0,66-70-14 0 0,1 0 0 0 0,-21 36-1 0 0,29-38 2 0 0,1 0 0 0 0,0 0 0 0 0,1 1 0 0 0,1 0 0 0 0,-3 26 0 0 0,8-44 26 0 0,-1 1 0 0 0,1-1-1 0 0,0 1 1 0 0,0-1 0 0 0,0 1 0 0 0,0-1-1 0 0,0 0 1 0 0,0 1 0 0 0,1-1 0 0 0,-1 1-1 0 0,1-1 1 0 0,-1 0 0 0 0,1 1 0 0 0,0-1-1 0 0,0 0 1 0 0,0 0 0 0 0,1 0 0 0 0,-1 0-1 0 0,0 0 1 0 0,1 0 0 0 0,-1 0 0 0 0,4 3-1 0 0,-2-3 22 0 0,-1 0 0 0 0,1-1 1 0 0,0 1-1 0 0,0-1 0 0 0,0 0 0 0 0,0 0 0 0 0,0 0 0 0 0,0 0 0 0 0,0 0 0 0 0,0-1 0 0 0,0 1 1 0 0,0-1-1 0 0,0 0 0 0 0,1 0 0 0 0,-1 0 0 0 0,0 0 0 0 0,4-2 0 0 0,6 0 39 0 0,0-2-1 0 0,-1 1 1 0 0,1-2-1 0 0,-1 0 1 0 0,0 0-1 0 0,0-1 1 0 0,13-9-1 0 0,76-59 684 0 0,-74 52-174 0 0,-5 4-498 0 0,-2-1 1 0 0,0-1-1 0 0,-1-1 0 0 0,-1-1 1 0 0,-1 0-1 0 0,16-28 0 0 0,73-153-344 0 0,-94 178 220 0 0,-12 25-46 0 0,16-32-1793 0 0,-4 14-5112 0 0,-11 17 1616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145 204 15663 0 0,'-4'3'160'0'0,"0"1"0"0"0,1 0 0 0 0,0 0 0 0 0,0 1 0 0 0,0-1-1 0 0,1 1 1 0 0,-1-1 0 0 0,1 1 0 0 0,-2 6 0 0 0,-4 9-53 0 0,-11 17-100 0 0,-42 64 0 0 0,45-86-7 0 0,16-14 2 0 0,0-1 0 0 0,0 0-1 0 0,0 0 1 0 0,-1 0 0 0 0,1 0 0 0 0,0 0-1 0 0,0 1 1 0 0,0-1 0 0 0,-1 0 0 0 0,1 0-1 0 0,0 0 1 0 0,0 0 0 0 0,-1 0 0 0 0,1 0-1 0 0,0 0 1 0 0,0 0 0 0 0,-1 0 0 0 0,1 0-1 0 0,0 0 1 0 0,0 0 0 0 0,-1 0 0 0 0,1 0-1 0 0,0 0 1 0 0,0 0 0 0 0,0 0 0 0 0,-1 0-1 0 0,1 0 1 0 0,0 0 0 0 0,0 0 0 0 0,-1-1-1 0 0,1 1 1 0 0,0 0 0 0 0,0 0 0 0 0,0 0-1 0 0,-1 0 1 0 0,1 0 0 0 0,0-1 0 0 0,0 1-1 0 0,0 0 1 0 0,0 0 0 0 0,0 0 0 0 0,-1-1-1 0 0,1 1 1 0 0,0 0 0 0 0,0 0 0 0 0,0 0-1 0 0,0-1 1 0 0,0 1 0 0 0,0 0 0 0 0,0 0-1 0 0,0-1 1 0 0,0 1 0 0 0,0 0 0 0 0,0 0-1 0 0,0-1 1 0 0,0 1 0 0 0,0 0 0 0 0,0-1-1 0 0,-1-11 332 0 0,3 2-106 0 0,1 0 0 0 0,0 1 0 0 0,0-1 0 0 0,1 1 0 0 0,0 0 0 0 0,8-14 0 0 0,-11 22-228 0 0,15-28 4 0 0,1 1 1 0 0,2 2-1 0 0,0-1 0 0 0,43-42 0 0 0,-32 44-3 0 0,1 1 0 0 0,64-38 0 0 0,-94 61 0 0 0,3-1 0 0 0,9-6 0 0 0,21-10 0 0 0,-30 16 0 0 0,-1 1 0 0 0,1 0 0 0 0,0-1 0 0 0,-1 1 0 0 0,1 1 0 0 0,0-1 0 0 0,0 1 0 0 0,0-1 0 0 0,-1 1 0 0 0,1 0 0 0 0,6 1 0 0 0,-8-1-1 0 0,-1 1 0 0 0,1-1-1 0 0,-1 1 1 0 0,1-1 0 0 0,-1 1-1 0 0,1-1 1 0 0,-1 1 0 0 0,0 0-1 0 0,1 0 1 0 0,-1 0 0 0 0,0 0 0 0 0,0 0-1 0 0,1 0 1 0 0,-1 0 0 0 0,0 0-1 0 0,0 1 1 0 0,1 1 0 0 0,0 0 7 0 0,-1-1 1 0 0,0 1-1 0 0,0 0 1 0 0,0 0-1 0 0,-1-1 1 0 0,1 1-1 0 0,0 0 1 0 0,-1 0-1 0 0,0 3 1 0 0,0 5 171 0 0,0-1-1 0 0,-1 0 1 0 0,-1 1 0 0 0,-3 14 0 0 0,-2-3-301 0 0,-1-1 1 0 0,-1 1-1 0 0,-1-1 0 0 0,-1-1 1 0 0,-1 0-1 0 0,-27 35 0 0 0,35-50 122 0 0,-1 1 0 0 0,0-1 0 0 0,0 0 0 0 0,-1-1-1 0 0,0 1 1 0 0,1-1 0 0 0,-1 0 0 0 0,-1-1 0 0 0,1 1 0 0 0,-1-1 0 0 0,1 0-1 0 0,-1-1 1 0 0,-12 3 0 0 0,18-4 1 0 0,1-1 0 0 0,-1 0 0 0 0,1 0 0 0 0,-1 1 0 0 0,1-1 0 0 0,-1 0 0 0 0,0 0 0 0 0,1 0 0 0 0,-1 0 0 0 0,1 0 0 0 0,-1 0 0 0 0,0 0 0 0 0,1 0 0 0 0,-1 0 0 0 0,1 0 0 0 0,-1 0 0 0 0,0 0 0 0 0,1-1 0 0 0,-1 1 0 0 0,1 0 0 0 0,-1 0 0 0 0,1 0 0 0 0,-1-1 0 0 0,0 0 0 0 0,1-3 0 0 0,0 2 0 0 0,0 0 0 0 0,0 0 0 0 0,0 0 0 0 0,0-1 0 0 0,1 1 0 0 0,-1 0 0 0 0,1 0 0 0 0,-1 0 0 0 0,1 0 0 0 0,0 0 0 0 0,0 0 0 0 0,0 0 0 0 0,0 0 0 0 0,0 0 0 0 0,2-3 0 0 0,3-1 0 0 0,0 0 0 0 0,11-11 0 0 0,0 3 0 0 0,15-20 0 0 0,49-44 0 0 0,-68 68 0 0 0,-1 0 0 0 0,2 1 0 0 0,-1 0 0 0 0,1 1 0 0 0,16-6 0 0 0,6-4 0 0 0,-29 13 0 0 0,1 1 0 0 0,-1 0 0 0 0,1 1 0 0 0,0 0 0 0 0,0 0 0 0 0,16-3 0 0 0,2 1 0 0 0,-15 4 0 0 0,-1 4 0 0 0,-8-2 0 0 0,0 0 0 0 0,0 1 0 0 0,0-1 0 0 0,0 1 0 0 0,0-1 0 0 0,-1 1 0 0 0,1 0 0 0 0,-1-1 0 0 0,1 1 0 0 0,-1 0 0 0 0,0 0 0 0 0,1 0 0 0 0,-1 0 0 0 0,0 0 0 0 0,0 1 0 0 0,-1-1 0 0 0,1 0 0 0 0,0 0 0 0 0,-1 1 0 0 0,1-1 0 0 0,-1 0 0 0 0,0 1 0 0 0,0-1 0 0 0,0 0 0 0 0,0 1 0 0 0,-1 3 0 0 0,0 6 0 0 0,-1 1 0 0 0,0 0 0 0 0,-7 17 0 0 0,9-28 0 0 0,-67 176-3804 0 0,61-165-1992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13823 0 0,'0'0'315'0'0,"0"0"45"0"0,0 0 21 0 0,0 0-49 0 0,-1 1-220 0 0,-101 267 1881 0 0,89-238-1934 0 0,-83 225-59 0 0,-50 115 0 0 0,125-329 508 0 0,-1-1 0 0 0,-2-1 0 0 0,-55 66 0 0 0,50-64-490 0 0,23-31-19 0 0,0-1 1 0 0,0 0 0 0 0,-1 0-1 0 0,-14 13 1 0 0,-57 39 0 0 0,75-57 0 0 0,2-3 0 0 0,0-1 0 0 0,0 1 0 0 0,0 0 0 0 0,1 0 0 0 0,-1 0 0 0 0,0-1 0 0 0,-1 1 0 0 0,1 0 0 0 0,0-1 0 0 0,0 1 0 0 0,0-1 0 0 0,0 0 0 0 0,0 1 0 0 0,0-1 0 0 0,-1 0 0 0 0,1 1 0 0 0,0-1 0 0 0,0 0 0 0 0,-3 0 0 0 0,4 0 0 0 0,0 0 0 0 0,-1 0 0 0 0,1 0 0 0 0,0 0 0 0 0,0 0 0 0 0,-1 0 0 0 0,1 0 0 0 0,0 0 0 0 0,0 0 0 0 0,-1 0 0 0 0,1 0 0 0 0,0 0 0 0 0,0 0 0 0 0,-1 0 0 0 0,1 0 0 0 0,0-1 0 0 0,0 1 0 0 0,-1 0 0 0 0,1 0 0 0 0,0 0 0 0 0,0 0 0 0 0,-1 0 0 0 0,1-1 0 0 0,0 1 0 0 0,0 0 0 0 0,0 0 0 0 0,-1-1 0 0 0,2-2 0 0 0,-1 0 0 0 0,0 1 0 0 0,1-1 0 0 0,-1 0 0 0 0,1 0 0 0 0,0 0 0 0 0,0 1 0 0 0,0-1 0 0 0,0 1 0 0 0,3-5 0 0 0,0 0 0 0 0,3-7 0 0 0,2 0 0 0 0,0 1 0 0 0,1 0 0 0 0,0 1 0 0 0,1 0 0 0 0,12-10 0 0 0,-3 2 0 0 0,46-45 0 0 0,20-21 0 0 0,-76 75 0 0 0,76-76 0 0 0,-76 79 0 0 0,1 0 0 0 0,-1 0 0 0 0,1 1 0 0 0,1 0 0 0 0,-1 1 0 0 0,1 0 0 0 0,15-4 0 0 0,-26 9 0 0 0,1 0 0 0 0,0 1 0 0 0,0-1 0 0 0,0 1 0 0 0,-1 0 0 0 0,1 0 0 0 0,0 0 0 0 0,0 0 0 0 0,0 0 0 0 0,0 0 0 0 0,-1 0 0 0 0,1 1 0 0 0,0-1 0 0 0,0 0 0 0 0,-1 1 0 0 0,1 0 0 0 0,0-1 0 0 0,2 2 0 0 0,-2 0 0 0 0,0 0 0 0 0,0-1 0 0 0,0 1 0 0 0,0 0 0 0 0,0 0 0 0 0,-1 0 0 0 0,1 0 0 0 0,-1 0 0 0 0,1 1 0 0 0,-1-1 0 0 0,2 4 0 0 0,0 3 0 0 0,0 0 0 0 0,-1 1 0 0 0,0-1 0 0 0,0 1 0 0 0,-1-1 0 0 0,0 11 0 0 0,0-3-25 0 0,-2 1 0 0 0,0 0 0 0 0,-1 0 0 0 0,-1 0 0 0 0,-1 0 0 0 0,-6 18 0 0 0,7-26 195 0 0,-1-1-1 0 0,0 1 1 0 0,0-1 0 0 0,-1 0 0 0 0,0 0 0 0 0,-1-1-1 0 0,0 0 1 0 0,0 0 0 0 0,0 0 0 0 0,-1-1 0 0 0,-1 0-1 0 0,-10 9 1 0 0,8-9-166 0 0,1 0 0 0 0,0 0 0 0 0,-14 16 0 0 0,20-20-156 0 0,0 0-1 0 0,-1 0 1 0 0,1 0-1 0 0,0-1 1 0 0,-1 1-1 0 0,0-1 1 0 0,1 0-1 0 0,-1 0 1 0 0,0-1-1 0 0,0 1 1 0 0,0-1-1 0 0,0 1 1 0 0,0-1 0 0 0,0-1-1 0 0,0 1 1 0 0,-1-1-1 0 0,1 1 1 0 0,0-1-1 0 0,0 0 1 0 0,-7-1-1 0 0,2-1-270 0 0,-1 0 0 0 0,1 0 1 0 0,0-1-1 0 0,0 0 0 0 0,1 0 0 0 0,-1-1 0 0 0,1 0 0 0 0,-11-7 0 0 0,16 9 364 0 0,0 0 0 0 0,0-1-1 0 0,0 1 1 0 0,0-1-1 0 0,0 0 1 0 0,1 0 0 0 0,-1 0-1 0 0,1 0 1 0 0,0 0 0 0 0,0 0-1 0 0,0 0 1 0 0,0-1 0 0 0,1 1-1 0 0,-1-1 1 0 0,1 1-1 0 0,0-1 1 0 0,0 0 0 0 0,-1-5-1 0 0,3-10 60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240 257 17503 0 0,'0'0'399'0'0,"0"0"60"0"0,0 0 21 0 0,0 0-59 0 0,1 2-276 0 0,12 16-129 0 0,-4-5-16 0 0,-4-12 0 0 0,-3-1 0 0 0,1 0 5 0 0,-1 1-1 0 0,1-1 0 0 0,-1 0 0 0 0,1 1 1 0 0,0-1-1 0 0,-1-1 0 0 0,1 1 1 0 0,0 0-1 0 0,-1-1 0 0 0,1 1 1 0 0,-1-1-1 0 0,1 0 0 0 0,-1 1 0 0 0,1-1 1 0 0,-1-1-1 0 0,1 1 0 0 0,3-3 1 0 0,4-2 298 0 0,-1-1 0 0 0,15-15-1 0 0,-12 12 152 0 0,3-5-595 0 0,0 0 0 0 0,-1-1 0 0 0,20-28 0 0 0,-27 34 39 0 0,0-1-1 0 0,-1 0 1 0 0,-1 0-1 0 0,0-1 1 0 0,0 0-1 0 0,-1 0 1 0 0,4-17-1 0 0,-7 15 103 0 0,0 12 0 0 0,-1 1 0 0 0,0 0 0 0 0,0 0 0 0 0,0 0 0 0 0,0 0 0 0 0,0 0 0 0 0,0 0 0 0 0,0 0 0 0 0,-1 0 0 0 0,1-1 0 0 0,0 1 0 0 0,-1 0 0 0 0,1 0 0 0 0,0 0 0 0 0,-1 0 0 0 0,-1-1 0 0 0,-6-1 0 0 0,6 3 0 0 0,-1 0 0 0 0,0 0 0 0 0,1 0 0 0 0,-1 0 0 0 0,0 0 0 0 0,0 0 0 0 0,0 1 0 0 0,1 0 0 0 0,-1-1 0 0 0,0 1 0 0 0,1 0 0 0 0,-1 0 0 0 0,-4 3 0 0 0,-29 21 0 0 0,-17 18 0 0 0,2 3 0 0 0,2 2 0 0 0,-70 88 0 0 0,84-95 0 0 0,-21 30 0 0 0,43-53 0 0 0,6-9 0 0 0,1 0 0 0 0,-7 12 0 0 0,12-18 0 0 0,0 0 0 0 0,0 0 0 0 0,0 0 0 0 0,0 0 0 0 0,0 0 0 0 0,0 0 0 0 0,1 0 0 0 0,-1 0 0 0 0,1 0 0 0 0,0 0 0 0 0,0 0 0 0 0,1 5 0 0 0,-1-7 0 0 0,0 0 0 0 0,1 0 0 0 0,-1 0 0 0 0,1 1 0 0 0,0-1 0 0 0,-1 0 0 0 0,1 0 0 0 0,0-1 0 0 0,0 1 0 0 0,-1 0 0 0 0,1 0 0 0 0,0 0 0 0 0,0 0 0 0 0,0-1 0 0 0,0 1 0 0 0,0 0 0 0 0,0-1 0 0 0,0 1 0 0 0,0-1 0 0 0,1 1 0 0 0,-1-1 0 0 0,0 0 0 0 0,0 1 0 0 0,0-1 0 0 0,0 0 0 0 0,1 0 0 0 0,1 0 0 0 0,5 1 0 0 0,0-1 0 0 0,15-1 0 0 0,-21 1 0 0 0,31-5-434 0 0,0-1 1 0 0,45-14-1 0 0,-47 11-6073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0 615 17503 0 0,'0'0'399'0'0,"0"0"60"0"0,0 0 21 0 0,0 0-59 0 0,3 0-276 0 0,6-4 111 0 0,0 0 1 0 0,-1-1-1 0 0,1 0 0 0 0,-1 0 0 0 0,9-8 1 0 0,-2 3 104 0 0,7-7-310 0 0,0 0 0 0 0,-1-1 0 0 0,31-36 0 0 0,46-70 1063 0 0,-59 71-235 0 0,-19 29-876 0 0,1 1 1 0 0,1 0-1 0 0,1 2 0 0 0,33-25 0 0 0,-36 33-13 0 0,1 1 0 0 0,0 0 0 0 0,0 1 0 0 0,1 2-1 0 0,35-11 1 0 0,-6 5-651 0 0,74-9-1 0 0,136 0-2831 0 0,-185 18 1482 0 0,-45 3 987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470 105 8287 0 0,'10'-12'382'0'0,"-10"12"-377"0"0,1 0 1 0 0,-1 0-1 0 0,0 0 0 0 0,0 0 1 0 0,0 0-1 0 0,0 0 1 0 0,0 0-1 0 0,0 0 1 0 0,0 0-1 0 0,0-1 0 0 0,0 1 1 0 0,0 0-1 0 0,0 0 1 0 0,0 0-1 0 0,0 0 1 0 0,1 0-1 0 0,-1 0 0 0 0,0 0 1 0 0,0 0-1 0 0,0 0 1 0 0,0 0-1 0 0,0 0 1 0 0,0 0-1 0 0,0 0 0 0 0,0 0 1 0 0,0-1-1 0 0,0 1 1 0 0,0 0-1 0 0,0 0 1 0 0,0 0-1 0 0,0 0 0 0 0,0 0 1 0 0,0 0-1 0 0,0 0 1 0 0,0 0-1 0 0,0 0 1 0 0,0 0-1 0 0,0 0 0 0 0,0-1 1 0 0,0 1-1 0 0,0 0 1 0 0,0 0-1 0 0,0 0 1 0 0,0 0-1 0 0,0 0 0 0 0,0 0 1 0 0,0 0-1 0 0,0 0 1 0 0,0 0-1 0 0,-1 0 1 0 0,1 0-1 0 0,0 0 0 0 0,0 0 1 0 0,0 0-1 0 0,0 0 1 0 0,0-1-1 0 0,0 1 1 0 0,0 0-1 0 0,0 0 0 0 0,0 0 1 0 0,0 0-1 0 0,0 0 1 0 0,0 0-1 0 0,0 0 1 0 0,-1 0-1 0 0,1 0 0 0 0,0 0 1 0 0,0 0-1 0 0,-2-1 3 0 0,1 1-1 0 0,-1-1 0 0 0,1 0 0 0 0,-1 0 1 0 0,0 0-1 0 0,1-1 0 0 0,0 1 0 0 0,-1 0 1 0 0,-1-2-1 0 0,3 2 23 0 0,0 0 0 0 0,0 1 1 0 0,-1-1-1 0 0,1 0 0 0 0,0 1 0 0 0,0-1 1 0 0,0 0-1 0 0,-1 0 0 0 0,1 1 0 0 0,0-1 1 0 0,0 0-1 0 0,0 0 0 0 0,0 1 0 0 0,1-1 1 0 0,-1 0-1 0 0,0 0 0 0 0,0 1 0 0 0,0-1 1 0 0,0 0-1 0 0,1 1 0 0 0,-1-1 0 0 0,0 0 1 0 0,1 1-1 0 0,-1-1 0 0 0,1 0 0 0 0,-1 1 1 0 0,1-1-1 0 0,-1 1 0 0 0,1-1 0 0 0,-1 1 1 0 0,1-1-1 0 0,0 0 0 0 0,17-16 1168 0 0,-9 9-404 0 0,0 0 1 0 0,8-12-1 0 0,-16 19-282 0 0,-1 1 0 0 0,0 0 0 0 0,0 0 0 0 0,-5 0-335 0 0,0 1 0 0 0,1 0-1 0 0,-1 0 1 0 0,0 0-1 0 0,0 1 1 0 0,1 0 0 0 0,-1-1-1 0 0,1 2 1 0 0,-9 4 0 0 0,-39 30-277 0 0,36-25 508 0 0,-60 44 754 0 0,-110 89-719 0 0,161-118-443 0 0,1 0 0 0 0,1 2 0 0 0,-27 44 0 0 0,49-73 0 0 0,-1 3 0 0 0,0 1 0 0 0,0 0 0 0 0,0 0 0 0 0,-3 8 0 0 0,5-12 0 0 0,0 1 0 0 0,-1 0 0 0 0,1-1 0 0 0,0 1 0 0 0,0 0 0 0 0,0-1 0 0 0,0 1 0 0 0,0 0 0 0 0,0-1 0 0 0,0 1 0 0 0,0 0 0 0 0,0 0 0 0 0,0-1 0 0 0,0 1 0 0 0,0 0 0 0 0,0-1 0 0 0,0 1 0 0 0,1 0 0 0 0,-1-1 0 0 0,0 1 0 0 0,0-1 0 0 0,1 1 0 0 0,-1 0 0 0 0,1-1 0 0 0,-1 1 0 0 0,0-1 0 0 0,1 1 0 0 0,-1-1 0 0 0,1 1 0 0 0,-1-1 0 0 0,1 1 0 0 0,0-1 0 0 0,-1 0 0 0 0,1 1 0 0 0,-1-1 0 0 0,1 0 0 0 0,0 1 0 0 0,0-1 0 0 0,7 2 0 0 0,0-1 0 0 0,-1 0 0 0 0,1 0 0 0 0,0-1 0 0 0,0 0 0 0 0,0-1 0 0 0,-1 1 0 0 0,1-1 0 0 0,9-3 0 0 0,71-24 0 0 0,-69 22 0 0 0,144-60-81 0 0,-139 55 283 0 0,0-2 0 0 0,-1-1 1 0 0,0-1-1 0 0,31-27 1 0 0,-50 39-137 0 0,0-1-1 0 0,0 0 1 0 0,-1 0 0 0 0,0 0-1 0 0,0 0 1 0 0,0 0 0 0 0,0-1-1 0 0,2-4 1 0 0,-5 7-138 0 0,1 0-1 0 0,0 1 1 0 0,-1-1-1 0 0,1 0 1 0 0,-1 0 0 0 0,0 1-1 0 0,1-1 1 0 0,-1 0 0 0 0,0 0-1 0 0,0 0 1 0 0,0 0-1 0 0,-1 1 1 0 0,1-1 0 0 0,0 0-1 0 0,-1 0 1 0 0,1 0 0 0 0,-1 1-1 0 0,1-1 1 0 0,-1 0-1 0 0,0 1 1 0 0,0-1 0 0 0,0 1-1 0 0,0-1 1 0 0,0 0 0 0 0,-2-1-1 0 0,-3-3-258 0 0,0 1 0 0 0,0 0 0 0 0,-1 0 0 0 0,1 1 0 0 0,-1 0 0 0 0,-9-4 0 0 0,7 3-262 0 0,0 0 0 0 0,-14-11 0 0 0,21 15 515 0 0,1 0-1 0 0,-1-1 1 0 0,1 1 0 0 0,0-1-1 0 0,-1 1 1 0 0,1-1 0 0 0,0 0-1 0 0,0 1 1 0 0,0-1-1 0 0,1 0 1 0 0,-1 0 0 0 0,0 0-1 0 0,1 0 1 0 0,-1 1-1 0 0,1-1 1 0 0,-1 0 0 0 0,1 0-1 0 0,0 0 1 0 0,0 0-1 0 0,0 0 1 0 0,0 0 0 0 0,0 0-1 0 0,0 0 1 0 0,1 0-1 0 0,0-3 1 0 0,1 0-51 0 0,0-1 0 0 0,0 1-1 0 0,0 0 1 0 0,1-1 0 0 0,0 1 0 0 0,0 0 0 0 0,4-5-1 0 0,17-17-382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837 647 13823 0 0,'0'0'315'0'0,"0"0"45"0"0,0 0 21 0 0,0 0-49 0 0,0 0-149 0 0,2 0 194 0 0,11-6 27 0 0,-1-1 0 0 0,1-1 0 0 0,-1 0 0 0 0,0 0 0 0 0,-1-1 0 0 0,0-1 0 0 0,-1 1 0 0 0,1-2 0 0 0,-2 0 0 0 0,0 0 0 0 0,8-12 0 0 0,10-20 742 0 0,39-79 0 0 0,-55 100-1035 0 0,-2 0 0 0 0,0-1-1 0 0,-2 0 1 0 0,0 0 0 0 0,5-39 0 0 0,-11 51-127 0 0,0 0 0 0 0,-1-1 0 0 0,0 1 1 0 0,-1-1-1 0 0,-4-21 0 0 0,3 26 13 0 0,0-1 1 0 0,0 1-1 0 0,-1 0 1 0 0,0 0-1 0 0,-1 0 1 0 0,1 1-1 0 0,-1-1 0 0 0,-1 1 1 0 0,-8-11-1 0 0,11 16-47 0 0,1-1-1 0 0,0 1 1 0 0,0-1 0 0 0,-1 1-1 0 0,1 0 1 0 0,-1 0-1 0 0,1 0 1 0 0,-1 0 0 0 0,0 0-1 0 0,1 0 1 0 0,-1 0-1 0 0,0 1 1 0 0,1-1 0 0 0,-1 1-1 0 0,0-1 1 0 0,0 1-1 0 0,0-1 1 0 0,0 1 0 0 0,1 0-1 0 0,-1 0 1 0 0,0 0-1 0 0,0 0 1 0 0,0 0 0 0 0,0 1-1 0 0,0-1 1 0 0,1 0-1 0 0,-1 1 1 0 0,0 0 0 0 0,0-1-1 0 0,1 1 1 0 0,-1 0-1 0 0,0 0 1 0 0,1 0 0 0 0,-1 0-1 0 0,1 0 1 0 0,-1 0 0 0 0,-1 2-1 0 0,-5 5 57 0 0,-1 0 0 0 0,2 1 0 0 0,-1 0 0 0 0,-11 18 0 0 0,12-17-49 0 0,-28 46 43 0 0,-53 118 0 0 0,27-49 0 0 0,-133 283 0 0 0,112-171 0 0 0,76-213-184 0 0,-2 0-1 0 0,0-1 1 0 0,-19 35-1 0 0,21-46-63 0 0,-1-1-1 0 0,0 0 0 0 0,-1 0 1 0 0,-1-1-1 0 0,1 0 0 0 0,-2 0 1 0 0,1-1-1 0 0,-15 11 0 0 0,0-3-365 0 0,0-2 1 0 0,-1 0-1 0 0,-49 21 0 0 0,58-31 326 0 0,1 1-1 0 0,-1-2 1 0 0,0 0 0 0 0,-1-1-1 0 0,1 0 1 0 0,0-2-1 0 0,-1 0 1 0 0,-20-1 0 0 0,32 0 311 0 0,0-1 0 0 0,0 0 0 0 0,0 0 0 0 0,-7-2 0 0 0,11 3-155 0 0,1 0-1 0 0,-1-1 1 0 0,0 1 0 0 0,0 0-1 0 0,0-1 1 0 0,0 1-1 0 0,0-1 1 0 0,0 1 0 0 0,1-1-1 0 0,-1 0 1 0 0,0 1 0 0 0,0-1-1 0 0,1 0 1 0 0,-1 1-1 0 0,1-1 1 0 0,-1 0 0 0 0,0 0-1 0 0,1 0 1 0 0,-1 1 0 0 0,1-1-1 0 0,0 0 1 0 0,-1 0-1 0 0,1 0 1 0 0,0 0 0 0 0,0 0-1 0 0,-1 0 1 0 0,1 0-1 0 0,0 0 1 0 0,0-2 0 0 0,3-9-4018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15919 0 0,'0'0'730'0'0,"0"0"-14"0"0,-2 2-462 0 0,-2 2-234 0 0,-3 4 334 0 0,0 0 1 0 0,1 0-1 0 0,0 0 0 0 0,0 1 1 0 0,1 0-1 0 0,0 0 0 0 0,-4 11 1 0 0,-6 29 571 0 0,-11 31-176 0 0,14-45-623 0 0,9-24-134 0 0,-1 0 0 0 0,-7 13 0 0 0,8-18-300 0 0,-10 18 574 0 0,13-22-554 0 0,-1-1 0 0 0,1 0 0 0 0,-1 0 0 0 0,0 0 0 0 0,1-1 0 0 0,-1 1 0 0 0,0 0 0 0 0,0 0 0 0 0,1 0 0 0 0,-1 0 0 0 0,0-1 0 0 0,0 1-1 0 0,0 0 1 0 0,0-1 0 0 0,-2 2 0 0 0,3-2-6217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4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 13823 0 0,'-3'0'75'0'0,"1"0"0"0"0,-1 0-1 0 0,0 1 1 0 0,0-1 0 0 0,0 1 0 0 0,1 0-1 0 0,-1-1 1 0 0,0 1 0 0 0,1 0 0 0 0,-1 1-1 0 0,1-1 1 0 0,-1 0 0 0 0,1 1-1 0 0,0-1 1 0 0,-1 1 0 0 0,1 0 0 0 0,0 0-1 0 0,0 0 1 0 0,0 0 0 0 0,-3 4 0 0 0,5-5 19 0 0,0 0 1 0 0,-1 0-1 0 0,1 0 1 0 0,0 0-1 0 0,0 1 1 0 0,0-1-1 0 0,0 0 1 0 0,0 0-1 0 0,0 0 1 0 0,0 0-1 0 0,0 0 1 0 0,0 0-1 0 0,1 0 1 0 0,-1 0-1 0 0,0 0 1 0 0,1 0-1 0 0,-1 0 1 0 0,1 0-1 0 0,-1 0 1 0 0,1 0 0 0 0,-1 0-1 0 0,1 0 1 0 0,0 0-1 0 0,0 0 1 0 0,-1 0-1 0 0,1-1 1 0 0,0 1-1 0 0,0 0 1 0 0,0-1-1 0 0,1 2 1 0 0,0 0-10 0 0,1 0 0 0 0,0 0 0 0 0,-1 0 0 0 0,1-1 0 0 0,0 1 0 0 0,0 0 0 0 0,0-1 0 0 0,0 0 0 0 0,0 0 0 0 0,4 1 0 0 0,4-2-45 0 0,0 0 0 0 0,0-1 0 0 0,16-2 1 0 0,1-1 35 0 0,142-21 1933 0 0,-142 20-2042 0 0,5-1-327 0 0,40-12-1 0 0,-30 1-5890 0 0,-22 7 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 13823 0 0,'17'-2'437'0'0,"-3"1"306"0"0,-22 1-423 0 0,-2 3-237 0 0,-23 30 1278 0 0,-1-4-1073 0 0,13-11-128 0 0,-39 26 0 0 0,-5-5-160 0 0,-82 53 0 0 0,-10 9 0 0 0,149-96 0 0 0,0-1 0 0 0,1 1 0 0 0,0 0 0 0 0,0 1 0 0 0,0 0 0 0 0,1 0 0 0 0,-8 9 0 0 0,14-15 0 0 0,-1 1 0 0 0,1-1 0 0 0,-1 1 0 0 0,1-1 0 0 0,0 1 0 0 0,0-1 0 0 0,-1 1 0 0 0,1 0 0 0 0,0-1 0 0 0,0 1 0 0 0,-1-1 0 0 0,1 1 0 0 0,0 0 0 0 0,0-1 0 0 0,0 1 0 0 0,0 0 0 0 0,1 1 16 0 0,0-1 0 0 0,-1 1 0 0 0,1-1 1 0 0,0 0-1 0 0,0 1 0 0 0,0-1 0 0 0,0 0 0 0 0,0 1 0 0 0,0-1 0 0 0,1 0 0 0 0,-1 0 0 0 0,0 0 0 0 0,1 0 0 0 0,-1 0 0 0 0,0-1 0 0 0,1 1 0 0 0,1 1 1 0 0,28 10-1464 0 0,-12-8-4340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13823 0 0,'0'0'630'0'0,"0"0"-13"0"0,0 0-320 0 0,-1 1 105 0 0,-40 40-126 0 0,4-2 168 0 0,-2-2-1 0 0,-65 48 0 0 0,-5-15-443 0 0,27-19 0 0 0,69-42 24 0 0,1-1 0 0 0,-13 13 0 0 0,24-20 347 0 0,1-1 117 0 0,0 0 21 0 0,0 0-66 0 0,2 1-294 0 0,16 4 70 0 0,0-1-1 0 0,1 0 0 0 0,-1-2 1 0 0,1 0-1 0 0,34-1 0 0 0,-30-2-67 0 0,0-1 0 0 0,0-1 0 0 0,0-1-1 0 0,33-11 1 0 0,-47 12-151 0 0,-1-1 0 0 0,-1 0 0 0 0,1 0 0 0 0,0 0 0 0 0,-1-1 0 0 0,0 0 0 0 0,12-12 0 0 0,40-48 0 0 0,-49 53 0 0 0,-1 1 0 0 0,-1-1 0 0 0,0 0 0 0 0,-1 0 0 0 0,7-14 0 0 0,-13 23-17 0 0,0 0-1 0 0,-1 0 1 0 0,1-1-1 0 0,-1 1 1 0 0,1 0-1 0 0,-1 0 1 0 0,0-1 0 0 0,0 1-1 0 0,0 0 1 0 0,-1-1-1 0 0,1 1 1 0 0,-1 0-1 0 0,1 0 1 0 0,-1 0-1 0 0,0 0 1 0 0,-1 0 0 0 0,1 0-1 0 0,0 0 1 0 0,-1 0-1 0 0,0 0 1 0 0,0 0-1 0 0,-2-2 1 0 0,-1 0-263 0 0,3 3 130 0 0,0 1 1 0 0,0-1 0 0 0,0 0 0 0 0,0 1-1 0 0,0-1 1 0 0,-1 1 0 0 0,1 0 0 0 0,-1 0 0 0 0,1-1-1 0 0,0 2 1 0 0,-1-1 0 0 0,0 0 0 0 0,1 0-1 0 0,-4 1 1 0 0,5 0-363 0 0,-1 0-68 0 0,-5 1-285 0 0,5-1-126 0 0,2 0-529 0 0,0 0-2104 0 0,0 0-900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169 251 10135 0 0,'18'10'128'0'0,"-7"-6"-12"0"0,-1 1 0 0 0,0 0 0 0 0,0 1 0 0 0,0 0 0 0 0,-1 0 0 0 0,0 1 0 0 0,15 16 0 0 0,-20-18 80 0 0,0 0-1 0 0,0 1 0 0 0,-1 0 0 0 0,0-1 1 0 0,0 2-1 0 0,0-1 0 0 0,-1 0 0 0 0,1 0 1 0 0,-2 1-1 0 0,2 7 0 0 0,-2-10-90 0 0,-1-1-1 0 0,1 0 1 0 0,-1 1-1 0 0,0-1 1 0 0,-1 1-1 0 0,1-1 1 0 0,0 0-1 0 0,-1 1 1 0 0,0-1 0 0 0,0 0-1 0 0,0 1 1 0 0,0-1-1 0 0,0 0 1 0 0,-1 0-1 0 0,1 0 1 0 0,-1 0-1 0 0,0 0 1 0 0,0 0-1 0 0,0-1 1 0 0,0 1-1 0 0,-1-1 1 0 0,-3 4-1 0 0,0-3 32 0 0,0 1 0 0 0,-1-1 0 0 0,0 0 0 0 0,0-1 0 0 0,0 1 0 0 0,0-2 0 0 0,0 1 0 0 0,0-1 0 0 0,0 0 0 0 0,-1 0 0 0 0,-9-1 0 0 0,5 0 72 0 0,1 0 0 0 0,-1-1 0 0 0,1-1 0 0 0,-1 0 0 0 0,1-1 0 0 0,0 0 0 0 0,0 0 0 0 0,-11-6 0 0 0,16 6-96 0 0,1 1 0 0 0,0-1 0 0 0,0 0 0 0 0,1-1 0 0 0,-1 1 0 0 0,1-1 0 0 0,0 0 0 0 0,-1 0 0 0 0,2 0 0 0 0,-1 0 0 0 0,0-1 0 0 0,1 0 0 0 0,0 1 0 0 0,0-1 0 0 0,1 0 0 0 0,-1-1 0 0 0,1 1 0 0 0,-2-7 0 0 0,2 5 6 0 0,1-1-1 0 0,0 1 1 0 0,0-1 0 0 0,0 1-1 0 0,1-1 1 0 0,1 0 0 0 0,-1 1-1 0 0,1-1 1 0 0,0 1 0 0 0,1-1-1 0 0,0 1 1 0 0,0 0 0 0 0,0 0-1 0 0,1 0 1 0 0,0 0 0 0 0,1 0-1 0 0,7-11 1 0 0,-3 6-115 0 0,2 0 1 0 0,0 0-1 0 0,0 1 0 0 0,1 0 0 0 0,0 1 1 0 0,1 0-1 0 0,25-14 0 0 0,106-57-325 0 0,-115 68-91 0 0,2 1-1 0 0,0 1 1 0 0,36-8-1 0 0,-58 17 412 0 0,0 1 0 0 0,1 0 0 0 0,-1 0 0 0 0,0 0 1 0 0,1 1-1 0 0,-1 1 0 0 0,1 0 0 0 0,10 2 0 0 0,-15-2 2 0 0,0 0 0 0 0,-1 0 0 0 0,1 0 0 0 0,-1 1 0 0 0,1-1 0 0 0,-1 1 0 0 0,1 0 0 0 0,-1 0 0 0 0,0 0 0 0 0,0 0 0 0 0,0 1 1 0 0,0-1-1 0 0,0 1 0 0 0,-1 0 0 0 0,1 0 0 0 0,-1 0 0 0 0,0 0 0 0 0,0 0 0 0 0,0 1 0 0 0,2 4 0 0 0,-1 0 0 0 0,-1-1 0 0 0,0 1 0 0 0,-1 0 0 0 0,0 0 0 0 0,0 0 0 0 0,-1-1 0 0 0,1 1 0 0 0,-2 0 0 0 0,1 0 0 0 0,-1 0 0 0 0,-1 0 0 0 0,1 0 0 0 0,-1-1 0 0 0,-6 16 0 0 0,0-3 0 0 0,-2 0 0 0 0,0 0 0 0 0,-1-1 0 0 0,-16 21 0 0 0,18-28-12 0 0,1-1 0 0 0,-1-1-1 0 0,-1 0 1 0 0,-14 12 0 0 0,17-16-161 0 0,-1-1 1 0 0,1 0 0 0 0,-1-1-1 0 0,0 0 1 0 0,0 0 0 0 0,-1 0-1 0 0,-14 3 1 0 0,5-2 7 0 0,0-1-1 0 0,0-1 0 0 0,-23 1 1 0 0,36-3-45 0 0,1-1-1 0 0,-1 0 1 0 0,1 0 0 0 0,-1-1 0 0 0,1 1 0 0 0,-1-1 0 0 0,1 0 0 0 0,0 0-1 0 0,-1-1 1 0 0,1 1 0 0 0,0-1 0 0 0,0 0 0 0 0,0 0 0 0 0,0 0 0 0 0,0-1-1 0 0,1 1 1 0 0,-1-1 0 0 0,1 0 0 0 0,-4-4 0 0 0,-4-8-1325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20 13823 0 0,'28'-19'2435'0'0,"-28"25"-2239"0"0,-1-1 0 0 0,0 1-1 0 0,0 0 1 0 0,0 0 0 0 0,-1-1 0 0 0,0 1 0 0 0,-3 8-1 0 0,-24 38 621 0 0,23-41-641 0 0,-18 27 152 0 0,-48 59 0 0 0,-39 28-406 0 0,95-108 112 0 0,-360 335-33 0 0,308-293 0 0 0,52-45 0 0 0,1 1 0 0 0,0 1 0 0 0,1 0 0 0 0,-16 24 0 0 0,28-37-9 0 0,1-2-6 0 0,0 0 0 0 0,1 0 1 0 0,-1 0-1 0 0,1 0 0 0 0,-1 0 0 0 0,1 0 1 0 0,0 0-1 0 0,-1 0 0 0 0,1 0 0 0 0,0 0 0 0 0,0 0 1 0 0,0 2-1 0 0,0-2-2 0 0,-1-1 1 0 0,1 0-1 0 0,0 0 0 0 0,0 0 0 0 0,0 0 1 0 0,0 0-1 0 0,0 0 0 0 0,0 0 1 0 0,0 0-1 0 0,0 0 0 0 0,0 0 1 0 0,0 0-1 0 0,0 0 0 0 0,1 0 1 0 0,-1 1-1 0 0,0-1 0 0 0,0 0 1 0 0,0 0-1 0 0,0 0 0 0 0,0 0 1 0 0,0 0-1 0 0,0 0 0 0 0,0 0 1 0 0,0 0-1 0 0,0 0 0 0 0,0 0 1 0 0,0 0-1 0 0,0 0 0 0 0,0 0 1 0 0,0 0-1 0 0,0 0 0 0 0,0 0 1 0 0,0 0-1 0 0,0 0 0 0 0,0 0 0 0 0,1 0 1 0 0,-1 0-1 0 0,0 0 0 0 0,0 1 1 0 0,0-1-1 0 0,0 0 0 0 0,0 0 1 0 0,0 0-1 0 0,0 0 0 0 0,0 0 1 0 0,0 0-1 0 0,0 0 0 0 0,0-1 1 0 0,0 1-1 0 0,0 0 0 0 0,1 0 1 0 0,-1 0-1 0 0,0 0 0 0 0,0 0 1 0 0,0 0-1 0 0,0 0 0 0 0,0 0 1 0 0,0 0-1 0 0,0 0 0 0 0,0 0 1 0 0,0 0-1 0 0,0 0 0 0 0,37-5-2933 0 0,-13-1 1416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99 13823 0 0,'0'0'315'0'0,"0"0"45"0"0,0 0 21 0 0,0 0-49 0 0,2 1-220 0 0,17 4 426 0 0,-1 0 0 0 0,1-1 0 0 0,1-1 0 0 0,-1-1-1 0 0,0 0 1 0 0,0-2 0 0 0,33-3 0 0 0,-35 1-333 0 0,1 0 0 0 0,-1-2 0 0 0,-1 0 0 0 0,1-1 0 0 0,0-1 0 0 0,-1 0 0 0 0,0-2 0 0 0,28-16 0 0 0,-41 22-205 0 0,0 0 0 0 0,0 0 0 0 0,0 0 0 0 0,-1 0 0 0 0,1-1 0 0 0,-1 1 0 0 0,1-1 0 0 0,-1 0 0 0 0,0 1 0 0 0,0-1 0 0 0,0 0 0 0 0,-1 0 0 0 0,3-6 0 0 0,-3 9 0 0 0,-1-1 0 0 0,0 1 0 0 0,0 0 0 0 0,0-1 0 0 0,1 1 0 0 0,-1 0 0 0 0,0-1 0 0 0,0 1 0 0 0,0 0 0 0 0,0-1 0 0 0,0 1 0 0 0,0 0 0 0 0,0-1 0 0 0,0 1 0 0 0,0 0 0 0 0,0-1 0 0 0,0 1 0 0 0,0 0 0 0 0,0-1 0 0 0,0 1 0 0 0,0-1 0 0 0,0 1 0 0 0,0 0 0 0 0,0-1 0 0 0,-1 1 0 0 0,1 0 0 0 0,0-1 0 0 0,0 1 0 0 0,0 0 0 0 0,-1 0 0 0 0,1-1 0 0 0,0 1 0 0 0,0 0 0 0 0,-1-1 0 0 0,1 1 0 0 0,0 0 0 0 0,0 0 0 0 0,-1 0 0 0 0,1-1 0 0 0,0 1 0 0 0,-1 0 0 0 0,1 0 0 0 0,0 0 0 0 0,-1 0 0 0 0,1 0 0 0 0,0 0 0 0 0,-1 0 0 0 0,1-1 0 0 0,-1 1 0 0 0,0 0 0 0 0,-1 0 0 0 0,-1-1 1 0 0,0 1-1 0 0,0-1 0 0 0,0 1 0 0 0,1 0 0 0 0,-1 0 1 0 0,0 0-1 0 0,0 0 0 0 0,0 1 0 0 0,0-1 0 0 0,1 1 1 0 0,-5 1-1 0 0,-35 15-17 0 0,26-9-33 0 0,-68 33-836 0 0,-134 89-1 0 0,154-89 732 0 0,46-31 155 0 0,2 1 0 0 0,0 1 0 0 0,0 1 0 0 0,-26 28 0 0 0,40-40 0 0 0,1 1 0 0 0,0-1 0 0 0,-1 1 0 0 0,1 0 0 0 0,0 0 0 0 0,0 0 0 0 0,0 0 0 0 0,0 0 0 0 0,0 0 0 0 0,1 0 0 0 0,-1 0 0 0 0,1 0 0 0 0,-1 3 0 0 0,1-4 0 0 0,0-1 0 0 0,0 1 0 0 0,0-1 0 0 0,0 1 0 0 0,0-1 0 0 0,0 1 0 0 0,0-1 0 0 0,0 1 0 0 0,0-1 0 0 0,0 0 0 0 0,1 1 0 0 0,-1-1 0 0 0,0 1 0 0 0,0-1 0 0 0,1 0 0 0 0,-1 1 0 0 0,0-1 0 0 0,0 1 0 0 0,1-1 0 0 0,-1 0 0 0 0,0 1 0 0 0,1-1 0 0 0,0 0 0 0 0,1 2-101 0 0,1-1-1 0 0,-1 0 1 0 0,1-1 0 0 0,0 1-1 0 0,-1 0 1 0 0,1-1-1 0 0,0 0 1 0 0,0 1-1 0 0,-1-1 1 0 0,6-1 0 0 0,32-4-3530 0 0,-36 5 2992 0 0,36-8-5424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17503 0 0,'0'0'803'0'0,"-9"2"266"0"0,4 0-1064 0 0,-1 1 0 0 0,1 0 0 0 0,0 0-1 0 0,1 0 1 0 0,-1 0 0 0 0,0 1 0 0 0,-7 8 0 0 0,-12 9-12 0 0,-42 28 7 0 0,29-21 0 0 0,-62 37 0 0 0,95-63 0 0 0,2-1 0 0 0,1 0 0 0 0,-1 0 0 0 0,1 0 0 0 0,-1 0 0 0 0,1 0 0 0 0,0 0 0 0 0,-1 0 0 0 0,1 0 0 0 0,0 1 0 0 0,0-1 0 0 0,0 1 0 0 0,-2 2 0 0 0,2-2 0 0 0,-1 0 0 0 0,0 0 0 0 0,1 0 0 0 0,-1 0 0 0 0,1 0 0 0 0,0 1 0 0 0,0-1 0 0 0,0 0 0 0 0,0 1 0 0 0,0-1 0 0 0,1 1 0 0 0,-1-1 0 0 0,0 1 0 0 0,1-1 0 0 0,0 1 0 0 0,0 0 0 0 0,0-1 0 0 0,0 5 0 0 0,1-5 0 0 0,-1 0 0 0 0,1 1 0 0 0,-1-1 0 0 0,1 0 0 0 0,-1 0 0 0 0,1 0 0 0 0,0 0 0 0 0,0 0 0 0 0,0 0 0 0 0,1-1 0 0 0,-1 1 0 0 0,0 0 0 0 0,2 2 0 0 0,2 1 0 0 0,1 3 0 0 0,0 0 0 0 0,0 0 0 0 0,1-1 0 0 0,10 9 0 0 0,4 5 0 0 0,-12-10 291 0 0,0 0 1 0 0,-1 0-1 0 0,0 1 0 0 0,7 15 0 0 0,-2-4 51 0 0,-10-18-528 0 0,0 0-1 0 0,0 1 0 0 0,-1-1 1 0 0,1 1-1 0 0,-1 0 1 0 0,0-1-1 0 0,1 7 1 0 0,-3-6 170 0 0,1-1 239 0 0,0 0-1 0 0,0 0 1 0 0,-1 1 0 0 0,0 9 0 0 0,0-13-184 0 0,-1 0 0 0 0,1 0-1 0 0,-1 0 1 0 0,0 0 0 0 0,0 0 0 0 0,1-1 0 0 0,-1 1 0 0 0,0 0-1 0 0,0 0 1 0 0,-1-1 0 0 0,1 1 0 0 0,0-1 0 0 0,0 1 0 0 0,-1-1-1 0 0,1 1 1 0 0,-3 1 0 0 0,0-1-39 0 0,1 1 0 0 0,0-1 0 0 0,-1 0 0 0 0,1 0 0 0 0,-1 0 0 0 0,0-1 0 0 0,0 1 0 0 0,1-1 0 0 0,-1 0 0 0 0,-7 1 0 0 0,3-1 0 0 0,0-1 0 0 0,0 0 0 0 0,0-1 0 0 0,-11-2 0 0 0,-20-3 0 0 0,12 1 0 0 0,-57-3 0 0 0,67 8-97 0 0,-41-1 198 0 0,53 0-451 0 0,-1 1 0 0 0,1-1 1 0 0,0 0-1 0 0,-1 0 1 0 0,1-1-1 0 0,0 0 0 0 0,-9-4 1 0 0,12 5-674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43 8287 0 0,'-2'0'382'0'0,"-42"5"279"0"0,42-5 59 0 0,2 0 249 0 0,0 0 45 0 0,0 0-61 0 0,0 0-288 0 0,0 0-121 0 0,0 0-28 0 0,0 0-4 0 0,0 0 0 0 0,0 0 0 0 0,0 0 0 0 0,27 1 1424 0 0,-9 0-1572 0 0,22-3 0 0 0,206-32-364 0 0,-158 24-5610 0 0,-68 7 3564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13823 0 0,'0'0'315'0'0,"0"0"45"0"0,0 0 21 0 0,0 0-49 0 0,0 0-81 0 0,2 0 481 0 0,17 1 875 0 0,24 4 0 0 0,5 1-1541 0 0,-11-2 554 0 0,-19-2-217 0 0,0 0-1 0 0,1-1 0 0 0,0-1 1 0 0,-1-1-1 0 0,1 0 1 0 0,20-6-1 0 0,71-27 70 0 0,-39 8-5174 0 0,-54 19-140 0 0,-3-2-1150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 2759 0 0,'0'0'0'0'0,"0"0"112"0"0,0 0-32 0 0,0 0 16 0 0,-23-2-96 0 0,12-1 0 0 0,11 3 0 0 0,13-2 0 0 0,-3 0 0 0 0,1 0 0 0 0,-11 2 0 0 0,11-3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98 681 8287 0 0,'-1'1'191'0'0,"-2"3"-152"0"0,-1 2 41 0 0,0-1-1 0 0,-1 0 0 0 0,1 1 0 0 0,-1-1 1 0 0,0-1-1 0 0,0 1 0 0 0,-9 5 0 0 0,10-7 163 0 0,-1 0-1 0 0,1 0 1 0 0,-8 8-1 0 0,-8 5 777 0 0,19-15-506 0 0,1-1 0 0 0,0 0 0 0 0,0 0 68 0 0,0 0 286 0 0,0 0 124 0 0,0-2 30 0 0,-1-3-807 0 0,1 0-1 0 0,0 0 0 0 0,0 0 1 0 0,0 0-1 0 0,1 0 1 0 0,0 0-1 0 0,0 0 0 0 0,0 0 1 0 0,1 0-1 0 0,-1 0 0 0 0,1 0 1 0 0,1 1-1 0 0,2-6 1 0 0,6-8 375 0 0,26-33 1 0 0,-16 24-12 0 0,26-43 35 0 0,-22 32-610 0 0,33-40 0 0 0,26-21-3 0 0,91-102-62 0 0,-152 179-999 0 0,0 1-1 0 0,48-33 0 0 0,-68 52 685 0 0,-1 0 0 0 0,1 1 0 0 0,0-1 0 0 0,0 1 0 0 0,0 0-1 0 0,0 0 1 0 0,0 0 0 0 0,0 0 0 0 0,3 0 0 0 0,7 0-5077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38 13991 0 0,'2'-7'120'0'0,"-2"6"-71"0"0,1-1 0 0 0,-1 0 0 0 0,1 1 0 0 0,0-1 0 0 0,-1 1 0 0 0,1-1 0 0 0,0 1 0 0 0,0-1-1 0 0,0 1 1 0 0,0 0 0 0 0,0-1 0 0 0,0 1 0 0 0,1 0 0 0 0,-1 0 0 0 0,0 0 0 0 0,1 0 0 0 0,-1 0 0 0 0,1 0 0 0 0,-1 0 0 0 0,1 0 0 0 0,-1 1-1 0 0,1-1 1 0 0,-1 1 0 0 0,1-1 0 0 0,0 1 0 0 0,-1-1 0 0 0,1 1 0 0 0,3 0 0 0 0,-5 0-47 0 0,0 0 0 0 0,0 0 0 0 0,0 0 0 0 0,0 0 0 0 0,0 0 0 0 0,0 0 0 0 0,1 0 0 0 0,-1 0 0 0 0,0 0 0 0 0,0 0 0 0 0,0 0 0 0 0,0 0 1 0 0,0 0-1 0 0,0 0 0 0 0,0 0 0 0 0,1 0 0 0 0,-1 0 0 0 0,0 0 0 0 0,0 0 0 0 0,0 0 0 0 0,0 0 0 0 0,0 0 0 0 0,0 0 0 0 0,0 0 0 0 0,0 0 0 0 0,0 0 0 0 0,1 0 0 0 0,-1 0 0 0 0,0 1 0 0 0,0-1 0 0 0,0 0 0 0 0,0 0 0 0 0,0 0 0 0 0,0 0 1 0 0,0 0-1 0 0,0 0 0 0 0,0 0 0 0 0,0 0 0 0 0,0 1 0 0 0,0-1 0 0 0,0 0 0 0 0,0 0 0 0 0,0 0 0 0 0,0 0 0 0 0,2 3 13 0 0,-1 1 0 0 0,0-1 0 0 0,1 0 0 0 0,-1 0 0 0 0,-1 1-1 0 0,1-1 1 0 0,0 1 0 0 0,-1-1 0 0 0,0 1 0 0 0,0-1 0 0 0,0 1 0 0 0,0-1 0 0 0,0 1 0 0 0,-1-1 0 0 0,0 1 0 0 0,0-1 0 0 0,0 0-1 0 0,0 1 1 0 0,0-1 0 0 0,-2 4 0 0 0,-15 26 13 0 0,-44 60 0 0 0,-32 25 55 0 0,84-107-78 0 0,-196 220 223 0 0,133-152-92 0 0,30-33-33 0 0,-62 73 133 0 0,88-97-177 0 0,1 1-1 0 0,0 1 0 0 0,-19 42 0 0 0,22-37-20 0 0,-72 179 79 0 0,86-208-116 0 0,-1-1 0 0 0,0 1 0 0 0,0 0-1 0 0,1 0 1 0 0,-1 0 0 0 0,0 0 0 0 0,0 0 0 0 0,1 0 0 0 0,-1 0 0 0 0,0-1 0 0 0,0 1-1 0 0,1 0 1 0 0,-1 0 0 0 0,0 0 0 0 0,0 0 0 0 0,1 0 0 0 0,-1 0 0 0 0,0 0 0 0 0,0 0-1 0 0,1 0 1 0 0,-1 0 0 0 0,0 0 0 0 0,1 1 0 0 0,-1-1 0 0 0,0 0 0 0 0,0 0 0 0 0,1 0-1 0 0,-1 0 1 0 0,0 0 0 0 0,0 0 0 0 0,0 1 0 0 0,1-1 0 0 0,-1 0 0 0 0,0 0 0 0 0,0 0-1 0 0,0 0 1 0 0,1 1 0 0 0,-1-1 0 0 0,0 0 0 0 0,0 0 0 0 0,0 1 0 0 0,0-1 0 0 0,0 0-1 0 0,0 0 1 0 0,1 1 0 0 0,-1-1 0 0 0,0 0 0 0 0,0 0 0 0 0,0 1 0 0 0,0-1 0 0 0,0 0-1 0 0,0 0 1 0 0,0 1 0 0 0,0-1 0 0 0,0 0 0 0 0,0 1 0 0 0,0-1 0 0 0,0 0 0 0 0,-1 0-1 0 0,1 1 1 0 0,5-5 7 0 0,0-1 0 0 0,0 0 0 0 0,0 0 0 0 0,-1 0-1 0 0,0 0 1 0 0,0-1 0 0 0,4-8 0 0 0,-6 10-7 0 0,2-4-7 0 0,0 0 0 0 0,-1-1 0 0 0,-1 1 0 0 0,0-1 0 0 0,0 1-1 0 0,0-1 1 0 0,0-16 0 0 0,1-4-29 0 0,-1 21 21 0 0,-1-6-107 0 0,2 0 1 0 0,0 1 0 0 0,8-24 0 0 0,-9 33 63 0 0,-1 1 1 0 0,1-1-1 0 0,0 1 0 0 0,0-1 0 0 0,0 1 1 0 0,1 0-1 0 0,-1 0 0 0 0,1 0 1 0 0,0 0-1 0 0,0 0 0 0 0,0 0 0 0 0,0 1 1 0 0,0 0-1 0 0,1-1 0 0 0,-1 1 1 0 0,1 1-1 0 0,6-4 0 0 0,-1 2 6 0 0,1 0 0 0 0,0 1 0 0 0,-1 0 0 0 0,1 1 0 0 0,0 0 0 0 0,0 1 1 0 0,0 0-1 0 0,0 0 0 0 0,11 2 0 0 0,-1 2 224 0 0,0 1 0 0 0,-1 0 1 0 0,29 12-1 0 0,-37-12-19 0 0,-3-3 99 0 0,0 1-1 0 0,0 1 0 0 0,0 0 1 0 0,-1 0-1 0 0,0 0 1 0 0,1 1-1 0 0,-2 0 0 0 0,9 7 1 0 0,-11-8-131 0 0,-1-1 1 0 0,1 1-1 0 0,-1 0 1 0 0,0 0-1 0 0,-1 0 1 0 0,1 0-1 0 0,0 1 1 0 0,-1-1-1 0 0,0 1 1 0 0,0 0 0 0 0,-1-1-1 0 0,1 1 1 0 0,-1 0-1 0 0,0 0 1 0 0,0 8-1 0 0,-1-9-81 0 0,0 0 1 0 0,-1 1-1 0 0,1-1 0 0 0,-1 0 0 0 0,0 0 0 0 0,0 0 0 0 0,-1 0 0 0 0,1 0 1 0 0,-1 0-1 0 0,0 0 0 0 0,0 0 0 0 0,0 0 0 0 0,-1-1 0 0 0,1 1 1 0 0,-1-1-1 0 0,0 0 0 0 0,0 0 0 0 0,-5 4 0 0 0,-6 4 19 0 0,-1-1 0 0 0,-1-1 1 0 0,0 0-1 0 0,0-1 0 0 0,-27 9 0 0 0,13-5-31 0 0,-47 19 58 0 0,27-12-46 0 0,2 2 0 0 0,-74 43 0 0 0,93-47-170 0 0,27-16-538 0 0,2-1-214 0 0,3 0-754 0 0,13-1-2995 0 0,4-5-1284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73 4607 0 0,'0'0'208'0'0,"0"0"67"0"0,0 0 154 0 0,0 0 69 0 0,8-15 1548 0 0,17-34 2562 0 0,-24 48-4165 0 0,0-1-294 0 0,2-2-61 0 0,-2 3 283 0 0,-1 1 117 0 0,0 0 21 0 0,0 0 3 0 0,0 0 0 0 0,0 0 0 0 0,-1 4-412 0 0,0 0-1 0 0,0 0 1 0 0,0 0-1 0 0,-1 0 0 0 0,1-1 1 0 0,-1 1-1 0 0,0 0 1 0 0,-1-1-1 0 0,1 1 1 0 0,-4 3-1 0 0,3-2-73 0 0,-13 15 383 0 0,-29 30 0 0 0,30-36-163 0 0,2 1 0 0 0,0 0 0 0 0,1 1 0 0 0,-13 20 0 0 0,-50 91-246 0 0,60-101 0 0 0,4-8 0 0 0,1-1 0 0 0,-12 32 0 0 0,20-44 0 0 0,1-2 0 0 0,0-1 0 0 0,0 0 0 0 0,-1 1 0 0 0,1-1 0 0 0,-1 1 0 0 0,1-1 0 0 0,-1 0 0 0 0,0 0 0 0 0,0 0 0 0 0,-3 2 0 0 0,4-2-99 0 0,-1 0 0 0 0,0 0 1 0 0,0 0-1 0 0,0-1 0 0 0,0 1 0 0 0,-1-1 0 0 0,1 1 0 0 0,0-1 0 0 0,-1 0 1 0 0,1 0-1 0 0,-1 0 0 0 0,1 0 0 0 0,-5 1 0 0 0,5-2-549 0 0,2 0-572 0 0,0 0-253 0 0,0 0-51 0 0,0 0-11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282 144 10135 0 0,'1'-1'231'0'0,"20"-18"446"0"0,-16 14-553 0 0,0 0 0 0 0,0 1 0 0 0,0-1 1 0 0,0 1-1 0 0,1 1 0 0 0,0-1 0 0 0,0 1 0 0 0,8-4 1 0 0,2 0 610 0 0,-12 5-671 0 0,1 0 0 0 0,0 0-1 0 0,0 0 1 0 0,0 1 0 0 0,9-2 0 0 0,7 2 867 0 0,-23 2-802 0 0,0 0 1 0 0,0 0 0 0 0,1-1-1 0 0,-1 1 1 0 0,0 0-1 0 0,0 1 1 0 0,-2 1-1 0 0,-2 2-64 0 0,-60 33 134 0 0,-77 49 928 0 0,113-65-881 0 0,0 0 0 0 0,-39 39 0 0 0,60-52-246 0 0,1 0 0 0 0,1 0 0 0 0,0 1 0 0 0,0 1 0 0 0,1-1 0 0 0,0 1 0 0 0,-8 22 0 0 0,12-28 0 0 0,0 0 0 0 0,0 1 0 0 0,1-1 0 0 0,0 1 0 0 0,0-1 0 0 0,0 1 0 0 0,1-1 0 0 0,0 1 0 0 0,0-1 0 0 0,0 1 0 0 0,1-1 0 0 0,-1 1 0 0 0,1-1 0 0 0,1 1 0 0 0,-1-1 0 0 0,1 1 0 0 0,0-1 0 0 0,0 0 0 0 0,5 8 0 0 0,-4-9 73 0 0,0 0 1 0 0,0 0-1 0 0,1-1 0 0 0,-1 1 0 0 0,1-1 0 0 0,0 0 0 0 0,0 0 0 0 0,0 0 1 0 0,0-1-1 0 0,1 1 0 0 0,-1-1 0 0 0,1 0 0 0 0,6 2 0 0 0,-3-2 55 0 0,0 0 0 0 0,0 0 0 0 0,1-1 0 0 0,-1 0 0 0 0,0-1 0 0 0,1 0 0 0 0,9-1 0 0 0,28-6 608 0 0,74-21-1 0 0,-83 19-323 0 0,-15 3-376 0 0,0-1 0 0 0,-1 0 0 0 0,0-2 0 0 0,36-20 0 0 0,-48 23-38 0 0,1 0 1 0 0,-1-1 0 0 0,-1 0 0 0 0,1 0 0 0 0,-1-1-1 0 0,0 0 1 0 0,-1 0 0 0 0,0-1 0 0 0,0 0 0 0 0,-1 0-1 0 0,10-19 1 0 0,-12 19 1 0 0,0 0 0 0 0,0 0 0 0 0,-1-1 0 0 0,0 1 0 0 0,-1-1 0 0 0,0 0 0 0 0,0 0 0 0 0,-1 0 0 0 0,0 0 0 0 0,-1 0 0 0 0,0 0 0 0 0,-1 1 0 0 0,0-1 0 0 0,-4-16 0 0 0,1 7-70 0 0,-1-2-380 0 0,-1 0 0 0 0,-1 0 0 0 0,-12-26 1 0 0,17 42 335 0 0,-1 0 1 0 0,0 0-1 0 0,0 1 1 0 0,0-1 0 0 0,0 1-1 0 0,-1-1 1 0 0,0 1-1 0 0,0 0 1 0 0,0 1 0 0 0,0-1-1 0 0,-1 1 1 0 0,1-1 0 0 0,-1 2-1 0 0,0-1 1 0 0,0 0-1 0 0,0 1 1 0 0,0 0 0 0 0,-7-2-1 0 0,10 3 113 0 0,-1 1 0 0 0,0-1 0 0 0,0 1 0 0 0,0 0 0 0 0,1 0 0 0 0,-1 0 0 0 0,0 0 0 0 0,0 1 0 0 0,0-1 0 0 0,0 1 0 0 0,1-1-1 0 0,-1 1 1 0 0,0 0 0 0 0,-3 2 0 0 0,1-1 1 0 0,1 1-1 0 0,0 0 1 0 0,0 0-1 0 0,0 0 1 0 0,0 1-1 0 0,0-1 1 0 0,-5 7-1 0 0,1 2 2 0 0,0 0 0 0 0,0 1 0 0 0,1 0-1 0 0,-9 23 1 0 0,-13 42-1 0 0,18-39 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7:5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29 10135 0 0,'1'-7'919'0'0,"-1"5"-735"0"0,0 1-1 0 0,1-1 1 0 0,-1 0 0 0 0,0 1-1 0 0,1-1 1 0 0,-1 0 0 0 0,1 1 0 0 0,0-1-1 0 0,0-1 1 0 0,0 2 27 0 0,-1 1-1 0 0,0 0 1 0 0,1-1-1 0 0,-1 1 1 0 0,0 0 0 0 0,1 0-1 0 0,-1 0 1 0 0,0-1 0 0 0,1 1-1 0 0,-1 0 1 0 0,0 0-1 0 0,1 0 1 0 0,-1 0 0 0 0,1 0-1 0 0,-1 0 1 0 0,0 0 0 0 0,1 0-1 0 0,-1 0 1 0 0,1 0-1 0 0,0 0 1 0 0,0 0-246 0 0,0 0 547 0 0,-1 0 0 0 0,0 0 0 0 0,0 0-69 0 0,-1 2-430 0 0,0 0 0 0 0,0 0 0 0 0,-1 0 1 0 0,1 0-1 0 0,-1 0 0 0 0,0 0 0 0 0,0 0 0 0 0,1 0 1 0 0,-1-1-1 0 0,0 1 0 0 0,-3 1 0 0 0,4-3-6 0 0,-16 10-7 0 0,1 0 0 0 0,-1-2 0 0 0,-35 13 0 0 0,29-13 0 0 0,-32 12 908 0 0,-69 14 0 0 0,-58 2-2060 0 0,169-34 710 0 0,14-2 439 0 0,-1 0 0 0 0,0 0 1 0 0,0 0-1 0 0,0 0 1 0 0,0-1-1 0 0,1 1 0 0 0,-1 0 1 0 0,0 0-1 0 0,0 0 1 0 0,0 0-1 0 0,0 0 1 0 0,0-1-1 0 0,0 1 0 0 0,0 0 1 0 0,0 0-1 0 0,1 0 1 0 0,-1-1-1 0 0,0 1 0 0 0,0 0 1 0 0,0 0-1 0 0,0 0 1 0 0,0-1-1 0 0,0 1 1 0 0,0 0-1 0 0,0 0 0 0 0,0 0 1 0 0,0-1-1 0 0,0 1 1 0 0,0 0-1 0 0,0 0 0 0 0,-1 0 1 0 0,1-1-1 0 0,0 1 1 0 0,0 0-1 0 0,0 0 1 0 0,0 0-1 0 0,0 0 0 0 0,0-1 1 0 0,0 1-1 0 0,-1 0 1 0 0,1 0-1 0 0,0 0 0 0 0,0 0 1 0 0,0-1-1 0 0,0 1 1 0 0,0 0-1 0 0,-1 0 1 0 0,1 0-1 0 0,0 0 0 0 0,0 0 1 0 0,0 0-1 0 0,-1 0 1 0 0,1 0-1 0 0,0 0 0 0 0,0 0 1 0 0,0 0-1 0 0,-1 0 1 0 0,1 0-1 0 0,0 0 0 0 0,0 0 1 0 0,0 0-1 0 0,-1 0 1 0 0,1 0-1 0 0,7-7-105 0 0,1 1 0 0 0,0-1-1 0 0,0 2 1 0 0,0-1 0 0 0,1 1 0 0 0,-1 1 0 0 0,14-5-1 0 0,-17 6 45 0 0,13-5-126 0 0,5-4-119 0 0,1 2 0 0 0,30-9-1 0 0,-30 17 310 0 0,-24 2 0 0 0,1 0 0 0 0,-1 0 0 0 0,0 0 0 0 0,0-1 0 0 0,1 1 0 0 0,-1 0 0 0 0,0 0 0 0 0,0 0 0 0 0,1 0 0 0 0,-1 0 0 0 0,0 0 0 0 0,0 0 0 0 0,1 0 0 0 0,-1 0 0 0 0,0 1 0 0 0,0-1 0 0 0,1 0 0 0 0,-1 0 0 0 0,0 0 0 0 0,0 0 0 0 0,1 0 0 0 0,-1 0 0 0 0,0 0 0 0 0,0 1 0 0 0,0-1 0 0 0,1 0 0 0 0,-1 0 0 0 0,0 0 0 0 0,0 0 0 0 0,0 1 0 0 0,1-1 0 0 0,-1 0 0 0 0,0 0 0 0 0,0 1 0 0 0,0-1 0 0 0,0 0 0 0 0,0 0 0 0 0,0 1 0 0 0,0-1 0 0 0,1 0 0 0 0,-1 0 0 0 0,0 1 0 0 0,0-1 0 0 0,0 0 0 0 0,0 0 0 0 0,0 1 0 0 0,0-1 0 0 0,0 0 0 0 0,0 0 0 0 0,0 1 0 0 0,-1-1 0 0 0,1 0 0 0 0,0 0 0 0 0,0 1 0 0 0,0-1 0 0 0,0 0 0 0 0,0 0 0 0 0,0 1 0 0 0,0-1 0 0 0,-1 0 0 0 0,1 0 0 0 0,0 0 0 0 0,0 1 0 0 0,0-1 0 0 0,0 0 0 0 0,-1 0 0 0 0,1 0 0 0 0,0 0 0 0 0,-1 1 0 0 0,1-1 0 0 0,-4 6 0 0 0,0 0 0 0 0,0-1 0 0 0,-1 1 0 0 0,1-1 0 0 0,-1 0 0 0 0,-1 0 0 0 0,1-1 0 0 0,-10 7 0 0 0,-11 8 0 0 0,-1 6 0 0 0,9-8 0 0 0,0-2 0 0 0,-27 18 0 0 0,15-14-9 0 0,-50 29 82 0 0,79-47 265 0 0,1-1 136 0 0,0 0 34 0 0,0 0-65 0 0,1 1-294 0 0,4 1-148 0 0,0 0 0 0 0,-1 0 1 0 0,1 0-1 0 0,0 0 0 0 0,1-1 0 0 0,-1 0 0 0 0,0 0 0 0 0,0 0 0 0 0,0-1 1 0 0,1 1-1 0 0,-1-1 0 0 0,0 0 0 0 0,6-2 0 0 0,182-5-1 0 0,-191 7 0 0 0,70-2 0 0 0,-65 2 0 0 0,1 0 0 0 0,0 1 0 0 0,-1 1 0 0 0,0-1 0 0 0,1 1 0 0 0,-1 0 0 0 0,10 5 0 0 0,-14-6 0 0 0,-1 1 0 0 0,0-1 0 0 0,0 1 0 0 0,0-1 0 0 0,0 1 0 0 0,0 0 0 0 0,2 2 0 0 0,5 10 0 0 0,-9-8 0 0 0,0-3 0 0 0,2 1 0 0 0,-2 17 0 0 0,-2 5 0 0 0,-1-14 0 0 0,-5 2 0 0 0,5-11 0 0 0,3-2 0 0 0,-1 0 0 0 0,1 0 0 0 0,-1 0 0 0 0,0 0 0 0 0,1 0 0 0 0,-1 0 0 0 0,0 0 0 0 0,0 0 0 0 0,0 0 0 0 0,0 0 0 0 0,0 0 0 0 0,0-1 0 0 0,0 1 0 0 0,0 0 0 0 0,-1 0 0 0 0,-12 7 0 0 0,-12 7 87 0 0,0-2-1 0 0,-2 0 1 0 0,-47 14-1 0 0,69-25 11 0 0,-7 2 350 0 0,-24 4 0 0 0,-2-1 99 0 0,-68 13-369 0 0,11-3-189 0 0,52-12-1770 0 0,56-7 771 0 0,9-3-12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4 870 8287 0 0,'0'0'191'0'0,"0"0"26"0"0,0 0 9 0 0,-1 2-34 0 0,0 6-154 0 0,1-7 10 0 0,-1 0-1 0 0,1 0 1 0 0,0 0-1 0 0,0 0 0 0 0,0 0 1 0 0,0 0-1 0 0,0 0 1 0 0,0 0-1 0 0,0 0 0 0 0,0 0 1 0 0,0 0-1 0 0,1 0 1 0 0,-1 0-1 0 0,1 1 1 0 0,-1-2 7 0 0,0 1 0 0 0,0-1 0 0 0,1 0 1 0 0,-1 0-1 0 0,0 0 0 0 0,0 0 1 0 0,1 1-1 0 0,-1-1 0 0 0,0 0 1 0 0,0 0-1 0 0,1 0 0 0 0,-1 0 0 0 0,0 0 1 0 0,0 0-1 0 0,1 0 0 0 0,-1 0 1 0 0,0 0-1 0 0,1 0 0 0 0,-1 0 1 0 0,0 0-1 0 0,0 0 0 0 0,1 0 0 0 0,-1 0 1 0 0,0 0-1 0 0,1 0 0 0 0,-1 0 1 0 0,0 0-1 0 0,0 0 0 0 0,1 0 1 0 0,2-2 496 0 0,0 0 1 0 0,0 0-1 0 0,0 0 1 0 0,0 0-1 0 0,3-3 1 0 0,-2 2-228 0 0,21-18-29 0 0,-1 0 0 0 0,-2-2 0 0 0,31-38 0 0 0,0-1 568 0 0,235-240-699 0 0,-271 283-152 0 0,-12 13-28 0 0,0 0-1 0 0,0 0 1 0 0,1 1 0 0 0,10-9-1 0 0,-17 28-796 0 0,-5 17 257 0 0,-15 42 0 0 0,19-67 549 0 0,-3 11 6 0 0,1 1 0 0 0,1 0 0 0 0,0 0 0 0 0,2 1 0 0 0,0 24 0 0 0,2-8 0 0 0,13 65 0 0 0,-10-82 11 0 0,1 0 0 0 0,1 0-1 0 0,0-1 1 0 0,2 0 0 0 0,10 20-1 0 0,-17-33 109 0 0,0 0-147 0 0,12 7 1849 0 0,-5-4-1805 0 0,0-1-16 0 0,1-2 0 0 0,-7-4 13 0 0,0 0-1 0 0,0 0 1 0 0,1 0 0 0 0,-1 0-1 0 0,0-1 1 0 0,0 1 0 0 0,0-1-1 0 0,0 1 1 0 0,0-1 0 0 0,0 0-1 0 0,0 0 1 0 0,0 0-1 0 0,0 0 1 0 0,0 0 0 0 0,0 0-1 0 0,0-1 1 0 0,-1 1 0 0 0,1-1-1 0 0,0 1 1 0 0,-1-1-1 0 0,2-2 1 0 0,5-6 165 0 0,0 0 0 0 0,9-17-1 0 0,-11 17-57 0 0,54-93 1593 0 0,41-63-277 0 0,-43 83-1428 0 0,86-92 0 0 0,-73 101-40 0 0,114-92 0 0 0,-179 161-179 0 0,0 0 0 0 0,0 0 0 0 0,1 1 0 0 0,0-1 0 0 0,0 1 0 0 0,0 1-1 0 0,0 0 1 0 0,13-5 0 0 0,-18 8-654 0 0,-3 11-1146 0 0,-3 1 987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99 11975 0 0,'0'0'267'0'0,"2"0"42"0"0,-2 0-291 0 0,0 0 0 0 0,0-1-1 0 0,0 1 1 0 0,1 0 0 0 0,-1 0-1 0 0,0 0 1 0 0,0 0 0 0 0,0 0 0 0 0,1 0-1 0 0,-1 0 1 0 0,0 0 0 0 0,0 0-1 0 0,1 0 1 0 0,-1 0 0 0 0,0 0-1 0 0,0 0 1 0 0,0 0 0 0 0,1 0 0 0 0,-1 0-1 0 0,0 0 1 0 0,0 0 0 0 0,1 0-1 0 0,-1 0 1 0 0,0 0 0 0 0,0 0-1 0 0,0 0 1 0 0,1 0 0 0 0,-1 0-1 0 0,0 1 1 0 0,0-1 0 0 0,0 0 0 0 0,1 0-1 0 0,-1 0 1 0 0,-1 11 116 0 0,-21 77-134 0 0,14-58 0 0 0,-10 21-14 0 0,14-40 220 0 0,0 0 1 0 0,0 0 0 0 0,1 0-1 0 0,0 0 1 0 0,1 0 0 0 0,-1 20-1 0 0,3-30-168 0 0,0 1 0 0 0,0 0 0 0 0,1 0-1 0 0,-1 0 1 0 0,1 0 0 0 0,-1 0 0 0 0,1 0 0 0 0,0-1-1 0 0,0 1 1 0 0,0 0 0 0 0,0 0 0 0 0,0-1-1 0 0,0 1 1 0 0,0-1 0 0 0,1 1 0 0 0,-1-1-1 0 0,3 2 1 0 0,-2-2 26 0 0,-1-1-1 0 0,1 0 1 0 0,0 0-1 0 0,-1 1 0 0 0,1-1 1 0 0,-1 0-1 0 0,1-1 1 0 0,0 1-1 0 0,-1 0 1 0 0,1 0-1 0 0,0-1 0 0 0,-1 1 1 0 0,3-2-1 0 0,22-10 657 0 0,-14 6-448 0 0,31-16 86 0 0,-1-2-1 0 0,0-1 0 0 0,-2-3 1 0 0,-1-1-1 0 0,39-38 0 0 0,-7-11-439 0 0,-36 39-712 0 0,27-28-2751 0 0,-55 58-1914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114 253 11975 0 0,'-21'16'806'0'0,"11"-7"-710"0"0,-1-1 0 0 0,0-1 0 0 0,0 0 1 0 0,0 0-1 0 0,-21 8 0 0 0,31-15 269 0 0,1 0 122 0 0,-1-1-377 0 0,0 0 0 0 0,1-1 0 0 0,-1 1 0 0 0,0 0 1 0 0,1-1-1 0 0,0 1 0 0 0,-1-1 0 0 0,1 1 0 0 0,0-3 0 0 0,0 0-82 0 0,0 0 0 0 0,0 0 0 0 0,1 0 0 0 0,0 0 0 0 0,0 1 0 0 0,0-1 0 0 0,0 0 0 0 0,0 0 0 0 0,1 1 0 0 0,0-1 0 0 0,2-3 0 0 0,3-4 532 0 0,16-21 0 0 0,-5 11-473 0 0,1 1 0 0 0,0 0 0 0 0,2 2 0 0 0,0 0 0 0 0,1 1-1 0 0,37-20 1 0 0,-50 32-87 0 0,0 1 0 0 0,1 1 0 0 0,-1-1 0 0 0,1 2 0 0 0,0-1 0 0 0,0 2 0 0 0,0-1 0 0 0,1 1 0 0 0,10 1 0 0 0,-13 0 0 0 0,0 0 0 0 0,0 1 0 0 0,0 0 0 0 0,-1 0 0 0 0,1 1 0 0 0,0 0 0 0 0,-1 0 0 0 0,1 1 0 0 0,-1 0 0 0 0,0 0 0 0 0,0 1 0 0 0,9 5 0 0 0,-13-7 0 0 0,-2-2 0 0 0,0 1 0 0 0,0-1 0 0 0,0 1 0 0 0,0-1 0 0 0,0 1 0 0 0,-1 0 0 0 0,1-1 0 0 0,0 1 0 0 0,0 0 0 0 0,-1 0 0 0 0,1 0 0 0 0,0 0 0 0 0,-1-1 0 0 0,1 1 0 0 0,-1 0 0 0 0,1 0 0 0 0,-1 0 0 0 0,1 1 0 0 0,1 8 0 0 0,-2-9 0 0 0,0 1 0 0 0,-1 0 0 0 0,1 0 0 0 0,-1-1 0 0 0,0 1 0 0 0,1 0 0 0 0,-1-1 0 0 0,0 1 0 0 0,0 0 0 0 0,0-1 0 0 0,0 1 0 0 0,-1-1 0 0 0,1 0 0 0 0,0 1 0 0 0,-2 0 0 0 0,-27 19 0 0 0,10-7 0 0 0,5-4 0 0 0,12-9 0 0 0,1 1 0 0 0,0-1 0 0 0,-1 1 0 0 0,1 0 0 0 0,0 0 0 0 0,0 0 0 0 0,-4 4 0 0 0,6-6 0 0 0,0 1 0 0 0,0-1 0 0 0,-1 0 0 0 0,1 0 0 0 0,0 0 0 0 0,0 0 0 0 0,0 0 0 0 0,0 0 0 0 0,0 0 0 0 0,0 1 0 0 0,-1-1 0 0 0,1 0 0 0 0,0 0 0 0 0,0 0 0 0 0,0 0 0 0 0,0 0 0 0 0,0 1 0 0 0,0-1 0 0 0,0 0 0 0 0,0 0 0 0 0,0 0 0 0 0,0 0 0 0 0,0 1 0 0 0,0-1 0 0 0,0 0 0 0 0,0 0 0 0 0,0 0 0 0 0,0 0 0 0 0,0 1 0 0 0,0-1 0 0 0,0 0 0 0 0,0 0 0 0 0,0 0 0 0 0,0 0 0 0 0,0 1 0 0 0,0-1 0 0 0,0 0 0 0 0,0 0 0 0 0,1 0 0 0 0,-1 0 0 0 0,0 0 0 0 0,0 1 0 0 0,0-1 0 0 0,0 0 0 0 0,0 0 0 0 0,0 0 0 0 0,1 0 0 0 0,-1 0 0 0 0,0 0 0 0 0,0 0 0 0 0,0 0 0 0 0,0 0 0 0 0,0 1 0 0 0,1-1 0 0 0,-1 0 0 0 0,0 0 0 0 0,0 0 0 0 0,0 0 0 0 0,1 0 0 0 0,6-1 0 0 0,-1 0 0 0 0,0-1 0 0 0,0 0 0 0 0,0-1 0 0 0,0 1 0 0 0,0-1 0 0 0,0 0 0 0 0,6-5 0 0 0,15-8 0 0 0,2 0 0 0 0,0-1 0 0 0,51-42 0 0 0,-34 24 0 0 0,-42 32 0 0 0,1 0 0 0 0,-1 0 0 0 0,1 0 0 0 0,0 0 0 0 0,0 1 0 0 0,1 0 0 0 0,-1 0 0 0 0,11-2 0 0 0,-6 5 0 0 0,-8 0 0 0 0,0 1 0 0 0,0-1 0 0 0,-1 1 0 0 0,1-1 0 0 0,0 1 0 0 0,-1 0 0 0 0,0 0 0 0 0,1-1 0 0 0,-1 1 0 0 0,0 0 0 0 0,0 0 0 0 0,0 0 0 0 0,0 0 0 0 0,0 1 0 0 0,0 1 0 0 0,1 3 0 0 0,0 0 0 0 0,0 0 0 0 0,0 12 0 0 0,-1-11 0 0 0,-2-1 0 0 0,1 0 0 0 0,-1 0 0 0 0,0 0 0 0 0,0 0 0 0 0,-1 0 0 0 0,0 0 0 0 0,0 0 0 0 0,-6 12 0 0 0,-1-3 0 0 0,-1 0 0 0 0,-17 23 0 0 0,22-31 0 0 0,2-3-201 0 0,2-4 141 0 0,1-1 1 0 0,0 0-1 0 0,0 0 0 0 0,0 0 1 0 0,0 1-1 0 0,0-1 1 0 0,0 0-1 0 0,0 0 0 0 0,0 1 1 0 0,0-1-1 0 0,0 0 0 0 0,0 0 1 0 0,0 0-1 0 0,0 1 1 0 0,0-1-1 0 0,0 0 0 0 0,0 0 1 0 0,0 1-1 0 0,0-1 1 0 0,0 0-1 0 0,0 0 0 0 0,1 0 1 0 0,-1 1-1 0 0,0-1 0 0 0,0 0 1 0 0,0 0-1 0 0,0 0 1 0 0,0 0-1 0 0,1 1 0 0 0,1 2-2152 0 0,-2-3 678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13823 0 0,'0'0'315'0'0,"4"1"45"0"0,0 0-248 0 0,-3-1-75 0 0,1 1 1 0 0,-1-1-1 0 0,1 0 1 0 0,-1 1 0 0 0,0-1-1 0 0,1 1 1 0 0,-1-1-1 0 0,0 1 1 0 0,0 0 0 0 0,1-1-1 0 0,-1 1 1 0 0,0 0-1 0 0,0 0 1 0 0,0 0 0 0 0,1 1-1 0 0,-1-1-28 0 0,-1 0-1 0 0,1 0 0 0 0,-1-1 1 0 0,0 1-1 0 0,1 0 1 0 0,-1 0-1 0 0,0 0 0 0 0,0 0 1 0 0,0-1-1 0 0,0 1 1 0 0,1 0-1 0 0,-1 0 0 0 0,0 0 1 0 0,-1 1-1 0 0,1 4-10 0 0,1 1 0 0 0,-1 0 1 0 0,0 0-1 0 0,0 1 0 0 0,-1-1 0 0 0,0 0 0 0 0,0 0 1 0 0,0 0-1 0 0,-6 13 0 0 0,-2 3 18 0 0,-16 28-1 0 0,10-22 41 0 0,-107 244 1718 0 0,92-203-1579 0 0,9-21-195 0 0,-75 183 0 0 0,89-212 0 0 0,-2 0 0 0 0,0 0 0 0 0,-1-1 0 0 0,-2 0 0 0 0,1-1 0 0 0,-2 0 0 0 0,-1-1 0 0 0,0 0 0 0 0,-1-1 0 0 0,0-1 0 0 0,-1 0 0 0 0,-35 23 0 0 0,30-24 0 0 0,13-8 0 0 0,0 0 0 0 0,-1-1 0 0 0,0 0 0 0 0,0-1 0 0 0,0 0 0 0 0,0 0 0 0 0,-1-1 0 0 0,-12 3 0 0 0,8-2 0 0 0,13-4 0 0 0,0 1 0 0 0,-1-1 0 0 0,1 1 0 0 0,0-1 0 0 0,0 0 0 0 0,-1 0 0 0 0,1 1 0 0 0,0-1 0 0 0,-1 0 0 0 0,1 0 0 0 0,0 0 0 0 0,0-1 0 0 0,-1 1 0 0 0,-1-1 0 0 0,2 1 0 0 0,1 0 0 0 0,-1 0 0 0 0,0 0 0 0 0,1 0 0 0 0,-1-1 0 0 0,0 1 0 0 0,1 0 0 0 0,-1 0 0 0 0,1-1 0 0 0,-1 1 0 0 0,1-1 0 0 0,-1 1 0 0 0,0 0 0 0 0,1-1 0 0 0,-1 1 0 0 0,1-1 0 0 0,0 1 0 0 0,-1-1 0 0 0,1 0 0 0 0,-1 1 0 0 0,1-1 0 0 0,0 1 0 0 0,0-1 0 0 0,-1 0 0 0 0,1 1 0 0 0,0-1 0 0 0,0 0 0 0 0,0 1 0 0 0,-1-1 0 0 0,1 0 0 0 0,0 1 0 0 0,0-2 0 0 0,0 0 0 0 0,0-1 6 0 0,0-1-1 0 0,1 1 1 0 0,-1-1 0 0 0,1 1-1 0 0,-1 0 1 0 0,1-1 0 0 0,0 1-1 0 0,0 0 1 0 0,1-1 0 0 0,-1 1-1 0 0,1 0 1 0 0,0 0-1 0 0,-1 0 1 0 0,1 0 0 0 0,3-3-1 0 0,7-8 139 0 0,20-20 0 0 0,-26 28-79 0 0,38-34 426 0 0,59-41 1 0 0,-90 71-755 0 0,3-2 38 0 0,1 1 0 0 0,30-15 0 0 0,-38 22 163 0 0,1 0 0 0 0,0 0 1 0 0,1 1-1 0 0,-1 0 0 0 0,0 1 1 0 0,20-2-1 0 0,-26 4 118 0 0,0 0-1 0 0,0 0 0 0 0,0 1 0 0 0,0 0 1 0 0,0 0-1 0 0,0 0 0 0 0,0 0 1 0 0,-1 0-1 0 0,1 1 0 0 0,0 0 0 0 0,-1 0 1 0 0,1 0-1 0 0,-1 0 0 0 0,1 0 0 0 0,-1 1 1 0 0,0-1-1 0 0,3 4 0 0 0,5 6 195 0 0,-1 0-1 0 0,-1 0 0 0 0,9 14 0 0 0,-18-26-249 0 0,2 3 0 0 0,1 1 0 0 0,-1 0 0 0 0,0 0 0 0 0,-1 0 0 0 0,1 0 0 0 0,-1 0 0 0 0,1 0 0 0 0,-1 1 0 0 0,0-1 0 0 0,-1 0 0 0 0,1 1 0 0 0,-1-1 0 0 0,0 0 0 0 0,0 1 0 0 0,0-1 0 0 0,-1 1 0 0 0,1-1 0 0 0,-1 0 0 0 0,0 0 0 0 0,-1 1 0 0 0,1-1 0 0 0,-1 0 0 0 0,-2 4 0 0 0,-3 3 0 0 0,0 0 0 0 0,-1 0 0 0 0,-1-1 0 0 0,0 0 0 0 0,0-1 0 0 0,-1 0 0 0 0,-11 7 0 0 0,-78 49 0 0 0,89-60-67 0 0,0 0 0 0 0,0-1 1 0 0,0-1-1 0 0,0 1 0 0 0,-19 2 0 0 0,28-6-20 0 0,0 0 0 0 0,0-1 0 0 0,0 1 0 0 0,1 0 1 0 0,-1 0-1 0 0,0-1 0 0 0,0 1 0 0 0,0-1 0 0 0,0 1 0 0 0,0-1 1 0 0,1 1-1 0 0,-1-1 0 0 0,0 1 0 0 0,1-1 0 0 0,-1 0 0 0 0,0 1 0 0 0,1-1 1 0 0,-1 0-1 0 0,1 1 0 0 0,-1-1 0 0 0,1 0 0 0 0,-1 0 0 0 0,1 0 1 0 0,-1 0-1 0 0,1 1 0 0 0,0-1 0 0 0,0 0 0 0 0,-1-1 0 0 0,0-4-218 0 0,0 1 0 0 0,1-1 0 0 0,-1 0-1 0 0,1 1 1 0 0,1-1 0 0 0,-1 1 0 0 0,1-1-1 0 0,-1 1 1 0 0,2-1 0 0 0,-1 1 0 0 0,1-1 0 0 0,3-8-1 0 0,4-4-718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39 13823 0 0,'0'0'630'0'0,"0"0"-13"0"0,1 2-393 0 0,35 90 1857 0 0,-29-78-2096 0 0,-3-12 32 0 0,-2-2 53 0 0,-2 1 2 0 0,1 0-1 0 0,0-1 0 0 0,0 1 0 0 0,0-1 1 0 0,0 1-1 0 0,0-1 0 0 0,0 0 1 0 0,1 1-1 0 0,-1-1 0 0 0,0 0 0 0 0,0 0 1 0 0,0 0-1 0 0,0 0 0 0 0,0 0 1 0 0,0 0-1 0 0,0 0 0 0 0,1 0 1 0 0,-1 0-1 0 0,0 0 0 0 0,0 0 0 0 0,1-1 1 0 0,23-11 333 0 0,-14 6-403 0 0,-4 2 135 0 0,0 0-1 0 0,-1 0 1 0 0,1 0-1 0 0,-1-1 0 0 0,0 0 1 0 0,0 0-1 0 0,0 0 1 0 0,9-13-1 0 0,-13 15-281 0 0,1 0 0 0 0,-1-1 0 0 0,0 0 0 0 0,0 1 0 0 0,0-1-1 0 0,0 0 1 0 0,-1 0 0 0 0,1 0 0 0 0,-1-1 0 0 0,0 1 0 0 0,0 0 0 0 0,-1 0 0 0 0,1 0 0 0 0,-1-1 0 0 0,0 1-1 0 0,0 0 1 0 0,-1-7 0 0 0,0 10-297 0 0,-10-1 276 0 0,7 3 166 0 0,-1-1 0 0 0,1 1 0 0 0,0 0 0 0 0,0 0 0 0 0,0 1 0 0 0,0-1 0 0 0,0 1 0 0 0,0 0 0 0 0,0 0 0 0 0,0 0 0 0 0,-3 3 0 0 0,-9 6 0 0 0,-16 16 0 0 0,21-17 0 0 0,-22 18 0 0 0,2 1 0 0 0,1 1 0 0 0,2 2 0 0 0,1 1 0 0 0,-27 42 0 0 0,50-69 0 0 0,1 0 0 0 0,0 0 0 0 0,0 1 0 0 0,0-1 0 0 0,1 1 0 0 0,-3 9 0 0 0,5-13 0 0 0,0-1 0 0 0,-1 0 0 0 0,1 1 0 0 0,0-1 0 0 0,1 0 0 0 0,-1 1 0 0 0,0-1 0 0 0,1 0 0 0 0,-1 1 0 0 0,1-1 0 0 0,0 0 0 0 0,-1 0 0 0 0,1 0 0 0 0,0 0 0 0 0,1 1 0 0 0,-1-1 0 0 0,0-1 0 0 0,0 1 0 0 0,1 0 0 0 0,-1 0 0 0 0,1 0 0 0 0,2 1 0 0 0,-1 0-73 0 0,1-1 0 0 0,-1 1-1 0 0,1-1 1 0 0,0 1 0 0 0,0-1 0 0 0,0-1-1 0 0,0 1 1 0 0,0 0 0 0 0,1-1 0 0 0,-1 0-1 0 0,0 0 1 0 0,1 0 0 0 0,-1-1-1 0 0,9 1 1 0 0,2-2-483 0 0,0 0 1 0 0,27-6-1 0 0,-37 6 473 0 0,49-10-940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36 580 15663 0 0,'-2'2'356'0'0,"-31"34"1079"0"0,32-35-1070 0 0,1-1 122 0 0,0 0 22 0 0,0 0 3 0 0,2-2 0 0 0,53-102 1948 0 0,-37 66-1848 0 0,-4 9-331 0 0,61-113 86 0 0,-59 116-377 0 0,1 0 0 0 0,1 1 0 0 0,26-26 0 0 0,-18 24-436 0 0,58-45 0 0 0,-66 60 226 0 0,0 0 0 0 0,0 1 0 0 0,1 1 0 0 0,36-15 0 0 0,-51 24 220 0 0,-1 0 0 0 0,1 0 0 0 0,0 0 0 0 0,-1 0 0 0 0,1 1 0 0 0,0-1 0 0 0,-1 1 0 0 0,1 0 0 0 0,0 0 0 0 0,-1 0 0 0 0,1 1 0 0 0,0-1 0 0 0,-1 1 0 0 0,1 0 0 0 0,-1 0 0 0 0,1 0 0 0 0,-1 1 0 0 0,7 2 0 0 0,-5-1 0 0 0,-1 1 0 0 0,0 0 0 0 0,1 0 0 0 0,-1 0 0 0 0,0 0 0 0 0,-1 0 0 0 0,1 1 0 0 0,-1 0 0 0 0,0-1 0 0 0,0 1 0 0 0,3 7 0 0 0,3 9-1437 0 0,-2-1-5750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 10135 0 0,'0'0'464'0'0,"0"0"-9"0"0,0 0-223 0 0,0 0 156 0 0,0 0 100 0 0,0 0 21 0 0,0 0-66 0 0,0 2-294 0 0,-24 66 1158 0 0,-22 74-107 0 0,39-115-598 0 0,3-12-273 0 0,0 0 0 0 0,-1 16 0 0 0,-2 18-313 0 0,7-29 56 0 0,0-20-34 0 0,0 0 1 0 0,0 1-1 0 0,0-1 0 0 0,1 1 0 0 0,-1-1 0 0 0,0 0 1 0 0,0 1-1 0 0,0-1 0 0 0,1 0 0 0 0,-1 1 1 0 0,0-1-1 0 0,0 0 0 0 0,1 1 0 0 0,-1-1 0 0 0,0 0 1 0 0,1 1-1 0 0,-1-1 0 0 0,0 0 0 0 0,1 0 0 0 0,-1 0 1 0 0,0 1-1 0 0,1-1 0 0 0,-1 0 0 0 0,1 0 0 0 0,-1 0 1 0 0,0 0-1 0 0,1 0 0 0 0,-1 0 0 0 0,1 1 0 0 0,-1-1 1 0 0,1 0-1 0 0,-1 0 0 0 0,0 0 0 0 0,1-1 1 0 0,0 1-1 0 0,18-2 602 0 0,-16 2-696 0 0,2-2 57 0 0,0 1 1 0 0,0 0-1 0 0,1-1 0 0 0,-1 0 0 0 0,0 0 0 0 0,0-1 0 0 0,-1 1 0 0 0,1-1 1 0 0,-1 0-1 0 0,1 0 0 0 0,-1-1 0 0 0,0 1 0 0 0,0-1 0 0 0,3-4 1 0 0,4-5-3 0 0,-1 0 1 0 0,-1 0 0 0 0,10-21-1 0 0,27-29 1 0 0,-39 52 0 0 0,1 0 0 0 0,0 1 0 0 0,0 0 0 0 0,12-11 0 0 0,-19 21 0 0 0,-1-1 0 0 0,0 1 0 0 0,1-1 0 0 0,-1 1 0 0 0,1-1 0 0 0,-1 1 0 0 0,0 0 0 0 0,1-1 0 0 0,-1 1 0 0 0,1 0 0 0 0,-1 0 0 0 0,1-1 0 0 0,-1 1 0 0 0,1 0 0 0 0,0 0 0 0 0,-1 0 0 0 0,1-1 0 0 0,-1 1 0 0 0,1 0 0 0 0,-1 0 0 0 0,1 0 0 0 0,0 0 0 0 0,4 5 0 0 0,-5-5 0 0 0,9 10 0 0 0,-2-1 0 0 0,0 1 0 0 0,11 18 0 0 0,-10-14 0 0 0,13 18 0 0 0,-1-3 0 0 0,-16-21 0 0 0,0-1 0 0 0,11 12 0 0 0,-12-15 0 0 0,0 0 0 0 0,0 0 0 0 0,1-1 0 0 0,0 1 0 0 0,0-1 0 0 0,0 0 0 0 0,0 0 0 0 0,0 0 0 0 0,6 2 0 0 0,-7-4 0 0 0,-2 0 0 0 0,0 0 0 0 0,0-1 0 0 0,0 1 0 0 0,0-1 0 0 0,0 1 0 0 0,1-1 0 0 0,-1 1 0 0 0,0-1 0 0 0,0 0 0 0 0,1 1 0 0 0,-1-1 0 0 0,0 0 0 0 0,0 0 0 0 0,1 0 0 0 0,-1 0 0 0 0,0 0 0 0 0,1 0 0 0 0,-1-1 0 0 0,0 1 0 0 0,2-1 0 0 0,0 0 0 0 0,0-1 97 0 0,1 1-1 0 0,-1-1 1 0 0,0-1-1 0 0,1 1 1 0 0,-1 0-1 0 0,0-1 1 0 0,-1 0-1 0 0,1 0 1 0 0,0 0-1 0 0,3-6 1 0 0,4-2 281 0 0,30-36-74 0 0,57-84 0 0 0,-30 38-368 0 0,-59 84-365 0 0,6-5 87 0 0,-11 4-5795 0 0,-3 10-107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66 15119 0 0,'-1'-7'177'0'0,"1"4"-29"0"0,-1-1 1 0 0,1 1-1 0 0,-1-1 1 0 0,1 1 0 0 0,0 0-1 0 0,1-1 1 0 0,0-6 0 0 0,2-2 91 0 0,-4 1-150 0 0,0 9 236 0 0,1 2 87 0 0,0 0 16 0 0,0 0-37 0 0,0 0-169 0 0,-1 3-79 0 0,-30 59 110 0 0,-215 406 727 0 0,203-394-922 0 0,-3-3 1 0 0,-92 110-1 0 0,-27-11 79 0 0,35-39 12 0 0,120-119-371 0 0,-1 0-1 0 0,1 0 1 0 0,1 1-1 0 0,1 1 0 0 0,-13 23 1 0 0,20-35-1688 0 0,1-2-4401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19351 0 0,'0'0'439'0'0,"0"0"62"0"0,0 0 33 0 0,0 0-65 0 0,-2 0-309 0 0,-1 0-181 0 0,0 0 0 0 0,0 0 0 0 0,1 0-1 0 0,-1 1 1 0 0,0-1 0 0 0,0 1 0 0 0,0-1 0 0 0,1 1 0 0 0,-6 2 0 0 0,-26 15-778 0 0,18-9 442 0 0,-142 82-1181 0 0,143-82 1314 0 0,0 0 1 0 0,1 0-1 0 0,0 1 1 0 0,-14 14-1 0 0,26-22 224 0 0,0 1 0 0 0,0 0 0 0 0,0-1 0 0 0,0 1 0 0 0,0 0 0 0 0,1 0 0 0 0,-1 0 0 0 0,-1 5 0 0 0,2 3 0 0 0,0-8 0 0 0,1-2 0 0 0,0 0 0 0 0,0 1 0 0 0,0-1 0 0 0,0 0 0 0 0,0 0 0 0 0,1 0 0 0 0,-1 1 0 0 0,0-1 0 0 0,1 0 0 0 0,-1 0 0 0 0,1 0 0 0 0,-1 0 0 0 0,1 0 0 0 0,-1 0 0 0 0,2 1 0 0 0,-2 0 13 0 0,1 0 1 0 0,-1-1-1 0 0,1 1 0 0 0,0 0 0 0 0,-1-1 0 0 0,1 1 0 0 0,0-1 1 0 0,0 1-1 0 0,0-1 0 0 0,0 1 0 0 0,1-1 0 0 0,-1 0 0 0 0,0 0 0 0 0,3 2 1 0 0,-1 0 190 0 0,-1-1 270 0 0,-1-1-876 0 0,8 3-3821 0 0,2 1-1636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 17503 0 0,'0'0'399'0'0,"1"-2"60"0"0,2-3 177 0 0,-1 7-276 0 0,-2 13-202 0 0,-5 26-250 0 0,-5 0 92 0 0,-2 0 0 0 0,-2 0 0 0 0,-1-1 0 0 0,-3-1 0 0 0,-1-1 0 0 0,-43 66 0 0 0,-172 193 0 0 0,127-171 0 0 0,25-17 151 0 0,17-22-3687 0 0,56-76-564 0 0,2-3-1063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13823 0 0,'-5'6'1247'0'0,"4"-5"-1230"0"0,0 0 0 0 0,-1 1 0 0 0,1-1 0 0 0,0 0 0 0 0,0 1 0 0 0,1-1 1 0 0,-1 1-1 0 0,0 0 0 0 0,0-1 0 0 0,1 1 0 0 0,-1-1 0 0 0,1 1 0 0 0,-1 0 0 0 0,1-1 0 0 0,0 1 0 0 0,0 0 0 0 0,-1 0 0 0 0,2 3 1 0 0,-1-4 34 0 0,1 1 1 0 0,-1-1 0 0 0,1 1-1 0 0,-1-1 1 0 0,1 1 0 0 0,0-1 0 0 0,0 0-1 0 0,0 1 1 0 0,0-1 0 0 0,0 0 0 0 0,0 0-1 0 0,0 0 1 0 0,0 0 0 0 0,1 0 0 0 0,-1 0-1 0 0,3 2 1 0 0,1 0 114 0 0,1 0-1 0 0,1-1 1 0 0,-1 1 0 0 0,0-1-1 0 0,1 0 1 0 0,-1-1 0 0 0,1 0 0 0 0,11 1-1 0 0,10-1 353 0 0,0-2-1 0 0,39-6 1 0 0,57-15 574 0 0,-71 11-670 0 0,380-107 1565 0 0,-382 102-2993 0 0,23-4-2932 0 0,-48 16 1891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0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80 15663 0 0,'4'-13'531'0'0,"2"-25"-1"0"0,-6 34-403 0 0,0 4-102 0 0,1-1 1 0 0,-1 0-1 0 0,0 0 0 0 0,0 1 0 0 0,0-1 0 0 0,0 0 0 0 0,0 0 1 0 0,1 1-1 0 0,-1-1 0 0 0,0 0 0 0 0,1 1 0 0 0,-1-1 1 0 0,0 0-1 0 0,2 0 0 0 0,19-12 200 0 0,-19 12 140 0 0,-2 4 122 0 0,-1 13-245 0 0,-1 0 0 0 0,0 0 0 0 0,-1 0 0 0 0,-8 26 0 0 0,-27 63-343 0 0,37-104 109 0 0,-41 94-8 0 0,-4-2 0 0 0,-4-3 0 0 0,-66 90 0 0 0,-58 52 0 0 0,151-202 0 0 0,-13 17 0 0 0,-59 74 0 0 0,79-103 0 0 0,-35 27 0 0 0,51-45 0 0 0,0 0 0 0 0,0 0 0 0 0,0 0 0 0 0,0 0 0 0 0,0 0 0 0 0,0 0 0 0 0,0 0 0 0 0,0-1 0 0 0,0 1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0,4-10 0 0 0,6-11 0 0 0,1 3 0 0 0,0 1 0 0 0,1 0 0 0 0,0 0 0 0 0,1 1 0 0 0,1 1 0 0 0,1 1 0 0 0,0 0 0 0 0,28-20 0 0 0,-13 14 0 0 0,1 1 0 0 0,1 1 0 0 0,0 2 0 0 0,1 1 0 0 0,38-11 0 0 0,-65 25 1 0 0,0-1 0 0 0,0 1 0 0 0,1 0 0 0 0,-1 0 0 0 0,0 0-1 0 0,0 1 1 0 0,0 0 0 0 0,0 0 0 0 0,1 1 0 0 0,-1 0 0 0 0,0 0 0 0 0,0 0 0 0 0,7 3-1 0 0,-10-3 55 0 0,0 1 0 0 0,0-1 0 0 0,0 1 0 0 0,0 0 0 0 0,-1 0 0 0 0,1 0 0 0 0,0 0 0 0 0,-1 0 0 0 0,1 1 0 0 0,-1-1-1 0 0,0 1 1 0 0,0 0 0 0 0,0 0 0 0 0,0 0 0 0 0,0-1 0 0 0,-1 2 0 0 0,1-1 0 0 0,-1 0 0 0 0,0 0 0 0 0,0 0 0 0 0,0 1 0 0 0,0-1-1 0 0,-1 0 1 0 0,0 1 0 0 0,1 3 0 0 0,-1 13 52 0 0,0 0-1 0 0,-1 0 0 0 0,-1 0 1 0 0,-1 0-1 0 0,-1-1 1 0 0,-8 24-1 0 0,-1-3-650 0 0,-36 71-1 0 0,48-109-4409 0 0,1-2-1732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184 285 10135 0 0,'0'0'231'0'0,"0"0"29"0"0,0 0 19 0 0,0 0 37 0 0,0 0-295 0 0,0 0-1 0 0,0 0 1 0 0,0 0 0 0 0,0 0 0 0 0,0 0 0 0 0,0 0 0 0 0,0 1 0 0 0,0-1 0 0 0,0 0 0 0 0,-1 0-1 0 0,1 0 1 0 0,0 0 0 0 0,0 0 0 0 0,0 0 0 0 0,0 1 0 0 0,1-1 0 0 0,-1 0 0 0 0,0 0 0 0 0,0 0-1 0 0,0 0 1 0 0,0 0 0 0 0,0 0 0 0 0,0 1 0 0 0,0-1 0 0 0,0 0 0 0 0,0 0 0 0 0,0 0 0 0 0,0 0-1 0 0,0 0 1 0 0,0 0 0 0 0,0 0 0 0 0,0 1 0 0 0,1-1 0 0 0,-1 0 0 0 0,0 0 0 0 0,0 0 0 0 0,0 0-1 0 0,0 0 1 0 0,0 0 0 0 0,0 0 0 0 0,1 0 0 0 0,-1 0 0 0 0,0 0 0 0 0,0 0 0 0 0,1 1 203 0 0,-1-1 0 0 0,1 0 0 0 0,0 1 0 0 0,-1-1 1 0 0,1 1-1 0 0,0-1 0 0 0,-1 0 0 0 0,1 1 1 0 0,-1 0-1 0 0,1-1 0 0 0,-1 1 0 0 0,1-1 0 0 0,-1 1 1 0 0,1 1-1 0 0,-1 15 1531 0 0,-3-6-1442 0 0,-1 0-1 0 0,0 0 1 0 0,-1-1-1 0 0,0 1 1 0 0,0-1-1 0 0,-9 12 1 0 0,0 2-357 0 0,6-11 44 0 0,-2-1 0 0 0,1 1 0 0 0,-19 17 0 0 0,8-8 0 0 0,14-17 0 0 0,1 0 0 0 0,-1-1 0 0 0,1 1 0 0 0,-1-1 0 0 0,-8 4 0 0 0,-5 3 0 0 0,14-9 0 0 0,6-6 0 0 0,4-5 0 0 0,-5 9 0 0 0,26-40 23 0 0,3 1 0 0 0,1 1 0 0 0,65-62 0 0 0,-25 37-761 0 0,79-54 0 0 0,-30 42 160 0 0,-91 58 548 0 0,-10 7 356 0 0,-1 1-1 0 0,37-13 0 0 0,-43 18-182 0 0,0 1 0 0 0,1 0 0 0 0,-1 1 0 0 0,1 0-1 0 0,-1 1 1 0 0,16 0 0 0 0,-25 1-142 0 0,0 0-1 0 0,0 0 1 0 0,0 1-1 0 0,0-1 0 0 0,-1 0 1 0 0,1 1-1 0 0,0-1 1 0 0,0 1-1 0 0,0 0 1 0 0,-1 0-1 0 0,1-1 1 0 0,0 1-1 0 0,-1 0 0 0 0,1 0 1 0 0,-1 1-1 0 0,1-1 1 0 0,-1 0-1 0 0,0 0 1 0 0,1 1-1 0 0,-1-1 1 0 0,0 1-1 0 0,0-1 0 0 0,0 1 1 0 0,0-1-1 0 0,0 1 1 0 0,0 0-1 0 0,0 0 1 0 0,-1-1-1 0 0,1 1 1 0 0,-1 0-1 0 0,1 0 1 0 0,-1 0-1 0 0,0-1 0 0 0,0 1 1 0 0,1 0-1 0 0,-1 0 1 0 0,0 0-1 0 0,-1 2 1 0 0,0 4-2 0 0,1 0 1 0 0,-2-1 0 0 0,1 1 0 0 0,-1-1 0 0 0,0 1 0 0 0,-1-1 0 0 0,0 0-1 0 0,-4 8 1 0 0,-7 7 0 0 0,-1-1 0 0 0,-1 0 0 0 0,-35 35 0 0 0,25-29 0 0 0,-37 34 0 0 0,-15 18 0 0 0,71-68 0 0 0,6-10 0 0 0,1 4 0 0 0,7 8 0 0 0,-5-10 8 0 0,0-1-1 0 0,0 1 0 0 0,0-1 0 0 0,0 0 1 0 0,0 0-1 0 0,1 0 0 0 0,-1 0 1 0 0,1 0-1 0 0,0-1 0 0 0,-1 1 1 0 0,1-1-1 0 0,0 0 0 0 0,0 1 1 0 0,3 0-1 0 0,0-1-202 0 0,1 0 1 0 0,-1 0-1 0 0,0-1 1 0 0,1 1-1 0 0,-1-1 1 0 0,7-1-1 0 0,-10 0-95 0 0,-1 1 1 0 0,1-1-1 0 0,-1 1 0 0 0,0-1 0 0 0,1 0 0 0 0,-1 0 1 0 0,0 0-1 0 0,4-2 0 0 0,-4 2-52 0 0,1-1-1192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82 13823 0 0,'0'0'315'0'0,"0"0"45"0"0,-2 1 21 0 0,-29 14-285 0 0,-73 40 162 0 0,83-43-232 0 0,2 1-1 0 0,0 1 1 0 0,-19 18-1 0 0,23-17 79 0 0,0 2 0 0 0,-15 22 0 0 0,19-25 20 0 0,9-10 21 0 0,0 0-1 0 0,-1 1 0 0 0,1-1 1 0 0,1 0-1 0 0,-1 1 0 0 0,1-1 1 0 0,0 1-1 0 0,0 0 1 0 0,0-1-1 0 0,0 8 0 0 0,0 3-123 0 0,3-12 2 0 0,-1-1 21 0 0,0-1 37 0 0,0 0-1 0 0,0 0 1 0 0,1 0-1 0 0,-1 0 1 0 0,0 0-1 0 0,0 0 1 0 0,1 0-1 0 0,-1 0 0 0 0,0-1 1 0 0,1 1-1 0 0,-1 0 1 0 0,0-1-1 0 0,1 1 1 0 0,-1-1-1 0 0,1 0 1 0 0,1 1-1 0 0,1-1-17 0 0,-1 1 0 0 0,0-1 1 0 0,0 0-1 0 0,1 0 0 0 0,-1-1 0 0 0,0 1 0 0 0,0-1 0 0 0,0 1 0 0 0,6-3 0 0 0,29-14-108 0 0,-16 7 139 0 0,28-12 565 0 0,-1-3 0 0 0,88-59-1 0 0,-131 81-658 0 0,-1-1 0 0 0,0 0 0 0 0,0 0 0 0 0,-1 0 0 0 0,1-1 0 0 0,4-6 0 0 0,-3 1 0 0 0,-2-4-178 0 0,-7 10 36 0 0,2 3 61 0 0,-2-4-123 0 0,0 1 1 0 0,0 0-1 0 0,0-1 1 0 0,-1 1-1 0 0,1 0 1 0 0,-1 1-1 0 0,-8-7 1 0 0,-6-6 168 0 0,15 12-221 0 0,0 1 0 0 0,1-1 0 0 0,-1 0 1 0 0,-2-6-1 0 0,3 7 24 0 0,0-1 0 0 0,0 1-1 0 0,-1 0 1 0 0,1-1 0 0 0,-1 1 0 0 0,-4-5 0 0 0,-16-9-2456 0 0,-26-15-1 0 0,25 17 1154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1017 10135 0 0,'0'0'464'0'0,"0"0"-9"0"0,0 0-155 0 0,0 0 443 0 0,8-12 2194 0 0,36-80-596 0 0,-40 84-2328 0 0,20-33 996 0 0,54-70 1 0 0,10-4-994 0 0,-51 71-16 0 0,34-54 0 0 0,-59 79 0 0 0,0-2 0 0 0,-2 1 0 0 0,0-1 0 0 0,-1-1 0 0 0,9-36 0 0 0,1-17 0 0 0,28-146 0 0 0,-47 219-51 0 0,1-1-1 0 0,-1 1 0 0 0,0-1 1 0 0,0 1-1 0 0,0 0 0 0 0,0-1 0 0 0,0 1 1 0 0,-1-1-1 0 0,1 1 0 0 0,-2-3 1 0 0,2 4 13 0 0,-1 0 0 0 0,1 1-1 0 0,-1-1 1 0 0,1 0 0 0 0,-1 1 0 0 0,1-1 0 0 0,-1 1 0 0 0,0-1 0 0 0,1 1 0 0 0,-1-1-1 0 0,0 1 1 0 0,1 0 0 0 0,-1-1 0 0 0,0 1 0 0 0,0 0 0 0 0,1-1 0 0 0,-1 1 0 0 0,0 0-1 0 0,0 0 1 0 0,0 0 0 0 0,1 0 0 0 0,-1 0 0 0 0,0 0 0 0 0,0 0 0 0 0,0 0-1 0 0,0 0 1 0 0,1 0 0 0 0,-1 0 0 0 0,0 0 0 0 0,0 1 0 0 0,1-1 0 0 0,-3 1 0 0 0,-16 5 23 0 0,0 1 1 0 0,0 1-1 0 0,1 1 1 0 0,0 0 0 0 0,0 2-1 0 0,1 0 1 0 0,0 1-1 0 0,1 0 1 0 0,1 1-1 0 0,-28 30 1 0 0,-1 10 11 0 0,-70 107-1 0 0,113-158 4 0 0,-198 316 0 0 0,184-293 0 0 0,1 1 0 0 0,1 0 0 0 0,2 1 0 0 0,-15 47 0 0 0,-18 116 0 0 0,43-188 0 0 0,-7 46 0 0 0,-12 46 0 0 0,16-80 0 0 0,-1 0 0 0 0,0 0 0 0 0,-1-1 0 0 0,-11 21 0 0 0,2-12 0 0 0,0-1 0 0 0,-1 0 0 0 0,-1-1 0 0 0,-1 0 0 0 0,-1-2 0 0 0,-1 0 0 0 0,-21 15 0 0 0,-114 86 0 0 0,144-110-88 0 0,-68 62-2673 0 0,90-68 1142 0 0,3-3 1379 0 0,0 0 0 0 0,-1-1 0 0 0,1 0 0 0 0,0-1 0 0 0,-1-1 0 0 0,17-5 0 0 0,-10 3 244 0 0,8-3-4 0 0,-15 3 0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99 274 13823 0 0,'-89'34'1512'0'0,"81"-30"-1441"0"0,6-3 294 0 0,2-1 122 0 0,5-1-379 0 0,0 1 0 0 0,0-1 0 0 0,0-1-1 0 0,0 1 1 0 0,0-1 0 0 0,-1 1 0 0 0,1-1 0 0 0,7-5 0 0 0,5-1 38 0 0,330-118 2271 0 0,-333 122-2370 0 0,232-68 1481 0 0,-139 42-1424 0 0,-42 12-170 0 0,117-19-1 0 0,-175 37-465 0 0,0-1 0 0 0,0 1 0 0 0,0 1 0 0 0,11 1 0 0 0,-16-2-491 0 0,-2 11-1025 0 0,-4 1 206 0 0,-1 0-3276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153 415 15663 0 0,'0'0'356'0'0,"0"0"50"0"0,0 0 20 0 0,0 0-42 0 0,-1 2-250 0 0,-10 32-116 0 0,9-28-19 0 0,1 0 1 0 0,-1 0-1 0 0,0-1 1 0 0,-1 1-1 0 0,1 0 1 0 0,-6 7-1 0 0,-39 47 1 0 0,-12 18 0 0 0,46-60-1258 0 0,12-17-180 0 0,1-1-76 0 0,0 0-20 0 0</inkml:trace>
  <inkml:trace contextRef="#ctx0" brushRef="#br0" timeOffset="1">638 0 11975 0 0,'0'0'528'0'0,"0"0"112"0"0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27 15663 0 0,'0'0'356'0'0,"0"0"50"0"0,-2 1 20 0 0,-1 0-402 0 0,0 0-1 0 0,0 0 1 0 0,0 1-1 0 0,0 0 0 0 0,0-1 1 0 0,1 1-1 0 0,-1 0 1 0 0,0 0-1 0 0,1 0 1 0 0,-1 1-1 0 0,1-1 0 0 0,0 1 1 0 0,0-1-1 0 0,0 1 1 0 0,-3 5-1 0 0,-3 5 30 0 0,1 0-1 0 0,-6 17 0 0 0,-2 11-52 0 0,2 0 0 0 0,1 1 0 0 0,-10 82 0 0 0,13-19 71 0 0,9-103 294 0 0,0-2 122 0 0,0 0 22 0 0,0 0-66 0 0,1-1-370 0 0,0 0 0 0 0,0 1 0 0 0,0-1 0 0 0,0 0 0 0 0,0 0 0 0 0,0 0 0 0 0,0 0 0 0 0,0 0 0 0 0,0 0 0 0 0,-1 0 0 0 0,1 0 0 0 0,0-1 0 0 0,0-1 1 0 0,0 2-1 0 0,21-38 682 0 0,-8 12-306 0 0,2 0 0 0 0,0 0 0 0 0,2 2 0 0 0,33-37 0 0 0,-10 26-754 0 0,2 1 0 0 0,1 2 1 0 0,67-38-1 0 0,-85 56-281 0 0,42-18 0 0 0,-53 27-47 0 0,-1 0 0 0 0,1 2 0 0 0,0 0 0 0 0,29-3 0 0 0,-3 6-3351 0 0,-37 1 1937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321 234 1839 0 0,'0'3'576'0'0,"0"8"1748"0"0,0-9 768 0 0,0-2 151 0 0,0 0-256 0 0,0 0-1185 0 0,0 0-518 0 0,0 0-106 0 0,2 1-52 0 0,1 0-822 0 0,-1 0-1 0 0,1 0 1 0 0,0-1 0 0 0,-1 1-1 0 0,1-1 1 0 0,0 0-1 0 0,0 1 1 0 0,-1-1 0 0 0,1-1-1 0 0,0 1 1 0 0,-1 0 0 0 0,1-1-1 0 0,4-1 1 0 0,73-22 761 0 0,-61 18-1054 0 0,0 1 0 0 0,27-2 0 0 0,-19 3 2 0 0,0-2 0 0 0,32-9 0 0 0,-40 8-46 0 0,0 0 1 0 0,-1-2-1 0 0,32-18 0 0 0,-47 25 20 0 0,0 0-1 0 0,0 0 1 0 0,0-1 0 0 0,-1 1-1 0 0,1-1 1 0 0,0 1-1 0 0,2-5 1 0 0,14-28-129 0 0,-5 6 114 0 0,-13 27 28 0 0,0-1 0 0 0,0 0 0 0 0,0 0 0 0 0,0 0 0 0 0,0 0 0 0 0,0-6 0 0 0,-3-1 0 0 0,1 9-8 0 0,-1 0 1 0 0,1-1-1 0 0,-1 1 0 0 0,1 0 0 0 0,-1 0 1 0 0,0 0-1 0 0,1 1 0 0 0,-1-1 0 0 0,0 0 0 0 0,0 1 1 0 0,0-1-1 0 0,0 1 0 0 0,1 0 0 0 0,-1-1 1 0 0,0 1-1 0 0,-4 0 0 0 0,-32 3-172 0 0,13 3 66 0 0,1 1 0 0 0,-1 1 0 0 0,1 2 0 0 0,1 0 0 0 0,-28 16 0 0 0,6 1 45 0 0,1 1-1 0 0,2 3 0 0 0,-41 37 1 0 0,-108 116 48 0 0,140-133-17 0 0,35-35 26 0 0,-38 41 18 0 0,48-51-13 0 0,1 1-1 0 0,1 0 1 0 0,-1 0 0 0 0,1 0 0 0 0,0 1-1 0 0,0-1 1 0 0,-2 9 0 0 0,3-1-4 0 0,3-14 11 0 0,0 0 0 0 0,0 0 0 0 0,-1 0 0 0 0,1 0 0 0 0,1 0 0 0 0,-1 0 0 0 0,0 0 0 0 0,0 0 0 0 0,0 0 0 0 0,0 0 0 0 0,1 1 0 0 0,1 0 10 0 0,-1 0-1 0 0,1 0 1 0 0,0 0 0 0 0,0 0-1 0 0,0-1 1 0 0,0 1 0 0 0,0-1-1 0 0,0 0 1 0 0,0 1 0 0 0,0-1-1 0 0,0 0 1 0 0,1 0 0 0 0,-1 0-1 0 0,0 0 1 0 0,1-1 0 0 0,-1 1 0 0 0,4 0-1 0 0,6 1 112 0 0,25 1 0 0 0,-20-3-55 0 0,-1 0-1 0 0,0-1 1 0 0,0-1 0 0 0,0 0-1 0 0,-1-1 1 0 0,1-1-1 0 0,0 0 1 0 0,-1-1 0 0 0,18-9-1 0 0,36-12-1969 0 0,-44 15 808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1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246 160 10135 0 0,'0'0'464'0'0,"1"2"-9"0"0,1 5-348 0 0,1-1-1 0 0,0 0 1 0 0,0 0 0 0 0,0 0-1 0 0,1 0 1 0 0,7 9-1 0 0,-9-12 66 0 0,1 0 0 0 0,0 0 0 0 0,0 0 0 0 0,0-1 0 0 0,0 1 0 0 0,1-1 0 0 0,-1 0 0 0 0,0 0 0 0 0,1 0 0 0 0,0 0 0 0 0,-1-1-1 0 0,1 1 1 0 0,4 0 0 0 0,1-1 133 0 0,-1 1-1 0 0,1-1 1 0 0,-1-1-1 0 0,1 0 1 0 0,0 0 0 0 0,-1-1-1 0 0,1 0 1 0 0,-1 0-1 0 0,13-4 1 0 0,-10 1-61 0 0,0 0-1 0 0,0-1 1 0 0,0 0 0 0 0,0-1-1 0 0,-1 0 1 0 0,11-8 0 0 0,0-3-167 0 0,-1-1 1 0 0,-1-1-1 0 0,-1 0 0 0 0,-1-2 1 0 0,21-31-1 0 0,-36 49-77 0 0,0 0 0 0 0,-1 0 0 0 0,1 0 0 0 0,-1-1 0 0 0,1 1 0 0 0,-1-1 0 0 0,0 1 0 0 0,0-4 0 0 0,-1 6 0 0 0,0 0 0 0 0,0 1 0 0 0,0-1 0 0 0,0 0 0 0 0,0 0 0 0 0,0 1 0 0 0,0-1 0 0 0,0 0 0 0 0,0 1 0 0 0,0-1 0 0 0,0 0 0 0 0,-1 0 0 0 0,1 1 0 0 0,0-1 0 0 0,-1 0 0 0 0,1 1 0 0 0,0-1 0 0 0,-1 1 0 0 0,0-2 0 0 0,0 2 0 0 0,1 0 0 0 0,-1-1 0 0 0,0 1 0 0 0,0-1 0 0 0,0 1 0 0 0,1 0 0 0 0,-1 0 0 0 0,0-1 0 0 0,0 1 0 0 0,0 0 0 0 0,0 0 0 0 0,0 0 0 0 0,0 0 0 0 0,0 0 0 0 0,1 0 0 0 0,-1 0 0 0 0,0 0 0 0 0,0 0 0 0 0,0 1 0 0 0,-1-1 0 0 0,-11 5-112 0 0,0 0-1 0 0,0 1 0 0 0,0 0 1 0 0,0 1-1 0 0,-21 17 0 0 0,20-15-87 0 0,-199 124-533 0 0,28-18 350 0 0,156-97 383 0 0,13-8 0 0 0,0 0 0 0 0,1 1 0 0 0,-17 15 0 0 0,31-25 0 0 0,-1 0 0 0 0,1 0 0 0 0,0 0 0 0 0,0 0 0 0 0,0 1 0 0 0,1-1 0 0 0,-1 0 0 0 0,0 0 0 0 0,0 1 0 0 0,0-1 0 0 0,1 0 0 0 0,-1 1 0 0 0,1-1 0 0 0,-1 1 0 0 0,1-1 0 0 0,0 1 0 0 0,-1-1 0 0 0,1 0 0 0 0,0 1 0 0 0,0-1 0 0 0,0 1 0 0 0,0-1 0 0 0,0 1 0 0 0,1-1 0 0 0,-1 1 0 0 0,0-1 0 0 0,1 1 0 0 0,0 1 0 0 0,0-1 0 0 0,0 0 0 0 0,1 0 0 0 0,-1 0 0 0 0,1 0 0 0 0,0-1 0 0 0,0 1 0 0 0,0 0 0 0 0,-1-1 0 0 0,1 1 0 0 0,1-1 0 0 0,-1 0 0 0 0,0 1 0 0 0,0-1 0 0 0,0 0 0 0 0,1 0 0 0 0,2 0 0 0 0,8 3-195 0 0,0-2 0 0 0,0 1 0 0 0,0-2 0 0 0,1 0 1 0 0,20 0-1 0 0,63-11-1485 0 0,-47 1 657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30 15663 0 0,'4'-13'719'0'0,"-4"12"-678"0"0,-1 1 0 0 0,1 0 1 0 0,0-1-1 0 0,-1 1 0 0 0,1 0 0 0 0,-1-1 1 0 0,1 1-1 0 0,-1 0 0 0 0,1-1 1 0 0,-1 1-1 0 0,1 0 0 0 0,-1 0 0 0 0,1 0 1 0 0,-1-1-1 0 0,1 1 0 0 0,-1 0 0 0 0,1 0 1 0 0,-1 0-1 0 0,-6-3 152 0 0,3-4-118 0 0,4 5 306 0 0,0 2 110 0 0,-11 0 461 0 0,5 0-936 0 0,1 1 1 0 0,0 0-1 0 0,0-1 1 0 0,0 2-1 0 0,0-1 0 0 0,1 1 1 0 0,-1-1-1 0 0,0 1 1 0 0,1 1-1 0 0,-9 4 0 0 0,-2 3-30 0 0,-24 22 0 0 0,15-11 27 0 0,-18 15-13 0 0,-39 28 0 0 0,67-53 0 0 0,1 1 0 0 0,0 0 0 0 0,-16 20 0 0 0,7-8 0 0 0,16-17 0 0 0,0 0 0 0 0,0 0 0 0 0,-6 11 0 0 0,11-16 0 0 0,0-1 0 0 0,0 1 0 0 0,1-1 0 0 0,-1 1 0 0 0,0 0 0 0 0,1 0 0 0 0,-1-1 0 0 0,1 1 0 0 0,-1 2 0 0 0,4 4 0 0 0,-1-6 0 0 0,1 2 0 0 0,0 1 0 0 0,1-1 0 0 0,-1-1 0 0 0,1 1 0 0 0,0 0 0 0 0,0-1 0 0 0,0 0 0 0 0,1 0 0 0 0,-1 0 0 0 0,1 0 0 0 0,-1-1 0 0 0,10 4 0 0 0,-5-2 0 0 0,0 1 0 0 0,13 9 0 0 0,-15-8 43 0 0,1 1-1 0 0,-1 0 0 0 0,0 0 0 0 0,-1 1 1 0 0,0 0-1 0 0,0 0 0 0 0,-1 0 1 0 0,0 1-1 0 0,0-1 0 0 0,-1 1 1 0 0,0 1-1 0 0,-1-1 0 0 0,0 0 0 0 0,0 1 1 0 0,-1 0-1 0 0,0 0 0 0 0,-1-1 1 0 0,0 1-1 0 0,-1 0 0 0 0,0 0 1 0 0,-2 16-1 0 0,2-24 11 0 0,0 0 1 0 0,-1 1-1 0 0,0-1 1 0 0,0 1-1 0 0,0-1 1 0 0,0 0-1 0 0,0 0 1 0 0,0 1-1 0 0,0-1 1 0 0,-1 0-1 0 0,1 0 1 0 0,-1 0-1 0 0,1 0 1 0 0,-1-1-1 0 0,0 1 1 0 0,0 0-1 0 0,0-1 1 0 0,0 1-1 0 0,0-1 1 0 0,0 0-1 0 0,0 0 1 0 0,-1 1-1 0 0,1-1 1 0 0,0-1-1 0 0,-1 1 1 0 0,-2 1-1 0 0,-3-1 141 0 0,1 1 1 0 0,-1-1-1 0 0,1-1 1 0 0,-1 1-1 0 0,1-1 1 0 0,-1 0-1 0 0,-7-2 1 0 0,2 0-153 0 0,1 0 0 0 0,-24-8 0 0 0,32 9-420 0 0,-1-1-1 0 0,1 0 1 0 0,0 0-1 0 0,-1-1 1 0 0,1 1-1 0 0,0-1 1 0 0,0 0-1 0 0,0 0 1 0 0,1 0-1 0 0,-6-7 1 0 0,1-2-1156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11975 0 0,'0'0'267'0'0,"0"0"42"0"0,0 0 17 0 0,-2 0-28 0 0,-4-1-58 0 0,5 1 491 0 0,1 0 238 0 0,25-16 1267 0 0,58-17 764 0 0,-74 30-2821 0 0,0 0 0 0 0,0 1 0 0 0,0 0-1 0 0,0 0 1 0 0,1 1 0 0 0,11 0 0 0 0,59 5-607 0 0,-48-2-105 0 0,-4 1-2523 0 0,-15-1-3427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11975 0 0,'0'0'547'0'0,"0"0"-11"0"0,3 0-344 0 0,14-5-247 0 0,3 0 563 0 0,-1 1 0 0 0,23-3 0 0 0,240-2 6228 0 0,-267 8-6412 0 0,-14 1-2223 0 0,3 0-3482 0 0,-4 0-863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411 382 6447 0 0,'0'0'298'0'0,"3"0"-10"0"0,-1 1 116 0 0,0-1-1037 0 0,4 0 1494 0 0,8 1 3077 0 0,-14-1-3890 0 0,0 0 0 0 0,1 0 0 0 0,-1-1 0 0 0,1 1-1 0 0,-1 0 1 0 0,1 0 0 0 0,-1 0 0 0 0,0 0 0 0 0,1-1-1 0 0,-1 1 1 0 0,1 0 0 0 0,-1 0 0 0 0,0-1 0 0 0,1 1-1 0 0,-1 0 1 0 0,0-1 0 0 0,1 1 0 0 0,-1 0 0 0 0,0-1-1 0 0,0 1 1 0 0,1 0 0 0 0,-1-1 0 0 0,15-14 600 0 0,-6 7-210 0 0,-5 4-182 0 0,0 1 1 0 0,0-1-1 0 0,0 0 0 0 0,-1 0 1 0 0,4-5-1 0 0,-1 0-256 0 0,0 0 0 0 0,-1-1 0 0 0,8-18 0 0 0,0-1 0 0 0,-6 16 11 0 0,-1-1-1 0 0,0 0 0 0 0,-1-1 0 0 0,0 1 1 0 0,-1-1-1 0 0,3-20 0 0 0,-7 30 99 0 0,0 0 0 0 0,-1 0 0 0 0,1 1 1 0 0,-1-1-1 0 0,0 0 0 0 0,-1 1 0 0 0,1-1 0 0 0,-1 1 0 0 0,-3-8 0 0 0,4 11-609 0 0,-1-17-107 0 0,0 9 607 0 0,2 8 0 0 0,0 1 0 0 0,-1-1 0 0 0,1 0 0 0 0,0 0 0 0 0,-1 0 0 0 0,1 0 0 0 0,-1 0 0 0 0,1 1 0 0 0,-1-1 0 0 0,1 0 0 0 0,-1 0 0 0 0,1 1 0 0 0,-1-1 0 0 0,0 0 0 0 0,1 1 0 0 0,-2-2 0 0 0,-1 0 0 0 0,-4-6 0 0 0,2 4 0 0 0,-8 0 0 0 0,11 3 0 0 0,1 0 0 0 0,0 1 0 0 0,1-1 0 0 0,-1 1 0 0 0,0 0 0 0 0,0 0 0 0 0,0-1 0 0 0,1 1 0 0 0,-1 0 0 0 0,0 0 0 0 0,0 0 0 0 0,0 0 0 0 0,0 0 0 0 0,0 0 0 0 0,1 0 0 0 0,-1 0 0 0 0,-1 1 0 0 0,-58-5 0 0 0,58 4 0 0 0,0 0 0 0 0,0 0 0 0 0,1 0 0 0 0,-1 0 0 0 0,0 0 0 0 0,0 0 0 0 0,0 0 0 0 0,1 0 0 0 0,-1 1 0 0 0,-3 0 0 0 0,-2 1 0 0 0,-29 0 0 0 0,-14 5 0 0 0,47-7 0 0 0,0 0 0 0 0,0 1 0 0 0,0-1 0 0 0,0 1 0 0 0,0 0 0 0 0,-4 2 0 0 0,-5 0 0 0 0,10-3 0 0 0,0 0 0 0 0,1 0 0 0 0,-1 0 0 0 0,0 0 0 0 0,0 0 0 0 0,1 1 0 0 0,-1-1 0 0 0,0 1 0 0 0,0-1 0 0 0,1 1 0 0 0,-1 0 0 0 0,-2 1 0 0 0,-3 2 0 0 0,4-3 0 0 0,-4 1 0 0 0,1 0 0 0 0,0 0 0 0 0,-1 1 0 0 0,1 0 0 0 0,0 0 0 0 0,0 1 0 0 0,-5 4 0 0 0,1-1 0 0 0,0-1 0 0 0,0 0 0 0 0,-1 0 0 0 0,0-1 0 0 0,-12 4 0 0 0,10-4 0 0 0,1 1 0 0 0,-1 0 0 0 0,-13 9 0 0 0,19-11 0 0 0,4-2 0 0 0,0 1 0 0 0,0-1 0 0 0,0 0 0 0 0,1 1 0 0 0,-1-1 0 0 0,-4 7 0 0 0,2-3 0 0 0,1 0 0 0 0,0 1 0 0 0,-6 12 0 0 0,6-11 0 0 0,-1 4 0 0 0,5-8 0 0 0,1 14 0 0 0,-2-14 0 0 0,0 28 0 0 0,1-21 0 0 0,1 0 0 0 0,-1-2 64 0 0,0-7 109 0 0,1 1-1 0 0,0-1 1 0 0,0 0 0 0 0,1 1-1 0 0,-1-1 1 0 0,0 0 0 0 0,1 0-1 0 0,-1 0 1 0 0,1 0-1 0 0,2 3 1 0 0,-3-4-144 0 0,23 19 414 0 0,-23-19 45 0 0,1 1-371 0 0,-1-1-1 0 0,0 1 1 0 0,1-1 0 0 0,0 0-1 0 0,-1 0 1 0 0,1 0-1 0 0,0 0 1 0 0,2 1 0 0 0,-3-1-66 0 0,1 0-47 0 0,11 4 8 0 0,6 1-12 0 0,-16-4 0 0 0,1-1 0 0 0,0 1 0 0 0,-1-1 0 0 0,1 0 0 0 0,0 0 0 0 0,0-1 0 0 0,0 1 0 0 0,0-1 0 0 0,-1 0 0 0 0,7 0 0 0 0,-8 0 0 0 0,26-5 0 0 0,-23 4 0 0 0,-1 0 0 0 0,1 0 0 0 0,-1 1 0 0 0,1 0 0 0 0,6 0 0 0 0,-7 1 0 0 0,-3-1 0 0 0,-1 0 0 0 0,1 1 0 0 0,0-1 0 0 0,0 0 0 0 0,0 0 0 0 0,0 0 0 0 0,0 1 0 0 0,0-1 0 0 0,0 0 0 0 0,0-1 0 0 0,0 1 0 0 0,0 0 0 0 0,0 0 0 0 0,0 0 0 0 0,-1 0 0 0 0,1-1 0 0 0,1 0 0 0 0,30-3 0 0 0,7-4 0 0 0,-38 8 0 0 0,1 0 0 0 0,-1-1 0 0 0,0 1 0 0 0,0 0 0 0 0,0-1 0 0 0,0 1 0 0 0,0-1 0 0 0,0 1 0 0 0,0-1 0 0 0,-1 0 0 0 0,1 1 0 0 0,1-2 0 0 0,1 0 0 0 0,0-1 0 0 0,0 1 0 0 0,1 0 0 0 0,-1 0 0 0 0,5-2 0 0 0,-8 3 0 0 0,1 1 0 0 0,-1 0 0 0 0,1-1 0 0 0,-1 1 0 0 0,1-1 0 0 0,-1 1 0 0 0,1 0 0 0 0,-1 0 0 0 0,1-1 0 0 0,0 1 0 0 0,-1 0 0 0 0,1 0 0 0 0,-1 0 0 0 0,1 0 0 0 0,0-1 0 0 0,-1 1 0 0 0,1 0 0 0 0,0 0 0 0 0,-1 0 0 0 0,1 1 0 0 0,0-1 0 0 0,0 0 0 0 0,2 0 0 0 0,8-6 0 0 0,17-20 0 0 0,-22 20 0 0 0,-1-1 0 0 0,0 0 0 0 0,6-11 0 0 0,10-14 0 0 0,-16 24 0 0 0,-1 1 0 0 0,0 0 0 0 0,-11 17 0 0 0,0 2 0 0 0,-1-1 0 0 0,-15 16 0 0 0,13-13 0 0 0,7-11 0 0 0,1 0 0 0 0,0 0 0 0 0,0 0 0 0 0,1 0 0 0 0,-1 0 0 0 0,1 1 0 0 0,-1-1 0 0 0,1 0 0 0 0,0 1 0 0 0,-1 6 0 0 0,0 2 0 0 0,-40 101 0 0 0,32-87 0 0 0,-18 35 0 0 0,-4 10 0 0 0,19-39 0 0 0,7-19 0 0 0,1 0 0 0 0,1 0 0 0 0,0 0 0 0 0,-3 21 0 0 0,-2 57 1883 0 0,9-88-1734 0 0,-1 6-133 0 0,-3-2-80 0 0,4-5-273 0 0,0-2-138 0 0,0 0-33 0 0,0 0-140 0 0,0 0-572 0 0,0 0-253 0 0,-2-2-51 0 0,-4-5-11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10135 0 0,'0'0'231'0'0,"3"2"29"0"0,11 0 204 0 0,4 0-363 0 0,-3 1 1346 0 0,-13-2-1055 0 0,0 0 1 0 0,1-1-1 0 0,-1 1 0 0 0,1-1 0 0 0,-1 1 0 0 0,5-1 0 0 0,-15 9 483 0 0,3-4-801 0 0,-1-1 1 0 0,0 1 0 0 0,0-1-1 0 0,0 0 1 0 0,0-1-1 0 0,-11 5 1 0 0,-45 14 418 0 0,28-11-391 0 0,-2 3-102 0 0,24-8 0 0 0,-1-1 0 0 0,1-1 0 0 0,-16 4 0 0 0,11-4 0 0 0,12-3 0 0 0,0 0 0 0 0,0 0 0 0 0,0 0 0 0 0,0-1 0 0 0,-10 1 0 0 0,6-2 0 0 0,7 2 0 0 0,0-1 0 0 0,1 0 0 0 0,-1 0 0 0 0,0 0 0 0 0,1 0 0 0 0,-1-1 0 0 0,0 1 0 0 0,1 0 0 0 0,-1-1 0 0 0,1 1 0 0 0,-1-1 0 0 0,1 1 0 0 0,-1-1 0 0 0,1 0 0 0 0,-1 0 0 0 0,1 0 0 0 0,-1 0 0 0 0,1 0 0 0 0,0 0 0 0 0,0 0 0 0 0,-2-2 0 0 0,2 2 0 0 0,0 0 0 0 0,0 0 0 0 0,0 0 0 0 0,1 0 0 0 0,-1 0 0 0 0,0 0 0 0 0,0 0 0 0 0,1-1 0 0 0,-1 1 0 0 0,1 0 0 0 0,-1-1 0 0 0,1 1 0 0 0,0 0 0 0 0,0-1 0 0 0,-1 1 0 0 0,1-2 0 0 0,0-1 0 0 0,0-2-359 0 0,0 0 0 0 0,0-1 0 0 0,1 1 0 0 0,2-12 0 0 0,-3 17 328 0 0,2-2-119 0 0,1 0 134 0 0,-1 9 16 0 0,-3-1 0 0 0,0 0 0 0 0,0 0 0 0 0,-1 0 0 0 0,1 0 0 0 0,-1 0 0 0 0,0 0 0 0 0,0-1 0 0 0,-5 7 0 0 0,-27 35 0 0 0,12-16 0 0 0,5-2 876 0 0,16-26-368 0 0,0-1-65 0 0,0 0-433 0 0,0 0 0 0 0,0 0-1 0 0,0-1 1 0 0,0 1 0 0 0,0 0 0 0 0,0 0 0 0 0,1 0 0 0 0,-1 0 0 0 0,0 0-1 0 0,1 1 1 0 0,-1-1 0 0 0,1 0 0 0 0,-1 0 0 0 0,1 0 0 0 0,-1 0 0 0 0,1 2-1 0 0,-1 0 61 0 0,1-1 301 0 0,0-1-216 0 0,0 0 1 0 0,1 1-1 0 0,0-1 0 0 0,-1 0 1 0 0,1 1-1 0 0,0-1 0 0 0,-1 0 1 0 0,1 0-1 0 0,0 0 0 0 0,1 2 1 0 0,-1-3-260 0 0,5 4 104 0 0,1 0 0 0 0,0-1 0 0 0,0 0 0 0 0,0 0 0 0 0,0-1 0 0 0,0 0 0 0 0,0 0 0 0 0,1 0 0 0 0,-1-1 0 0 0,1-1 0 0 0,7 1 0 0 0,37-6 0 0 0,-33 4 0 0 0,-13 0 0 0 0,-1 1 0 0 0,0 0 0 0 0,0 0 0 0 0,1 1 0 0 0,-1-1 0 0 0,0 1 0 0 0,0 0 0 0 0,1 0 0 0 0,-1 1 0 0 0,0 0 0 0 0,0 0 0 0 0,8 4 0 0 0,69 28 0 0 0,-40-18 0 0 0,-28-12 0 0 0,-1 0 0 0 0,1-1 0 0 0,22 3 0 0 0,-19-4 0 0 0,29 8 0 0 0,-35-5 0 0 0,-3 2 0 0 0,-7-6 0 0 0,-1 0 0 0 0,1 0 0 0 0,-1 1 0 0 0,1-1 0 0 0,-1 0 0 0 0,1 0 0 0 0,-1 0 0 0 0,0 1 0 0 0,0-1 0 0 0,1 0 0 0 0,-1 0 0 0 0,0 1 0 0 0,0-1 0 0 0,0 0 0 0 0,-1 0 0 0 0,1 1 0 0 0,0-1 0 0 0,0 0 0 0 0,-1 0 0 0 0,1 0 0 0 0,0 1 0 0 0,-1-1 0 0 0,0 0 0 0 0,1 0 0 0 0,-1 0 0 0 0,1 0 0 0 0,-1 0 0 0 0,0 0 0 0 0,0 0 0 0 0,0 0 0 0 0,0 0 0 0 0,0 0 0 0 0,0 0 0 0 0,0-1 0 0 0,-1 2 0 0 0,-5 3 0 0 0,-1 1 0 0 0,0-1 0 0 0,-14 6 0 0 0,14-6 0 0 0,-42 23 0 0 0,15-8 0 0 0,-1-1 0 0 0,-55 20 0 0 0,-1-6 72 0 0,67-25 557 0 0,9-2 13 0 0,-31 6-1 0 0,46-11-978 0 0,1-1-138 0 0,0 0-1295 0 0,0 0-5056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0 807 6447 0 0,'0'0'298'0'0,"0"0"-10"0"0,2 1-188 0 0,12 6 346 0 0,-12-6 41 0 0,-2-1 22 0 0,0 0 3 0 0,10 6 1536 0 0,4-3 6032 0 0,-12-4-8017 0 0,0 1 1 0 0,0 0-1 0 0,-1-1 0 0 0,1 1 0 0 0,0-1 1 0 0,-1 0-1 0 0,1 1 0 0 0,0-1 0 0 0,-1 0 1 0 0,1 0-1 0 0,-1 0 0 0 0,1 0 1 0 0,-1 0-1 0 0,1 0 0 0 0,-1-1 0 0 0,0 1 1 0 0,1-2-1 0 0,112-142 1098 0 0,-38 44-1205 0 0,-42 59 44 0 0,33-42 0 0 0,108-104 0 0 0,-164 179 0 0 0,-1 3 0 0 0,-9 6 0 0 0,-1 1 0 0 0,1-1 0 0 0,0 0 0 0 0,0 0 0 0 0,-1 0 0 0 0,1 1 0 0 0,0-1 0 0 0,-1 0 0 0 0,1 1 0 0 0,0-1 0 0 0,-1 1 0 0 0,1-1 0 0 0,0 1 0 0 0,-1-1 0 0 0,1 1 0 0 0,-1-1 0 0 0,1 1 0 0 0,-1-1 0 0 0,1 1 0 0 0,-1 0 0 0 0,0-1 0 0 0,1 1 0 0 0,-1 0 0 0 0,0-1 0 0 0,1 1 0 0 0,-1 0 0 0 0,0 0 0 0 0,0-1 0 0 0,0 1 0 0 0,0 0 0 0 0,0 0 0 0 0,1 3 0 0 0,0 0 0 0 0,-1-1 0 0 0,0 1 0 0 0,1-1 0 0 0,-2 7 0 0 0,-16 62 0 0 0,2-8 0 0 0,2-4 0 0 0,6-32 0 0 0,-3 31 0 0 0,9-49 0 0 0,0 1 0 0 0,1-1 0 0 0,1 1 0 0 0,0-1 0 0 0,0 1 0 0 0,5 16 0 0 0,-3-16 0 0 0,1-1 0 0 0,0 1 0 0 0,1-1 0 0 0,0 0 0 0 0,1-1 0 0 0,0 1 0 0 0,0-1 0 0 0,1 0 0 0 0,10 10 0 0 0,-10-12 0 0 0,-2-3 0 0 0,3 1 0 0 0,6-1 0 0 0,-12-3 106 0 0,1 0 0 0 0,0 0 0 0 0,0-1 0 0 0,-1 1-1 0 0,1 0 1 0 0,0-1 0 0 0,0 0 0 0 0,0 0 0 0 0,0 0 0 0 0,0 0 0 0 0,0 0-1 0 0,-1 0 1 0 0,1-1 0 0 0,0 1 0 0 0,0-1 0 0 0,0 0 0 0 0,-1 0-1 0 0,1 0 1 0 0,5-3 0 0 0,0 0-175 0 0,-1 1 69 0 0,1-1 0 0 0,-1 0 0 0 0,0-1 0 0 0,0 0 0 0 0,0 0 0 0 0,-1 0 0 0 0,0-1 0 0 0,0 0 0 0 0,7-9 0 0 0,3-7 0 0 0,21-37 0 0 0,-8 12 0 0 0,32-50 55 0 0,34-50 1330 0 0,57-68-777 0 0,-128 182-1300 0 0,51-51 0 0 0,-74 83 159 0 0,4-4 1024 0 0,-2 3-6371 0 0,-3 2-942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11975 0 0,'0'0'267'0'0,"0"0"42"0"0,0 0 17 0 0,0 0-28 0 0,-1 2-196 0 0,-143 210 1948 0 0,130-192-2050 0 0,1 0 0 0 0,1 1 0 0 0,1 1 0 0 0,-11 28 0 0 0,9-5 443 0 0,13-45-411 0 0,1 1 1 0 0,-1-1-1 0 0,0 0 1 0 0,0 1-1 0 0,0-1 1 0 0,0 0-1 0 0,0 0 0 0 0,0 1 1 0 0,0-1-1 0 0,1 0 1 0 0,-1 1-1 0 0,0-1 1 0 0,0 0-1 0 0,0 0 1 0 0,1 1-1 0 0,-1-1 0 0 0,0 0 1 0 0,0 0-1 0 0,0 0 1 0 0,1 1-1 0 0,-1-1 1 0 0,0 0-1 0 0,1 0 1 0 0,-1 0-1 0 0,0 0 0 0 0,0 1 1 0 0,1-1-1 0 0,-1 0 1 0 0,1 0-1 0 0,8 3 418 0 0,-9-3-364 0 0,2 0 31 0 0,0 0-1 0 0,0 0 1 0 0,0 0-1 0 0,0-1 1 0 0,0 1-1 0 0,0-1 1 0 0,0 1-1 0 0,0-1 1 0 0,0 1-1 0 0,3-3 1 0 0,2 0 137 0 0,36-12-167 0 0,-2-3 0 0 0,0-1 0 0 0,-1-2 0 0 0,-1-2-1 0 0,-1-1 1 0 0,60-50 0 0 0,-81 59-341 0 0,-1 0-1 0 0,0-1 0 0 0,0-1 1 0 0,-2 0-1 0 0,0-1 0 0 0,18-31 1 0 0,-23 26-5449 0 0,-7 15 540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2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93 394 11975 0 0,'0'0'267'0'0,"0"0"42"0"0,-1 1 17 0 0,-2 2-168 0 0,2-2-133 0 0,-1 1 0 0 0,0-1 1 0 0,1 0-1 0 0,-1 1 0 0 0,0-1 0 0 0,0 0 1 0 0,0 0-1 0 0,0 0 0 0 0,-3 1 0 0 0,3-1 63 0 0,0 0 0 0 0,0 0 0 0 0,0-1 0 0 0,-1 1 0 0 0,1-1 0 0 0,0 1 0 0 0,0-1 1 0 0,0 0-1 0 0,-1 0 0 0 0,1 0 0 0 0,0 0 0 0 0,0 0 0 0 0,-1-1 0 0 0,1 1 0 0 0,0 0 0 0 0,0-1 0 0 0,0 0 0 0 0,-4-1 0 0 0,4 1-40 0 0,1 0 0 0 0,0 1 0 0 0,-1-1 0 0 0,1 0 0 0 0,0 0 0 0 0,-1 0 0 0 0,1 0 0 0 0,0-1 1 0 0,0 1-1 0 0,0 0 0 0 0,0 0 0 0 0,0-1 0 0 0,0 1 0 0 0,0-1 0 0 0,1 1 0 0 0,-1 0 0 0 0,0-1 0 0 0,1 0 0 0 0,-1 1 0 0 0,1-1 0 0 0,0 1 1 0 0,-1-1-1 0 0,1 0 0 0 0,0 1 0 0 0,0-1 0 0 0,0-1 0 0 0,1-4 37 0 0,0 0 1 0 0,1 1 0 0 0,-1-1-1 0 0,1 1 1 0 0,1-1-1 0 0,-1 1 1 0 0,6-9 0 0 0,27-39 346 0 0,-21 35-347 0 0,1 2-1 0 0,1 0 1 0 0,1 1 0 0 0,0 0-1 0 0,1 1 1 0 0,1 1-1 0 0,0 1 1 0 0,1 1 0 0 0,0 1-1 0 0,43-18 1 0 0,-58 27 8 0 0,-1 1 0 0 0,1-1 0 0 0,0 1 0 0 0,0 0 1 0 0,0 0-1 0 0,0 1 0 0 0,-1 0 0 0 0,1-1 0 0 0,0 2 0 0 0,0-1 0 0 0,9 2 1 0 0,-10-1-94 0 0,-1 0 0 0 0,0 0 0 0 0,0 0-1 0 0,0 1 1 0 0,0-1 0 0 0,-1 1 0 0 0,1 0 0 0 0,0 0 0 0 0,-1 0 0 0 0,1 0 0 0 0,-1 0 0 0 0,0 1 0 0 0,0-1 0 0 0,1 1 0 0 0,-2-1 0 0 0,1 1 0 0 0,0 0 0 0 0,2 5 0 0 0,-2-2 0 0 0,0-1 0 0 0,0 0 0 0 0,-1 0 0 0 0,0 1 0 0 0,0-1 0 0 0,0 1 0 0 0,-1-1 0 0 0,0 1 0 0 0,0-1 0 0 0,0 1 0 0 0,-1-1 0 0 0,-1 9 0 0 0,0-6 0 0 0,0 0 0 0 0,-1 0 0 0 0,0 0 0 0 0,0-1 0 0 0,0 1 0 0 0,-1-1 0 0 0,-9 13 0 0 0,9-15 0 0 0,-1 3 0 0 0,-1-1 0 0 0,1 0 0 0 0,-1 0 0 0 0,0-1 0 0 0,-1 0 0 0 0,1 0 0 0 0,-9 5 0 0 0,15-11 0 0 0,0 0 0 0 0,0 0 0 0 0,0 1 0 0 0,0-1 0 0 0,-1 0 0 0 0,1 0 0 0 0,0 0 0 0 0,0 0 0 0 0,0 0 0 0 0,0 0 0 0 0,-1 0 0 0 0,1 0 0 0 0,0 0 0 0 0,0 0 0 0 0,0 0 0 0 0,0 1 0 0 0,-1-1 0 0 0,1 0 0 0 0,0 0 0 0 0,0 0 0 0 0,0 0 0 0 0,0 0 0 0 0,-1 0 0 0 0,1-1 0 0 0,0 1 0 0 0,0 0 0 0 0,0 0 0 0 0,-1 0 0 0 0,1 0 0 0 0,0 0 0 0 0,0 0 0 0 0,0 0 0 0 0,0 0 0 0 0,0 0 0 0 0,-1 0 0 0 0,1 0 0 0 0,0-1 0 0 0,0 1 0 0 0,0 0 0 0 0,0 0 0 0 0,0 0 0 0 0,0 0 0 0 0,-1 0 0 0 0,1-1 0 0 0,0 1 0 0 0,0 0 0 0 0,0 0 0 0 0,0 0 0 0 0,0 0 0 0 0,0-1 0 0 0,0 1 0 0 0,0 0 0 0 0,0 0 0 0 0,0 0 0 0 0,0 0 0 0 0,0-1 0 0 0,0 1 0 0 0,0 0 0 0 0,0 0 0 0 0,0 0 0 0 0,0-1 0 0 0,0 1 0 0 0,0 0 0 0 0,0 0 0 0 0,0 0 0 0 0,0 0 0 0 0,0-1 0 0 0,0 1 0 0 0,1 0 0 0 0,2-11 0 0 0,4-3 0 0 0,0 1 0 0 0,1 0 0 0 0,0 0 0 0 0,1 1 0 0 0,17-19 0 0 0,59-49 0 0 0,-69 66 0 0 0,70-56 0 0 0,-73 60 0 0 0,1 1 0 0 0,0 0 0 0 0,1 1 0 0 0,23-9 0 0 0,-27 14 0 0 0,-1 3 0 0 0,-9 0 0 0 0,0 1 0 0 0,0 0 0 0 0,0 0 0 0 0,0 0 0 0 0,0 0 0 0 0,-1 0 0 0 0,1 0 0 0 0,0 0 0 0 0,-1 0 0 0 0,1 0 0 0 0,-1 0 0 0 0,1 0 0 0 0,-1 0 0 0 0,1 0 0 0 0,-1 1 0 0 0,0-1 0 0 0,0 0 0 0 0,1 3 0 0 0,0 25 0 0 0,-1-25 0 0 0,-2 31 0 0 0,-1 1 0 0 0,-12 48 0 0 0,9-57-138 0 0,-3 1 0 0 0,0-2 0 0 0,-1 1-1 0 0,-2-1 1 0 0,-24 39 0 0 0,36-64-815 0 0,0-1-1013 0 0,0 0-3830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4 13823 0 0,'0'0'315'0'0,"5"-3"227"0"0,-5 3-530 0 0,0 0-1 0 0,0 0 0 0 0,0 0 0 0 0,0 0 1 0 0,0 0-1 0 0,0 0 0 0 0,0 0 0 0 0,0 0 1 0 0,0 0-1 0 0,0 0 0 0 0,1 0 1 0 0,-1 0-1 0 0,0 0 0 0 0,0 0 0 0 0,0 0 1 0 0,0 0-1 0 0,0 0 0 0 0,0-1 1 0 0,0 1-1 0 0,0 0 0 0 0,1 0 0 0 0,-1 0 1 0 0,0 1-1 0 0,0-1 0 0 0,0 0 1 0 0,0 0-1 0 0,0 0 0 0 0,0 0 0 0 0,0 0 1 0 0,0 0-1 0 0,0 0 0 0 0,1 0 1 0 0,-1 0-1 0 0,0 0 0 0 0,0 0 0 0 0,0 0 1 0 0,0 0-1 0 0,0 0 0 0 0,0 0 0 0 0,0 0 1 0 0,0 0-1 0 0,0 0 0 0 0,0 1 1 0 0,0-1-1 0 0,0 0 0 0 0,0 0 0 0 0,1 0 1 0 0,-1 0-1 0 0,0 0 0 0 0,0 0 1 0 0,0 0-1 0 0,0 0 0 0 0,0 0 0 0 0,0 1 1 0 0,0-1-1 0 0,0 0 0 0 0,-2 6 34 0 0,1 1 0 0 0,-1-1 0 0 0,0 1-1 0 0,0-1 1 0 0,-1 0 0 0 0,1 0 0 0 0,-2 0-1 0 0,-5 9 1 0 0,-39 46 781 0 0,30-39-611 0 0,-191 219 93 0 0,-2 3-90 0 0,21 16-136 0 0,175-235-82 0 0,0 1 0 0 0,1 0 0 0 0,2 1 0 0 0,1 1 0 0 0,-13 48 0 0 0,22-69 147 0 0,0 0-1 0 0,0 0 0 0 0,-1 0 0 0 0,0 0 1 0 0,0 0-1 0 0,-7 8 0 0 0,9-12-97 0 0,-1-1 0 0 0,0 0 0 0 0,1 0-1 0 0,-1 1 1 0 0,0-1 0 0 0,0-1 0 0 0,0 1-1 0 0,-1 0 1 0 0,1 0 0 0 0,0-1 0 0 0,-1 1-1 0 0,1-1 1 0 0,-1 0 0 0 0,1 0 0 0 0,-1 0-1 0 0,0 0 1 0 0,1 0 0 0 0,-1-1 0 0 0,0 1-1 0 0,-3 0 1 0 0,5-1-49 0 0,0 0 0 0 0,-1-1 0 0 0,1 1 0 0 0,0 0 0 0 0,0 0 0 0 0,-1 0 0 0 0,1-1 0 0 0,0 1 0 0 0,0-1 0 0 0,-1 1 0 0 0,1-1 0 0 0,0 1 0 0 0,0-1 0 0 0,0 0 0 0 0,0 1 0 0 0,0-1 0 0 0,0 0 0 0 0,0 0 0 0 0,0 0 0 0 0,0 0 0 0 0,1 0 0 0 0,-1 0 0 0 0,0 0 0 0 0,0 0 0 0 0,1 0 0 0 0,-1 0 0 0 0,1 0 0 0 0,-1-1 0 0 0,1 1 0 0 0,-1 0 0 0 0,1 0 0 0 0,0-2 0 0 0,-1 0 0 0 0,-1-3 0 0 0,1 1 0 0 0,0 0 0 0 0,0-1 0 0 0,1 1 0 0 0,0 0 0 0 0,0-1 0 0 0,0 1 0 0 0,1 0 0 0 0,-1-1 0 0 0,1 1 0 0 0,1 0 0 0 0,-1 0 0 0 0,1-1 0 0 0,0 1 0 0 0,0 0 0 0 0,3-5 0 0 0,4-6 0 0 0,0 1 0 0 0,1 0 0 0 0,18-21 0 0 0,-12 17 0 0 0,2 1 0 0 0,0 0 0 0 0,1 1 0 0 0,40-27 0 0 0,-50 38 0 0 0,1 0 0 0 0,0 1 0 0 0,0 0 0 0 0,1 0 0 0 0,0 1 0 0 0,0 0 0 0 0,0 1 0 0 0,0 1 0 0 0,0-1 0 0 0,0 2 0 0 0,1-1 0 0 0,-1 2 0 0 0,13 0 0 0 0,-17 1 72 0 0,0 0 0 0 0,-1 1 0 0 0,1-1 0 0 0,0 1-1 0 0,-1 1 1 0 0,1-1 0 0 0,-1 1 0 0 0,0 1 0 0 0,0-1 0 0 0,0 1-1 0 0,0 0 1 0 0,-1 0 0 0 0,1 1 0 0 0,-1-1 0 0 0,0 1-1 0 0,0 0 1 0 0,5 8 0 0 0,-5-5-9 0 0,0 0 0 0 0,0 0 0 0 0,0 1 0 0 0,-1 0 0 0 0,0 0 0 0 0,-1 0 0 0 0,0 0 0 0 0,0 1-1 0 0,-1-1 1 0 0,0 1 0 0 0,0 16 0 0 0,-2-25-63 0 0,1 14-201 0 0,-1 0 0 0 0,0 0 0 0 0,-1 0 0 0 0,-4 20 0 0 0,4-31 157 0 0,0 0-1 0 0,0-1 0 0 0,-1 1 0 0 0,1 0 0 0 0,-1-1 0 0 0,0 1 0 0 0,0-1 0 0 0,0 0 1 0 0,0 1-1 0 0,0-1 0 0 0,-1 0 0 0 0,0 0 0 0 0,1 0 0 0 0,-1-1 0 0 0,0 1 0 0 0,0-1 1 0 0,-1 0-1 0 0,1 0 0 0 0,0 0 0 0 0,-1 0 0 0 0,-6 2 0 0 0,-15 4 45 0 0,0-1 0 0 0,-1-1 0 0 0,0-1 0 0 0,-48 2 0 0 0,19-6 0 0 0,-70-8 0 0 0,124 7 0 0 0,-33-6-1182 0 0,32 6 1071 0 0,0 0 0 0 0,0-1 0 0 0,0 0 0 0 0,0 1-1 0 0,0-1 1 0 0,0 0 0 0 0,0 0 0 0 0,0 0 0 0 0,1 0 0 0 0,-1 0 0 0 0,0-1-1 0 0,1 1 1 0 0,-1-1 0 0 0,-1-1 0 0 0,0-5-912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3679 0 0,'0'0'160'0'0,"0"0"40"0"0,0 0-200 0 0,0 0 0 0 0,0 0 0 0 0,8-12 0 0 0,1-1 960 0 0,0 6 144 0 0,-9 7 32 0 0,13-7 8 0 0,1 2-1080 0 0,0-1-224 0 0,2 1-32 0 0,2 1-3072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18 13823 0 0,'0'3'315'0'0,"-2"28"24"0"0,-1 0 1 0 0,-12 44-1 0 0,5-24-160 0 0,8-37-98 0 0,-1-4 200 0 0,1 1-1 0 0,0 13 1 0 0,2-23 228 0 0,0-1 3 0 0,0 0 0 0 0,0 0 0 0 0,2-1-372 0 0,0 0 0 0 0,1 0 1 0 0,-1 0-1 0 0,-1 0 0 0 0,1-1 0 0 0,0 1 0 0 0,0-1 0 0 0,0 0 0 0 0,-1 0 0 0 0,1 1 0 0 0,-1-1 0 0 0,3-4 1 0 0,-1 3 85 0 0,35-45 828 0 0,69-90-1052 0 0,-102 130-442 0 0,0 0-1 0 0,-1-1 0 0 0,8-18 1 0 0,-12 27 433 0 0,-1 0 1 0 0,1 0-1 0 0,0-1 1 0 0,0 1 0 0 0,-1 0-1 0 0,1-1 1 0 0,0 1 0 0 0,0 0-1 0 0,-1 0 1 0 0,1-1 0 0 0,0 1-1 0 0,-1 0 1 0 0,1 0-1 0 0,0 0 1 0 0,-1 0 0 0 0,1-1-1 0 0,0 1 1 0 0,-1 0 0 0 0,1 0-1 0 0,0 0 1 0 0,-1 0 0 0 0,1 0-1 0 0,-1 0 1 0 0,1 0 0 0 0,-1 0-1 0 0,1 0 7 0 0,-4 0 0 0 0,1 0 0 0 0,-1 1 0 0 0,1-1 0 0 0,-1 1 0 0 0,1 0 0 0 0,-1 0 0 0 0,1 0 0 0 0,-1 0 0 0 0,1 0 0 0 0,-4 3 0 0 0,-32 21 0 0 0,-7 10 0 0 0,1 3 0 0 0,2 1 0 0 0,2 2 0 0 0,-45 59 0 0 0,72-83 0 0 0,1 1 0 0 0,1 0 0 0 0,0 0 0 0 0,2 1 0 0 0,0 0 0 0 0,1 1 0 0 0,-9 29 0 0 0,17-47-29 0 0,1 0 0 0 0,-1 0 0 0 0,1 1 1 0 0,-1-1-1 0 0,1 0 0 0 0,0 1 0 0 0,0-1 0 0 0,0 0 0 0 0,0 1 0 0 0,0-1 0 0 0,0 0 0 0 0,1 1 0 0 0,-1-1 0 0 0,1 0 0 0 0,0 0 1 0 0,0 1-1 0 0,-1-1 0 0 0,2 0 0 0 0,-1 0 0 0 0,0 0 0 0 0,0 0 0 0 0,1 0 0 0 0,-1 0 0 0 0,0-1 0 0 0,1 1 0 0 0,0 0 0 0 0,0-1 1 0 0,-1 1-1 0 0,1-1 0 0 0,0 1 0 0 0,0-1 0 0 0,0 0 0 0 0,0 0 0 0 0,1 0 0 0 0,-1 0 0 0 0,0 0 0 0 0,0-1 0 0 0,0 1 0 0 0,1-1 1 0 0,-1 1-1 0 0,0-1 0 0 0,1 0 0 0 0,-1 0 0 0 0,5 0 0 0 0,17-1-6478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17 533 15663 0 0,'0'0'356'0'0,"1"2"50"0"0,2 7 20 0 0,-3-6-42 0 0,-1-2-282 0 0,1-1 0 0 0,-1 0-1 0 0,0 1 1 0 0,1-1 0 0 0,-1 0-1 0 0,0 0 1 0 0,1 1 0 0 0,-1-1-1 0 0,0 0 1 0 0,1 0 0 0 0,-1 0-1 0 0,0 0 1 0 0,0 0-1 0 0,1 0 1 0 0,-1 0 0 0 0,0 0-1 0 0,1 0 1 0 0,-1-1 0 0 0,0 1-1 0 0,1 0 1 0 0,-1 0 0 0 0,0 0-1 0 0,0-1 1 0 0,1 0-26 0 0,-1 1 0 0 0,1-1 0 0 0,0 1 0 0 0,-1-1 0 0 0,1 0 0 0 0,0 1 0 0 0,-1-1 0 0 0,1 1 0 0 0,0-1 0 0 0,0 0 0 0 0,0 1 0 0 0,0-1 0 0 0,0 0 0 0 0,0 1 0 0 0,0-1 0 0 0,0 0 0 0 0,0 1 0 0 0,0-2 0 0 0,0-2 135 0 0,1 0 1 0 0,0 0-1 0 0,0 0 0 0 0,1 0 1 0 0,1-4-1 0 0,12-21 792 0 0,1 1-1 0 0,36-49 1 0 0,-24 42-968 0 0,1 2-1 0 0,2 1 0 0 0,1 1 1 0 0,41-29-1 0 0,-31 30-478 0 0,1 2 0 0 0,56-28 0 0 0,-71 43 127 0 0,0 1-1 0 0,1 1 0 0 0,0 2 1 0 0,61-12-1 0 0,-70 19-950 0 0,0 3-4126 0 0,-6 3-1488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 10135 0 0,'0'0'464'0'0,"2"-1"-9"0"0,5-4-295 0 0,-1-2-3 0 0,-5 6-9 0 0,-1 0 67 0 0,1 0 0 0 0,-1 0 0 0 0,1 0-1 0 0,-1 0 1 0 0,1 1 0 0 0,0-1-1 0 0,0 0 1 0 0,-1 0 0 0 0,1 0 0 0 0,0 1-1 0 0,0-1 1 0 0,0 0 0 0 0,0 1-1 0 0,0-1 1 0 0,0 1 0 0 0,0-1 0 0 0,0 1-1 0 0,0 0 1 0 0,0-1 0 0 0,0 1 0 0 0,2 0-1 0 0,-2 0 302 0 0,-1 0-72 0 0,1 2-425 0 0,-1-1 0 0 0,1 1 1 0 0,-1 0-1 0 0,1 0 0 0 0,0 0 0 0 0,-1 0 0 0 0,1 0 0 0 0,1 1 0 0 0,3 7-19 0 0,-4-6 96 0 0,0 1 1 0 0,0 0-1 0 0,-1-1 0 0 0,0 1 0 0 0,1 0 0 0 0,-2 0 0 0 0,1-1 0 0 0,-2 8 1 0 0,-10 36 920 0 0,12-47-1013 0 0,-36 122 172 0 0,32-103-179 0 0,1-1 0 0 0,0 1 0 0 0,1-1 0 0 0,2 30 0 0 0,2-36 3 0 0,3-4 72 0 0,-4-9-35 0 0,-1 1 0 0 0,1-1-1 0 0,0 0 1 0 0,-1 0 0 0 0,1 0-1 0 0,0 0 1 0 0,0 0 0 0 0,-1 0 0 0 0,1 0-1 0 0,0 0 1 0 0,-1 0 0 0 0,1 0 0 0 0,0-1-1 0 0,-1 1 1 0 0,1 0 0 0 0,0 0-1 0 0,-1 0 1 0 0,1-1 0 0 0,-1 1 0 0 0,2-1-1 0 0,-1 0 52 0 0,11-4 85 0 0,1-1 1 0 0,-1-1 0 0 0,0 0-1 0 0,-1-1 1 0 0,0 0-1 0 0,18-18 1 0 0,-1-3-237 0 0,24-34 0 0 0,-49 59 91 0 0,18-20-28 0 0,43-39 0 0 0,-63 62 0 0 0,-1 1 0 0 0,0 0 0 0 0,0-1 0 0 0,1 1 0 0 0,-1 0 0 0 0,0 0 0 0 0,0-1 0 0 0,1 1 0 0 0,-1 0 0 0 0,0 0 0 0 0,0-1 0 0 0,1 1 0 0 0,-1 0 0 0 0,0 0 0 0 0,1 0 0 0 0,-1-1 0 0 0,1 1 0 0 0,-1 0 0 0 0,0 0 0 0 0,1 0 0 0 0,-1 0 0 0 0,0 0 0 0 0,1 0 0 0 0,-1 0 0 0 0,1 0 0 0 0,-1 0 0 0 0,0 0 0 0 0,1 0 0 0 0,-1 0 0 0 0,1 0 0 0 0,-1 0 0 0 0,1 0 0 0 0,0 7 0 0 0,-1-7 0 0 0,3 12 0 0 0,-1 1 0 0 0,0-1 0 0 0,-1 24 0 0 0,-1-21 0 0 0,5 27 0 0 0,-4-36 0 0 0,0-1 0 0 0,0 0 0 0 0,1 0 0 0 0,0 1 0 0 0,0-1 0 0 0,1-1 0 0 0,-1 1 0 0 0,6 8 0 0 0,-6-10 114 0 0,0 0 0 0 0,1 0 0 0 0,-1 0-1 0 0,1 0 1 0 0,-1-1 0 0 0,1 1 0 0 0,0-1-1 0 0,0 1 1 0 0,0-1 0 0 0,0 0 0 0 0,1 0-1 0 0,-1-1 1 0 0,0 1 0 0 0,1-1 0 0 0,-1 1 0 0 0,1-1-1 0 0,5 1 1 0 0,-3-2-114 0 0,0 1 0 0 0,0-2 0 0 0,-1 1 0 0 0,1 0 0 0 0,0-1 0 0 0,-1 0 0 0 0,1-1 0 0 0,-1 1 0 0 0,1-1 0 0 0,-1 0 0 0 0,0 0 0 0 0,0-1 0 0 0,1 0 0 0 0,-2 1 0 0 0,1-2 0 0 0,6-3 0 0 0,4-9 0 0 0,0 0 0 0 0,0-1 0 0 0,23-36 0 0 0,-9 6 0 0 0,75-113 0 0 0,-100 154-27 0 0,1 0 1 0 0,-1 0-1 0 0,9-7 0 0 0,-5 6-135 0 0,-7 5-1242 0 0,-1 2-511 0 0,0 0-107 0 0,0 0-24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19351 0 0,'0'0'439'0'0,"0"1"62"0"0,-11 14-208 0 0,0-1 0 0 0,-1 0-1 0 0,-25 23 1 0 0,-1 0-284 0 0,-3 10-9 0 0,-70 101 0 0 0,87-106 0 0 0,24-42-6 0 0,0 1 0 0 0,-1-1-1 0 0,1 0 1 0 0,0 0 0 0 0,0 1 0 0 0,0-1-1 0 0,-1 0 1 0 0,1 0 0 0 0,0 1 0 0 0,0-1-1 0 0,0 0 1 0 0,0 1 0 0 0,0-1-1 0 0,-1 0 1 0 0,1 1 0 0 0,0-1 0 0 0,0 0-1 0 0,0 1 1 0 0,0-1 0 0 0,0 0 0 0 0,0 1-1 0 0,0-1 1 0 0,0 0 0 0 0,0 1 0 0 0,0-1-1 0 0,0 0 1 0 0,1 0 0 0 0,-1 1 0 0 0,0-1-1 0 0,0 0 1 0 0,0 1 0 0 0,0-1-1 0 0,0 0 1 0 0,1 1 0 0 0,-1-1 0 0 0,0 0-1 0 0,0 0 1 0 0,0 1 0 0 0,1-1 0 0 0,-1 0-1 0 0,0 0 1 0 0,0 0 0 0 0,1 1 0 0 0,-1-1-1 0 0,0 0 1 0 0,1 0 0 0 0,-1 0 0 0 0,0 0-1 0 0,1 0 1 0 0,-1 1 0 0 0,0-1-1 0 0,0 0 1 0 0,1 0 0 0 0,-1 0 0 0 0,0 0-1 0 0,1 0 1 0 0,0 0 0 0 0,-1 0-32 0 0,2 0-41 0 0,0 0 0 0 0,1 1 0 0 0,-1-1 0 0 0,0 0 0 0 0,0 0 0 0 0,0-1 0 0 0,1 1 0 0 0,-1 0 0 0 0,0-1 0 0 0,0 1 0 0 0,0-1 0 0 0,4-1 0 0 0,25-15-1279 0 0,-25 14 892 0 0,63-43-2460 0 0,-68 45 2855 0 0,40-30-1464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17503 0 0,'0'0'803'0'0,"0"0"-18"0"0,0 1-501 0 0,-14 63-268 0 0,-25 75 0 0 0,-89 174 1016 0 0,94-244-688 0 0,-4-2 0 0 0,-63 86 0 0 0,26-36-344 0 0,36-54 0 0 0,26-43-12 0 0,6-9-336 0 0,0-1 0 0 0,0 1 0 0 0,1 0 0 0 0,0 1 0 0 0,-8 24 0 0 0,14-35-1225 0 0,0-1-379 0 0,0 0-80 0 0,0 0-15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17503 0 0,'0'0'803'0'0,"0"0"-18"0"0,2 1-358 0 0,64 27 2819 0 0,-46-20-3003 0 0,1-1 1 0 0,44 8 0 0 0,-31-10-235 0 0,1-2-1 0 0,0-1 1 0 0,47-3-1 0 0,-59-2-68 0 0,-1 0 0 0 0,1-1 0 0 0,-1-1 0 0 0,0-1 0 0 0,0-1 0 0 0,24-11-1 0 0,12-10-1267 0 0,-21 7-4467 0 0,-8 4-1087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8 17503 0 0,'0'0'399'0'0,"1"-5"289"0"0,-1 5-676 0 0,0 0 0 0 0,0 0 0 0 0,0 0-1 0 0,0 0 1 0 0,0 0 0 0 0,0 0 0 0 0,0 0 0 0 0,0 0 0 0 0,0 0-1 0 0,0 0 1 0 0,0 0 0 0 0,0 0 0 0 0,0 0 0 0 0,0 0 0 0 0,0-1 0 0 0,0 1-1 0 0,0 0 1 0 0,0 0 0 0 0,0 0 0 0 0,0 0 0 0 0,0 0 0 0 0,0 0-1 0 0,0 0 1 0 0,0 0 0 0 0,0 0 0 0 0,0 0 0 0 0,0 0 0 0 0,0 0-1 0 0,0 0 1 0 0,0 0 0 0 0,0-1 0 0 0,0 1 0 0 0,0 0 0 0 0,0 0 0 0 0,0 0-1 0 0,0 0 1 0 0,0 0 0 0 0,0 0 0 0 0,0 0 0 0 0,0 0 0 0 0,0 0-1 0 0,0 0 1 0 0,0 0 0 0 0,0 0 0 0 0,0 0 0 0 0,0 0 0 0 0,0 0-1 0 0,0 0 1 0 0,0 0 0 0 0,-1 0 0 0 0,1 0 0 0 0,0 0 0 0 0,0 0 0 0 0,0 0-1 0 0,0 0 1 0 0,0 0 0 0 0,0 0 0 0 0,0 0 0 0 0,0 0 0 0 0,0 0-1 0 0,0 0 1 0 0,0 0 0 0 0,0 0 0 0 0,0 0 0 0 0,0 0 0 0 0,-1 0-1 0 0,1 0 1 0 0,0 0 0 0 0,-10 15-9 0 0,1 0 0 0 0,1 1 0 0 0,0 0 1 0 0,-6 18-1 0 0,-3 7-3 0 0,-123 270 0 0 0,71-170 0 0 0,28-59 0 0 0,11-27 169 0 0,-45 64-1 0 0,19-35 935 0 0,-18 31-495 0 0,71-107-608 0 0,6-5 0 0 0,2-5 0 0 0,3 0 0 0 0,-1-1 0 0 0,0-1 0 0 0,0 1 0 0 0,0-1 0 0 0,11-9 0 0 0,4-1 0 0 0,52-34 0 0 0,18-11 0 0 0,-81 53 0 0 0,0 0 0 0 0,1 1 0 0 0,0 1 0 0 0,0 0 0 0 0,0 0 0 0 0,18-2 0 0 0,-27 6 0 0 0,0-1 0 0 0,1 1 0 0 0,-1 0 0 0 0,0 0 0 0 0,1 0 0 0 0,-1 0 0 0 0,0 1 0 0 0,1 0 0 0 0,-1-1 0 0 0,0 1 0 0 0,0 0 0 0 0,1 0 0 0 0,5 4 0 0 0,-7-4 0 0 0,0 1 0 0 0,0 0 0 0 0,0 0 0 0 0,0-1 0 0 0,-1 1 0 0 0,1 1 0 0 0,0-1 0 0 0,-1 0 0 0 0,1 0 0 0 0,-1 1 0 0 0,0-1 0 0 0,0 0 0 0 0,0 1 0 0 0,0-1 0 0 0,0 1 0 0 0,-1 0 0 0 0,1-1 0 0 0,0 4 0 0 0,0 13 361 0 0,-1 1 0 0 0,0 0-1 0 0,-1-1 1 0 0,-2 1 0 0 0,-5 26 0 0 0,3-19-542 0 0,5-25-156 0 0,0-2-138 0 0,0 0-942 0 0,0 0-3824 0 0,0 0-1641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360 161 4607 0 0,'-3'3'38'0'0,"3"-2"-11"0"0,-1 0-1 0 0,0-1 0 0 0,0 1 0 0 0,1 0 0 0 0,-1 0 0 0 0,1-1 1 0 0,-1 1-1 0 0,1 0 0 0 0,-1 0 0 0 0,1 0 0 0 0,-1 2 0 0 0,4 0 1135 0 0,17 6 8000 0 0,-17-8-9731 0 0,-1 0 1082 0 0,-2-1 0 0 0,0 0 0 0 0,2-1 0 0 0,-2 1-510 0 0,4-1 241 0 0,0 0-1 0 0,-1-1 1 0 0,1 1-1 0 0,0-1 1 0 0,4-3-1 0 0,-7 4-185 0 0,1 0 0 0 0,-1 0-1 0 0,0 0 1 0 0,0 0 0 0 0,-1 0-1 0 0,1 0 1 0 0,0-1 0 0 0,0 1-1 0 0,0 0 1 0 0,-1 0 0 0 0,1-1-1 0 0,-1 1 1 0 0,1 0-1 0 0,-1-1 1 0 0,1 1 0 0 0,-1 0-1 0 0,0-1 1 0 0,0 1 0 0 0,0-1-1 0 0,0-1 1 0 0,1-6-51 0 0,0 1 1 0 0,4-17-1 0 0,-4 19-6 0 0,1-1-1 0 0,-1 1 1 0 0,0-1 0 0 0,-1 0-1 0 0,0-12 1 0 0,0 17 0 0 0,-1-1 0 0 0,0 1 0 0 0,0-1 0 0 0,0 1 0 0 0,0-1 0 0 0,0 1 0 0 0,0 0 0 0 0,-1 0 0 0 0,-1-3 0 0 0,1 3 0 0 0,1 0 0 0 0,0 0 0 0 0,-1-1 0 0 0,1 1 0 0 0,0 0 0 0 0,0-1 0 0 0,-1-2 0 0 0,2 5 0 0 0,0-1 0 0 0,0 1 0 0 0,0 0 0 0 0,0-1 0 0 0,0 1 0 0 0,0 0 0 0 0,0-1 0 0 0,0 1 0 0 0,0 0 0 0 0,-1-1 0 0 0,1 1 0 0 0,0 0 0 0 0,0 0 0 0 0,0-1 0 0 0,0 1 0 0 0,-1 0 0 0 0,1 0 0 0 0,0-1 0 0 0,0 1 0 0 0,-1 0 0 0 0,1 0 0 0 0,0 0 0 0 0,0-1 0 0 0,-1 1 0 0 0,1 0 0 0 0,0 0 0 0 0,-1 0 0 0 0,1 0 0 0 0,0 0 0 0 0,0 0 0 0 0,-1-1 0 0 0,1 1 0 0 0,0 0 0 0 0,-1 0 0 0 0,1 0 0 0 0,0 0 0 0 0,-1 0 0 0 0,1 0 0 0 0,-11 5 0 0 0,9-4 0 0 0,-15 9 0 0 0,1 1 0 0 0,0 0 0 0 0,-18 16 0 0 0,-41 45 0 0 0,60-56 0 0 0,-62 67 0 0 0,-16 16 0 0 0,50-49 72 0 0,42-49 299 0 0,8 7 626 0 0,-5-7-966 0 0,0 0 0 0 0,1 0 0 0 0,-1-1 0 0 0,0 1 0 0 0,0-1 0 0 0,0 0 0 0 0,1 0 0 0 0,-1 0 0 0 0,0 0 0 0 0,0 0-1 0 0,1 0 1 0 0,-1 0 0 0 0,0-1 0 0 0,0 1 0 0 0,0-1 0 0 0,0 0 0 0 0,0 0 0 0 0,3-1 0 0 0,8-2-11 0 0,80-16-40 0 0,29-7 1480 0 0,-37 9-2678 0 0,-72 16 1068 0 0,-6 3 135 0 0,-6 2 13 0 0,-3 2 3 0 0,-18 43-1 0 0,18-46 0 0 0,0 3 0 0 0,4 11 0 0 0,0-6 0 0 0,4-1 0 0 0,-5-8-34 0 0,0 0 0 0 0,1 0 0 0 0,-1 0 0 0 0,0 0 0 0 0,0 0 0 0 0,1 0 0 0 0,-1-1 0 0 0,1 1 0 0 0,-1 0 0 0 0,1-1-1 0 0,-1 1 1 0 0,1-1 0 0 0,2 1 0 0 0,-2-1-257 0 0,0 0 1 0 0,0 0-1 0 0,-1 0 0 0 0,1-1 0 0 0,0 1 0 0 0,0 0 1 0 0,0-1-1 0 0,-1 1 0 0 0,1-1 0 0 0,0 1 1 0 0,0-1-1 0 0,1-1 0 0 0,6-3-1244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91 15663 0 0,'8'-7'280'0'0,"0"1"1"0"0,-1-1-1 0 0,0 0 0 0 0,11-14 0 0 0,-1 0 39 0 0,-12 15-31 0 0,-4 5-183 0 0,-1-1 1 0 0,1 1 0 0 0,0 0 0 0 0,0 0 0 0 0,0 0-1 0 0,0 0 1 0 0,0 0 0 0 0,0 0 0 0 0,0 0 0 0 0,0 0 0 0 0,0 0-1 0 0,1 1 1 0 0,-1-1 0 0 0,2-1 0 0 0,2 14 59 0 0,-4-7-166 0 0,0 1-1 0 0,0 0 1 0 0,-1 0 0 0 0,1-1-1 0 0,-1 1 1 0 0,-1 0-1 0 0,1 0 1 0 0,-1 0 0 0 0,0-1-1 0 0,-2 8 1 0 0,-4 9 68 0 0,-13 27 0 0 0,8-20 257 0 0,-114 246 1281 0 0,14-80-1605 0 0,84-155 0 0 0,-3-2 0 0 0,-39 39 0 0 0,-33 41 0 0 0,91-102-88 0 0,-45 57-302 0 0,17-28-2805 0 0,39-44 1243 0 0,1-1-80 0 0,0 0-15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17503 0 0,'0'0'399'0'0,"0"0"60"0"0,5-1 442 0 0,39 7-756 0 0,-20-3 171 0 0,0 0-1 0 0,30-2 1 0 0,71-10 1986 0 0,155-31 1 0 0,-130 3-1389 0 0,-77 11-1877 0 0,-49 15-1174 0 0,21-12 1 0 0,-25 10-3184 0 0,-5 1-1318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473 121 6303 0 0,'20'-9'335'0'0,"34"-23"0"0"0,-41 24 132 0 0,1 0 0 0 0,-1 0 1 0 0,1 1-1 0 0,0 1 0 0 0,19-6 1 0 0,-26 10 413 0 0,1 0-1 0 0,-1-1 1 0 0,0-1 0 0 0,0 1 0 0 0,7-5 0 0 0,0 3 492 0 0,-3 2 2798 0 0,-15 4-4140 0 0,1 0 0 0 0,-1 0 0 0 0,0 0 0 0 0,1-1 0 0 0,-1 1 0 0 0,-5 0 0 0 0,-5 0 4 0 0,-4 3-32 0 0,0 0 1 0 0,1 1 0 0 0,-22 10-1 0 0,-48 27-4 0 0,36-14-11 0 0,1 2 0 0 0,-59 47 0 0 0,-78 89-24 0 0,163-141 36 0 0,1 0 0 0 0,-21 30 0 0 0,37-42 0 0 0,3 0 20 0 0,4-12-11 0 0,0 0 0 0 0,0-1 0 0 0,0 1 0 0 0,0 0 0 0 0,1 0 0 0 0,-1 0 1 0 0,0-1-1 0 0,0 1 0 0 0,0 0 0 0 0,1 0 0 0 0,-1-1 0 0 0,0 1 0 0 0,1 0 0 0 0,-1 0 0 0 0,1-1 0 0 0,-1 1 0 0 0,1-1 0 0 0,-1 1 0 0 0,1 0 0 0 0,0 0 0 0 0,1 1 21 0 0,1 1 4 0 0,-1 0 0 0 0,1 0 0 0 0,1-1 0 0 0,-1 1 0 0 0,0-1 0 0 0,1 1 0 0 0,-1-1 0 0 0,1 0 1 0 0,0 0-1 0 0,-1-1 0 0 0,1 1 0 0 0,8 1 0 0 0,4 1 189 0 0,30 3 0 0 0,-40-6-216 0 0,192 22-415 0 0,-189-22-80 0 0,0 0-1 0 0,-1-1 0 0 0,1 0 1 0 0,0 0-1 0 0,-1-1 0 0 0,1 0 1 0 0,12-3-1 0 0,-4-1-1271 0 0,7-2-59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85 13823 0 0,'5'-8'179'0'0,"-3"7"-110"0"0,-1-1 1 0 0,1 0-1 0 0,-1 0 1 0 0,0 0-1 0 0,0 0 1 0 0,0 0 0 0 0,0 0-1 0 0,0 0 1 0 0,0 0-1 0 0,0 0 1 0 0,-1 0-1 0 0,1 0 1 0 0,-1-1-1 0 0,1 1 1 0 0,-1 0 0 0 0,0 0-1 0 0,0-1 1 0 0,0-3-1 0 0,-1 4 55 0 0,1 1-135 0 0,-1 1 0 0 0,1 0-1 0 0,0-1 1 0 0,0 1 0 0 0,0-1 0 0 0,-1 1 0 0 0,1 0 0 0 0,0-1 0 0 0,0 1 0 0 0,0-1 0 0 0,0 1 0 0 0,0-1 0 0 0,0 1 0 0 0,0-1-1 0 0,0 1 1 0 0,0 0 0 0 0,0-1 0 0 0,0 1 0 0 0,0-1 0 0 0,1 1 0 0 0,-1-1 0 0 0,0 1 0 0 0,0 0 0 0 0,1-2 0 0 0,21-17 2288 0 0,-21 18-1906 0 0,-1 1 117 0 0,0 0 21 0 0,0 0-66 0 0,0 3-294 0 0,0 5-110 0 0,-1-1 0 0 0,0 1-1 0 0,-1-1 1 0 0,0 1 0 0 0,0-1 0 0 0,-1 0 0 0 0,1 1-1 0 0,-7 8 1 0 0,-35 57 962 0 0,39-64-895 0 0,-213 270 462 0 0,154-203-528 0 0,-284 320-40 0 0,324-367-438 0 0,-29 42 0 0 0,52-69-70 0 0,1-2-140 0 0,0 0-572 0 0,5-4-253 0 0,18-12-51 0 0,4-7-11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285 117 11975 0 0,'0'0'547'0'0,"0"0"-11"0"0,1 2-344 0 0,2 1 127 0 0,0 0 1 0 0,0 0 0 0 0,1 0-1 0 0,0 0 1 0 0,-1-1-1 0 0,1 1 1 0 0,0-1-1 0 0,0 0 1 0 0,0 0-1 0 0,0-1 1 0 0,1 1-1 0 0,-1-1 1 0 0,0 0-1 0 0,1 0 1 0 0,-1 0-1 0 0,1-1 1 0 0,-1 1-1 0 0,1-1 1 0 0,-1 0-1 0 0,1-1 1 0 0,6 0-1 0 0,-1-1-199 0 0,0 0-1 0 0,-1 0 0 0 0,1-1 0 0 0,-1 0 0 0 0,1 0 0 0 0,-1-1 1 0 0,0-1-1 0 0,-1 1 0 0 0,9-7 0 0 0,4-3-187 0 0,21-16 216 0 0,-39 27-243 0 0,0 0-1 0 0,0 0 0 0 0,0 0 1 0 0,0-1-1 0 0,0 1 1 0 0,-1-1-1 0 0,0 1 0 0 0,1-1 1 0 0,1-5-1 0 0,-4 8 57 0 0,0 1 1 0 0,1-1-1 0 0,-1 1 0 0 0,0-1 0 0 0,0 0 1 0 0,0 1-1 0 0,0-1 0 0 0,0 0 0 0 0,0 1 1 0 0,0-1-1 0 0,0 1 0 0 0,0-1 0 0 0,0 0 1 0 0,0 1-1 0 0,0-1 0 0 0,0 1 0 0 0,-1-1 1 0 0,1 0-1 0 0,0 1 0 0 0,0-1 0 0 0,-1 1 1 0 0,1-1-1 0 0,0 1 0 0 0,-1-1 0 0 0,0 0 21 0 0,0 0 0 0 0,0 0 0 0 0,-1 0 0 0 0,1 0 0 0 0,0 0 0 0 0,0 1 0 0 0,0-1-1 0 0,-1 0 1 0 0,1 1 0 0 0,-2-1 0 0 0,-2 0 15 0 0,0 0-1 0 0,0 0 1 0 0,0 0 0 0 0,0 1 0 0 0,-6 0-1 0 0,-1 1-145 0 0,1 1 0 0 0,-1 0 1 0 0,1 1-1 0 0,0 0 0 0 0,0 1 0 0 0,-14 7 0 0 0,-61 36-785 0 0,42-19 1068 0 0,1 2 0 0 0,-75 69 0 0 0,97-79 131 0 0,1 0 0 0 0,1 1 0 0 0,1 1 0 0 0,1 1 0 0 0,-17 28 0 0 0,33-49-265 0 0,0 0 0 0 0,0 0 0 0 0,0 0 0 0 0,0 1 0 0 0,1-1 0 0 0,-1 0 0 0 0,0 0 0 0 0,1 1 0 0 0,-1-1 0 0 0,1 0 0 0 0,0 0 0 0 0,0 1 0 0 0,0-1 0 0 0,0 0 0 0 0,0 1 0 0 0,1-1 0 0 0,-1 0 0 0 0,1 1 0 0 0,-1-1 0 0 0,2 2 0 0 0,-1-2 0 0 0,0 0 0 0 0,1 0 0 0 0,-1 0 0 0 0,1-1 0 0 0,-1 1 0 0 0,1-1 0 0 0,0 1 0 0 0,0-1 0 0 0,-1 0 0 0 0,1 1 0 0 0,0-1 0 0 0,0 0 0 0 0,0 0 0 0 0,0 0 0 0 0,1 0 0 0 0,-1-1 0 0 0,0 1 0 0 0,0-1 0 0 0,0 1 0 0 0,3-1 0 0 0,5 1-11 0 0,1 0 0 0 0,-1-1 0 0 0,0 0 0 0 0,1-1 0 0 0,12-3 0 0 0,53-14-601 0 0,-63 15 414 0 0,31-9-1435 0 0,1-1-4506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 17503 0 0,'0'0'399'0'0,"0"0"60"0"0,0 0 21 0 0,-1-1-59 0 0,1 1-417 0 0,0 0 0 0 0,-1 0 0 0 0,1-1 0 0 0,0 1 1 0 0,-1 0-1 0 0,1 0 0 0 0,0-1 0 0 0,-1 1 0 0 0,1 0 0 0 0,0 0 0 0 0,-1 0 1 0 0,1 0-1 0 0,0-1 0 0 0,-1 1 0 0 0,1 0 0 0 0,-1 0 0 0 0,1 0 0 0 0,0 0 1 0 0,-1 0-1 0 0,1 0 0 0 0,-1 0 0 0 0,1 0 0 0 0,0 0 0 0 0,-1 0 0 0 0,1 0 1 0 0,0 0-1 0 0,-1 0 0 0 0,1 1 0 0 0,-1-1 0 0 0,1 0 0 0 0,0 0 0 0 0,-1 0 1 0 0,1 0-1 0 0,0 1 0 0 0,-1-1 0 0 0,0 1 8 0 0,-23 8-12 0 0,-43 25 0 0 0,24-12 0 0 0,-160 82-81 0 0,150-73 587 0 0,-84 62 0 0 0,133-89-400 0 0,-2 0 6 0 0,1 0 1 0 0,0 0-1 0 0,0 1 0 0 0,0-1 1 0 0,0 1-1 0 0,1 1 0 0 0,-1-1 1 0 0,-4 9-1 0 0,9-14-112 0 0,0 1 0 0 0,0-1 0 0 0,-1 1 0 0 0,1-1 0 0 0,0 0 0 0 0,0 1 0 0 0,0-1 0 0 0,0 1 0 0 0,0-1 0 0 0,0 1 0 0 0,0-1 0 0 0,0 1 0 0 0,0-1 0 0 0,0 0 0 0 0,0 1 0 0 0,0-1 0 0 0,0 1 0 0 0,0-1 0 0 0,1 1 0 0 0,0 0 0 0 0,0 1 0 0 0,0-1 0 0 0,0 0 0 0 0,0 0 0 0 0,1 0 0 0 0,-1 0 0 0 0,0 0 0 0 0,1-1 0 0 0,-1 1 0 0 0,1 0 0 0 0,-1-1 0 0 0,1 1 0 0 0,-1 0 0 0 0,1-1 0 0 0,0 0 0 0 0,-1 1 0 0 0,1-1 0 0 0,2 0 0 0 0,34 1 0 0 0,-33-2 0 0 0,29-1 0 0 0,-1-3 0 0 0,0 0 0 0 0,0-2 0 0 0,-1-2 0 0 0,0-1 0 0 0,0-1 0 0 0,-1-2 0 0 0,57-32 0 0 0,-82 44-2 0 0,-8 6 7 0 0,-5 7-72 0 0,-8 9-573 0 0,10-12 266 0 0,-1-1 0 0 0,-1 1 0 0 0,-12 11 0 0 0,18-18-704 0 0,13-1-2677 0 0,1-1-1700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45 13823 0 0,'5'-6'675'0'0,"14"-21"598"0"0,-19 26-786 0 0,0 1 22 0 0,0 0 3 0 0,-14-10 1024 0 0,12 10-1483 0 0,0 0-1 0 0,0 0 0 0 0,0-1 0 0 0,0 1 1 0 0,0 0-1 0 0,0 1 0 0 0,0-1 1 0 0,0 0-1 0 0,0 1 0 0 0,0-1 1 0 0,-3 2-1 0 0,-23 11-105 0 0,17-8 86 0 0,-46 21-33 0 0,-92 47 0 0 0,125-60 0 0 0,1 2 0 0 0,0 0 0 0 0,-26 25 0 0 0,41-34 0 0 0,1 2 0 0 0,0-1 0 0 0,1 1 0 0 0,0 0 0 0 0,0 0 0 0 0,1 1 0 0 0,0 0 0 0 0,0 0 0 0 0,1 0 0 0 0,0 0 0 0 0,1 1 0 0 0,-3 12 0 0 0,5-19 0 0 0,1-1 0 0 0,0 1 0 0 0,0 0 0 0 0,0 0 0 0 0,0-1 0 0 0,0 1 0 0 0,0 0 0 0 0,1-1 0 0 0,0 1 0 0 0,-1-1 0 0 0,1 1 0 0 0,0 0 0 0 0,0-1 0 0 0,0 0 0 0 0,1 1 0 0 0,-1-1 0 0 0,0 0 0 0 0,1 1 0 0 0,0-1 0 0 0,-1 0 0 0 0,1 0 0 0 0,0 0 0 0 0,0-1 0 0 0,2 3 0 0 0,5 2 0 0 0,0 0 0 0 0,0 0 0 0 0,1-1 0 0 0,18 8 0 0 0,44 13 684 0 0,15 6 483 0 0,-75-27-1128 0 0,0 1 1 0 0,0 1-1 0 0,-1 0 1 0 0,20 16-1 0 0,-29-21-39 0 0,1 0 0 0 0,-1-1 0 0 0,-1 1 0 0 0,1 0 0 0 0,0 1 0 0 0,0-1 0 0 0,-1 0 0 0 0,1 0 0 0 0,-1 1 0 0 0,0-1 0 0 0,0 1 0 0 0,1-1 0 0 0,-2 1 0 0 0,1 0 0 0 0,1 4 0 0 0,-2-6 0 0 0,0 1 0 0 0,-1 0 0 0 0,1 0 0 0 0,0-1 0 0 0,-1 1 0 0 0,1 0 0 0 0,-1-1 0 0 0,0 1 0 0 0,1 0 0 0 0,-1-1 0 0 0,0 1 0 0 0,0-1 0 0 0,0 1 0 0 0,0-1 0 0 0,0 1 0 0 0,-1-1 0 0 0,1 0 0 0 0,0 0 0 0 0,0 0 0 0 0,-1 1 0 0 0,1-1 0 0 0,-1 0 0 0 0,1-1 0 0 0,-1 1 0 0 0,-2 1 0 0 0,-5 2 0 0 0,1-1 0 0 0,-1 0 0 0 0,0 0 0 0 0,1-1 0 0 0,-13 2 0 0 0,-50 3 0 0 0,44-5 0 0 0,-46 3-438 0 0,-91-5 0 0 0,161 0 387 0 0,-5 0-180 0 0,-1-1 0 0 0,1 0 0 0 0,-11-3 0 0 0,16 3 51 0 0,1 0 1 0 0,-1 0-1 0 0,1 0 0 0 0,-1 0 1 0 0,1 0-1 0 0,0 0 1 0 0,0-1-1 0 0,-1 1 0 0 0,1-1 1 0 0,0 0-1 0 0,0 0 0 0 0,0 1 1 0 0,1-1-1 0 0,-1 0 1 0 0,-2-4-1 0 0,2 2-74 0 0,-1-1 0 0 0,1 1 0 0 0,1 0 0 0 0,-1-1 0 0 0,-1-4 0 0 0,3 4-41 0 0,-1 0 0 0 0,1 0-1 0 0,0 0 1 0 0,0-6 0 0 0,0 9 236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19351 0 0,'0'0'439'0'0,"0"0"62"0"0,0 0 33 0 0,0 0-65 0 0,-3 6-292 0 0,-279 521-177 0 0,256-473 0 0 0,-3 0 0 0 0,-2-2 0 0 0,-2-1 0 0 0,-2-1 0 0 0,-2-2 0 0 0,-3-2 0 0 0,-58 54 0 0 0,78-83-314 0 0,-43 41 829 0 0,27-17-4304 0 0,36-40 1767 0 0,0-1-24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118 273 15663 0 0,'-31'5'640'0'0,"24"-4"-507"0"0,1-1 0 0 0,-1 2 1 0 0,0-1-1 0 0,1 1 0 0 0,-1 0 0 0 0,1 0 0 0 0,-9 5 1 0 0,-8 5-49 0 0,21-11 280 0 0,43 4 1211 0 0,51-16 974 0 0,146-35 1 0 0,-164 29-2096 0 0,408-96 2192 0 0,-224 42-3882 0 0,-248 67 743 0 0,1 0 1 0 0,-1-1-1 0 0,0 0 0 0 0,-1-1 0 0 0,12-7 0 0 0,-2-5-1041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61 10135 0 0,'0'0'464'0'0,"0"0"-9"0"0,2-1-295 0 0,4-1-3 0 0,-5 1 569 0 0,-3-11 3214 0 0,2 11-3876 0 0,0-1 0 0 0,-1 1-1 0 0,0 0 1 0 0,1 0-1 0 0,-1-1 1 0 0,0 1 0 0 0,1 0-1 0 0,-1 0 1 0 0,0 0-1 0 0,0 0 1 0 0,0 0-1 0 0,0 0 1 0 0,0 0 0 0 0,0 0-1 0 0,0 0 1 0 0,0 1-1 0 0,-1-1 1 0 0,1 0 0 0 0,0 1-1 0 0,0-1 1 0 0,-1 1-1 0 0,1-1 1 0 0,0 1 0 0 0,-1 0-1 0 0,1-1 1 0 0,0 1-1 0 0,-3 0 1 0 0,1 0 79 0 0,-1 0 0 0 0,1 0-1 0 0,-1 1 1 0 0,1 0 0 0 0,-1-1 0 0 0,1 1 0 0 0,0 0 0 0 0,-1 1 0 0 0,1-1-1 0 0,-4 2 1 0 0,-2 2-131 0 0,0 1-1 0 0,-10 7 0 0 0,-10 12-11 0 0,1 0 0 0 0,2 2 0 0 0,0 1 0 0 0,-33 49 0 0 0,53-68-21 0 0,0 0-1 0 0,0 0 1 0 0,1 1-1 0 0,0 0 1 0 0,0 0-1 0 0,1 0 1 0 0,1 1-1 0 0,-3 10 1 0 0,5-17-32 0 0,1 0 1 0 0,-1 0 0 0 0,1 0-1 0 0,0 0 1 0 0,0 0-1 0 0,0 0 1 0 0,0 0-1 0 0,1 0 1 0 0,-1 0-1 0 0,1 0 1 0 0,0 0-1 0 0,1 0 1 0 0,-1 0-1 0 0,1 0 1 0 0,-1-1 0 0 0,1 1-1 0 0,0 0 1 0 0,0-1-1 0 0,1 0 1 0 0,-1 0-1 0 0,1 1 1 0 0,0-1-1 0 0,-1-1 1 0 0,1 1-1 0 0,4 2 1 0 0,2 1 177 0 0,0-1 1 0 0,0 0-1 0 0,0-1 0 0 0,1 0 1 0 0,-1-1-1 0 0,1 0 0 0 0,0 0 1 0 0,0-1-1 0 0,0 0 0 0 0,0-1 1 0 0,0 0-1 0 0,15-1 0 0 0,1-1-143 0 0,-1-1 0 0 0,1-1 0 0 0,45-13 0 0 0,-52 11 173 0 0,-1-1 1 0 0,1 0-1 0 0,-1-2 0 0 0,-1 0 0 0 0,1-1 1 0 0,-1-1-1 0 0,-1-1 0 0 0,18-14 0 0 0,-27 19-122 0 0,0 0-1 0 0,-1 0 1 0 0,0-1-1 0 0,0 0 1 0 0,-1 0 0 0 0,1 0-1 0 0,-2-1 1 0 0,1 0-1 0 0,-1 0 1 0 0,0 0-1 0 0,-1 0 1 0 0,0 0-1 0 0,0-1 1 0 0,-1 0-1 0 0,0 1 1 0 0,0-1 0 0 0,-1 0-1 0 0,0 0 1 0 0,-1-17-1 0 0,-1 18-127 0 0,0 0-1 0 0,0 0 1 0 0,-1 0 0 0 0,0 0-1 0 0,-1 0 1 0 0,0 0 0 0 0,0 1-1 0 0,0 0 1 0 0,-1-1-1 0 0,0 1 1 0 0,-1 0 0 0 0,1 1-1 0 0,-1-1 1 0 0,-1 1 0 0 0,1 0-1 0 0,-1 0 1 0 0,0 0-1 0 0,0 1 1 0 0,-1 0 0 0 0,0 1-1 0 0,-9-6 1 0 0,5 4-178 0 0,0 1 0 0 0,-1 0-1 0 0,0 0 1 0 0,0 2 0 0 0,0-1 0 0 0,0 1 0 0 0,-1 1 0 0 0,1 0-1 0 0,-1 1 1 0 0,1 1 0 0 0,-1 0 0 0 0,0 0 0 0 0,-14 3 0 0 0,14-1 193 0 0,9-2 74 0 0,-1 0 0 0 0,0 1-1 0 0,1 0 1 0 0,0 0 0 0 0,-1 0 0 0 0,1 0 0 0 0,0 1 0 0 0,-1-1 0 0 0,1 1 0 0 0,0 0 0 0 0,0 0-1 0 0,0 1 1 0 0,-6 5 0 0 0,4 1 6 0 0,6-8-48 0 0,0 0-1 0 0,-1 0 0 0 0,1 0 0 0 0,0 0 1 0 0,0 0-1 0 0,1 0 0 0 0,-1 0 0 0 0,0 0 1 0 0,0 0-1 0 0,0 0 0 0 0,1 0 0 0 0,-1-1 1 0 0,0 1-1 0 0,1 0 0 0 0,-1 0 1 0 0,1 0-1 0 0,-1 0 0 0 0,1 0 0 0 0,-1 0 1 0 0,1-1-1 0 0,0 1 0 0 0,-1 0 0 0 0,2 1 1 0 0,1 0-232 0 0,0 0 0 0 0,0 0 0 0 0,0 0 0 0 0,0 0 0 0 0,4 1 0 0 0,7 3-743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157 495 11975 0 0,'-2'3'101'0'0,"0"1"-1"0"0,-1-1 1 0 0,0-1-1 0 0,0 1 1 0 0,0 0-1 0 0,0-1 1 0 0,0 1-1 0 0,0-1 1 0 0,-1 0-1 0 0,1 0 1 0 0,-5 2-1 0 0,0-1-64 0 0,0 0-1 0 0,1-1 0 0 0,-1 0 1 0 0,-12 2-1 0 0,16-3 134 0 0,0-1 0 0 0,1 0 0 0 0,-1 0-1 0 0,0 0 1 0 0,1-1 0 0 0,-1 1 0 0 0,0-1 0 0 0,1 0 0 0 0,-1 0 0 0 0,1 0 0 0 0,-4-2-1 0 0,6 2-82 0 0,0 1 0 0 0,0-1 0 0 0,-1 1 0 0 0,1-1 0 0 0,0 0-1 0 0,0 0 1 0 0,0 0 0 0 0,0 1 0 0 0,0-1 0 0 0,1 0 0 0 0,-1 0 0 0 0,0 0-1 0 0,0-1 1 0 0,0 1 0 0 0,1 0 0 0 0,-1 0 0 0 0,1 0 0 0 0,-1 0 0 0 0,1-1-1 0 0,-1 1 1 0 0,1 0 0 0 0,0 0 0 0 0,0-1 0 0 0,-1 1 0 0 0,1 0-1 0 0,0-1 1 0 0,0 1 0 0 0,0 0 0 0 0,0-1 0 0 0,1 1 0 0 0,-1 0 0 0 0,0 0-1 0 0,1-2 1 0 0,3-8 289 0 0,1 0 1 0 0,0 0-1 0 0,0 0 0 0 0,1 1 1 0 0,0 0-1 0 0,10-12 0 0 0,50-50 166 0 0,-31 39-541 0 0,1 1 0 0 0,2 2 0 0 0,54-33 0 0 0,-47 35 0 0 0,176-102 0 0 0,-213 126 0 0 0,0 0 0 0 0,0 1 0 0 0,1 0 0 0 0,16-4 0 0 0,-23 7 0 0 0,-1-1 0 0 0,1 1 0 0 0,0 0 0 0 0,-1 0 0 0 0,1 0 0 0 0,0-1 0 0 0,-1 2 0 0 0,1-1 0 0 0,0 0 0 0 0,-1 0 0 0 0,1 0 0 0 0,0 1 0 0 0,-1-1 0 0 0,1 1 0 0 0,-1-1 0 0 0,1 1 0 0 0,-1 0 0 0 0,1 0 0 0 0,-1 0 0 0 0,1-1 0 0 0,-1 1 0 0 0,0 1 0 0 0,1-1 0 0 0,-1 0 0 0 0,0 0 0 0 0,0 0 0 0 0,0 1 0 0 0,0-1 0 0 0,0 0 0 0 0,0 1 0 0 0,0-1 0 0 0,0 1 0 0 0,0 2 0 0 0,1 4 12 0 0,0 0 1 0 0,-1 0-1 0 0,-1 0 0 0 0,1 0 0 0 0,-1 0 1 0 0,0-1-1 0 0,-1 1 0 0 0,-2 14 0 0 0,-3 5 399 0 0,-11 30-1 0 0,2-16-271 0 0,-1-1 1 0 0,-3 0 0 0 0,0-2-1 0 0,-3 0 1 0 0,-1-1 0 0 0,-2-2-1 0 0,-38 42 1 0 0,52-64-258 0 0,-1-1-1 0 0,0 0 1 0 0,-1-1-1 0 0,-1-1 1 0 0,0 0-1 0 0,-18 9 1 0 0,31-18-835 0 0,1-3-1286 0 0,3-7-4924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58 13823 0 0,'0'0'315'0'0,"-4"8"426"0"0,-42 59 638 0 0,45-66-870 0 0,1 0-394 0 0,-1-1 0 0 0,1 0 0 0 0,0 1-1 0 0,-1-1 1 0 0,1 0 0 0 0,0 1 0 0 0,0-1-1 0 0,-1 0 1 0 0,1 1 0 0 0,0-1 0 0 0,0 0 0 0 0,0 1-1 0 0,0-1 1 0 0,-1 1 0 0 0,1-1 0 0 0,0 0 0 0 0,0 1-1 0 0,0-1 1 0 0,0 1 0 0 0,0-1 0 0 0,0 1-1 0 0,0 0 1 0 0,4-1-4 0 0,-1 1-1 0 0,1-1 1 0 0,-1 0 0 0 0,1 0-1 0 0,-1 0 1 0 0,1 0-1 0 0,-1-1 1 0 0,1 0 0 0 0,-1 1-1 0 0,6-3 1 0 0,0 0 97 0 0,-1 0 0 0 0,0 0-1 0 0,10-6 1 0 0,-9 3-202 0 0,11-5-4 0 0,-1 0 0 0 0,0-2 0 0 0,-1 0 0 0 0,31-30 0 0 0,-43 35-2 0 0,-2-2 0 0 0,-4 10 0 0 0,0 0 0 0 0,0 0 0 0 0,0-1 0 0 0,1 1 0 0 0,-1 0 0 0 0,0 0 0 0 0,0 0 0 0 0,0-1 0 0 0,0 1 0 0 0,0 0 0 0 0,0 0 0 0 0,-1-1 0 0 0,1 1 0 0 0,0 0 0 0 0,0 0 0 0 0,0 0 0 0 0,0-1 0 0 0,0 1 0 0 0,0 0 0 0 0,0 0 0 0 0,0-1 0 0 0,0 1 0 0 0,-1 0 0 0 0,1 0 0 0 0,0 0 0 0 0,0 0 0 0 0,0-1 0 0 0,0 1 0 0 0,-1 0 0 0 0,1 0 0 0 0,-3 0 0 0 0,0-1 0 0 0,0 1 0 0 0,0 0 0 0 0,0 1 0 0 0,0-1 0 0 0,0 0 0 0 0,0 1 0 0 0,0 0 0 0 0,0 0 0 0 0,0 0 0 0 0,0 0 0 0 0,-4 2 0 0 0,-2 1 0 0 0,-36 13-332 0 0,2 2 0 0 0,1 2 0 0 0,0 2 0 0 0,1 2 0 0 0,-44 36 0 0 0,64-43 332 0 0,1 1 0 0 0,0 1 0 0 0,2 1 0 0 0,0 1 0 0 0,2 0 0 0 0,0 1 0 0 0,-18 37 0 0 0,26-43 0 0 0,0-1 0 0 0,1 1 0 0 0,1 0 0 0 0,-4 20 0 0 0,8-27 0 0 0,0-1 0 0 0,0 0 0 0 0,2 1 0 0 0,-1-1 0 0 0,1 1 0 0 0,0-1 0 0 0,1 1 0 0 0,0-1 0 0 0,4 16 0 0 0,-4-22 7 0 0,0 0 1 0 0,0 0-1 0 0,0 0 0 0 0,1 0 0 0 0,-1-1 1 0 0,1 1-1 0 0,0 0 0 0 0,0-1 0 0 0,0 1 1 0 0,0-1-1 0 0,0 0 0 0 0,1 0 0 0 0,-1 0 1 0 0,4 2-1 0 0,-2-1 5 0 0,1-1 0 0 0,-1 1 0 0 0,1-1 0 0 0,0-1 0 0 0,-1 1 0 0 0,1-1 0 0 0,0 1 0 0 0,6-1 1 0 0,2 0-169 0 0,0 0 1 0 0,-1-1 0 0 0,1-1 0 0 0,0 0-1 0 0,-1 0 1 0 0,19-6 0 0 0,18-7-4361 0 0,7-6-1547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3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17 11975 0 0,'-8'0'267'0'0,"6"0"42"0"0,4-1 17 0 0,5-1-250 0 0,0 0 0 0 0,1 0 1 0 0,-1 1-1 0 0,13-1 0 0 0,19-4 876 0 0,-36 6-650 0 0,-1 0 0 0 0,0-1 0 0 0,1 1 0 0 0,-1 0 0 0 0,1 0 0 0 0,-1 0 0 0 0,1 1 0 0 0,3 0 0 0 0,-5-1-152 0 0,-1 0 0 0 0,0 0 0 0 0,1 0 1 0 0,-1 1-1 0 0,1-1 0 0 0,-1 0 1 0 0,1 0-1 0 0,-1 1 0 0 0,0-1 0 0 0,1 0 1 0 0,-1 0-1 0 0,0 1 0 0 0,1-1 1 0 0,-1 0-1 0 0,0 1 0 0 0,1-1 0 0 0,-1 1 1 0 0,0-1-1 0 0,1 0 0 0 0,-1 1 1 0 0,0 0-93 0 0,0-1 0 0 0,0 1 0 0 0,0 0 0 0 0,0-1 1 0 0,0 1-1 0 0,0 0 0 0 0,0-1 0 0 0,-1 1 0 0 0,1-1 1 0 0,0 1-1 0 0,0-1 0 0 0,0 1 0 0 0,-1-1 0 0 0,1 1 1 0 0,0-1-1 0 0,-1 1 0 0 0,1-1 0 0 0,0 1 0 0 0,-1-1 1 0 0,0 2-1 0 0,-3 2-35 0 0,-1-1-1 0 0,1 1 1 0 0,-1-1 0 0 0,0 1-1 0 0,0-1 1 0 0,0-1 0 0 0,-9 5-1 0 0,-42 12-52 0 0,39-14 44 0 0,-158 43-14 0 0,89-27 0 0 0,22-4-498 0 0,0-4 0 0 0,-1-2 0 0 0,-75 3 0 0 0,126-13 210 0 0,-1-2-1 0 0,-18-2 1 0 0,29 3 195 0 0,-1-1 1 0 0,0 0-1 0 0,1 0 1 0 0,-1-1-1 0 0,1 0 1 0 0,0 1-1 0 0,0-1 1 0 0,-1-1 0 0 0,1 1-1 0 0,-7-6 1 0 0,5 0-58 0 0,6 0 134 0 0,2 4-77 0 0,1 1 0 0 0,-1 0 0 0 0,1-1 0 0 0,0 1 0 0 0,0 0 0 0 0,0 1 0 0 0,0-1 0 0 0,0 0-1 0 0,1 1 1 0 0,6-4 0 0 0,-4 3-53 0 0,0 0 0 0 0,0 0-1 0 0,1 1 1 0 0,-1 0 0 0 0,0 0 0 0 0,8-1-1 0 0,-13 2 173 0 0,1 1-1 0 0,-1 0 1 0 0,0-1-1 0 0,0 1 1 0 0,0 0-1 0 0,0 0 1 0 0,0 0 0 0 0,0 0-1 0 0,0 0 1 0 0,0 0-1 0 0,1 1 1 0 0,-1-1-1 0 0,0 0 1 0 0,0 0-1 0 0,0 1 1 0 0,0-1-1 0 0,0 1 1 0 0,0-1-1 0 0,0 1 1 0 0,0-1 0 0 0,0 1-1 0 0,0 0 1 0 0,0-1-1 0 0,-1 1 1 0 0,1 0-1 0 0,0 0 1 0 0,0-1-1 0 0,-1 1 1 0 0,1 0-1 0 0,0 0 1 0 0,-1 0-1 0 0,1 0 1 0 0,-1 0 0 0 0,1 0-1 0 0,-1 0 1 0 0,0 0-1 0 0,1 0 1 0 0,-1 2-1 0 0,0 0 34 0 0,0-1-1 0 0,0 1 1 0 0,0-1 0 0 0,0 1-1 0 0,-1-1 1 0 0,1 1-1 0 0,-1-1 1 0 0,0 0 0 0 0,1 1-1 0 0,-1-1 1 0 0,0 0-1 0 0,-1 1 1 0 0,1-1-1 0 0,0 0 1 0 0,-1 0 0 0 0,-1 3-1 0 0,-7 5-58 0 0,0 0 0 0 0,-1 0 0 0 0,0-1 0 0 0,-24 14 0 0 0,-55 24 0 0 0,8-4 0 0 0,-89 73 72 0 0,170-115 299 0 0,1 0-281 0 0,1 0 0 0 0,0 0 0 0 0,0 0 0 0 0,0 0 0 0 0,0 0 0 0 0,0 0 0 0 0,0 0 0 0 0,1 0 0 0 0,-1-1 0 0 0,0 1 0 0 0,0 0 0 0 0,1-1 0 0 0,-1 1 0 0 0,0-1 0 0 0,2 1 0 0 0,4-1-63 0 0,-1 0 0 0 0,1 0-1 0 0,-1-1 1 0 0,1 1 0 0 0,11-4 0 0 0,3-1-23 0 0,75-12-4 0 0,-39 6 0 0 0,0 3 0 0 0,71-3 0 0 0,-116 11 0 0 0,-1 1 0 0 0,1-1 0 0 0,-1 2 0 0 0,0 0 0 0 0,0 0 0 0 0,0 1 0 0 0,0 0 0 0 0,0 1 0 0 0,-1 0 0 0 0,1 1 0 0 0,-1 0 0 0 0,0 0 0 0 0,-1 1 0 0 0,1 1 0 0 0,-1-1 0 0 0,11 12 0 0 0,-5-3 8 0 0,-1 0 0 0 0,0 1 0 0 0,-1 1 0 0 0,-1 0 0 0 0,0 1 0 0 0,-2 0 0 0 0,0 1 0 0 0,13 33 0 0 0,-22-46 126 0 0,1 0 0 0 0,-1 1 1 0 0,0-1-1 0 0,0 1 0 0 0,0-1 0 0 0,-1 1 0 0 0,0-1 0 0 0,-1 1 0 0 0,1-1 1 0 0,-1 1-1 0 0,0-1 0 0 0,-1 1 0 0 0,0-1 0 0 0,0 0 0 0 0,0 0 0 0 0,-1 0 0 0 0,0 0 1 0 0,0 0-1 0 0,0-1 0 0 0,-1 1 0 0 0,1-1 0 0 0,-1 0 0 0 0,-1 0 0 0 0,1 0 0 0 0,-1-1 1 0 0,0 1-1 0 0,0-1 0 0 0,0 0 0 0 0,-7 4 0 0 0,-4 0-134 0 0,0 0 0 0 0,-1-1 0 0 0,0 0 0 0 0,0-1 0 0 0,-27 5 0 0 0,-92 9 0 0 0,72-13 0 0 0,-245 23 0 0 0,244-28-133 0 0,63-2-563 0 0,4-2-257 0 0,6-5-1286 0 0,5-2-4924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1375 0 0,'0'0'128'0'0,"0"0"-128"0"0,0 0 0 0 0,0 0 0 0 0,9-10 520 0 0,-9 10 88 0 0,12-9 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55 10135 0 0,'-56'13'770'0'0,"55"-13"-755"0"0,-1 1-1 0 0,0-1 1 0 0,1 1 0 0 0,-1-1 0 0 0,0 1 0 0 0,1 0 0 0 0,-1-1 0 0 0,1 1 0 0 0,-1 0-1 0 0,-2 2 1 0 0,4-3 65 0 0,0 1 1 0 0,-1-1-1 0 0,1 0 0 0 0,0 1 0 0 0,-1-1 0 0 0,1 0 0 0 0,-1 0 1 0 0,1 0-1 0 0,-1 1 0 0 0,1-1 0 0 0,-1 0 0 0 0,1 0 0 0 0,0 0 0 0 0,-1 0 1 0 0,1 0-1 0 0,-1 0 0 0 0,1 0 0 0 0,-1 0 0 0 0,0 0 0 0 0,-5 1 2400 0 0,16-2-256 0 0,13-7-1814 0 0,-1 2-1 0 0,1 0 1 0 0,0 1 0 0 0,43-2-1 0 0,48-3 1367 0 0,-20 1-1504 0 0,48-10-241 0 0,-81 10-1314 0 0,-59 8-153 0 0,-2 1-624 0 0,0 0-2310 0 0,0 0-992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15663 0 0,'0'0'356'0'0,"0"0"50"0"0,0 0 20 0 0,0 0-42 0 0,0 0-180 0 0,0 0 176 0 0,0 0 107 0 0,0 0 22 0 0,0 0 3 0 0,9 0 512 0 0,10-2-130 0 0,-7 0-819 0 0,0 1 1 0 0,13 1-1 0 0,62-2 963 0 0,-24 0-193 0 0,2 3-677 0 0,79-2-171 0 0,-123 0-837 0 0,0-1-1 0 0,0-1 1 0 0,-1 0-1 0 0,38-12 1 0 0,-36 6-694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52 10135 0 0,'0'0'231'0'0,"2"1"29"0"0,-1-1-233 0 0,0 0 0 0 0,0 0 1 0 0,0 0-1 0 0,0 0 0 0 0,0 1 0 0 0,0-1 0 0 0,0-1 0 0 0,0 1 1 0 0,0 0-1 0 0,0 0 0 0 0,0 0 0 0 0,0 0 0 0 0,0-1 1 0 0,0 1-1 0 0,-1-1 0 0 0,1 1 0 0 0,0 0 0 0 0,0-1 0 0 0,1-1 1 0 0,23-16-27 0 0,-3 3 490 0 0,7 1 1030 0 0,-28 13-1009 0 0,-1 1 0 0 0,0 0 0 0 0,0 0 0 0 0,0 0 0 0 0,0 7-234 0 0,-1 0-1 0 0,0 0 1 0 0,0-1-1 0 0,-1 1 1 0 0,0 0-1 0 0,0-1 1 0 0,0 0-1 0 0,-1 1 1 0 0,-5 8-1 0 0,-5 6 208 0 0,-20 25 0 0 0,18-26-134 0 0,-109 131 1137 0 0,49-63-1344 0 0,1 1-143 0 0,-59 72-66 0 0,109-130-608 0 0,-15 19-189 0 0,17-15-7072 0 0,22-35 2771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15 15663 0 0,'0'0'356'0'0,"0"0"50"0"0,0 0 20 0 0,0 0-42 0 0,-6-6-236 0 0,5 5-117 0 0,-1 1-1 0 0,1-1 1 0 0,0 1 0 0 0,-1 0-1 0 0,1-1 1 0 0,-1 1 0 0 0,1 0-1 0 0,-1 0 1 0 0,1 0 0 0 0,-1 0-1 0 0,1 0 1 0 0,0 0-1 0 0,-1 1 1 0 0,-1-1 0 0 0,-22 8 760 0 0,19-6-610 0 0,-13 5-14 0 0,0 0 0 0 0,1 2 0 0 0,-31 18 0 0 0,-46 40-279 0 0,69-48 164 0 0,2 1-52 0 0,1 0 0 0 0,0 1 0 0 0,-23 30 0 0 0,-54 77 0 0 0,99-126 0 0 0,-12 15 0 0 0,2 1 0 0 0,-14 25 0 0 0,23-38 0 0 0,-1 0 0 0 0,1 0 0 0 0,0 1 0 0 0,0-1 0 0 0,1 1 0 0 0,-1-1 0 0 0,1 1 0 0 0,1-1 0 0 0,-1 1 0 0 0,1 0 0 0 0,0-1 0 0 0,0 1 0 0 0,2 10 0 0 0,-1-13 57 0 0,0 0 1 0 0,0 0-1 0 0,0-1 0 0 0,0 1 0 0 0,1 0 0 0 0,-1-1 1 0 0,1 0-1 0 0,0 1 0 0 0,0-1 0 0 0,0 0 0 0 0,0 0 1 0 0,0 0-1 0 0,0 0 0 0 0,0 0 0 0 0,1 0 0 0 0,-1 0 1 0 0,1-1-1 0 0,-1 0 0 0 0,1 1 0 0 0,0-1 0 0 0,-1 0 1 0 0,1 0-1 0 0,0 0 0 0 0,0-1 0 0 0,0 1 0 0 0,0-1 0 0 0,0 1 1 0 0,3-1-1 0 0,8 0 21 0 0,0 0 0 0 0,0-1-1 0 0,0-1 1 0 0,21-4 0 0 0,8-5 329 0 0,-1-2-1 0 0,-1-1 0 0 0,0-2 1 0 0,55-31-1 0 0,-74 35-386 0 0,0-1 0 0 0,-1-1 1 0 0,0-1-1 0 0,-2-1 0 0 0,29-28 0 0 0,-40 35-119 0 0,-1 1-1 0 0,0-2 1 0 0,0 1 0 0 0,0-1 0 0 0,-2 1-1 0 0,1-2 1 0 0,-1 1 0 0 0,-1-1 0 0 0,1 1-1 0 0,-2-1 1 0 0,0-1 0 0 0,0 1 0 0 0,-1 0-1 0 0,1-18 1 0 0,-3 22-31 0 0,0-1-1 0 0,-1 1 1 0 0,0-1-1 0 0,-1 1 1 0 0,1 0-1 0 0,-1-1 1 0 0,-1 1-1 0 0,1 0 0 0 0,-1 0 1 0 0,-1 1-1 0 0,1-1 1 0 0,-1 1-1 0 0,0-1 1 0 0,-1 1-1 0 0,1 1 1 0 0,-1-1-1 0 0,0 0 1 0 0,-8-5-1 0 0,2 2-116 0 0,0 0 0 0 0,-1 1 0 0 0,0 1 0 0 0,0 0 0 0 0,-1 0 0 0 0,1 1-1 0 0,-1 1 1 0 0,-26-7 0 0 0,-21 1-1193 0 0,58 11 860 0 0,2 0-285 0 0,0 0-126 0 0,0 0-29 0 0,0 0-4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38 8287 0 0,'0'0'191'0'0,"0"0"26"0"0,0 0 9 0 0,8-6 80 0 0,24-15 2496 0 0,-22 15-2160 0 0,-8 5-130 0 0,3-1-151 0 0,-3 1 451 0 0,-2 2 4198 0 0,-15 6-4909 0 0,-1 0 0 0 0,0 0-1 0 0,-18 4 1 0 0,-55 12 1185 0 0,72-19-1103 0 0,-350 75-1942 0 0,355-77 1759 0 0,12-2 0 0 0,0 0 0 0 0,0-1 0 0 0,0 1 0 0 0,0 0 0 0 0,0 0 0 0 0,0 0 0 0 0,0 0 0 0 0,1 0 0 0 0,-1 0 0 0 0,0-1 0 0 0,0 1 0 0 0,0 0 0 0 0,0 0 0 0 0,0 0 0 0 0,0 0 0 0 0,0-1 0 0 0,0 1 0 0 0,0 0 0 0 0,0 0 0 0 0,0 0 0 0 0,0 0 0 0 0,0-1 0 0 0,0 1 0 0 0,0 0 0 0 0,0 0 0 0 0,0 0 0 0 0,0 0 0 0 0,0 0 0 0 0,0-1 0 0 0,0 1 0 0 0,0 0 0 0 0,-1 0 0 0 0,1 0 0 0 0,0 0 0 0 0,0 0 0 0 0,0-1 0 0 0,0 1 0 0 0,0 0 0 0 0,0 0 0 0 0,0 0 0 0 0,0 0 0 0 0,-1 0 0 0 0,1 0 0 0 0,0 0 0 0 0,0-1 0 0 0,0 1 0 0 0,0 0 0 0 0,-1 0 0 0 0,1 0 0 0 0,0 0 0 0 0,0 0 0 0 0,0 0 0 0 0,0 0 0 0 0,0 0 0 0 0,-1 0 0 0 0,1 0 0 0 0,0 0 0 0 0,0 0 0 0 0,0 0 0 0 0,0 0 0 0 0,-1 0 0 0 0,1 0 0 0 0,0 0 0 0 0,0 0 0 0 0,0 1 0 0 0,7-9 0 0 0,2 2 0 0 0,0 0 0 0 0,18-8 0 0 0,-17 9 0 0 0,0-1 0 0 0,13-8 0 0 0,-16 8-9 0 0,0 1 0 0 0,0 1 0 0 0,1-1 0 0 0,0 1 0 0 0,0 0 0 0 0,0 1 0 0 0,15-5 0 0 0,-21 8-361 0 0,-2 0-118 0 0,0 0-22 0 0,0 0 68 0 0,-1 2 292 0 0,-3 7 148 0 0,0-1 0 0 0,0 0-1 0 0,-1 1 1 0 0,-1-2 0 0 0,1 1 0 0 0,-1-1-1 0 0,-8 8 1 0 0,0-1 464 0 0,-1-1 0 0 0,-25 18 0 0 0,-34 30 146 0 0,57-48-608 0 0,17-13 8 0 0,0 0-1 0 0,0 1 0 0 0,-1-1 1 0 0,1 0-1 0 0,0 0 0 0 0,0 0 1 0 0,-1 1-1 0 0,1-1 1 0 0,0 0-1 0 0,0 0 0 0 0,0 1 1 0 0,-1-1-1 0 0,1 0 0 0 0,0 0 1 0 0,0 1-1 0 0,0-1 1 0 0,0 0-1 0 0,0 1 0 0 0,0-1 1 0 0,-1 0-1 0 0,1 1 0 0 0,0-1 1 0 0,0 0-1 0 0,0 1 1 0 0,0-1-1 0 0,0 0 0 0 0,0 1 1 0 0,0-1-1 0 0,1 0 1 0 0,-1 1-1 0 0,0-1 0 0 0,0 0 1 0 0,0 0-1 0 0,0 1 0 0 0,0-1 1 0 0,0 0-1 0 0,1 1 1 0 0,-1-1-1 0 0,0 0 0 0 0,0 0 1 0 0,0 1-1 0 0,1-1 0 0 0,-1 0 1 0 0,0 0-1 0 0,0 0 1 0 0,0 1-1 0 0,1-1 0 0 0,-1 0 1 0 0,0 0-1 0 0,1 0 0 0 0,-1 0 1 0 0,0 1-1 0 0,0-1 1 0 0,1 0-1 0 0,-1 0 0 0 0,0 0 1 0 0,1 0-1 0 0,-1 0 0 0 0,1 0 1 0 0,6 3 127 0 0,0-1 0 0 0,0 0 0 0 0,0 0-1 0 0,0-1 1 0 0,0 0 0 0 0,1 0 0 0 0,-1-1 0 0 0,0 1 0 0 0,1-2 0 0 0,-1 1 0 0 0,9-2 0 0 0,27 0-149 0 0,-27 2 14 0 0,123 9 0 0 0,-114-6 0 0 0,-1 2 0 0 0,32 11 0 0 0,-48-13 0 0 0,0-1 0 0 0,0 1 0 0 0,-1 0 0 0 0,0 0 0 0 0,1 1 0 0 0,-1 0 0 0 0,11 8 0 0 0,-10-4 0 0 0,-6 3 0 0 0,-2 0 0 0 0,-3-5 0 0 0,0 0 0 0 0,0 0 0 0 0,-1-1 0 0 0,1 1 0 0 0,-1-1 0 0 0,0 0 0 0 0,0 0 0 0 0,-1 0 0 0 0,0 0 0 0 0,0-1 0 0 0,0 0 0 0 0,-9 6 0 0 0,-8 4 0 0 0,-42 18 0 0 0,-62 20-32 0 0,102-44 510 0 0,0-1 1 0 0,0-1 0 0 0,-37 3 0 0 0,36-6-330 0 0,16-1-154 0 0,1-1 0 0 0,-1 0-1 0 0,0-1 1 0 0,1 0 0 0 0,-1-1-1 0 0,0 1 1 0 0,1-2-1 0 0,-11-2 1 0 0,17 4-332 0 0,2 0-138 0 0,0 0-33 0 0,22-13-1928 0 0,-5 6 1416 0 0,3-1-4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13823 0 0,'0'0'315'0'0,"0"0"45"0"0,0 0 21 0 0,0 0-49 0 0,0 0-81 0 0,0 0 481 0 0,0 0 237 0 0,0 0 45 0 0,0 0-129 0 0,0 0-506 0 0,0 0 37 0 0,0 0 80 0 0,0 0 14 0 0,0 0-67 0 0,2-2-294 0 0,10-3 126 0 0,1 0 1 0 0,-1 1-1 0 0,1 1 0 0 0,17-4 0 0 0,0 1 248 0 0,102-19-356 0 0,-57 12-169 0 0,-5 2-220 0 0,22-4-4816 0 0,-70 10-1782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473 433 11975 0 0,'17'-6'1302'0'0,"-13"5"-1114"0"0,26-1 1746 0 0,-28 2-1563 0 0,-2 0 117 0 0,0 0 21 0 0,0 0 3 0 0,0 0 0 0 0,0 0 0 0 0,1-2 0 0 0,8-17-168 0 0,-1-1 0 0 0,-1 0 0 0 0,0 0 0 0 0,-2-1 0 0 0,0 0 0 0 0,-1 0 0 0 0,1-26 0 0 0,-4 29-689 0 0,-1-1 0 0 0,-1 1-1 0 0,-1-1 1 0 0,0 1 0 0 0,-7-21-1 0 0,6 25 353 0 0,-2-1 0 0 0,-6-13 1 0 0,10 25-43 0 0,-1-1 1 0 0,1 1 0 0 0,-1 0-1 0 0,0 0 1 0 0,0 0 0 0 0,-1 0 0 0 0,1 0-1 0 0,0 0 1 0 0,-1 0 0 0 0,0 1-1 0 0,0-1 1 0 0,0 1 0 0 0,-5-4 0 0 0,5 6-76 0 0,0 0 1 0 0,-1-1 0 0 0,1 1 0 0 0,0 0 0 0 0,0 1-1 0 0,0-1 1 0 0,0 1 0 0 0,0-1 0 0 0,0 1 0 0 0,0 0-1 0 0,0 0 1 0 0,0 0 0 0 0,-4 2 0 0 0,-5 1 48 0 0,0 1 108 0 0,0-1-1 0 0,1 2 0 0 0,-1 0 1 0 0,1 0-1 0 0,-21 16 0 0 0,-47 46 1180 0 0,60-50-919 0 0,-51 43-137 0 0,28-25-172 0 0,-61 66-1 0 0,102-100 3 0 0,-29 37 0 0 0,28-36 0 0 0,0 0 0 0 0,1 0 0 0 0,-1 0 0 0 0,1 0 0 0 0,-1 0 0 0 0,1 0 0 0 0,0 1 0 0 0,1-1 0 0 0,-1 0 0 0 0,0 1 0 0 0,1 6 0 0 0,0-9 0 0 0,0 1 0 0 0,1 0 0 0 0,-1-1 0 0 0,1 1 0 0 0,0-1 0 0 0,0 1 0 0 0,-1-1 0 0 0,1 0 0 0 0,0 1 0 0 0,0-1 0 0 0,0 0 0 0 0,0 0 0 0 0,1 1 0 0 0,-1-1 0 0 0,0 0 0 0 0,0 0 0 0 0,1 0 0 0 0,-1-1 0 0 0,1 1 0 0 0,-1 0 0 0 0,1 0 0 0 0,-1-1 0 0 0,1 1 0 0 0,-1-1 0 0 0,1 1 0 0 0,-1-1 0 0 0,4 1 0 0 0,5 1 0 0 0,1-1 0 0 0,20 1 0 0 0,-27-2 0 0 0,52 0 342 0 0,1-3-1 0 0,-1-2 0 0 0,0-2 1 0 0,-1-3-1 0 0,62-19 0 0 0,-85 18-341 0 0,-21 5 0 0 0,-4-1 0 0 0,-4-2 0 0 0,-2 9 0 0 0,-1-1 0 0 0,1 1 0 0 0,-1-1 0 0 0,0 1 0 0 0,0-1 0 0 0,1 0 0 0 0,-1 1 0 0 0,0-1 0 0 0,0 0 0 0 0,0 1 0 0 0,0-1 0 0 0,0 1 0 0 0,0-1 0 0 0,0 0 0 0 0,0 1 0 0 0,0-1 0 0 0,0 0 0 0 0,0 1 0 0 0,0-1 0 0 0,0 0 0 0 0,0 1 0 0 0,-1-1 0 0 0,1 0 0 0 0,-1-1 0 0 0,1 2 0 0 0,0 0 0 0 0,0 0 0 0 0,0 0 0 0 0,0 0 0 0 0,0 0 0 0 0,-1 0 0 0 0,1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0,-1 0 0 0 0,1 0 0 0 0,0 0 0 0 0,0 0 0 0 0,0 0 0 0 0,0-1 0 0 0,0 1 0 0 0,0 0 0 0 0,0 0 0 0 0,0 0 0 0 0,0 0 0 0 0,0 0 0 0 0,0 0 0 0 0,0 0 0 0 0,0 0 0 0 0,0 0 0 0 0,-3 8 0 0 0,-2 10 0 0 0,-1 5 0 0 0,0 0 0 0 0,-2 0 0 0 0,-15 33 0 0 0,-40 61 0 0 0,39-74 0 0 0,-13 21 0 0 0,-2-2 0 0 0,-4-2 0 0 0,-2-1 0 0 0,-54 53 0 0 0,89-102 0 0 0,1 0 0 0 0,0 1 0 0 0,1 0 0 0 0,-9 13 0 0 0,15-15 0 0 0,2-9-6 0 0,0 1-1 0 0,0-1 0 0 0,0 1 1 0 0,1-1-1 0 0,-1 1 0 0 0,0-1 1 0 0,0 0-1 0 0,1 1 0 0 0,-1-1 1 0 0,0 0-1 0 0,0 1 0 0 0,1-1 1 0 0,-1 0-1 0 0,0 1 0 0 0,1-1 1 0 0,-1 0-1 0 0,0 0 0 0 0,1 1 1 0 0,0-1-1 0 0,0 1-141 0 0,1-1 1 0 0,0 0 0 0 0,-1 0-1 0 0,1 1 1 0 0,0-1-1 0 0,0 0 1 0 0,-1-1 0 0 0,1 1-1 0 0,0 0 1 0 0,-1 0-1 0 0,1-1 1 0 0,-1 1 0 0 0,1-1-1 0 0,0 1 1 0 0,-1-1 0 0 0,1 0-1 0 0,-1 1 1 0 0,3-3-1 0 0,26-20-3801 0 0,-26 20 3163 0 0,10-9-1250 0 0,0-2-11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38 10135 0 0,'2'-1'231'0'0,"1"-2"-101"0"0,-1 2-65 0 0,0-1 0 0 0,0 1-1 0 0,0 0 1 0 0,0-1 0 0 0,0 1 0 0 0,1 0-1 0 0,-1 0 1 0 0,0 1 0 0 0,3-2-1 0 0,9-3 275 0 0,0 1 1 0 0,16-2-1 0 0,-17 3 872 0 0,6 0 6280 0 0,-21 4-7415 0 0,0-1 0 0 0,0 1 0 0 0,1 0 0 0 0,-1 0 0 0 0,0 0 0 0 0,0 0-1 0 0,-2 2 1 0 0,-4 2-75 0 0,-10 2-1 0 0,0 0 0 0 0,-1-2 0 0 0,-37 7 0 0 0,-10 2 0 0 0,32-4-219 0 0,-1-2 0 0 0,-1-1 0 0 0,-55 4 0 0 0,81-10 131 0 0,-7-1-238 0 0,-28-2 1 0 0,40 2 293 0 0,1-1 1 0 0,-1 0 0 0 0,1 0-1 0 0,0 0 1 0 0,0 0-1 0 0,-1-1 1 0 0,1 0 0 0 0,0 0-1 0 0,0 0 1 0 0,1 0 0 0 0,-7-5-1 0 0,5 0 32 0 0,2-3 0 0 0,4 8-104 0 0,1 0 0 0 0,-1-1 0 0 0,0 1 0 0 0,0 0 1 0 0,1 0-1 0 0,-1 0 0 0 0,1 0 0 0 0,0 0 0 0 0,0 0 0 0 0,0 0 0 0 0,0 1 0 0 0,0-1 0 0 0,4-2 0 0 0,4-4-255 0 0,-9 7 560 0 0,0 1-156 0 0,0 0 0 0 0,0 0 0 0 0,0 0 0 0 0,0 0 0 0 0,0 1 0 0 0,0-1 0 0 0,0 0 0 0 0,0 1 0 0 0,-1-1 1 0 0,1 1-1 0 0,0-1 0 0 0,0 1 0 0 0,0-1 0 0 0,0 1 0 0 0,-1-1 0 0 0,1 1 0 0 0,0 0 0 0 0,-1-1 0 0 0,1 1 0 0 0,0 0 0 0 0,-1 0 0 0 0,1 0 0 0 0,-1-1 0 0 0,1 1 1 0 0,-1 0-1 0 0,1 0 0 0 0,-1 0 0 0 0,0 0 0 0 0,1 0 0 0 0,-1 0 0 0 0,0 0 0 0 0,0 0 0 0 0,0 0 0 0 0,0 0 0 0 0,0 2 0 0 0,0 0-52 0 0,0 1 0 0 0,0-1 0 0 0,0 1-1 0 0,-1 0 1 0 0,1-1 0 0 0,-1 1 0 0 0,0-1-1 0 0,-2 6 1 0 0,-4 4-8 0 0,-1 0 0 0 0,0 0 0 0 0,0-1-1 0 0,-1 0 1 0 0,-1-1 0 0 0,-12 12 0 0 0,-4 1 788 0 0,-43 30 0 0 0,25-28-139 0 0,31-19-647 0 0,-21 15 0 0 0,12-11 13 0 0,67-34 0 0 0,-19 10 0 0 0,0 2 0 0 0,1 1 0 0 0,1 1 0 0 0,0 1 0 0 0,0 2 0 0 0,0 1 0 0 0,1 1 0 0 0,51-1 0 0 0,-69 6 0 0 0,-1 0 0 0 0,0 0 0 0 0,0 1 0 0 0,0 0 0 0 0,15 6 0 0 0,-20-6 0 0 0,-1 0 0 0 0,1 0 0 0 0,-1 1 0 0 0,1-1 0 0 0,-1 1 0 0 0,0 0 0 0 0,0 1 0 0 0,0-1 0 0 0,0 0 0 0 0,-1 1 0 0 0,1 0 0 0 0,4 8 0 0 0,0 2 0 0 0,-9-9 0 0 0,0-2 0 0 0,1 0 0 0 0,0 1 0 0 0,-1-1 0 0 0,1 1 0 0 0,-1-1 0 0 0,0 0 0 0 0,0 1 0 0 0,0-1 0 0 0,-1 0 0 0 0,1 0 0 0 0,-1 1 0 0 0,1-1 0 0 0,-1 0 0 0 0,0 0 0 0 0,-1-1 0 0 0,1 1 0 0 0,-4 4 0 0 0,1-3 0 0 0,0 0 0 0 0,1-1 0 0 0,-1 1 0 0 0,-1-1 0 0 0,1 0 0 0 0,0 0 0 0 0,-1-1 0 0 0,-10 4 0 0 0,-126 33 0 0 0,98-28 0 0 0,20-5 0 0 0,-1 1 0 0 0,1 1 0 0 0,-23 11 0 0 0,5-2 1 0 0,29-12-192 0 0,0 1 1 0 0,0 0-1 0 0,0 1 1 0 0,-21 14-1 0 0,32-19-4763 0 0,2-2-1732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15663 0 0,'0'0'356'0'0,"0"0"50"0"0,0 0 20 0 0,0 0-42 0 0,0 0-180 0 0,0 0 176 0 0,0 0 107 0 0,2 0 22 0 0,6 2-181 0 0,1-1 0 0 0,-1-1 0 0 0,0 0 0 0 0,1 0 0 0 0,-1 0 0 0 0,0-1 0 0 0,14-3-1 0 0,-2 1 122 0 0,274-31 1183 0 0,-206 24-1632 0 0,9 1 0 0 0,100-25 0 0 0,-179 29-474 0 0,0 2 0 0 0,1 0 0 0 0,18 0 0 0 0,-35 3-38 0 0,-2 0 0 0 0,3 2-123 0 0,-2-2 511 0 0,-1 0 0 0 0,0 0 1 0 0,0 0-1 0 0,1 0 0 0 0,-1 0 0 0 0,0 0 1 0 0,1 0-1 0 0,-1 1 0 0 0,0-1 0 0 0,0 0 0 0 0,1 0 1 0 0,-1 0-1 0 0,0 0 0 0 0,0 1 0 0 0,1-1 1 0 0,-1 0-1 0 0,0 0 0 0 0,0 0 0 0 0,0 1 1 0 0,1-1-1 0 0,-1 0 0 0 0,0 0 0 0 0,0 1 0 0 0,0-1 1 0 0,0 1-1 0 0,3 7-1400 0 0,-3 1-11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8:4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13823 0 0,'0'0'315'0'0,"-7"-2"170"0"0,7 2 7283 0 0,8 3-7460 0 0,1-1-1 0 0,-1-1 1 0 0,1 0-1 0 0,-1 0 1 0 0,13 0 0 0 0,48-6 688 0 0,-20 1-679 0 0,156-18-296 0 0,-25 1-25 0 0,-113 15 4 0 0,-41 2 0 0 0,1 2 0 0 0,0 1 0 0 0,51 4 0 0 0,-26 1 0 0 0,-52-4-11 0 0,0 0 0 0 0,1 0-1 0 0,-1 0 1 0 0,0 0 0 0 0,1 1 0 0 0,-1-1 0 0 0,0 0-1 0 0,1 0 1 0 0,-1 0 0 0 0,0 0 0 0 0,1 1-1 0 0,-1-1 1 0 0,0 0 0 0 0,0 0 0 0 0,1 0 0 0 0,-1 1-1 0 0,0-1 1 0 0,0 0 0 0 0,1 1 0 0 0,-1-1-1 0 0,0 0 1 0 0,0 0 0 0 0,0 1 0 0 0,0 0-183 0 0,0 1-1 0 0,-1-1 1 0 0,1 0 0 0 0,-1 1 0 0 0,1-1 0 0 0,-1 0 0 0 0,0 0-1 0 0,0 0 1 0 0,1 1 0 0 0,-1-1 0 0 0,0 0 0 0 0,0 0 0 0 0,0 0-1 0 0,0-1 1 0 0,0 1 0 0 0,-3 2 0 0 0,-18 12-1846 0 0,-7-2-6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79 4607 0 0,'0'0'208'0'0,"0"0"246"0"0,-2 1 903 0 0,-39 10 3311 0 0,-22 9-1868 0 0,-22 7-1215 0 0,73-24-1456 0 0,0 1-1 0 0,0 1 1 0 0,1 0-1 0 0,-1 0 1 0 0,1 1-1 0 0,0 0 1 0 0,1 1 0 0 0,-1 0-1 0 0,1 1 1 0 0,1 0-1 0 0,0 1 1 0 0,0 0-1 0 0,0 0 1 0 0,-9 15-1 0 0,17-23-128 0 0,-15 21 0 0 0,2 1 0 0 0,0 0 0 0 0,-19 46 0 0 0,28-53 0 0 0,4-1 18 0 0,1-14-8 0 0,0 0 1 0 0,0 0 0 0 0,1 0 0 0 0,-1 0 0 0 0,0 0 0 0 0,0 0 0 0 0,1-1 0 0 0,-1 1 0 0 0,1 0 0 0 0,-1 0-1 0 0,0 0 1 0 0,1 0 0 0 0,0 0 0 0 0,-1-1 0 0 0,1 1 0 0 0,-1 0 0 0 0,1 0 0 0 0,1 0 0 0 0,0 2 31 0 0,1 0 7 0 0,0-1-1 0 0,0 1 1 0 0,0-1-1 0 0,0 1 1 0 0,0-1 0 0 0,0 0-1 0 0,1 0 1 0 0,-1 0 0 0 0,1-1-1 0 0,-1 1 1 0 0,1-1-1 0 0,-1 0 1 0 0,8 2 0 0 0,3-1 220 0 0,0-1 0 0 0,21 1 0 0 0,-8-2 23 0 0,-6 1-207 0 0,1-2 0 0 0,-1 0 1 0 0,0-2-1 0 0,0 0 0 0 0,0-1 0 0 0,0-1 1 0 0,0-1-1 0 0,-1-1 0 0 0,0-1 0 0 0,-1-1 1 0 0,0 0-1 0 0,0-2 0 0 0,-1 0 0 0 0,0-1 1 0 0,-1 0-1 0 0,16-16 0 0 0,-25 20-66 0 0,-1 0-1 0 0,0 0 1 0 0,-1 0-1 0 0,0-1 1 0 0,0 0 0 0 0,0 0-1 0 0,-1-1 1 0 0,-1 0-1 0 0,0 0 1 0 0,4-12-1 0 0,-7 17-48 0 0,0-1 0 0 0,1 1 0 0 0,-2 0 0 0 0,1-1 0 0 0,-1 1-1 0 0,0 0 1 0 0,0-1 0 0 0,0 1 0 0 0,-1-1 0 0 0,0 1 0 0 0,0 0 0 0 0,0 0-1 0 0,-1-1 1 0 0,1 1 0 0 0,-1 0 0 0 0,-1 0 0 0 0,1 0 0 0 0,-1 1-1 0 0,0-1 1 0 0,0 1 0 0 0,0-1 0 0 0,-4-3 0 0 0,-5-4-303 0 0,0 1 1 0 0,-1 0 0 0 0,-1 1-1 0 0,-21-12 1 0 0,7 6-421 0 0,-42-15 0 0 0,70 31 733 0 0,-1 0 0 0 0,1-1 1 0 0,-1 1-1 0 0,0 0 0 0 0,1 0 0 0 0,-1 0 1 0 0,0 0-1 0 0,1 0 0 0 0,-1 0 0 0 0,0 0 1 0 0,1 0-1 0 0,-1 0 0 0 0,1 0 1 0 0,-1 1-1 0 0,0-1 0 0 0,1 0 0 0 0,-1 0 1 0 0,1 0-1 0 0,-1 1 0 0 0,0-1 0 0 0,1 0 1 0 0,-1 1-1 0 0,1-1 0 0 0,-1 1 0 0 0,1-1 1 0 0,-1 0-1 0 0,1 1 0 0 0,0-1 0 0 0,-1 1 1 0 0,1-1-1 0 0,-1 1 0 0 0,1 1 0 0 0,-1-1-102 0 0,0 1-1 0 0,0 0 1 0 0,0 0-1 0 0,0 0 1 0 0,1 0-1 0 0,-1 0 0 0 0,1 0 1 0 0,-1 3-1 0 0,2 13-3703 0 0,2 3-1280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0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16 8287 0 0,'0'0'191'0'0,"0"0"26"0"0,0 0 9 0 0,0 0 42 0 0,0 0 158 0 0,0 0 72 0 0,0 0 12 0 0,0 0 2 0 0,1 0 0 0 0,0 0-263 0 0,1 0 0 0 0,-1 0 0 0 0,1 0 0 0 0,-1-1 0 0 0,0 1 0 0 0,1 0 0 0 0,-1-1-1 0 0,0 1 1 0 0,1-1 0 0 0,-1 1 0 0 0,0-1 0 0 0,0 0 0 0 0,0 0 0 0 0,0 1 0 0 0,1-1-1 0 0,-1 0 1 0 0,1-2 0 0 0,-1 2 706 0 0,0 0-816 0 0,0 1 0 0 0,0-1 0 0 0,0 1-1 0 0,0 0 1 0 0,0-1 0 0 0,0 1 0 0 0,0 0 0 0 0,0-1 0 0 0,0 1 0 0 0,0 0 0 0 0,0 0 0 0 0,2 0 0 0 0,-2 0-72 0 0,-1 0 1 0 0,0 0-1 0 0,1 1 1 0 0,-1-1 0 0 0,0 0-1 0 0,1 0 1 0 0,-1 0 0 0 0,0 0-1 0 0,1 1 1 0 0,-1-1 0 0 0,0 0-1 0 0,0 0 1 0 0,1 1 0 0 0,-1-1-1 0 0,0 0 1 0 0,0 0 0 0 0,0 1-1 0 0,1-1 1 0 0,-1 0 0 0 0,0 1-1 0 0,0-1 1 0 0,0 0 0 0 0,0 1-1 0 0,0-1 1 0 0,0 0 0 0 0,1 1-1 0 0,-1 2 2 0 0,0-1 0 0 0,-1 0 0 0 0,1 1 0 0 0,0-1-1 0 0,-1 1 1 0 0,1-1 0 0 0,-1 1 0 0 0,0-1 0 0 0,1 0-1 0 0,-3 3 1 0 0,-7 15-69 0 0,-2-2 0 0 0,0 1 0 0 0,-1-1 0 0 0,-29 30 0 0 0,-7 10 0 0 0,4-6 41 0 0,-76 71 1 0 0,21-25-1509 0 0,66-62 859 0 0,30-28 608 0 0,7-6 0 0 0,3-3 0 0 0,6-3 0 0 0,0 0 0 0 0,0-1 0 0 0,0 0 0 0 0,20-13 0 0 0,1-1 0 0 0,79-31-16 0 0,-95 44 32 0 0,0 1 0 0 0,1 0 0 0 0,-1 1 0 0 0,32-3 0 0 0,-45 6 86 0 0,0 1-1 0 0,-1 0 1 0 0,1 0-1 0 0,-1 1 1 0 0,1-1-1 0 0,-1 1 1 0 0,1 0-1 0 0,-1 0 0 0 0,1 0 1 0 0,-1 0-1 0 0,0 0 1 0 0,1 1-1 0 0,-1-1 1 0 0,0 1-1 0 0,0 0 1 0 0,0 0-1 0 0,0 0 1 0 0,4 5-1 0 0,8 5-165 0 0,-14-11-273 0 0,-1-1 271 0 0,0 0 0 0 0,0 1 1 0 0,1-1-1 0 0,-1 0 0 0 0,0 1 1 0 0,0-1-1 0 0,1 0 0 0 0,-1 1 1 0 0,0-1-1 0 0,0 0 0 0 0,1 0 1 0 0,-1 1-1 0 0,0-1 0 0 0,1 0 1 0 0,-1 0-1 0 0,0 1 0 0 0,1-1 1 0 0,-1 0-1 0 0,0 0 0 0 0,1 0 1 0 0,-1 0-1 0 0,0 0 0 0 0,1 0 1 0 0,-1 1-1 0 0,1-1 0 0 0,-1 0 1 0 0,0 0-1 0 0,1 0 0 0 0,-1 0 1 0 0,0 0-1 0 0,1-1 0 0 0,-1 1 0 0 0,1 0 1 0 0,-1 0-1 0 0,0 0 0 0 0,1 0 1 0 0,-1 0-1 0 0,1-1 0 0 0,14-4-2271 0 0,-12 3 1997 0 0,-1-1 0 0 0,1 1 0 0 0,-1-1 0 0 0,0 0 1 0 0,0 1-1 0 0,0-1 0 0 0,3-6 0 0 0,-4 5 62 0 0,9-16-1257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7 15663 0 0,'19'-2'356'0'0,"-10"-3"994"0"0,-11 16-1296 0 0,0-1 1 0 0,-1 0 0 0 0,0 0 0 0 0,-1-1-1 0 0,-7 15 1 0 0,-30 48 988 0 0,38-67-968 0 0,-137 202 592 0 0,-51 88-726 0 0,78-57 59 0 0,108-226-75 0 0,1-1 0 0 0,-2 1-1 0 0,0-1 1 0 0,-9 13 0 0 0,10-18-1110 0 0,1 0 0 0 0,-2-1 0 0 0,1 1 1 0 0,0-1-1 0 0,-9 5 0 0 0,2-1-3978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11975 0 0,'0'0'267'0'0,"0"0"42"0"0,-5 5 315 0 0,-5 5-400 0 0,0 0-1 0 0,0-1 0 0 0,-1 0 1 0 0,0-1-1 0 0,0 0 1 0 0,-1-1-1 0 0,-15 7 0 0 0,-93 34 731 0 0,72-31-103 0 0,26-8-663 0 0,-1 0-1 0 0,1 2 1 0 0,-26 17-1 0 0,38-22-6 0 0,1 1 0 0 0,0 0 0 0 0,1 0 0 0 0,0 1 0 0 0,0 0 0 0 0,1 1 0 0 0,0-1 0 0 0,0 1 0 0 0,-8 16 0 0 0,10-14 48 0 0,0 1 0 0 0,1 0 0 0 0,0 0-1 0 0,0 0 1 0 0,2 0 0 0 0,-1 0 0 0 0,2 1 0 0 0,-1 24 0 0 0,2-30-212 0 0,0 0 1 0 0,1 0-1 0 0,0 0 0 0 0,1 0 1 0 0,-1 0-1 0 0,2 0 1 0 0,3 10-1 0 0,-4-13-21 0 0,1 0 0 0 0,-1 0 0 0 0,1 0-1 0 0,-1 0 1 0 0,1-1 0 0 0,0 1 0 0 0,0-1-1 0 0,1 0 1 0 0,-1 0 0 0 0,1 0 0 0 0,-1 0-1 0 0,8 3 1 0 0,-6-4 2 0 0,-1 0-1 0 0,1 0 0 0 0,0-1 1 0 0,0 0-1 0 0,0 0 1 0 0,0 0-1 0 0,0-1 0 0 0,0 1 1 0 0,0-1-1 0 0,0 0 0 0 0,0-1 1 0 0,0 1-1 0 0,9-3 1 0 0,5-2 153 0 0,-1 0 0 0 0,22-11 1 0 0,-39 16-127 0 0,20-10 168 0 0,-1 0 0 0 0,0-1 0 0 0,-1-1 0 0 0,0-1 0 0 0,-1-1 1 0 0,-1 0-1 0 0,0-1 0 0 0,17-20 0 0 0,-11 9-220 0 0,-2-2 1 0 0,-1 0-1 0 0,0-1 1 0 0,24-52-1 0 0,-37 66 27 0 0,0-1 0 0 0,-1 0 0 0 0,-1 0 0 0 0,-1-1 0 0 0,0 0 0 0 0,2-20 0 0 0,-6 36 4 0 0,0-1-1 0 0,0 1 1 0 0,0 0 0 0 0,0-1 0 0 0,0 1-1 0 0,0-1 1 0 0,0 1 0 0 0,0 0-1 0 0,-1-1 1 0 0,1 1 0 0 0,0 0-1 0 0,-1-1 1 0 0,1 1 0 0 0,-1 0-1 0 0,0-1 1 0 0,1 1 0 0 0,-1 0-1 0 0,0 0 1 0 0,-1-1 0 0 0,1 1-30 0 0,0 0 0 0 0,0 0 0 0 0,-1 1 0 0 0,1-1 0 0 0,0 1 1 0 0,0-1-1 0 0,-1 1 0 0 0,1-1 0 0 0,0 1 0 0 0,-1 0 0 0 0,1 0 0 0 0,0 0 1 0 0,-1 0-1 0 0,1 0 0 0 0,0 0 0 0 0,-3 0 0 0 0,-5 2-292 0 0,0 0 0 0 0,0 1 0 0 0,0 0-1 0 0,-14 7 1 0 0,10-5-133 0 0,-2 1-5 0 0,4-2-349 0 0,0 1 1 0 0,0 0-1 0 0,1 0 0 0 0,-13 9 0 0 0,22-14-287 0 0,1 0-285 0 0,0 0-126 0 0,0 0-29 0 0,0 0-4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357 442 13823 0 0,'-6'8'1056'0'0,"-5"5"-615"0"0,8-9-427 0 0,0 0 1 0 0,0 0-1 0 0,0 0 0 0 0,0 0 1 0 0,-3 7-1 0 0,5-10 351 0 0,14 2 631 0 0,-10-3-872 0 0,0 1 0 0 0,0-1-1 0 0,1 0 1 0 0,-1-1 0 0 0,0 1-1 0 0,0-1 1 0 0,0 1 0 0 0,1-1 0 0 0,-1 0-1 0 0,4-2 1 0 0,32-15 919 0 0,-34 15-887 0 0,21-10 505 0 0,-1-2 0 0 0,25-19 0 0 0,-40 26-641 0 0,-1 0 0 0 0,0 0 0 0 0,0-1 1 0 0,-1 0-1 0 0,-1 0 0 0 0,1 0 0 0 0,10-21 0 0 0,-10 15-20 0 0,-1-1 0 0 0,0 0 0 0 0,-1 0 0 0 0,6-29 0 0 0,-11 36 0 0 0,1-1 0 0 0,-1 0 0 0 0,-1 1 0 0 0,0-1 0 0 0,0 0 0 0 0,-1 1 0 0 0,0-1 0 0 0,-1 0 0 0 0,-4-16 0 0 0,3 19 0 0 0,1 0 0 0 0,-1 0 0 0 0,0 0 0 0 0,-1 0 0 0 0,0 0 0 0 0,0 1 0 0 0,0 0 0 0 0,-10-11 0 0 0,11 14 0 0 0,0 1 0 0 0,0-1 0 0 0,0 1 0 0 0,-1 0 0 0 0,1-1 0 0 0,-1 2 0 0 0,0-1 0 0 0,0 0 0 0 0,1 1 0 0 0,-1-1 0 0 0,0 1 0 0 0,0 0 0 0 0,0 1 0 0 0,0-1 0 0 0,0 1 0 0 0,-1 0 0 0 0,1 0 0 0 0,-4 0 0 0 0,-4 1 2 0 0,1 1 1 0 0,0 0-1 0 0,0 1 0 0 0,0 0 1 0 0,0 1-1 0 0,1 0 0 0 0,-13 7 1 0 0,-67 43-139 0 0,57-32-148 0 0,-16 10-168 0 0,-49 43 0 0 0,78-57 314 0 0,1 0 1 0 0,0 0 0 0 0,2 2-1 0 0,-29 42 1 0 0,43-58 143 0 0,0 1 0 0 0,1 0 1 0 0,0 0-1 0 0,0 0 0 0 0,0 0 0 0 0,0 0 0 0 0,1 0 0 0 0,0 0 0 0 0,0 1 0 0 0,1-1 0 0 0,-1 0 1 0 0,1 1-1 0 0,0-1 0 0 0,2 10 0 0 0,-2-11 7 0 0,1 0 1 0 0,0-1-1 0 0,1 1 1 0 0,-1-1-1 0 0,0 0 1 0 0,1 1-1 0 0,0-1 1 0 0,0 0-1 0 0,0 0 0 0 0,0 0 1 0 0,0 0-1 0 0,1 0 1 0 0,-1-1-1 0 0,1 1 1 0 0,0-1-1 0 0,0 1 1 0 0,0-1-1 0 0,0 0 1 0 0,0 0-1 0 0,0 0 1 0 0,1-1-1 0 0,4 3 1 0 0,2-2 108 0 0,0 1 1 0 0,-1-1 0 0 0,1 0 0 0 0,0-1 0 0 0,0 0 0 0 0,0-1 0 0 0,0 0 0 0 0,0-1 0 0 0,0 0 0 0 0,0 0 0 0 0,0-1 0 0 0,0-1 0 0 0,17-5 0 0 0,-13 2-138 0 0,0 1 1 0 0,-1-2-1 0 0,0 0 1 0 0,0-1-1 0 0,0 0 1 0 0,-1-1-1 0 0,0 0 1 0 0,16-17-1 0 0,38-52 15 0 0,-59 71 0 0 0,-7 6 0 0 0,0 1 0 0 0,0 0 0 0 0,0 0 0 0 0,0 0 0 0 0,0 0 0 0 0,0 0 0 0 0,0 0 0 0 0,0 0 0 0 0,0 0 0 0 0,0 0 0 0 0,0 0 0 0 0,0 0 0 0 0,1-1 0 0 0,-1 1 0 0 0,0 0 0 0 0,0 0 0 0 0,0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1 0 0 0,0-1 0 0 0,0 0 0 0 0,0 0 0 0 0,1 0 0 0 0,-1 0 0 0 0,0 0 0 0 0,1 8 0 0 0,-3 8 0 0 0,-1 2 0 0 0,-1 0 0 0 0,-1 0 0 0 0,-13 31 0 0 0,-31 50 0 0 0,8-16 0 0 0,19-35 0 0 0,-3 0 0 0 0,-2-1 0 0 0,-2-2 0 0 0,-2-1 0 0 0,-51 57 0 0 0,73-91-238 0 0,1 0 0 0 0,-1 0 0 0 0,2 1-1 0 0,-1 0 1 0 0,-8 20 0 0 0,15-29-6909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66 13823 0 0,'2'-1'315'0'0,"40"-18"728"0"0,-18 7-504 0 0,46-15-1 0 0,-62 25-174 0 0,13-3 805 0 0,-19 5-657 0 0,-2 0 0 0 0,-2 2 0 0 0,-1 2-339 0 0,0 0 0 0 0,-1 0 0 0 0,1-1 0 0 0,-1 1 0 0 0,0-1 0 0 0,0 0 0 0 0,0-1 0 0 0,-1 1 0 0 0,-6 3 0 0 0,-17 12 225 0 0,-2 2-392 0 0,-1-2-1 0 0,-59 28 0 0 0,59-34-5 0 0,-2-1 0 0 0,1-1 0 0 0,-1-2 0 0 0,-1-1 0 0 0,0-2 0 0 0,1-1 0 0 0,-1-2 0 0 0,-54-3 0 0 0,74 0-2 0 0,0 0 0 0 0,-17-5-1 0 0,8 1-54 0 0,21 4-122 0 0,0 0 0 0 0,1 0-1 0 0,-1 0 1 0 0,0 0 0 0 0,0 0 0 0 0,1 0 0 0 0,-1 0-1 0 0,1 0 1 0 0,-1-1 0 0 0,1 1 0 0 0,-1-1-1 0 0,1 1 1 0 0,0-1 0 0 0,-2-2 0 0 0,2 1-211 0 0,-1 1 0 0 0,1 0 1 0 0,-1 1-1 0 0,0-1 1 0 0,1 0-1 0 0,-5-3 0 0 0,5 5 412 0 0,-1-1 0 0 0,0 1 0 0 0,1 0 0 0 0,-1 0 0 0 0,1-1 0 0 0,-1 1 0 0 0,1 0 0 0 0,-1 0 1 0 0,0 0-1 0 0,1 1 0 0 0,-1-1 0 0 0,1 0 0 0 0,-1 0 0 0 0,1 1 0 0 0,-1-1 0 0 0,1 1 0 0 0,-1 0 0 0 0,1-1 0 0 0,-1 1 0 0 0,1 0 0 0 0,0 0 0 0 0,-1 0 0 0 0,0 1 0 0 0,-6 4 261 0 0,0 0 1 0 0,-9 10 0 0 0,16-14-280 0 0,-49 56-4 0 0,48-55 49 0 0,0 0-1 0 0,0 1 0 0 0,0-1 1 0 0,0 1-1 0 0,1-1 1 0 0,-1 1-1 0 0,1 0 0 0 0,0-1 1 0 0,0 1-1 0 0,0 0 0 0 0,0 0 1 0 0,1 0-1 0 0,0-1 1 0 0,0 1-1 0 0,0 0 0 0 0,1 5 1 0 0,-1-1 59 0 0,0-7 401 0 0,0 1-66 0 0,1 5-294 0 0,-1-6-148 0 0,0 0 0 0 0,0 0 0 0 0,0 0 0 0 0,0 0-1 0 0,1-1 1 0 0,-1 1 0 0 0,0 0 0 0 0,0 0 0 0 0,0 0 0 0 0,1 0-1 0 0,-1 0 1 0 0,1-1 0 0 0,-1 1 0 0 0,0 0 0 0 0,1 0 0 0 0,-1-1 0 0 0,2 2-1 0 0,0 0 1 0 0,-2-1-1 0 0,1 0 0 0 0,0 0 0 0 0,0 0 0 0 0,0 0 0 0 0,0 1 0 0 0,0-1 0 0 0,0 0 0 0 0,0 0 0 0 0,0-1 0 0 0,0 1 0 0 0,0 0 0 0 0,1 0 0 0 0,-1-1 0 0 0,0 1 0 0 0,1 0 0 0 0,1 0 0 0 0,1 0 0 0 0,-2 0 0 0 0,0 0 0 0 0,0 0 0 0 0,1 0 0 0 0,-1 0 0 0 0,0 0 0 0 0,0-1 0 0 0,0 1 0 0 0,1-1 0 0 0,-1 1 0 0 0,0-1 0 0 0,1 0 0 0 0,-1 0 0 0 0,0 0 0 0 0,1-1 0 0 0,2 1 0 0 0,2-1 0 0 0,100-13 0 0 0,-37 3 0 0 0,-45 9 0 0 0,0 1 0 0 0,0 0 0 0 0,-1 2 0 0 0,1 1 0 0 0,0 1 0 0 0,-1 1 0 0 0,1 1 0 0 0,-1 1 0 0 0,36 15 0 0 0,-57-20 0 0 0,0 0 0 0 0,1 1 0 0 0,-1 0 0 0 0,0 0 0 0 0,0 0 0 0 0,0 0 0 0 0,-1 0 0 0 0,1 0 0 0 0,0 1 0 0 0,-1-1 0 0 0,1 1 0 0 0,-1 0 0 0 0,0 0 0 0 0,0 0 0 0 0,0 0 0 0 0,-1 0 0 0 0,1 0 0 0 0,-1 1 0 0 0,1-1 0 0 0,-1 0 0 0 0,0 1 0 0 0,0-1 0 0 0,-1 1 0 0 0,1-1 0 0 0,-1 1 0 0 0,1-1 0 0 0,-1 1 0 0 0,-1 0 0 0 0,1-1 0 0 0,0 1 0 0 0,-1-1 0 0 0,1 1 0 0 0,-1-1 0 0 0,-2 6 0 0 0,-2 5 243 0 0,-1 0 1 0 0,0-1-1 0 0,-1 0 0 0 0,-1 0 0 0 0,0-1 0 0 0,-11 13 1 0 0,2-4 181 0 0,-1-1 0 0 0,-30 25 1 0 0,41-39-356 0 0,-1 1-1 0 0,-1-2 1 0 0,1 1 0 0 0,-1-1 0 0 0,0 0 0 0 0,0-1 0 0 0,0 0-1 0 0,-1 0 1 0 0,1-1 0 0 0,-1-1 0 0 0,0 1 0 0 0,0-2 0 0 0,0 1-1 0 0,0-1 1 0 0,-14-1 0 0 0,-128-11-70 0 0,140 9 0 0 0,0-1 0 0 0,-1 0 0 0 0,1-1 0 0 0,1 0 0 0 0,-13-7 0 0 0,19 9 0 0 0,-3-2 0 0 0,0 1 0 0 0,-1 0 0 0 0,1 0 0 0 0,-12-2 0 0 0,11 5 0 0 0,9 0 0 0 0,0 0 0 0 0,0 0 0 0 0,0 0 0 0 0,0 0 0 0 0,0 0 0 0 0,0 0 0 0 0,0 0 0 0 0,0 0 0 0 0,0 0 0 0 0,0 0 0 0 0,0 0 0 0 0,1 1 0 0 0,-1-1 0 0 0,0 0 0 0 0,0 0 0 0 0,0 0 0 0 0,0 0 0 0 0,0 0 0 0 0,0 0 0 0 0,0 0 0 0 0,0 0 0 0 0,0 0 1 0 0,0 0-1 0 0,0 0 0 0 0,0 0 0 0 0,0 0 0 0 0,0 0 0 0 0,0 0 0 0 0,0 0 0 0 0,0 0 0 0 0,0 0 0 0 0,0 0 0 0 0,0 0 0 0 0,0 0 0 0 0,0 0 0 0 0,0 1 0 0 0,0-1 0 0 0,0 0 0 0 0,0 0 0 0 0,0 0 0 0 0,-1 0 0 0 0,1 0 0 0 0,0 0 0 0 0,0 0 0 0 0,0 0 0 0 0,0 0 0 0 0,0 0 0 0 0,0 0 0 0 0,0 0 0 0 0,0 0 0 0 0,0 0 0 0 0,0 0 0 0 0,0 0 0 0 0,0 0 0 0 0,0 0 0 0 0,0 0 0 0 0,0 0 0 0 0,7 4-28 0 0,12 2-1197 0 0,-13-5 507 0 0,-1-1 1 0 0,1 0-1 0 0,0 0 0 0 0,7-1 1 0 0,-11 1 297 0 0,23-2-6400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 15663 0 0,'0'0'98'0'0,"11"-2"75"0"0,-11 2-145 0 0,0 0 1 0 0,0 0-1 0 0,0 0 0 0 0,0 0 0 0 0,0-1 1 0 0,0 1-1 0 0,0 0 0 0 0,0 0 1 0 0,0 0-1 0 0,0 0 0 0 0,-1 0 1 0 0,1 0-1 0 0,0 0 0 0 0,0 0 0 0 0,0 0 1 0 0,0 0-1 0 0,0-1 0 0 0,0 1 1 0 0,0 0-1 0 0,0 0 0 0 0,0 0 1 0 0,0 0-1 0 0,0 0 0 0 0,0 0 0 0 0,0 0 1 0 0,0 0-1 0 0,0-1 0 0 0,0 1 1 0 0,0 0-1 0 0,0 0 0 0 0,0 0 1 0 0,1 0-1 0 0,-1 0 0 0 0,0 0 0 0 0,0 0 1 0 0,0 0-1 0 0,0 0 0 0 0,0 0 1 0 0,0-1-1 0 0,0 1 0 0 0,0 0 1 0 0,0 0-1 0 0,0 0 0 0 0,0 0 0 0 0,0 0 1 0 0,0 0-1 0 0,1 0 0 0 0,-1 0 1 0 0,0 0-1 0 0,0 0 0 0 0,0 0 1 0 0,0 0-1 0 0,-2-1 353 0 0,-9 4 1131 0 0,-4 11-431 0 0,12-12-1000 0 0,-1 1 0 0 0,1-1 0 0 0,0 1 0 0 0,0 0 1 0 0,1 1-1 0 0,-1-1 0 0 0,0 0 0 0 0,1 1 0 0 0,0-1 0 0 0,0 1 0 0 0,0 0 0 0 0,1 0 0 0 0,-3 7 0 0 0,-12 43 952 0 0,-3-2-1 0 0,-42 87 1 0 0,11-29-107 0 0,-116 328-926 0 0,158-412 0 0 0,0 1 0 0 0,-6 51 0 0 0,13-75 21 0 0,3 14-175 0 0,-2-17 103 0 0,1 0 0 0 0,-1 0-1 0 0,0 0 1 0 0,0 1 0 0 0,1-1 0 0 0,-1 0 0 0 0,0 0 0 0 0,0 0 0 0 0,1 0 0 0 0,-1 0 0 0 0,0 1-1 0 0,0-1 1 0 0,1 0 0 0 0,-1 0 0 0 0,0 0 0 0 0,1 0 0 0 0,-1 0 0 0 0,0 0 0 0 0,0 0 0 0 0,1 0 0 0 0,-1 0-1 0 0,0 0 1 0 0,1 0 0 0 0,-1 0 0 0 0,0 0 0 0 0,0 0 0 0 0,1 0 0 0 0,-1-1 0 0 0,0 1 0 0 0,1 0-1 0 0,-1 0 1 0 0,0 0 0 0 0,0 0 0 0 0,1-1 0 0 0,10-4-2185 0 0,2-5-5614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6:1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1839 0 0,'0'0'14202'0'0,"6"0"-17293"0"0,-2-1 3082 0 0,-1 1 0 0 0,0-1 0 0 0,1 1 0 0 0,-1-1 0 0 0,0 0 0 0 0,5-2 0 0 0,-3 0 48 0 0,-3 3 877 0 0,0-1-580 0 0,20-7 1373 0 0,-19 8-1421 0 0,-1-1-30 0 0,1 0-200 0 0,22 1 152 0 0,67 4 220 0 0,-54-1 168 0 0,64-3 0 0 0,-9-13 109 0 0,109-29 0 0 0,10-2-378 0 0,141-6-54 0 0,3 25-241 0 0,-75 11 263 0 0,-141 6 624 0 0,-94 7-486 0 0,-1 2 0 0 0,87 14 0 0 0,89 32-307 0 0,-131-26-199 0 0,-52-12-16 0 0,-14-3 11 0 0,1-1 1 0 0,41 4-1 0 0,-58-9 82 0 0,-1 0 0 0 0,1 0-1 0 0,0-1 1 0 0,-1 0 0 0 0,1 0 0 0 0,0-1-1 0 0,-1 0 1 0 0,0 0 0 0 0,1-1 0 0 0,-1 0 0 0 0,0 0-1 0 0,0 0 1 0 0,6-6 0 0 0,-2 2 73 0 0,-1-1 0 0 0,0-1 0 0 0,15-17 0 0 0,8-9-163 0 0,-31 34-11 0 0,-1-1-98 0 0,-1 2 176 0 0,0 0 0 0 0,0 0 1 0 0,0 0-1 0 0,0 0 0 0 0,0 0 0 0 0,0 0 1 0 0,0 0-1 0 0,0 0 0 0 0,0-1 0 0 0,0 1 1 0 0,0 0-1 0 0,0 0 0 0 0,0 0 0 0 0,0 0 1 0 0,0 0-1 0 0,0 0 0 0 0,0 0 0 0 0,0 0 1 0 0,0 0-1 0 0,0 0 0 0 0,0 0 0 0 0,0 0 1 0 0,1-1-1 0 0,-1 1 0 0 0,0 0 0 0 0,0 0 1 0 0,0 0-1 0 0,0 0 0 0 0,0 0 0 0 0,0 0 1 0 0,0 0-1 0 0,0 0 0 0 0,0 0 0 0 0,0 0 1 0 0,1 0-1 0 0,-1 0 0 0 0,0 0 0 0 0,0 0 1 0 0,0 0-1 0 0,0 0 0 0 0,0 0 1 0 0,0 0-1 0 0,0 0 0 0 0,0 0 0 0 0,0 0 1 0 0,0 0-1 0 0,1 0 0 0 0,-1 0 0 0 0,0 0 1 0 0,0 0-1 0 0,0 0 0 0 0,0 0 0 0 0,0 1 1 0 0,0-1-1 0 0,0 0 0 0 0,0 0 0 0 0,0 0 1 0 0,0 0-1 0 0,0 0 0 0 0,0 0 0 0 0,1 0 1 0 0,-1 0-1 0 0,0 0 0 0 0,0 0 0 0 0,0 0 1 0 0,0 0-1 0 0,0 1 0 0 0,0-1 0 0 0,-1 11-324 0 0,-5 25-389 0 0,4-24-590 0 0,-2 9-5580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 8287 0 0,'0'0'382'0'0,"0"0"-8"0"0,-2 1-240 0 0,-1 4 72 0 0,1-1 1 0 0,-1 0-1 0 0,1 1 0 0 0,-1 0 1 0 0,1-1-1 0 0,1 1 1 0 0,-1 0-1 0 0,1 0 1 0 0,-1 0-1 0 0,1 0 0 0 0,1 0 1 0 0,-1 0-1 0 0,1 0 1 0 0,0 9-1 0 0,2 7 800 0 0,1-1 0 0 0,8 30-1 0 0,1 6-525 0 0,-9-31-79 0 0,0 0 1 0 0,-2 0-1 0 0,-5 49 0 0 0,1-50-401 0 0,4-14 0 0 0,3-2 72 0 0,-4-8-26 0 0,1 0 1 0 0,-1 0-1 0 0,1-1 0 0 0,0 1 0 0 0,-1 0 1 0 0,1 0-1 0 0,-1-1 0 0 0,1 1 0 0 0,0 0 0 0 0,-1-1 1 0 0,1 1-1 0 0,-1 0 0 0 0,1-1 0 0 0,-1 1 1 0 0,1-1-1 0 0,-1 0 0 0 0,1 1 27 0 0,97-106 1033 0 0,-51 53-1095 0 0,-11 10-11 0 0,-20 22 0 0 0,25-23 0 0 0,-23 25 0 0 0,-18 19 0 0 0,0 0 0 0 0,1-1 0 0 0,-1 1 0 0 0,0 0 0 0 0,0 0 0 0 0,0 0 0 0 0,1-1 0 0 0,-1 1 0 0 0,0 0 0 0 0,0 0 0 0 0,0 0 0 0 0,1 0 0 0 0,-1 0 0 0 0,0-1 0 0 0,0 1 0 0 0,1 0 0 0 0,-1 0 0 0 0,0 0 0 0 0,1 0 0 0 0,-1 0 0 0 0,0 0 0 0 0,0 0 0 0 0,1 0 0 0 0,-1 0 0 0 0,0 0 0 0 0,1 0 0 0 0,0 1 0 0 0,0 0 0 0 0,0 0 0 0 0,0 0 0 0 0,-1 0 0 0 0,1 1 0 0 0,0-1 0 0 0,-1 0 0 0 0,1 0 0 0 0,0 1 0 0 0,-1-1 0 0 0,1 0 0 0 0,-1 1 0 0 0,0-1 0 0 0,0 0 0 0 0,1 3 0 0 0,2 27 0 0 0,-3-23 0 0 0,1 1 0 0 0,0 0 0 0 0,0-1 0 0 0,1 1 0 0 0,0-1 0 0 0,1 1 0 0 0,0-1 0 0 0,0 0 0 0 0,1 0 0 0 0,0 0 0 0 0,0-1 0 0 0,1 1 0 0 0,0-1 0 0 0,0 0 0 0 0,0 0 0 0 0,1-1 0 0 0,0 1 0 0 0,1-1 0 0 0,0-1 0 0 0,-1 1 0 0 0,2-1 0 0 0,-1-1 0 0 0,0 1 0 0 0,1-1 0 0 0,13 5 0 0 0,-18-8 77 0 0,1 0-1 0 0,-1 0 1 0 0,1 0 0 0 0,-1-1-1 0 0,1 1 1 0 0,0-1-1 0 0,-1 0 1 0 0,1 0 0 0 0,-1 0-1 0 0,1-1 1 0 0,0 1-1 0 0,-1-1 1 0 0,1 0 0 0 0,-1 0-1 0 0,1 0 1 0 0,-1 0 0 0 0,0 0-1 0 0,1-1 1 0 0,-1 0-1 0 0,0 0 1 0 0,0 0 0 0 0,0 0-1 0 0,4-3 1 0 0,3-5-35 0 0,-1 0 0 0 0,1-1-1 0 0,-2 0 1 0 0,14-21 0 0 0,-12 15-42 0 0,-1-1 0 0 0,10-28 0 0 0,-10 24 0 0 0,15-29 0 0 0,-10 26-34 0 0,22-34 106 0 0,-31 53-127 0 0,-1 0 1 0 0,1 0-1 0 0,0 1 0 0 0,0 0 0 0 0,1 0 0 0 0,0 0 0 0 0,7-4 0 0 0,-11 8-420 0 0,-2 1-33 0 0,0 0-140 0 0,0 0-572 0 0,2 2-253 0 0,8 9-51 0 0,-8-8-11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 11975 0 0,'0'0'267'0'0,"0"0"42"0"0,9-6 417 0 0,-7 5-717 0 0,15-2 63 0 0,-15 3 293 0 0,7 9 631 0 0,-7-6-956 0 0,-1-1 0 0 0,1 0 0 0 0,-1 1 0 0 0,0 0 0 0 0,0-1 0 0 0,1 1 0 0 0,-2 0 0 0 0,1 0 0 0 0,0 0 0 0 0,-1 0-1 0 0,1-1 1 0 0,-1 1 0 0 0,0 4 0 0 0,0-1 88 0 0,-1-1 1 0 0,1 0-1 0 0,-1 1 0 0 0,-1-1 0 0 0,1 0 0 0 0,-5 9 0 0 0,0 0 112 0 0,-2-1 0 0 0,0 0 0 0 0,0-1 0 0 0,-14 16 0 0 0,-112 116-240 0 0,83-86-2793 0 0,43-49 1770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0 15663 0 0,'0'0'356'0'0,"0"0"50"0"0,-1 2 20 0 0,-10 28-77 0 0,-22 40 1 0 0,0-2 406 0 0,14-28-361 0 0,-1-2 0 0 0,-48 70 0 0 0,-66 62-539 0 0,81-106 220 0 0,-95 97-76 0 0,53-60 0 0 0,-92 115 0 0 0,178-207-350 0 0,-9 11 771 0 0,8-7-5836 0 0,9-12-633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341 335 6911 0 0,'0'0'315'0'0,"0"0"-7"0"0,-2 0-199 0 0,-22 9 156 0 0,-42 8 7451 0 0,52-14-7414 0 0,-62 19 3163 0 0,72-22-3411 0 0,0 1-1 0 0,0 0 1 0 0,0-1-1 0 0,1 0 1 0 0,-1 0-1 0 0,0 0 1 0 0,0 0 0 0 0,0-1-1 0 0,0 1 1 0 0,0-1-1 0 0,1 0 1 0 0,-1 0-1 0 0,0-1 1 0 0,1 1-1 0 0,-1-1 1 0 0,-5-2-1 0 0,1-1-33 0 0,1 0 0 0 0,-1 0-1 0 0,1-1 1 0 0,0 1 0 0 0,0-2 0 0 0,-6-6-1 0 0,8 8 10 0 0,1 0-1 0 0,1-1 1 0 0,-1 1-1 0 0,1-1 0 0 0,-4-8 1 0 0,1-4 84 0 0,8 11-91 0 0,-1 4 3 0 0,1-2-20 0 0,0 0 1 0 0,0 0 0 0 0,0 0-1 0 0,1 0 1 0 0,-1 0-1 0 0,1 1 1 0 0,0-1-1 0 0,1 1 1 0 0,-1-1-1 0 0,1 1 1 0 0,0 1 0 0 0,5-5-1 0 0,7-6-144 0 0,32-19 0 0 0,-41 29 84 0 0,31-19-292 0 0,1 1 1 0 0,2 2-1 0 0,0 2 1 0 0,83-25 0 0 0,-102 37 289 0 0,1 2 1 0 0,-1 0 0 0 0,1 1 0 0 0,0 2 0 0 0,-1 0 0 0 0,1 1 0 0 0,0 1-1 0 0,0 2 1 0 0,23 5 0 0 0,-41-7 78 0 0,0 0 0 0 0,-1 1 1 0 0,1 0-1 0 0,-1-1 0 0 0,1 2 0 0 0,-1-1 0 0 0,0 1 0 0 0,0-1 0 0 0,0 1 0 0 0,0 0 0 0 0,0 0 1 0 0,-1 1-1 0 0,1-1 0 0 0,-1 1 0 0 0,0 0 0 0 0,0 0 0 0 0,0 0 0 0 0,-1 0 0 0 0,0 0 1 0 0,1 1-1 0 0,-1-1 0 0 0,-1 1 0 0 0,1-1 0 0 0,-1 1 0 0 0,0 0 0 0 0,0-1 0 0 0,0 1 0 0 0,0 8 1 0 0,-1-9 11 0 0,0 0 0 0 0,-1 0 1 0 0,1 0-1 0 0,-1 0 0 0 0,0-1 1 0 0,0 1-1 0 0,-1 0 1 0 0,1 0-1 0 0,-1-1 0 0 0,0 1 1 0 0,0-1-1 0 0,0 0 1 0 0,0 1-1 0 0,0-1 0 0 0,-1 0 1 0 0,1 0-1 0 0,-1-1 1 0 0,0 1-1 0 0,0 0 0 0 0,0-1 1 0 0,-4 3-1 0 0,-8 3 61 0 0,1 0-1 0 0,-1-1 1 0 0,-28 10-1 0 0,26-11-54 0 0,-42 16 34 0 0,17-8 23 0 0,1 2 0 0 0,-70 39 1 0 0,106-52-97 0 0,-29 17-274 0 0,0 2-1 0 0,-46 40 1 0 0,70-52-220 0 0,8-9-98 0 0,2-1-17 0 0,0 0-215 0 0,0 0-874 0 0,0 0-374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13823 0 0,'1'-2'630'0'0,"2"-2"-545"0"0,1-1 0 0 0,0 1 0 0 0,1 0 0 0 0,-1 0 0 0 0,1 0 0 0 0,0 1 0 0 0,0-1 0 0 0,0 1 0 0 0,0 0 0 0 0,6-2 0 0 0,13-5 25 0 0,24-6 1 0 0,-40 13 49 0 0,42-11 560 0 0,1 2-1 0 0,62-6 1 0 0,106-1 709 0 0,-112 11-1363 0 0,119-19-60 0 0,-174 17-29 0 0,0-1-1 0 0,63-25 1 0 0,-91 27-519 0 0,24-13 1 0 0,-4-5-4722 0 0,-18 6-351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10135 0 0,'0'0'231'0'0,"0"0"29"0"0,0 0 19 0 0,1 1-41 0 0,0 1-137 0 0,1 0 1 0 0,-1 0-1 0 0,0 0 0 0 0,1 0 0 0 0,-1 0 0 0 0,0 0 0 0 0,0 1 0 0 0,-1-1 1 0 0,1 0-1 0 0,0 0 0 0 0,-1 1 0 0 0,1-1 0 0 0,-1 1 0 0 0,0-1 0 0 0,0 0 1 0 0,0 1-1 0 0,0-1 0 0 0,0 1 0 0 0,-1-1 0 0 0,1 0 0 0 0,-2 5 0 0 0,-1 5 487 0 0,-1 0-1 0 0,-1 0 0 0 0,-6 11 1 0 0,7-16-607 0 0,-26 54 796 0 0,-3-2 0 0 0,-3-2 0 0 0,-59 72 0 0 0,1-9-178 0 0,-52 62-510 0 0,-31 47 1778 0 0,64-77-1758 0 0,70-104 1331 0 0,42-48-997 0 0,14-19-278 0 0,4-11-165 0 0,2 1 0 0 0,29-36 0 0 0,-27 40-146 0 0,1 2 0 0 0,2 0 0 0 0,0 2 0 0 0,1 0 0 0 0,29-16 0 0 0,-37 25 35 0 0,2 2-1 0 0,0 0 0 0 0,0 1 1 0 0,0 1-1 0 0,1 1 1 0 0,1 0-1 0 0,-1 2 0 0 0,1 0 1 0 0,29-2-1 0 0,-45 7 112 0 0,0-1 0 0 0,0 1 0 0 0,-1 0 0 0 0,1 1 0 0 0,0-1 0 0 0,0 1 0 0 0,-1 0 0 0 0,1 0 0 0 0,-1 1 0 0 0,1-1 0 0 0,5 4 0 0 0,-7-4 0 0 0,-1 1 0 0 0,0-1 0 0 0,0 1 0 0 0,0 0 0 0 0,-1 0 0 0 0,1 0 0 0 0,0 0 0 0 0,-1 0 0 0 0,1 0 0 0 0,-1 0 0 0 0,0 0 0 0 0,1 1 0 0 0,-1-1 0 0 0,0 0 0 0 0,0 1 0 0 0,-1-1 0 0 0,1 1 0 0 0,-1-1 0 0 0,1 1 0 0 0,-1 0 0 0 0,0 4 0 0 0,0-1 0 0 0,0 0 0 0 0,0 0 0 0 0,-1 0 0 0 0,0 0 0 0 0,-1 0 0 0 0,1-1 0 0 0,-1 1 0 0 0,0 0 0 0 0,-3 5 0 0 0,-5 8 0 0 0,-14 21 0 0 0,6-12 0 0 0,2-1 312 0 0,-2 0-1 0 0,0-1 1 0 0,-2-1-1 0 0,-37 36 0 0 0,49-53-542 0 0,4-4-51 0 0,-1 1 0 0 0,1-1 1 0 0,-1 0-1 0 0,0 0 0 0 0,0 0 1 0 0,-1-1-1 0 0,-9 5 0 0 0,13-7-230 0 0,2-1-136 0 0,1-2-572 0 0,3-4 411 0 0,0 0 0 0 0,0 0 0 0 0,1 1 0 0 0,0-1-1 0 0,0 1 1 0 0,0 0 0 0 0,12-8 0 0 0,-1-1-322 0 0,11-9-405 0 0,1 0 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15 10135 0 0,'37'-14'770'0'0,"-35"14"-386"0"0,-2 0 410 0 0,0 0 184 0 0,0 0 40 0 0,-1 2-810 0 0,1 1-1 0 0,-1-1 0 0 0,1 1 1 0 0,-1-1-1 0 0,0 0 1 0 0,0 1-1 0 0,0-1 0 0 0,0 0 1 0 0,0 1-1 0 0,-1-1 1 0 0,1 0-1 0 0,-3 3 0 0 0,-22 22 376 0 0,-7 1-562 0 0,17-14-23 0 0,-18 18 0 0 0,-13 17 64 0 0,-26 30 319 0 0,70-75-201 0 0,0 1 0 0 0,0 0 0 0 0,0 0 0 0 0,1 0 0 0 0,0 0 0 0 0,0 0 0 0 0,-2 6 0 0 0,2 4-5 0 0,6-12-197 0 0,-2-2 34 0 0,-2 0-9 0 0,2 1 19 0 0,0 1 0 0 0,0-1 0 0 0,0 0 0 0 0,0 0 0 0 0,0 0 0 0 0,0 0 0 0 0,1 0 0 0 0,-1 0 0 0 0,0 0 0 0 0,1-1 0 0 0,0 1 0 0 0,-1-1 0 0 0,1 0 0 0 0,0 0 0 0 0,0 0 0 0 0,0 0 0 0 0,0 0 0 0 0,0-1 0 0 0,3 1 0 0 0,0-1 223 0 0,2 1 181 0 0,0-1 1 0 0,1 0-1 0 0,9-1 0 0 0,-15 0-272 0 0,1 0 0 0 0,-1 0 0 0 0,1 0-1 0 0,-1 0 1 0 0,1-1 0 0 0,-1 1 0 0 0,0-1-1 0 0,0 0 1 0 0,6-4 0 0 0,0-3-128 0 0,0 1 1 0 0,-1-2 0 0 0,0 1-1 0 0,0-1 1 0 0,7-13 0 0 0,6-7-22 0 0,-3 3-351 0 0,-1 0 0 0 0,-2-1 0 0 0,18-46 0 0 0,-31 71 190 0 0,2-15-280 0 0,-1-17-1020 0 0,-3 34 808 0 0,0 1-572 0 0,8-4-1777 0 0,-7 3 1462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91 210 15663 0 0,'4'-1'-122'0'0,"-2"1"314"0"0,0-1-1 0 0,0 0 0 0 0,0 1 0 0 0,0-1 1 0 0,0 0-1 0 0,0 0 0 0 0,0 0 0 0 0,0 0 1 0 0,3-3-1 0 0,-4 3 174 0 0,-1 1 122 0 0,0 0 22 0 0,-11 18 99 0 0,-12 11-481 0 0,8-10-216 0 0,0 0 0 0 0,-12 23 1 0 0,23-34 246 0 0,0-1 0 0 0,1 1 0 0 0,0 0 0 0 0,0 0 0 0 0,1 0-1 0 0,0 1 1 0 0,0-1 0 0 0,1 1 0 0 0,-1 14 0 0 0,3-13 214 0 0,-1-6-320 0 0,0 1-1 0 0,0-1 0 0 0,0 0 1 0 0,-1 1-1 0 0,0 4 0 0 0,0-7 320 0 0,1-2 117 0 0,2 1-403 0 0,-1 0-1 0 0,1 0 1 0 0,-1 0 0 0 0,1-1-1 0 0,0 1 1 0 0,-1 0 0 0 0,1-1 0 0 0,0 1-1 0 0,0-1 1 0 0,-1 0 0 0 0,1 1-1 0 0,3-1 1 0 0,8-1-34 0 0,1 0-1 0 0,0-1 1 0 0,-1-1 0 0 0,0 0-1 0 0,17-6 1 0 0,9-2 592 0 0,124-37 41 0 0,-133 36-575 0 0,-1-1-1 0 0,-1-1 0 0 0,38-26 0 0 0,-53 32-148 0 0,1-2 0 0 0,-2 0 0 0 0,1-1 0 0 0,-1 0-1 0 0,-1 0 1 0 0,0-2 0 0 0,0 1 0 0 0,-2-1 0 0 0,13-20 0 0 0,17-40-1836 0 0,-13 25-1164 0 0,-8 16-2301 0 0,-4 4-1097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11 15663 0 0,'0'0'356'0'0,"2"-1"50"0"0,5-4-819 0 0,1 1 3589 0 0,-7 4-3080 0 0,-1 1 1 0 0,0-1-1 0 0,0 1 0 0 0,0-1 0 0 0,1 1 1 0 0,-1-1-1 0 0,0 1 0 0 0,0-1 1 0 0,0 1-1 0 0,0-1 0 0 0,0 1 0 0 0,0 0 1 0 0,0-1-1 0 0,0 1 0 0 0,0-1 0 0 0,0 1 1 0 0,-1-1-1 0 0,1 1 0 0 0,0-1 0 0 0,0 1 1 0 0,-1 0-1 0 0,-2 11-66 0 0,-1 0 0 0 0,-1-1 0 0 0,0 1 0 0 0,0-1 1 0 0,-9 11-1 0 0,-38 52-60 0 0,28-43 44 0 0,-387 487 1869 0 0,303-391-1703 0 0,-48 50-195 0 0,70-74 291 0 0,31-35-1797 0 0,15-25-2918 0 0,39-42 2454 0 0,5-4-51 0 0,12-12-11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19351 0 0,'0'0'439'0'0,"0"0"62"0"0,0 0 33 0 0,0 0-65 0 0,0 3-237 0 0,0-2-183 0 0,0 0 0 0 0,1 0 1 0 0,-1 0-1 0 0,0 0 0 0 0,1 0 0 0 0,-1 0 0 0 0,1 0 1 0 0,-1 0-1 0 0,1-1 0 0 0,-1 1 0 0 0,1 0 1 0 0,0 0-1 0 0,-1 0 0 0 0,1-1 0 0 0,0 1 0 0 0,0 0 1 0 0,1 0-1 0 0,1 1 50 0 0,0 0 1 0 0,-1-1-1 0 0,1 0 1 0 0,0 0-1 0 0,0 0 1 0 0,4 1-1 0 0,7 1 410 0 0,30 1-1 0 0,-27-2-186 0 0,65 3 238 0 0,149-8 0 0 0,-119-7-1186 0 0,147-34 0 0 0,-135 11-2324 0 0,-68 15 1416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1164 10135 0 0,'0'0'231'0'0,"0"0"29"0"0,0 0 19 0 0,2 1 37 0 0,12 4 585 0 0,9-2 316 0 0,-20-3-1091 0 0,0-1 1 0 0,0 1 0 0 0,0-1-1 0 0,0 1 1 0 0,0-1-1 0 0,0 0 1 0 0,0 0-1 0 0,0-1 1 0 0,0 1-1 0 0,-1 0 1 0 0,1-1-1 0 0,0 1 1 0 0,-1-1 0 0 0,1 0-1 0 0,-1 0 1 0 0,0 0-1 0 0,0 0 1 0 0,4-5-1 0 0,68-97 2434 0 0,57-82-1446 0 0,-81 113-665 0 0,72-120 1140 0 0,-68 114-1581 0 0,88-100 0 0 0,-134 171-8 0 0,11-14 0 0 0,2 1 0 0 0,43-34 0 0 0,-64 55 0 0 0,0 0 0 0 0,0-1 0 0 0,1 1 0 0 0,-1 0 0 0 0,0 0 0 0 0,1-1 0 0 0,-1 1 0 0 0,0 0 0 0 0,0 0 0 0 0,1-1 0 0 0,-1 1 0 0 0,1 0 0 0 0,-1 0 0 0 0,0 0 0 0 0,1 0 0 0 0,-1 0 0 0 0,0 0 0 0 0,1 0 0 0 0,-1 0 0 0 0,1 0 0 0 0,-1 0 0 0 0,0 0 0 0 0,1 0 0 0 0,-1 0 0 0 0,0 0 0 0 0,1 0 0 0 0,0 1-5 0 0,-1 0-1 0 0,1 0 1 0 0,-1 0 0 0 0,0 0-1 0 0,1 0 1 0 0,-1 0-1 0 0,0 0 1 0 0,0 0 0 0 0,0 0-1 0 0,0 0 1 0 0,0 0-1 0 0,0 0 1 0 0,0 0 0 0 0,0 0-1 0 0,0 0 1 0 0,-1 1 0 0 0,-5 22-293 0 0,6-23 286 0 0,-59 155-1044 0 0,13-39 521 0 0,34-83 535 0 0,-52 160 0 0 0,51-148 0 0 0,3 1 0 0 0,-7 58 0 0 0,16-97 0 0 0,1 0 0 0 0,0 0 0 0 0,0 0 0 0 0,0 0 0 0 0,3 14 0 0 0,-2-20 0 0 0,-1 0 0 0 0,1 0 0 0 0,0 0 0 0 0,0 0 0 0 0,-1 0 0 0 0,1 0 0 0 0,1-1 0 0 0,-1 1 0 0 0,0 0 0 0 0,0 0 0 0 0,1-1 0 0 0,-1 1 0 0 0,0-1 0 0 0,1 1 0 0 0,0-1 0 0 0,-1 0 0 0 0,1 0 0 0 0,0 1 0 0 0,0-1 0 0 0,-1 0 0 0 0,1-1 0 0 0,0 1 0 0 0,0 0 0 0 0,0 0 0 0 0,0-1 0 0 0,3 1 0 0 0,1 0 122 0 0,1-1 1 0 0,0 0-1 0 0,-1 0 0 0 0,1 0 0 0 0,-1-1 0 0 0,1 0 0 0 0,-1 0 0 0 0,1-1 1 0 0,-1 0-1 0 0,0 0 0 0 0,0 0 0 0 0,8-5 0 0 0,-9 5-7 0 0,0-1 1 0 0,0 0-1 0 0,0 0 0 0 0,-1 0 0 0 0,0-1 1 0 0,1 1-1 0 0,-1-1 0 0 0,0 0 0 0 0,-1 0 1 0 0,1-1-1 0 0,-1 1 0 0 0,0-1 0 0 0,0 0 1 0 0,0 1-1 0 0,1-7 0 0 0,8-21 296 0 0,2-10-345 0 0,1 2-1 0 0,35-65 1 0 0,20-5-66 0 0,138-166 0 0 0,115-74 0 0 0,-297 326-269 0 0,-50 57-5072 0 0,5-7 3295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57 13823 0 0,'0'0'315'0'0,"0"-2"45"0"0,0-1-308 0 0,0 0 1 0 0,0 0-1 0 0,0 0 0 0 0,-1 1 1 0 0,0-1-1 0 0,1 0 0 0 0,-1 0 1 0 0,0 0-1 0 0,0 1 0 0 0,-1-1 1 0 0,1 0-1 0 0,0 1 0 0 0,-1-1 1 0 0,0 1-1 0 0,-3-4 0 0 0,5 5-52 0 0,-1 1 0 0 0,1-1 0 0 0,0 1 0 0 0,-1-1 0 0 0,1 1 0 0 0,0 0 0 0 0,-1-1 0 0 0,1 1 0 0 0,0-1 0 0 0,-1 1 0 0 0,1 0 0 0 0,-1 0 0 0 0,1-1 0 0 0,-1 1 0 0 0,1 0 0 0 0,-1 0 0 0 0,1-1 0 0 0,-1 1 0 0 0,1 0 0 0 0,-1 0 0 0 0,1 0 0 0 0,-1 0 0 0 0,1 0 0 0 0,-1 0 0 0 0,1 0 0 0 0,-1 0 0 0 0,1 0 0 0 0,-1 0 0 0 0,0 0 0 0 0,1 0 0 0 0,-1 0 0 0 0,1 0 0 0 0,-1 1 0 0 0,0-1 0 0 0,0 1 0 0 0,-3 0 64 0 0,0 0 0 0 0,0 0-1 0 0,0 1 1 0 0,0 0 0 0 0,0 0 0 0 0,0 0-1 0 0,1 0 1 0 0,-1 1 0 0 0,1-1-1 0 0,-1 1 1 0 0,-5 6 0 0 0,-3 4 457 0 0,-15 22 1 0 0,21-28-455 0 0,-10 18 30 0 0,0 0-1 0 0,-15 35 1 0 0,21-38 221 0 0,6-14-52 0 0,0 1 1 0 0,1 0-1 0 0,0-1 1 0 0,0 1-1 0 0,1 1 1 0 0,0-1-1 0 0,1 0 1 0 0,0 16-1 0 0,0-22-228 0 0,1 0 0 0 0,1-1 0 0 0,-1 1 0 0 0,0 0 0 0 0,1-1 0 0 0,-1 1 0 0 0,1 0 0 0 0,0-1 0 0 0,0 1-1 0 0,0-1 1 0 0,0 1 0 0 0,0-1 0 0 0,0 0 0 0 0,1 1 0 0 0,-1-1 0 0 0,1 0 0 0 0,0 0 0 0 0,-1 0 0 0 0,1 0 0 0 0,0 0-1 0 0,0 0 1 0 0,0-1 0 0 0,1 1 0 0 0,-1-1 0 0 0,0 1 0 0 0,1-1 0 0 0,-1 0 0 0 0,0 0 0 0 0,1 0 0 0 0,0 0 0 0 0,-1-1-1 0 0,1 1 1 0 0,-1 0 0 0 0,5-1 0 0 0,2 1 103 0 0,0 0 0 0 0,0 0 1 0 0,0-1-1 0 0,0 0 0 0 0,0-1 0 0 0,0 0 0 0 0,-1-1 0 0 0,1 0 0 0 0,0 0 1 0 0,0-1-1 0 0,-1 0 0 0 0,0 0 0 0 0,12-7 0 0 0,-9 4-141 0 0,-2 0 0 0 0,1-1 0 0 0,-1 0 0 0 0,0 0 0 0 0,0-1 0 0 0,-1 0 0 0 0,0-1 0 0 0,0 0 0 0 0,-1 0 0 0 0,0-1 0 0 0,-1 0 0 0 0,0 0 0 0 0,5-11 0 0 0,-7 12 0 0 0,3-5 0 0 0,-1 0 0 0 0,0-1 0 0 0,6-22 0 0 0,-8 22 0 0 0,-2 5 0 0 0,1 0 0 0 0,0-15 0 0 0,-2 22 0 0 0,-1 1 0 0 0,0 0 0 0 0,0 0 0 0 0,0 0 0 0 0,0-1 0 0 0,-1 1 0 0 0,1 0 0 0 0,-1 0 0 0 0,1 0 0 0 0,-1 0 0 0 0,0 0 0 0 0,0 0 0 0 0,0 0 0 0 0,0 0 0 0 0,0 0 0 0 0,0 0 0 0 0,-2-2 0 0 0,2 3-46 0 0,-1 0 0 0 0,1 0 0 0 0,0 0 0 0 0,0 1 0 0 0,-1-1 0 0 0,1 1 0 0 0,0-1 0 0 0,-1 1 0 0 0,1-1-1 0 0,-1 1 1 0 0,1-1 0 0 0,0 1 0 0 0,-1 0 0 0 0,1 0 0 0 0,-1 0 0 0 0,1 0 0 0 0,-1 0 0 0 0,1 0 0 0 0,-1 0 0 0 0,-1 1 0 0 0,-30 10-1905 0 0,26-9 1303 0 0,-19 9-4396 0 0,-2-1-1394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15663 0 0,'0'0'356'0'0,"0"2"50"0"0,-1 1-378 0 0,1 1 1 0 0,0-1 0 0 0,-1 0 0 0 0,0 1-1 0 0,0-1 1 0 0,0 0 0 0 0,0 1-1 0 0,-1-1 1 0 0,1 0 0 0 0,-1 0 0 0 0,0 0-1 0 0,1 0 1 0 0,-2-1 0 0 0,-2 4 0 0 0,-5 5 112 0 0,0-1 0 0 0,-14 11 0 0 0,-4 2-37 0 0,-78 75-104 0 0,87-79 0 0 0,0 0 0 0 0,-29 40 0 0 0,-24 50 0 0 0,61-93 0 0 0,-36 61 0 0 0,-74 107 0 0 0,106-165-12 0 0,-94 109-806 0 0,85-108-1972 0 0,16-15-2326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51 682 8287 0 0,'0'0'191'0'0,"-3"0"26"0"0,-3-1-64 0 0,4 0-127 0 0,0 1-1 0 0,-1 0 0 0 0,1 0 0 0 0,0 0 1 0 0,0 0-1 0 0,-1 0 0 0 0,1 0 0 0 0,0 0 1 0 0,0 1-1 0 0,-1-1 0 0 0,-1 2 0 0 0,-4 0 51 0 0,8-2-50 0 0,0 0-1 0 0,-1 0 1 0 0,1 0-1 0 0,0 0 1 0 0,0 0-1 0 0,-1 0 1 0 0,1-1-1 0 0,0 1 1 0 0,0 0-1 0 0,0 0 1 0 0,0 0-1 0 0,-1-1 1 0 0,1 1-1 0 0,0 0 1 0 0,0 0-1 0 0,0 0 1 0 0,0-1-1 0 0,-1 1 1 0 0,1 0-1 0 0,0 0 1 0 0,0-1-1 0 0,0 1 1 0 0,0 0-1 0 0,0 0 1 0 0,0-1-1 0 0,0 1 1 0 0,0 0-1 0 0,0 0 1 0 0,0-1-1 0 0,0 1 1 0 0,0 0-1 0 0,0 0 1 0 0,0-1 0 0 0,0 1-1 0 0,0 0 1 0 0,0-1-1 0 0,1-10 427 0 0,1 5-359 0 0,0-1 0 0 0,0 1-1 0 0,1 0 1 0 0,0 0-1 0 0,0 1 1 0 0,7-11 0 0 0,28-32-55 0 0,-21 27 326 0 0,28-31 363 0 0,2 2 1 0 0,2 3-1 0 0,2 1 1 0 0,60-40-1 0 0,-71 57-712 0 0,118-81-14 0 0,-116 82-1 0 0,48-28 0 0 0,-78 49 0 0 0,0 2 0 0 0,0-1 0 0 0,1 2 0 0 0,0-1 0 0 0,23-3 0 0 0,-24 6 64 0 0,-6 1 94 0 0,0 0-1 0 0,1 0 1 0 0,-1 0-1 0 0,1 1 1 0 0,7 1-1 0 0,-13-1-121 0 0,1 0 1 0 0,-1 0-1 0 0,1 1 0 0 0,0-1 1 0 0,-1 1-1 0 0,1-1 0 0 0,-1 1 0 0 0,1 0 1 0 0,-1 0-1 0 0,0 0 0 0 0,1 0 0 0 0,-1 0 1 0 0,0 0-1 0 0,1 0 0 0 0,-1 0 1 0 0,0 0-1 0 0,0 0 0 0 0,0 1 0 0 0,0-1 1 0 0,0 0-1 0 0,0 1 0 0 0,-1-1 0 0 0,1 1 1 0 0,0-1-1 0 0,0 3 0 0 0,1 7 127 0 0,1-1-1 0 0,-2 0 1 0 0,0 0 0 0 0,0 1-1 0 0,-1-1 1 0 0,0 1-1 0 0,-1-1 1 0 0,0 0-1 0 0,-1 1 1 0 0,-4 16 0 0 0,-5 8 14 0 0,-23 54 1 0 0,11-36-178 0 0,-3 0 0 0 0,-1-2 0 0 0,-3-1 0 0 0,-1-2 0 0 0,-43 50 0 0 0,61-84 0 0 0,-1 0 0 0 0,0-1 0 0 0,-1-1 0 0 0,-1 0 0 0 0,0-1 0 0 0,0 0 0 0 0,-1-2 0 0 0,0 0 0 0 0,-1 0 0 0 0,0-2 0 0 0,0 0 0 0 0,-1-2 0 0 0,-32 7 0 0 0,34-11 0 0 0,0 0 0 0 0,0-1 0 0 0,0-1 0 0 0,0-1 0 0 0,1 0 0 0 0,-1-1 0 0 0,-31-10 0 0 0,42 11 7 0 0,0 0 0 0 0,0 0 0 0 0,1-1 0 0 0,-7-3 0 0 0,10 5-266 0 0,0-1 1 0 0,0 1-1 0 0,0-1 0 0 0,1 1 0 0 0,-1-1 1 0 0,0 0-1 0 0,0 0 0 0 0,1 1 0 0 0,-1-1 0 0 0,1 0 1 0 0,0 0-1 0 0,0-1 0 0 0,-2-3 0 0 0,-2-10-1763 0 0,4 12-24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20 4607 0 0,'3'-1'90'0'0,"11"-4"139"0"0,0 0 0 0 0,18-3 1 0 0,-30 8 1272 0 0,-2 0 525 0 0,0 0 100 0 0,0 0-2041 0 0,0 0 0 0 0,0 1 1 0 0,0-1-1 0 0,0 0 0 0 0,0 0 0 0 0,0 1 1 0 0,1-1-1 0 0,-1 0 0 0 0,0 0 1 0 0,0 0-1 0 0,0 1 0 0 0,0-1 1 0 0,0 0-1 0 0,0 0 0 0 0,0 0 0 0 0,0 1 1 0 0,0-1-1 0 0,1 0 0 0 0,-1 0 1 0 0,0 0-1 0 0,0 0 0 0 0,0 1 1 0 0,0-1-1 0 0,1 0 0 0 0,-1 0 0 0 0,0 0 1 0 0,0 0-1 0 0,0 0 0 0 0,1 1 1 0 0,-1-1-60 0 0,1 0 1 0 0,-1 0 0 0 0,0 0 0 0 0,1 1 0 0 0,-1-1 0 0 0,0 0 0 0 0,1 1 0 0 0,-1-1-1 0 0,0 0 1 0 0,1 0 0 0 0,-1 1 0 0 0,0-1 0 0 0,0 1 0 0 0,1-1 0 0 0,-1 0-1 0 0,0 1 1 0 0,0-1 0 0 0,0 0 0 0 0,0 1 0 0 0,0-1 0 0 0,0 1 0 0 0,1-1-1 0 0,-1 1 1 0 0,0-1 0 0 0,0 0 0 0 0,0 1 0 0 0,-1 4 76 0 0,1 0 0 0 0,0-1 0 0 0,-1 1 0 0 0,0 0 0 0 0,0-1 0 0 0,-1 1 0 0 0,1-1 0 0 0,-1 0 0 0 0,0 1 1 0 0,0-1-1 0 0,0 0 0 0 0,-1 0 0 0 0,1 0 0 0 0,-1 0 0 0 0,-3 3 0 0 0,-11 12 394 0 0,-28 26 0 0 0,32-34-388 0 0,3-1-34 0 0,-158 156 627 0 0,134-129-640 0 0,3 1 0 0 0,-48 74 1 0 0,18-5 9 0 0,-54 85-41 0 0,98-169-51 0 0,0-1-1 0 0,-1 0 1 0 0,-2-1-1 0 0,0-2 0 0 0,-41 33 1 0 0,42-41-393 0 0,0 0 0 0 0,-30 12 0 0 0,30-14-144 0 0,16-8 419 0 0,1 0-1 0 0,-1 1 1 0 0,0-1 0 0 0,1 0 0 0 0,-1 0-1 0 0,0-1 1 0 0,0 1 0 0 0,1-1-1 0 0,-1 1 1 0 0,0-1 0 0 0,0 0 0 0 0,0 0-1 0 0,0 0 1 0 0,0 0 0 0 0,0-1-1 0 0,0 1 1 0 0,1-1 0 0 0,-1 1 0 0 0,0-1-1 0 0,0 0 1 0 0,1 0 0 0 0,-1-1 0 0 0,0 1-1 0 0,-2-2 1 0 0,4-1-816 0 0,2-8-93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265 562 15663 0 0,'0'0'719'0'0,"-1"2"-20"0"0,-7 3-656 0 0,-1 1 1 0 0,0-1 0 0 0,0 0 0 0 0,0-1 0 0 0,-17 6 0 0 0,4-3 191 0 0,-35 6 1 0 0,50-13-94 0 0,1 1 0 0 0,-1 0 1 0 0,1-1-1 0 0,-1 0 0 0 0,1-1 0 0 0,-1 0 0 0 0,1 0 0 0 0,-1 0 0 0 0,-9-4 0 0 0,14 5-103 0 0,-1-1-1 0 0,1 0 1 0 0,0 0-1 0 0,0 0 1 0 0,0-1 0 0 0,0 1-1 0 0,0 0 1 0 0,0-1-1 0 0,0 0 1 0 0,0 1-1 0 0,0-1 1 0 0,1 0-1 0 0,-1 0 1 0 0,1 0-1 0 0,-1 0 1 0 0,1 0-1 0 0,0 0 1 0 0,0 0 0 0 0,0 0-1 0 0,0 0 1 0 0,0-1-1 0 0,0 1 1 0 0,1 0-1 0 0,-1-1 1 0 0,1 1-1 0 0,0-1 1 0 0,-1 1-1 0 0,2-5 1 0 0,0-1 100 0 0,0 0 0 0 0,1 0 0 0 0,0 0 0 0 0,0 0 0 0 0,1 0 0 0 0,0 1 0 0 0,4-9 0 0 0,4-4-136 0 0,17-24-1 0 0,12-9 131 0 0,3 1-1 0 0,2 2 1 0 0,2 2-1 0 0,71-56 1 0 0,18 9-740 0 0,-132 92 448 0 0,0 1-1 0 0,1 0 0 0 0,-1 0 0 0 0,1 0 1 0 0,-1 0-1 0 0,1 1 0 0 0,0 0 1 0 0,9-1-1 0 0,-10 1-308 0 0,-1 1 1 0 0,1 1-1 0 0,0-1 0 0 0,-1 0 1 0 0,1 1-1 0 0,0-1 0 0 0,5 3 1 0 0,4 3-5675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17503 0 0,'0'0'803'0'0,"0"0"-18"0"0,-2 1-501 0 0,-53 17-244 0 0,35-13-44 0 0,-22 10 0 0 0,1 3 4 0 0,1 2 0 0 0,-53 36 0 0 0,76-45 0 0 0,2 1 0 0 0,-1 1 0 0 0,2 0 0 0 0,0 1 0 0 0,0 1 0 0 0,2 0 0 0 0,-22 33 0 0 0,31-43 87 0 0,0 1 0 0 0,0 0 0 0 0,-3 10 0 0 0,5-14-48 0 0,0 0 1 0 0,1 0 0 0 0,0 0 0 0 0,-1 0 0 0 0,1 0 0 0 0,0 0 0 0 0,0 0 0 0 0,0 0 0 0 0,0 0 0 0 0,0 0 0 0 0,1 0 0 0 0,-1 0 0 0 0,1 0 0 0 0,1 3 0 0 0,-2-4 4 0 0,0-1 0 0 0,1 1 0 0 0,-1-1 0 0 0,1 1 0 0 0,0-1 0 0 0,-1 0 0 0 0,1 1 1 0 0,-1-1-1 0 0,1 1 0 0 0,0-1 0 0 0,-1 0 0 0 0,1 0 0 0 0,0 1 0 0 0,-1-1 0 0 0,1 0 0 0 0,0 0 0 0 0,-1 0 0 0 0,2 0 0 0 0,1 1 71 0 0,5 1-78 0 0,1 0 0 0 0,-1-1 0 0 0,1 0 0 0 0,-1 0 0 0 0,1-1 0 0 0,-1 0 0 0 0,1 0 0 0 0,11-3 0 0 0,0-1 387 0 0,0 0 0 0 0,27-10 0 0 0,-31 8-315 0 0,1-1 0 0 0,-1-1 0 0 0,-1 0-1 0 0,0-1 1 0 0,17-13 0 0 0,-25 17-113 0 0,-1 0 1 0 0,1-1 0 0 0,-1 0-1 0 0,0 0 1 0 0,-1 0-1 0 0,1-1 1 0 0,-1 0-1 0 0,-1 0 1 0 0,1-1-1 0 0,-1 1 1 0 0,-1-1 0 0 0,6-13-1 0 0,-8 17 3 0 0,0 0 0 0 0,-1-1-1 0 0,1 1 1 0 0,-1 0 0 0 0,0 0-1 0 0,0-1 1 0 0,0 1 0 0 0,0 0 0 0 0,-1 0-1 0 0,0 0 1 0 0,0-1 0 0 0,0 1-1 0 0,-2-5 1 0 0,-1 1-1047 0 0,-1-1-1 0 0,1 1 1 0 0,-1 0 0 0 0,-12-14-1 0 0,5 8-5771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1 17503 0 0,'-1'2'399'0'0,"-28"39"961"0"0,-59 94-1190 0 0,21-35-179 0 0,-236 358 9 0 0,96-107-1715 0 0,147-241 1438 0 0,-42 60 277 0 0,96-161 0 0 0,0-1 0 0 0,0 0 0 0 0,0 0 0 0 0,-1-1 0 0 0,0 0 0 0 0,-14 11 0 0 0,13-12 0 0 0,0-5 0 0 0,7-1 0 0 0,-1-1 0 0 0,1 1 0 0 0,0 0 0 0 0,0-1 0 0 0,0 0 0 0 0,0 1 0 0 0,0-1 0 0 0,0 0 0 0 0,0 1 0 0 0,0-1 0 0 0,0 0 0 0 0,0 0 0 0 0,0 0 0 0 0,1 0 0 0 0,-1 0 0 0 0,0 0 0 0 0,1 0 0 0 0,-1 0 0 0 0,0 0 0 0 0,1 0 0 0 0,-1 0 0 0 0,1-1 0 0 0,0 1 0 0 0,-1-1 0 0 0,0-3 0 0 0,0 0 0 0 0,0 0 0 0 0,0 0 0 0 0,0-9 0 0 0,1 6 56 0 0,1 0 1 0 0,0 0-1 0 0,1 0 0 0 0,0 0 0 0 0,0 0 0 0 0,0 1 1 0 0,1-1-1 0 0,0 1 0 0 0,1-1 0 0 0,0 1 0 0 0,5-8 0 0 0,8-8 429 0 0,35-39 0 0 0,-29 37-370 0 0,110-109-1858 0 0,-123 126 1848 0 0,1 1 1 0 0,-1 0-1 0 0,1 0 0 0 0,1 1 0 0 0,-1 1 1 0 0,1 0-1 0 0,0 0 0 0 0,0 2 0 0 0,0-1 1 0 0,0 1-1 0 0,1 1 0 0 0,20-2 0 0 0,-25 5-86 0 0,1-1-1 0 0,-1 1 0 0 0,0 1 1 0 0,0-1-1 0 0,0 1 1 0 0,0 1-1 0 0,0 0 1 0 0,0 0-1 0 0,-1 0 0 0 0,1 1 1 0 0,-1 0-1 0 0,0 0 1 0 0,0 1-1 0 0,0 0 1 0 0,-1 0-1 0 0,0 1 0 0 0,0 0 1 0 0,0 0-1 0 0,-1 0 1 0 0,0 1-1 0 0,0-1 1 0 0,0 1-1 0 0,-1 1 0 0 0,0-1 1 0 0,-1 0-1 0 0,1 1 1 0 0,-2 0-1 0 0,1 0 0 0 0,-1 0 1 0 0,0 0-1 0 0,0 0 1 0 0,0 14-1 0 0,-2-11-12 0 0,0-1-1 0 0,-1 1 1 0 0,-1-1-1 0 0,0 1 1 0 0,0-1-1 0 0,0 1 1 0 0,-2-1 0 0 0,1 0-1 0 0,-1 0 1 0 0,-1 0-1 0 0,0-1 1 0 0,-7 11-1 0 0,1-4 147 0 0,0-1 0 0 0,-1 0 0 0 0,-1-1 0 0 0,0-1 0 0 0,-1 0 0 0 0,-1-1 0 0 0,0 0 0 0 0,0-1 0 0 0,-1-1 0 0 0,0 0 0 0 0,-1-1 0 0 0,-31 11 0 0 0,-48 17-152 0 0,85-34-356 0 0,-1 0-1 0 0,1-1 1 0 0,-1-1-1 0 0,-17 1 1 0 0,25-3-655 0 0,-2-5-12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371 175 11975 0 0,'0'0'267'0'0,"0"0"42"0"0,0 0 17 0 0,0 0-28 0 0,-1 2-196 0 0,0 4-21 0 0,1-5 284 0 0,0-1 122 0 0,0 0 22 0 0,0 0-66 0 0,2-10-278 0 0,16-44 528 0 0,-2 10 54 0 0,-11 28-295 0 0,-4 12-431 0 0,1 1-1 0 0,-1-1 1 0 0,0 0 0 0 0,0 0 0 0 0,0-1-1 0 0,-1 1 1 0 0,1 0 0 0 0,-1 0 0 0 0,0 0-1 0 0,-1-5 1 0 0,1 8 15 0 0,-1 1-1 0 0,1-1 1 0 0,-1 1-1 0 0,1-1 0 0 0,-1 1 1 0 0,1-1-1 0 0,-1 1 1 0 0,1 0-1 0 0,-1-1 1 0 0,1 1-1 0 0,-1 0 1 0 0,1-1-1 0 0,-1 1 1 0 0,0 0-1 0 0,1 0 0 0 0,-1-1 1 0 0,1 1-1 0 0,-1 0 1 0 0,0 0-1 0 0,0 0 1 0 0,-1 0 78 0 0,-3-1-11 0 0,-1 0 0 0 0,1 0 1 0 0,-1 1-1 0 0,0 0 0 0 0,1 0 0 0 0,-1 0 0 0 0,1 1 1 0 0,-1 0-1 0 0,-5 1 0 0 0,-6 3-60 0 0,-25 10-1 0 0,22-7-42 0 0,0 2 0 0 0,1 0 0 0 0,0 1 0 0 0,1 0 0 0 0,0 2 0 0 0,1 0 0 0 0,1 1 0 0 0,0 1 0 0 0,0 0 0 0 0,2 1 0 0 0,0 1 0 0 0,1 0 0 0 0,0 1 0 0 0,2 0 0 0 0,-11 23 0 0 0,20-38 0 0 0,-1 3 0 0 0,1 0 0 0 0,-1 0 0 0 0,1 0 0 0 0,-2 9 0 0 0,3-13 0 0 0,1 0 0 0 0,0 0 0 0 0,0-1 0 0 0,0 1 0 0 0,0 0 0 0 0,0 0 0 0 0,1 0 0 0 0,-1-1 0 0 0,0 1 0 0 0,1 0 0 0 0,-1 0 0 0 0,1-1 0 0 0,0 1 0 0 0,-1-1 0 0 0,1 1 0 0 0,0 0 0 0 0,0-1 0 0 0,0 1 0 0 0,0-1 0 0 0,3 3 0 0 0,4 1 0 0 0,0-5 0 0 0,0 1 0 0 0,0-1 0 0 0,1-1 0 0 0,-1 0 0 0 0,0 0 0 0 0,0-1 0 0 0,10-2 0 0 0,159-35 0 0 0,-136 32 0 0 0,-40 7 0 0 0,-1 0 0 0 0,1 0 0 0 0,0 0 0 0 0,0 0 0 0 0,-1 0 0 0 0,1 0 0 0 0,0 0 0 0 0,-1 0 0 0 0,1 0 0 0 0,0 0 0 0 0,0 1 0 0 0,-1-1 0 0 0,1 0 0 0 0,0 1 0 0 0,0 0-15 0 0,-1 0 0 0 0,1 0 0 0 0,-1 0 0 0 0,0 1 0 0 0,0-1 0 0 0,0 0 0 0 0,1 0-1 0 0,-1 0 1 0 0,0 0 0 0 0,-1 0 0 0 0,1 1 0 0 0,0-1 0 0 0,0 0 0 0 0,-1 2 0 0 0,-4 18-635 0 0,-1-8-983 0 0,0-1-4506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0 13823 0 0,'0'0'315'0'0,"-1"1"45"0"0,-2 2-301 0 0,1 0-1 0 0,-1 1 1 0 0,1-1-1 0 0,0 0 1 0 0,0 1 0 0 0,1-1-1 0 0,-1 1 1 0 0,1 0-1 0 0,-1-1 1 0 0,1 1 0 0 0,-1 7-1 0 0,-5 13 76 0 0,-95 230 1298 0 0,53-141-1185 0 0,6-13-66 0 0,-67 114-1 0 0,57-128-678 0 0,-5-2 0 0 0,-3-3 0 0 0,-122 126 0 0 0,156-181 498 0 0,-88 92 0 0 0,111-114 0 0 0,1 0 0 0 0,-1 0 0 0 0,0 0 0 0 0,-8 5 0 0 0,5-7 9 0 0,6-6 0 0 0,4-6-80 0 0,-3 10 52 0 0,3-6-232 0 0,1 1 0 0 0,-1 0 0 0 0,1 0 0 0 0,5-5 1 0 0,9-12-306 0 0,20-33 835 0 0,3 2 0 0 0,53-52 0 0 0,-60 71-32 0 0,1 2 1 0 0,2 2-1 0 0,71-45 0 0 0,-79 56 41 0 0,1 2 0 0 0,0 1 0 0 0,2 2 0 0 0,40-14 0 0 0,-71 27-266 0 0,1 1 1 0 0,-1 0-1 0 0,0-1 0 0 0,1 1 0 0 0,-1 0 0 0 0,1 0 0 0 0,-1-1 0 0 0,0 1 1 0 0,1 0-1 0 0,-1 1 0 0 0,1-1 0 0 0,-1 0 0 0 0,0 0 0 0 0,1 0 1 0 0,-1 1-1 0 0,1-1 0 0 0,-1 1 0 0 0,0-1 0 0 0,0 1 0 0 0,1 0 0 0 0,1 1 1 0 0,-2-1-2 0 0,0 0 0 0 0,0 1 0 0 0,0-1 1 0 0,0 1-1 0 0,0-1 0 0 0,0 1 1 0 0,0-1-1 0 0,-1 1 0 0 0,1 0 1 0 0,-1-1-1 0 0,1 1 0 0 0,-1 0 0 0 0,0 0 1 0 0,1-1-1 0 0,-1 3 0 0 0,0 6 206 0 0,-1 1-1 0 0,0 0 0 0 0,0-1 0 0 0,-5 15 1 0 0,6-23-139 0 0,-27 93 525 0 0,11-45-618 0 0,8-28 5 0 0,0 0 0 0 0,-2-1 0 0 0,-17 28 0 0 0,8-16 0 0 0,14-25-4 0 0,0 0-1 0 0,0 0 1 0 0,-1-1-1 0 0,0 1 1 0 0,-14 11 0 0 0,-39 26 213 0 0,42-32 51 0 0,7-7 53 0 0,0 0 1 0 0,-1-1-1 0 0,-13 6 0 0 0,-7 3 23 0 0,20-9-318 0 0,-1 0 1 0 0,1-1-1 0 0,-1 0 0 0 0,0-1 1 0 0,-18 3-1 0 0,23-5-141 0 0,0-1 0 0 0,0 1-1 0 0,0-1 1 0 0,0 0 0 0 0,0-1 0 0 0,0 0 0 0 0,0 0 0 0 0,1 0 0 0 0,-1-1-1 0 0,0 0 1 0 0,-7-4 0 0 0,12 6-12 0 0,1-1 0 0 0,0 0 0 0 0,0 0 0 0 0,-1 0 0 0 0,1 0 1 0 0,0 0-1 0 0,0 0 0 0 0,0 0 0 0 0,0-1 0 0 0,0 1 0 0 0,1 0 0 0 0,-1 0 0 0 0,0-1 0 0 0,0 1 0 0 0,1 0 0 0 0,-1-1 0 0 0,1 1 0 0 0,-1-1 0 0 0,1 1 0 0 0,0-1 0 0 0,0 1 0 0 0,-1-1 0 0 0,1-2 0 0 0,0-1-136 0 0,1 0 0 0 0,-1 0 0 0 0,1 0 0 0 0,0 0 0 0 0,1-6 0 0 0,2 2-241 0 0,-1 0 1 0 0,8-14-1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2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 17503 0 0,'0'0'803'0'0,"0"-2"-18"0"0,-1-7-689 0 0,1 1 2865 0 0,1 15-1614 0 0,1 7-1340 0 0,-1 0 0 0 0,-1 0 0 0 0,0 0-1 0 0,-1 0 1 0 0,0 0 0 0 0,-1 0 0 0 0,-1 0-1 0 0,0-1 1 0 0,-1 1 0 0 0,0-1 0 0 0,-1 0 0 0 0,-1 0-1 0 0,-13 23 1 0 0,12-25-966 0 0,0-1 0 0 0,-1 0 0 0 0,0-1 0 0 0,-1 0-1 0 0,-15 13 1 0 0,22-20-1026 0 0,2-2-51 0 0,0 0-11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49 15663 0 0,'28'-40'1572'0'0,"-27"39"-1562"0"0,0 0 0 0 0,0 0 0 0 0,1 1 0 0 0,-1-1 0 0 0,0 0 0 0 0,0 1 0 0 0,0-1 0 0 0,0 1 0 0 0,0-1 0 0 0,1 1-1 0 0,-1-1 1 0 0,0 1 0 0 0,0 0 0 0 0,3 0 0 0 0,-3-1-11 0 0,10 2 1 0 0,-10 0 0 0 0,0-1 0 0 0,0 1 0 0 0,0-1 0 0 0,0 1 0 0 0,0 0 0 0 0,0 0 0 0 0,0-1 0 0 0,-1 1 0 0 0,1 0 0 0 0,0 0 0 0 0,0 0 0 0 0,-1 0 0 0 0,1 0 0 0 0,0 0 0 0 0,-1 0 0 0 0,1 0 0 0 0,-1 0 0 0 0,0 1 0 0 0,1-1 0 0 0,-1 0 0 0 0,0 0 0 0 0,1 2 0 0 0,-1 2 0 0 0,1-1 0 0 0,-1 1 0 0 0,0-1 0 0 0,0 1 0 0 0,-2 4 0 0 0,-5 26 193 0 0,-2-1-1 0 0,-2 0 1 0 0,-28 61-1 0 0,26-65-39 0 0,-19 39 751 0 0,-57 91 1 0 0,-57 55 435 0 0,-100 146-1324 0 0,184-252-16 0 0,-32 47 0 0 0,88-149-337 0 0,5-6-1422 0 0,1-1-638 0 0,0 0-130 0 0,0 0-29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19351 0 0,'0'0'886'0'0,"0"0"-21"0"0,-1 2-554 0 0,-41 100 3786 0 0,8-12-4064 0 0,-20 24-1393 0 0,50-108 1049 0 0,1 1-1 0 0,-1-1 1 0 0,0 0 0 0 0,0-1-1 0 0,0 1 1 0 0,-1 0 0 0 0,-6 5 0 0 0,5-7-47 0 0,4-4-736 0 0,15-4-1401 0 0,-9 2 2019 0 0,17-10-1059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0 15663 0 0,'0'0'356'0'0,"0"0"50"0"0,0 0 20 0 0,0 0-42 0 0,0 2-250 0 0,-3 11-132 0 0,-1 0 1 0 0,-1 0-1 0 0,0 0 1 0 0,-11 20 0 0 0,-34 49 360 0 0,12-22 198 0 0,-315 496 1487 0 0,298-481-1383 0 0,-204 316-213 0 0,239-356-1365 0 0,-34 48 0 0 0,50-79 806 0 0,3-2 59 0 0,-1 1 0 0 0,0-1 0 0 0,0 0 0 0 0,-1 0 0 0 0,1 0 0 0 0,-4 2 0 0 0,4-3-1389 0 0,2-1-491 0 0,0 0-96 0 0,0 0-22 0 0</inkml:trace>
  <inkml:trace contextRef="#ctx0" brushRef="#br0" timeOffset="1">23 927 19351 0 0,'0'0'439'0'0,"-5"7"596"0"0,3-4-938 0 0,0 0 0 0 0,0 0 0 0 0,0 1 1 0 0,0-1-1 0 0,1 0 0 0 0,0 1 0 0 0,-1-1 1 0 0,1 1-1 0 0,1 0 0 0 0,-1-1 1 0 0,0 1-1 0 0,1 0 0 0 0,0-1 0 0 0,0 1 1 0 0,0 0-1 0 0,0-1 0 0 0,0 1 1 0 0,1 0-1 0 0,0-1 0 0 0,0 1 0 0 0,0 0 1 0 0,0-1-1 0 0,0 1 0 0 0,1-1 1 0 0,2 5-1 0 0,-3-8-89 0 0,-1 1 0 0 0,1-1 0 0 0,-1 0 0 0 0,1 1 1 0 0,-1-1-1 0 0,1 0 0 0 0,-1 1 0 0 0,1-1 0 0 0,-1 0 0 0 0,1 0 0 0 0,0 0 1 0 0,-1 0-1 0 0,1 1 0 0 0,-1-1 0 0 0,1 0 0 0 0,0 0 0 0 0,-1 0 0 0 0,2-1 1 0 0,0 2 1 0 0,12 1-10 0 0,-1-1 0 0 0,1 0 0 0 0,0-1 0 0 0,0 0 0 0 0,0-1 0 0 0,-1 0 0 0 0,1-1 0 0 0,13-4 0 0 0,139-36 0 0 0,-114 29 0 0 0,-20 3 1 0 0,0-2 0 0 0,38-20 0 0 0,-13 6-137 0 0,-53 24-23 0 0,0 0-315 0 0,0 1-2781 0 0,-4 1-3908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80 17503 0 0,'0'0'399'0'0,"0"0"60"0"0,0 0 21 0 0,0 0-59 0 0,0 0-136 0 0,0 0 457 0 0,1 2 228 0 0,2 2-766 0 0,0 1-1 0 0,0 0 0 0 0,0 0 1 0 0,-1 0-1 0 0,0 0 1 0 0,0 0-1 0 0,0 1 0 0 0,-1-1 1 0 0,1 1-1 0 0,-2-1 0 0 0,2 9 1 0 0,-1 8-395 0 0,-4 36 1 0 0,2-40 366 0 0,-3 24-176 0 0,-1 25 0 0 0,5-59 0 0 0,0 0 0 0 0,1 0 0 0 0,0-1 0 0 0,0 1 0 0 0,1 0 0 0 0,3 9 0 0 0,-5-15 0 0 0,1-1 0 0 0,0 1 0 0 0,-1-1 0 0 0,1 1 0 0 0,0-1 0 0 0,0 1 0 0 0,0-1 0 0 0,0 0 0 0 0,0 1 0 0 0,1-1 0 0 0,-1 0 0 0 0,0 0 0 0 0,0 0 0 0 0,1 0 0 0 0,-1 0 0 0 0,1 0 0 0 0,-1 0 0 0 0,1-1 0 0 0,-1 1 0 0 0,1-1 0 0 0,0 1 0 0 0,-1-1 0 0 0,1 1 0 0 0,0-1 0 0 0,-1 0 0 0 0,1 0 0 0 0,0 1 0 0 0,-1-1 0 0 0,1-1 0 0 0,0 1 0 0 0,-1 0 0 0 0,4-1 0 0 0,5-1 0 0 0,0-1 0 0 0,0 0 0 0 0,0-1 0 0 0,12-6 0 0 0,-4 2 0 0 0,11-6 0 0 0,0-2 0 0 0,-1-1 0 0 0,-1-1 0 0 0,26-23 0 0 0,-11 9 0 0 0,-16 13-4 0 0,-2-1 0 0 0,33-34 1 0 0,-46 41-275 0 0,0 1 1 0 0,-2-1 0 0 0,1-1 0 0 0,-1 0 0 0 0,-1 0-1 0 0,10-25 1 0 0,-18 37 289 0 0,1-1 0 0 0,-1 1-1 0 0,0 0 1 0 0,0-1 0 0 0,1 1-1 0 0,-2-1 1 0 0,1 1 0 0 0,0 0-1 0 0,0-1 1 0 0,-1 1 0 0 0,0 0-1 0 0,1-1 1 0 0,-1 1 0 0 0,0 0-1 0 0,0 0 1 0 0,0 0 0 0 0,0-1-1 0 0,0 1 1 0 0,-1 0 0 0 0,1 1-1 0 0,-1-1 1 0 0,1 0 0 0 0,-1 0-1 0 0,0 1 1 0 0,0-1 0 0 0,1 1-1 0 0,-1-1 1 0 0,0 1 0 0 0,0 0-1 0 0,-1 0 1 0 0,1 0 0 0 0,-4-2-1 0 0,3 2 104 0 0,-1 1 0 0 0,1-1 0 0 0,0 1 0 0 0,0 0 0 0 0,-1 0 0 0 0,1 0 0 0 0,0 1 0 0 0,-1-1 0 0 0,1 1 0 0 0,0-1 0 0 0,0 1 0 0 0,-6 3 0 0 0,6-3-66 0 0,0 2 0 0 0,0-1 0 0 0,0 0 0 0 0,0 1 0 0 0,0-1 0 0 0,0 1 0 0 0,1 0 0 0 0,-1 0 0 0 0,1 0 0 0 0,-4 6 0 0 0,-7 15 511 0 0,-11 29 1 0 0,-1 0-77 0 0,11-25-404 0 0,-64 112 1280 0 0,-34 22-997 0 0,-51 81-118 0 0,141-205-542 0 0,3 1 0 0 0,2 1 0 0 0,1 1 0 0 0,2 0 0 0 0,-16 77-1 0 0,22-86-1434 0 0,-2-1-4489 0 0,-2-7-1491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59 10623 0 0,'0'0'488'0'0,"0"3"-12"0"0,-4 48-275 0 0,2-34 125 0 0,1 0 1 0 0,0 21-1 0 0,2-33-212 0 0,-1-1 1 0 0,1 1-1 0 0,0 0 0 0 0,0 0 1 0 0,0-1-1 0 0,1 1 1 0 0,-1-1-1 0 0,1 1 0 0 0,0-1 1 0 0,1 0-1 0 0,-1 0 1 0 0,5 6-1 0 0,-6-9-67 0 0,0 0-1 0 0,-1-1 1 0 0,1 1 0 0 0,0-1-1 0 0,0 1 1 0 0,0 0 0 0 0,0-1-1 0 0,0 1 1 0 0,0-1 0 0 0,0 0-1 0 0,-1 1 1 0 0,1-1-1 0 0,0 0 1 0 0,1 0 0 0 0,-1 1-1 0 0,1-1 1 0 0,3 1 107 0 0,9 2 149 0 0,1-1 1 0 0,-1 0-1 0 0,0-1 1 0 0,1-1-1 0 0,-1 0 1 0 0,1-1-1 0 0,23-4 1 0 0,98-29 1202 0 0,-122 30-1428 0 0,0-1 0 0 0,0-1-1 0 0,0 0 1 0 0,-1-1 0 0 0,0 0-1 0 0,23-17 1 0 0,-32 20-167 0 0,1 1 1 0 0,-1-1-1 0 0,0-1 0 0 0,0 1 0 0 0,0 0 1 0 0,-1-1-1 0 0,1 0 0 0 0,-1 0 0 0 0,0 0 1 0 0,0 0-1 0 0,-1 0 0 0 0,0-1 0 0 0,0 1 0 0 0,0-1 1 0 0,-1 1-1 0 0,1-1 0 0 0,-1 0 0 0 0,-1 0 1 0 0,1 1-1 0 0,-1-10 0 0 0,0 13 18 0 0,0 0 1 0 0,-1-1-1 0 0,1 1 0 0 0,0 0 0 0 0,-1 0 0 0 0,0 0 0 0 0,1 0 1 0 0,-1 0-1 0 0,0 1 0 0 0,0-1 0 0 0,0 0 0 0 0,0 0 0 0 0,0 0 1 0 0,-1 1-1 0 0,1-1 0 0 0,-4-2 0 0 0,3 2-34 0 0,-1 0-1 0 0,1 0 0 0 0,-1 1 1 0 0,0-1-1 0 0,0 1 1 0 0,0 0-1 0 0,0 0 0 0 0,0 0 1 0 0,0 0-1 0 0,-4 0 1 0 0,-3 0-72 0 0,0 0 1 0 0,0 1 0 0 0,0 0 0 0 0,1 1 0 0 0,-1 0 0 0 0,-14 3 0 0 0,2 2 182 0 0,-1 1 1 0 0,2 1-1 0 0,-1 1 1 0 0,1 1-1 0 0,0 1 1 0 0,-31 22-1 0 0,3 3 543 0 0,-58 56-1 0 0,91-77-346 0 0,0 1-1 0 0,-26 34 1 0 0,36-42-133 0 0,1 0 0 0 0,0 0 1 0 0,1 0-1 0 0,0 1 0 0 0,1-1 1 0 0,-1 1-1 0 0,1 0 0 0 0,1 0 0 0 0,-3 16 1 0 0,5-20-18 0 0,-1 0 1 0 0,1 0-1 0 0,0 0 0 0 0,0 0 1 0 0,1 0-1 0 0,-1 0 1 0 0,1-1-1 0 0,0 1 1 0 0,0 0-1 0 0,1 0 1 0 0,3 8-1 0 0,-4-11-35 0 0,1 0 0 0 0,0 1 0 0 0,-1-1 0 0 0,1 0 0 0 0,0 0 0 0 0,0 0-1 0 0,0 0 1 0 0,1 0 0 0 0,-1-1 0 0 0,0 1 0 0 0,1-1 0 0 0,-1 1 0 0 0,1-1 0 0 0,-1 0 0 0 0,1 0 0 0 0,0 0-1 0 0,0 0 1 0 0,-1 0 0 0 0,1-1 0 0 0,0 0 0 0 0,5 1 0 0 0,10 0-9 0 0,0-2 1 0 0,1 1-1 0 0,-1-2 1 0 0,0-1-1 0 0,-1 0 0 0 0,20-6 1 0 0,100-42-2840 0 0,-97 33-2632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 17503 0 0,'0'0'399'0'0,"-1"1"60"0"0,-69 104 670 0 0,13-19-1196 0 0,12-23 67 0 0,-156 201 0 0 0,7-32 0 0 0,113-130-9 0 0,-74 122-1 0 0,79-108-372 0 0,6-16-1281 0 0,69-98 1293 0 0,1-2-118 0 0,0 0-22 0 0,0 0-138 0 0,-2-12-2045 0 0,3-8 1169 0 0,5 0-11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232 110 13823 0 0,'0'0'315'0'0,"0"0"45"0"0,1 2 21 0 0,10 31-184 0 0,-9-23-165 0 0,1 0 1 0 0,0 0-1 0 0,1-1 0 0 0,0 1 1 0 0,0-1-1 0 0,1 0 1 0 0,10 14-1 0 0,-13-21 33 0 0,0 0 0 0 0,1 0-1 0 0,-1-1 1 0 0,1 1 0 0 0,-1 0-1 0 0,1-1 1 0 0,0 0 0 0 0,-1 0 0 0 0,1 0-1 0 0,0 0 1 0 0,0 0 0 0 0,0-1-1 0 0,0 1 1 0 0,0-1 0 0 0,0 0 0 0 0,5 0-1 0 0,-1 0 162 0 0,1 0 0 0 0,0-1 0 0 0,-1 0 0 0 0,0-1 0 0 0,11-3 0 0 0,7-4 400 0 0,-1-2-1 0 0,-1 0 0 0 0,36-23 0 0 0,58-55 554 0 0,-87 60-1173 0 0,-27 26-13 0 0,-1 0 0 0 0,0 0 0 0 0,0 1 0 0 0,0-1 0 0 0,-1 0 0 0 0,1 0 0 0 0,-1-1 0 0 0,0 1 0 0 0,2-6 0 0 0,-3 8-26 0 0,0 1-1 0 0,0-1 1 0 0,0 1 0 0 0,-1-1-1 0 0,1 1 1 0 0,0-1 0 0 0,0 1-1 0 0,-1-1 1 0 0,1 1 0 0 0,0-1-1 0 0,-1 1 1 0 0,1-1 0 0 0,-1 1-1 0 0,1-1 1 0 0,-1 1 0 0 0,1 0-1 0 0,0-1 1 0 0,-1 1 0 0 0,1 0-1 0 0,-2-1 1 0 0,1 0-79 0 0,-2-1 25 0 0,1 1-1 0 0,-1-1 1 0 0,0 1-1 0 0,1 0 1 0 0,-1-1-1 0 0,0 1 0 0 0,0 0 1 0 0,0 1-1 0 0,0-1 1 0 0,0 0-1 0 0,0 1 1 0 0,0 0-1 0 0,0 0 1 0 0,0-1-1 0 0,0 2 1 0 0,0-1-1 0 0,0 0 1 0 0,-4 2-1 0 0,-4 1-172 0 0,-1 0 1 0 0,1 1-1 0 0,-15 8 0 0 0,1-2-36 0 0,-44 19-240 0 0,0 2 1 0 0,-126 80 0 0 0,92-33 103 0 0,86-64 388 0 0,2 2 0 0 0,-1 0 0 0 0,-22 33 0 0 0,36-48 64 0 0,1 1-1 0 0,0 0 1 0 0,-1 0 0 0 0,1 1-1 0 0,0-1 1 0 0,1 0-1 0 0,-1 0 1 0 0,0 0-1 0 0,0 1 1 0 0,1-1-1 0 0,0 0 1 0 0,-1 1 0 0 0,1-1-1 0 0,0 0 1 0 0,0 4-1 0 0,1-5 5 0 0,-1 1-1 0 0,1-1 1 0 0,-1 1-1 0 0,1-1 1 0 0,0 0-1 0 0,-1 1 0 0 0,1-1 1 0 0,0 0-1 0 0,0 1 1 0 0,0-1-1 0 0,0 0 1 0 0,0 0-1 0 0,0 0 1 0 0,0 0-1 0 0,1 0 1 0 0,-1 0-1 0 0,0 0 1 0 0,1 0-1 0 0,-1 0 0 0 0,0-1 1 0 0,1 1-1 0 0,-1 0 1 0 0,3 0-1 0 0,8 2 213 0 0,-1-1-1 0 0,1-1 0 0 0,-1 1 1 0 0,1-2-1 0 0,-1 0 0 0 0,16-1 0 0 0,5 0 162 0 0,25 0-455 0 0,0-2 1 0 0,88-16-1 0 0,-98 8-6409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13823 0 0,'-2'0'315'0'0,"-10"3"-85"0"0,0-1 1 0 0,0 0-1 0 0,-13 0 0 0 0,-7 1 46 0 0,-9 0-276 0 0,29-2 0 0 0,0 0 0 0 0,-1 0 0 0 0,-17 5 0 0 0,16-2 551 0 0,11-4-344 0 0,1 1 0 0 0,-1-1 0 0 0,1 1 0 0 0,-1 0 0 0 0,1 0 1 0 0,-1 0-1 0 0,1 0 0 0 0,0 0 0 0 0,0 0 0 0 0,0 1 0 0 0,0-1 0 0 0,0 1 1 0 0,0-1-1 0 0,0 1 0 0 0,0 0 0 0 0,-2 2 0 0 0,-74 111-191 0 0,74-108-16 0 0,1 1 0 0 0,0-1 0 0 0,0 1 0 0 0,-2 13 0 0 0,0-3 0 0 0,5-17 0 0 0,0-1 0 0 0,0 1 0 0 0,-1 0 0 0 0,1 0 0 0 0,0 0 0 0 0,0 0 0 0 0,0 0 0 0 0,0 0 0 0 0,0 0 0 0 0,0 0 0 0 0,0 0 0 0 0,0 1 0 0 0,5 5 0 0 0,-1 0 0 0 0,1 0 0 0 0,0 0 0 0 0,0 0 0 0 0,12 10 0 0 0,-12-11 0 0 0,31 27-15 0 0,-26-25 306 0 0,-1 0 0 0 0,0 1 0 0 0,0 1 0 0 0,7 10 0 0 0,-15-19-294 0 0,0 0-1 0 0,0 0 0 0 0,-1 0 1 0 0,1 1-1 0 0,0-1 1 0 0,-1 0-1 0 0,1 1 0 0 0,-1-1 1 0 0,0 0-1 0 0,1 1 0 0 0,-1-1 1 0 0,0 0-1 0 0,0 1 1 0 0,0-1-1 0 0,0 1 0 0 0,0-1 1 0 0,0 0-1 0 0,-1 1 1 0 0,1 1-1 0 0,-1-1-37 0 0,0 0 0 0 0,0 0 0 0 0,0 0 0 0 0,0 0 0 0 0,-1 0 0 0 0,1 0 0 0 0,-1 0 0 0 0,1-1 0 0 0,-1 1 0 0 0,1 0 0 0 0,-3 1 0 0 0,-2 1-76 0 0,-1 0 0 0 0,1 0 0 0 0,-1 0 0 0 0,0-1-1 0 0,0 0 1 0 0,-10 3 0 0 0,-6 0-960 0 0,-1-1 0 0 0,0 0 0 0 0,0-2 0 0 0,-34 1 0 0 0,44-4-4986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62 11975 0 0,'3'-2'137'0'0,"0"0"0"0"0,1 0 0 0 0,-1 0 0 0 0,0 0 0 0 0,0-1-1 0 0,0 1 1 0 0,3-5 0 0 0,-5 6-130 0 0,-1 1 0 0 0,1-1 0 0 0,-1 1 0 0 0,1-1 0 0 0,-1 0 0 0 0,1 0 0 0 0,-1 1 0 0 0,0-1 0 0 0,1 0 0 0 0,-1 0 0 0 0,0 0 0 0 0,0 1 0 0 0,0-1 0 0 0,1 0 0 0 0,-1 0 0 0 0,0 0 0 0 0,0 0 0 0 0,0 1 0 0 0,0-1 1 0 0,0 0-1 0 0,-1 0 0 0 0,1 0 0 0 0,0 0 0 0 0,0 1 0 0 0,0-1 0 0 0,-1 0 0 0 0,1 0 0 0 0,0 1 0 0 0,-1-1 0 0 0,1 0 0 0 0,-1 0 0 0 0,1 1 0 0 0,-1-1 0 0 0,1 0 0 0 0,-1 1 0 0 0,0-1 0 0 0,1 1 0 0 0,-1-1 0 0 0,0 1 0 0 0,-1-2 0 0 0,-16-6 845 0 0,16 7-343 0 0,-6 1-397 0 0,-1 1-1 0 0,1 0 1 0 0,0 1-1 0 0,-1-1 1 0 0,1 1-1 0 0,-8 4 1 0 0,-47 23 1039 0 0,43-20-789 0 0,-32 13 0 0 0,46-20-362 0 0,3-2 0 0 0,1 1 0 0 0,0 0 0 0 0,-1-1 0 0 0,1 1 0 0 0,0 1 0 0 0,0-1 0 0 0,0 0 0 0 0,0 0 0 0 0,0 1 0 0 0,0-1 0 0 0,0 1 0 0 0,0 0 0 0 0,1-1 0 0 0,-4 4 0 0 0,4-3 8 0 0,1-1 0 0 0,-1 0 0 0 0,0 1 0 0 0,0-1 0 0 0,1 1 0 0 0,-1-1 0 0 0,0 1 0 0 0,0 2 0 0 0,1-3 363 0 0,1 1 117 0 0,3 7-200 0 0,0-1-1 0 0,0 1 1 0 0,7 7 0 0 0,9 19-322 0 0,-5-4 34 0 0,-1 0 0 0 0,-2 2 0 0 0,14 61 0 0 0,-25-90 5 0 0,0 1-1 0 0,-1-1 1 0 0,0 1 0 0 0,0-1-1 0 0,0 1 1 0 0,0-1-1 0 0,-1 1 1 0 0,0-1-1 0 0,0 1 1 0 0,0-1 0 0 0,0 0-1 0 0,-1 1 1 0 0,1-1-1 0 0,-1 0 1 0 0,0 0-1 0 0,-1 0 1 0 0,-2 4 0 0 0,1-3 118 0 0,-1 0 0 0 0,1 0 1 0 0,-1 0-1 0 0,0-1 1 0 0,-1 1-1 0 0,1-1 0 0 0,-1 0 1 0 0,0-1-1 0 0,0 0 1 0 0,-10 5-1 0 0,-81 27-501 0 0,81-31-9 0 0,0 0 0 0 0,0-1 1 0 0,0-1-1 0 0,-21 1 0 0 0,16-5-1250 0 0,2-3-4502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 13823 0 0,'0'0'315'0'0,"-2"-1"45"0"0,-2 0-309 0 0,0 1 0 0 0,0-1 0 0 0,0 1 0 0 0,0 0 0 0 0,0-1 0 0 0,0 2 0 0 0,-7 0 0 0 0,-33 8 321 0 0,26-5-315 0 0,-5 2-57 0 0,0 1 0 0 0,0 2 0 0 0,1 0 0 0 0,0 1 0 0 0,-27 17 0 0 0,45-25 16 0 0,1-1 44 0 0,0 1 0 0 0,0-1 0 0 0,1 1 0 0 0,-1-1 0 0 0,0 1 0 0 0,-3 4 0 0 0,5-5-5 0 0,1-1-1 0 0,-1 1 1 0 0,1 0 0 0 0,0 0-1 0 0,-1 0 1 0 0,1 0 0 0 0,0 0-1 0 0,0 0 1 0 0,-1 0-1 0 0,1 0 1 0 0,0 1 0 0 0,0-1-1 0 0,0 0 1 0 0,0 0-1 0 0,0 0 1 0 0,1 0 0 0 0,-1 0-1 0 0,0 0 1 0 0,0 0 0 0 0,1 0-1 0 0,-1 0 1 0 0,0 0-1 0 0,1 0 1 0 0,-1 0 0 0 0,1-1-1 0 0,0 1 1 0 0,-1 0-1 0 0,1 0 1 0 0,0 0 0 0 0,-1 0-1 0 0,1-1 1 0 0,0 1 0 0 0,1 0-1 0 0,3 4 207 0 0,1-2-1 0 0,-1 1 1 0 0,1-1-1 0 0,8 4 0 0 0,-3-1 68 0 0,-4-3-299 0 0,0 0-1 0 0,1 0 1 0 0,-1-1 0 0 0,0 0-1 0 0,11 1 1 0 0,20 7-36 0 0,-31-8 7 0 0,0-1 0 0 0,0 0 0 0 0,0 0 0 0 0,0-1 0 0 0,0 1 0 0 0,0-1 0 0 0,0-1 0 0 0,0 0 0 0 0,-1 0 0 0 0,1 0 0 0 0,0 0 0 0 0,11-5 0 0 0,5-8 0 0 0,-6-1 0 0 0,-15 6 0 0 0,-1 5 0 0 0,0-1 0 0 0,-1 1 0 0 0,1 0 0 0 0,-1 0 0 0 0,1 0 0 0 0,-1-1 0 0 0,-1 1 0 0 0,1 0 0 0 0,0 0 0 0 0,-2-6 0 0 0,1 9-54 0 0,1-1 0 0 0,0 1 0 0 0,-1 0-1 0 0,1-1 1 0 0,-1 1 0 0 0,0 0 0 0 0,1 0 0 0 0,-1-1-1 0 0,0 1 1 0 0,0 0 0 0 0,0 0 0 0 0,0 0 0 0 0,0 0-1 0 0,0 0 1 0 0,0 0 0 0 0,-1-1 0 0 0,-5-6-4635 0 0,7 8 2643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163 227 17503 0 0,'-11'0'1338'0'0,"-1"1"-1086"0"0,0-1 0 0 0,0 2 0 0 0,0-1 0 0 0,0 2 1 0 0,-22 6-1 0 0,32-8-124 0 0,-1-1 0 0 0,0 1-1 0 0,0-1 1 0 0,1 0 0 0 0,-1 1 0 0 0,0-1 0 0 0,0-1 0 0 0,1 1 0 0 0,-1 0 0 0 0,0-1-1 0 0,0 1 1 0 0,1-1 0 0 0,-1 0 0 0 0,0 0 0 0 0,1 0 0 0 0,-1 0 0 0 0,1-1-1 0 0,-1 1 1 0 0,-3-3 0 0 0,6 4-119 0 0,0 0-1 0 0,0 0 1 0 0,0 0-1 0 0,0 0 1 0 0,0 0-1 0 0,0 0 1 0 0,0 0-1 0 0,0 0 1 0 0,0 0-1 0 0,0 0 1 0 0,0 0 0 0 0,0-1-1 0 0,0 1 1 0 0,0 0-1 0 0,0 0 1 0 0,0 0-1 0 0,-1 0 1 0 0,1 0-1 0 0,0 0 1 0 0,0 0-1 0 0,0 0 1 0 0,0 0-1 0 0,0 0 1 0 0,0 0-1 0 0,0 0 1 0 0,0 0 0 0 0,0 0-1 0 0,0 0 1 0 0,0-1-1 0 0,0 1 1 0 0,0 0-1 0 0,0 0 1 0 0,0 0-1 0 0,0 0 1 0 0,0 0-1 0 0,0 0 1 0 0,0 0-1 0 0,0 0 1 0 0,0 0-1 0 0,0 0 1 0 0,0 0 0 0 0,0 0-1 0 0,1 0 1 0 0,-1 0-1 0 0,0-1 1 0 0,0 1-1 0 0,0 0 1 0 0,0 0-1 0 0,0 0 1 0 0,0 0-1 0 0,0 0 1 0 0,0 0-1 0 0,0 0 1 0 0,0 0-1 0 0,0 0 1 0 0,0 0 0 0 0,0 0-1 0 0,0 0 1 0 0,0 0-1 0 0,17-22 192 0 0,0 1 0 0 0,1 1 0 0 0,1 0 0 0 0,0 2 0 0 0,36-26 0 0 0,-39 32-95 0 0,1 2 0 0 0,1 0 0 0 0,0 0 0 0 0,1 2 0 0 0,-1 0-1 0 0,1 1 1 0 0,1 1 0 0 0,23-4 0 0 0,-38 9-105 0 0,0 0 0 0 0,-1 1 0 0 0,1-1 0 0 0,-1 1 0 0 0,1 1 0 0 0,0-1 0 0 0,-1 0 0 0 0,1 1 0 0 0,-1 0 0 0 0,1 0 0 0 0,-1 1 0 0 0,9 2 0 0 0,-10-2 0 0 0,0 0 0 0 0,0 0 0 0 0,0 0 0 0 0,0 1 0 0 0,-1-1 0 0 0,1 1 0 0 0,-1-1 0 0 0,1 1 0 0 0,-1 0 0 0 0,0 0 0 0 0,0 0 0 0 0,0 0 0 0 0,0 0 0 0 0,-1 1 0 0 0,0-1 0 0 0,3 6 0 0 0,0 11 0 0 0,-1-1 0 0 0,-1 1 0 0 0,0-1 0 0 0,-2 1 0 0 0,-2 30 0 0 0,1-31 0 0 0,1-5-899 0 0,-2 0-1 0 0,1 0 0 0 0,-2 0 1 0 0,0 0-1 0 0,-8 21 1 0 0,10-33-6608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 13823 0 0,'2'-3'118'0'0,"1"0"-1"0"0,0 0 0 0 0,0 0 1 0 0,0 0-1 0 0,0 0 0 0 0,0 0 1 0 0,1 1-1 0 0,5-4 0 0 0,-9 6-111 0 0,0 0-1 0 0,0 0 0 0 0,0 0 0 0 0,0 0 1 0 0,0 0-1 0 0,0 0 0 0 0,1 0 0 0 0,-1 0 1 0 0,0 0-1 0 0,0 0 0 0 0,0 0 1 0 0,0 0-1 0 0,0 0 0 0 0,0 0 0 0 0,0 0 1 0 0,0 0-1 0 0,0 0 0 0 0,0 0 0 0 0,0 0 1 0 0,0 0-1 0 0,0 0 0 0 0,0 0 0 0 0,0 0 1 0 0,1 0-1 0 0,-1 0 0 0 0,0 0 1 0 0,0 0-1 0 0,0 0 0 0 0,0 0 0 0 0,0 0 1 0 0,0 0-1 0 0,0 0 0 0 0,0 0 0 0 0,0 0 1 0 0,0 0-1 0 0,0 0 0 0 0,0-1 1 0 0,0 1-1 0 0,0 0 0 0 0,0 0 0 0 0,0 0 1 0 0,0 0-1 0 0,0 0 0 0 0,0 0 0 0 0,0 0 1 0 0,0 0-1 0 0,0 0 0 0 0,0 0 0 0 0,0 0 1 0 0,0 0-1 0 0,0 0 0 0 0,0 0 1 0 0,0-1-1 0 0,0 1 0 0 0,0 0 0 0 0,0 0 1 0 0,0 0-1 0 0,0 0 0 0 0,0 0 0 0 0,0 0 1 0 0,0 0-1 0 0,0 0 0 0 0,-4-5 178 0 0,1 19 681 0 0,1 0-758 0 0,-1 0 0 0 0,-1 0 1 0 0,0 0-1 0 0,-10 23 0 0 0,-32 52 388 0 0,22-44-402 0 0,2 1-92 0 0,3 1 0 0 0,1 1 0 0 0,-16 72 0 0 0,30-102 0 0 0,0 1 0 0 0,2 0 0 0 0,-1 20 0 0 0,3-38 7 0 0,0-1-1 0 0,0 1 0 0 0,0 0 1 0 0,0 0-1 0 0,0 0 0 0 0,0-1 0 0 0,0 1 1 0 0,0 0-1 0 0,0 0 0 0 0,1-1 1 0 0,-1 1-1 0 0,0 0 0 0 0,1-1 1 0 0,-1 1-1 0 0,0 0 0 0 0,1-1 1 0 0,-1 1-1 0 0,0 0 0 0 0,1-1 1 0 0,-1 1-1 0 0,1-1 0 0 0,0 1 1 0 0,-1-1-1 0 0,1 1 0 0 0,-1-1 1 0 0,1 1-1 0 0,1 0 0 0 0,-1-1 24 0 0,1 0 0 0 0,-1 1-1 0 0,1-1 1 0 0,-1 0-1 0 0,1 0 1 0 0,-1 0 0 0 0,1 0-1 0 0,-1-1 1 0 0,1 1 0 0 0,-1 0-1 0 0,0-1 1 0 0,1 1 0 0 0,1-1-1 0 0,5-3 183 0 0,0 0 0 0 0,0 0 0 0 0,11-8 0 0 0,84-69 416 0 0,-22 15-576 0 0,212-179 367 0 0,-284 237 243 0 0,21-15 0 0 0,-28 22-863 0 0,-2 1-250 0 0,0 0 425 0 0,1 0 0 0 0,-1 0 0 0 0,1 1 0 0 0,-1-1 0 0 0,0 0 0 0 0,1 1 0 0 0,-1-1 0 0 0,0 0 0 0 0,0 1 0 0 0,1-1 0 0 0,-1 1 0 0 0,0-1 0 0 0,0 0 0 0 0,0 1 0 0 0,1-1 0 0 0,-1 1 0 0 0,0-1 0 0 0,0 1 0 0 0,0-1 0 0 0,0 0 0 0 0,0 1 0 0 0,0-1 0 0 0,0 1 0 0 0,0-1 1 0 0,0 2-1 0 0,0 10-406 0 0,-2 9 432 0 0,-6 23 0 0 0,1 1 0 0 0,2-10 91 0 0,-7 82 1005 0 0,11-99-935 0 0,1-1 0 0 0,1 0 0 0 0,1 0 0 0 0,7 32 0 0 0,-3-24-161 0 0,5 2 931 0 0,-10-25-422 0 0,-1-2-66 0 0,2-1-430 0 0,0 0-1 0 0,0 0 1 0 0,0-1 0 0 0,0 1-1 0 0,0 0 1 0 0,0-1 0 0 0,0 1 0 0 0,-1-1-1 0 0,1 0 1 0 0,-1 1 0 0 0,1-1-1 0 0,1-3 1 0 0,35-55-13 0 0,-25 38 0 0 0,16-22 0 0 0,-1 9 0 0 0,2 1 0 0 0,1 1 0 0 0,62-50 0 0 0,-58 55-442 0 0,75-56 1134 0 0,-51 48-2582 0 0,4 5-4004 0 0,-32 18-988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15663 0 0,'0'0'356'0'0,"0"0"50"0"0,0 0 20 0 0,0 0-42 0 0,-2 0-250 0 0,-3 1-133 0 0,0-1 1 0 0,0 1 0 0 0,0 0 0 0 0,1 0-1 0 0,-1 1 1 0 0,0-1 0 0 0,0 1 0 0 0,1 0-1 0 0,-9 5 1 0 0,-5 5-2 0 0,-17 14-1 0 0,7-5-1 0 0,17-14 2 0 0,-181 137 0 0 0,169-124 0 0 0,0 2 0 0 0,2 0 0 0 0,0 1 0 0 0,2 1 0 0 0,-29 46 0 0 0,46-66 42 0 0,0 0 0 0 0,0-1 0 0 0,0 1 0 0 0,1 0 0 0 0,0 0 0 0 0,0 0 0 0 0,-1 8 0 0 0,2-11-26 0 0,0 0 0 0 0,0 0 1 0 0,0 0-1 0 0,0 0 0 0 0,0 0 0 0 0,0 0 1 0 0,0 0-1 0 0,0 0 0 0 0,1 0 1 0 0,-1 0-1 0 0,0 0 0 0 0,1 0 1 0 0,-1 0-1 0 0,1 0 0 0 0,-1 0 1 0 0,1 0-1 0 0,-1 0 0 0 0,1 0 1 0 0,0 0-1 0 0,-1 0 0 0 0,1-1 0 0 0,0 1 1 0 0,0 0-1 0 0,-1-1 0 0 0,1 1 1 0 0,0 0-1 0 0,0-1 0 0 0,0 1 1 0 0,0-1-1 0 0,0 0 0 0 0,0 1 1 0 0,0-1-1 0 0,0 0 0 0 0,0 1 1 0 0,2-1-1 0 0,7 1 256 0 0,0-1 1 0 0,0 0-1 0 0,0-1 0 0 0,0 0 1 0 0,19-5-1 0 0,-4 2 139 0 0,-10 1-254 0 0,0 0 0 0 0,1-1-1 0 0,-1-1 1 0 0,-1 0 0 0 0,1-1-1 0 0,14-8 1 0 0,-19 8-105 0 0,0-1 0 0 0,0 0-1 0 0,0 0 1 0 0,-1-1 0 0 0,0-1 0 0 0,0 1-1 0 0,-1-1 1 0 0,10-14 0 0 0,-12 13 163 0 0,1 0 1 0 0,-1 0-1 0 0,0 0 1 0 0,-1-1-1 0 0,-1 1 0 0 0,0-1 1 0 0,4-13-1 0 0,-7 20-337 0 0,-1 0 0 0 0,1-1 0 0 0,-1 1 0 0 0,0-1 0 0 0,0 1 0 0 0,0 0 0 0 0,0-1 0 0 0,-1 1 0 0 0,0-1 0 0 0,1 1 0 0 0,-2 0 0 0 0,1 0 0 0 0,0 0 0 0 0,-1-1 0 0 0,0 1 0 0 0,0 1 0 0 0,0-1 0 0 0,-1 0 0 0 0,1 0 0 0 0,-1 1 0 0 0,0-1 0 0 0,-3-2 0 0 0,0 1-370 0 0,0 0 0 0 0,0 1 0 0 0,-1 0 0 0 0,1 0 0 0 0,-1 0 0 0 0,0 1 0 0 0,0 0 0 0 0,0 0 0 0 0,0 1 0 0 0,-11-3 0 0 0,10 4-1161 0 0,0 0 0 0 0,-15-1 1 0 0,3 3-2874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275 121 15663 0 0,'0'0'356'0'0,"0"0"50"0"0,0 0 20 0 0,-1 2-42 0 0,-93 109-235 0 0,45-50-150 0 0,31-39 206 0 0,0 2-1 0 0,2 0 1 0 0,0 1 0 0 0,2 0-1 0 0,0 1 1 0 0,-16 47-1 0 0,29-69-149 0 0,0-1 1 0 0,0 0-1 0 0,1 1 0 0 0,-1-1 1 0 0,1 0-1 0 0,0 1 0 0 0,0-1 0 0 0,0 1 1 0 0,0-1-1 0 0,2 6 0 0 0,2-1 85 0 0,-3-7-43 0 0,1 0 0 0 0,-1 0-1 0 0,0 0 1 0 0,1-1 0 0 0,-1 1-1 0 0,0-1 1 0 0,1 1 0 0 0,-1-1-1 0 0,1 1 1 0 0,-1-1 0 0 0,0 0-1 0 0,1 0 1 0 0,-1 0 0 0 0,1 0-1 0 0,-1 0 1 0 0,1 0 0 0 0,-1 0-1 0 0,1 0 1 0 0,-1 0 0 0 0,1-1-1 0 0,-1 1 1 0 0,2-1 0 0 0,3-1 245 0 0,0 0 1 0 0,0-1 0 0 0,11-6 0 0 0,-9 4-263 0 0,39-22 5 0 0,-2-3 1 0 0,55-45 0 0 0,129-156 1378 0 0,-215 215-1721 0 0,1 1 0 0 0,-2-2 0 0 0,0 0 0 0 0,-1-1-1 0 0,-1 0 1 0 0,14-30 0 0 0,-24 46 105 0 0,-1-1 0 0 0,1 1 0 0 0,-1 0 0 0 0,1-1 0 0 0,-1 1 0 0 0,0-1 0 0 0,0 1 0 0 0,0-1 0 0 0,0 1 0 0 0,-1-5 0 0 0,1 6-8 0 0,-1 1 0 0 0,1-1-1 0 0,0 1 1 0 0,-1 0 0 0 0,0-1 0 0 0,1 1 0 0 0,-1-1-1 0 0,1 1 1 0 0,-1 0 0 0 0,1 0 0 0 0,-1-1-1 0 0,0 1 1 0 0,1 0 0 0 0,-1 0 0 0 0,0 0-1 0 0,1 0 1 0 0,-1-1 0 0 0,0 1 0 0 0,1 0 0 0 0,-1 0-1 0 0,0 0 1 0 0,1 1 0 0 0,-2-1 0 0 0,1 0-212 0 0,-8 0-1163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15663 0 0,'0'0'356'0'0,"0"0"50"0"0,0 0 20 0 0,0 0-42 0 0,0 0-180 0 0,-2 3 176 0 0,-58 97 155 0 0,-4-3 0 0 0,-148 171-1 0 0,125-163-534 0 0,-102 163 0 0 0,178-252-76 0 0,-8 14-316 0 0,-19 37-1 0 0,32-56-4090 0 0,1-3-1565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 10135 0 0,'0'0'231'0'0,"0"0"29"0"0,0 0 19 0 0,-7-5 7 0 0,6 5-286 0 0,0-1 0 0 0,0 1 0 0 0,0-1 0 0 0,0 1 0 0 0,0-1 0 0 0,0 1 0 0 0,0-1 0 0 0,0 1 0 0 0,0 0 0 0 0,0 0 0 0 0,0 0 0 0 0,0 0 0 0 0,0-1 0 0 0,0 1 0 0 0,0 1 0 0 0,0-1 0 0 0,0 0 0 0 0,0 0 0 0 0,0 0 0 0 0,0 0 0 0 0,-1 1 0 0 0,1-1 0 0 0,1 1 0 0 0,-1-1 0 0 0,0 0 0 0 0,0 1 0 0 0,0 0 0 0 0,-1 0 0 0 0,-2 1 0 0 0,-16 7 237 0 0,1 0-1 0 0,0 2 1 0 0,1 0-1 0 0,0 1 1 0 0,0 1-1 0 0,2 0 1 0 0,-27 27-1 0 0,14-7 480 0 0,1 0 0 0 0,-43 67 0 0 0,62-86-416 0 0,1 1 0 0 0,0 0 0 0 0,-6 19 0 0 0,11-27-214 0 0,1 0 0 0 0,0-1 0 0 0,1 1 0 0 0,0 0-1 0 0,0 0 1 0 0,0 0 0 0 0,1 0 0 0 0,0 0 0 0 0,0 0-1 0 0,2 10 1 0 0,-1-15-86 0 0,-1 0 0 0 0,1 0 0 0 0,-1 0 0 0 0,1-1 0 0 0,0 1 0 0 0,0 0 0 0 0,0 0 0 0 0,0-1 0 0 0,0 1 0 0 0,0-1 0 0 0,0 1 0 0 0,0-1 0 0 0,1 1 0 0 0,1 1 0 0 0,7 1 0 0 0,-7-4 21 0 0,0 0 1 0 0,1-1-1 0 0,-1 1 0 0 0,0-1 1 0 0,0 0-1 0 0,0 0 0 0 0,1 0 0 0 0,-1 0 1 0 0,4-2-1 0 0,30-19 427 0 0,-17 10-178 0 0,-7 4-120 0 0,0 0-1 0 0,-1-2 1 0 0,0 1-1 0 0,-1-1 1 0 0,0-1 0 0 0,-1 0-1 0 0,15-18 1 0 0,-11 8-170 0 0,0 0 0 0 0,-1-1 0 0 0,17-41 0 0 0,-27 56-66 0 0,0 0-1 0 0,-1 0 1 0 0,1 0-1 0 0,-1-1 1 0 0,-1 1-1 0 0,0 0 1 0 0,0-1-1 0 0,0 1 1 0 0,-1-1-1 0 0,0 0 1 0 0,0 1-1 0 0,-1-1 1 0 0,0 1-1 0 0,0-1 1 0 0,-5-12-1 0 0,5 18-64 0 0,0 1 1 0 0,0-1-1 0 0,0 1 0 0 0,0-1 0 0 0,0 1 1 0 0,0 0-1 0 0,0-1 0 0 0,-1 1 0 0 0,1 0 1 0 0,-1 0-1 0 0,1 0 0 0 0,-1 0 0 0 0,-2-1 1 0 0,-20-7-1324 0 0,23 9 962 0 0,1 0-136 0 0,0 0-572 0 0,0 0-253 0 0,0 0-51 0 0,0 0-11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77 4607 0 0,'37'-42'1157'0'0,"-14"18"4625"0"0,-21 22-3694 0 0,-2 2-1028 0 0,0 0-469 0 0,0-1-549 0 0,0 1 0 0 0,0 0 0 0 0,1 0 0 0 0,-1 0 0 0 0,0-1 0 0 0,0 1-1 0 0,0 0 1 0 0,0 0 0 0 0,0-1 0 0 0,0 1 0 0 0,0 0 0 0 0,0 0 0 0 0,0-1-1 0 0,0 1 1 0 0,0 0 0 0 0,0 0 0 0 0,0-1 0 0 0,0 1 0 0 0,0 0 0 0 0,0-1-1 0 0,0 1 1 0 0,0 0 0 0 0,0 0 0 0 0,0 0 0 0 0,0-1 0 0 0,-1 1 0 0 0,1 0-1 0 0,0 0 1 0 0,0-1 0 0 0,0 1 0 0 0,0 0 0 0 0,-1 0 0 0 0,1-1 0 0 0,-6 2 95 0 0,0-1 0 0 0,-1 1 1 0 0,1 1-1 0 0,0-1 1 0 0,0 1-1 0 0,0 0 1 0 0,-8 4-1 0 0,-44 25 309 0 0,23-11-213 0 0,-249 123 127 0 0,266-133-360 0 0,0 0 0 0 0,1 1 0 0 0,0 0 0 0 0,-30 27 0 0 0,38-24 0 0 0,5-3-13 0 0,5-9-3 0 0,0 0 1 0 0,-1-1 0 0 0,1 1-1 0 0,0 0 1 0 0,0-1-1 0 0,0 1 1 0 0,1-1-1 0 0,-1 1 1 0 0,0-1-1 0 0,0 1 1 0 0,1-1-1 0 0,-1 0 1 0 0,1 0 0 0 0,-1 0-1 0 0,1 0 1 0 0,-1 0-1 0 0,1 0 1 0 0,0 0-1 0 0,2 1 1 0 0,4 1-63 0 0,-1 0 1 0 0,1-1 0 0 0,11 2-1 0 0,68 6-216 0 0,-59-9 173 0 0,-1 2 0 0 0,45 10 0 0 0,-65-11 90 0 0,1 0 1 0 0,-1 1 0 0 0,1 0 0 0 0,-1 0 0 0 0,0 1 0 0 0,0 0-1 0 0,-1 0 1 0 0,1 0 0 0 0,-1 1 0 0 0,0 0 0 0 0,0 0 0 0 0,0 1-1 0 0,8 10 1 0 0,-9-10 32 0 0,1 3-6 0 0,2 19 28 0 0,-7-22 26 0 0,1-1 0 0 0,-2 0 1 0 0,1 1-1 0 0,-1-1 0 0 0,1 0 0 0 0,-1 1 1 0 0,-1-1-1 0 0,1 1 0 0 0,-1-1 1 0 0,0 0-1 0 0,0 1 0 0 0,-1-1 1 0 0,0 0-1 0 0,1 0 0 0 0,-2 0 1 0 0,1 0-1 0 0,-1 0 0 0 0,1-1 1 0 0,-1 1-1 0 0,-1-1 0 0 0,1 1 0 0 0,0-1 1 0 0,-1 0-1 0 0,0-1 0 0 0,0 1 1 0 0,0 0-1 0 0,-1-1 0 0 0,1 0 1 0 0,-1 0-1 0 0,0-1 0 0 0,1 1 1 0 0,-1-1-1 0 0,-9 3 0 0 0,-8 0 229 0 0,0 0 1 0 0,-1-2-1 0 0,-33 2 0 0 0,-69-7 363 0 0,103 1-557 0 0,-137 4 355 0 0,68 2-357 0 0,89-4-171 0 0,2-1-584 0 0,0 0-264 0 0,0 0-51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59 414 13823 0 0,'2'0'315'0'0,"24"-3"669"0"0,-5 0-700 0 0,-19 2 81 0 0,1-5 691 0 0,-2 5-873 0 0,-1 1 0 0 0,1-1-1 0 0,-1 0 1 0 0,1 0 0 0 0,-1 0 0 0 0,0 1 0 0 0,1-1-1 0 0,-1 0 1 0 0,0 0 0 0 0,1 0 0 0 0,-1 0-1 0 0,0-1 1 0 0,0-5 109 0 0,-1 1-1 0 0,0-1 0 0 0,-1 1 0 0 0,1 0 1 0 0,-1-1-1 0 0,-1 1 0 0 0,-3-8 1 0 0,-2-2-107 0 0,-14-21 1 0 0,3 10 704 0 0,13 18-744 0 0,-1 0 0 0 0,1 0 1 0 0,1-1-1 0 0,-7-13 0 0 0,11 19-147 0 0,0 1 1 0 0,0-1 0 0 0,0 0-1 0 0,0 1 1 0 0,1-1-1 0 0,-1 0 1 0 0,1 1 0 0 0,0-1-1 0 0,0 0 1 0 0,1 0 0 0 0,-1 1-1 0 0,1-1 1 0 0,0 0 0 0 0,0 1-1 0 0,0-1 1 0 0,0 1 0 0 0,2-5-1 0 0,1 1 17 0 0,0 1 0 0 0,0-1 0 0 0,0 1 0 0 0,0 0 0 0 0,1 0 0 0 0,0 0 0 0 0,0 1 0 0 0,1 0 0 0 0,11-9 0 0 0,-8 8-133 0 0,1 0 0 0 0,0 1-1 0 0,0 0 1 0 0,0 1 0 0 0,0 0 0 0 0,12-3-1 0 0,1 2-103 0 0,0 1-1 0 0,0 1 0 0 0,0 1 0 0 0,0 1 0 0 0,44 4 0 0 0,-40-1 222 0 0,41 6 0 0 0,-59-6 0 0 0,-1 0 0 0 0,0 0 0 0 0,0 1 0 0 0,0 0 0 0 0,0 0 0 0 0,8 6 0 0 0,-8-4 0 0 0,0 0 0 0 0,-1 0 0 0 0,1 0 0 0 0,-1 1 0 0 0,9 10 0 0 0,-15-15 0 0 0,1 1 0 0 0,-1 0 0 0 0,0-1 0 0 0,0 1 0 0 0,0-1 0 0 0,0 1 0 0 0,0 0 0 0 0,0 0 0 0 0,-1 0 0 0 0,1-1 0 0 0,-1 1 0 0 0,1 0 0 0 0,-1 0 0 0 0,0 0 0 0 0,1 0 0 0 0,-1 0 0 0 0,0 0 0 0 0,0 0 0 0 0,0 0 0 0 0,-1 0 0 0 0,1 0 0 0 0,0 0 0 0 0,-1 0 0 0 0,1 0 0 0 0,-1-1 0 0 0,0 1 0 0 0,0 0 0 0 0,0 0 0 0 0,0 0 0 0 0,0-1 0 0 0,-2 4 0 0 0,-3 1 0 0 0,1 1 0 0 0,-1-1 0 0 0,-1 0 0 0 0,1-1 0 0 0,-1 1 0 0 0,0-1 0 0 0,-9 4 0 0 0,-57 26 0 0 0,42-21 0 0 0,-39 16-310 0 0,-2-3 0 0 0,-92 22 0 0 0,149-45-483 0 0,-1-1 1 0 0,-17 2-1 0 0,32-5 667 0 0,0 0 0 0 0,0 0 0 0 0,0 0 0 0 0,0 0 0 0 0,0 0 0 0 0,0 0 0 0 0,0 0 0 0 0,1-1 0 0 0,-1 1 0 0 0,0 0 0 0 0,0-1 0 0 0,0 1 0 0 0,0 0 0 0 0,1-1 0 0 0,-1 1 0 0 0,0-1-1 0 0,1 1 1 0 0,-1-1 0 0 0,0 1 0 0 0,1-1 0 0 0,-1 0 0 0 0,0 1 0 0 0,1-1 0 0 0,-1 0 0 0 0,1 1 0 0 0,-1-1 0 0 0,1 0 0 0 0,-1 0 0 0 0,1-1 0 0 0,0 1-236 0 0,0 0-1 0 0,0 0 1 0 0,0 0 0 0 0,1 1 0 0 0,-1-1 0 0 0,0 0-1 0 0,1 0 1 0 0,-1 0 0 0 0,0 0 0 0 0,1 0-1 0 0,0 1 1 0 0,-1-1 0 0 0,1 0 0 0 0,0-1-1 0 0,-1 2 342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15663 0 0,'0'0'356'0'0,"0"0"50"0"0,0 0 20 0 0,0 0-42 0 0,2 1-250 0 0,-1 1-76 0 0,1-1 0 0 0,-1 1 0 0 0,0-1 0 0 0,0 1 1 0 0,0 0-1 0 0,0-1 0 0 0,0 1 0 0 0,0 0 1 0 0,0 0-1 0 0,0-1 0 0 0,-1 1 0 0 0,1 0 0 0 0,-1 0 1 0 0,1 0-1 0 0,-1 0 0 0 0,0 0 0 0 0,0 0 1 0 0,0 0-1 0 0,0 0 0 0 0,0 0 0 0 0,0 0 1 0 0,0 0-1 0 0,-1 0 0 0 0,1 0 0 0 0,-1 0 0 0 0,1 0 1 0 0,-1 0-1 0 0,-1 2 0 0 0,-3 7 46 0 0,-1 0 1 0 0,0 0-1 0 0,-11 14 1 0 0,15-21-157 0 0,-46 57 101 0 0,-102 103 0 0 0,69-81 784 0 0,-72 64 308 0 0,4-4-1165 0 0,50-46 14 0 0,53-53-1895 0 0,-50 59 0 0 0,96-103 1888 0 0,0 0 0 0 0,0 0-1 0 0,0 0 1 0 0,0 0 0 0 0,0 0 0 0 0,0 0-1 0 0,0 0 1 0 0,0 0 0 0 0,0 0-1 0 0,0 0 1 0 0,0 0 0 0 0,0 0-1 0 0,0 0 1 0 0,0 0 0 0 0,0 0 0 0 0,0 0-1 0 0,1 0 1 0 0,-1 0 0 0 0,0 0-1 0 0,0 0 1 0 0,0 0 0 0 0,0 0 0 0 0,0 0-1 0 0,0 0 1 0 0,0 0 0 0 0,0 0-1 0 0,0 0 1 0 0,0 0 0 0 0,0 0 0 0 0,0 0-1 0 0,0 0 1 0 0,0 1 0 0 0,0-1-1 0 0,0 0 1 0 0,0 0 0 0 0,0 0 0 0 0,0 0-1 0 0,0 0 1 0 0,0 0 0 0 0,0 0-1 0 0,0 0 1 0 0,0 0 0 0 0,0 0 0 0 0,0 0-1 0 0,0 0 1 0 0,0 0 0 0 0,0 0-1 0 0,0 0 1 0 0,0 0 0 0 0,0 0 0 0 0,0 0-1 0 0,0 0 1 0 0,0 0 0 0 0,0 0-1 0 0,0 0 1 0 0,0 0 0 0 0,-1 0-1 0 0,1 1 1 0 0,9 0-1007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15663 0 0,'0'0'356'0'0,"0"0"50"0"0,0 0 20 0 0,0 0-42 0 0,1 2-250 0 0,0 0-118 0 0,13 13-18 0 0,-10-10 6 0 0,0-1 0 0 0,0 0 0 0 0,0 1-1 0 0,-1 0 1 0 0,0 0 0 0 0,0 0 0 0 0,0 0 0 0 0,-1 0 0 0 0,1 1-1 0 0,-1-1 1 0 0,-1 1 0 0 0,1 0 0 0 0,0 7 0 0 0,-1-5 8 0 0,-1 0 1 0 0,0 0-1 0 0,0 0 0 0 0,-1 0 1 0 0,0 0-1 0 0,0 0 1 0 0,-1 0-1 0 0,-5 13 1 0 0,-2 0 3 0 0,-1-1 1 0 0,0 0-1 0 0,-2-1 1 0 0,0-1 0 0 0,-1 1-1 0 0,-16 16 1 0 0,-113 104 1371 0 0,70-73-1034 0 0,46-40-346 0 0,-201 206 0 0 0,206-206-8 0 0,-71 77 0 0 0,78-90 0 0 0,0 0 0 0 0,0-1 0 0 0,-1-1 0 0 0,-1 0 0 0 0,-19 9 0 0 0,35-19 1 0 0,0-1 0 0 0,-1 0 1 0 0,1 0-1 0 0,0 0 0 0 0,0 0 0 0 0,-1 1 0 0 0,1-1 0 0 0,0 0 0 0 0,-1 0 1 0 0,1 0-1 0 0,0 0 0 0 0,0 0 0 0 0,-1 0 0 0 0,1 0 0 0 0,0 0 0 0 0,-1 0 1 0 0,1 0-1 0 0,0 0 0 0 0,0 0 0 0 0,-1 0 0 0 0,1 0 0 0 0,0 0 0 0 0,-1 0 1 0 0,1 0-1 0 0,0 0 0 0 0,0 0 0 0 0,-1-1 0 0 0,1 1 0 0 0,0 0 0 0 0,-1 0 1 0 0,1 0-1 0 0,0 0 0 0 0,0-1 0 0 0,0 1 0 0 0,-1 0 0 0 0,1 0 0 0 0,0-1 1 0 0,0 1-1 0 0,0 0 0 0 0,-1 0 0 0 0,1-1 0 0 0,0 1 0 0 0,0 0 0 0 0,0 0 1 0 0,0-1-1 0 0,0 1 0 0 0,0 0 0 0 0,0-1 0 0 0,0 1 0 0 0,0 0 0 0 0,0 0 1 0 0,0-1-1 0 0,0 1 0 0 0,0 0 0 0 0,0-1 0 0 0,0 1 0 0 0,0 0 0 0 0,0-1 1 0 0,0 1-1 0 0,0 0 0 0 0,0 0 0 0 0,0-1 0 0 0,1-4 152 0 0,-1-1 0 0 0,1 1 0 0 0,0 0-1 0 0,0 0 1 0 0,1 0 0 0 0,0 0 0 0 0,3-6 0 0 0,19-34 551 0 0,-16 31-671 0 0,10-16-29 0 0,1 1 0 0 0,2 0 0 0 0,32-33 0 0 0,-31 41-4 0 0,0 0 0 0 0,2 2 0 0 0,0 1 0 0 0,1 0 0 0 0,0 2 0 0 0,2 1 0 0 0,0 2 0 0 0,0 0 0 0 0,1 1 0 0 0,1 2 0 0 0,0 1 0 0 0,0 2 0 0 0,0 0 0 0 0,39-2 0 0 0,-67 9 0 0 0,17-3 0 0 0,1 2 0 0 0,-1 1 0 0 0,1 0 0 0 0,26 4 0 0 0,-39-3 0 0 0,-1 0 0 0 0,1 0 0 0 0,-1 1 0 0 0,1-1 0 0 0,-1 1 0 0 0,0 1 0 0 0,0-1 0 0 0,0 1 0 0 0,6 4 0 0 0,-9-5 0 0 0,0 0 0 0 0,0 0 0 0 0,0 0 0 0 0,0 1 0 0 0,0-1 0 0 0,0 1 0 0 0,0 0 0 0 0,-1-1 0 0 0,0 1 0 0 0,1 0 0 0 0,-1 0 0 0 0,0 0 0 0 0,0 0 0 0 0,-1 0 0 0 0,1 0 0 0 0,-1 0 0 0 0,1 0 0 0 0,-1 5 0 0 0,0 0 30 0 0,0 0-1 0 0,-1 0 1 0 0,0 0-1 0 0,-1 0 1 0 0,1 0-1 0 0,-1 0 1 0 0,-1-1-1 0 0,0 1 0 0 0,0-1 1 0 0,-7 14-1 0 0,-1-3 491 0 0,-1-1-1 0 0,-28 32 1 0 0,31-40-498 0 0,0 0 1 0 0,-1-1 0 0 0,0 0-1 0 0,-1 0 1 0 0,0-1 0 0 0,0 0-1 0 0,-20 8 1 0 0,-91 28-53 0 0,79-30 44 0 0,-157 38-14 0 0,140-33 0 0 0,45-13 0 0 0,0 0 0 0 0,0-1 0 0 0,-23 3 0 0 0,30-7-337 0 0,7-1-1422 0 0,2-1-638 0 0,11-12-130 0 0,10-3-29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 10135 0 0,'0'0'231'0'0,"0"0"29"0"0,0 0 19 0 0,-1 2-41 0 0,-44 81-190 0 0,40-75 98 0 0,5-8-55 0 0,0 1 0 0 0,0 0 0 0 0,0-1 1 0 0,0 1-1 0 0,0 0 0 0 0,0-1 0 0 0,0 1 1 0 0,0 0-1 0 0,0 0 0 0 0,0-1 0 0 0,0 1 1 0 0,0 0-1 0 0,0-1 0 0 0,0 1 1 0 0,1 0-1 0 0,-1-1 0 0 0,0 1 0 0 0,0-1 1 0 0,1 1-1 0 0,-1 0 0 0 0,1-1 0 0 0,-1 1 1 0 0,0-1-1 0 0,1 1 0 0 0,0 0 0 0 0,12 11 1303 0 0,-11-11-1221 0 0,0-1 0 0 0,0 1 0 0 0,0 0 1 0 0,0 0-1 0 0,0-1 0 0 0,0 1 0 0 0,0-1 0 0 0,0 0 0 0 0,0 0 0 0 0,0 0 0 0 0,3 0 0 0 0,28-4 1060 0 0,-12 2-516 0 0,37-3 161 0 0,-1-2 0 0 0,-1-2-1 0 0,1-3 1 0 0,90-31 0 0 0,-117 29-878 0 0,-30 14 0 0 0,1-1 0 0 0,0 1 0 0 0,-1 0 0 0 0,1 0 0 0 0,-1-1 0 0 0,1 1 0 0 0,-1 0 0 0 0,1-1 0 0 0,-1 1 0 0 0,0 0 0 0 0,1-1 0 0 0,-1 1 0 0 0,1-1 0 0 0,-1 1 0 0 0,0 0 0 0 0,1-1 0 0 0,-1 1 0 0 0,0-1 0 0 0,1 1 0 0 0,-1-1 0 0 0,0 0 0 0 0,0 1 0 0 0,0-1 0 0 0,1 1 0 0 0,-1-1 0 0 0,0 1 0 0 0,0-1 0 0 0,0 0 0 0 0,0 1 0 0 0,0-1 0 0 0,0 1 0 0 0,0-1 0 0 0,0 1 0 0 0,0-1 0 0 0,-1 0 0 0 0,1 1 0 0 0,0-1 0 0 0,0 1 0 0 0,0-1 0 0 0,-1 1 0 0 0,1-1 0 0 0,0 1 0 0 0,0-1 0 0 0,-1 1 0 0 0,1-1 0 0 0,-1 1 0 0 0,1-1 0 0 0,0 1 0 0 0,-1 0 0 0 0,0-1 0 0 0,0 0 0 0 0,0 0-32 0 0,0 0 1 0 0,-1 0-1 0 0,1-1 0 0 0,-1 1 0 0 0,1 0 0 0 0,-1 1 1 0 0,1-1-1 0 0,-1 0 0 0 0,0 0 0 0 0,1 1 0 0 0,-1-1 1 0 0,0 1-1 0 0,0-1 0 0 0,1 1 0 0 0,-4 0 0 0 0,-30-1-705 0 0,27 1 599 0 0,-29 2 72 0 0,0 1 1 0 0,1 2-1 0 0,-1 1 0 0 0,1 2 0 0 0,0 1 1 0 0,0 2-1 0 0,2 2 0 0 0,-61 30 0 0 0,87-39 62 0 0,1 1 0 0 0,0 0 0 0 0,0 0 0 0 0,0 0 0 0 0,1 1 0 0 0,0 0 0 0 0,0 1 0 0 0,0-1 0 0 0,1 1-1 0 0,0 0 1 0 0,0 1 0 0 0,1-1 0 0 0,-7 16 0 0 0,8-16 83 0 0,1 0 0 0 0,0 0 1 0 0,0 0-1 0 0,1 0 0 0 0,0 0 0 0 0,0 0 0 0 0,1 0 0 0 0,0 1 1 0 0,0-1-1 0 0,1 0 0 0 0,0 0 0 0 0,0 0 0 0 0,0 0 0 0 0,1 0 1 0 0,0 0-1 0 0,1 0 0 0 0,3 7 0 0 0,-1-4-27 0 0,1 0-1 0 0,0 0 0 0 0,1-1 1 0 0,0 1-1 0 0,0-1 1 0 0,1-1-1 0 0,1 0 0 0 0,-1 0 1 0 0,1 0-1 0 0,0-1 1 0 0,1-1-1 0 0,0 1 0 0 0,0-2 1 0 0,21 10-1 0 0,-11-8-228 0 0,0 0 0 0 0,1-2 1 0 0,-1 0-1 0 0,1-1 0 0 0,0-2 0 0 0,0 0 0 0 0,29-1 0 0 0,-30-2-267 0 0,0-1-1 0 0,0-1 0 0 0,0 0 1 0 0,0-2-1 0 0,36-13 0 0 0,-37 12 163 0 0,85-34-1252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3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18 8287 0 0,'5'-3'28'0'0,"-2"1"51"0"0,-1 0 1 0 0,1 1 0 0 0,0 0 0 0 0,0-1 0 0 0,0 1-1 0 0,0 0 1 0 0,-1 0 0 0 0,1 1 0 0 0,4-1 0 0 0,11-1 807 0 0,-18 2-825 0 0,1 0-1 0 0,-1 0 0 0 0,0 0 0 0 0,0 0 1 0 0,0 0-1 0 0,0 0 0 0 0,0 0 0 0 0,0 1 1 0 0,1-1-1 0 0,-1 0 0 0 0,0 0 0 0 0,0 0 0 0 0,0 0 1 0 0,0 0-1 0 0,0 0 0 0 0,0 0 0 0 0,0 1 1 0 0,0-1-1 0 0,0 0 0 0 0,0 0 0 0 0,0 0 1 0 0,0 0-1 0 0,0 0 0 0 0,0 1 0 0 0,0-1 1 0 0,0 0-1 0 0,0 0 0 0 0,0 0 0 0 0,0 0 0 0 0,0 1 1 0 0,0-1-1 0 0,0 0 0 0 0,0 0 0 0 0,0 0 1 0 0,0 0-1 0 0,0 0 0 0 0,0 0 0 0 0,0 1 1 0 0,0-1-1 0 0,0 0 0 0 0,0 0 0 0 0,0 0 1 0 0,0 0-1 0 0,-1 0 0 0 0,1 1 0 0 0,-13 12 1841 0 0,-6-1-1790 0 0,1-1 0 0 0,-1-1 0 0 0,-1 0 0 0 0,-33 10 0 0 0,8-2-64 0 0,-5 3 10 0 0,-172 77 1062 0 0,173-73-830 0 0,1 2 0 0 0,-63 46 0 0 0,108-70-290 0 0,0-1 0 0 0,0 0 0 0 0,1 1 0 0 0,-1-1 0 0 0,1 1 0 0 0,-1 0 0 0 0,1 0 0 0 0,0 0 0 0 0,-2 4 0 0 0,3-6 0 0 0,1 1 0 0 0,-1 0 0 0 0,1-1 0 0 0,-1 1 0 0 0,1 0 0 0 0,0-1 0 0 0,0 1 0 0 0,0 0 0 0 0,0 0 0 0 0,0-1 0 0 0,0 1 0 0 0,0 0 0 0 0,0-1 0 0 0,1 1 0 0 0,-1 0 0 0 0,1-1 0 0 0,-1 1 0 0 0,1-1 0 0 0,0 1 0 0 0,0 0 0 0 0,0-1 0 0 0,1 2 0 0 0,1 3 0 0 0,1-1 0 0 0,0 0 0 0 0,0 0 0 0 0,1-1 0 0 0,0 1 0 0 0,-1-1 0 0 0,1 0 0 0 0,0 0 0 0 0,8 3 0 0 0,-3-1 0 0 0,1-1 0 0 0,0-1 0 0 0,0 0 0 0 0,14 3 0 0 0,-11-4-30 0 0,27 8-1423 0 0,0-1 1 0 0,0-3 0 0 0,62 3-1 0 0,-74-11-3515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10135 0 0,'0'0'464'0'0,"1"0"-9"0"0,6 0-155 0 0,-5 0 443 0 0,-2 0 227 0 0,0 0 44 0 0,0 0-61 0 0,-8 0 256 0 0,-4 3-818 0 0,1 0-1 0 0,-1 0 1 0 0,1 1-1 0 0,0 1 1 0 0,0 0-1 0 0,-16 10 1 0 0,12-7-117 0 0,-19 10-133 0 0,-37 20-104 0 0,61-32-38 0 0,0 1 0 0 0,0 0 0 0 0,1 0-1 0 0,-14 15 1 0 0,-30 38 1 0 0,51-57 0 0 0,-1 0 0 0 0,1 0 0 0 0,-1 0 0 0 0,1 0 0 0 0,0 1 0 0 0,0-1 0 0 0,0 1 0 0 0,1-1 0 0 0,-1 1 0 0 0,0 5 0 0 0,1-8 0 0 0,1 0 0 0 0,0-1 0 0 0,0 1 0 0 0,-1 0 0 0 0,1 0 0 0 0,0 0 0 0 0,0-1 0 0 0,0 1 0 0 0,0 0 0 0 0,0 0 0 0 0,0 0 0 0 0,0 0 0 0 0,0 0 0 0 0,0-1 0 0 0,1 1 0 0 0,-1 1 0 0 0,6 2 0 0 0,-5-4 0 0 0,1 1 38 0 0,0 0 0 0 0,1 0 0 0 0,-1 0 0 0 0,1 0-1 0 0,-1-1 1 0 0,0 1 0 0 0,1-1 0 0 0,-1 1 0 0 0,1-1-1 0 0,4 0 1 0 0,28-4 717 0 0,-20 2-486 0 0,8 0-167 0 0,-1-1-1 0 0,0-1 0 0 0,0-1 1 0 0,0-1-1 0 0,37-16 0 0 0,39-31-101 0 0,-85 45 0 0 0,1-1 0 0 0,-2-1 0 0 0,1 0 0 0 0,20-23 0 0 0,-31 31-23 0 0,0 0-1 0 0,0-1 0 0 0,-1 1 1 0 0,1-1-1 0 0,0 1 1 0 0,-1-1-1 0 0,0 0 0 0 0,0 1 1 0 0,0-1-1 0 0,0 0 0 0 0,0 0 1 0 0,0 0-1 0 0,-1 0 1 0 0,1 0-1 0 0,-1 0 0 0 0,0-4 1 0 0,0 6-452 0 0,0 1-33 0 0,-4-17-4357 0 0,0 9 3330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2759 0 0,'0'0'107'0'0,"1"2"-19"0"0,0 16 441 0 0,-1-16-42 0 0,0-2 22 0 0,0 0 139 0 0,0 0 572 0 0,0 0 254 0 0,0 0 50 0 0,0 0-59 0 0,0 0-288 0 0,0 1-121 0 0,0 0-1043 0 0,0-1 0 0 0,0 0 0 0 0,0 0 0 0 0,0 0 0 0 0,0 0 0 0 0,0 0-1 0 0,0 0 1 0 0,0 1 0 0 0,0-1 0 0 0,0 0 0 0 0,1 0 0 0 0,-1 0 0 0 0,0 0 0 0 0,0 0-1 0 0,0 0 1 0 0,0 0 0 0 0,0 1 0 0 0,0-1 0 0 0,0 0 0 0 0,0 0 0 0 0,0 0 0 0 0,0 0-1 0 0,0 0 1 0 0,1 0 0 0 0,-1 0 0 0 0,0 0 0 0 0,0 0 0 0 0,0 0 0 0 0,0 0-1 0 0,0 1 1 0 0,0-1 0 0 0,0 0 0 0 0,1 0 0 0 0,-1 0 0 0 0,0 0 0 0 0,0 0 0 0 0,0 0-1 0 0,0 0 1 0 0,0 0 0 0 0,1 0 0 0 0,-1 0 0 0 0,0 0 0 0 0,0 0 0 0 0,0 0 0 0 0,0 0-1 0 0,0-1 1 0 0,0 1 0 0 0,0 0 0 0 0,1 0 0 0 0,8-7 986 0 0,13-20 1064 0 0,-10 11-1437 0 0,-4 9-626 0 0,0 1 0 0 0,0 0 0 0 0,1 0 0 0 0,-1 0 0 0 0,12-4 0 0 0,-8 3 0 0 0,-1 2 0 0 0,1 0 0 0 0,-1 1 0 0 0,1 0 0 0 0,0 1 0 0 0,0 0 0 0 0,18-1 0 0 0,-26 4-1 0 0,0-1 0 0 0,0 1 1 0 0,-1 0-1 0 0,1 1 0 0 0,0-1 0 0 0,0 1 0 0 0,-1-1 0 0 0,1 1 0 0 0,0 0 0 0 0,-1 1 0 0 0,1-1 0 0 0,-1 0 1 0 0,1 1-1 0 0,-1 0 0 0 0,0 0 0 0 0,0 0 0 0 0,0 0 0 0 0,0 1 0 0 0,4 3 0 0 0,-5-4 5 0 0,0 1 0 0 0,0 0 1 0 0,0 0-1 0 0,0 0 0 0 0,-1 0 0 0 0,1 0 0 0 0,-1 0 0 0 0,0 0 0 0 0,0 1 0 0 0,0-1 0 0 0,0 0 0 0 0,0 1 0 0 0,-1-1 1 0 0,0 1-1 0 0,1-1 0 0 0,-1 1 0 0 0,0-1 0 0 0,-1 0 0 0 0,1 1 0 0 0,-1-1 0 0 0,0 4 0 0 0,-2 3 95 0 0,0-1 0 0 0,0-1 0 0 0,0 1-1 0 0,-1 0 1 0 0,0-1 0 0 0,-1 0 0 0 0,0 0 0 0 0,0 0-1 0 0,-1 0 1 0 0,0-1 0 0 0,0 0 0 0 0,-1 0 0 0 0,0-1-1 0 0,0 0 1 0 0,0 0 0 0 0,-1 0 0 0 0,0-1 0 0 0,0 0-1 0 0,-16 6 1 0 0,-2 1-99 0 0,18-13 0 0 0,8 0 0 0 0,-1 1 0 0 0,1-1 0 0 0,-1 1 0 0 0,1-1 0 0 0,-1 0 0 0 0,1 1 0 0 0,-1-1 0 0 0,1 0 0 0 0,0 0 0 0 0,-1 1 0 0 0,1-1 0 0 0,0 0 0 0 0,-1 0 0 0 0,1 0 0 0 0,0 1 0 0 0,0-1 0 0 0,0 0 0 0 0,0 0 0 0 0,0 0 0 0 0,0 1 0 0 0,0-1 0 0 0,0 0 0 0 0,0 0 0 0 0,0 0 0 0 0,1 1 0 0 0,-1-1 0 0 0,1-1 0 0 0,9-23 0 0 0,-5 16 0 0 0,1 1 0 0 0,-1-1 0 0 0,1 2 0 0 0,1-1 0 0 0,10-10 0 0 0,42-31 0 0 0,-46 39 0 0 0,17-12-332 0 0,0 2 0 0 0,62-31 0 0 0,73-17-664 0 0,-151 63 996 0 0,1 0 0 0 0,0 2 0 0 0,1 0 0 0 0,-1 1 0 0 0,20-1 0 0 0,-23 3 0 0 0,-1 0 0 0 0,1 1 0 0 0,-1 0 0 0 0,0 1 0 0 0,0 0 0 0 0,0 1 0 0 0,21 7 0 0 0,-28-8 166 0 0,-1 0 0 0 0,1 1 0 0 0,0-1 0 0 0,-1 1 1 0 0,0 0-1 0 0,0 0 0 0 0,1 0 0 0 0,-2 0 0 0 0,1 0 0 0 0,4 7 0 0 0,-7-8-158 0 0,1-1 1 0 0,-1 0-1 0 0,0 1 0 0 0,0-1 1 0 0,0 0-1 0 0,0 1 1 0 0,0-1-1 0 0,-1 0 1 0 0,1 1-1 0 0,0-1 0 0 0,-1 0 1 0 0,1 0-1 0 0,-1 1 1 0 0,1-1-1 0 0,-1 0 0 0 0,1 0 1 0 0,-2 1-1 0 0,1 1 6 0 0,-7 10-14 0 0,0 0 0 0 0,0-1 0 0 0,-1 0 0 0 0,-1 0 0 0 0,0-1 0 0 0,0 0 0 0 0,-1-1 0 0 0,-23 17 0 0 0,17-12 0 0 0,0 1 0 0 0,-25 31 0 0 0,-4 5 0 0 0,28-34-339 0 0,-24 24 496 0 0,18-13-6385 0 0,23-27 614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15663 0 0,'0'0'719'0'0,"0"0"-20"0"0,0 0-374 0 0,-1 2 84 0 0,-19 55-7 0 0,-2 0 0 0 0,-3-2 0 0 0,-59 98 0 0 0,63-125-402 0 0,-1 0 0 0 0,-38 36 0 0 0,14-16 0 0 0,-165 179 0 0 0,142-143-934 0 0,10-13-5617 0 0,40-49 1388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13823 0 0,'51'-37'675'0'0,"2"2"0"0"0,66-32-1 0 0,-91 53-250 0 0,0 2 0 0 0,1 1 0 0 0,1 2 0 0 0,-1 0 0 0 0,1 2 0 0 0,48-4 0 0 0,-45 8-245 0 0,-1 2 1 0 0,1 1-1 0 0,60 8 0 0 0,-79-5-18 0 0,1 0 0 0 0,-1 1 1 0 0,0 0-1 0 0,0 1 0 0 0,0 1 0 0 0,0 0 1 0 0,-1 1-1 0 0,0 0 0 0 0,-1 1 1 0 0,22 18-1 0 0,-30-22-156 0 0,0-1 0 0 0,-1 1 0 0 0,1 0 0 0 0,-1 0 0 0 0,0 0 0 0 0,0 1 0 0 0,0-1 0 0 0,-1 1 0 0 0,1 0 0 0 0,-1 0 0 0 0,0 0 0 0 0,-1 0 0 0 0,1 0 0 0 0,-1 0 0 0 0,0 0 0 0 0,0 0 0 0 0,-1 0 0 0 0,1 1 0 0 0,-1-1 0 0 0,0 0 0 0 0,-1 0 0 0 0,1 1 0 0 0,-1-1 0 0 0,0 0 0 0 0,0 0 0 0 0,-1 0 0 0 0,0 0 0 0 0,0 0 0 0 0,0 0 0 0 0,0 0 0 0 0,-1-1 0 0 0,-5 9 0 0 0,3-7-5 0 0,1-1 0 0 0,-1 0 0 0 0,0-1 0 0 0,0 1 0 0 0,0-1 0 0 0,-1 0 0 0 0,-6 3 0 0 0,-46 23 0 0 0,42-22 0 0 0,-49 22-219 0 0,-2-3 0 0 0,-1-3 0 0 0,-134 28 0 0 0,170-46-303 0 0,-1-2-1 0 0,0-1 0 0 0,1-2 1 0 0,-1-1-1 0 0,-52-7 0 0 0,80 6 292 0 0,0 0-1 0 0,0 0 0 0 0,0-1 1 0 0,0 0-1 0 0,0 1 0 0 0,-7-6 1 0 0,9 6 134 0 0,1 0 1 0 0,0-1-1 0 0,0 1 1 0 0,0-1-1 0 0,0 0 1 0 0,0 0-1 0 0,1 1 1 0 0,-1-1-1 0 0,0 0 1 0 0,1 0-1 0 0,0-1 1 0 0,-3-3-1 0 0,4 5 24 0 0,-1-1 0 0 0,1 1 0 0 0,0-1 0 0 0,0 0 0 0 0,0 1-1 0 0,0-1 1 0 0,0 0 0 0 0,0 1 0 0 0,0-1 0 0 0,0 1 0 0 0,1-1 0 0 0,-1 0-1 0 0,1-2 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0 13823 0 0,'0'0'630'0'0,"-1"2"-13"0"0,-51 75-306 0 0,22-29 77 0 0,-188 247 2089 0 0,-21-16-1300 0 0,-4 13-1578 0 0,232-279 136 0 0,0 0 0 0 0,-1-1 0 0 0,-1 0-1 0 0,0-1 1 0 0,-24 17 0 0 0,19-20-5631 0 0,18-8 928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0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11055 0 0,'0'0'852'0'0,"0"0"-342"0"0,0 0 644 0 0,0 0 338 0 0,0 2 68 0 0,-2 8-690 0 0,0 0-1 0 0,0-1 0 0 0,0 1 1 0 0,-1-1-1 0 0,-6 13 1 0 0,-2 6-135 0 0,7-18-509 0 0,3-8-206 0 0,-1 1 1 0 0,1 0 0 0 0,0 0-1 0 0,1-1 1 0 0,-1 1-1 0 0,0 0 1 0 0,1 0-1 0 0,-1 4 1 0 0,1-5-115 0 0,0-2-74 0 0,0 0-1494 0 0,0 0-5897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92 15663 0 0,'0'0'356'0'0,"-1"1"50"0"0,-6 2-313 0 0,1-1 0 0 0,0 2 0 0 0,0-1-1 0 0,0 1 1 0 0,0 0 0 0 0,1 0 0 0 0,-1 1 0 0 0,1-1 0 0 0,0 1 0 0 0,0 0 0 0 0,1 1 0 0 0,0-1 0 0 0,0 1 0 0 0,-6 11 0 0 0,5-8 116 0 0,3-6-110 0 0,0 0-1 0 0,0 0 1 0 0,1 0-1 0 0,-1 0 1 0 0,1 1-1 0 0,0-1 1 0 0,0 0-1 0 0,0 1 1 0 0,0-1-1 0 0,1 1 1 0 0,-1-1-1 0 0,1 1 1 0 0,0 4-1 0 0,4 8-80 0 0,1-13-21 0 0,-3-2 4 0 0,0 0 10 0 0,0 0 0 0 0,0 0 1 0 0,0 0-1 0 0,0-1 0 0 0,1 1 0 0 0,-1 0 0 0 0,0-1 0 0 0,0 0 0 0 0,1 1 0 0 0,-1-1 1 0 0,0 0-1 0 0,1 0 0 0 0,-1 0 0 0 0,0 0 0 0 0,0-1 0 0 0,1 1 0 0 0,-1-1 0 0 0,0 1 0 0 0,3-2 1 0 0,4-2 214 0 0,0 0 0 0 0,0-1 1 0 0,10-7-1 0 0,-4 4 86 0 0,18-12 704 0 0,35-27 1 0 0,-56 37-914 0 0,0 0 1 0 0,-1 0 0 0 0,0-1 0 0 0,-1-1 0 0 0,16-23 0 0 0,-25 33-130 0 0,0 1 0 0 0,0-1 0 0 0,0 1 0 0 0,0-1 0 0 0,0 1-1 0 0,-1-1 1 0 0,1 1 0 0 0,-1-1 0 0 0,1 0 0 0 0,-1 1 0 0 0,1-1 0 0 0,-1 0 0 0 0,0 1 0 0 0,0-1-1 0 0,0 0 1 0 0,0 0 0 0 0,0 1 0 0 0,0-1 0 0 0,-1 0 0 0 0,1 1 0 0 0,-1-1 0 0 0,1 0 0 0 0,-1 1-1 0 0,1-1 1 0 0,-1 1 0 0 0,0-1 0 0 0,0 1 0 0 0,0-1 0 0 0,0 1 0 0 0,0-1 0 0 0,0 1 0 0 0,0 0-1 0 0,0 0 1 0 0,0-1 0 0 0,-1 1 0 0 0,1 0 0 0 0,0 0 0 0 0,-1 0 0 0 0,1 1 0 0 0,-1-1 0 0 0,1 0-1 0 0,-1 0 1 0 0,0 1 0 0 0,1-1 0 0 0,-1 1 0 0 0,1-1 0 0 0,-1 1 0 0 0,0 0 0 0 0,0 0 0 0 0,1 0-1 0 0,-1 0 1 0 0,-3 0 0 0 0,-9 1-82 0 0,1 1 0 0 0,-1 1 0 0 0,0 0 0 0 0,1 0 0 0 0,-18 8 0 0 0,-64 33 148 0 0,65-28-40 0 0,0 0 0 0 0,2 2 0 0 0,0 1 0 0 0,1 2 0 0 0,0 0 0 0 0,2 2 0 0 0,1 0 0 0 0,-23 30 0 0 0,31-32 0 0 0,1 1 0 0 0,-15 28 0 0 0,25-40 0 0 0,0 0 0 0 0,1 0 0 0 0,0 0 0 0 0,1 1 0 0 0,0-1 0 0 0,0 1 0 0 0,1 0 0 0 0,0 11 0 0 0,2-18 0 0 0,0-1 0 0 0,0 0 0 0 0,0 1 0 0 0,0-1 0 0 0,1 0 0 0 0,-1 0 0 0 0,1 1 0 0 0,0-1 0 0 0,0 0 0 0 0,0 0 0 0 0,1 0 0 0 0,-1 0 0 0 0,1 0 0 0 0,-1 0 0 0 0,1 0 0 0 0,2 2 0 0 0,-1-3 0 0 0,-1 0 0 0 0,0 0 0 0 0,1 0 0 0 0,-1 0 0 0 0,1-1 0 0 0,-1 1 0 0 0,1-1 0 0 0,0 0 0 0 0,0 0 0 0 0,-1 0 0 0 0,1 0 0 0 0,0 0 0 0 0,0-1 0 0 0,0 1 0 0 0,0-1 0 0 0,0 0 0 0 0,0 0 0 0 0,4 0 0 0 0,33-3 0 0 0,0-2 0 0 0,63-17 0 0 0,-65 12-778 0 0,53-23 0 0 0,-10-5-5770 0 0,-45 19 748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550 174 11975 0 0,'108'-76'1312'0'0,"-82"60"-668"0"0,0 2-1 0 0,1 0 1 0 0,0 2-1 0 0,1 1 0 0 0,0 1 1 0 0,31-5-1 0 0,-23 9 893 0 0,-35 6-1024 0 0,-1 0 0 0 0,0 5-401 0 0,-1 0 0 0 0,1 0 1 0 0,-1 0-1 0 0,0-1 0 0 0,-1 1 0 0 0,1 0 0 0 0,-1-1 0 0 0,0 1 0 0 0,0-1 0 0 0,-4 6 1 0 0,-4 5-186 0 0,-18 21 0 0 0,21-27 191 0 0,-252 303 1843 0 0,33-43-1943 0 0,22-28-18 0 0,174-202 1 0 0,1 1 0 0 0,-41 77 0 0 0,63-102 0 0 0,0 0 0 0 0,1 1 0 0 0,-7 29 0 0 0,13-44 1 0 0,0 0 0 0 0,-1 0 0 0 0,1 0 0 0 0,0 0-1 0 0,0 0 1 0 0,0 0 0 0 0,0 0 0 0 0,0 0 0 0 0,0 0 0 0 0,0 0 0 0 0,0 0-1 0 0,0 0 1 0 0,0 0 0 0 0,0 0 0 0 0,1 0 0 0 0,-1 0 0 0 0,0 0 0 0 0,1 0-1 0 0,-1 0 1 0 0,1-1 0 0 0,-1 1 0 0 0,1 0 0 0 0,-1 0 0 0 0,1 0 0 0 0,-1-1-1 0 0,1 1 1 0 0,0 0 0 0 0,-1 0 0 0 0,1-1 0 0 0,0 1 0 0 0,0-1 0 0 0,0 1-1 0 0,0-1 1 0 0,-1 1 0 0 0,1-1 0 0 0,2 1 0 0 0,0 0-85 0 0,0-1 1 0 0,0 1-1 0 0,0-1 0 0 0,0 0 1 0 0,0 0-1 0 0,1 0 0 0 0,3-1 0 0 0,-5 0-107 0 0,1 1-108 0 0,1-1 0 0 0,-1 0 1 0 0,0 0-1 0 0,0 0 1 0 0,0 0-1 0 0,0 0 0 0 0,-1-1 1 0 0,1 1-1 0 0,0-1 0 0 0,-1 0 1 0 0,1 0-1 0 0,-1 0 0 0 0,1 0 1 0 0,-1 0-1 0 0,0-1 0 0 0,0 1 1 0 0,0-1-1 0 0,0 1 0 0 0,0-1 1 0 0,-1 0-1 0 0,1 0 0 0 0,-1 0 1 0 0,0 0-1 0 0,2-6 0 0 0,1-4-1237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4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15663 0 0,'0'0'719'0'0,"0"0"-20"0"0,0 2-449 0 0,1 5 126 0 0,0 0-1 0 0,1 0 0 0 0,0 0 0 0 0,0-1 1 0 0,1 1-1 0 0,0 0 0 0 0,0-1 1 0 0,1 0-1 0 0,-1 1 0 0 0,8 7 1 0 0,-8-10-377 0 0,1 0 0 0 0,-1 0 0 0 0,1-1 0 0 0,1 1 0 0 0,-1-1 1 0 0,0 0-1 0 0,1 0 0 0 0,-1 0 0 0 0,1-1 0 0 0,0 0 0 0 0,0 0 1 0 0,0 0-1 0 0,0 0 0 0 0,11 1 0 0 0,12 0 59 0 0,0 0 0 0 0,0-3-1 0 0,1 0 1 0 0,32-5 0 0 0,112-28 1560 0 0,-53 0-1408 0 0,71-15-2037 0 0,-87 23-1015 0 0,-22 4-2239 0 0,-77 20 4416 0 0,1 1 1 0 0,-1-1 0 0 0,1 1-1 0 0,-1 0 1 0 0,8 1-1 0 0,4 0-5313 0 0,-14 20 5216 0 0,-7-12 762 0 0,3-9 0 0 0,1 0 0 0 0,-1 1 0 0 0,1-1 0 0 0,-1 1 0 0 0,1 0 0 0 0,-1-1 0 0 0,1 1 0 0 0,0-1 0 0 0,-1 1 0 0 0,1 0 0 0 0,0-1 0 0 0,-1 1 0 0 0,1 0 0 0 0,0-1 0 0 0,0 1 0 0 0,-1 0 0 0 0,1-1 0 0 0,0 1 0 0 0,0 0 0 0 0,0 0 0 0 0,0-1 0 0 0,0 1 0 0 0,0 0 0 0 0,0-1 0 0 0,1 2 0 0 0,-2 5 66 0 0,0-5-407 0 0,-2 4 2462 0 0,3-6-1661 0 0,0 1 1 0 0,-1-1-1 0 0,1 0 0 0 0,0 1 0 0 0,0-1 0 0 0,0 0 0 0 0,0 1 1 0 0,0-1-1 0 0,0 1 0 0 0,-1-1 0 0 0,1 0 0 0 0,0 1 0 0 0,0-1 0 0 0,0 1 1 0 0,0-1-1 0 0,1 0 0 0 0,-1 1 0 0 0,0-1 0 0 0,0 0 0 0 0,0 1 1 0 0,0-1-1 0 0,0 1 0 0 0,0-1 0 0 0,1 0 0 0 0,-1 1 0 0 0,8 6-1114 0 0,29 11 2384 0 0,-10-6 520 0 0,-22-10-1997 0 0,0 0 0 0 0,0-1 0 0 0,0 0-1 0 0,0 0 1 0 0,0 0 0 0 0,0-1 0 0 0,0 0-1 0 0,0 0 1 0 0,0 0 0 0 0,0 0 0 0 0,7-2-1 0 0,15 0 11 0 0,-20 2-263 0 0,-1-1 0 0 0,1 0 0 0 0,-1-1 0 0 0,1 0 0 0 0,-1 0 0 0 0,0 0 0 0 0,1 0 0 0 0,-1-1 0 0 0,0 0 0 0 0,-1-1 0 0 0,1 1 0 0 0,-1-1 0 0 0,1 0 0 0 0,-1 0 0 0 0,0-1 0 0 0,0 1 0 0 0,-1-1 0 0 0,0 0 0 0 0,5-8 0 0 0,-8 11-6 0 0,0 1 0 0 0,0-1 0 0 0,0 0 0 0 0,0 0 0 0 0,-1 0 0 0 0,1 0 0 0 0,-1 0 0 0 0,1 1 0 0 0,-1-1 0 0 0,0 0 0 0 0,0 0 0 0 0,0 0 0 0 0,0 0 0 0 0,0 0 0 0 0,0 0 0 0 0,-1 0 0 0 0,1 0 0 0 0,-1 0 0 0 0,1 0 0 0 0,-1 0 0 0 0,0 1 0 0 0,0-1 0 0 0,1 0 0 0 0,-1 0 0 0 0,0 1 0 0 0,-1-1 0 0 0,1 1 0 0 0,0-1 0 0 0,-2-1 0 0 0,0 1-81 0 0,1 0 1 0 0,-1 0-1 0 0,1 1 0 0 0,-1-1 1 0 0,0 1-1 0 0,1-1 0 0 0,-1 1 1 0 0,0 0-1 0 0,0 0 0 0 0,0 1 1 0 0,0-1-1 0 0,0 1 0 0 0,0-1 1 0 0,0 1-1 0 0,0 0 0 0 0,0 0 1 0 0,0 0-1 0 0,-4 1 1 0 0,-14 3 56 0 0,1 2 0 0 0,0 0 0 0 0,0 1 0 0 0,1 1 0 0 0,-36 19 0 0 0,11 1 37 0 0,-49 38 0 0 0,67-46-7 0 0,1 2 0 0 0,0 0 0 0 0,-40 50 0 0 0,54-57 0 0 0,0 0 0 0 0,1 1 0 0 0,1 0 0 0 0,1 0 0 0 0,0 1 0 0 0,1 0 0 0 0,0 1 0 0 0,-5 27 0 0 0,11-41 0 0 0,0 1 0 0 0,0 0 0 0 0,1-1 0 0 0,-1 1 0 0 0,1 0 0 0 0,1 0 0 0 0,-1-1 0 0 0,0 1 0 0 0,1 0 0 0 0,0-1 0 0 0,0 1 0 0 0,1-1 0 0 0,1 5 0 0 0,-2-6 0 0 0,1-1 0 0 0,0 1 0 0 0,-1-1 0 0 0,1 0 0 0 0,0 0 0 0 0,0 0 0 0 0,0 0 0 0 0,0 0 0 0 0,1 0 0 0 0,-1 0 0 0 0,0-1 0 0 0,1 1 0 0 0,-1-1 0 0 0,1 0 0 0 0,0 0 0 0 0,-1 0 0 0 0,1 0 0 0 0,0 0 0 0 0,0 0 0 0 0,0-1 0 0 0,-1 1 0 0 0,6-1 0 0 0,16 1-450 0 0,0-2-1 0 0,0 0 1 0 0,0-2-1 0 0,0 0 1 0 0,36-11 0 0 0,-12 1-6376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521 264 10135 0 0,'0'0'231'0'0,"0"0"29"0"0,0 0 19 0 0,-3 2-41 0 0,3-1-235 0 0,-1-1-1 0 0,0 1 0 0 0,0 0 0 0 0,0 0 0 0 0,1 0 0 0 0,-1-1 0 0 0,0 1 0 0 0,1 0 0 0 0,-1 0 0 0 0,0 0 0 0 0,1 0 0 0 0,-1 0 0 0 0,1 0 0 0 0,0 1 0 0 0,-1-1 0 0 0,1 0 0 0 0,0 0 0 0 0,0 0 0 0 0,-1 0 0 0 0,1 0-1 0 0,0 0 1 0 0,0 1 0 0 0,1 0 0 0 0,-2 8-2 0 0,-5 6 285 0 0,0-1-1 0 0,-1-1 1 0 0,-1 1 0 0 0,-1-1-1 0 0,0 0 1 0 0,-18 21-1 0 0,26-34 228 0 0,1-1 0 0 0,0 0 0 0 0,0 0 0 0 0,0 0 0 0 0,-11-2 512 0 0,-2 2-763 0 0,-25 2 0 0 0,13 0-175 0 0,-35-1-86 0 0,-73-9 0 0 0,73 5 812 0 0,-20-3 424 0 0,69 3-1236 0 0,11 3 0 0 0,0 0 0 0 0,0 0 0 0 0,-1-1 0 0 0,1 1 0 0 0,0 0 0 0 0,0 0 0 0 0,0-1 0 0 0,-1 1 0 0 0,1 0 0 0 0,0 0 0 0 0,0-1 0 0 0,0 1 0 0 0,0 0 0 0 0,0-1 0 0 0,0 1 0 0 0,0 0 0 0 0,-1 0 0 0 0,1-1 0 0 0,0 1 0 0 0,0 0 0 0 0,0-1 0 0 0,0 1 0 0 0,0 0 0 0 0,0-1 0 0 0,1 1 0 0 0,-1-4 0 0 0,1 0 0 0 0,1 0 0 0 0,-1 1 0 0 0,0-1 0 0 0,1 1 0 0 0,0-1 0 0 0,0 1 0 0 0,0 0 0 0 0,0-1 0 0 0,5-4 0 0 0,30-32 0 0 0,-31 34 0 0 0,237-202 0 0 0,-213 185 0 0 0,-8 5 0 0 0,1 1 0 0 0,28-16 0 0 0,-47 31-43 0 0,-1 0 0 0 0,0 1 0 0 0,1-1 0 0 0,-1 1-1 0 0,1 0 1 0 0,-1 0 0 0 0,1 1 0 0 0,0-1 0 0 0,-1 1-1 0 0,1-1 1 0 0,0 1 0 0 0,0 0 0 0 0,-1 1 0 0 0,1-1 0 0 0,0 1-1 0 0,-1-1 1 0 0,1 1 0 0 0,-1 0 0 0 0,1 1 0 0 0,6 2 0 0 0,3 4-170 0 0,0 0 0 0 0,-1 1 0 0 0,0 0 0 0 0,13 14 0 0 0,-15-14 192 0 0,-6-5 21 0 0,0-1 0 0 0,-1 0 0 0 0,0-1 0 0 0,0 0 0 0 0,1 1 0 0 0,0-1 0 0 0,-1 0 0 0 0,1-1 0 0 0,0 1 0 0 0,0-1 0 0 0,7 2 0 0 0,-9-2 26 0 0,-1-1 0 0 0,1 1 0 0 0,-1-1-1 0 0,0 1 1 0 0,0 0 0 0 0,1-1 0 0 0,-1 1 0 0 0,0 0 0 0 0,0 0-1 0 0,0 0 1 0 0,0 0 0 0 0,0 0 0 0 0,0 0 0 0 0,0 0-1 0 0,0 1 1 0 0,0-1 0 0 0,-1 0 0 0 0,1 0 0 0 0,0 1 0 0 0,-1-1-1 0 0,1 0 1 0 0,-1 1 0 0 0,1-1 0 0 0,-1 0 0 0 0,0 1-1 0 0,1-1 1 0 0,-1 1 0 0 0,0-1 0 0 0,0 1 0 0 0,0-1 0 0 0,0 1-1 0 0,-1-1 1 0 0,1 0 0 0 0,0 1 0 0 0,0-1 0 0 0,-1 1-1 0 0,0 1 1 0 0,-2 6 176 0 0,-1 0 0 0 0,0 0 0 0 0,0-1 1 0 0,-8 12-1 0 0,12-19-202 0 0,-14 19 0 0 0,0-1 0 0 0,-1-1 0 0 0,-1 0 0 0 0,-29 26 0 0 0,-81 54 0 0 0,73-62 0 0 0,-1-3 0 0 0,-100 45 0 0 0,148-76 0 0 0,1 0 0 0 0,0 0 0 0 0,0 0 0 0 0,-1-1 0 0 0,1 1 0 0 0,-7-1 0 0 0,12-1-2 0 0,-1 1 0 0 0,1-1 0 0 0,0 0 0 0 0,-1 0 0 0 0,1 0 0 0 0,-1 0 0 0 0,1 0 1 0 0,0 0-1 0 0,-1 0 0 0 0,1 0 0 0 0,0 0 0 0 0,-1 0 0 0 0,1 0 0 0 0,-1 0 0 0 0,1 0 0 0 0,0-1 0 0 0,-1 1 0 0 0,1 0 0 0 0,0 0 0 0 0,-1 0 0 0 0,1 0 0 0 0,0-1 0 0 0,-1 1 0 0 0,1 0 0 0 0,0 0 0 0 0,-1-1 0 0 0,1 1 0 0 0,0 0 0 0 0,0 0 0 0 0,-1-1 0 0 0,1 1 0 0 0,0 0 0 0 0,0-1 1 0 0,0 1-1 0 0,0 0 0 0 0,-1-1 0 0 0,1 1 0 0 0,0-1 0 0 0,0 1 0 0 0,0 0 0 0 0,0-1 0 0 0,0 1 0 0 0,0 0 0 0 0,0-1 0 0 0,0 1 0 0 0,0-1 0 0 0,0 1 0 0 0,0 0 0 0 0,0-1 0 0 0,0 1 0 0 0,0-1 0 0 0,0 1 0 0 0,1 0 0 0 0,-1-1 0 0 0,0 1 0 0 0,0 0 0 0 0,0-1 0 0 0,0 1 1 0 0,1 0-1 0 0,-1-1 0 0 0,0 1 0 0 0,0 0 0 0 0,1 0 0 0 0,-1-1 0 0 0,0 1 0 0 0,1 0 0 0 0,-1-1 0 0 0,5-4-386 0 0,-1 0 0 0 0,1 0-1 0 0,0 1 1 0 0,10-7 0 0 0,3-3-1286 0 0,9-10-4122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13823 0 0,'0'0'315'0'0,"0"0"45"0"0,0 0 21 0 0,0 0-49 0 0,-1 2-220 0 0,-3 5-110 0 0,1 0 0 0 0,-1 0 0 0 0,0 0 0 0 0,-1-1-1 0 0,1 0 1 0 0,-1 0 0 0 0,-10 9 0 0 0,-47 38-4 0 0,37-33 1 0 0,-52 44 717 0 0,-106 113 0 0 0,138-126-614 0 0,3 2-1 0 0,1 2 0 0 0,4 1 1 0 0,1 2-1 0 0,-32 73 0 0 0,56-104 187 0 0,2 0 0 0 0,0 1 0 0 0,2 0 0 0 0,-7 41 0 0 0,13-58-423 0 0,-3 34 444 0 0,3-14-6285 0 0,2-19 362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23 17503 0 0,'7'-18'399'0'0,"-5"14"60"0"0,-2 4 21 0 0,0-1-59 0 0,-15 25-384 0 0,-2 0 0 0 0,-1-2 0 0 0,-23 25 0 0 0,29-33-24 0 0,-23 23-289 0 0,-1-2-1 0 0,-64 48 1 0 0,86-71-1688 0 0,13-11 941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14 15663 0 0,'0'0'356'0'0,"0"0"50"0"0,0 0 20 0 0,5-5 92 0 0,-5 5-518 0 0,0 0 0 0 0,0-1 0 0 0,1 1 1 0 0,-1 0-1 0 0,0 0 0 0 0,0 0 1 0 0,0 0-1 0 0,0 0 0 0 0,0-1 1 0 0,0 1-1 0 0,0 0 0 0 0,1 0 1 0 0,-1 0-1 0 0,0-1 0 0 0,0 1 0 0 0,0 0 1 0 0,0 0-1 0 0,0 0 0 0 0,0-1 1 0 0,0 1-1 0 0,0 0 0 0 0,0 0 1 0 0,0 0-1 0 0,0-1 0 0 0,0 1 0 0 0,0 0 1 0 0,0 0-1 0 0,0 0 0 0 0,0-1 1 0 0,0 1-1 0 0,0 0 0 0 0,-1 0 1 0 0,1 0-1 0 0,0 0 0 0 0,0-1 1 0 0,0 1-1 0 0,0 0 0 0 0,0 0 0 0 0,0 0 1 0 0,-1 0-1 0 0,1 0 0 0 0,0-1 1 0 0,0 1-1 0 0,0 0 0 0 0,0 0 1 0 0,-1 0-1 0 0,1 0 0 0 0,0 0 0 0 0,0 0 1 0 0,0 0-1 0 0,0 0 0 0 0,-1 0 1 0 0,1-1-1 0 0,0 1 0 0 0,0 0 1 0 0,0 0-1 0 0,-1 0 0 0 0,1 0 1 0 0,0 0-1 0 0,-9 1-4 0 0,2 0 118 0 0,1 1-1 0 0,0 0 1 0 0,0 1 0 0 0,0 0-1 0 0,0-1 1 0 0,0 2-1 0 0,1-1 1 0 0,0 1-1 0 0,-6 4 1 0 0,-3 2 182 0 0,-155 110 312 0 0,146-105-608 0 0,-39 18 0 0 0,13-8 0 0 0,38-20 0 0 0,0 0 0 0 0,-1-1 0 0 0,1 0 0 0 0,-1 0 0 0 0,-17 2 0 0 0,28-6 0 0 0,-1 0 0 0 0,0 0 0 0 0,0 1 0 0 0,0-1 0 0 0,1 1 0 0 0,-1-1 0 0 0,0 1 0 0 0,0 0 0 0 0,-2 1 0 0 0,4-1 0 0 0,0 0 0 0 0,0-1 0 0 0,0 1 0 0 0,1 0 0 0 0,-1-1 0 0 0,0 1 0 0 0,1-1 0 0 0,-1 1 0 0 0,0 0 0 0 0,1-1 0 0 0,-1 1 0 0 0,1-1 0 0 0,-1 1 0 0 0,1-1 0 0 0,-1 1 0 0 0,1-1 0 0 0,0 1 0 0 0,-1-1 0 0 0,1 0 0 0 0,-1 1 0 0 0,2 0 0 0 0,19 11 0 0 0,9 4 0 0 0,-1 2 0 0 0,-1 1 0 0 0,0 1 0 0 0,35 34 0 0 0,-45-37 75 0 0,34 35-226 0 0,-47-46 295 0 0,1 1-1 0 0,-1-1 1 0 0,0 1 0 0 0,-1 1 0 0 0,0-1 0 0 0,4 10 0 0 0,-7-15-117 0 0,-1 0-1 0 0,1-1 1 0 0,-1 1 0 0 0,1 0-1 0 0,-1 0 1 0 0,0 0 0 0 0,0 0-1 0 0,0 0 1 0 0,0 0 0 0 0,0 0 0 0 0,0 0-1 0 0,0 0 1 0 0,-1 0 0 0 0,1 0-1 0 0,-1 0 1 0 0,1-1 0 0 0,-2 4-1 0 0,0-2-95 0 0,0 0 0 0 0,0 0 0 0 0,-1 0 0 0 0,1 0 0 0 0,0 0 0 0 0,-1-1 0 0 0,0 1 0 0 0,-5 3 0 0 0,-3 1 99 0 0,-1 0 1 0 0,0-1-1 0 0,0-1 0 0 0,-14 5 1 0 0,-8 2 1 0 0,-1-1 1 0 0,0-3 0 0 0,-1 0 0 0 0,0-3 0 0 0,0-1 0 0 0,-71-1 0 0 0,80-6-1229 0 0,3-5-3704 0 0,5-3-1344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 13823 0 0,'8'-1'1247'0'0,"1"-1"-1023"0"0,-1 0-125 0 0,-7 2 277 0 0,-1 0 113 0 0,0 0 20 0 0,0 0 3 0 0,-1 2 0 0 0,-7 10-204 0 0,-1 1 0 0 0,-1-1 0 0 0,0 0 0 0 0,-1-1 0 0 0,0 0 0 0 0,-21 15 0 0 0,-84 49 1031 0 0,34-24-1154 0 0,42-25-185 0 0,-50 36 0 0 0,68-45 0 0 0,-37 31 0 0 0,51-41 0 0 0,0 1 0 0 0,0 0 0 0 0,1 0 0 0 0,-10 17 0 0 0,12-18 0 0 0,1 0 0 0 0,0 1 0 0 0,0-1 0 0 0,1 1 0 0 0,0 0 0 0 0,-3 14 0 0 0,5-19 0 0 0,1-1 0 0 0,0 1 0 0 0,0 0 0 0 0,0 0 0 0 0,0 0 0 0 0,1 0 0 0 0,-1 0 0 0 0,1 0 0 0 0,0 0 0 0 0,-1-1 0 0 0,1 1 0 0 0,0 0 0 0 0,1 0 0 0 0,-1-1 0 0 0,0 1 0 0 0,1-1 0 0 0,0 1 0 0 0,-1-1 0 0 0,1 0 0 0 0,0 0 0 0 0,0 0 0 0 0,0 0 0 0 0,3 2 0 0 0,3 3 114 0 0,0-1 0 0 0,0-1 0 0 0,1 1-1 0 0,-1-1 1 0 0,1-1 0 0 0,1 1 0 0 0,-1-2-1 0 0,0 1 1 0 0,1-1 0 0 0,0-1 0 0 0,0 1-1 0 0,0-2 1 0 0,0 0 0 0 0,0 0 0 0 0,0 0 0 0 0,0-1-1 0 0,11-2 1 0 0,16-3-643 0 0,0-2-1 0 0,46-15 0 0 0,18-17-4130 0 0,-76 27 3125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 13823 0 0,'0'0'630'0'0,"0"0"-13"0"0,0-1-393 0 0,3-4-57 0 0,-3 4 563 0 0,0 1 242 0 0,0 0 42 0 0,0 0-197 0 0,0 0-860 0 0,0 0-374 0 0,0 0-79 0 0,-1 14 634 0 0,-1 0 1 0 0,-1 0-1 0 0,0 0 1 0 0,-1-1 0 0 0,0 1-1 0 0,-1-1 1 0 0,0 0-1 0 0,-1 0 1 0 0,-9 13-1 0 0,-19 26-241 0 0,-8 14 1118 0 0,37-57-852 0 0,1-1-1 0 0,0 1 0 0 0,1 0 0 0 0,0 0 1 0 0,0 0-1 0 0,-1 10 0 0 0,4-17-84 0 0,0 0-1 0 0,1 0 0 0 0,-1-1 1 0 0,0 1-1 0 0,1 0 1 0 0,-1 0-1 0 0,1-1 1 0 0,-1 1-1 0 0,1-1 1 0 0,0 1-1 0 0,0 0 0 0 0,0-1 1 0 0,0 1-1 0 0,0-1 1 0 0,0 0-1 0 0,0 1 1 0 0,0-1-1 0 0,1 0 1 0 0,-1 0-1 0 0,0 0 0 0 0,1 0 1 0 0,2 2-1 0 0,-1-1-52 0 0,0 0-1 0 0,0-1 0 0 0,0 1 0 0 0,0 0 1 0 0,0-1-1 0 0,1 0 0 0 0,-1 0 0 0 0,1 0 1 0 0,-1 0-1 0 0,7 0 0 0 0,6-2-24 0 0,1 0 0 0 0,0-1 0 0 0,-1-1 0 0 0,0-1 0 0 0,1 0 0 0 0,-1-1 0 0 0,-1-1 0 0 0,23-11 0 0 0,2-5 0 0 0,68-48 0 0 0,-83 52 52 0 0,-1-1 0 0 0,32-32 0 0 0,-48 43-213 0 0,-2 1-1 0 0,1-2 1 0 0,-1 1-1 0 0,0-1 1 0 0,-1 1-1 0 0,1-2 0 0 0,-2 1 1 0 0,0 0-1 0 0,0-1 1 0 0,0 0-1 0 0,1-11 1 0 0,-3 9-1489 0 0,-4 1-3528 0 0,-1 2-1260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15 15663 0 0,'14'-2'132'0'0,"-10"2"-26"0"0,1 0-1 0 0,-1 0 1 0 0,1-1 0 0 0,-1 0-1 0 0,0 0 1 0 0,0 0-1 0 0,1 0 1 0 0,-1 0 0 0 0,7-4-1 0 0,-10 3 279 0 0,-1 2-180 0 0,0 0 176 0 0,-2 12 616 0 0,1-9-941 0 0,-1 0 1 0 0,1 0-1 0 0,-1-1 0 0 0,0 1 0 0 0,1 0 0 0 0,-1-1 1 0 0,0 0-1 0 0,0 1 0 0 0,-1-1 0 0 0,1 0 1 0 0,-3 2-1 0 0,-33 21-160 0 0,28-19 155 0 0,5-2-50 0 0,-1-1 0 0 0,0 0 0 0 0,0 1 0 0 0,-1-2 0 0 0,1 1 0 0 0,0-1 0 0 0,-1 0 0 0 0,0 0 0 0 0,1-1 0 0 0,-11 1 0 0 0,12-1 162 0 0,-1-1 0 0 0,1 1 0 0 0,-1 0 0 0 0,-8 3 0 0 0,-17 4 1060 0 0,30-8-1221 0 0,1 0 0 0 0,-1 0 0 0 0,0 0-1 0 0,1 0 1 0 0,-1 0 0 0 0,1 0 0 0 0,-1 0 0 0 0,0 0-1 0 0,1 0 1 0 0,-1 1 0 0 0,1-1 0 0 0,-1 0 0 0 0,1 0 0 0 0,-1 1-1 0 0,1-1 1 0 0,-1 0 0 0 0,1 1 0 0 0,-1-1 0 0 0,0 1-1 0 0,-12 10 0 0 0,10-8 0 0 0,0 0 0 0 0,0-1 0 0 0,1 1 0 0 0,-1 0 0 0 0,1 1 0 0 0,-1-1 0 0 0,1 0 0 0 0,0 1 0 0 0,1-1 0 0 0,-1 1 0 0 0,0 0 0 0 0,1-1 0 0 0,0 1 0 0 0,0 0 0 0 0,0 0 0 0 0,0 4 0 0 0,-1 8 0 0 0,2-1 0 0 0,1 28 0 0 0,0-32 0 0 0,-1 0 0 0 0,1-1 0 0 0,1 1 0 0 0,-1 0 0 0 0,2-1 0 0 0,5 17 0 0 0,-5-17 0 0 0,0 0 0 0 0,1 0 0 0 0,0-1 0 0 0,0 1 0 0 0,1-1 0 0 0,0 0 0 0 0,1-1 0 0 0,10 13 0 0 0,-14-18 0 0 0,1-1 0 0 0,-1 1 0 0 0,1 0 0 0 0,-1 0 0 0 0,0 0 0 0 0,0 1 0 0 0,0-1 0 0 0,0 0 0 0 0,-1 1 0 0 0,1-1 0 0 0,-1 1 0 0 0,1 4 0 0 0,-2-6 0 0 0,0-1 0 0 0,0 1 0 0 0,0 0 0 0 0,0 0 0 0 0,0-1 0 0 0,0 1 0 0 0,-1 0 0 0 0,1-1 0 0 0,0 1 0 0 0,-1 0 0 0 0,0-1 0 0 0,1 1 0 0 0,-1 0 0 0 0,0-1 0 0 0,0 1 0 0 0,0-1 0 0 0,0 0 0 0 0,0 1 0 0 0,0-1 0 0 0,0 0 0 0 0,0 1 0 0 0,-1-1 0 0 0,1 0 0 0 0,0 0 0 0 0,-1 0 0 0 0,1 0 0 0 0,-1 0 0 0 0,-2 0 0 0 0,-5 4 0 0 0,0 0 0 0 0,-1-1 0 0 0,0-1 0 0 0,0 0 0 0 0,0 0 0 0 0,0 0 0 0 0,0-2 0 0 0,-1 1 0 0 0,1-1 0 0 0,-20-1 0 0 0,-39 0 0 0 0,39 1 0 0 0,-46-5 0 0 0,75 4-72 0 0,1 0-1 0 0,-1 0 1 0 0,0 0 0 0 0,0 0-1 0 0,0 0 1 0 0,1 0-1 0 0,-1-1 1 0 0,0 1 0 0 0,0 0-1 0 0,1 0 1 0 0,-1-1 0 0 0,0 1-1 0 0,0 0 1 0 0,1-1-1 0 0,-1 1 1 0 0,0-1 0 0 0,1 1-1 0 0,-1 0 1 0 0,0-1-1 0 0,1 0 1 0 0,-1 1 0 0 0,1-1-1 0 0,-1 1 1 0 0,1-1-1 0 0,-1 0 1 0 0,1 0 0 0 0,0-1-74 0 0,0 1 0 0 0,0 0 0 0 0,0 0 0 0 0,1 0 1 0 0,-1 0-1 0 0,1 0 0 0 0,-1 0 0 0 0,1-1 0 0 0,-1 1 0 0 0,1 0 1 0 0,0 0-1 0 0,-1 0 0 0 0,1 1 0 0 0,0-1 0 0 0,0 0 0 0 0,0 0 1 0 0,0 0-1 0 0,1 0 0 0 0,13-12-1378 0 0,4-3-11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86 891 4607 0 0,'0'0'102'0'0,"0"0"20"0"0,0 0 6 0 0,0 2 51 0 0,-2 4 195 0 0,0-1 0 0 0,-1 1 0 0 0,0-1 0 0 0,1 0 0 0 0,-2 0 0 0 0,1 0 1 0 0,-6 6-1 0 0,-10 15 2669 0 0,11-13-3003 0 0,-13 17-47 0 0,18-21 7 0 0,-3 0 644 0 0,8-19 772 0 0,7-19 644 0 0,15-9-2060 0 0,1 1 0 0 0,54-62 0 0 0,-59 76 0 0 0,123-131 1030 0 0,-28 35-177 0 0,192-206-688 0 0,-182 197-165 0 0,-103 104 0 0 0,-11 13 0 0 0,21-18 0 0 0,-32 29 0 0 0,1 0 0 0 0,-1 0 0 0 0,0 0 0 0 0,0 0 0 0 0,0 0 0 0 0,0-1 0 0 0,0 1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1 0 0 0,0-1 0 0 0,0 0 0 0 0,0 0 0 0 0,0 0 0 0 0,1 6 0 0 0,-4 10 0 0 0,3-14 0 0 0,-9 37 56 0 0,4-17 137 0 0,-4 26 1 0 0,-3 53-169 0 0,-8 83-437 0 0,18-154 412 0 0,0 0 0 0 0,1 1 0 0 0,1 0 0 0 0,5 38 0 0 0,11 71 0 0 0,-15-130 259 0 0,-1 1-1 0 0,-2 18 0 0 0,2-20-47 0 0,-1-1-1 0 0,1 1 0 0 0,0-1 1 0 0,2 11-1 0 0,-2-15-61 0 0,0 3-197 0 0,0-5-289 0 0,0-2-138 0 0,0 0-33 0 0,1 4 367 0 0,0 4-4617 0 0,0-4 2232 0 0,0-3-1569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15663 0 0,'0'0'356'0'0,"0"0"50"0"0,0 0 20 0 0,0 0-42 0 0,0 0-180 0 0,0 0 176 0 0,0 0 107 0 0,0 0 22 0 0,-2 0-66 0 0,-2-1-433 0 0,1 1-1 0 0,-1 0 1 0 0,0 0 0 0 0,1 1 0 0 0,-1-1-1 0 0,0 1 1 0 0,1 0 0 0 0,-1-1-1 0 0,1 2 1 0 0,-1-1 0 0 0,1 0 0 0 0,0 1-1 0 0,-1-1 1 0 0,1 1 0 0 0,0 0-1 0 0,-5 4 1 0 0,-43 34 1430 0 0,32-23-1136 0 0,-21 16 0 0 0,23-22-304 0 0,-1 0 0 0 0,-23 10 0 0 0,14-7 0 0 0,0-1 0 0 0,10-5 0 0 0,1 0 0 0 0,-23 15 0 0 0,36-20 0 0 0,-1-1 0 0 0,1 0 0 0 0,0 1 0 0 0,0 0 0 0 0,0 0 0 0 0,1 0 0 0 0,-1 0 0 0 0,1 0 0 0 0,-1 1 0 0 0,1-1 0 0 0,0 1 0 0 0,0-1 0 0 0,1 1 0 0 0,-1 0 0 0 0,1 0 0 0 0,-2 6 0 0 0,3-7 0 0 0,0 0 0 0 0,0-1 0 0 0,0 1 0 0 0,0 0 0 0 0,1 0 0 0 0,-1-1 0 0 0,1 1 0 0 0,-1 0 0 0 0,1-1 0 0 0,0 1 0 0 0,0 0 0 0 0,0-1 0 0 0,1 1 0 0 0,-1-1 0 0 0,1 0 0 0 0,-1 0 0 0 0,1 1 0 0 0,0-1 0 0 0,0 0 0 0 0,-1 0 0 0 0,2 0 0 0 0,-1-1 0 0 0,0 1 0 0 0,0 0 0 0 0,0-1 0 0 0,5 3 0 0 0,6 2 0 0 0,0 0 0 0 0,0-1 0 0 0,28 7 0 0 0,-25-8 0 0 0,97 33 0 0 0,-105-34 0 0 0,-4-2 0 0 0,-1 0 0 0 0,1 0 0 0 0,-1 1 0 0 0,1-1 0 0 0,-1 1 0 0 0,0 0 0 0 0,0 0 0 0 0,0 0 0 0 0,0 0 0 0 0,0 1 0 0 0,0-1 0 0 0,3 4 0 0 0,-6-5 0 0 0,1-1 0 0 0,-1 1 0 0 0,1 0 0 0 0,-1-1 0 0 0,1 1 0 0 0,-1 0 0 0 0,0-1 0 0 0,1 1 0 0 0,-1 0 0 0 0,0 0 0 0 0,1-1 0 0 0,-1 1 0 0 0,0 0 0 0 0,0 0 0 0 0,0 0 0 0 0,1-1 0 0 0,-1 1 0 0 0,0 0 0 0 0,0 0 0 0 0,0 0 0 0 0,-1-1 0 0 0,1 1 0 0 0,0 0 0 0 0,0 0 0 0 0,0 0 0 0 0,0-1 0 0 0,-1 1 0 0 0,1 0 0 0 0,0 0 0 0 0,-1-1 0 0 0,1 1 0 0 0,-1 0 0 0 0,1-1 0 0 0,-1 1 0 0 0,1 0 0 0 0,-1-1 0 0 0,1 1 0 0 0,-1-1 0 0 0,0 1 0 0 0,1-1 0 0 0,-1 1 0 0 0,-1 0 0 0 0,-3 3 0 0 0,-1 0 0 0 0,-1 0 0 0 0,-11 5 0 0 0,11-6 0 0 0,-15 8 0 0 0,0-2 0 0 0,-1-1 0 0 0,-1 0 0 0 0,-33 5 0 0 0,-97 9 0 0 0,152-22 49 0 0,-30 1-911 0 0,31-1 727 0 0,0 0-1 0 0,0 0 0 0 0,0-1 1 0 0,0 1-1 0 0,0 0 1 0 0,0 0-1 0 0,0-1 0 0 0,0 1 1 0 0,0-1-1 0 0,0 1 1 0 0,0-1-1 0 0,0 1 1 0 0,0-1-1 0 0,0 0 0 0 0,1 1 1 0 0,-1-1-1 0 0,0 0 1 0 0,0 0-1 0 0,1 1 0 0 0,-1-1 1 0 0,0 0-1 0 0,1 0 1 0 0,-1 0-1 0 0,0-2 1 0 0,0-9-1399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15663 0 0,'0'0'719'0'0,"0"0"-20"0"0,-1 1-306 0 0,-2 1-162 0 0,1 0-1 0 0,0 1 1 0 0,0-1-1 0 0,0 0 1 0 0,0 1 0 0 0,0-1-1 0 0,0 1 1 0 0,1 0-1 0 0,-1 0 1 0 0,1-1 0 0 0,-1 4-1 0 0,-8 14 707 0 0,-53 102 1231 0 0,45-83-2082 0 0,-38 61 1 0 0,50-91-91 0 0,-7 11-8 0 0,-1 0 0 0 0,-1-1 0 0 0,0 0 0 0 0,-27 24 0 0 0,41-43 100 0 0,-12 9-1577 0 0,13-9 1435 0 0,0 0 1 0 0,0 0-1 0 0,0 0 1 0 0,0 0-1 0 0,0 0 0 0 0,0 0 1 0 0,0 0-1 0 0,0 0 1 0 0,-1 0-1 0 0,1 0 0 0 0,0 0 1 0 0,0 0-1 0 0,0 0 0 0 0,0 0 1 0 0,0-1-1 0 0,0 1 1 0 0,0 0-1 0 0,0 0 0 0 0,0 0 1 0 0,-1 0-1 0 0,1 0 1 0 0,0 0-1 0 0,0 0 0 0 0,0 0 1 0 0,0 0-1 0 0,0 0 1 0 0,0 0-1 0 0,0 0 0 0 0,0 0 1 0 0,0 0-1 0 0,0-1 1 0 0,0 1-1 0 0,0 0 0 0 0,0 0 1 0 0,0 0-1 0 0,0 0 1 0 0,0 0-1 0 0,0 0 0 0 0,0 0 1 0 0,0 0-1 0 0,0-1 1 0 0,0 1-1 0 0,0 0 0 0 0,2-11-1747 0 0,12-20-231 0 0,9-2-15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64 123 11975 0 0,'-26'62'1146'0'0,"20"-50"-1282"0"0,0-1 0 0 0,1 1-1 0 0,1 0 1 0 0,0 1 0 0 0,1-1 0 0 0,0 1 0 0 0,1 0 0 0 0,-1 16-1 0 0,3-25 4087 0 0,-1-6-1430 0 0,0-13-426 0 0,1-23-282 0 0,2 30-1671 0 0,0 0 0 0 0,1 1-1 0 0,0-1 1 0 0,0 1 0 0 0,0-1 0 0 0,1 1-1 0 0,0 0 1 0 0,1 0 0 0 0,-1 1-1 0 0,1-1 1 0 0,1 1 0 0 0,-1 0 0 0 0,9-7-1 0 0,9-6 157 0 0,1 1 0 0 0,31-18 0 0 0,-26 20-686 0 0,1 1 0 0 0,0 2-1 0 0,43-13 1 0 0,-63 23 389 0 0,1 0 0 0 0,0 1 0 0 0,0 0 0 0 0,0 1 0 0 0,21-1 0 0 0,-25 2 0 0 0,0 1 0 0 0,-1 0 0 0 0,1 0 0 0 0,0 0 0 0 0,0 1 0 0 0,-1-1 0 0 0,1 2 0 0 0,-1-1 0 0 0,0 1 0 0 0,10 6 0 0 0,-14-9 0 0 0,0 1 0 0 0,-1 0 0 0 0,1 0 0 0 0,-1 1 0 0 0,0-1 0 0 0,1 0 0 0 0,-1 0 0 0 0,0 1 0 0 0,0-1 0 0 0,1 1 0 0 0,-1-1 0 0 0,0 1 0 0 0,-1 0 0 0 0,1-1 0 0 0,0 1 0 0 0,0 0 0 0 0,-1-1 0 0 0,1 1 0 0 0,-1 0 0 0 0,1 0 0 0 0,-1 0 0 0 0,0-1 0 0 0,0 1 0 0 0,0 0 0 0 0,0 0 0 0 0,0 0 0 0 0,0 0 0 0 0,0-1 0 0 0,-1 1 0 0 0,1 0 0 0 0,-2 3 0 0 0,0-1 0 0 0,0 1 0 0 0,0-1 0 0 0,-1 0 0 0 0,0 0 0 0 0,0 0 0 0 0,0 0 0 0 0,0 0 0 0 0,-1-1 0 0 0,1 0 0 0 0,-8 6 0 0 0,-42 29-103 0 0,-106 86-1508 0 0,142-104-2341 0 0,16-18 1906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860 167 17503 0 0,'8'-11'803'0'0,"-7"9"-18"0"0,-1 1-501 0 0,1-2-151 0 0,3-12 488 0 0,-1 0 1 0 0,3-25-1 0 0,-6 37-615 0 0,0 0-1 0 0,0-1 1 0 0,0 1-1 0 0,0 0 1 0 0,-1 0-1 0 0,1 0 1 0 0,-1-1-1 0 0,0 1 1 0 0,0 0-1 0 0,0 0 1 0 0,0 0-1 0 0,-1 0 1 0 0,1 0-1 0 0,-1 0 1 0 0,1 1-1 0 0,-1-1 1 0 0,-3-3-1 0 0,2 4-5 0 0,0-1 0 0 0,1 1 0 0 0,-1 0 0 0 0,0 1 0 0 0,0-1 0 0 0,-1 0 0 0 0,1 1 0 0 0,0 0 0 0 0,-7-2 0 0 0,8 2 0 0 0,0 1 0 0 0,0-1 0 0 0,-1 1 0 0 0,1 0 0 0 0,0 0 0 0 0,0 0 0 0 0,-1 0 0 0 0,1 0 0 0 0,0 0 0 0 0,-1 0 0 0 0,1 1 0 0 0,0-1 0 0 0,0 1 0 0 0,0 0 0 0 0,-1 0 0 0 0,-1 1 0 0 0,-2 2 0 0 0,1 0 0 0 0,0 1 0 0 0,0 0 0 0 0,0 0 0 0 0,-7 10 0 0 0,-20 33 0 0 0,25-36 0 0 0,-1 1 20 0 0,0 1 0 0 0,1 0-1 0 0,1 0 1 0 0,-7 23 0 0 0,11-30 128 0 0,0 0 1 0 0,1 1 0 0 0,0-1-1 0 0,0 1 1 0 0,0-1 0 0 0,1 1-1 0 0,0 0 1 0 0,0-1 0 0 0,1 1-1 0 0,0-1 1 0 0,3 9 0 0 0,-3-13-140 0 0,0 0 1 0 0,1-1-1 0 0,0 1 1 0 0,-1 0-1 0 0,1-1 1 0 0,0 1-1 0 0,0-1 1 0 0,0 0-1 0 0,1 1 0 0 0,-1-1 1 0 0,0 0-1 0 0,1-1 1 0 0,-1 1-1 0 0,1 0 1 0 0,0-1-1 0 0,0 1 1 0 0,-1-1-1 0 0,7 2 1 0 0,-3-1-12 0 0,0 0 0 0 0,1-1 1 0 0,-1 1-1 0 0,0-1 1 0 0,1-1-1 0 0,-1 1 0 0 0,1-1 1 0 0,6-1-1 0 0,22-5 2 0 0,0-1 0 0 0,0-2 0 0 0,-1-2 0 0 0,49-22 0 0 0,-75 31 0 0 0,-8 5 0 0 0,-5 4 0 0 0,5-7 0 0 0,-100 106 0 0 0,21-25 0 0 0,18-9-632 0 0,3 3 0 0 0,-80 138 0 0 0,15 14-1928 0 0,108-201 1928 0 0,-25 36 0 0 0,9-17 699 0 0,13-17 654 0 0,-1-1-1 0 0,-1 0 1 0 0,-1-2 0 0 0,-1 0 0 0 0,-2-2-1 0 0,-27 22 1 0 0,-41 29-113 0 0,91-73-607 0 0,0 0 1 0 0,-1-1-1 0 0,1 1 0 0 0,0 0 0 0 0,0-1 0 0 0,-1 1 0 0 0,1-1 1 0 0,0 1-1 0 0,0-1 0 0 0,-1 0 0 0 0,1 1 0 0 0,-1-1 1 0 0,1 0-1 0 0,0 0 0 0 0,-1 0 0 0 0,1 0 0 0 0,0 0 1 0 0,-1-1-1 0 0,1 1 0 0 0,0 0 0 0 0,-1 0 0 0 0,1-1 1 0 0,0 1-1 0 0,-1-1 0 0 0,1 1 0 0 0,0-1 0 0 0,0 0 0 0 0,0 0 1 0 0,0 1-1 0 0,-1-1 0 0 0,1 0 0 0 0,0 0 0 0 0,0 0 1 0 0,1 0-1 0 0,-1 0 0 0 0,-2-2 0 0 0,0-2-186 0 0,-1-1 0 0 0,1 1 0 0 0,0 0 0 0 0,0-1-1 0 0,1 0 1 0 0,-4-10 0 0 0,-7-47-2765 0 0,8 28 1416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70 331 11975 0 0,'0'0'267'0'0,"-2"3"42"0"0,-13 27-125 0 0,1 1 0 0 0,1 0 0 0 0,-10 39 0 0 0,21-61-113 0 0,2-7 294 0 0,0-2 122 0 0,3-2-317 0 0,0 1 1 0 0,0 0-1 0 0,0-1 1 0 0,0 1-1 0 0,0-1 1 0 0,0 0-1 0 0,-1 0 0 0 0,1 0 1 0 0,0 0-1 0 0,-1 0 1 0 0,2-3-1 0 0,12-12 149 0 0,-2 1 0 0 0,-1-2 1 0 0,0 0-1 0 0,18-33 0 0 0,31-86 766 0 0,-30 64-1983 0 0,-26 60 843 0 0,1 0 0 0 0,0 1-1 0 0,0-1 1 0 0,1 2 0 0 0,1-1 0 0 0,-1 1 0 0 0,2 1 0 0 0,0-1 0 0 0,0 2-1 0 0,21-16 1 0 0,-28 23 55 0 0,0 0 0 0 0,0 1 0 0 0,0 0 0 0 0,1-1 0 0 0,-1 1 0 0 0,0 0 0 0 0,0 1 0 0 0,1-1 0 0 0,-1 0 0 0 0,1 1 0 0 0,-1 0 0 0 0,0 0 0 0 0,1 0 0 0 0,5 1 0 0 0,4 1 0 0 0,-1 1 0 0 0,21 7 0 0 0,11 3 0 0 0,3-7 408 0 0,0-2 0 0 0,50-1-1 0 0,8 0-72 0 0,-33-3-2309 0 0,-71 0 1462 0 0,-1 0 0 0 0,0 0 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58 13823 0 0,'0'-14'1056'0'0,"-1"12"-1008"0"0,-1-1-1 0 0,1 1 0 0 0,-1 0 0 0 0,0 0 1 0 0,1 0-1 0 0,-1 1 0 0 0,0-1 1 0 0,0 0-1 0 0,0 1 0 0 0,0-1 1 0 0,-1 1-1 0 0,1 0 0 0 0,0-1 0 0 0,-4 0 1 0 0,-3-1 345 0 0,1-1-1 0 0,-17-2 1 0 0,16 4-326 0 0,0 1-1 0 0,0 1 1 0 0,1 0-1 0 0,-1 0 1 0 0,-16 3 0 0 0,-45 12 134 0 0,57-11-194 0 0,-12 2-7 0 0,0 2 0 0 0,0 1 0 0 0,-26 14 0 0 0,38-16 0 0 0,-1 0 0 0 0,2 1 0 0 0,-1 1 0 0 0,1 0 0 0 0,0 1 0 0 0,-18 19 0 0 0,25-22 227 0 0,-1-1 0 0 0,1 1-1 0 0,1 0 1 0 0,-1 1 0 0 0,-5 13-1 0 0,9-20-178 0 0,0 1-1 0 0,1 0 1 0 0,-1-1-1 0 0,0 1 1 0 0,1 0-1 0 0,0-1 1 0 0,-1 1-1 0 0,1 0 1 0 0,0 0 0 0 0,0-1-1 0 0,0 1 1 0 0,0 0-1 0 0,0 0 1 0 0,1-1-1 0 0,-1 1 1 0 0,0 0-1 0 0,1 0 1 0 0,-1-1-1 0 0,1 1 1 0 0,0 0-1 0 0,-1-1 1 0 0,1 1-1 0 0,0-1 1 0 0,0 1-1 0 0,0-1 1 0 0,0 0 0 0 0,0 1-1 0 0,1-1 1 0 0,-1 0-1 0 0,0 1 1 0 0,1-1-1 0 0,-1 0 1 0 0,2 1-1 0 0,5 2 162 0 0,0 0-1 0 0,1-1 1 0 0,-1 0-1 0 0,1 0 0 0 0,0-1 1 0 0,-1 0-1 0 0,1-1 1 0 0,0 1-1 0 0,0-2 1 0 0,0 1-1 0 0,0-1 0 0 0,10-2 1 0 0,6-1-95 0 0,-1-1 1 0 0,0-1 0 0 0,28-10-1 0 0,-21 5-114 0 0,0-1 0 0 0,29-17 0 0 0,-46 21 0 0 0,1-2 0 0 0,-1 0 0 0 0,-1 0 0 0 0,0-2 0 0 0,22-22 0 0 0,-33 31-7 0 0,0 0 0 0 0,-1 0 0 0 0,1 0 0 0 0,-1 0 0 0 0,1 0 0 0 0,-1-1 0 0 0,0 1 0 0 0,0-1 0 0 0,0 1 0 0 0,-1-1 0 0 0,1 1 0 0 0,0-4 0 0 0,-1 5-39 0 0,0 0 0 0 0,0 0-1 0 0,0 0 1 0 0,0 0 0 0 0,0 0-1 0 0,0 0 1 0 0,0 0 0 0 0,0 0 0 0 0,-1 1-1 0 0,1-1 1 0 0,0 0 0 0 0,-1 0-1 0 0,1 0 1 0 0,-1 0 0 0 0,1 1 0 0 0,-1-1-1 0 0,1 0 1 0 0,-1 1 0 0 0,0-1-1 0 0,1 0 1 0 0,-1 1 0 0 0,0-1 0 0 0,1 0-1 0 0,-1 1 1 0 0,0-1 0 0 0,0 1 0 0 0,1 0-1 0 0,-1-1 1 0 0,0 1 0 0 0,0 0-1 0 0,0-1 1 0 0,0 1 0 0 0,0 0 0 0 0,0 0-1 0 0,1 0 1 0 0,-1 0 0 0 0,0 0-1 0 0,-2 0 1 0 0,-2 0-172 0 0,0 0 0 0 0,0 0 0 0 0,0 1 0 0 0,-10 2 0 0 0,-2 0-1411 0 0,-1-2-3461 0 0,11-1 3043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20 13823 0 0,'2'-1'315'0'0,"5"-4"27"0"0,-6 3-240 0 0,1 1-1 0 0,-1-1 1 0 0,1 1-1 0 0,0 0 1 0 0,0 0-1 0 0,0-1 1 0 0,0 1-1 0 0,3-1 1 0 0,-7 13 762 0 0,-2-2-562 0 0,0 1 1 0 0,-1-2-1 0 0,0 1 1 0 0,-11 15-1 0 0,-30 30 510 0 0,32-39-579 0 0,-30 34 268 0 0,-52 61-394 0 0,-50 72-100 0 0,-51 69-147 0 0,192-242-2520 0 0,14-11 1637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45 17503 0 0,'12'-15'668'0'0,"-10"12"-513"0"0,1 0-1 0 0,-1 0 1 0 0,0 0-1 0 0,1 1 1 0 0,0-1-1 0 0,0 1 1 0 0,5-4-1 0 0,0 2-66 0 0,-7 4 283 0 0,-1 0 117 0 0,0 0 21 0 0,-1 2-435 0 0,0 0 0 0 0,-1 0 0 0 0,1 1 0 0 0,0-1 0 0 0,0 0 0 0 0,0 1 0 0 0,0 4 0 0 0,-2 2-58 0 0,-1-1 38 0 0,0 0 1 0 0,0 0-1 0 0,-1 0 0 0 0,1-1 0 0 0,-2 1 1 0 0,-10 10-1 0 0,-44 38 974 0 0,23-23-553 0 0,-161 159-310 0 0,14 5-165 0 0,131-137 0 0 0,11-9 0 0 0,-43 68 0 0 0,80-112-15 0 0,0 1 1 0 0,1 0-1 0 0,0 0 1 0 0,0 0-1 0 0,1 1 0 0 0,-5 16 1 0 0,8-21-417 0 0,-1 1 0 0 0,1-1 0 0 0,0 0 0 0 0,0 1 0 0 0,0 5 0 0 0,1-9 186 0 0,-1 0 1 0 0,0-1-1 0 0,1 1 0 0 0,-1 0 0 0 0,1-1 1 0 0,-1 1-1 0 0,1 0 0 0 0,-1-1 0 0 0,1 1 1 0 0,-1 0-1 0 0,1-1 0 0 0,-1 1 0 0 0,1-1 1 0 0,0 1-1 0 0,-1-1 0 0 0,1 0 0 0 0,0 1 1 0 0,-1-1-1 0 0,1 1 0 0 0,0-1 0 0 0,0 0 1 0 0,0 0-1 0 0,-1 0 0 0 0,1 1 0 0 0,0-1 0 0 0,0 0 1 0 0,0 0-1 0 0,-1 0 0 0 0,1 0 0 0 0,0 0 1 0 0,1-1-1 0 0,0 1 421 0 0,1 1-1712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34 17503 0 0,'48'-33'1759'0'0,"-47"32"-1542"0"0,-1 1 170 0 0,0 0 101 0 0,-9 11 382 0 0,7-8-719 0 0,-18 23 278 0 0,-2-1 0 0 0,-1 0 0 0 0,0-2-1 0 0,-29 22 1 0 0,22-20-429 0 0,2 1 0 0 0,-29 33 0 0 0,-8 5 34 0 0,44-45-389 0 0,1 0 1 0 0,1 2 0 0 0,-21 28-1 0 0,39-48-293 0 0,11-8-1556 0 0,-6 3 1715 0 0,15-12-1956 0 0,6-4-3697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3 453 19351 0 0,'-2'-11'2096'0'0,"2"7"-1984"0"0,1 1 0 0 0,-1-1-1 0 0,1 1 1 0 0,0-1 0 0 0,0 1-1 0 0,0-1 1 0 0,0 1 0 0 0,1-1-1 0 0,0 1 1 0 0,-1 0 0 0 0,1 0-1 0 0,0 0 1 0 0,5-5 0 0 0,3-3 76 0 0,1 0 1 0 0,13-10-1 0 0,-7 6-245 0 0,44-39 25 0 0,97-65 0 0 0,-117 91-329 0 0,146-87 179 0 0,-180 112 379 0 0,0 0 0 0 0,14-5 0 0 0,-20 8-196 0 0,-1 0 0 0 0,1-1 0 0 0,0 1 0 0 0,-1 0 0 0 0,1 0-1 0 0,0 0 1 0 0,-1 0 0 0 0,1 0 0 0 0,0 0 0 0 0,-1 0 0 0 0,1 0 0 0 0,-1 0 0 0 0,1 0 0 0 0,0 0-1 0 0,-1 1 1 0 0,1-1 0 0 0,0 0 0 0 0,0 1-1 0 0,0 0 0 0 0,0 0 0 0 0,-1 0 0 0 0,1 0 0 0 0,0 1 0 0 0,-1-1 0 0 0,1 0 0 0 0,-1 0 0 0 0,1 0 0 0 0,-1 0 0 0 0,0 1 0 0 0,1-1 0 0 0,-1 0 0 0 0,0 1 0 0 0,0-1 0 0 0,0 0 0 0 0,0 2 0 0 0,-2 25 0 0 0,-1-12 9 0 0,-1 0 0 0 0,0-1 0 0 0,-1 1 1 0 0,-1-1-1 0 0,-1-1 0 0 0,0 1 0 0 0,-14 21 0 0 0,-8 6-601 0 0,-37 39 0 0 0,35-44-705 0 0,29-35 1172 0 0,0 1 0 0 0,1-1 0 0 0,-1 0 0 0 0,1 1 0 0 0,-1 0 0 0 0,1-1 0 0 0,-1 4 0 0 0,1 11-5487 0 0,4-6-632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16 181 6447 0 0,'-7'5'586'0'0,"0"-2"-416"0"0,6-2 206 0 0,1-1 111 0 0,4-4 21 0 0,0 1 0 0 0,1 0 0 0 0,0 0 0 0 0,0 0 1 0 0,8-3-1 0 0,4-3 408 0 0,209-102 4256 0 0,-214 106-5066 0 0,59-24 4 0 0,-62 26 221 0 0,1 0 1 0 0,1 0-1 0 0,-1 1 0 0 0,0 1 1 0 0,15-1-1 0 0,-24 2-469 0 0,1 0-1 0 0,-1 0 0 0 0,1 0 1 0 0,-1 1-1 0 0,1-1 1 0 0,-1 0-1 0 0,1 1 0 0 0,-1-1 1 0 0,0 1-1 0 0,1-1 1 0 0,-1 1-1 0 0,0 0 0 0 0,1-1 1 0 0,-1 1-1 0 0,0 0 1 0 0,1 1-1 0 0,-1-1-26 0 0,-1-1 1 0 0,1 1-1 0 0,0-1 1 0 0,-1 0-1 0 0,1 1 1 0 0,0-1-1 0 0,-1 1 1 0 0,1-1-1 0 0,0 0 1 0 0,-1 0-1 0 0,1 1 1 0 0,0-1-1 0 0,-1 0 1 0 0,3 0-1 0 0,-3 0-859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863 217 17503 0 0,'8'-9'366'0'0,"-7"8"-275"0"0,1-1-1 0 0,0 0 1 0 0,-1 1-1 0 0,0-1 1 0 0,1 0-1 0 0,-1 0 1 0 0,0 0-1 0 0,0 0 1 0 0,0 0-1 0 0,0 0 0 0 0,0 0 1 0 0,-1 0-1 0 0,1 0 1 0 0,-1 0-1 0 0,1 0 1 0 0,-1-5-1 0 0,1 5-89 0 0,-1-1 1 0 0,1 0-1 0 0,0 1 0 0 0,0-1 1 0 0,0 1-1 0 0,0-1 0 0 0,1 1 0 0 0,-1-1 1 0 0,1 1-1 0 0,-1 0 0 0 0,1-1 1 0 0,3-2-1 0 0,-2 2-1 0 0,-1-1 0 0 0,1 1-1 0 0,-1-1 1 0 0,4-5 0 0 0,17-50 1440 0 0,-22 58-1417 0 0,-1 0-1 0 0,1-1 1 0 0,-1 1 0 0 0,1 0-1 0 0,-1-1 1 0 0,1 1 0 0 0,-1-1-1 0 0,0 1 1 0 0,0 0 0 0 0,0-1-1 0 0,0 1 1 0 0,0-1-1 0 0,0 1 1 0 0,0 0 0 0 0,0-1-1 0 0,0 1 1 0 0,-1-1 0 0 0,1 1-1 0 0,0 0 1 0 0,-1-1 0 0 0,1 1-1 0 0,-1 0 1 0 0,0-1-1 0 0,1 1 1 0 0,-1 0 0 0 0,0 0-1 0 0,0 0 1 0 0,-1-2 0 0 0,-1 1-27 0 0,1 1 1 0 0,0-1 0 0 0,0 1 0 0 0,-1 0-1 0 0,1-1 1 0 0,0 1 0 0 0,-1 1 0 0 0,0-1 0 0 0,1 0-1 0 0,-1 0 1 0 0,1 1 0 0 0,-1-1 0 0 0,0 1-1 0 0,-4 0 1 0 0,-4 1 5 0 0,0 0-1 0 0,0 1 0 0 0,0 0 1 0 0,0 1-1 0 0,0 0 1 0 0,1 0-1 0 0,-1 1 0 0 0,-14 9 1 0 0,-77 49-802 0 0,98-59 711 0 0,-24 16-252 0 0,-33 31-1 0 0,50-41 270 0 0,1 2 0 0 0,0-1 0 0 0,1 1 0 0 0,1 0-1 0 0,-14 24 1 0 0,20-32 72 0 0,1 0 0 0 0,-1 0 0 0 0,1 0 0 0 0,0 0 0 0 0,0 0 0 0 0,0 1 0 0 0,1-1 0 0 0,-1 1 0 0 0,1-1 0 0 0,0 0 0 0 0,0 1 0 0 0,0-1 0 0 0,0 1 0 0 0,0-1 0 0 0,2 5 0 0 0,-1-6 0 0 0,-1 0 0 0 0,1 0 0 0 0,0 0 0 0 0,0 0 0 0 0,0 0 0 0 0,0 0 0 0 0,1-1 0 0 0,-1 1 0 0 0,0 0 0 0 0,1-1 0 0 0,-1 1 0 0 0,1-1 0 0 0,0 1 0 0 0,-1-1 0 0 0,1 0 0 0 0,0 0 0 0 0,0 0 0 0 0,0 0 0 0 0,0 0 0 0 0,0 0 0 0 0,0-1 0 0 0,0 1 0 0 0,0 0 0 0 0,0-1 0 0 0,3 1 0 0 0,9-1 0 0 0,1 0 0 0 0,-1 0 0 0 0,1-2 0 0 0,-1 0 0 0 0,19-4 0 0 0,-20 3 0 0 0,153-39 0 0 0,-163 41 0 0 0,-1 1 0 0 0,1-1 0 0 0,0 1 0 0 0,-1-1 0 0 0,1 1 0 0 0,-1 0 0 0 0,1 0 0 0 0,3 0 0 0 0,-6 0 0 0 0,0 0 0 0 0,1 0 0 0 0,-1 0 0 0 0,1 0 0 0 0,-1 1 0 0 0,1-1 0 0 0,-1 0 0 0 0,0 0 0 0 0,1 0 0 0 0,-1 0 0 0 0,0 1 0 0 0,1-1 0 0 0,-1 0 0 0 0,0 0 0 0 0,1 1 0 0 0,-1-1 0 0 0,0 0 0 0 0,1 1 0 0 0,-1-1 0 0 0,1 1 0 0 0,-1 0 0 0 0,0 0 0 0 0,0 0 0 0 0,1 1 0 0 0,-1-1 0 0 0,0 0 0 0 0,0 1 0 0 0,0-1 0 0 0,0 0 0 0 0,0 0 0 0 0,-1 1 0 0 0,1-1 0 0 0,0 0 0 0 0,0 0 0 0 0,-1 0 0 0 0,1 1 0 0 0,-1-1 0 0 0,0 1 0 0 0,-13 23 0 0 0,11-21 0 0 0,-71 104 0 0 0,-13 21 0 0 0,7 10-388 0 0,-136 214-1272 0 0,39-126 1660 0 0,-27 10 3432 0 0,202-234-3194 0 0,0-1-33 0 0,0 0 0 0 0,1 0 0 0 0,-1 0-1 0 0,1 0 1 0 0,-1 0 0 0 0,1 1 0 0 0,0-1 0 0 0,0 0-1 0 0,0 1 1 0 0,-1 2 0 0 0,15-11-40 0 0,-8 2-147 0 0,-1 0 0 0 0,1 0 0 0 0,-1 0 1 0 0,0-1-1 0 0,0 0 0 0 0,0 1 0 0 0,-1-1 0 0 0,4-7 0 0 0,8-17-1323 0 0,-2 1-3550 0 0,-12 26 4384 0 0,13-33-6845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574 216 10135 0 0,'0'0'231'0'0,"0"0"29"0"0,0 0 19 0 0,-2 0-41 0 0,-1 0-205 0 0,2 0-27 0 0,0 0 0 0 0,0 0 0 0 0,-1 1-1 0 0,1-1 1 0 0,0 0 0 0 0,0 1 0 0 0,0-1 0 0 0,0 0-1 0 0,0 1 1 0 0,0-1 0 0 0,0 1 0 0 0,0 0-1 0 0,0-1 1 0 0,0 1 0 0 0,-1 1 0 0 0,1-2 387 0 0,1 0 106 0 0,10 7 1035 0 0,6-1-510 0 0,-14-6-512 0 0,-2 0 0 0 0,7-13 955 0 0,-9-3-1147 0 0,1-1-1 0 0,-8-25 1 0 0,5 22 326 0 0,-7-70-38 0 0,11 88-608 0 0,0 0 0 0 0,-1-1 0 0 0,1 1 0 0 0,-1 0 0 0 0,0 0 0 0 0,1 0 0 0 0,-1 0 0 0 0,0 0 0 0 0,0 1 0 0 0,-1-1 0 0 0,1 0 0 0 0,0 0 0 0 0,0 1 0 0 0,-1-1 0 0 0,-2-2 0 0 0,3 3 0 0 0,-1 0 0 0 0,1 1 0 0 0,-1-1 0 0 0,1 1 0 0 0,-1-1 0 0 0,0 1 0 0 0,1-1 0 0 0,-1 1 0 0 0,0 0 0 0 0,1-1 0 0 0,-1 1 0 0 0,0 0 0 0 0,1 0 0 0 0,-1 1 0 0 0,0-1 0 0 0,1 0 0 0 0,-1 0 0 0 0,1 1 0 0 0,-1-1 0 0 0,-2 2 0 0 0,-5 2 0 0 0,0 0 0 0 0,0 0 0 0 0,1 1 0 0 0,-1 0 0 0 0,-13 13 0 0 0,-37 37 0 0 0,40-37 0 0 0,-54 52 0 0 0,-76 77 0 0 0,121-115 0 0 0,0 1 0 0 0,-41 66 0 0 0,68-97 0 0 0,-1 1 0 0 0,0 0 0 0 0,0 1 0 0 0,1-1 0 0 0,-1 1 0 0 0,-1 4 0 0 0,3-7 0 0 0,0-1 0 0 0,0 1 0 0 0,0-1 0 0 0,0 1 0 0 0,0-1 0 0 0,0 1 0 0 0,0 0 0 0 0,0-1 0 0 0,0 1 0 0 0,0-1 0 0 0,0 1 0 0 0,0-1 0 0 0,0 1 0 0 0,1-1 0 0 0,-1 1 0 0 0,0-1 0 0 0,0 1 0 0 0,1-1 0 0 0,-1 1 0 0 0,0-1 0 0 0,1 0 0 0 0,-1 1 0 0 0,0-1 0 0 0,1 1 0 0 0,-1-1 0 0 0,0 0 0 0 0,1 1 0 0 0,-1-1 0 0 0,1 0 0 0 0,-1 1 0 0 0,1-1 0 0 0,-1 0 0 0 0,1 0 0 0 0,-1 0 0 0 0,1 1 0 0 0,-1-1 0 0 0,1 0 0 0 0,-1 0 0 0 0,1 0 0 0 0,-1 0 0 0 0,1 0 0 0 0,-1 0 0 0 0,1 0 0 0 0,0 0 0 0 0,0 0 0 0 0,10-1 0 0 0,1 0 0 0 0,-1-1 0 0 0,0 0 0 0 0,0-1 0 0 0,0 0 0 0 0,13-6 0 0 0,9-2 0 0 0,208-80 950 0 0,-99 33 132 0 0,-4 18-1066 0 0,-77 25-16 0 0,-41 10 0 0 0,-20 5 0 0 0,1-1 0 0 0,-1 1 0 0 0,1 0 0 0 0,-1 0 0 0 0,1 0 0 0 0,-1 0 0 0 0,1 0 0 0 0,0 0 0 0 0,-1 0 0 0 0,1 0 0 0 0,-1 0 0 0 0,1 0 0 0 0,-1 0 0 0 0,1 1 0 0 0,-1-1 0 0 0,1 0 0 0 0,-1 0 0 0 0,2 1 0 0 0,-2 0 0 0 0,0-1 0 0 0,0 1 0 0 0,1-1 0 0 0,-1 1 0 0 0,0 0 0 0 0,0-1 0 0 0,0 1 0 0 0,0-1 0 0 0,0 1 0 0 0,0 0 0 0 0,0-1 0 0 0,0 1 0 0 0,0 0 0 0 0,0-1 0 0 0,-1 1 0 0 0,1-1 0 0 0,0 1 0 0 0,0-1 0 0 0,0 1 0 0 0,-1 1 0 0 0,-8 13 0 0 0,-9 10 0 0 0,-2 0 0 0 0,-1 0 0 0 0,-28 24 0 0 0,-2 3 0 0 0,19-20 0 0 0,16-17 0 0 0,-14 17 0 0 0,25-23 0 0 0,6-1-64 0 0,-1-8 29 0 0,0 1 1 0 0,1-1-1 0 0,-1 0 0 0 0,1 1 1 0 0,0-1-1 0 0,-1 0 0 0 0,1 0 0 0 0,-1 1 1 0 0,1-1-1 0 0,-1 0 0 0 0,1 0 1 0 0,0 0-1 0 0,-1 0 0 0 0,1 0 1 0 0,-1 0-1 0 0,1 0 0 0 0,0 0 0 0 0,-1 0 1 0 0,1 0-1 0 0,0 0 0 0 0,0 0-48 0 0,15-2-679 0 0,0 0 0 0 0,0-1 0 0 0,-1 0 1 0 0,31-12-1 0 0,-34 11 607 0 0,31-9-869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11975 0 0,'0'0'267'0'0,"0"0"42"0"0,0 2 17 0 0,-7 17-113 0 0,-15 31 0 0 0,-4 7 207 0 0,19-37-160 0 0,-18 52 1132 0 0,-58 113 0 0 0,24-82-294 0 0,-78 99-1 0 0,-90 87-636 0 0,114-145-1337 0 0,104-134 368 0 0,7-8-140 0 0,2-2-572 0 0,3-6-253 0 0,15-26-51 0 0,9-10-11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49:5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249 421 8287 0 0,'0'0'11'0'0,"-44"31"654"0"0,-59 33-1 0 0,91-59-437 0 0,1 0-1 0 0,-1-1 0 0 0,-12 3 1 0 0,-8 3 306 0 0,22-6-244 0 0,22-19 1789 0 0,-3 3-1430 0 0,31-30 29 0 0,62-50 0 0 0,-40 38 145 0 0,-29 24-670 0 0,81-70 472 0 0,-84 76-453 0 0,64-38 0 0 0,50-9 695 0 0,-115 60-612 0 0,1 0 0 0 0,0 2 1 0 0,35-5-1 0 0,-59 12-239 0 0,1 2-1 0 0,-1-1 1 0 0,0 1 0 0 0,0 0-1 0 0,1 0 1 0 0,-1 0 0 0 0,0 1-1 0 0,9 2 1 0 0,-12-2 36 0 0,0 0 0 0 0,0 0-1 0 0,0 1 1 0 0,-1-1 0 0 0,1 1 0 0 0,0-1-1 0 0,-1 1 1 0 0,1 0 0 0 0,-1 0-1 0 0,1 0 1 0 0,-1 1 0 0 0,0-1 0 0 0,0 0-1 0 0,0 1 1 0 0,0 0 0 0 0,-1-1-1 0 0,1 1 1 0 0,1 3 0 0 0,0 1 49 0 0,0 1 1 0 0,-1-1-1 0 0,0 1 0 0 0,0 0 1 0 0,-1 0-1 0 0,1-1 0 0 0,-2 1 1 0 0,1 0-1 0 0,-1 0 0 0 0,-1 0 1 0 0,0 9-1 0 0,-2 0-122 0 0,-1 1 1 0 0,0-1-1 0 0,-14 32 0 0 0,10-33 22 0 0,-1 0 0 0 0,-1 0 0 0 0,-1-1 0 0 0,0-1 0 0 0,-19 20 0 0 0,18-22 0 0 0,0-1 0 0 0,0-1 0 0 0,-1 0 0 0 0,-25 15 0 0 0,-61 25 0 0 0,60-35 0 0 0,0-2 0 0 0,-62 13 0 0 0,30-9 0 0 0,-153 24-458 0 0,182-35-468 0 0,13-5-519 0 0,27-1 454 0 0,4-2-29 0 0,6-7-4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515 250 13823 0 0,'0'0'315'0'0,"0"0"45"0"0,0 0 21 0 0,0 0-49 0 0,4 0-220 0 0,-3 0-119 0 0,0 0-1 0 0,0 0 1 0 0,0 1-1 0 0,0-1 1 0 0,0 0-1 0 0,0-1 1 0 0,0 1-1 0 0,0 0 1 0 0,0 0-1 0 0,0 0 1 0 0,0-1-1 0 0,0 1 1 0 0,0 0-1 0 0,0-1 1 0 0,0 1-1 0 0,0-1 1 0 0,0 1-1 0 0,1-2 1 0 0,0 0 278 0 0,0-1 0 0 0,0 0 1 0 0,-1 0-1 0 0,1 0 0 0 0,2-4 0 0 0,-1-1 1098 0 0,0 2-1378 0 0,-1 0 0 0 0,0-1 0 0 0,0 1 1 0 0,-1-1-1 0 0,0 0 0 0 0,0 1 0 0 0,-1-13 1 0 0,-4-50 1091 0 0,4 64-1197 0 0,-1 0 0 0 0,0-1 0 0 0,-1 1 0 0 0,1 0 0 0 0,-1 0 0 0 0,0 0 0 0 0,0 0 0 0 0,0 0 0 0 0,-4-5 0 0 0,4 8 179 0 0,1 0-1 0 0,-1 0 1 0 0,1 0 0 0 0,-1 0-1 0 0,0 1 1 0 0,0-1-1 0 0,0 0 1 0 0,0 1 0 0 0,0 0-1 0 0,-1-1 1 0 0,1 1 0 0 0,0 0-1 0 0,-1 0 1 0 0,1 0-1 0 0,0 0 1 0 0,-1 0 0 0 0,1 1-1 0 0,-1-1 1 0 0,0 1 0 0 0,-4 0-1 0 0,-4 0-61 0 0,0 1 0 0 0,0 1 0 0 0,1 0 0 0 0,-1 0 0 0 0,-16 7 0 0 0,-47 24-5 0 0,38-14-247 0 0,2 1 0 0 0,1 2 0 0 0,-42 35 0 0 0,54-38 83 0 0,1 0 0 0 0,0 1 0 0 0,2 1 0 0 0,1 1 0 0 0,-25 38 0 0 0,39-54 277 0 0,0 0 0 0 0,0 1-1 0 0,0 0 1 0 0,1-1 0 0 0,0 1-1 0 0,0 0 1 0 0,0 0 0 0 0,0 7-1 0 0,2-12-84 0 0,0-1-1 0 0,0 1 1 0 0,0 0-1 0 0,0 0 1 0 0,0-1-1 0 0,0 1 1 0 0,0 0 0 0 0,0-1-1 0 0,1 1 1 0 0,-1 0-1 0 0,1-1 1 0 0,-1 1-1 0 0,1-1 1 0 0,0 1-1 0 0,0-1 1 0 0,0 1-1 0 0,-1-1 1 0 0,1 1-1 0 0,1-1 1 0 0,-1 0 0 0 0,0 1-1 0 0,0-1 1 0 0,0 0-1 0 0,1 0 1 0 0,-1 0-1 0 0,0 0 1 0 0,1 0-1 0 0,-1 0 1 0 0,1-1-1 0 0,-1 1 1 0 0,1 0-1 0 0,0-1 1 0 0,-1 1 0 0 0,1-1-1 0 0,0 1 1 0 0,-1-1-1 0 0,1 0 1 0 0,1 0-1 0 0,7 1 52 0 0,-1-1-1 0 0,1 0 0 0 0,-1-1 1 0 0,1 0-1 0 0,-1-1 1 0 0,11-3-1 0 0,55-20 1140 0 0,-22 6-935 0 0,8-3-263 0 0,27-6-20 0 0,-36 16 2 0 0,-52 12 0 0 0,0 1 0 0 0,0-1 0 0 0,0 0 0 0 0,0 0 0 0 0,0 0 0 0 0,0 0 0 0 0,0 0 0 0 0,0 0 1 0 0,0 0-1 0 0,0 1 0 0 0,0-1 0 0 0,0 0 0 0 0,0 0 0 0 0,0 0 0 0 0,0 0 0 0 0,0 0 0 0 0,0 0 0 0 0,0 1 0 0 0,0-1 0 0 0,0 0 0 0 0,0 0 0 0 0,0 0 0 0 0,0 0 0 0 0,0 0 0 0 0,0 0 0 0 0,0 0 0 0 0,0 1 0 0 0,0-1 0 0 0,0 0 0 0 0,0 0 0 0 0,0 0 0 0 0,1 0 0 0 0,-1 0 0 0 0,0 0 1 0 0,0 0-1 0 0,0 0 0 0 0,0 0 0 0 0,0 1 0 0 0,0-1 0 0 0,0 0 0 0 0,0 0 0 0 0,1 0 0 0 0,-1 0 0 0 0,0 0 0 0 0,0 0 0 0 0,0 0 0 0 0,0 0 0 0 0,0 0 0 0 0,0 0 0 0 0,0 0 0 0 0,1 0 0 0 0,-1 0 0 0 0,0 0 0 0 0,-11 11-32 0 0,9-9-2 0 0,-19 19-608 0 0,0-2-1 0 0,-38 27 0 0 0,48-40 643 0 0,6-2 0 0 0,0-1 0 0 0,0 1 0 0 0,1-1 0 0 0,-1 1 0 0 0,1 0 0 0 0,0 1 0 0 0,0-1 0 0 0,-5 9 0 0 0,8-12-96 0 0,0-1 0 0 0,1 1 0 0 0,-1 0 0 0 0,0 0 0 0 0,1 0 0 0 0,-1 0 0 0 0,0 0 0 0 0,1 0 0 0 0,-1 0 0 0 0,1 0 0 0 0,-1 0 0 0 0,1 0 0 0 0,0 0 0 0 0,-1 2 0 0 0,1-3-416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 17503 0 0,'-2'-1'170'0'0,"0"0"0"0"0,0 0 0 0 0,0 0-1 0 0,0 0 1 0 0,0 0 0 0 0,0 0 0 0 0,-1 1-1 0 0,1-1 1 0 0,-4 1 0 0 0,5 0-158 0 0,0 0-1 0 0,-1 1 1 0 0,1-1 0 0 0,0 1-1 0 0,-1-1 1 0 0,1 1 0 0 0,0 0 0 0 0,0-1-1 0 0,0 1 1 0 0,0 0 0 0 0,0 0-1 0 0,0 0 1 0 0,0 0 0 0 0,0 0-1 0 0,0 0 1 0 0,0 0 0 0 0,0 0 0 0 0,0 1-1 0 0,-10 16-11 0 0,0 1 0 0 0,1-1 0 0 0,2 1 0 0 0,-10 29 0 0 0,-2 3 0 0 0,2-9 605 0 0,-2-1 0 0 0,-36 55 0 0 0,50-87-1205 0 0,-1-1 1 0 0,-9 10-1 0 0,15-17-620 0 0,1-1-253 0 0,2-5-51 0 0,7-20-11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11975 0 0,'0'0'256'0'0,"-7"8"64"0"0,-3-1 0 0 0,1 1 32 0 0,0 5-288 0 0,2 1-64 0 0,-4 14 0 0 0,6-5 0 0 0</inkml:trace>
  <inkml:trace contextRef="#ctx0" brushRef="#br0" timeOffset="1">1 700 13823 0 0,'0'0'315'0'0,"0"0"45"0"0,0 0 21 0 0,0 0-49 0 0,0 0-81 0 0,1-1 481 0 0,6-11 308 0 0,1 0 0 0 0,-2-1 0 0 0,10-23-1 0 0,-8 18-537 0 0,26-74 956 0 0,-25 64-807 0 0,1 1 0 0 0,1 0-1 0 0,1 0 1 0 0,21-32 0 0 0,-27 52-651 0 0,0 0 0 0 0,1 0 0 0 0,0 0 0 0 0,0 1 0 0 0,0 0 0 0 0,0 0 0 0 0,14-7 0 0 0,59-27 0 0 0,-78 39 0 0 0,39-14-1793 0 0,0 2-1 0 0,2 1 1 0 0,69-9-1 0 0,-69 13-206 0 0,16-2-5082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285 213 11975 0 0,'2'-1'267'0'0,"0"0"-188"0"0,0 0 1 0 0,0-1-1 0 0,-1 1 0 0 0,1 0 1 0 0,-1-1-1 0 0,1 1 0 0 0,1-3 1 0 0,-3 3-55 0 0,0 0 0 0 0,-1 0 0 0 0,1 1 0 0 0,0-1 0 0 0,0 0 0 0 0,-1 1 0 0 0,1-1 0 0 0,0 0 0 0 0,-1 1 0 0 0,1-1 0 0 0,-1 1 0 0 0,1-1 0 0 0,-1 1 0 0 0,1-1 0 0 0,-2 0 0 0 0,2 0-25 0 0,0 0 1 0 0,0 0-1 0 0,0 1 1 0 0,0-1 0 0 0,0 0-1 0 0,0 0 1 0 0,0 0-1 0 0,0 0 1 0 0,0 0 0 0 0,0 0-1 0 0,0 1 1 0 0,0-1-1 0 0,1 0 1 0 0,-1 0 0 0 0,0 0-1 0 0,1 0 1 0 0,-1 1-1 0 0,1-1 1 0 0,-1 0 0 0 0,1 0-1 0 0,-1 1 1 0 0,1-1-1 0 0,-1 0 1 0 0,2 0 0 0 0,20-20 222 0 0,-16 15-15 0 0,11-8 355 0 0,29-20-1 0 0,-3 2-83 0 0,-38 28-205 0 0,1-1 0 0 0,-1 0 0 0 0,0 0-1 0 0,-1 0 1 0 0,1-1 0 0 0,-1 1 0 0 0,0-1-1 0 0,5-11 1 0 0,-8 15 238 0 0,-1 2 0 0 0,0 0 68 0 0,0 0 286 0 0,-5 1-487 0 0,0 0 0 0 0,0 0 1 0 0,0 0-1 0 0,0 0 0 0 0,0 1 1 0 0,0 0-1 0 0,-5 3 1 0 0,-4 1-214 0 0,-26 12-148 0 0,-60 35 0 0 0,-32 32-23 0 0,117-75 7 0 0,-15 12-2 0 0,1 1 0 0 0,-40 42 0 0 0,60-53 0 0 0,10-7 0 0 0,0-4 0 0 0,-1 0 0 0 0,1 1 0 0 0,-1-1 0 0 0,1 0 0 0 0,0 1 0 0 0,-1-1 0 0 0,1 0 0 0 0,0 0 0 0 0,0 0 0 0 0,0 1 0 0 0,0-1 0 0 0,0 0 0 0 0,0 0 0 0 0,0 0 0 0 0,0-1 0 0 0,1 1 0 0 0,-1 0 0 0 0,0 0 0 0 0,0-1 0 0 0,1 1 0 0 0,-1 0 0 0 0,3 0 0 0 0,4 1 0 0 0,1 1 0 0 0,13 1 0 0 0,-11-3 0 0 0,29 6 0 0 0,0-3 0 0 0,48 0 0 0 0,81-10 0 0 0,-163 6 0 0 0,-1 0 0 0 0,1-1 0 0 0,0 0 0 0 0,-1-1 0 0 0,1 1 0 0 0,-1-1 0 0 0,0 0 0 0 0,0 0 0 0 0,1 0 0 0 0,7-6 0 0 0,-11 6 0 0 0,0 1 0 0 0,0-1 0 0 0,0 0 0 0 0,0 0 0 0 0,0 0 0 0 0,0-1 0 0 0,-1 1 0 0 0,1 0 0 0 0,-1-1 0 0 0,1 1 0 0 0,-1-1 0 0 0,0 1 0 0 0,0-1 0 0 0,0 0 0 0 0,0 1 0 0 0,-1-1 0 0 0,1 0 0 0 0,-1 0 0 0 0,1 0 0 0 0,-1 1 0 0 0,0-1 0 0 0,0 0 0 0 0,-1-4 0 0 0,0 0 1 0 0,0-1 1 0 0,-1 0-1 0 0,0 1 0 0 0,-1-1 1 0 0,1 1-1 0 0,-2 0 0 0 0,1-1 1 0 0,-1 2-1 0 0,0-1 0 0 0,0 0 1 0 0,0 1-1 0 0,-1 0 0 0 0,-9-10 1 0 0,0 3-751 0 0,0 1 1 0 0,-1 1 0 0 0,0 0 0 0 0,-27-15 0 0 0,39 25 527 0 0,-1-1 0 0 0,0 1 0 0 0,1 0 0 0 0,-1 0 0 0 0,0 0 1 0 0,-6-1-1 0 0,6 2 41 0 0,2 0-537 0 0,2 0-862 0 0,3-3-374 0 0,10-7-79 0 0,9 3-15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440 851 13823 0 0,'0'0'315'0'0,"0"0"45"0"0,0 0 21 0 0,0 0-49 0 0,7-12-208 0 0,-1 6 376 0 0,0 1-1 0 0,0-1 0 0 0,1 1 0 0 0,12-7 1 0 0,-10 6 175 0 0,0 0 0 0 0,9-9 0 0 0,10-14 266 0 0,-2-1 1 0 0,39-60 0 0 0,-53 75-713 0 0,8-18 84 0 0,23-47 0 0 0,6-11-331 0 0,40-31 18 0 0,-14 23 0 0 0,-63 81-5 0 0,5-5-10 0 0,-2-1 0 0 0,0-1 1 0 0,20-47-1 0 0,-35 70-55 0 0,1 0 0 0 0,-1 1-1 0 0,1-1 1 0 0,-1 1 0 0 0,0-1 0 0 0,0 0-1 0 0,0 1 1 0 0,1-1 0 0 0,-2 0-1 0 0,1-2 1 0 0,0 3 47 0 0,0 1 0 0 0,0 0 0 0 0,0 0 0 0 0,-1-1 0 0 0,1 1 0 0 0,0 0 0 0 0,0 0 0 0 0,0-1 0 0 0,0 1 0 0 0,0 0 0 0 0,-1 0 0 0 0,1-1 0 0 0,0 1 0 0 0,0 0 0 0 0,-1 0 0 0 0,1 0 0 0 0,0 0 0 0 0,0-1 0 0 0,0 1 0 0 0,-1 0-1 0 0,1 0 1 0 0,0 0 0 0 0,-1 0 0 0 0,1 0 0 0 0,-12 3-390 0 0,-9 12 362 0 0,0 1 0 0 0,-27 26 1 0 0,33-28 36 0 0,-72 66 14 0 0,4 3 0 0 0,-78 101 0 0 0,26 0 0 0 0,103-135 0 0 0,-49 99 0 0 0,76-135 0 0 0,0-1 0 0 0,1 1 0 0 0,1 0 0 0 0,0 0 0 0 0,-2 21 0 0 0,2 67 0 0 0,4-75 0 0 0,-1-1 0 0 0,-1 1 0 0 0,-2-1 0 0 0,-6 28 0 0 0,7-45 0 0 0,0 1 0 0 0,-1-1 0 0 0,0 1 0 0 0,-1-1 0 0 0,0 0 0 0 0,0-1 0 0 0,-1 1 0 0 0,1-1 0 0 0,-2 0 0 0 0,1 0 0 0 0,-1 0 0 0 0,0-1 0 0 0,-1 1 0 0 0,1-2 0 0 0,-1 1 0 0 0,0-1 0 0 0,-11 6 0 0 0,-6 2-262 0 0,-49 19 0 0 0,4-11-3471 0 0,46-14 2198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104 199 19351 0 0,'-22'-7'701'0'0,"0"1"0"0"0,-38-5 0 0 0,137-2 1199 0 0,206-30-1735 0 0,-108 1-94 0 0,112-24-3708 0 0,-253 60-1407 0 0,-8 2-1394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8287 0 0,'0'0'191'0'0,"0"0"26"0"0,0 0 9 0 0,-2 0-34 0 0,-8 1-78 0 0,9-1 274 0 0,-7 0 1083 0 0,5 1 4802 0 0,-2 7-6270 0 0,1 0 0 0 0,0 0-1 0 0,0 0 1 0 0,1 1 0 0 0,0-1-1 0 0,-2 11 1 0 0,-6 17-6 0 0,-4 2 3 0 0,-3-1 0 0 0,-1-1 0 0 0,-40 58 0 0 0,53-86-133 0 0,5-7-563 0 0,2-4-257 0 0,9-12-58 0 0,7-2-12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10135 0 0,'0'0'464'0'0,"0"0"-9"0"0,1 1-295 0 0,9 1-153 0 0,0 0 0 0 0,15 2 1 0 0,-13-3-11 0 0,22 5 1 0 0,24 13-874 0 0,-51-17-1715 0 0,-2-2 3755 0 0,2 2 6064 0 0,-8 7-3985 0 0,-23 60-3168 0 0,23-67 308 0 0,1-2 113 0 0,0 0 14 0 0,2-11 82 0 0,0-6-346 0 0,-1 0 0 0 0,-1 1 0 0 0,-2-28-1 0 0,-12-52 1028 0 0,9 65-1465 0 0,-2-7 192 0 0,3 21 0 0 0,1 1 0 0 0,1-1 0 0 0,0 0 0 0 0,2-20 0 0 0,0 32 0 0 0,1-1 0 0 0,-1 1 0 0 0,2 0 0 0 0,-1 0 0 0 0,0 0 0 0 0,1 0 0 0 0,0 0 0 0 0,0 0 0 0 0,1 0 0 0 0,-1 1 0 0 0,1-1 0 0 0,0 1 0 0 0,0 0 0 0 0,1 0 0 0 0,-1 0 0 0 0,1 0 0 0 0,7-6 0 0 0,-1 3-180 0 0,1 0 1 0 0,-1 1-1 0 0,1 1 0 0 0,0 0 1 0 0,21-7-1 0 0,60-12-718 0 0,-59 18 896 0 0,0 2-1 0 0,0 0 1 0 0,1 3-1 0 0,-1 0 1 0 0,0 2-1 0 0,45 8 1 0 0,-59-6 2 0 0,0 1 0 0 0,0 1 0 0 0,0 1 0 0 0,-1 0 0 0 0,0 2 0 0 0,0 0 1 0 0,0 1-1 0 0,-1 1 0 0 0,-1 0 0 0 0,0 1 0 0 0,0 1 0 0 0,16 16 0 0 0,-27-24 0 0 0,0 1 0 0 0,-1 1 0 0 0,0-1 0 0 0,0 1 0 0 0,0 0 0 0 0,0-1 0 0 0,3 10 0 0 0,-6-12 0 0 0,0-1 0 0 0,0 1 0 0 0,0 0 0 0 0,-1-1 0 0 0,1 1 0 0 0,-1 0 0 0 0,0-1 0 0 0,0 1 0 0 0,0 0 0 0 0,0-1 0 0 0,0 1 0 0 0,-1 0 0 0 0,1-1 0 0 0,-1 1 0 0 0,0-1 0 0 0,0 1 0 0 0,0 0 0 0 0,0-1 0 0 0,0 0 0 0 0,0 1 0 0 0,-3 3 0 0 0,-3 2 0 0 0,0 0 0 0 0,-1 0 0 0 0,1-1 0 0 0,-1 0 0 0 0,-1-1 0 0 0,1 0 0 0 0,-1 0 0 0 0,0-1 0 0 0,-1 0 0 0 0,-13 6 0 0 0,-16 3 0 0 0,-52 13 0 0 0,55-17 0 0 0,-325 106 0 0 0,321-101-480 0 0,-2-2 0 0 0,-72 14 0 0 0,108-26 95 0 0,0-1-1 0 0,0 1 1 0 0,-9-2-1 0 0,15 1 251 0 0,-1 0 0 0 0,0 0 0 0 0,0 0-1 0 0,0 0 1 0 0,0 0 0 0 0,1 0 0 0 0,-1 0 0 0 0,0-1-1 0 0,0 1 1 0 0,0 0 0 0 0,1 0 0 0 0,-1-1 0 0 0,0 1 0 0 0,0-1-1 0 0,1 1 1 0 0,-1-1 0 0 0,0 1 0 0 0,1-1 0 0 0,-1 1 0 0 0,0-1-1 0 0,1 1 1 0 0,-1-1 0 0 0,1 0 0 0 0,-1 1 0 0 0,1-1 0 0 0,-1 0-1 0 0,1 0 1 0 0,0 1 0 0 0,-1-1 0 0 0,1 0 0 0 0,0 0-1 0 0,0 0 1 0 0,-1 1 0 0 0,1-2 0 0 0,4-12-1912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15663 0 0,'-2'1'719'0'0,"-1"-1"-651"0"0,-1 1 1 0 0,1 0-1 0 0,-1 1 1 0 0,1-1-1 0 0,0 0 1 0 0,0 1-1 0 0,-1 0 1 0 0,1 0-1 0 0,1 0 1 0 0,-1 0-1 0 0,0 0 1 0 0,0 1-1 0 0,1-1 1 0 0,-1 1-1 0 0,1 0 1 0 0,0-1-1 0 0,-3 6 1 0 0,-3 5 173 0 0,1 1 1 0 0,1 0-1 0 0,-5 14 1 0 0,-5 12 430 0 0,-12 19-640 0 0,-3-2 0 0 0,-2-1 0 0 0,-2-2 0 0 0,-77 88 0 0 0,58-84 687 0 0,-96 76 0 0 0,129-116-280 0 0,0 2 0 0 0,1 0 0 0 0,0 1 0 0 0,2 0 0 0 0,-31 48 0 0 0,39-50-748 0 0,0-1-1 0 0,1 1 0 0 0,1 1 1 0 0,1-1-1 0 0,1 1 1 0 0,0 1-1 0 0,2-1 0 0 0,-4 36 1 0 0,7-35-715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220 362 17503 0 0,'0'0'58'0'0,"0"0"0"0"0,0 0-1 0 0,1 0 1 0 0,-1 0 0 0 0,0-1-1 0 0,0 1 1 0 0,0 0 0 0 0,1 0-1 0 0,-1 0 1 0 0,0 0 0 0 0,0 0 0 0 0,0 0-1 0 0,1 0 1 0 0,-1 0 0 0 0,0 0-1 0 0,0 0 1 0 0,1 0 0 0 0,-1 0-1 0 0,0 0 1 0 0,0 0 0 0 0,0 0 0 0 0,1 0-1 0 0,-1 0 1 0 0,0 0 0 0 0,0 0-1 0 0,0 0 1 0 0,1 0 0 0 0,-1 0-1 0 0,0 1 1 0 0,0-1 0 0 0,0 0-1 0 0,1 0 1 0 0,-4 11 176 0 0,-1-1 1 0 0,1 0-1 0 0,-2 0 0 0 0,1-1 0 0 0,-1 1 1 0 0,-1-1-1 0 0,0 0 0 0 0,-10 12 0 0 0,-11 18-278 0 0,16-21 44 0 0,-17 27 0 0 0,-39 49 0 0 0,27-50-133 0 0,38-43-563 0 0,14-9-1268 0 0,3-3 941 0 0</inkml:trace>
  <inkml:trace contextRef="#ctx0" brushRef="#br0" timeOffset="1">539 1 13823 0 0,'0'0'304'0'0,"0"0"64"0"0,0 0 16 0 0,0 0 0 0 0,0 0-312 0 0,-5 10-72 0 0,3 3 0 0 0,2-1 0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43 13823 0 0,'7'-14'1471'0'0,"5"-14"-996"0"0,-12 27 14 0 0,0 1 20 0 0,0 0-66 0 0,-13 10-206 0 0,-86 76 1512 0 0,-75 66-1079 0 0,15 13 935 0 0,155-161-1600 0 0,0 0 0 0 0,1 0 1 0 0,0 0-1 0 0,0 1 0 0 0,0 0 0 0 0,1-1 0 0 0,-1 1 0 0 0,1 0 0 0 0,0 0 1 0 0,1 1-1 0 0,-1-1 0 0 0,1 0 0 0 0,-1 9 0 0 0,2-14 31 0 0,1 1 0 0 0,-1-1-1 0 0,0 1 1 0 0,1-1-1 0 0,-1 1 1 0 0,0-1 0 0 0,1 1-1 0 0,-1-1 1 0 0,1 0 0 0 0,-1 1-1 0 0,0-1 1 0 0,1 1 0 0 0,-1-1-1 0 0,1 0 1 0 0,-1 0 0 0 0,1 1-1 0 0,0-1 1 0 0,-1 0 0 0 0,1 0-1 0 0,0 1 1 0 0,0-1 74 0 0,4 2 17 0 0,1 0 0 0 0,-1 0 0 0 0,0-1 0 0 0,1 1 0 0 0,-1-1 0 0 0,0-1 0 0 0,1 1 0 0 0,10-1 0 0 0,49-7-189 0 0,-20 2-103 0 0,-3 2-1836 0 0,53-10 1 0 0,-52 4 466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456 118 17503 0 0,'0'0'399'0'0,"0"0"60"0"0,0 0 21 0 0,0 0-59 0 0,0 2-276 0 0,0 3-143 0 0,0 0 1 0 0,0 0-1 0 0,0 0 0 0 0,1 0 1 0 0,-1 0-1 0 0,3 5 0 0 0,-3-9-2 0 0,0 1 0 0 0,1-1 0 0 0,-1 0 0 0 0,0 0 0 0 0,1 1 0 0 0,-1-1 0 0 0,1 0 0 0 0,0 0 0 0 0,-1 0 0 0 0,1 1 0 0 0,0-1 0 0 0,0 0 0 0 0,-1 0 0 0 0,1 0 0 0 0,0 0 0 0 0,0-1 0 0 0,0 1 0 0 0,2 1 0 0 0,1 1 0 0 0,-1-1 0 0 0,0 0 0 0 0,0 0 0 0 0,0-1 0 0 0,0 1 0 0 0,1-1 0 0 0,-1 0 0 0 0,1 0 0 0 0,-1 0 0 0 0,1 0 0 0 0,-1 0 0 0 0,1-1 0 0 0,0 0 0 0 0,-1 1 0 0 0,1-2 0 0 0,6 0 0 0 0,7-1 0 0 0,33-8 0 0 0,-47 9 0 0 0,26-6 0 0 0,0-1 0 0 0,-1-1 0 0 0,0-2 0 0 0,-1 0 0 0 0,0-2 0 0 0,26-17 0 0 0,-30 15 0 0 0,-13 9 0 0 0,0-1 0 0 0,0 0 0 0 0,-1 0 0 0 0,17-17 0 0 0,-26 23 0 0 0,1 1 0 0 0,-1-1 0 0 0,1 1 0 0 0,-1-1 0 0 0,1 0 0 0 0,-1 1 0 0 0,1-1 0 0 0,-1 0 0 0 0,1 1 0 0 0,-1-1 0 0 0,0 0 0 0 0,0 0 0 0 0,1 0 0 0 0,-1 1 0 0 0,0-1 0 0 0,0 0 0 0 0,0 0 0 0 0,0 0 0 0 0,0 1 0 0 0,0-1 0 0 0,0 0 0 0 0,0-2 0 0 0,-1 3 0 0 0,1-1 0 0 0,-1 0 0 0 0,1 1 0 0 0,-1-1 0 0 0,1 1 0 0 0,-1-1 0 0 0,0 0 0 0 0,1 1 0 0 0,-1-1 0 0 0,0 1 0 0 0,1 0 0 0 0,-1-1 0 0 0,0 1 0 0 0,0 0 0 0 0,1-1 0 0 0,-1 1 0 0 0,0 0 0 0 0,-1-1 0 0 0,-5 0 0 0 0,0 0 0 0 0,0 1 0 0 0,-14 0 0 0 0,19 0 0 0 0,-29 2 0 0 0,1 1 0 0 0,-58 14 0 0 0,-58 27 0 0 0,142-43 0 0 0,-133 49 0 0 0,-144 74 0 0 0,277-123 22 0 0,-14 8-47 0 0,-1 0-1 0 0,2 1 1 0 0,-31 23 0 0 0,44-29 42 0 0,-1 0 0 0 0,1 0 0 0 0,1 0 0 0 0,-1 1 1 0 0,0-1-1 0 0,1 1 0 0 0,0 0 0 0 0,-2 5 0 0 0,3-7 44 0 0,1 1 0 0 0,0-1 0 0 0,0 0 1 0 0,0 1-1 0 0,1 0 0 0 0,-1-1 0 0 0,1 1 0 0 0,0-1 0 0 0,-1 1 0 0 0,2 0 0 0 0,-1-1 1 0 0,0 1-1 0 0,2 6 0 0 0,1-3 98 0 0,-1 0 1 0 0,1 0-1 0 0,0-1 0 0 0,1 1 1 0 0,-1-1-1 0 0,1 0 1 0 0,1 0-1 0 0,-1 0 1 0 0,1 0-1 0 0,7 6 0 0 0,7 6 492 0 0,34 22 0 0 0,-37-28-557 0 0,-2-2-90 0 0,0-2-1 0 0,0 0 1 0 0,1 0-1 0 0,30 10 1 0 0,-17-10-5 0 0,56 11 0 0 0,-66-16-896 0 0,0-2 0 0 0,-1 1 0 0 0,34-3 0 0 0,-31-1-1125 0 0,-4 2-24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0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19351 0 0,'0'0'439'0'0,"0"0"62"0"0,0 0 33 0 0,0 0-65 0 0,1 1-309 0 0,3 2-246 0 0,0-1 1 0 0,-1 0 0 0 0,1-1-1 0 0,0 1 1 0 0,0-1-1 0 0,0 1 1 0 0,0-1 0 0 0,0 0-1 0 0,0-1 1 0 0,0 1-1 0 0,0-1 1 0 0,1 0-1 0 0,-1 0 1 0 0,0 0 0 0 0,6-1-1 0 0,18-7-426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1030 8287 0 0,'0'2'191'0'0,"-3"21"-23"0"0,-2 0 1 0 0,0 0-1 0 0,-11 28 0 0 0,2-11-92 0 0,13-38 312 0 0,-4 12 1500 0 0,5-11 2308 0 0,9-9-3985 0 0,-1 0 0 0 0,1-1 0 0 0,-1-1-1 0 0,0 1 1 0 0,-1-1 0 0 0,7-10 0 0 0,5-3-11 0 0,146-165 816 0 0,-35 38-149 0 0,-59 68-784 0 0,102-151-1 0 0,-118 153-146 0 0,-54 77-273 0 0,-1 1-138 0 0,1 2 397 0 0,-1 0 0 0 0,1 1 0 0 0,0-1-1 0 0,-1 0 1 0 0,1 0 0 0 0,-1 1 0 0 0,0-1 0 0 0,1 0 0 0 0,-1 1-1 0 0,0-1 1 0 0,-1 0 0 0 0,1 4 0 0 0,-1 2-22 0 0,-7 94 100 0 0,1-16 0 0 0,0-6 857 0 0,-22 101 0 0 0,23-149-744 0 0,5-23-14 0 0,-1 0-64 0 0,1-1-1 0 0,0 1 1 0 0,1 15-1 0 0,0-23 12 0 0,1-1 1 0 0,-1 1-1 0 0,0 0 0 0 0,0-1 1 0 0,1 1-1 0 0,-1 0 0 0 0,0-1 0 0 0,1 1 1 0 0,-1 0-1 0 0,0-1 0 0 0,1 1 0 0 0,-1-1 1 0 0,1 1-1 0 0,0-1 0 0 0,-1 1 0 0 0,1-1 1 0 0,-1 1-1 0 0,1-1 0 0 0,-1 0 1 0 0,1 1-1 0 0,0-1 0 0 0,-1 0 0 0 0,2 1 1 0 0,14 3 653 0 0,-12-4-687 0 0,-1 0 0 0 0,0-1 0 0 0,1 0 0 0 0,-1 0 0 0 0,0 0 0 0 0,1 0 0 0 0,-1 0 0 0 0,0 0 0 0 0,0-1 0 0 0,0 0-1 0 0,0 1 1 0 0,0-1 0 0 0,3-3 0 0 0,4-4-28 0 0,19-21 0 0 0,-21 21 29 0 0,250-274 2034 0 0,-28-3-2048 0 0,-71 82 0 0 0,-112 144 24 0 0,-20 25-984 0 0,31-32 0 0 0,-56 65 448 0 0,-12 11-512 0 0,-25 31-1383 0 0,18-20 1473 0 0,-24 31-590 0 0,4-1-11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204 231 6447 0 0,'0'0'298'0'0,"0"0"-10"0"0,0 0-118 0 0,0 0 206 0 0,-7 4 620 0 0,-10 9-100 0 0,1 1 0 0 0,0 0 0 0 0,-18 22 0 0 0,20-18-536 0 0,1-1 0 0 0,0 2 0 0 0,1 0 0 0 0,1 0 0 0 0,1 1 0 0 0,1 0 0 0 0,1 1 0 0 0,-10 36 0 0 0,16-51-172 0 0,1 1 0 0 0,0-1-1 0 0,0 1 1 0 0,1-1 0 0 0,-1 1-1 0 0,2 10 1 0 0,-1-16-133 0 0,0 0 1 0 0,1 1-1 0 0,-1-1 0 0 0,0 0 1 0 0,1 1-1 0 0,-1-1 0 0 0,1 0 1 0 0,-1 1-1 0 0,1-1 0 0 0,0 0 1 0 0,-1 0-1 0 0,1 0 0 0 0,0 1 0 0 0,0-1 1 0 0,0 0-1 0 0,0 0 0 0 0,0 0 1 0 0,0 0-1 0 0,0-1 0 0 0,0 1 1 0 0,0 0-1 0 0,0 0 0 0 0,1-1 1 0 0,-1 1-1 0 0,0 0 0 0 0,0-1 1 0 0,1 0-1 0 0,-1 1 0 0 0,0-1 1 0 0,1 0-1 0 0,-1 1 0 0 0,1-1 1 0 0,-1 0-1 0 0,0 0 0 0 0,1 0 1 0 0,-1 0-1 0 0,3-1 0 0 0,2 0 17 0 0,-1 0 0 0 0,1-1-1 0 0,-1 1 1 0 0,1-1 0 0 0,-1-1-1 0 0,0 1 1 0 0,0-1 0 0 0,9-5-1 0 0,38-33-136 0 0,-30 23 165 0 0,158-143 1860 0 0,-152 133-2184 0 0,-1-1 0 0 0,-1-2 0 0 0,-1 0 0 0 0,-2-1 0 0 0,-2-2 0 0 0,0 0 0 0 0,-3-1 0 0 0,20-51 0 0 0,-35 79-383 0 0,3-9-3003 0 0,-6 16 2075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180 229 13823 0 0,'-6'5'675'0'0,"-31"26"-267"0"0,-17 16 21 0 0,-16 29-429 0 0,60-67 265 0 0,10-8-255 0 0,0-1 1 0 0,0 0 0 0 0,0 0-1 0 0,0 0 1 0 0,0 0 0 0 0,0 0-1 0 0,0 0 1 0 0,0 0 0 0 0,-1 0-1 0 0,1 0 1 0 0,0 0 0 0 0,0 0-1 0 0,0 0 1 0 0,0 0 0 0 0,0 0-1 0 0,0 0 1 0 0,0 0 0 0 0,0 0-1 0 0,0 0 1 0 0,0 0 0 0 0,0 0-1 0 0,0 0 1 0 0,-1 0-1 0 0,1 0 1 0 0,0 0 0 0 0,0 0-1 0 0,0 0 1 0 0,0 0 0 0 0,0 0-1 0 0,0 0 1 0 0,0 0 0 0 0,0 0-1 0 0,0 0 1 0 0,0 0 0 0 0,0 0-1 0 0,0 0 1 0 0,0 0 0 0 0,0 0-1 0 0,-1-1 1 0 0,1 1 0 0 0,0 0-1 0 0,0 0 1 0 0,0 0 0 0 0,0 0-1 0 0,0 0 1 0 0,0 0 0 0 0,0 0-1 0 0,0 0 1 0 0,0 0 0 0 0,0 0-1 0 0,0 0 1 0 0,0 0 0 0 0,0 0-1 0 0,0-1 1 0 0,0 1 0 0 0,2-10 1002 0 0,8-3-980 0 0,0 0 1 0 0,0 1-1 0 0,1 0 1 0 0,23-19-1 0 0,-15 14-35 0 0,8-7 2 0 0,2 1 0 0 0,0 1 0 0 0,2 1 0 0 0,0 2 0 0 0,47-22 0 0 0,-65 36 0 0 0,-3 4 0 0 0,-8 2 26 0 0,-1 0 0 0 0,0 0-1 0 0,0 0 1 0 0,0 0 0 0 0,0 0 0 0 0,0 0-1 0 0,0 1 1 0 0,0-1 0 0 0,0 0 0 0 0,0 1-1 0 0,0-1 1 0 0,-1 1 0 0 0,1-1 0 0 0,-1 1-1 0 0,1-1 1 0 0,-1 1 0 0 0,0-1 0 0 0,1 1-1 0 0,-1-1 1 0 0,0 1 0 0 0,0-1 0 0 0,0 3-1 0 0,0 4 187 0 0,0-1 0 0 0,-1 1 0 0 0,-1 9 0 0 0,1-12-86 0 0,0 0-1 0 0,0 0 0 0 0,0 0 1 0 0,-4 6-1 0 0,-17 25-175 0 0,9-17 81 0 0,8-11-31 0 0,-1-2-64 0 0,5-5-273 0 0,1-1-138 0 0,0 0-33 0 0,0 0 66 0 0,9-2 276 0 0,-2 0 166 0 0,-1 0 0 0 0,0 0 0 0 0,0-1 0 0 0,0 0 0 0 0,0 0 0 0 0,-1-1 0 0 0,10-7 0 0 0,35-36 0 0 0,-12 10 0 0 0,126-92 0 0 0,-153 121 0 0 0,0 0 0 0 0,0 1 0 0 0,1 1 0 0 0,0 0 0 0 0,0 0 0 0 0,0 2 0 0 0,0-1 0 0 0,1 1 0 0 0,18-2 0 0 0,-28 5 0 0 0,-1 1 0 0 0,1 1 0 0 0,0-1 0 0 0,0 0 0 0 0,0 1 0 0 0,0-1 0 0 0,-1 1 0 0 0,1 0 0 0 0,0 0 0 0 0,-1 0 0 0 0,1 0 0 0 0,0 1 0 0 0,-1-1 0 0 0,0 1 0 0 0,1-1 0 0 0,-1 1 0 0 0,0 0 0 0 0,0 0 0 0 0,0 0 0 0 0,0 0 0 0 0,0 0 0 0 0,0 0 0 0 0,-1 1 0 0 0,1-1 0 0 0,-1 1 0 0 0,1-1 0 0 0,-1 1 0 0 0,0-1 0 0 0,0 1 0 0 0,0 0 0 0 0,0 0 0 0 0,-1-1 0 0 0,1 1 0 0 0,-1 0 0 0 0,0 0 0 0 0,0 0 0 0 0,0 0 0 0 0,0-1 0 0 0,0 1 0 0 0,0 0 0 0 0,-1 0 0 0 0,1 0 0 0 0,-3 4 0 0 0,-4 11 0 0 0,-2 1 0 0 0,0-2 0 0 0,-1 1 0 0 0,-1-1 0 0 0,0-1 0 0 0,-18 19 0 0 0,-1 3 0 0 0,19-21-19 0 0,1 0-1 0 0,-9 19 0 0 0,15-28-61 0 0,3-6-644 0 0,1-2-246 0 0,0 0-42 0 0,0 0-10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13823 0 0,'0'0'630'0'0,"0"0"-13"0"0,0 3-393 0 0,-3 8-220 0 0,0 0 0 0 0,-1-1 0 0 0,0 1 0 0 0,-1-1 0 0 0,-9 17 0 0 0,-1 0-3 0 0,-81 156 32 0 0,-22 45 1825 0 0,-7 9-1690 0 0,87-170-171 0 0,18-31 3 0 0,-2-2 0 0 0,-44 56 0 0 0,52-75 117 0 0,0-1-1 0 0,-1-1 0 0 0,-1 0 1 0 0,0 0-1 0 0,0-2 0 0 0,-1 0 1 0 0,-20 9-1 0 0,35-19-58 0 0,1-1 1 0 0,-1 1-1 0 0,1 0 1 0 0,-1-1-1 0 0,0 1 1 0 0,1-1-1 0 0,-1 1 1 0 0,0-1-1 0 0,0 0 1 0 0,1 0-1 0 0,-1 0 0 0 0,0 0 1 0 0,0 0-1 0 0,1 0 1 0 0,-1 0-1 0 0,0-1 1 0 0,-1 1-1 0 0,2-1-55 0 0,0 0-1 0 0,0 1 1 0 0,0-1-1 0 0,0 0 0 0 0,0 0 1 0 0,0 0-1 0 0,1 0 1 0 0,-1 1-1 0 0,0-1 0 0 0,1 0 1 0 0,-1 0-1 0 0,1 0 1 0 0,-1 0-1 0 0,1-1 0 0 0,-1 1 1 0 0,1 0-1 0 0,0 0 1 0 0,-1 0-1 0 0,1 0 0 0 0,0 0 1 0 0,0 0-1 0 0,0-1 1 0 0,0 1-1 0 0,0 0 0 0 0,0 0 1 0 0,1-2-1 0 0,0-5-2 0 0,0 0 0 0 0,1 1 0 0 0,0-1 0 0 0,0 1 0 0 0,1-1 0 0 0,0 1 0 0 0,1 0 0 0 0,-1 0 0 0 0,1 0 0 0 0,1 1 0 0 0,5-9 0 0 0,8-5 0 0 0,37-36 0 0 0,-34 37-199 0 0,2 0 0 0 0,0 2 0 0 0,1 1-1 0 0,27-15 1 0 0,-31 21 33 0 0,0 1 0 0 0,0 1 0 0 0,1 1 0 0 0,0 0 0 0 0,42-6 0 0 0,-58 12 166 0 0,-1 1 0 0 0,1 0 0 0 0,-1 0 0 0 0,1 0 0 0 0,-1 0 0 0 0,1 1 0 0 0,-1 0 0 0 0,1 0 0 0 0,-1 0 0 0 0,1 0 0 0 0,-1 1 0 0 0,8 3 0 0 0,-9-3 0 0 0,-1 0 0 0 0,1-1 0 0 0,-1 1 0 0 0,1 0 0 0 0,-1 1 0 0 0,0-1 0 0 0,0 0 0 0 0,0 1 0 0 0,0-1 0 0 0,0 1 0 0 0,0-1 0 0 0,-1 1 0 0 0,0 0 0 0 0,1 0 0 0 0,-1 0 0 0 0,0 0 0 0 0,0 0 0 0 0,0 0 0 0 0,0 4 0 0 0,0-1 95 0 0,0 0 0 0 0,-1 0 0 0 0,1 0 0 0 0,-1 0 0 0 0,0 1-1 0 0,-1-1 1 0 0,1 0 0 0 0,-1 0 0 0 0,-1 0 0 0 0,1 0 0 0 0,-1-1 0 0 0,0 1-1 0 0,0 0 1 0 0,-1-1 0 0 0,0 1 0 0 0,0-1 0 0 0,0 0 0 0 0,0 0 0 0 0,-1 0-1 0 0,-7 7 1 0 0,-12 16-95 0 0,18-22 0 0 0,1 0 0 0 0,-1-1 0 0 0,0 0 0 0 0,-1 0 0 0 0,1 0 0 0 0,-12 8 0 0 0,-3-2-40 0 0,0-1 0 0 0,0-1 0 0 0,0-1 0 0 0,-1 0 0 0 0,-1-2-1 0 0,1 0 1 0 0,-1-2 0 0 0,0 0 0 0 0,-34 1 0 0 0,53-5-261 0 0,0-1 0 0 0,0 1-1 0 0,0 0 1 0 0,0-1 0 0 0,0 0 0 0 0,-6-1 0 0 0,0-3-5838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19 290 11975 0 0,'0'0'267'0'0,"0"0"42"0"0,0 0 17 0 0,0 0-28 0 0,-2 1-196 0 0,-6 0-21 0 0,6-1 284 0 0,2 0 122 0 0,0 0 22 0 0,-2 0-66 0 0,2 0-441 0 0,0 0 1 0 0,0 1-1 0 0,0-1 1 0 0,0 0 0 0 0,-1 0-1 0 0,1 0 1 0 0,0 0-1 0 0,0-1 1 0 0,0 1-1 0 0,-1 0 1 0 0,1 0-1 0 0,0 0 1 0 0,0 0-1 0 0,0 0 1 0 0,0 0-1 0 0,-1 0 1 0 0,1 0-1 0 0,0 0 1 0 0,0 0-1 0 0,0 0 1 0 0,0 0-1 0 0,-1-1 1 0 0,1 1-1 0 0,0 0 1 0 0,0 0-1 0 0,0 0 1 0 0,0 0-1 0 0,0 0 1 0 0,0-1-1 0 0,0 1 1 0 0,0 0 0 0 0,-1 0-1 0 0,1 0 1 0 0,0-1-1 0 0,0 1 1 0 0,0 0-1 0 0,0 0 1 0 0,0 0-1 0 0,0 0 1 0 0,0-1-1 0 0,0 1 1 0 0,0 0-1 0 0,0 0 1 0 0,0 0-1 0 0,0-1 1 0 0,0 1-1 0 0,0 0 1 0 0,0 0-1 0 0,0 0 1 0 0,0 0-1 0 0,1-1 1 0 0,-1 1-1 0 0,0 0 1 0 0,0 0-1 0 0,0 0 1 0 0,0 0-1 0 0,0-1 1 0 0,0 1 0 0 0,0 0-1 0 0,1 0 1 0 0,-1 0-1 0 0,0 0 1 0 0,6-10 3 0 0,0 2-6 0 0,0 2 0 0 0,1-1 0 0 0,-1 1 0 0 0,10-7 0 0 0,18-17 0 0 0,-8 3 0 0 0,0 2 0 0 0,2 1 0 0 0,32-22 0 0 0,-30 27 0 0 0,42-19 0 0 0,-39 21 0 0 0,-15 9 0 0 0,-6 8 0 0 0,-4 5 0 0 0,-8-3 0 0 0,1-1 0 0 0,0 1 0 0 0,-1-1 0 0 0,0 1 0 0 0,1 0 0 0 0,-1-1 0 0 0,0 1 0 0 0,1 0 0 0 0,-1-1 0 0 0,0 1 0 0 0,0 0 0 0 0,-1 0 0 0 0,1-1 0 0 0,0 3 0 0 0,-8 25 0 0 0,6-22 0 0 0,-9 29 0 0 0,-24 48 0 0 0,-9 24 0 0 0,41-98 79 0 0,2-9-124 0 0,1 0 1 0 0,-1 1-1 0 0,1-1 1 0 0,-1 0-1 0 0,1 1 1 0 0,-1-1-1 0 0,1 1 1 0 0,0-1-1 0 0,0 1 0 0 0,0-1 1 0 0,0 1-1 0 0,0-1 1 0 0,0 1-1 0 0,0-1 1 0 0,0 1-1 0 0,1 1 1 0 0,0-1-3490 0 0,-1-2-1238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15663 0 0,'0'0'356'0'0,"1"2"50"0"0,5 6 15 0 0,-4-4-378 0 0,0-1 1 0 0,0 1-1 0 0,0-1 0 0 0,1 0 1 0 0,-1 0-1 0 0,1 0 1 0 0,0 0-1 0 0,0-1 1 0 0,0 1-1 0 0,0-1 1 0 0,0 0-1 0 0,1 0 0 0 0,4 3 1 0 0,-3-4 105 0 0,0 1 0 0 0,1-1-1 0 0,-1 1 1 0 0,1-1 0 0 0,-1-1 0 0 0,1 1 0 0 0,-1-1 0 0 0,1 0 0 0 0,-1 0-1 0 0,1-1 1 0 0,8-2 0 0 0,7-2-26 0 0,34-13-1 0 0,-38 12-112 0 0,9-5 188 0 0,0 0-1 0 0,0-2 1 0 0,-1-1 0 0 0,-1-1-1 0 0,-1-1 1 0 0,0 0-1 0 0,-1-2 1 0 0,0-1 0 0 0,24-29-1 0 0,-42 43-416 0 0,1-1 0 0 0,-1 0 0 0 0,4-9 0 0 0,-7 13-289 0 0,-11 0-84 0 0,6 2 581 0 0,0 0 0 0 0,-1 0-1 0 0,1 1 1 0 0,0 0-1 0 0,0-1 1 0 0,-1 2 0 0 0,1-1-1 0 0,-6 3 1 0 0,-33 18-596 0 0,33-17 370 0 0,-24 14 48 0 0,-22 11-275 0 0,-64 46-1 0 0,89-55 648 0 0,19-13 114 0 0,0 1 0 0 0,0 0 0 0 0,1 0 0 0 0,-17 18-1 0 0,25-24-239 0 0,1 1 0 0 0,0-1 0 0 0,-1 0 0 0 0,1 1 0 0 0,1-1 0 0 0,-1 1 0 0 0,0 0 0 0 0,1 0 0 0 0,0 0 0 0 0,0 0 0 0 0,0 0 0 0 0,0 0 0 0 0,1 0 0 0 0,-1 0 0 0 0,1 0 0 0 0,0 0-1 0 0,0 0 1 0 0,1 0 0 0 0,-1 0 0 0 0,1 0 0 0 0,1 6 0 0 0,10 18 768 0 0,1-8-4415 0 0,-7-12-2893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13823 0 0,'0'0'315'0'0,"0"0"45"0"0,0 0 21 0 0,0 0-49 0 0,0 0-149 0 0,1 0 194 0 0,2-1-137 0 0,0 1-1 0 0,0-1 0 0 0,0 0 0 0 0,0 0 1 0 0,0 0-1 0 0,0 0 0 0 0,0 0 1 0 0,-1-1-1 0 0,1 1 0 0 0,0-1 0 0 0,-1 0 1 0 0,0 0-1 0 0,1 0 0 0 0,-1 0 1 0 0,0 0-1 0 0,4-5 0 0 0,-5 6 273 0 0,3-2-284 0 0,-1 0-1 0 0,0 0 1 0 0,1 0-1 0 0,-1 0 1 0 0,0 0 0 0 0,0-1-1 0 0,-1 1 1 0 0,4-6-1 0 0,-1-1 222 0 0,-3 6-356 0 0,0 1 1 0 0,0-1 0 0 0,0 1-1 0 0,0 0 1 0 0,1 0-1 0 0,3-4 1 0 0,13-11-81 0 0,4-4-11 0 0,36-27-1 0 0,113-61-1 0 0,-42 27 0 0 0,-93 60-306 0 0,1 1 1 0 0,1 2-1 0 0,45-17 0 0 0,-39 22-2048 0 0,53-13-1 0 0,-64 21-4129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111 194 8287 0 0,'2'-1'191'0'0,"53"-52"461"0"0,-2 3 1231 0 0,3 4 3231 0 0,-50 41-2287 0 0,-15 9-2375 0 0,-9 4-449 0 0,0 1-1 0 0,1 0 1 0 0,0 1 0 0 0,0 1 0 0 0,-24 20-1 0 0,-4 3-1 0 0,31-25-1 0 0,1 1 0 0 0,1 1 0 0 0,0 0 0 0 0,0 0 0 0 0,1 2 0 0 0,-11 13 0 0 0,18-17 0 0 0,3 2 0 0 0,2-9 36 0 0,0 0-1 0 0,0 0 1 0 0,0 0-1 0 0,0 0 1 0 0,0 0-1 0 0,0 0 1 0 0,0 0 0 0 0,1-1-1 0 0,-1 1 1 0 0,1 0-1 0 0,-1-1 1 0 0,1 0-1 0 0,-1 1 1 0 0,1-1-1 0 0,0 0 1 0 0,0 0 0 0 0,0 0-1 0 0,0 0 1 0 0,0 0-1 0 0,0 0 1 0 0,0 0-1 0 0,0-1 1 0 0,2 1-1 0 0,4 2 201 0 0,1-2 0 0 0,-1 1 0 0 0,1-1-1 0 0,14 1 1 0 0,-10-2-233 0 0,-1-1-1 0 0,1 0 1 0 0,0 0-1 0 0,0-1 1 0 0,0-1-1 0 0,14-5 1 0 0,-21 5-4 0 0,1 0 1 0 0,0 0 0 0 0,-1 0 0 0 0,1-1 0 0 0,-1 0 0 0 0,0-1 0 0 0,-1 1 0 0 0,1-1 0 0 0,-1 0 0 0 0,0 0-1 0 0,0-1 1 0 0,6-8 0 0 0,-7 6 11 0 0,1 0 0 0 0,-1 0 0 0 0,0 0-1 0 0,-1-1 1 0 0,0 0 0 0 0,0 0 0 0 0,-1 0 0 0 0,0 0-1 0 0,-1 0 1 0 0,0 0 0 0 0,0-11 0 0 0,-1 14-116 0 0,0 1-1 0 0,0-1 1 0 0,-1 0 0 0 0,1 1-1 0 0,-1-1 1 0 0,-1 1 0 0 0,1-1 0 0 0,-1 1-1 0 0,0-1 1 0 0,0 1 0 0 0,-1 0-1 0 0,1 0 1 0 0,-1 0 0 0 0,0 0 0 0 0,-1 0-1 0 0,1 1 1 0 0,-1 0 0 0 0,0-1-1 0 0,-5-3 1 0 0,7 6 92 0 0,-11-2-62 0 0,12 4-295 0 0,-15 12-1208 0 0,16-12 1510 0 0,0 1-1 0 0,-1-1 1 0 0,1 0-1 0 0,0 1 1 0 0,-1-1-1 0 0,1 0 1 0 0,0 1-1 0 0,0-1 1 0 0,0 0-1 0 0,-1 1 1 0 0,1-1 0 0 0,0 0-1 0 0,0 1 1 0 0,0-1-1 0 0,0 1 1 0 0,0-1-1 0 0,-1 1 1 0 0,1-1-1 0 0,0 0 1 0 0,0 1-1 0 0,0-1 1 0 0,0 1-1 0 0,0-1 1 0 0,1 1-1 0 0,-1-1 1 0 0,0 0-1 0 0,0 1 1 0 0,0-1-1 0 0,0 1 1 0 0,0-1 0 0 0,0 0-1 0 0,1 1 1 0 0,-1-1-1 0 0,0 0 1 0 0,0 1-1 0 0,1-1 1 0 0,-1 0-1 0 0,0 1 1 0 0,1-1-1 0 0,-1 0 1 0 0,1 1-1 0 0,7 8-955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652 990 13823 0 0,'0'0'315'0'0,"4"-10"2710"0"0,12-54 1042 0 0,-9 39-3230 0 0,22-43-1 0 0,-18 45-605 0 0,128-288 154 0 0,-47 73-449 0 0,-68 173-502 0 0,10-23-700 0 0,-30 81 1068 0 0,-1 0 0 0 0,1 0 1 0 0,-2-1-1 0 0,1 1 0 0 0,-1-1 0 0 0,0 0 0 0 0,-1 1 0 0 0,0-1 0 0 0,0-9 1 0 0,0 17 189 0 0,-1-1 0 0 0,0 0 0 0 0,0 1 0 0 0,0-1 0 0 0,0 0 0 0 0,0 0 0 0 0,-1 1 0 0 0,1-1 0 0 0,0 0 0 0 0,0 1 0 0 0,0-1 0 0 0,-1 0 0 0 0,1 1 0 0 0,0-1 0 0 0,-1 0 0 0 0,1 1 0 0 0,0-1 0 0 0,-1 0 0 0 0,-5 1-7 0 0,6 0 16 0 0,-3 0-43 0 0,0 1 0 0 0,-1-1 0 0 0,1 1-1 0 0,1 0 1 0 0,-1 0 0 0 0,0 0 0 0 0,0 0-1 0 0,0 1 1 0 0,0-1 0 0 0,1 1 0 0 0,-1-1-1 0 0,-2 4 1 0 0,-30 26-798 0 0,32-28 789 0 0,-16 17-40 0 0,1 1-1 0 0,1 1 1 0 0,-15 26 0 0 0,-38 74-124 0 0,39-63 187 0 0,15-30 28 0 0,-6 12 0 0 0,-2-2 0 0 0,-31 41 0 0 0,39-60 0 0 0,2-4 0 0 0,1 1 0 0 0,1 0 0 0 0,-18 34 0 0 0,16-18 0 0 0,-15 61 0 0 0,12-32 0 0 0,-7 14 0 0 0,-68 191 0 0 0,-19-29 402 0 0,34-99 1214 0 0,62-115-2114 0 0,-1-1 1 0 0,-1-1 0 0 0,-34 33-1 0 0,46-50 73 0 0,0 0-1 0 0,-1 0 0 0 0,0-1 1 0 0,0 0-1 0 0,0 0 0 0 0,0-1 1 0 0,-1 1-1 0 0,-10 3 1 0 0,16-7 372 0 0,0 0 1 0 0,0 0 0 0 0,0 0-1 0 0,0 0 1 0 0,0 0 0 0 0,0 0 0 0 0,0 0-1 0 0,1-1 1 0 0,-1 1 0 0 0,0 0 0 0 0,0 0-1 0 0,0-1 1 0 0,0 1 0 0 0,1 0-1 0 0,-1-1 1 0 0,0 1 0 0 0,0-1 0 0 0,1 1-1 0 0,-1-1 1 0 0,0 0 0 0 0,1 1-1 0 0,-1-1 1 0 0,1 1 0 0 0,-1-1 0 0 0,1 0-1 0 0,-1 0 1 0 0,1 1 0 0 0,-1-1-1 0 0,1 0 1 0 0,-1 0 0 0 0,1 0 0 0 0,-1-1-1 0 0,-3-13-459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17503 0 0,'0'0'399'0'0,"0"0"60"0"0,2 0 21 0 0,20 3-232 0 0,1-2 1 0 0,-1-1 0 0 0,1-1-1 0 0,-1-1 1 0 0,34-7 0 0 0,109-36 1817 0 0,-96 20-1474 0 0,80-41 1 0 0,-11-10-3440 0 0,-96 50-4659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42 10135 0 0,'8'-10'347'0'0,"-5"6"-254"0"0,-1 1 1 0 0,1 0 0 0 0,-1 0-1 0 0,1 0 1 0 0,0 0 0 0 0,0 1 0 0 0,4-4-1 0 0,2 3 47 0 0,-9 3-35 0 0,1 0 0 0 0,-1-1 0 0 0,1 1 0 0 0,-1 0-1 0 0,1 0 1 0 0,0 0 0 0 0,-1 0 0 0 0,1 0 0 0 0,-1 0 0 0 0,1 0-1 0 0,0 0 1 0 0,-1 0 0 0 0,1 0 0 0 0,-1 0 0 0 0,1 1 0 0 0,0-1-1 0 0,-1 0 1 0 0,1 0 0 0 0,-1 0 0 0 0,1 1 0 0 0,-1-1 0 0 0,1 0-1 0 0,-1 1 1 0 0,1-1 0 0 0,-1 1 0 0 0,1-1 0 0 0,-1 0 0 0 0,0 1-1 0 0,1-1 1 0 0,-1 1 0 0 0,1-1 0 0 0,-1 1 0 0 0,0-1 0 0 0,0 1-1 0 0,1-1 1 0 0,-1 1 0 0 0,0 0 0 0 0,0-1 0 0 0,0 1 0 0 0,0-1-1 0 0,1 1 1 0 0,-1 0 0 0 0,0-1 0 0 0,0 1 0 0 0,0 0 0 0 0,0 3-11 0 0,0 0 0 0 0,0 1 0 0 0,0-1 1 0 0,0 0-1 0 0,-2 8 0 0 0,-6 14 371 0 0,0 1 1 0 0,-2-1-1 0 0,-13 27 0 0 0,-45 72 658 0 0,62-115-1035 0 0,-149 247 1535 0 0,-8-22-1605 0 0,51-76-19 0 0,111-158-2 0 0,-12 18-130 0 0,0 0 1 0 0,-18 18-1 0 0,29-35-342 0 0,2-4 280 0 0,0 0-1 0 0,0 0 1 0 0,0 0-1 0 0,0 0 1 0 0,0 0 0 0 0,1 0-1 0 0,-1 0 1 0 0,1 0-1 0 0,-1 0 1 0 0,1 0-1 0 0,0 1 1 0 0,1-4 0 0 0,-1 3-62 0 0,10-25-1735 0 0,22-37 0 0 0,5 2-55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75 452 11975 0 0,'0'0'547'0'0,"-1"1"-11"0"0,-4 2-441 0 0,0 0-1 0 0,0 1 1 0 0,1-1 0 0 0,0 1-1 0 0,0 0 1 0 0,-8 8 0 0 0,8-6 1295 0 0,2-7 948 0 0,5-10-972 0 0,10-10-795 0 0,1 1 0 0 0,1 1 0 0 0,24-24 0 0 0,5-6-215 0 0,-30 32-350 0 0,85-99 5 0 0,-71 86-11 0 0,54-45-1 0 0,-65 62 1 0 0,1 1 0 0 0,1 1 0 0 0,0 0 0 0 0,0 2 0 0 0,1 0 0 0 0,41-12 0 0 0,-59 21 0 0 0,1-1 0 0 0,-1 0 0 0 0,0 0 0 0 0,1 1 0 0 0,-1 0 0 0 0,1-1 0 0 0,-1 1 0 0 0,1 0 0 0 0,-1 0 0 0 0,0 0 0 0 0,1 1 0 0 0,-1-1 0 0 0,1 1 0 0 0,-1-1 0 0 0,1 1 0 0 0,-1 0 0 0 0,0 0 0 0 0,0 0 0 0 0,1 0 0 0 0,-1 0 0 0 0,0 0 0 0 0,0 1 0 0 0,0-1 0 0 0,0 1 0 0 0,0-1 0 0 0,-1 1 0 0 0,1 0 0 0 0,0 0 0 0 0,-1-1 0 0 0,1 1 0 0 0,-1 0 0 0 0,0 1 0 0 0,1-1 0 0 0,-1 0 0 0 0,0 0 0 0 0,0 1 0 0 0,0 3 0 0 0,3 7 5 0 0,0 1-1 0 0,-1-1 1 0 0,-1 1 0 0 0,-1 0-1 0 0,1 0 1 0 0,-2-1 0 0 0,-2 28-1 0 0,-3-7 698 0 0,-18 67-1 0 0,16-82-603 0 0,0-1 0 0 0,-2 0 0 0 0,0 0-1 0 0,0-1 1 0 0,-14 17 0 0 0,15-21-77 0 0,3-7-21 0 0,1-1 0 0 0,-1 0 0 0 0,0 1 0 0 0,-1-1 0 0 0,1-1 0 0 0,-1 1 0 0 0,0-1 0 0 0,0 0 0 0 0,0 0 0 0 0,0-1 0 0 0,-8 3 0 0 0,-12 4 0 0 0,-41 11 0 0 0,45-15 0 0 0,-43 11-115 0 0,-75 9 0 0 0,1-10-4349 0 0,130-15-2362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 19351 0 0,'-8'-1'940'0'0,"6"2"-837"0"0,0-1 0 0 0,0 1 0 0 0,1 0 0 0 0,-1 0 0 0 0,0 0 0 0 0,0 0 0 0 0,0 0 0 0 0,1 0 0 0 0,-1 0 0 0 0,0 1 0 0 0,-1 1 0 0 0,-5 4-159 0 0,-210 146-1920 0 0,181-127 1968 0 0,-59 49 0 0 0,92-71 8 0 0,0 0 0 0 0,0 1 0 0 0,1-1 0 0 0,-1 0 0 0 0,-4 9 0 0 0,8-12 46 0 0,-1 0 0 0 0,0 0 0 0 0,1 0-1 0 0,-1 1 1 0 0,1-1 0 0 0,-1 0 0 0 0,1 1 0 0 0,0-1-1 0 0,0 0 1 0 0,-1 0 0 0 0,1 1 0 0 0,0-1 0 0 0,0 0-1 0 0,0 1 1 0 0,0-1 0 0 0,1 0 0 0 0,-1 1 0 0 0,0-1 0 0 0,0 0-1 0 0,1 1 1 0 0,-1-1 0 0 0,1 0 0 0 0,-1 0 0 0 0,1 0-1 0 0,0 1 1 0 0,-1-1 0 0 0,1 0 0 0 0,0 0 0 0 0,0 0-1 0 0,0 0 1 0 0,0 0 0 0 0,-1 0 0 0 0,2 0 0 0 0,-1-1-1 0 0,0 1 1 0 0,0 0 0 0 0,1 0 0 0 0,1 1 40 0 0,1 1-68 0 0,0 0 0 0 0,1-1 0 0 0,-1 1 0 0 0,1-1 1 0 0,0 0-1 0 0,0-1 0 0 0,-1 1 0 0 0,1-1 0 0 0,8 2 0 0 0,7-1-33 0 0,22 0 0 0 0,-28-2 29 0 0,80-1-14 0 0,-93 1 0 0 0,-1 0 0 0 0,1 0 0 0 0,-1 0 0 0 0,1 0 0 0 0,-1 0 0 0 0,1-1 0 0 0,-1 1 0 0 0,1 0 0 0 0,-1 0 0 0 0,1 0 0 0 0,-1 0 0 0 0,1-1 0 0 0,-1 1 0 0 0,1 0 0 0 0,-1-1 0 0 0,1 0 0 0 0,0 0 0 0 0,-1 0 0 0 0,1 0 0 0 0,-1 0 0 0 0,1-1 0 0 0,-1 1 0 0 0,0 0 0 0 0,0 0 0 0 0,0-1 0 0 0,0 1 0 0 0,0 0 0 0 0,0 0 0 0 0,0-1 0 0 0,0 1 0 0 0,0 0 0 0 0,-1 0 0 0 0,1-1 0 0 0,0 1 0 0 0,-1 0 0 0 0,0-2 0 0 0,-1-1 0 0 0,0 0 0 0 0,0 0 0 0 0,0 0 0 0 0,-4-5 0 0 0,-7-7-65 0 0,-41-57 178 0 0,46 60-400 0 0,0 1 1 0 0,1-2 0 0 0,0 1-1 0 0,-4-15 1 0 0,9 21 61 0 0,0 3 3 0 0,1-1 0 0 0,-1 1 0 0 0,1-1-1 0 0,0 0 1 0 0,1 0 0 0 0,-1-4 0 0 0,1 8 165 0 0,0-1 1 0 0,0 1 0 0 0,0 0-1 0 0,0 0 1 0 0,1 0-1 0 0,-1 0 1 0 0,0 0 0 0 0,1 0-1 0 0,-1 0 1 0 0,1 0 0 0 0,-1 0-1 0 0,1 0 1 0 0,-1 0 0 0 0,1 0-1 0 0,0 0 1 0 0,0 0 0 0 0,-1 1-1 0 0,1-1 1 0 0,0 0-1 0 0,0 0 1 0 0,0 1 0 0 0,0-1-1 0 0,0 0 1 0 0,0 1 0 0 0,0-1-1 0 0,0 1 1 0 0,0 0 0 0 0,0-1-1 0 0,0 1 1 0 0,0 0 0 0 0,2-1-1 0 0,9-1-1444 0 0,0 0-3958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39 17503 0 0,'45'-39'1920'0'0,"-65"56"-1923"0"0,13-10 151 0 0,-1 0 1 0 0,-11 6 0 0 0,-116 82 1479 0 0,58-40-1651 0 0,67-47 23 0 0,1 0 0 0 0,-11 10 0 0 0,20-18 0 0 0,0 1 0 0 0,-1-1 0 0 0,1 0 0 0 0,0 0 0 0 0,-1 1 0 0 0,1-1 0 0 0,0 0 0 0 0,-1 1 0 0 0,1-1 0 0 0,0 0 0 0 0,-1 1 0 0 0,1-1 0 0 0,0 0 0 0 0,0 1 0 0 0,0-1 0 0 0,-1 1 0 0 0,1-1 0 0 0,0 1 0 0 0,0-1 0 0 0,0 0 0 0 0,0 1 0 0 0,0-1 0 0 0,0 1 0 0 0,0-1 0 0 0,0 1 0 0 0,0-1 0 0 0,0 1 0 0 0,0-1 0 0 0,0 0 0 0 0,0 1 0 0 0,1 0 0 0 0,3 2 0 0 0,37 22 0 0 0,-32-20 0 0 0,-1 0 0 0 0,1 1 0 0 0,-1-1 0 0 0,11 11 0 0 0,-12-9 4 0 0,-1 1 0 0 0,1 0 0 0 0,-2-1-1 0 0,1 2 1 0 0,-1-1 0 0 0,0 1 0 0 0,-1-1-1 0 0,0 1 1 0 0,0 1 0 0 0,-1-1 0 0 0,0 0 0 0 0,-1 1-1 0 0,0 0 1 0 0,0-1 0 0 0,-1 1 0 0 0,-1 0 0 0 0,1 0-1 0 0,-3 15 1 0 0,2-22 81 0 0,-1 0 0 0 0,0 0 0 0 0,0 0 0 0 0,0-1 0 0 0,0 1 0 0 0,0-1-1 0 0,-1 1 1 0 0,1-1 0 0 0,-1 1 0 0 0,0-1 0 0 0,0 0 0 0 0,1 0 0 0 0,-1 1 0 0 0,-1-2 0 0 0,1 1 0 0 0,0 0-1 0 0,0 0 1 0 0,-1-1 0 0 0,1 1 0 0 0,-1-1 0 0 0,1 0 0 0 0,-5 2 0 0 0,-5 2-90 0 0,-1-1 0 0 0,-1-1 0 0 0,-19 3 1 0 0,20-3 46 0 0,-15 2-75 0 0,0-2-1 0 0,0 0 1 0 0,-31-2 0 0 0,57-1-26 0 0,-15-2-821 0 0,16 2 811 0 0,0-1 0 0 0,1 1 0 0 0,-1 0 0 0 0,0 0 0 0 0,1 0 1 0 0,-1-1-1 0 0,1 1 0 0 0,-1 0 0 0 0,1-1 0 0 0,-1 1 0 0 0,1 0 1 0 0,-1-1-1 0 0,1 1 0 0 0,-1-1 0 0 0,1 1 0 0 0,-1-1 1 0 0,1 1-1 0 0,0-1 0 0 0,-1 1 0 0 0,1-1 0 0 0,0 1 0 0 0,-1-1 1 0 0,1 1-1 0 0,0-2 0 0 0,0-8-954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17503 0 0,'0'0'399'0'0,"0"0"60"0"0,-1 1 21 0 0,-2 3-396 0 0,0-1 1 0 0,0 0 0 0 0,0 0-1 0 0,-1 0 1 0 0,1 0-1 0 0,-6 3 1 0 0,-12 9-95 0 0,-104 97 10 0 0,11-18 0 0 0,85-71 0 0 0,21-17 6 0 0,-54 39 60 0 0,60-44 305 0 0,2-1 117 0 0,0 0 21 0 0,0 0-66 0 0,3 1-294 0 0,23 4-134 0 0,-12-3-57 0 0,0 1 1 0 0,21 7 0 0 0,-31-9-68 0 0,0 1 0 0 0,0 0 0 0 0,-1 0 0 0 0,1 0 0 0 0,-1 0 0 0 0,0 0 0 0 0,1 1 1 0 0,-1-1-1 0 0,0 1 0 0 0,0 0 0 0 0,-1 0 0 0 0,1 0 0 0 0,-1 0 0 0 0,3 4 1 0 0,0 2 296 0 0,-1 1 0 0 0,0 0 0 0 0,-1 0 1 0 0,0 0-1 0 0,0 0 0 0 0,-1 0 0 0 0,0 0 1 0 0,0 12-1 0 0,-2-3-172 0 0,0 0 0 0 0,-1 0 0 0 0,-5 29 0 0 0,5-43-16 0 0,1-1-1 0 0,-2 0 0 0 0,1 1 1 0 0,0-1-1 0 0,-1 0 1 0 0,0 0-1 0 0,0 0 1 0 0,0 0-1 0 0,0 0 0 0 0,-4 4 1 0 0,4-6 4 0 0,0 1 1 0 0,-1-1 0 0 0,1-1-1 0 0,0 1 1 0 0,0 0 0 0 0,-1-1-1 0 0,1 1 1 0 0,-1-1-1 0 0,0 0 1 0 0,1 0 0 0 0,-1 0-1 0 0,0 0 1 0 0,1 0-1 0 0,-1 0 1 0 0,0-1 0 0 0,-5 1-1 0 0,-5 0 739 0 0,0-1-1 0 0,-20-1 1 0 0,4-6-1323 0 0,26 5-443 0 0,-1 1 0 0 0,1-1-1 0 0,-1 1 1 0 0,1-1 0 0 0,-5-4-1 0 0,-1-1-6292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451 599 6447 0 0,'1'2'298'0'0,"19"14"90"0"0,-11-4-239 0 0,-7-8 211 0 0,0-1 0 0 0,0 1 1 0 0,0 0-1 0 0,0 0 0 0 0,-1 0 0 0 0,0 0 0 0 0,2 5 0 0 0,-2 8 5212 0 0,0-19-5431 0 0,-1 1-1 0 0,1-1 1 0 0,0 0-1 0 0,-1 1 1 0 0,1-1-1 0 0,0 1 1 0 0,0-1-1 0 0,2-1 1 0 0,1-3 62 0 0,23-45-49 0 0,-19 35-148 0 0,0 0 0 0 0,14-19 0 0 0,1-1 769 0 0,38-75 0 0 0,-39 67-510 0 0,-9 19-692 0 0,15-45 0 0 0,-24 56 276 0 0,0 0 0 0 0,-1 0 0 0 0,-1 0 1 0 0,0-1-1 0 0,0-16 0 0 0,-3 20-84 0 0,-1-1 0 0 0,-1 1-1 0 0,1-1 1 0 0,-2 1 0 0 0,0 0-1 0 0,0 0 1 0 0,-11-18 0 0 0,13 25 217 0 0,0 0 0 0 0,0 0 1 0 0,-1 0-1 0 0,1 1 0 0 0,-1-1 1 0 0,0 1-1 0 0,0 0 1 0 0,-7-6-1 0 0,8 8 18 0 0,1 0 0 0 0,0 0-1 0 0,0 1 1 0 0,-1-1 0 0 0,1 0 0 0 0,-1 1-1 0 0,1-1 1 0 0,0 1 0 0 0,-1-1 0 0 0,1 1 0 0 0,-1 0-1 0 0,1 0 1 0 0,-1 0 0 0 0,1 0 0 0 0,-1 0 0 0 0,1 0-1 0 0,0 0 1 0 0,-1 0 0 0 0,1 1 0 0 0,-1-1 0 0 0,1 0-1 0 0,-1 1 1 0 0,1-1 0 0 0,0 1 0 0 0,-1 0 0 0 0,1-1-1 0 0,0 1 1 0 0,0 0 0 0 0,-1 0 0 0 0,1 0-1 0 0,-2 2 1 0 0,-3 2 0 0 0,1 1 0 0 0,0 0 0 0 0,0 1 0 0 0,0 0 0 0 0,1-1 0 0 0,-7 15 0 0 0,-16 48 0 0 0,12-29 0 0 0,-31 94 0 0 0,18-46 0 0 0,-7 30 0 0 0,11-32 0 0 0,-45 123 0 0 0,58-168 0 0 0,6-20 0 0 0,-9 23 0 0 0,-1-7 0 0 0,-47 109 0 0 0,42-110 0 0 0,-1-1 0 0 0,-41 50 0 0 0,47-66 0 0 0,-9 11 0 0 0,-1-1 0 0 0,-36 32 0 0 0,54-55-72 0 0,24-27-1296 0 0,-2 6 856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19351 0 0,'0'0'886'0'0,"-1"1"-21"0"0,-4 4-809 0 0,0 0 0 0 0,0 0 0 0 0,1 1 0 0 0,0 0 0 0 0,-7 11 0 0 0,-3 6 28 0 0,-33 46 582 0 0,-3-3-1 0 0,-81 84 1 0 0,111-130-897 0 0,1 1 1 0 0,1 0-1 0 0,1 1 0 0 0,1 1 1 0 0,-19 36-1 0 0,38-60-281 0 0,7-1 205 0 0,0-1 0 0 0,0-1 0 0 0,-1 1-1 0 0,13-8 1 0 0,3-3-205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15663 0 0,'0'0'356'0'0,"0"0"50"0"0,0 0 20 0 0,0 0-42 0 0,1 2-250 0 0,-1 2-52 0 0,0 0 1 0 0,0-1 0 0 0,0 1 0 0 0,0 0-1 0 0,-1 0 1 0 0,1-1 0 0 0,-1 1 0 0 0,0 0-1 0 0,-2 5 1 0 0,-18 35 693 0 0,8-17-490 0 0,-163 327 675 0 0,-20-8-417 0 0,94-171-942 0 0,-64 108 1504 0 0,147-247-1982 0 0,18-35 368 0 0,-1 5-875 0 0,2-5-2099 0 0,0-1 1947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5 199 13823 0 0,'0'-8'675'0'0,"1"2"-609"0"0,1 0 0 0 0,-1 0 0 0 0,1 1-1 0 0,0-1 1 0 0,1 0 0 0 0,0 1 0 0 0,-1-1 0 0 0,2 1 0 0 0,-1 0-1 0 0,0 0 1 0 0,1 0 0 0 0,0 0 0 0 0,5-4 0 0 0,1-1 101 0 0,1 1 1 0 0,0 0 0 0 0,1 0-1 0 0,18-10 1 0 0,-14 10 50 0 0,0 0 1 0 0,0 2-1 0 0,1 0 1 0 0,0 1 0 0 0,31-7-1 0 0,-41 12-126 0 0,-1 0 0 0 0,1 0 0 0 0,-1 1 0 0 0,1 0 0 0 0,-1 0-1 0 0,1 0 1 0 0,-1 1 0 0 0,1 0 0 0 0,-1 0 0 0 0,0 1 0 0 0,1 0 0 0 0,-1 0 0 0 0,0 0 0 0 0,0 1 0 0 0,0 0 0 0 0,0 0-1 0 0,-1 0 1 0 0,1 1 0 0 0,5 5 0 0 0,-2-1 1 0 0,-1 1 1 0 0,0-1-1 0 0,0 2 0 0 0,-1-1 1 0 0,-1 1-1 0 0,0 0 0 0 0,8 17 0 0 0,-11-22 70 0 0,-1 1-1 0 0,0 0 0 0 0,0 0 0 0 0,0 0 0 0 0,-1 0 1 0 0,0 0-1 0 0,0 0 0 0 0,-1 0 0 0 0,1 0 1 0 0,-1 0-1 0 0,-1 0 0 0 0,1 1 0 0 0,-1-1 0 0 0,0 0 1 0 0,0 0-1 0 0,-3 6 0 0 0,-4 9 303 0 0,5-11-441 0 0,-1-1 0 0 0,0 1 0 0 0,-1-1 0 0 0,1 0-1 0 0,-11 14 1 0 0,7-14-24 0 0,-71 83 0 0 0,69-82 0 0 0,0-1 0 0 0,-1 0 0 0 0,0-1 0 0 0,0 0 0 0 0,-1-1 0 0 0,-22 11 0 0 0,17-11 0 0 0,-1 0 0 0 0,-26 5 0 0 0,37-10 0 0 0,-1-1 0 0 0,1 0 0 0 0,0-1 0 0 0,-1 0 0 0 0,1 0 0 0 0,0 0 0 0 0,0-1 0 0 0,-1 0 0 0 0,-9-3 0 0 0,13 3 1 0 0,1 0 1 0 0,0-1-1 0 0,-1 1 0 0 0,1-1 0 0 0,0 0 0 0 0,-1 0 0 0 0,1 0 1 0 0,0-1-1 0 0,1 1 0 0 0,-1-1 0 0 0,0 1 0 0 0,1-1 1 0 0,-1 0-1 0 0,1 0 0 0 0,0 0 0 0 0,0 0 0 0 0,0 0 0 0 0,0-1 1 0 0,-1-5-1 0 0,1 5-22 0 0,1-1 0 0 0,0 0 0 0 0,0 0 0 0 0,0 0 0 0 0,0 0 0 0 0,1 0 0 0 0,0 0 0 0 0,0 0 0 0 0,0 0 1 0 0,1 0-1 0 0,0 0 0 0 0,0 0 0 0 0,3-9 0 0 0,-1 5-643 0 0,1 0 0 0 0,1 0 1 0 0,-1 1-1 0 0,10-13 0 0 0,26-33-1358 0 0,7 3-24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0 21191 0 0,'-6'0'144'0'0,"0"1"0"0"0,0 0-1 0 0,0 0 1 0 0,0 0 0 0 0,0 1 0 0 0,0 0-1 0 0,1 0 1 0 0,-1 0 0 0 0,1 1 0 0 0,-1 0-1 0 0,1 0 1 0 0,0 0 0 0 0,0 1-1 0 0,0-1 1 0 0,-6 8 0 0 0,-5 5-157 0 0,0 1-1 0 0,-23 35 1 0 0,17-20 81 0 0,-194 267-68 0 0,169-225 0 0 0,3 1 0 0 0,-41 101 0 0 0,60-117 0 0 0,-59 130 0 0 0,69-161 0 0 0,-1-1 0 0 0,-1-1 0 0 0,-1 0 0 0 0,-33 35 0 0 0,38-47 0 0 0,4-3 0 0 0,-1-1 0 0 0,0 0 0 0 0,-1-1 0 0 0,0 0 0 0 0,0 0 0 0 0,-18 9 0 0 0,20-14-269 0 0,13-17-3050 0 0,7-3 1297 0 0,6-2-24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99 17503 0 0,'-2'2'399'0'0,"-8"9"204"0"0,-11 15 187 0 0,20-25-781 0 0,0 1 1 0 0,0 0-1 0 0,0 0 0 0 0,0 0 0 0 0,0 0 0 0 0,1 0 0 0 0,-1 0 0 0 0,1 0 1 0 0,-1 0-1 0 0,1 0 0 0 0,0 0 0 0 0,0 0 0 0 0,0 3 0 0 0,0-1-9 0 0,1-1 0 0 0,-1 0 0 0 0,0 0 0 0 0,0 0 0 0 0,0 0 0 0 0,0 1 0 0 0,0-1 0 0 0,-1 0 0 0 0,1 0 0 0 0,-1 0 0 0 0,0 0 0 0 0,0 0 0 0 0,0 0 0 0 0,0 0 0 0 0,-2 3 0 0 0,0-1 0 0 0,1 0 0 0 0,0 0 0 0 0,0 0 0 0 0,0 0 0 0 0,1 0 0 0 0,0 0 0 0 0,-1 6 0 0 0,2-11 1 0 0,0 1-1 0 0,0-1 1 0 0,0 1-1 0 0,0-1 1 0 0,0 1-1 0 0,0-1 1 0 0,0 1-1 0 0,0-1 1 0 0,0 1-1 0 0,0-1 1 0 0,0 1-1 0 0,0-1 1 0 0,0 1 0 0 0,0-1-1 0 0,0 1 1 0 0,0-1-1 0 0,1 1 1 0 0,-1-1-1 0 0,0 1 1 0 0,0-1-1 0 0,1 0 1 0 0,-1 1-1 0 0,1 0 1 0 0,5 0 86 0 0,-6-1-47 0 0,5 1 203 0 0,0-1 0 0 0,0 0 0 0 0,-1 0 0 0 0,1 0 1 0 0,0 0-1 0 0,0 0 0 0 0,0-1 0 0 0,0 0 0 0 0,-1 0 0 0 0,1-1 0 0 0,0 1 0 0 0,-1-1 0 0 0,1 0 0 0 0,-1 0 0 0 0,5-3 0 0 0,6-4-76 0 0,0-1 0 0 0,22-20-1 0 0,-7 2 642 0 0,45-52-1 0 0,-47 50-934 0 0,-21 23 20 0 0,1-1 0 0 0,-1 1 0 0 0,0-1 0 0 0,-1-1 0 0 0,0 0 0 0 0,9-17 0 0 0,-14 25-401 0 0,-1 1 65 0 0,-3-1 431 0 0,0 1 0 0 0,1 0 0 0 0,-1 0 0 0 0,0 0 0 0 0,0 0 0 0 0,1 0 0 0 0,-1 0 0 0 0,0 1 0 0 0,1-1 0 0 0,-1 1-1 0 0,1 0 1 0 0,-1 0 0 0 0,0 0 0 0 0,-3 2 0 0 0,-4 3 22 0 0,1 0 0 0 0,-12 9 1 0 0,10-6-26 0 0,4-3 9 0 0,-222 171 123 0 0,169-125 816 0 0,-89 97-1 0 0,85-66-916 0 0,57-69-16 0 0,4-2 0 0 0,3-11 0 0 0,0 0 0 0 0,1-1 0 0 0,-1 1 0 0 0,1 0 0 0 0,-1 0 0 0 0,1-1 0 0 0,0 1 0 0 0,-1 0 0 0 0,1 0 0 0 0,0-1 0 0 0,-1 1 0 0 0,1-1 0 0 0,0 1 0 0 0,0-1 0 0 0,0 1 0 0 0,-1-1 0 0 0,1 1 0 0 0,0-1 0 0 0,0 0 0 0 0,0 0 0 0 0,0 1 0 0 0,0-1 0 0 0,1 0 0 0 0,25 3 0 0 0,-25-3 0 0 0,13 0-801 0 0,1-1-1 0 0,-1-1 1 0 0,0 0-1 0 0,0-1 1 0 0,0-1 0 0 0,15-5-1 0 0,-2 1-1692 0 0,0 0-5026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20 6447 0 0,'0'0'298'0'0,"-7"2"90"0"0,-12 4-138 0 0,1 0 1 0 0,-1 2 0 0 0,1 0-1 0 0,1 1 1 0 0,0 1 0 0 0,-17 12-1 0 0,-8 5 46 0 0,5-3 646 0 0,-67 56-1 0 0,81-60-813 0 0,-26 31 1 0 0,40-41 489 0 0,1 0 1 0 0,0 1-1 0 0,1 0 1 0 0,0 0-1 0 0,-8 21 1 0 0,14-30-550 0 0,0 0-1 0 0,0 1 1 0 0,1-1 0 0 0,-1 1 0 0 0,1-1-1 0 0,-1 1 1 0 0,1-1 0 0 0,0 1 0 0 0,0-1-1 0 0,0 1 1 0 0,0 0 0 0 0,0-1-1 0 0,1 1 1 0 0,-1-1 0 0 0,1 0 0 0 0,0 1-1 0 0,0-1 1 0 0,0 1 0 0 0,2 3 0 0 0,-1-3 0 0 0,0 0 0 0 0,1 0 0 0 0,-1-1 0 0 0,1 1 0 0 0,-1-1 0 0 0,1 1 0 0 0,0-1 0 0 0,0 0 0 0 0,0 0 0 0 0,0-1 0 0 0,0 1 0 0 0,0-1 0 0 0,7 3 0 0 0,-2-2-69 0 0,0 0 0 0 0,-1-1 0 0 0,1 0 0 0 0,0 0 0 0 0,0-1 0 0 0,0 0 0 0 0,11-1 0 0 0,57-12 0 0 0,-61 10 0 0 0,15-4 0 0 0,1-1 0 0 0,-1-1 0 0 0,-1-2 0 0 0,0-1 0 0 0,42-23 0 0 0,-57 27 0 0 0,-1-1 0 0 0,1 0 0 0 0,-2-1 0 0 0,1 0 0 0 0,-2-1 0 0 0,1 0 0 0 0,-1-1 0 0 0,-1 0 0 0 0,0-1 0 0 0,-1 0 0 0 0,0-1 0 0 0,10-23 0 0 0,-15 27-142 0 0,-1 1-1 0 0,0-1 0 0 0,-1 1 0 0 0,0-1 1 0 0,0 0-1 0 0,-1 0 0 0 0,0-15 1 0 0,-2 19 15 0 0,1-1-1 0 0,-1 1 1 0 0,0 0 0 0 0,0 0 0 0 0,0-1 0 0 0,-1 1 0 0 0,0 0 0 0 0,0 1 0 0 0,-1-1 0 0 0,0 0 0 0 0,0 1 0 0 0,-6-10 0 0 0,6 13-16 0 0,1-1-1 0 0,0 1 1 0 0,-1 1 0 0 0,1-1 0 0 0,-1 0-1 0 0,0 0 1 0 0,1 1 0 0 0,-1 0-1 0 0,0-1 1 0 0,0 1 0 0 0,0 0 0 0 0,0 1-1 0 0,0-1 1 0 0,0 0 0 0 0,0 1 0 0 0,0 0-1 0 0,0-1 1 0 0,-5 2 0 0 0,2-1-108 0 0,-1 0 1 0 0,1 1-1 0 0,0 0 1 0 0,-1 0-1 0 0,1 1 0 0 0,0 0 1 0 0,-12 5-1 0 0,16-6 191 0 0,0 0 1 0 0,1 0-1 0 0,-1 0 0 0 0,0 0 0 0 0,1 1 0 0 0,-1-1 0 0 0,1 0 0 0 0,0 1 1 0 0,-3 2-1 0 0,-2 5 42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36 11975 0 0,'0'0'267'0'0,"-7"-5"368"0"0,-1 0-337 0 0,8 4-293 0 0,0 1-1 0 0,-1 0 1 0 0,1-1 0 0 0,0 1-1 0 0,-1 0 1 0 0,1 0-1 0 0,0-1 1 0 0,-1 1 0 0 0,1 0-1 0 0,-1 0 1 0 0,1 0-1 0 0,-1-1 1 0 0,1 1-1 0 0,-1 0 1 0 0,1 0 0 0 0,0 0-1 0 0,-1 0 1 0 0,1 0-1 0 0,-1 0 1 0 0,1 0 0 0 0,-1 0-1 0 0,1 0 1 0 0,-1 0-1 0 0,1 0 1 0 0,-1 0-1 0 0,1 1 1 0 0,-1-1 0 0 0,1 0-1 0 0,0 0 1 0 0,-1 0-1 0 0,1 1 1 0 0,-1-1 0 0 0,1 0-1 0 0,0 0 1 0 0,-1 1-1 0 0,1-1 1 0 0,0 0-1 0 0,-1 1 1 0 0,1-1 0 0 0,-1 1-1 0 0,0 0 59 0 0,-18 13 537 0 0,1 1-1 0 0,1 1 1 0 0,0 0 0 0 0,1 1 0 0 0,1 1-1 0 0,0 1 1 0 0,1 0 0 0 0,1 0-1 0 0,-16 35 1 0 0,25-45-609 0 0,0 2-1 0 0,1-1 0 0 0,-4 21 0 0 0,6-28 40 0 0,1 1 1 0 0,-1-1-1 0 0,1 1 0 0 0,0 0 0 0 0,0-1 0 0 0,0 1 0 0 0,1-1 0 0 0,-1 1 0 0 0,1-1 0 0 0,0 1 0 0 0,0-1 0 0 0,0 0 1 0 0,0 1-1 0 0,1-1 0 0 0,2 5 0 0 0,-2-5 63 0 0,1-1 1 0 0,-1 0 0 0 0,1 0-1 0 0,-1 0 1 0 0,1 0-1 0 0,0-1 1 0 0,-1 1 0 0 0,1-1-1 0 0,0 0 1 0 0,0 1-1 0 0,0-1 1 0 0,0-1 0 0 0,1 1-1 0 0,3 0 1 0 0,4 1-27 0 0,1-1 0 0 0,19 0 0 0 0,-7-3 155 0 0,1 0 1 0 0,-1-1-1 0 0,37-11 0 0 0,-47 10-77 0 0,1-1 0 0 0,-1 0 0 0 0,0-1 0 0 0,-1 0 0 0 0,1-1-1 0 0,-1-1 1 0 0,12-9 0 0 0,-17 10-139 0 0,-1-1-1 0 0,1 1 0 0 0,-2-1 1 0 0,1 0-1 0 0,-1-1 1 0 0,0 1-1 0 0,-1-1 0 0 0,0-1 1 0 0,5-10-1 0 0,-2-3-484 0 0,0 0-1 0 0,8-42 1 0 0,-7-14-5794 0 0,-7 60 4226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1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15663 0 0,'0'0'356'0'0,"0"3"50"0"0,1 0-374 0 0,-2 0 0 0 0,1-1 1 0 0,0 1-1 0 0,0-1 0 0 0,-1 1 1 0 0,1-1-1 0 0,-1 1 1 0 0,0-1-1 0 0,0 1 0 0 0,0-1 1 0 0,0 0-1 0 0,0 1 0 0 0,-2 1 1 0 0,-24 36 394 0 0,14-22-349 0 0,-268 460-78 0 0,275-467 0 0 0,-140 267 0 0 0,83-132 508 0 0,42-91-46 0 0,-34 62 0 0 0,16-51-358 0 0,-59 79-1 0 0,89-134-392 0 0,-1-1 1 0 0,-12 11-1 0 0,-12 13-1696 0 0,30-31 1422 0 0,1 1-1 0 0,-1-1 1 0 0,0 0-1 0 0,-7 5 1 0 0,10-7 383 0 0,-3 1-1355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3 123 17503 0 0,'0'0'803'0'0,"0"0"-18"0"0,-1 3-501 0 0,0 6-280 0 0,1-1 0 0 0,0 1 0 0 0,0 0 0 0 0,1 0 0 0 0,0 0 0 0 0,0 0 0 0 0,1 0 0 0 0,0-1 0 0 0,5 13 0 0 0,-5-17-4 0 0,0 1-1 0 0,0-1 1 0 0,1 0 0 0 0,-1 1-1 0 0,1-1 1 0 0,0 0-1 0 0,0-1 1 0 0,1 1 0 0 0,-1-1-1 0 0,1 1 1 0 0,0-1-1 0 0,-1 0 1 0 0,1 0 0 0 0,1-1-1 0 0,-1 1 1 0 0,0-1-1 0 0,1 0 1 0 0,-1 0 0 0 0,8 2-1 0 0,-1-2 51 0 0,0 0 0 0 0,1 0 0 0 0,-1-1 0 0 0,1-1 0 0 0,20-1 0 0 0,60-12 507 0 0,-76 10-467 0 0,186-46 946 0 0,-2-17-958 0 0,-51 17-75 0 0,-88 29-260 0 0,64-30 0 0 0,-52 10-4353 0 0,-58 31-1530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15663 0 0,'0'0'719'0'0,"0"0"-20"0"0,-2-1-449 0 0,-3 1-130 0 0,0 0-1 0 0,0 1 1 0 0,0-1-1 0 0,0 1 0 0 0,0 0 1 0 0,0 0-1 0 0,0 1 1 0 0,0-1-1 0 0,1 1 1 0 0,-1 0-1 0 0,0 1 1 0 0,-5 3-1 0 0,-15 5 255 0 0,-17 8-363 0 0,0 2-1 0 0,2 2 1 0 0,0 2 0 0 0,-70 57-1 0 0,-127 140 1542 0 0,234-219-1505 0 0,-1 0 0 0 0,1 0-1 0 0,0 1 1 0 0,0-1 0 0 0,0 1 0 0 0,1 0 0 0 0,-1-1-1 0 0,1 1 1 0 0,0 0 0 0 0,0 0 0 0 0,1 1-1 0 0,-3 7 1 0 0,4-11-47 0 0,0 0 0 0 0,0-1 0 0 0,0 1 0 0 0,1 0 0 0 0,-1 0 0 0 0,0 0 0 0 0,0-1 0 0 0,1 1 0 0 0,-1 0 0 0 0,1 0 0 0 0,-1-1 0 0 0,1 1 0 0 0,-1 0 0 0 0,1-1 0 0 0,-1 1 0 0 0,1 0 0 0 0,0-1 0 0 0,-1 1 0 0 0,1-1 0 0 0,0 1 0 0 0,0-1 0 0 0,-1 1 0 0 0,1-1 0 0 0,0 0 0 0 0,0 1 0 0 0,0-1 0 0 0,-1 0 0 0 0,1 0 0 0 0,0 1 0 0 0,0-1 0 0 0,0 0 0 0 0,1 0 0 0 0,29 3 0 0 0,18-6 0 0 0,1-3 0 0 0,91-21 0 0 0,-88 16 0 0 0,-51 10 14 0 0,175-40-2356 0 0,-132 29-2370 0 0,81-35 0 0 0,-104 36 2664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57 123 11975 0 0,'-41'0'1330'0'0,"26"1"2132"0"0,32-5-3240 0 0,-1 0 0 0 0,1-2 0 0 0,18-8-1 0 0,23-9 940 0 0,-38 17-1059 0 0,0 0-1 0 0,0 2 0 0 0,1 0 1 0 0,0 1-1 0 0,22 0 0 0 0,-7 4-111 0 0,-17-1-121 0 0,0 0 1 0 0,24-3 0 0 0,-27 1-258 0 0,-9 2-104 0 0,-1-1 0 0 0,0 0 0 0 0,1-1 0 0 0,-1 1 0 0 0,0-1 0 0 0,0 0 0 0 0,7-4 0 0 0,13-7-1032 0 0,-1-1-11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208 101 6447 0 0,'8'-18'209'0'0,"1"0"-1"0"0,12-19 1 0 0,0 10 5520 0 0,-20 26-3821 0 0,-1 1-573 0 0,0 0-250 0 0,0 0-49 0 0,0 0-147 0 0,-5 13-514 0 0,-5 8-406 0 0,-7 1 528 0 0,-1-2 0 0 0,-2 0-1 0 0,-39 31 1 0 0,40-35-480 0 0,-1 0 0 0 0,2 1 0 0 0,0 1 0 0 0,-28 39 0 0 0,43-54 10 0 0,1 1-1 0 0,0 0 1 0 0,0 0 0 0 0,0 0-1 0 0,0 0 1 0 0,1 0 0 0 0,0 0-1 0 0,-2 6 1 0 0,3-8 32 0 0,0-1-1 0 0,0 1 1 0 0,0-1 0 0 0,0 1-1 0 0,0-1 1 0 0,1 0 0 0 0,-1 1-1 0 0,0-1 1 0 0,1 1 0 0 0,-1-1-1 0 0,1 0 1 0 0,-1 1 0 0 0,1-1-1 0 0,0 0 1 0 0,0 1 0 0 0,-1-1-1 0 0,1 0 1 0 0,0 0 0 0 0,0 0-1 0 0,0 0 1 0 0,0 0 0 0 0,0 0-1 0 0,1 0 1 0 0,-1 0 0 0 0,0 0-1 0 0,0 0 1 0 0,2 0 0 0 0,7 3-48 0 0,0 0 0 0 0,-1-1 0 0 0,1 0 0 0 0,1-1 0 0 0,-1 0 0 0 0,0-1 0 0 0,0 0 0 0 0,1 0 0 0 0,-1-1 0 0 0,0 0 0 0 0,0-1 0 0 0,1 0 0 0 0,-1-1 0 0 0,16-5 0 0 0,-23 6-11 0 0,0 0 0 0 0,-1 0 0 0 0,1-1 0 0 0,-1 0 0 0 0,1 1 0 0 0,-1-1 0 0 0,0 0 0 0 0,0 0 0 0 0,0 0 0 0 0,0 0 0 0 0,0-1 0 0 0,0 1 0 0 0,0 0 0 0 0,-1-1 0 0 0,1 0 0 0 0,-1 1 0 0 0,0-1 0 0 0,0 0 0 0 0,0 1 0 0 0,0-1 0 0 0,1-4 0 0 0,0-3 0 0 0,0 0 0 0 0,-1 0 0 0 0,0 0 0 0 0,-1-20 0 0 0,-3-1 17 0 0,1 24-355 0 0,1 1 0 0 0,1-1 0 0 0,-1 0 0 0 0,1 1 0 0 0,1-1-1 0 0,-1 0 1 0 0,3-9 0 0 0,1 1-1176 0 0,1 0-20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121 193 13823 0 0,'0'0'630'0'0,"0"0"-13"0"0,-1 2-393 0 0,-11 13-229 0 0,10-12 140 0 0,0 0-1 0 0,0-1 0 0 0,-1 1 1 0 0,1 0-1 0 0,-1-1 0 0 0,1 0 1 0 0,-1 1-1 0 0,0-1 1 0 0,1 0-1 0 0,-7 3 0 0 0,-5 0 623 0 0,1 1-100 0 0,-1-1 0 0 0,-15 3 0 0 0,28-8-286 0 0,1 0 117 0 0,0 0-419 0 0,-1-1 0 0 0,1 0-1 0 0,0 0 1 0 0,-1 0 0 0 0,1 0 0 0 0,0 0 0 0 0,-1 0 0 0 0,1 0-1 0 0,0 0 1 0 0,0 0 0 0 0,0 0 0 0 0,0 1 0 0 0,0-1 0 0 0,0 0-1 0 0,0-2 1 0 0,1 0-67 0 0,1-1-1 0 0,-1 1 1 0 0,1-1 0 0 0,-1 1-1 0 0,1 0 1 0 0,0-1-1 0 0,0 1 1 0 0,1 0-1 0 0,-1 1 1 0 0,4-5 0 0 0,29-24-4 0 0,-35 31 2 0 0,143-106 0 0 0,-133 99-1 0 0,1 1 0 0 0,0 1-1 0 0,0 0 1 0 0,13-4 0 0 0,-18 7 10 0 0,1 0-1 0 0,-1 0 1 0 0,1 1 0 0 0,0 0-1 0 0,0 0 1 0 0,-1 1 0 0 0,1 0-1 0 0,12 2 1 0 0,-16-2 81 0 0,0 1-1 0 0,0 0 1 0 0,-1 0 0 0 0,1 0-1 0 0,-1 0 1 0 0,1 1 0 0 0,-1-1-1 0 0,1 1 1 0 0,-1-1-1 0 0,0 1 1 0 0,0 0 0 0 0,1 0-1 0 0,-1 0 1 0 0,-1 0-1 0 0,1 0 1 0 0,0 1 0 0 0,0-1-1 0 0,1 4 1 0 0,-1-3-67 0 0,0 1-1 0 0,-1 0 1 0 0,1 0 0 0 0,-1 0 0 0 0,1 1 0 0 0,-1-1-1 0 0,-1 0 1 0 0,1 0 0 0 0,-1 1 0 0 0,1-1-1 0 0,-1 6 1 0 0,0 0-23 0 0,3-1 0 0 0,-2-8 0 0 0,0 0 0 0 0,0 0 0 0 0,1-1 0 0 0,-1 1 0 0 0,1 0 0 0 0,-1-1 0 0 0,1 1 0 0 0,-1-1 0 0 0,1 1 0 0 0,-1-1 0 0 0,1 0 0 0 0,-1 1 0 0 0,1-1 0 0 0,-1 0 0 0 0,1 0 0 0 0,0 0 0 0 0,1-1 0 0 0,29-5 0 0 0,-15-1 0 0 0,-2 0 0 0 0,1-1 0 0 0,-1-1 0 0 0,26-19 0 0 0,-28 18 0 0 0,1 0 0 0 0,0 1 0 0 0,0 1 0 0 0,1 0 0 0 0,23-8 0 0 0,-20 10 0 0 0,-8 3 0 0 0,-1-1 0 0 0,0 2 0 0 0,1 0 0 0 0,19-3 0 0 0,-27 5 0 0 0,0 0 0 0 0,0 0 0 0 0,0 0 0 0 0,0 1 0 0 0,0-1 0 0 0,0 0 0 0 0,0 1 0 0 0,0-1 0 0 0,0 1 0 0 0,-1 0 0 0 0,1 0 0 0 0,0-1 0 0 0,0 1 0 0 0,0 0 0 0 0,-1 1 0 0 0,1-1 0 0 0,-1 0 0 0 0,1 0 0 0 0,-1 1 0 0 0,1-1 0 0 0,-1 1 0 0 0,0-1 0 0 0,1 1 0 0 0,-1 0 0 0 0,0-1 0 0 0,0 1 0 0 0,0 0 0 0 0,-1 0 0 0 0,1-1 0 0 0,0 3 0 0 0,1 4 0 0 0,0-1 0 0 0,0 1 0 0 0,-1 0 0 0 0,-1-1 0 0 0,1 1 0 0 0,-1 0 0 0 0,0-1 0 0 0,-1 1 0 0 0,0 0 0 0 0,0-1 0 0 0,-1 1 0 0 0,1-1 0 0 0,-2 1 0 0 0,1-1 0 0 0,-1 0 0 0 0,0 0 0 0 0,-5 7 0 0 0,-2 3 0 0 0,0-1 0 0 0,-2 0 0 0 0,0-1 0 0 0,0-1 0 0 0,-24 22 0 0 0,18-16-526 0 0,12-12-5416 0 0,5-7-1374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20 15663 0 0,'0'0'356'0'0,"0"0"50"0"0,0 0 20 0 0,-1 1-42 0 0,-4 4-365 0 0,1-1-1 0 0,0 1 1 0 0,0 1-1 0 0,0-1 1 0 0,0 0-1 0 0,1 1 1 0 0,-3 7-1 0 0,3-2-18 0 0,3 0 0 0 0,0-10 21 0 0,0 0 0 0 0,1 0 0 0 0,-1 0 0 0 0,1 0 0 0 0,-1 1 0 0 0,1-1 0 0 0,-1 0 0 0 0,1-1 0 0 0,0 1 0 0 0,-1 0 0 0 0,1 0 0 0 0,0 0 0 0 0,0 0 0 0 0,0-1 0 0 0,-1 1 0 0 0,1 0 0 0 0,0 0 0 0 0,0-1 0 0 0,0 1 0 0 0,0-1 0 0 0,0 1 0 0 0,0-1 0 0 0,0 0 0 0 0,1 1 0 0 0,-1-1 0 0 0,0 0-1 0 0,0 0 1 0 0,0 1 0 0 0,0-1 0 0 0,0 0 0 0 0,0 0 0 0 0,1 0 0 0 0,-1-1 0 0 0,1 1 0 0 0,5-1 188 0 0,0-1 0 0 0,0 0-1 0 0,-1 0 1 0 0,11-4 0 0 0,-9 3-112 0 0,140-63 1508 0 0,-122 51-1013 0 0,-20 8-577 0 0,-7 3-12 0 0,-4 3-5 0 0,1 0 2 0 0,1 0 0 0 0,0 1 0 0 0,0 0 0 0 0,-1 0 0 0 0,1 0 0 0 0,0 0 0 0 0,-1 1 0 0 0,1-1 0 0 0,0 1 0 0 0,-1-1 0 0 0,-3 3 0 0 0,-36 15 0 0 0,-2 7-498 0 0,-78 55 0 0 0,-32 44-498 0 0,148-118 1138 0 0,1 0 1 0 0,-1 1-1 0 0,1 0 0 0 0,0 0 1 0 0,0 0-1 0 0,-5 9 0 0 0,11-15-118 0 0,-1 1 0 0 0,0-1-1 0 0,0 1 1 0 0,1-1 0 0 0,-1 1-1 0 0,1-1 1 0 0,-1 1 0 0 0,1 0 0 0 0,-1-1-1 0 0,1 1 1 0 0,0-1 0 0 0,0 1-1 0 0,0 0 1 0 0,0-1 0 0 0,0 1 0 0 0,0 0-1 0 0,1-1 1 0 0,-1 1 0 0 0,0-1-1 0 0,1 1 1 0 0,-1-1 0 0 0,1 1 0 0 0,0-1-1 0 0,-1 1 1 0 0,1-1 0 0 0,0 1-1 0 0,0-1 1 0 0,0 0 0 0 0,0 1 0 0 0,0-1-1 0 0,0 0 1 0 0,0 0 0 0 0,1 0-1 0 0,-1 0 1 0 0,0 0 0 0 0,1 0 0 0 0,-1 0-1 0 0,0 0 1 0 0,1-1 0 0 0,-1 1-1 0 0,3 0 1 0 0,4 3-126 0 0,1-1 0 0 0,-1 0 1 0 0,1-1-1 0 0,-1 0 0 0 0,1-1 0 0 0,13 2 0 0 0,1-2-938 0 0,29-3 0 0 0,-16-2 17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 17503 0 0,'-3'-1'51'0'0,"1"1"0"0"0,-1-1 0 0 0,0 1 0 0 0,-1-1 0 0 0,1 1 0 0 0,0 0-1 0 0,0 0 1 0 0,0 1 0 0 0,0-1 0 0 0,0 0 0 0 0,0 1 0 0 0,0 0 0 0 0,0 0 0 0 0,1 0 0 0 0,-1 0 0 0 0,0 0-1 0 0,-3 2 1 0 0,-4 4 237 0 0,-1 0 0 0 0,-18 16-1 0 0,9-6-162 0 0,-36 27-125 0 0,-98 73 0 0 0,-10 10 0 0 0,159-123 0 0 0,1 0 0 0 0,0 1 0 0 0,-1 0 0 0 0,1 0 0 0 0,1 0 0 0 0,-1 0 0 0 0,-4 9 0 0 0,7-4 0 0 0,1-9 0 0 0,1 1 0 0 0,0-1 0 0 0,0 1 0 0 0,0-1 0 0 0,1 1 0 0 0,-1-1 0 0 0,0 0 0 0 0,1 0 0 0 0,-1 0 0 0 0,0 0 0 0 0,1 0 0 0 0,-1 0 0 0 0,1 0 0 0 0,0 0 0 0 0,-1 0 0 0 0,1-1 0 0 0,0 1 0 0 0,-1-1 0 0 0,1 1 0 0 0,3 0 0 0 0,39 4 0 0 0,-42-4 0 0 0,125 11 1032 0 0,-107-8-825 0 0,0 0-1 0 0,0 2 0 0 0,0 0 1 0 0,22 10-1 0 0,-36-13-206 0 0,0 0 0 0 0,0 1 0 0 0,-1-1 0 0 0,1 1 0 0 0,-1 0 0 0 0,0 0 0 0 0,0 1 0 0 0,6 7 0 0 0,-9-9 0 0 0,0-1 0 0 0,0 1 0 0 0,0 0 0 0 0,-1 0 0 0 0,1 0 0 0 0,-1 0 0 0 0,0 0 0 0 0,0 0 0 0 0,0 0 0 0 0,0 0 0 0 0,0 0 0 0 0,-1 0 0 0 0,1 1 0 0 0,-1-1 0 0 0,0 0 0 0 0,0 1 0 0 0,0-1 0 0 0,-2 6 0 0 0,1-2 77 0 0,-1-1 0 0 0,0 0-1 0 0,-1 0 1 0 0,1 0 0 0 0,-1 0-1 0 0,0 0 1 0 0,-1 0 0 0 0,1-1-1 0 0,-1 1 1 0 0,-7 6 0 0 0,4-5 68 0 0,0-1 0 0 0,0 0 0 0 0,-1 0 0 0 0,0 0 0 0 0,-1-1 1 0 0,-12 6-1 0 0,3-3-297 0 0,-1-1 0 0 0,0-1 0 0 0,-1 0 0 0 0,0-2 0 0 0,0 0 0 0 0,-25 1 0 0 0,16-3-756 0 0,0-2 1 0 0,-49-6-1 0 0,65 4 681 0 0,-71-9-1307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11975 0 0,'0'0'547'0'0,"0"0"-11"0"0,2 0-344 0 0,64-5 1673 0 0,-25 5 170 0 0,81-9-1 0 0,39-18-1795 0 0,172-41 924 0 0,-309 63-2305 0 0,-8 1-3803 0 0,-14 3-1299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19351 0 0,'4'1'121'0'0,"0"1"1"0"0,0-1-1 0 0,1 0 0 0 0,-1-1 0 0 0,0 1 0 0 0,1-1 0 0 0,-1 0 1 0 0,1 0-1 0 0,-1 0 0 0 0,1 0 0 0 0,-1-1 0 0 0,5-1 0 0 0,16-1 247 0 0,211-17 784 0 0,-161 10-1308 0 0,84-24 0 0 0,47-26-6867 0 0,-157 44 1223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9 11975 0 0,'20'-4'416'0'0,"-15"3"-259"0"0,1 0 0 0 0,0 0 0 0 0,0 0-1 0 0,7 1 1 0 0,9 1-55 0 0,-7 2 39 0 0,-11 1-42 0 0,-8 0 107 0 0,0 5-9 0 0,-1-1-1 0 0,0 1 1 0 0,-1-1-1 0 0,0-1 1 0 0,0 1-1 0 0,-1-1 1 0 0,0 0-1 0 0,-13 10 1 0 0,-7 3 724 0 0,-35 19 0 0 0,49-31-880 0 0,-16 7-41 0 0,-1-1 0 0 0,-1-1 0 0 0,-36 9 0 0 0,26-9 0 0 0,-106 31 0 0 0,74-24 0 0 0,-72 31 0 0 0,121-39 0 0 0,1 1 0 0 0,0 1 0 0 0,-39 32 0 0 0,51-37 0 0 0,5-3 0 0 0,-1 0 0 0 0,1 0 0 0 0,1 1 0 0 0,0 0 0 0 0,-1 0 0 0 0,2 1 0 0 0,-1-1 0 0 0,1 1 0 0 0,1 0 0 0 0,-1 0 0 0 0,1 0 0 0 0,1 1 0 0 0,-1-1 0 0 0,1 1 0 0 0,1-1 0 0 0,0 1 0 0 0,0 0 0 0 0,1-1 0 0 0,0 1 0 0 0,0 0 0 0 0,2 12 0 0 0,0-16 43 0 0,-1-1-1 0 0,1 1 0 0 0,0 0 1 0 0,0-1-1 0 0,1 0 0 0 0,-1 1 1 0 0,1-1-1 0 0,0 0 1 0 0,0 0-1 0 0,0 0 0 0 0,0-1 1 0 0,1 1-1 0 0,0-1 0 0 0,0 0 1 0 0,0 0-1 0 0,0 0 0 0 0,0 0 1 0 0,0-1-1 0 0,1 0 1 0 0,7 3-1 0 0,8 3 234 0 0,1-2-1 0 0,0 0 1 0 0,31 4 0 0 0,-36-7-237 0 0,45 7 312 0 0,1-3 0 0 0,-1-2 0 0 0,67-4 1 0 0,-80-4 67 0 0,1-2 1 0 0,-1-2 0 0 0,0-2 0 0 0,66-22 0 0 0,-63 15 55 0 0,58-22-319 0 0,-95 32-160 0 0,0-1 0 0 0,-1 0 1 0 0,0-1-1 0 0,0 0 0 0 0,17-15 0 0 0,-15 8 4 0 0,0 0 0 0 0,-1-1 0 0 0,18-28 0 0 0,28-56 0 0 0,-58 96-19 0 0,0 1-1 0 0,0-1 1 0 0,-1 1-1 0 0,0-1 1 0 0,0 0-1 0 0,0 0 1 0 0,0 1-1 0 0,0-1 1 0 0,-1 0-1 0 0,0 0 1 0 0,0 0 0 0 0,0 0-1 0 0,0 0 1 0 0,0 0-1 0 0,-1 1 1 0 0,0-1-1 0 0,0 0 1 0 0,-1-4-1 0 0,1 6-36 0 0,0-1 0 0 0,-1 1 0 0 0,1 0 0 0 0,0 0 1 0 0,-1 0-1 0 0,1 0 0 0 0,-1 0 0 0 0,0 0 0 0 0,0 0 0 0 0,0 1 0 0 0,0-1 0 0 0,0 1 0 0 0,0-1 0 0 0,0 1 0 0 0,0 0 0 0 0,-1-1 0 0 0,1 1 0 0 0,0 1 1 0 0,-1-1-1 0 0,1 0 0 0 0,-1 0 0 0 0,1 1 0 0 0,-1 0 0 0 0,1-1 0 0 0,-1 1 0 0 0,1 0 0 0 0,-1 0 0 0 0,-4 1 0 0 0,-18 2 56 0 0,1 1 0 0 0,0 1 0 0 0,0 2 0 0 0,-38 15 0 0 0,-89 48 0 0 0,-30 38 0 0 0,174-100 0 0 0,7-7 0 0 0,0 0 0 0 0,0 1 0 0 0,0-1 0 0 0,1 0 0 0 0,-1 0 0 0 0,0 1 0 0 0,1-1 0 0 0,-1 0 0 0 0,1 0 0 0 0,0 1 0 0 0,-1-1 0 0 0,1 0 0 0 0,0 0 0 0 0,-1 0 0 0 0,1 0 0 0 0,0 0 0 0 0,0 0 0 0 0,0 0 0 0 0,0 0 0 0 0,0 0 0 0 0,1 0 0 0 0,25 19 0 0 0,22 7 408 0 0,1-1-1 0 0,89 30 1 0 0,-99-41-1603 0 0,-30-11 203 0 0,1 0 0 0 0,0-1 0 0 0,18 3 0 0 0,-16-5-5492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17503 0 0,'0'0'399'0'0,"0"0"60"0"0,0 0 21 0 0,2 1-59 0 0,4 3-343 0 0,0 0 1 0 0,0 0-1 0 0,1 0 1 0 0,0-1-1 0 0,0 0 1 0 0,0-1-1 0 0,0 1 1 0 0,0-1-1 0 0,0 0 1 0 0,1-1-1 0 0,-1 0 0 0 0,10 0 1 0 0,11-1 443 0 0,-1-1-1 0 0,30-5 1 0 0,-50 6-482 0 0,266-44 1953 0 0,-7 1-471 0 0,-40 22-1266 0 0,-171 19-578 0 0,0 2-1 0 0,62 9 1 0 0,-101-5 376 0 0,-4 0-1829 0 0,-5-3-4694 0 0,-7-1 3911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0,1 2-220 0 0,0 3-103 0 0,0 1 0 0 0,0 0 0 0 0,-1 9 0 0 0,1 2 403 0 0,-1-14-307 0 0,1 0-1 0 0,0 0 1 0 0,0-1-1 0 0,0 1 1 0 0,1 0 0 0 0,-1-1-1 0 0,0 1 1 0 0,1 0-1 0 0,0-1 1 0 0,0 0-1 0 0,-1 1 1 0 0,2-1 0 0 0,3 4-1 0 0,1 0 163 0 0,1 0 0 0 0,-1 0 0 0 0,11 5 0 0 0,5 1 31 0 0,1-1 1 0 0,1 0-1 0 0,40 10 0 0 0,81 12-448 0 0,-102-24 227 0 0,-29-6-82 0 0,14 3-15 0 0,0 1 1 0 0,37 14-1 0 0,-64-20-317 0 0,-2-1-138 0 0,0 0-33 0 0,-2 1-140 0 0,-5 5-195 0 0,-1-1-1 0 0,0 0 1 0 0,0-1-1 0 0,-16 7 1 0 0,-6-3-692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 13823 0 0,'0'0'630'0'0,"0"0"-13"0"0,-1-1-393 0 0,-1 1-165 0 0,0-1 1 0 0,0 1-1 0 0,0 0 1 0 0,0-1-1 0 0,0 1 1 0 0,-1 0-1 0 0,1 1 1 0 0,0-1-1 0 0,0 0 1 0 0,0 1-1 0 0,0-1 0 0 0,0 1 1 0 0,-1-1-1 0 0,1 1 1 0 0,0 0-1 0 0,0 0 1 0 0,1 0-1 0 0,-3 1 1 0 0,-3 3 181 0 0,0 0 1 0 0,1 0 0 0 0,-7 7-1 0 0,10-9-272 0 0,-2 2 37 0 0,-76 65 4 0 0,37-33-10 0 0,27-22 0 0 0,-32 22 0 0 0,22-20-32 0 0,-79 43-765 0 0,91-52 388 0 0,0 0-211 0 0,1-2 0 0 0,-1 1 1 0 0,0-2-1 0 0,-1 0 1 0 0,-28 6-1 0 0,30-11-613 0 0,4-3-2866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101 384 13823 0 0,'0'0'315'0'0,"0"0"45"0"0,0 0 21 0 0,0 0-49 0 0,-1 3-149 0 0,-4 13-11 0 0,-1 5 431 0 0,-2-1 0 0 0,-19 39 0 0 0,15-41-879 0 0,7-11-1 0 0,1 0 0 0 0,0 0 0 0 0,-5 11 0 0 0,-10 10-1259 0 0,18-26 479 0 0,1-2-2292 0 0,0 0-989 0 0</inkml:trace>
  <inkml:trace contextRef="#ctx0" brushRef="#br0" timeOffset="1">324 0 10135 0 0,'0'0'224'0'0,"0"0"40"0"0,0 0 16 0 0,0 0 8 0 0,-5 7-288 0 0,1 4 0 0 0,1-1 0 0 0,-2 5-2944 0 0,-1 4-648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 15663 0 0,'0'0'356'0'0,"0"0"50"0"0,0 0 20 0 0,0 0-42 0 0,0 0-180 0 0,0 0 176 0 0,0 0 107 0 0,2 1 22 0 0,0-1-364 0 0,6 5 302 0 0,-7-4-446 0 0,-1-1-1 0 0,0 0 0 0 0,1 0 0 0 0,-1 1 1 0 0,0-1-1 0 0,0 0 0 0 0,1 1 1 0 0,-1-1-1 0 0,0 0 0 0 0,0 1 1 0 0,0-1-1 0 0,0 0 0 0 0,1 1 1 0 0,-1-1-1 0 0,0 1 0 0 0,0-1 1 0 0,0 0-1 0 0,0 1 0 0 0,0-1 0 0 0,0 1 1 0 0,0-1-1 0 0,0 0 0 0 0,0 1 1 0 0,0-1-1 0 0,0 1 0 0 0,0-1 1 0 0,0 0-1 0 0,0 1 0 0 0,0-1 1 0 0,-1 0-1 0 0,1 1 0 0 0,0-1 1 0 0,0 1-1 0 0,0-1 0 0 0,-1 0 0 0 0,1 1 1 0 0,0-1-1 0 0,0 0 0 0 0,-1 0 1 0 0,1 1-1 0 0,0-1 0 0 0,-1 0 1 0 0,1 1-1 0 0,0-1 0 0 0,-1 0 1 0 0,1 0-1 0 0,-1 1 1 0 0,-7 5-1 0 0,-1 0 0 0 0,0 0 0 0 0,0 0 0 0 0,0-1 0 0 0,-1-1 0 0 0,-12 5 0 0 0,-4 2 0 0 0,-342 168 0 0 0,325-158 0 0 0,-102 57 0 0 0,108-57 0 0 0,23-14 0 0 0,0 1 0 0 0,1 0 0 0 0,0 1 0 0 0,0 0 0 0 0,1 1 0 0 0,0 0 0 0 0,-11 15 0 0 0,21-23 0 0 0,0 1 0 0 0,1-1 0 0 0,-1 1 0 0 0,1 0 0 0 0,-1-1 0 0 0,1 1 0 0 0,0 0 0 0 0,1 0 0 0 0,-1 0 0 0 0,0 0 0 0 0,1 0 0 0 0,-1 0 0 0 0,1 0 0 0 0,0 0 0 0 0,0 0 0 0 0,0 0 0 0 0,1 0 0 0 0,-1 0 0 0 0,1 0 0 0 0,-1 0 0 0 0,1 0 0 0 0,1 2 0 0 0,2 4 0 0 0,0-1 0 0 0,0 0 0 0 0,0 0 0 0 0,1 0 0 0 0,1 0 0 0 0,6 7 0 0 0,-4-6-5 0 0,0-1-1 0 0,0-1 1 0 0,1 0 0 0 0,-1 0-1 0 0,2 0 1 0 0,14 7 0 0 0,66 27 361 0 0,-59-28 256 0 0,-12-6-483 0 0,-1-1 0 0 0,1-1 1 0 0,-1-1-1 0 0,1-1 0 0 0,0 0 1 0 0,1-2-1 0 0,-1 0 0 0 0,35-3 1 0 0,-4-3 334 0 0,0-3 1 0 0,54-15-1 0 0,-69 14-377 0 0,-1-1 0 0 0,-1-2 0 0 0,0-1 0 0 0,-1-2-1 0 0,0-1 1 0 0,39-26 0 0 0,-60 35-87 0 0,-1-1 0 0 0,1 0 0 0 0,-1 0 0 0 0,-1-1 0 0 0,0 0 0 0 0,12-16 0 0 0,-17 21 4 0 0,-1-1 0 0 0,0 1 0 0 0,-1-1 0 0 0,1 0 0 0 0,-1 0 0 0 0,0 0 0 0 0,0 0-1 0 0,1-6 1 0 0,-2 6-43 0 0,-1 0-1 0 0,0 0 0 0 0,0 0 1 0 0,-1 0-1 0 0,0 0 0 0 0,1 0 1 0 0,-1 1-1 0 0,-1-1 0 0 0,1 0 1 0 0,-5-8-1 0 0,6 13-31 0 0,-1-1 0 0 0,0 0 0 0 0,0 1 0 0 0,0-1 0 0 0,1 1 1 0 0,-1-1-1 0 0,0 1 0 0 0,0-1 0 0 0,0 1 0 0 0,0 0 0 0 0,0-1 0 0 0,0 1 0 0 0,0 0 1 0 0,0 0-1 0 0,0 0 0 0 0,0 0 0 0 0,-1 0 0 0 0,-1 0-78 0 0,-6-1 118 0 0,-1 0 1 0 0,1 1 0 0 0,0 0-1 0 0,-1 1 1 0 0,-14 3 0 0 0,-47 14 60 0 0,52-13-44 0 0,-20 6 14 0 0,0 2 0 0 0,-50 25 0 0 0,73-30 0 0 0,0 1 0 0 0,0 0 0 0 0,1 2 0 0 0,0 0 0 0 0,1 0 0 0 0,0 1 0 0 0,-20 23 0 0 0,32-33 7 0 0,1 0 0 0 0,-1 0 0 0 0,1-1 1 0 0,0 1-1 0 0,0 0 0 0 0,0 0 0 0 0,0 0 0 0 0,0 0 0 0 0,0 0 0 0 0,0 0 0 0 0,1 1 0 0 0,-1-1 0 0 0,1 0 1 0 0,-1 0-1 0 0,1 0 0 0 0,0 1 0 0 0,0-1 0 0 0,0 0 0 0 0,0 0 0 0 0,0 1 0 0 0,1-1 0 0 0,-1 0 1 0 0,1 0-1 0 0,-1 1 0 0 0,1-1 0 0 0,0 0 0 0 0,0 0 0 0 0,0 0 0 0 0,0 0 0 0 0,0 0 0 0 0,2 2 0 0 0,0 0-248 0 0,0-1 0 0 0,0 1 0 0 0,1-1 0 0 0,-1 0 0 0 0,9 5 0 0 0,-6-4-1211 0 0,1 0 0 0 0,-1-1 0 0 0,9 4-1 0 0,7 0-4791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19351 0 0,'0'0'439'0'0,"2"1"62"0"0,12 4-238 0 0,1 0 0 0 0,0-1-1 0 0,1 0 1 0 0,18 1 0 0 0,66 3 156 0 0,-78-7-41 0 0,97 0 920 0 0,150-17 0 0 0,-116 3-729 0 0,-80 7-235 0 0,-31 2 61 0 0,1 1 0 0 0,0 3 0 0 0,59 6 1 0 0,-100-6-1092 0 0,-11 9-1268 0 0,-5 0 941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74 15663 0 0,'0'0'356'0'0,"0"0"50"0"0,0 0 20 0 0,-1 0-42 0 0,0 0-381 0 0,1 0 1 0 0,0 0-1 0 0,0 0 0 0 0,0 0 0 0 0,0 1 1 0 0,0-1-1 0 0,-1 0 0 0 0,1 0 0 0 0,0 0 0 0 0,0 0 1 0 0,0 0-1 0 0,0 0 0 0 0,0 0 0 0 0,0 0 1 0 0,0 1-1 0 0,0-1 0 0 0,0 0 0 0 0,-1 0 0 0 0,1 0 1 0 0,0 0-1 0 0,0 0 0 0 0,0 0 0 0 0,0 1 1 0 0,0-1-1 0 0,0 0 0 0 0,0 0 0 0 0,0 0 0 0 0,0 0 1 0 0,0 1-1 0 0,0-1 0 0 0,0 0 0 0 0,0 0 1 0 0,0 0-1 0 0,0 0 0 0 0,0 0 0 0 0,0 1 0 0 0,0-1 1 0 0,0 0-1 0 0,0 0 0 0 0,0 0 0 0 0,1 0 1 0 0,-1 0-1 0 0,0 0 0 0 0,0 1 0 0 0,0-1 0 0 0,0 0 1 0 0,0 0-1 0 0,0 0 0 0 0,0 0 0 0 0,0 0 1 0 0,1 0-1 0 0,-1 0 0 0 0,0 0 0 0 0,0 0 0 0 0,0 1 1 0 0,0-1-1 0 0,0 0 0 0 0,0 0 0 0 0,1 0 1 0 0,-1 0-1 0 0,0 0 0 0 0,0 0 0 0 0,0 0 0 0 0,0 0 1 0 0,1 0-1 0 0,-1 0 0 0 0,0 0 0 0 0,10 3 316 0 0,-9-2-273 0 0,18 3 773 0 0,0-1 0 0 0,0 0 0 0 0,0-2 0 0 0,1 0 0 0 0,-1-1 1 0 0,34-4-1 0 0,115-29-1078 0 0,-128 24 460 0 0,39-11-134 0 0,50-10-3926 0 0,-127 30 2835 0 0,4 6-1978 0 0,-5-5-2796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71 11975 0 0,'-66'20'682'0'0,"-73"26"19"0"0,136-45-944 0 0,-15 7 1786 0 0,16-5-105 0 0,13-2-767 0 0,19-3 26 0 0,1-2 0 0 0,-1-1 0 0 0,1-2 0 0 0,35-12 0 0 0,-28 9 302 0 0,57-15 1159 0 0,186-24 0 0 0,-203 36-3202 0 0,-28 5 56 0 0,-48 7-232 0 0,-1 1 1024 0 0,0 0 0 0 0,0 0 0 0 0,0 0-1 0 0,-1 0 1 0 0,1-1 0 0 0,0 1 0 0 0,0 0 0 0 0,0-1 0 0 0,-1 1-1 0 0,1-1 1 0 0,0 1 0 0 0,1-2 0 0 0,-1 1-251 0 0,2 0-1088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83 11975 0 0,'-4'-1'251'0'0,"4"1"-200"0"0,0 0 0 0 0,0 0 0 0 0,0 0-1 0 0,0 0 1 0 0,0 0 0 0 0,0 0 0 0 0,0 0 0 0 0,0 0 0 0 0,0 0 0 0 0,0 0 0 0 0,0 0 0 0 0,0 0-1 0 0,0 0 1 0 0,0 0 0 0 0,0 0 0 0 0,0 0 0 0 0,0 0 0 0 0,0-1 0 0 0,0 1 0 0 0,0 0-1 0 0,0 0 1 0 0,0 0 0 0 0,0 0 0 0 0,0 0 0 0 0,0 0 0 0 0,0 0 0 0 0,0 0 0 0 0,-1 0 0 0 0,1 0-1 0 0,0 0 1 0 0,0 0 0 0 0,0 0 0 0 0,0 0 0 0 0,0 0 0 0 0,0 0 0 0 0,0 0 0 0 0,0 0 0 0 0,0 0-1 0 0,0 0 1 0 0,0 0 0 0 0,0 0 0 0 0,0 0 0 0 0,0 0 0 0 0,0 0 0 0 0,0 0 0 0 0,0 0 0 0 0,0 0-1 0 0,0 0 1 0 0,65-25 4280 0 0,-47 17-3730 0 0,1 1 0 0 0,-1 1 0 0 0,26-6 0 0 0,-6 5-588 0 0,51-7-8 0 0,-74 13-5 0 0,0 0 0 0 0,-1 1-1 0 0,1 1 1 0 0,15 2 0 0 0,-29-3 0 0 0,0 0 0 0 0,1 0 0 0 0,-1 0 0 0 0,0 1 0 0 0,0-1 0 0 0,1 0 0 0 0,-1 1 0 0 0,0-1 0 0 0,0 1 0 0 0,0 0 0 0 0,1-1 0 0 0,-1 1 0 0 0,0 0 0 0 0,0 0 0 0 0,0 0 0 0 0,0 0 0 0 0,0 0 0 0 0,-1 0 0 0 0,1 0 0 0 0,0 0 0 0 0,0 0 0 0 0,-1 0 0 0 0,1 0 0 0 0,0 0 0 0 0,-1 0 0 0 0,1 1 0 0 0,-1-1 0 0 0,0 0 0 0 0,1 1 0 0 0,-1-1 0 0 0,0 0 0 0 0,0 0 0 0 0,0 1 0 0 0,0-1 0 0 0,0 0 0 0 0,0 1 0 0 0,0-1 0 0 0,0 0 0 0 0,0 1 0 0 0,-1 1 0 0 0,-1 3 0 0 0,0 1 0 0 0,0 0 0 0 0,-1-1 0 0 0,0 0 0 0 0,0 1 0 0 0,-6 7 0 0 0,-2 2 0 0 0,0-1 0 0 0,-1-1 0 0 0,0 0 0 0 0,-1-1 0 0 0,-26 20 0 0 0,16-16 0 0 0,-1-1 0 0 0,-1-2 0 0 0,-28 13 0 0 0,-96 36 0 0 0,55-25 0 0 0,72-30 0 0 0,16-6 0 0 0,-1 0 0 0 0,1 0 0 0 0,-8 5 0 0 0,14-7 0 0 0,1 0 0 0 0,-1 0 0 0 0,0 0 0 0 0,0 0 0 0 0,1 0 0 0 0,-1 0 0 0 0,0 0 0 0 0,0 0 0 0 0,1 0 0 0 0,-1 1 0 0 0,0-1 0 0 0,0 0 0 0 0,1 0 0 0 0,-1 0 0 0 0,0 0 0 0 0,0 0 0 0 0,1 0 0 0 0,-1 1 0 0 0,0-1 0 0 0,0 0 0 0 0,1 0 0 0 0,-1 0 0 0 0,0 0 0 0 0,0 1 0 0 0,0-1 0 0 0,0 0 0 0 0,1 0 0 0 0,-1 1 0 0 0,0-1 0 0 0,0 0 0 0 0,0 0 0 0 0,0 1 0 0 0,0-1 0 0 0,0 0 0 0 0,0 0 0 0 0,0 1 0 0 0,0-1 0 0 0,0 0 0 0 0,0 0 0 0 0,0 1 0 0 0,0-1 0 0 0,0 0 0 0 0,0 1 0 0 0,0-1 0 0 0,0 0 0 0 0,0 0 0 0 0,0 1 0 0 0,0-1 0 0 0,0 0 0 0 0,0 0 0 0 0,0 1 0 0 0,-1-1 0 0 0,1 0 0 0 0,0 0 0 0 0,0 0 0 0 0,0 1 0 0 0,0-1 0 0 0,-1 0 0 0 0,1 0 0 0 0,0 0 0 0 0,0 1 0 0 0,0-1 0 0 0,-1 0 0 0 0,1 0 0 0 0,0 0 0 0 0,0 0 0 0 0,-1 0 0 0 0,7 2 0 0 0,-1-1 0 0 0,1 0 0 0 0,0 0 0 0 0,0-1 0 0 0,0 0 0 0 0,-1 0 0 0 0,1 0 0 0 0,10-2 0 0 0,49-14 0 0 0,-36 8 0 0 0,11-3 0 0 0,-15 4 0 0 0,38-6 0 0 0,-54 12 0 0 0,1 0 0 0 0,-1 1 0 0 0,0 0 0 0 0,0 1 0 0 0,0-1 0 0 0,1 2 0 0 0,16 4 0 0 0,-13-2 0 0 0,0 1 0 0 0,-1 1 0 0 0,1 0 0 0 0,-1 0 0 0 0,21 17 0 0 0,-23-15 0 0 0,-3 2 0 0 0,-6-7 0 0 0,0 0-1 0 0,0 0 1 0 0,0 0 0 0 0,-1 0-1 0 0,0 1 1 0 0,1-1 0 0 0,-1 0-1 0 0,0 0 1 0 0,0 1 0 0 0,-1-1-1 0 0,1 0 1 0 0,-1 0 0 0 0,0 0-1 0 0,1 1 1 0 0,-1-1 0 0 0,-1 0-1 0 0,-1 4 1 0 0,-4 7 25 0 0,0-1 1 0 0,-11 16 0 0 0,17-28-25 0 0,-22 31 987 0 0,-34 35 0 0 0,50-60-988 0 0,-1 1 0 0 0,1-1 0 0 0,-2-1 0 0 0,1 0 0 0 0,-1 0 0 0 0,0 0 0 0 0,0-1 0 0 0,-1 0 0 0 0,1-1 0 0 0,-1 0 0 0 0,0-1 0 0 0,-1 0 0 0 0,1-1 0 0 0,-11 2 0 0 0,-15 0 0 0 0,0-2 0 0 0,-66-5 0 0 0,-3 0 0 0 0,66 8 21 0 0,4 0-311 0 0,54-20-3029 0 0,32-11 1297 0 0,8-1-24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17503 0 0,'0'0'399'0'0,"0"0"60"0"0,0 0 21 0 0,0 0-59 0 0,-3 1-276 0 0,-45 10-133 0 0,14-4-923 0 0,-36 13 0 0 0,40-9 887 0 0,0 0 0 0 0,1 2 1 0 0,0 2-1 0 0,1 0 0 0 0,1 2 1 0 0,-37 29-1 0 0,-90 96 1020 0 0,122-108-664 0 0,1 1 0 0 0,-38 57 0 0 0,58-74-332 0 0,0 1 0 0 0,1 1 0 0 0,1 0 0 0 0,1 0 0 0 0,0 1 0 0 0,-6 32 0 0 0,13-50 4 0 0,1-1-1 0 0,0 1 1 0 0,-1 0 0 0 0,1-1-1 0 0,0 1 1 0 0,0-1 0 0 0,1 1-1 0 0,-1-1 1 0 0,0 1 0 0 0,1-1-1 0 0,0 1 1 0 0,-1-1 0 0 0,1 1-1 0 0,0-1 1 0 0,0 1 0 0 0,0-1-1 0 0,1 0 1 0 0,-1 0-1 0 0,1 0 1 0 0,-1 0 0 0 0,1 0-1 0 0,-1 0 1 0 0,1 0 0 0 0,0 0-1 0 0,0 0 1 0 0,0-1 0 0 0,0 1-1 0 0,0-1 1 0 0,1 0 0 0 0,-1 1-1 0 0,5 1 1 0 0,5 1 216 0 0,-1 0 1 0 0,1-1-1 0 0,0 0 1 0 0,1 0 0 0 0,15 0-1 0 0,55 4 444 0 0,0-4 0 0 0,0-3 0 0 0,154-21 0 0 0,-195 13-664 0 0,-1-1 0 0 0,0-2 0 0 0,-1-2 0 0 0,0-1 0 0 0,-1-2 0 0 0,-1-2 0 0 0,-1-2 0 0 0,52-36 0 0 0,-61 35 480 0 0,-2-1 0 0 0,43-48 0 0 0,-61 60-37 0 0,-7 10-436 0 0,-1-1 0 0 0,1 1 1 0 0,-1-1-1 0 0,0 1 0 0 0,1-1 1 0 0,-1 0-1 0 0,0 1 0 0 0,1-1 1 0 0,-1 1-1 0 0,0-1 0 0 0,0 1 1 0 0,0-1-1 0 0,1 0 0 0 0,-1 1 1 0 0,0-1-1 0 0,0 1 0 0 0,0-1 1 0 0,0 0-1 0 0,0 1 0 0 0,0-2 1 0 0,-4-1 4 0 0,3 3-13 0 0,-1-2-35 0 0,-1 0 0 0 0,1 0 1 0 0,-1 0-1 0 0,0 1 0 0 0,0-1 0 0 0,0 1 0 0 0,0 0 1 0 0,0 0-1 0 0,0 0 0 0 0,0 0 0 0 0,0 1 0 0 0,0-1 0 0 0,-1 1 1 0 0,1 0-1 0 0,0-1 0 0 0,0 2 0 0 0,-1-1 0 0 0,1 0 0 0 0,0 1 1 0 0,-6 1-1 0 0,-7 2-303 0 0,0 1 0 0 0,-27 12 0 0 0,35-13 281 0 0,-24 12 18 0 0,1 2 0 0 0,0 1 0 0 0,-42 35 0 0 0,2-2 35 0 0,28-23 5 0 0,-25 17 0 0 0,57-37 0 0 0,1-1 0 0 0,1 1 0 0 0,-1 0 0 0 0,-9 13 0 0 0,18-20-9 0 0,0-1 0 0 0,0 1 0 0 0,-1-1 0 0 0,1 1 0 0 0,1 0 0 0 0,-1-1 0 0 0,0 1 0 0 0,0 0 0 0 0,1 0-1 0 0,-1 0 1 0 0,0 0 0 0 0,1-1 0 0 0,0 1 0 0 0,-1 3 0 0 0,2-4-19 0 0,-1 0-1 0 0,0 0 1 0 0,1 0 0 0 0,-1 0-1 0 0,1 0 1 0 0,0 0 0 0 0,-1 0-1 0 0,1-1 1 0 0,0 1-1 0 0,-1 0 1 0 0,1 0 0 0 0,0-1-1 0 0,0 1 1 0 0,-1 0-1 0 0,1-1 1 0 0,0 1 0 0 0,0 0-1 0 0,0-1 1 0 0,0 0 0 0 0,0 1-1 0 0,0-1 1 0 0,0 1-1 0 0,0-1 1 0 0,0 0 0 0 0,0 0-1 0 0,0 0 1 0 0,2 0-1 0 0,28 4-1045 0 0,1-2-1 0 0,-1-1 0 0 0,0-2 0 0 0,33-4 0 0 0,-23 1-460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2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19351 0 0,'0'0'439'0'0,"0"0"62"0"0,0 0 33 0 0,1 0-65 0 0,4 2-450 0 0,0 0 1 0 0,-1 0-1 0 0,1 0 1 0 0,-1 1-1 0 0,0 0 0 0 0,0 0 1 0 0,1 0-1 0 0,3 4 1 0 0,13 9-18 0 0,5 2-2 0 0,-1 2 0 0 0,40 39 0 0 0,-36-31 0 0 0,-5-4 0 0 0,-1 1 0 0 0,26 35 0 0 0,-27-27-19 0 0,23 43-1 0 0,-40-66 68 0 0,0 0 1 0 0,-1 0-1 0 0,-1 1 0 0 0,1 0 0 0 0,-1-1 0 0 0,-1 1 0 0 0,0 0 1 0 0,-1 1-1 0 0,0 13 0 0 0,-1-18 63 0 0,-2-1 0 0 0,1 1 0 0 0,-1 0 0 0 0,0 0 0 0 0,0 0 0 0 0,-1-1 0 0 0,1 0 0 0 0,-2 1 0 0 0,1-1 0 0 0,-1 0 0 0 0,0 0 0 0 0,0-1 0 0 0,-9 10 0 0 0,-3 2-94 0 0,-1-2 0 0 0,-36 26 0 0 0,37-29 2 0 0,-2-1 0 0 0,1-1-1 0 0,-2-1 1 0 0,1-1 0 0 0,-23 7-1 0 0,-20 2-6598 0 0,39-12-736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585 194 11975 0 0,'0'0'267'0'0,"0"0"42"0"0,1 0 17 0 0,2-1-212 0 0,1 0 12 0 0,9-2 104 0 0,-6 3 146 0 0,-5 0 111 0 0,-2 0 22 0 0,0 0-66 0 0,0 2-294 0 0,1-1-78 0 0,0 1 0 0 0,-1 0 0 0 0,1-1 0 0 0,-1 1 0 0 0,0 0-1 0 0,0 0 1 0 0,1-1 0 0 0,-1 1 0 0 0,0 0 0 0 0,0 0 0 0 0,0-1-1 0 0,-1 1 1 0 0,1 0 0 0 0,0 0 0 0 0,-1-1 0 0 0,1 1 0 0 0,-1 0 0 0 0,0-1-1 0 0,1 1 1 0 0,-2 1 0 0 0,0 0 409 0 0,2-2-377 0 0,0 0-1 0 0,-1 0 0 0 0,1-1 1 0 0,0 1-1 0 0,-1 0 1 0 0,1 0-1 0 0,-1-1 0 0 0,1 1 1 0 0,-1-1-1 0 0,1 1 1 0 0,-1 0-1 0 0,1-1 0 0 0,-1 1 1 0 0,0-1-1 0 0,1 1 1 0 0,-2 0-1 0 0,1-1-21 0 0,1 0 0 0 0,0 0 0 0 0,0-1 0 0 0,-1 1-1 0 0,1 0 1 0 0,0 0 0 0 0,-1 0 0 0 0,1 0 0 0 0,0 0 0 0 0,0-1 0 0 0,-1 1 0 0 0,1 0 0 0 0,0 0 0 0 0,0-1 0 0 0,0 1-1 0 0,0 0 1 0 0,-1 0 0 0 0,1-1 0 0 0,0 1 0 0 0,0 0 0 0 0,0 0 0 0 0,0-1 0 0 0,0 1 0 0 0,0 0 0 0 0,-1-1-1 0 0,1 1 1 0 0,0 0 0 0 0,0-1 0 0 0,-3-29 1907 0 0,5-20-1838 0 0,0 31-423 0 0,-2 0-1 0 0,0 0 0 0 0,-1 0 0 0 0,-4-24 0 0 0,5 41 248 0 0,-1 0-1 0 0,1 0 1 0 0,-1 1-1 0 0,0-1 1 0 0,1 0-1 0 0,-1 1 1 0 0,0-1-1 0 0,0 0 1 0 0,0 1-1 0 0,0-1 1 0 0,0 1-1 0 0,-1 0 0 0 0,1-1 1 0 0,0 1-1 0 0,-1 0 1 0 0,1 0-1 0 0,-1 0 1 0 0,-1-2-1 0 0,0 2-5 0 0,0 0-1 0 0,1 0 1 0 0,-1 0 0 0 0,0 1-1 0 0,0-1 1 0 0,0 1-1 0 0,1-1 1 0 0,-1 1-1 0 0,0 0 1 0 0,-5 0-1 0 0,-2 2-165 0 0,1-1 1 0 0,-1 1-1 0 0,1 1 0 0 0,-1 0 0 0 0,-16 8 0 0 0,-251 143-2458 0 0,252-139 2988 0 0,0 2 0 0 0,1 0 0 0 0,1 2 0 0 0,1 0 0 0 0,-29 33 0 0 0,50-51-306 0 0,-1 1-1 0 0,1-1 1 0 0,0 1-1 0 0,0-1 1 0 0,0 1-1 0 0,0-1 1 0 0,1 1-1 0 0,-1-1 1 0 0,0 1-1 0 0,1 0 1 0 0,-1-1-1 0 0,1 1 1 0 0,-1 0-1 0 0,1 0 0 0 0,0-1 1 0 0,0 1-1 0 0,-1 0 1 0 0,1 0-1 0 0,1 0 1 0 0,-1 3-1 0 0,1-4 40 0 0,0 1-1 0 0,0-1 1 0 0,0 1-1 0 0,0-1 0 0 0,0 1 1 0 0,0-1-1 0 0,0 0 1 0 0,1 0-1 0 0,-1 1 0 0 0,0-1 1 0 0,1 0-1 0 0,-1 0 1 0 0,1 0-1 0 0,-1-1 0 0 0,1 1 1 0 0,0 0-1 0 0,-1 0 1 0 0,1-1-1 0 0,0 1 0 0 0,-1-1 1 0 0,3 1-1 0 0,12 2 187 0 0,-1-1-1 0 0,1-1 1 0 0,0 0 0 0 0,0-1-1 0 0,0 0 1 0 0,0-1-1 0 0,29-7 1 0 0,108-35-108 0 0,-148 42-147 0 0,140-59-397 0 0,-122 44-552 0 0,-17 11 549 0 0,-4 4 605 0 0,-2 1 249 0 0,0 0 50 0 0,0 0-58 0 0,-13 8-277 0 0,2 0-165 0 0,0 0 0 0 0,1 0 0 0 0,0 2 0 0 0,0-1 0 0 0,1 1 0 0 0,1 0 0 0 0,-9 13 0 0 0,0 3 0 0 0,-26 56 0 0 0,26-39 6 0 0,16-39-13 0 0,0-1 1 0 0,0 0 0 0 0,1 1-1 0 0,-1-1 1 0 0,1 0 0 0 0,0 1-1 0 0,0-1 1 0 0,0 1 0 0 0,0-1-1 0 0,2 7 1 0 0,-2-10-25 0 0,1 1 0 0 0,-1-1-1 0 0,0 1 1 0 0,1-1 0 0 0,-1 0 0 0 0,1 1 0 0 0,-1-1-1 0 0,1 0 1 0 0,-1 0 0 0 0,1 1 0 0 0,-1-1-1 0 0,1 0 1 0 0,-1 0 0 0 0,1 0 0 0 0,0 0-1 0 0,-1 0 1 0 0,1 1 0 0 0,-1-1 0 0 0,1 0-1 0 0,-1 0 1 0 0,1-1 0 0 0,0 1 0 0 0,0 0-63 0 0,5 0-81 0 0,-1 0 0 0 0,0-1 0 0 0,0 1 1 0 0,0-2-1 0 0,1 1 0 0 0,-1 0 0 0 0,0-1 0 0 0,-1 0 0 0 0,1 0 0 0 0,0 0 0 0 0,0-1 1 0 0,6-4-1 0 0,6-6-2095 0 0,28-25 1 0 0,-32 26-139 0 0,20-18-3392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 17503 0 0,'0'0'399'0'0,"0"0"60"0"0,0 0 21 0 0,2-1-59 0 0,0 0-349 0 0,15-2 17 0 0,-15 2-36 0 0,-1 1 0 0 0,1 0 0 0 0,-1 0 0 0 0,1 0 1 0 0,-1 0-1 0 0,1 0 0 0 0,-1 0 0 0 0,1 1 0 0 0,-1-1 0 0 0,1 0 0 0 0,-1 1 0 0 0,1-1 0 0 0,-1 1 0 0 0,0 0 0 0 0,1-1 0 0 0,-1 1 0 0 0,0 0 0 0 0,1 0 1 0 0,-1 0-1 0 0,0 0 0 0 0,0 0 0 0 0,0 0 0 0 0,0 0 0 0 0,0 0 0 0 0,0 1 0 0 0,0-1 0 0 0,0 0 0 0 0,-1 1 0 0 0,1-1 0 0 0,0 0 0 0 0,-1 1 0 0 0,1-1 1 0 0,-1 1-1 0 0,1-1 0 0 0,-1 1 0 0 0,0 2 0 0 0,1 3-31 0 0,-1-1 0 0 0,1 1 1 0 0,-2 0-1 0 0,1 0 0 0 0,-1-1 1 0 0,-3 14-1 0 0,-5 10 496 0 0,0-1 0 0 0,-20 41-1 0 0,-36 52-94 0 0,31-67-423 0 0,-46 56 0 0 0,-13 21 0 0 0,-54 81-1964 0 0,146-212 1099 0 0,3-3-126 0 0,122-109-3421 0 0,-84 73 662 0 0,4-4-1220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52 15663 0 0,'11'-9'524'0'0,"1"-1"0"0"0,17-21 0 0 0,-28 30-252 0 0,-1 1 463 0 0,0 0 234 0 0,-2 10-712 0 0,1 0 0 0 0,-1 0-1 0 0,-1 0 1 0 0,0 0 0 0 0,-1 0 0 0 0,1-1-1 0 0,-2 0 1 0 0,-9 16 0 0 0,-113 191 1724 0 0,-53 63-1966 0 0,109-176-14 0 0,-95 112-1 0 0,62-85 0 0 0,92-114-1196 0 0,0 0 0 0 0,-9 19 0 0 0,19-32-826 0 0,2-3-24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68 416 15663 0 0,'0'0'356'0'0,"0"0"50"0"0,0 0 20 0 0,-1 0-42 0 0,-3-1-265 0 0,1 1-1 0 0,-1-2 0 0 0,1 1 1 0 0,0 0-1 0 0,-1 0 0 0 0,1-1 1 0 0,0 0-1 0 0,0 0 0 0 0,0 0 1 0 0,0 0-1 0 0,0 0 1 0 0,1-1-1 0 0,-1 1 0 0 0,1-1 1 0 0,-1 1-1 0 0,1-1 0 0 0,0 0 1 0 0,0 0-1 0 0,0 0 0 0 0,1 0 1 0 0,-3-6-1 0 0,3 5 24 0 0,0 1 0 0 0,0 0 1 0 0,0 0-1 0 0,1-1 0 0 0,0 1 0 0 0,-1 0 0 0 0,1-1 0 0 0,1 1 0 0 0,-1-1 1 0 0,0 1-1 0 0,1 0 0 0 0,-1-1 0 0 0,1 1 0 0 0,1-3 0 0 0,2-5 319 0 0,0 1 0 0 0,11-20 0 0 0,-7 18-519 0 0,1 0 1 0 0,0 0 0 0 0,0 1-1 0 0,1 0 1 0 0,1 1-1 0 0,0 0 1 0 0,0 1-1 0 0,13-8 1 0 0,7-3-689 0 0,1 1 0 0 0,35-14 0 0 0,62-22-1919 0 0,-73 34-3331 0 0,-34 13 833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2759 0 0,'16'-5'0'0'0,"-16"5"112"0"0,0 0-32 0 0,0 0 16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182 230 15663 0 0,'0'0'719'0'0,"0"0"-20"0"0,0 0-374 0 0,0 0 84 0 0,0 0 82 0 0,2 1 18 0 0,13 4 63 0 0,0 0 0 0 0,0-1-1 0 0,0 0 1 0 0,1-1 0 0 0,0-1 0 0 0,29 0-1 0 0,-22-2-354 0 0,-1-2 0 0 0,1-1 0 0 0,0-1 0 0 0,24-7 0 0 0,15-10-518 0 0,0-3-1 0 0,77-42 0 0 0,-86 40 423 0 0,-43 21-373 0 0,0-1 0 0 0,0 0 0 0 0,-1 0 0 0 0,0-1 0 0 0,0 0 1 0 0,0 0-1 0 0,-1-1 0 0 0,0 0 0 0 0,7-11 0 0 0,-14 18 215 0 0,-1 1-1 0 0,1-1 1 0 0,-1 1-1 0 0,0-1 1 0 0,1 1-1 0 0,-1-1 1 0 0,0 1-1 0 0,1-1 1 0 0,-1 1-1 0 0,0-1 1 0 0,0 1-1 0 0,0-1 1 0 0,1 0-1 0 0,-1 1 1 0 0,0-1-1 0 0,0 1 1 0 0,0-1-1 0 0,0 0 1 0 0,0 1-1 0 0,0-1 1 0 0,0 1-1 0 0,0-1 1 0 0,0 0-1 0 0,-1 0 1 0 0,1 1-3 0 0,-1-1 1 0 0,1 1-1 0 0,-1-1 0 0 0,1 1 1 0 0,-1-1-1 0 0,1 1 0 0 0,-1 0 1 0 0,0 0-1 0 0,1-1 1 0 0,-1 1-1 0 0,1 0 0 0 0,-1 0 1 0 0,0 0-1 0 0,1-1 0 0 0,-1 1 1 0 0,0 0-1 0 0,1 0 1 0 0,-2 0-1 0 0,-4 0-176 0 0,-1 1-1 0 0,1-1 1 0 0,-9 3 0 0 0,15-3 211 0 0,-46 12-624 0 0,0 2 0 0 0,-63 29-1 0 0,-13 4-138 0 0,73-30 842 0 0,-142 50 1119 0 0,146-49-812 0 0,1 2-1 0 0,-48 31 0 0 0,79-43 64 0 0,1 0 0 0 0,-22 20 0 0 0,31-25-304 0 0,0 0 1 0 0,0 1-1 0 0,0-1 1 0 0,0 1-1 0 0,1 0 0 0 0,-3 5 1 0 0,4-7-66 0 0,0 0 0 0 0,1-1 0 0 0,-1 1 0 0 0,1 0 0 0 0,-1 0 0 0 0,1 0 0 0 0,0 0 0 0 0,0 0 0 0 0,0 0 0 0 0,0 0 0 0 0,0 0 0 0 0,0 0 0 0 0,0 0 0 0 0,0 0 0 0 0,2 2 0 0 0,-1-1-64 0 0,1 0 0 0 0,-1 1 1 0 0,1-1-1 0 0,0-1 0 0 0,0 1 1 0 0,1 0-1 0 0,-1 0 0 0 0,1-1 0 0 0,-1 1 1 0 0,1-1-1 0 0,0 0 0 0 0,0 0 1 0 0,0 0-1 0 0,4 2 0 0 0,4 2 135 0 0,-1-1 1 0 0,24 7-1 0 0,110 18 1409 0 0,-116-25-1521 0 0,87 8-17 0 0,-38-5-18 0 0,67 3-1781 0 0,-128-11 771 0 0,-3-3-12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956 165 11975 0 0,'2'0'267'0'0,"0"1"-188"0"0,0-1-1 0 0,-1 0 1 0 0,1 1 0 0 0,0-1-1 0 0,0 0 1 0 0,0 0 0 0 0,0 0-1 0 0,-1 0 1 0 0,1 0 0 0 0,0-1 0 0 0,0 1-1 0 0,0 0 1 0 0,0-1 0 0 0,3-1-1 0 0,-1 0 131 0 0,0 0-1 0 0,0 0 1 0 0,-1-1-1 0 0,1 0 1 0 0,6-5-1 0 0,1-4 480 0 0,-1 1 0 0 0,14-21-1 0 0,-23 31-656 0 0,43-56 4312 0 0,-44 57-4334 0 0,1-1 1 0 0,-1 1-1 0 0,1-1 0 0 0,-1 1 1 0 0,1-1-1 0 0,-1 0 1 0 0,0 1-1 0 0,1-1 0 0 0,-1 0 1 0 0,0 1-1 0 0,0-1 1 0 0,1 0-1 0 0,-1 1 1 0 0,0-1-1 0 0,0 0 0 0 0,0 1 1 0 0,0-1-1 0 0,0 0 1 0 0,0 0-1 0 0,0 1 0 0 0,0-1 1 0 0,0 0-1 0 0,0 1 1 0 0,-1-1-1 0 0,1 0 0 0 0,0 1 1 0 0,0-1-1 0 0,-1 0 1 0 0,1 1-1 0 0,0-1 0 0 0,-1 1 1 0 0,1-1-1 0 0,-1 0 1 0 0,1 1-1 0 0,0-1 0 0 0,-1 1 1 0 0,1-1-1 0 0,-2 0 1 0 0,1 0-12 0 0,-1 1 0 0 0,1-1 0 0 0,-1 0 1 0 0,1 1-1 0 0,-1 0 0 0 0,1-1 0 0 0,-1 1 1 0 0,0 0-1 0 0,1 0 0 0 0,-1 0 1 0 0,1 0-1 0 0,-1 0 0 0 0,0 0 0 0 0,1 0 1 0 0,-1 0-1 0 0,-2 1 0 0 0,-36 13 2 0 0,1 1 0 0 0,-61 34 0 0 0,-68 52 0 0 0,158-96 0 0 0,-18 13 0 0 0,1 0 0 0 0,-50 44 0 0 0,77-62 0 0 0,0 0 0 0 0,0 0 0 0 0,0 0 0 0 0,-1 1 0 0 0,1-1 0 0 0,0 0 0 0 0,0 0 0 0 0,0 0 0 0 0,0 0 0 0 0,-1 1 0 0 0,1-1 0 0 0,0 0 0 0 0,0 0 0 0 0,0 0 0 0 0,0 1 0 0 0,0-1 0 0 0,0 0 0 0 0,0 0 0 0 0,0 0 0 0 0,0 1 0 0 0,0-1 0 0 0,0 0 0 0 0,0 0 0 0 0,0 0 0 0 0,0 1 0 0 0,0-1 0 0 0,0 0 0 0 0,0 0 0 0 0,0 1 0 0 0,0-1 0 0 0,0 0-1 0 0,0 0 1 0 0,0 0 0 0 0,0 1 0 0 0,0-1 0 0 0,0 0 0 0 0,0 0 0 0 0,0 0 0 0 0,1 1 0 0 0,-1-1 0 0 0,0 0 0 0 0,0 0 0 0 0,0 0 0 0 0,0 0 0 0 0,1 1 0 0 0,-1-1 0 0 0,0 0 0 0 0,0 0 0 0 0,0 0 0 0 0,1 0 0 0 0,-1 0 0 0 0,0 0 0 0 0,0 0 0 0 0,0 0 0 0 0,1 1 0 0 0,-1-1 0 0 0,0 0 0 0 0,0 0 0 0 0,1 0 0 0 0,-1 0 0 0 0,0 0 0 0 0,0 0 0 0 0,0 0 0 0 0,1 0 0 0 0,-1 0 0 0 0,0-1 0 0 0,0 1 0 0 0,1 0 0 0 0,14 0 76 0 0,6-3 539 0 0,0-1 0 0 0,36-13 1 0 0,-4 1-465 0 0,7-2-160 0 0,-34 9 235 0 0,50-9 0 0 0,-67 17 262 0 0,-7 1 21 0 0,-2 0-66 0 0,0 2-294 0 0,2 5-133 0 0,-2 3-16 0 0,0-10 0 0 0,0 0 0 0 0,0 1 0 0 0,0-1 0 0 0,0 0 0 0 0,0 0 0 0 0,0 0 0 0 0,0 0 0 0 0,-1 0 0 0 0,1 0 0 0 0,0 0 0 0 0,0 0 0 0 0,0 0 0 0 0,0 0 0 0 0,0 1 0 0 0,0-1 0 0 0,0 0 0 0 0,0 0 0 0 0,0 0 0 0 0,0 0 0 0 0,0 0 0 0 0,0 0 0 0 0,0 0 0 0 0,0 0 0 0 0,0 0 0 0 0,0 1 0 0 0,0-1 0 0 0,1 0 0 0 0,-1 0 0 0 0,0 0 0 0 0,0 0 0 0 0,0 0 0 0 0,0 0 0 0 0,0 0 0 0 0,0 0 0 0 0,0 0 0 0 0,0 0 0 0 0,0 0 0 0 0,0 0 0 0 0,0 1 0 0 0,0-1 0 0 0,0 0 0 0 0,0 0 0 0 0,1 0 0 0 0,-1 0 0 0 0,0 0 0 0 0,0 0 0 0 0,0 0 0 0 0,0 0 0 0 0,0 0 0 0 0,0 0 0 0 0,0 0 0 0 0,0 0 0 0 0,0 0 0 0 0,1 0 0 0 0,4-7 0 0 0,5-5 0 0 0,-120 119 0 0 0,6-8 0 0 0,-133 179 0 0 0,72-79 0 0 0,77-99 0 0 0,-97 113 0 0 0,177-202 0 0 0,0 1 0 0 0,0-1 0 0 0,1 1 0 0 0,1 0 0 0 0,0 0 0 0 0,1 1 0 0 0,0 0 0 0 0,-3 14 0 0 0,6-13 0 0 0,5-3 0 0 0,-2-10 0 0 0,0 1 0 0 0,1-1 0 0 0,-1 0 0 0 0,1 0 0 0 0,-1 0 0 0 0,1 0 0 0 0,-1 0 0 0 0,1 0 0 0 0,-1 0 0 0 0,1 0 0 0 0,0 0 0 0 0,0-1 0 0 0,-1 1 0 0 0,1-1 0 0 0,0 0 0 0 0,0 1 0 0 0,0-1 0 0 0,0 0 0 0 0,3 0 0 0 0,6 0 0 0 0,0-1 0 0 0,13-2 0 0 0,-18 2 0 0 0,72-14 0 0 0,0-4 0 0 0,85-33 0 0 0,-119 37-1548 0 0,43-22 0 0 0,-71 29 640 0 0,-1 0 0 0 0,0-2 0 0 0,-1 1 0 0 0,0-2 0 0 0,25-23 0 0 0,-18 12-5572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70 13823 0 0,'0'0'315'0'0,"0"0"45"0"0,2 0 21 0 0,0 0-261 0 0,1 0-24 0 0,8-6 283 0 0,-9 5 341 0 0,-2 1 249 0 0,0 0 45 0 0,0 0-61 0 0,0 6-688 0 0,-1 0 1 0 0,0 0-1 0 0,0-1 1 0 0,0 1-1 0 0,-1 0 1 0 0,0-1-1 0 0,-3 8 1 0 0,-22 37-77 0 0,20-38-161 0 0,-39 64-28 0 0,-13 25 0 0 0,37-64 48 0 0,16-28 50 0 0,0 1 0 0 0,0 0 0 0 0,1 0 0 0 0,0 1 0 0 0,1 0 1 0 0,0-1-1 0 0,1 1 0 0 0,-3 17 0 0 0,5-27-69 0 0,1 0 0 0 0,0 0 0 0 0,0 0 0 0 0,0 0 1 0 0,0 0-1 0 0,0 0 0 0 0,0 0 0 0 0,1 0 0 0 0,-1 0 0 0 0,0 0 1 0 0,0 0-1 0 0,1 0 0 0 0,-1 0 0 0 0,1 0 0 0 0,-1 0 0 0 0,1 0 1 0 0,-1 0-1 0 0,1 0 0 0 0,0 0 0 0 0,-1 0 0 0 0,1-1 0 0 0,0 1 0 0 0,0 0 1 0 0,-1-1-1 0 0,1 1 0 0 0,0 0 0 0 0,0-1 0 0 0,0 1 0 0 0,0-1 1 0 0,0 1-1 0 0,0-1 0 0 0,0 1 0 0 0,0-1 0 0 0,0 0 0 0 0,0 0 1 0 0,0 0-1 0 0,0 1 0 0 0,0-1 0 0 0,0 0 0 0 0,2 0 0 0 0,5-1-53 0 0,-1 1-1 0 0,0-1 1 0 0,0 0-1 0 0,12-3 0 0 0,-16 3 70 0 0,10-4-18 0 0,0 0 1 0 0,0-1-1 0 0,0 0 0 0 0,21-15 0 0 0,-10 6 280 0 0,13-9 3 0 0,-1-1 1 0 0,-2-1-1 0 0,-1-3 1 0 0,38-39-1 0 0,104-142-2249 0 0,-149 171 1524 0 0,-21 29-866 0 0,-1 1 0 0 0,5-12 1 0 0,-8 18-255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77 17503 0 0,'0'0'803'0'0,"0"0"-18"0"0,0 0-426 0 0,5-8 545 0 0,0-18 629 0 0,-5 25-1474 0 0,0 0 0 0 0,1 0 0 0 0,-1 1 0 0 0,0-1-1 0 0,0 0 1 0 0,0 0 0 0 0,-1 0 0 0 0,1 1 0 0 0,0-1 0 0 0,0 0-1 0 0,0 0 1 0 0,0 1 0 0 0,-1-1 0 0 0,1 0 0 0 0,0 0 0 0 0,-1 1-1 0 0,1-1 1 0 0,-1 0 0 0 0,1 1 0 0 0,-1-1 0 0 0,1 0 0 0 0,-1 1-1 0 0,1-1 1 0 0,-2 0 0 0 0,1 0-55 0 0,1 1 1 0 0,-1 0-1 0 0,1-1 1 0 0,-1 1-1 0 0,1-1 0 0 0,0 1 1 0 0,-1 0-1 0 0,1-1 0 0 0,-1 1 1 0 0,1-1-1 0 0,0 0 0 0 0,-1 1 1 0 0,1-1-1 0 0,0 1 0 0 0,0-1 1 0 0,-1 1-1 0 0,1-1 0 0 0,0 0 1 0 0,0 1-1 0 0,0-1 1 0 0,0 1-1 0 0,0-1 0 0 0,0 0 1 0 0,0 1-1 0 0,0-1 0 0 0,0 0 1 0 0,0 1-1 0 0,0-1 0 0 0,0 1 1 0 0,1-1-1 0 0,-1 0 0 0 0,0 1 1 0 0,0-1-1 0 0,0 1 0 0 0,1-1 1 0 0,0 0-1 0 0,-1 1-4 0 0,0 0 0 0 0,0 0 0 0 0,0 0 0 0 0,0 0 0 0 0,0 0 0 0 0,0 0 0 0 0,0 0 0 0 0,0 0 0 0 0,0-1 0 0 0,0 1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0,-8 0 0 0 0,-7 3 0 0 0,4 0-122 0 0,0 1 0 0 0,0 1 0 0 0,0 0-1 0 0,-18 11 1 0 0,-39 33-1120 0 0,43-31 1119 0 0,14-9 350 0 0,-1-1-1 0 0,2 2 0 0 0,-1-1 0 0 0,1 1 1 0 0,1 1-1 0 0,-1 0 0 0 0,-14 24 1 0 0,24-35-222 0 0,0 1 0 0 0,0-1 0 0 0,0 0 0 0 0,0 1 0 0 0,0-1 0 0 0,0 0 0 0 0,0 1 0 0 0,0-1 0 0 0,1 0 0 0 0,-1 1 0 0 0,0-1 0 0 0,0 0 0 0 0,0 1 0 0 0,0-1 0 0 0,1 0 0 0 0,-1 0 0 0 0,0 1-1 0 0,0-1 1 0 0,0 0 0 0 0,1 0 0 0 0,-1 1 0 0 0,0-1 0 0 0,0 0 0 0 0,1 0 0 0 0,-1 0 0 0 0,0 1 0 0 0,1-1 0 0 0,-1 0 0 0 0,0 0 0 0 0,0 0 0 0 0,1 0 0 0 0,-1 0 0 0 0,0 0 0 0 0,1 0 0 0 0,0 1 0 0 0,10 2-19 0 0,5-4 78 0 0,0-1 0 0 0,0 0 1 0 0,-1-1-1 0 0,1 0 0 0 0,27-11 0 0 0,-40 13-6 0 0,58-22 306 0 0,79-40 1 0 0,-138 62-873 0 0,-2 1 65 0 0,-6 11 278 0 0,-50 70 165 0 0,35-49-931 0 0,20-30 422 0 0,1-2-3 0 0,0 0 0 0 0,2-1 0 0 0,33-17-2880 0 0,50-34-1 0 0,-42 20 1346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374 114 11975 0 0,'3'-8'120'0'0,"1"0"-1"0"0,0 1 0 0 0,0 0 0 0 0,1-1 1 0 0,0 2-1 0 0,0-1 0 0 0,1 0 0 0 0,-1 1 1 0 0,1 0-1 0 0,8-5 0 0 0,33-21 1709 0 0,-45 31-814 0 0,-2 1-61 0 0,0 0-288 0 0,1 2-552 0 0,0-1-1 0 0,-1 0 0 0 0,1 1 0 0 0,0-1 1 0 0,-1 1-1 0 0,1-1 0 0 0,-1 1 1 0 0,1-1-1 0 0,-1 1 0 0 0,0-1 0 0 0,0 1 1 0 0,1-1-1 0 0,-1 3 0 0 0,-1 3 48 0 0,0 0-1 0 0,0 1 1 0 0,-1-1-1 0 0,0 0 1 0 0,0 0-1 0 0,0 0 1 0 0,-1 0-1 0 0,0 0 1 0 0,-1-1-1 0 0,-4 8 1 0 0,-3 6 133 0 0,-84 143 1435 0 0,-15-8-1276 0 0,-24 37-480 0 0,28-32 28 0 0,101-147-201 0 0,5-13 154 0 0,0 0-1 0 0,0 1 1 0 0,0-1 0 0 0,0 1 0 0 0,0-1-1 0 0,0 0 1 0 0,0 1 0 0 0,0-1 0 0 0,0 1-1 0 0,1-1 1 0 0,-1 0 0 0 0,0 1 0 0 0,0-1 0 0 0,0 0-1 0 0,1 1 1 0 0,-1-1 0 0 0,0 0 0 0 0,1 1-1 0 0,-1-1 1 0 0,0 0 0 0 0,0 1 0 0 0,1-1-1 0 0,-1 0 1 0 0,1 0 0 0 0,-1 0 0 0 0,0 1 0 0 0,1-1-1 0 0,-1 0 1 0 0,0 0 0 0 0,1 0 0 0 0,-1 0-1 0 0,1 0 1 0 0,-1 0 0 0 0,0 0 0 0 0,1 1-1 0 0,-1-1 1 0 0,1 0 0 0 0,-1 0 0 0 0,1-1 0 0 0,18-3-3123 0 0,2-6-3650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499 169 15663 0 0,'38'-63'1370'0'0,"-28"45"-732"0"0,0 2 0 0 0,1-1 1 0 0,0 1-1 0 0,15-15 1 0 0,-17 25 550 0 0,-9 5-1181 0 0,0 1 1 0 0,1 0-1 0 0,-1 0 1 0 0,0 0-1 0 0,1 0 1 0 0,-1 0-1 0 0,0 0 1 0 0,1-1-1 0 0,-1 1 1 0 0,0 0 0 0 0,1 0-1 0 0,-1 0 1 0 0,0 0-1 0 0,1 0 1 0 0,-1 0-1 0 0,0 1 1 0 0,1-1-1 0 0,-1 0 1 0 0,0 0-1 0 0,1 0 1 0 0,-1 0-1 0 0,0 0 1 0 0,1 0-1 0 0,-1 1 1 0 0,0-1-1 0 0,1 0 1 0 0,-1 0-1 0 0,0 0 1 0 0,0 1-1 0 0,1-1 1 0 0,-1 0-1 0 0,0 0 1 0 0,0 1-1 0 0,0-1 1 0 0,1 0-1 0 0,-1 1 1 0 0,0-1-1 0 0,0 0 1 0 0,0 1 0 0 0,0-1-1 0 0,0 0 1 0 0,1 1-1 0 0,-1-1 1 0 0,0 0-1 0 0,0 1 1 0 0,0-1-1 0 0,0 0 1 0 0,0 1-1 0 0,0-1 1 0 0,0 1-1 0 0,0-1 48 0 0,0 5 70 0 0,1-1-1 0 0,-1 0 0 0 0,1 1 0 0 0,-1-1 0 0 0,-1 0 0 0 0,1 1 0 0 0,-1-1 0 0 0,-1 8 0 0 0,-15 37 340 0 0,12-37-457 0 0,-29 69 458 0 0,-62 105 0 0 0,64-128 58 0 0,-54 89-220 0 0,-132 169 0 0 0,216-314-304 0 0,-99 142-401 0 0,70-99-1366 0 0,30-43-161 0 0,1-2-506 0 0,5-2-102 0 0,20-5-22 0 0</inkml:trace>
  <inkml:trace contextRef="#ctx0" brushRef="#br0" timeOffset="1">626 523 15663 0 0,'-1'1'719'0'0,"-15"15"157"0"0,6-7-832 0 0,1 0 0 0 0,0 0 0 0 0,-12 17 0 0 0,6-1 622 0 0,0 0 1 0 0,-17 41-1 0 0,27-54-393 0 0,1-1-1 0 0,0 1 1 0 0,1 1 0 0 0,0-1-1 0 0,1 0 1 0 0,1 1 0 0 0,0-1-1 0 0,1 20 1 0 0,0-27-191 0 0,1 1 0 0 0,0-1 0 0 0,0 1 0 0 0,1-1-1 0 0,-1 0 1 0 0,1 0 0 0 0,0 0 0 0 0,1 0 0 0 0,-1 0 0 0 0,1 0-1 0 0,0 0 1 0 0,1-1 0 0 0,-1 1 0 0 0,1-1 0 0 0,-1 0 0 0 0,1 0 0 0 0,0 0-1 0 0,1-1 1 0 0,-1 0 0 0 0,10 6 0 0 0,-3-3-93 0 0,1-1 0 0 0,0 0 0 0 0,0 0 1 0 0,0-1-1 0 0,1-1 0 0 0,0 0 0 0 0,25 2 0 0 0,-32-5-32 0 0,0 0-1 0 0,1 0 1 0 0,-1-1-1 0 0,0 0 1 0 0,0 0-1 0 0,0-1 0 0 0,1 1 1 0 0,10-6-1 0 0,4-3-3199 0 0,20-13 0 0 0,-34 20 1511 0 0,16-11-4706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13 17503 0 0,'0'-1'106'0'0,"0"1"0"0"0,0-1 0 0 0,1 1-1 0 0,-1-1 1 0 0,0 0 0 0 0,0 1 0 0 0,0-1-1 0 0,0 0 1 0 0,0 1 0 0 0,0-1 0 0 0,0 0 0 0 0,0 1-1 0 0,0-1 1 0 0,0 0 0 0 0,0 1 0 0 0,-1-1-1 0 0,1 0 1 0 0,-3 1-78 0 0,1 0-1 0 0,-1 1 1 0 0,1 0 0 0 0,-1-1-1 0 0,1 1 1 0 0,-1 0 0 0 0,1 0-1 0 0,0 1 1 0 0,-1-1-1 0 0,1 0 1 0 0,0 1 0 0 0,0-1-1 0 0,-3 4 1 0 0,-27 27 833 0 0,23-22-653 0 0,-126 163 2209 0 0,45-52-1250 0 0,20-36-795 0 0,-102 130 376 0 0,109-136-1078 0 0,-104 150-1316 0 0,148-198 1614 0 0,4-9-181 0 0,-22 49-1 0 0,27-52-198 0 0,-3 7-869 0 0,11-9-4173 0 0,7-4-1428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17503 0 0,'0'0'399'0'0,"0"0"60"0"0,0 0 21 0 0,0 0-59 0 0,-2 0-276 0 0,0 1-144 0 0,1-1-1 0 0,-1 1 0 0 0,0-1 1 0 0,1 1-1 0 0,-1 0 0 0 0,1-1 1 0 0,-1 1-1 0 0,1 0 0 0 0,0 0 1 0 0,-1 0-1 0 0,1 1 0 0 0,0-1 1 0 0,0 0-1 0 0,-1 0 1 0 0,1 1-1 0 0,0-1 0 0 0,0 0 1 0 0,1 1-1 0 0,-1-1 0 0 0,0 1 1 0 0,-1 2-1 0 0,-1 6 33 0 0,-1 0 0 0 0,-2 17 1 0 0,0-2 317 0 0,-24 71 488 0 0,-48 99-1 0 0,28-94 127 0 0,-70 106 0 0 0,-78 83-919 0 0,94-165-46 0 0,72-88 0 0 0,15-15-269 0 0,16-20-1135 0 0,3-3-511 0 0,9-3-994 0 0,7-4-3570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13823 0 0,'0'0'630'0'0,"0"0"-13"0"0,0 0-252 0 0,0 0 391 0 0,0 0 216 0 0,0 0 42 0 0,-1 2 8 0 0,-10 17 1026 0 0,11-18-2008 0 0,0-1-1 0 0,0 0 1 0 0,0 0-1 0 0,0 0 1 0 0,0 0 0 0 0,0 0-1 0 0,0 0 1 0 0,0 0-1 0 0,0 1 1 0 0,0-1 0 0 0,0 0-1 0 0,0 0 1 0 0,0 0-1 0 0,-1 0 1 0 0,1 0-1 0 0,0 0 1 0 0,0 1 0 0 0,0-1-1 0 0,0 0 1 0 0,0 0-1 0 0,0 0 1 0 0,0 0-1 0 0,1 0 1 0 0,-1 1 0 0 0,0-1-1 0 0,0 0 1 0 0,0 0-1 0 0,0 0 1 0 0,0 0-1 0 0,0 0 1 0 0,0 0 0 0 0,0 0-1 0 0,0 1 1 0 0,0-1-1 0 0,0 0 1 0 0,0 0-1 0 0,0 0 1 0 0,1 0 0 0 0,-1 1 8 0 0,1 0-1 0 0,0 0 1 0 0,0 0 0 0 0,-1 0 0 0 0,1 0 0 0 0,0 0 0 0 0,-1 0 0 0 0,1 0 0 0 0,-1 0 0 0 0,0 0 0 0 0,1 0 0 0 0,-1 0 0 0 0,0 2 0 0 0,2 4-20 0 0,-1-3-28 0 0,0-1 1 0 0,0 1-1 0 0,-1-1 1 0 0,0 0 0 0 0,0 1-1 0 0,0-1 1 0 0,0 1 0 0 0,-1 5-1 0 0,0-1 0 0 0,0 1 0 0 0,-1-1 0 0 0,0 1 0 0 0,-1-1 0 0 0,0 0 0 0 0,0 0 0 0 0,0 0 0 0 0,-1 0 0 0 0,-1-1 0 0 0,1 1 0 0 0,-1-1 0 0 0,-10 11 0 0 0,-3 5 0 0 0,11-13 0 0 0,-1 0 0 0 0,-15 15 0 0 0,-6 5-337 0 0,24-23 45 0 0,-1-1-1 0 0,1-1 1 0 0,-1 1-1 0 0,0-1 1 0 0,0 0 0 0 0,-11 7-1 0 0,12-8-3255 0 0,14-7 1207 0 0,6-4 806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10135 0 0,'0'0'231'0'0,"0"0"29"0"0,0 0 19 0 0,-1-1-41 0 0,-5-1-190 0 0,6 1-48 0 0,0 1 0 0 0,-1 0 0 0 0,1 0 0 0 0,0 0 0 0 0,-1 0 0 0 0,1 0 0 0 0,0 0 0 0 0,-1 0 0 0 0,1 0 0 0 0,0 0 0 0 0,-1 0 0 0 0,1 0 0 0 0,0 0 0 0 0,-1 0 0 0 0,1 0 0 0 0,0 1 0 0 0,-1-1 0 0 0,1 0 0 0 0,0 0 0 0 0,-1 0 0 0 0,1 0 0 0 0,0 0 0 0 0,0 1 0 0 0,-1-1 0 0 0,1 0 0 0 0,0 0 0 0 0,0 1 0 0 0,-1-1 0 0 0,1 0 0 0 0,0 0 0 0 0,0 1 0 0 0,0-1 0 0 0,0 0 0 0 0,-1 1 0 0 0,1-1 0 0 0,0 0 0 0 0,0 1 0 0 0,0-1 0 0 0,0 0 0 0 0,0 0 0 0 0,0 1 0 0 0,0-1 0 0 0,0 0 0 0 0,0 1 0 0 0,0-1 0 0 0,0 0 0 0 0,0 1 0 0 0,-1 4 51 0 0,1-1-1 0 0,-1 0 1 0 0,1 0-1 0 0,0 0 0 0 0,1 0 1 0 0,-1 0-1 0 0,0 1 1 0 0,1-1-1 0 0,0 0 0 0 0,0 0 1 0 0,1 0-1 0 0,-1 0 1 0 0,3 4-1 0 0,3 6 320 0 0,1 0 1 0 0,11 14-1 0 0,-9-14-195 0 0,-2-2-121 0 0,87 116 1157 0 0,-84-115-1101 0 0,1 0 0 0 0,0-1 0 0 0,1-1 0 0 0,0 0 0 0 0,1-1 0 0 0,0 0-1 0 0,20 10 1 0 0,-22-15-206 0 0,0-1-1 0 0,1 0 0 0 0,-1-1 1 0 0,1 0-1 0 0,-1-1 0 0 0,1 0 1 0 0,23 0-1 0 0,-14-3-430 0 0,0 0-1 0 0,1-1 1 0 0,31-8 0 0 0,-30 3-3927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156 514 11975 0 0,'-8'4'1083'0'0,"-7"4"-1053"0"0,0-1 1 0 0,0 0-1 0 0,-1-1 1 0 0,0-1-1 0 0,0-1 1 0 0,-28 5-1 0 0,44-9-11 0 0,-1 0 0 0 0,1 0 0 0 0,-1 0 0 0 0,1 0 0 0 0,-1-1 0 0 0,1 1 1 0 0,-1 0-1 0 0,1 0 0 0 0,0 0 0 0 0,-1 0 0 0 0,1-1 0 0 0,-1 1 0 0 0,1 0 0 0 0,0 0 0 0 0,-1-1 0 0 0,1 1 0 0 0,0 0 0 0 0,-1 0 0 0 0,1-1 0 0 0,0 1 0 0 0,-1 0 0 0 0,1-1 0 0 0,0 1 0 0 0,0-1 0 0 0,-1 1 0 0 0,1 0 0 0 0,0-1 0 0 0,0 1 0 0 0,0-1 0 0 0,0 1 0 0 0,0-1 0 0 0,-1 1 0 0 0,1-1 0 0 0,0 1 0 0 0,0 0 0 0 0,0-1 0 0 0,0 1 0 0 0,0-1 0 0 0,0 1 0 0 0,1-1 1 0 0,-1 1-1 0 0,0-1 0 0 0,0 1 0 0 0,0 0 0 0 0,1-2 0 0 0,-1 2 44 0 0,0-2 12 0 0,0 0 1 0 0,0 0-1 0 0,1 0 1 0 0,-1 0-1 0 0,1 0 1 0 0,-1 0-1 0 0,1 0 1 0 0,0 0-1 0 0,0 0 1 0 0,0 0-1 0 0,0 0 1 0 0,0 1-1 0 0,0-1 1 0 0,2-2-1 0 0,23-20 1485 0 0,-7 8-1087 0 0,26-25-473 0 0,3 1 0 0 0,1 3 0 0 0,68-39 0 0 0,-93 61 0 0 0,-12 6 0 0 0,1 1 0 0 0,-1 1 0 0 0,1 0 0 0 0,1 1 0 0 0,22-7 0 0 0,-35 12 12 0 0,0 1-1 0 0,0 0 1 0 0,-1 0-1 0 0,1 0 0 0 0,0 0 1 0 0,-1 0-1 0 0,1 0 1 0 0,0 0-1 0 0,0 0 1 0 0,-1 0-1 0 0,1 0 0 0 0,0 0 1 0 0,-1 0-1 0 0,1 0 1 0 0,0 1-1 0 0,-1-1 1 0 0,1 0-1 0 0,0 1 0 0 0,-1-1 1 0 0,1 0-1 0 0,0 1 1 0 0,-1-1-1 0 0,1 1 0 0 0,-1-1 1 0 0,1 1-1 0 0,-1-1 1 0 0,1 1-1 0 0,0 1 48 0 0,0-1 0 0 0,0 1-1 0 0,-1 0 1 0 0,1-1 0 0 0,-1 1-1 0 0,1 0 1 0 0,-1-1 0 0 0,0 1-1 0 0,1 0 1 0 0,-1-1 0 0 0,0 3-1 0 0,0 3 147 0 0,-1 1 0 0 0,0-1 0 0 0,0 0-1 0 0,-3 10 1 0 0,-3 3-205 0 0,-1-1 0 0 0,-13 24 0 0 0,-8 17 0 0 0,25-51 0 0 0,-1 0 0 0 0,-8 13 0 0 0,-8 12 0 0 0,9-15 0 0 0,7-13 0 0 0,11 0 0 0 0,-5-5 0 0 0,1-1 1 0 0,0 1-1 0 0,0-1 0 0 0,0 1 0 0 0,0-1 0 0 0,0 0 0 0 0,0 0 1 0 0,0 0-1 0 0,0 0 0 0 0,-1-1 0 0 0,1 1 0 0 0,0 0 1 0 0,0-1-1 0 0,0 1 0 0 0,0-1 0 0 0,0 0 0 0 0,2-1 1 0 0,33-20-25 0 0,-27 16-20 0 0,13-9-219 0 0,-2-1-1 0 0,0-1 1 0 0,0-1-1 0 0,25-30 1 0 0,64-89-1797 0 0,-39 45 1461 0 0,-44 57 599 0 0,-14 16 0 0 0,1 2 0 0 0,1 0 0 0 0,0 1 0 0 0,28-23 0 0 0,-40 37 77 0 0,0-1-1 0 0,1 1 1 0 0,-1 0 0 0 0,0 0-1 0 0,1 0 1 0 0,0 1 0 0 0,-1-1-1 0 0,1 1 1 0 0,0 0-1 0 0,-1 0 1 0 0,1 0 0 0 0,5 0-1 0 0,-7 1-23 0 0,0 1 0 0 0,0-1-1 0 0,0 0 1 0 0,0 1 0 0 0,0-1-1 0 0,0 1 1 0 0,0-1 0 0 0,-1 1-1 0 0,1 0 1 0 0,0 0 0 0 0,0 0-1 0 0,2 2 1 0 0,-1 0-14 0 0,0-1 0 0 0,0 1 0 0 0,-1 0 0 0 0,1 0 0 0 0,0 1-1 0 0,-1-1 1 0 0,4 8 0 0 0,2 4-39 0 0,-2-5 0 0 0,-1 0 0 0 0,5 13 0 0 0,-9-19 0 0 0,0 0 0 0 0,0 0 0 0 0,0 0 0 0 0,-1 0 0 0 0,1 0 0 0 0,-1 0 0 0 0,0 0 0 0 0,0 0 0 0 0,-2 8 0 0 0,2-8 107 0 0,0 0 0 0 0,-1 0 0 0 0,2 0 0 0 0,-1 0 1 0 0,1 4-1 0 0,0 19 690 0 0,-15 97 1843 0 0,7-78-2632 0 0,-1 72 0 0 0,8-81-8 0 0,1-36-7 0 0,-1 1 0 0 0,0-1-1 0 0,0 0 1 0 0,1 0 0 0 0,-1 0-1 0 0,0 0 1 0 0,1 0 0 0 0,-1 0 0 0 0,1 0-1 0 0,-1 0 1 0 0,1 0 0 0 0,0 0-1 0 0,0 0 1 0 0,-1 0 0 0 0,1-1 0 0 0,0 1-1 0 0,0 0 1 0 0,0 0 0 0 0,0-1-1 0 0,-1 1 1 0 0,1 0 0 0 0,0-1 0 0 0,0 1-1 0 0,0-1 1 0 0,1 0 0 0 0,-1 1-1 0 0,0-1 1 0 0,0 0 0 0 0,0 1 0 0 0,0-1-1 0 0,0 0 1 0 0,0 0 0 0 0,0 0-1 0 0,1 0 1 0 0,-1 0 0 0 0,0 0-1 0 0,2-1 1 0 0,0 1-117 0 0,0 0-126 0 0,0 0 1 0 0,0-1-1 0 0,0 1 1 0 0,1-1-1 0 0,-1 0 1 0 0,0 1 0 0 0,0-1-1 0 0,3-2 1 0 0,11-5-6577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8287 0 0,'0'0'382'0'0,"0"0"-8"0"0,0 0-170 0 0,0 0 176 0 0,0 0 107 0 0,0 0 22 0 0,0 0-66 0 0,1 2-294 0 0,0 0-143 0 0,5 17 8 0 0,-6-14-15 0 0,0 0 1 0 0,-1-1-1 0 0,1 1 0 0 0,-3 10 0 0 0,1-10 132 0 0,0 1 0 0 0,0-1 0 0 0,0 0 0 0 0,-1 0 0 0 0,0 1 0 0 0,0-2 0 0 0,0 1 0 0 0,0 0-1 0 0,-1-1 1 0 0,-6 7 0 0 0,-2 1 435 0 0,10-9-517 0 0,0-1-1 0 0,0 1 1 0 0,0-1-1 0 0,0 0 0 0 0,-1 1 1 0 0,1-1-1 0 0,-1-1 1 0 0,0 1-1 0 0,-3 2 1 0 0,1-2 288 0 0,1 1 0 0 0,-1-1 0 0 0,1 0-1 0 0,-1 0 1 0 0,-8 2 0 0 0,11-4-283 0 0,1 0 19 0 0,0 1-1 0 0,-1-1 0 0 0,1 0 1 0 0,0 1-1 0 0,0-1 1 0 0,-1 1-1 0 0,1 0 0 0 0,0-1 1 0 0,0 1-1 0 0,0 0 0 0 0,0-1 1 0 0,-2 3-1 0 0,3-2-43 0 0,-1 0 0 0 0,0 0 0 0 0,1 0 0 0 0,-1 1 0 0 0,1-1 0 0 0,-1 0 0 0 0,1 1 0 0 0,0-1 0 0 0,0 0 0 0 0,0 1 0 0 0,-1-1 0 0 0,1 0 0 0 0,0 1 0 0 0,0-1 0 0 0,1 0 0 0 0,-1 1-1 0 0,0-1 1 0 0,0 0 0 0 0,1 1 0 0 0,-1-1 0 0 0,2 2 0 0 0,-1 0-29 0 0,0 0 0 0 0,1 0 0 0 0,-1 0 0 0 0,1 0 0 0 0,0 0 0 0 0,0-1 0 0 0,0 1 0 0 0,0-1 0 0 0,1 1 0 0 0,4 3 0 0 0,32 20 0 0 0,-24-16 0 0 0,-8-6 0 0 0,-5-3 0 0 0,1 0 0 0 0,-1 0 0 0 0,0 1 0 0 0,1 0 0 0 0,-1-1 0 0 0,0 1 0 0 0,0 0 0 0 0,3 3 0 0 0,1 4 0 0 0,-3 1 0 0 0,-4-8 0 0 0,1-1 0 0 0,-1 1 0 0 0,0-1 0 0 0,0 0 0 0 0,0 1 0 0 0,0-1 0 0 0,0 0 0 0 0,0 1 0 0 0,0-1 0 0 0,0 0 0 0 0,0 0 0 0 0,0 0 0 0 0,-1 0 0 0 0,1 0 0 0 0,-3 1 0 0 0,-23 12 0 0 0,25-13 0 0 0,-22 12 0 0 0,1 0 0 0 0,-36 28 0 0 0,47-32 0 0 0,6-2 0 0 0,0-8-64 0 0,5-1-83 0 0,0 1-1 0 0,1-1 1 0 0,-1 0 0 0 0,0 0-1 0 0,1 0 1 0 0,0 1-1 0 0,-1-1 1 0 0,1 0 0 0 0,0 0-1 0 0,0 0 1 0 0,0-3-1 0 0,0 4 17 0 0,4-13-2181 0 0,-3 9 1748 0 0,1-2-460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11975 0 0,'0'0'547'0'0,"0"0"-11"0"0,-2 1-344 0 0,-1 0-144 0 0,-1 1 1 0 0,1 0-1 0 0,0-1 1 0 0,0 2-1 0 0,1-1 1 0 0,-1 0-1 0 0,0 0 0 0 0,1 1 1 0 0,-1 0-1 0 0,1-1 1 0 0,0 1-1 0 0,-3 4 1 0 0,-6 7 281 0 0,-19 25 392 0 0,2 0 0 0 0,1 2 0 0 0,-26 54 0 0 0,-53 139 1239 0 0,68-146-1597 0 0,4-9-336 0 0,-38 84-827 0 0,22-59-2632 0 0,30-65 1897 0 0</inkml:trace>
  <inkml:trace contextRef="#ctx0" brushRef="#br0" timeOffset="1">0 931 17503 0 0,'24'-30'658'0'0,"1"2"0"0"0,1 0 0 0 0,49-40 0 0 0,-24 29 474 0 0,75-43 0 0 0,150-74-26 0 0,-167 97-1092 0 0,-88 47-366 0 0,32-24-1 0 0,-5-7-3435 0 0,-14 8 1261 0 0,-14 10-29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0,'1'1'399'0'0,"23"7"507"0"0,39 14 184 0 0,-55-18-624 0 0,-1 0 0 0 0,0 0-1 0 0,1 0 1 0 0,-2 1 0 0 0,1 0-1 0 0,7 8 1 0 0,88 98 1335 0 0,-50-50-1260 0 0,-30-34-474 0 0,-13-18-67 0 0,1-4 0 0 0,-8-4-55 0 0,0-1 0 0 0,0 0-1 0 0,0 1 1 0 0,0-1 0 0 0,0 0-1 0 0,0 0 1 0 0,0 0 0 0 0,0-1-1 0 0,0 1 1 0 0,0 0 0 0 0,0-1-1 0 0,0 1 1 0 0,3-2 0 0 0,26-14-1464 0 0,-23 11 1124 0 0,18-11-1119 0 0,0-3-20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281 139 11975 0 0,'0'0'267'0'0,"0"0"42"0"0,0 0 17 0 0,0 0-28 0 0,0 0-58 0 0,0 0 491 0 0,1 1 238 0 0,0 1-743 0 0,1 0 1 0 0,0 0-1 0 0,-1 0 0 0 0,1 0 0 0 0,0 0 1 0 0,0-1-1 0 0,0 1 0 0 0,0-1 0 0 0,1 1 0 0 0,-1-1 1 0 0,0 0-1 0 0,0 0 0 0 0,1 0 0 0 0,-1 0 1 0 0,1 0-1 0 0,-1-1 0 0 0,1 1 0 0 0,-1-1 0 0 0,1 1 1 0 0,-1-1-1 0 0,1 0 0 0 0,0 0 0 0 0,-1 0 0 0 0,1-1 1 0 0,3 0-1 0 0,8-1 274 0 0,1-1 1 0 0,-1-1-1 0 0,18-8 1 0 0,-14 6-153 0 0,-2 1-319 0 0,0 0-1 0 0,0-2 1 0 0,0 0 0 0 0,-1-1-1 0 0,25-17 1 0 0,-25 14-63 0 0,23-18 37 0 0,-34 26-154 0 0,-1 0 1 0 0,0-1 0 0 0,0 1 0 0 0,0 0-1 0 0,-1-1 1 0 0,1 0 0 0 0,-1 1-1 0 0,3-6 1 0 0,-5 7-362 0 0,0 2 0 0 0,-2 0 0 0 0,-4-1 257 0 0,-1 1 0 0 0,1 0 1 0 0,-1 0-1 0 0,1 1 0 0 0,-1-1 0 0 0,-7 3 0 0 0,-41 12-662 0 0,35-9 616 0 0,-78 27 656 0 0,-177 88 0 0 0,209-85 582 0 0,58-31-911 0 0,0 0-1 0 0,1 1 1 0 0,0-1-1 0 0,0 2 1 0 0,0-1 0 0 0,-6 9-1 0 0,12-14 17 0 0,0 1-1 0 0,0-1 1 0 0,0 1-1 0 0,0 0 1 0 0,0-1-1 0 0,0 1 1 0 0,0 0-1 0 0,0 0 1 0 0,1 0-1 0 0,-1-1 1 0 0,1 1-1 0 0,0 0 1 0 0,-1 0-1 0 0,1 0 1 0 0,0 0 0 0 0,0 0-1 0 0,0 0 1 0 0,0 0-1 0 0,1 0 1 0 0,-1 0-1 0 0,0-1 1 0 0,1 1-1 0 0,-1 0 1 0 0,1 0-1 0 0,0 0 1 0 0,-1-1-1 0 0,1 1 1 0 0,0 0-1 0 0,0 0 1 0 0,0-1-1 0 0,1 1 1 0 0,-1-1-1 0 0,3 3 1 0 0,1 1 29 0 0,0-1-1 0 0,1 1 1 0 0,0-1 0 0 0,0-1-1 0 0,0 1 1 0 0,0-1 0 0 0,1 0-1 0 0,7 2 1 0 0,18 4 209 0 0,1-1 0 0 0,-1-2 0 0 0,36 2-1 0 0,-40-4 42 0 0,70 2 296 0 0,19 3-626 0 0,-68-4 19 0 0,-44-4-458 0 0,-1-1 0 0 0,1-1 0 0 0,-1 1 0 0 0,1-1 1 0 0,-1 0-1 0 0,1 0 0 0 0,-1 0 0 0 0,7-3 0 0 0,2-3-6715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17503 0 0,'0'0'399'0'0,"0"0"60"0"0,0 0 21 0 0,0 0-59 0 0,-1 3-276 0 0,-1 1-143 0 0,0-1-1 0 0,-1 1 1 0 0,1-1-1 0 0,-1 0 1 0 0,0 1 0 0 0,1-1-1 0 0,-1 0 1 0 0,-1-1-1 0 0,-6 6 1 0 0,-9 8-2 0 0,-16 22 394 0 0,1 2 0 0 0,-48 72 0 0 0,67-89-136 0 0,-127 195 350 0 0,-98 159 1440 0 0,218-338-2080 0 0,-27 66 0 0 0,48-104-97 0 0,0 0-1 0 0,1 1 1 0 0,-1-1-1 0 0,1 1 1 0 0,-1-1-1 0 0,1 1 1 0 0,-1 0-1 0 0,1-1 1 0 0,0 1 0 0 0,0-1-1 0 0,0 1 1 0 0,0 0-1 0 0,0-1 1 0 0,0 1-1 0 0,0-1 1 0 0,1 1-1 0 0,-1 0 1 0 0,0-1-1 0 0,1 1 1 0 0,1 2 0 0 0,6 4-7377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17503 0 0,'0'0'399'0'0,"0"0"60"0"0,-2 1 21 0 0,-2 2-313 0 0,0 1 0 0 0,1-1 0 0 0,-1 1 1 0 0,0 0-1 0 0,1 0 0 0 0,0 0 0 0 0,0 0 1 0 0,0 0-1 0 0,1 1 0 0 0,-4 8 0 0 0,5-10 9 0 0,0 1 0 0 0,0 0 0 0 0,0-1 0 0 0,1 1 0 0 0,-1 0 0 0 0,1 0 0 0 0,0 0 0 0 0,0-1 0 0 0,1 1 0 0 0,-1 0 0 0 0,1 0-1 0 0,0 0 1 0 0,0-1 0 0 0,0 1 0 0 0,3 6 0 0 0,-1-4-180 0 0,0 0 0 0 0,1 0 0 0 0,0-1-1 0 0,0 1 1 0 0,0-1 0 0 0,1 0 0 0 0,0 0 0 0 0,0 0 0 0 0,6 4-1 0 0,8 5 283 0 0,27 14-1 0 0,-32-19 163 0 0,-6-4-417 0 0,-1-1-1 0 0,1 1 0 0 0,0-1 0 0 0,0-1 1 0 0,0 0-1 0 0,0 0 0 0 0,1 0 1 0 0,-1-1-1 0 0,1-1 0 0 0,-1 1 0 0 0,1-1 1 0 0,12-1-1 0 0,-5 0-1113 0 0,11-2-6163 0 0,-13 1 172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0:3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43 19351 0 0,'-1'-3'33'0'0,"0"-1"179"0"0,0 0 0 0 0,0 0 0 0 0,0 1 1 0 0,0-1-1 0 0,-1 1 0 0 0,1-1 0 0 0,-1 1 1 0 0,-4-7-1 0 0,5 10-201 0 0,-1 0 0 0 0,1 0 0 0 0,0 0 0 0 0,-1 0 0 0 0,1 0 0 0 0,0 0 0 0 0,0 1 0 0 0,-1-1 0 0 0,1 0 0 0 0,0 1 0 0 0,0-1 0 0 0,-1 1 0 0 0,1-1 0 0 0,-1 2 0 0 0,1-2 1 0 0,-5 3 119 0 0,1 1 1 0 0,-1-1-1 0 0,1 1 0 0 0,0 0 1 0 0,0 1-1 0 0,-9 9 0 0 0,-23 33 785 0 0,34-43-868 0 0,-45 68 30 0 0,-46 95-1 0 0,51-86-67 0 0,-114 195 1014 0 0,-17-9 0 0 0,106-175-1024 0 0,-60 85 0 0 0,37-23 0 0 0,39-60 0 0 0,28-49-92 0 0,22-40 48 0 0,0 0 0 0 0,0 1 0 0 0,0-1-1 0 0,1 1 1 0 0,-1-1 0 0 0,1 11 0 0 0,1-15-431 0 0,0-1-1034 0 0,0 0-4210 0 0,0 0-1801 0 0</inkml:trace>
  <inkml:trace contextRef="#ctx0" brushRef="#br0" timeOffset="1">963 932 24879 0 0,'0'0'544'0'0,"0"0"120"0"0,0 0 16 0 0,0 0 24 0 0,0 0-568 0 0,0 0-136 0 0,-4 0 0 0 0,-5-3 0 0 0,9 3 0 0 0,-11 1 0 0 0,1-2 0 0 0,10 1 0 0 0,0 0-384 0 0,0 0-96 0 0,0 0-32 0 0,0 0-6552 0 0,0 0-1312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1386 17 10135 0 0,'0'0'231'0'0,"8"-4"308"0"0,24-7-253 0 0,-32 11-263 0 0,1 0 1 0 0,-1 0-1 0 0,0 0 0 0 0,0 0 0 0 0,0 0 0 0 0,0 0 0 0 0,0-1 0 0 0,0 1 0 0 0,0 0 0 0 0,1 0 1 0 0,-1 0-1 0 0,0 0 0 0 0,0 0 0 0 0,0 0 0 0 0,0 0 0 0 0,0 0 0 0 0,0 0 0 0 0,1 0 0 0 0,-1 0 1 0 0,0 0-1 0 0,0 0 0 0 0,0 0 0 0 0,0 0 0 0 0,1 0 0 0 0,-1 0 0 0 0,0 0 0 0 0,0 0 1 0 0,0 0-1 0 0,0 0 0 0 0,0 0 0 0 0,1 0 0 0 0,-1 0 0 0 0,0 0 0 0 0,0 0 0 0 0,0 0 0 0 0,0 0 1 0 0,0 0-1 0 0,0 0 0 0 0,1 1 0 0 0,-1-1 0 0 0,0 0 0 0 0,0 0 0 0 0,0 0 0 0 0,0 0 0 0 0,0 0 1 0 0,-5 7 2340 0 0,-15 10 1320 0 0,-28 12-3420 0 0,0-2 0 0 0,-2-1 0 0 0,-61 20 0 0 0,50-22-906 0 0,-2-3-1 0 0,-96 18 0 0 0,119-31 643 0 0,0-3 0 0 0,-1-1 0 0 0,1-1 0 0 0,-1-3 0 0 0,-55-6 0 0 0,69 3 440 0 0,0-2 0 0 0,1-1-1 0 0,-46-15 1 0 0,60 17-610 0 0,7 2-145 0 0,0 0 1 0 0,0 0-1 0 0,0-1 1 0 0,-9-5-1 0 0,14 8 314 0 0,-4-4-18 0 0,7 3 20 0 0,-1 1-1 0 0,1 0 0 0 0,-1 0 1 0 0,1 1-1 0 0,0-1 1 0 0,-1 1-1 0 0,1-1 0 0 0,-1 1 1 0 0,4 1-1 0 0,-5-2 0 0 0,0 0 0 0 0,0 0 0 0 0,1 0 0 0 0,-1 1 0 0 0,0-1 0 0 0,0 0 0 0 0,0 1 0 0 0,1-1 0 0 0,-1 1 0 0 0,0-1 0 0 0,0 1 0 0 0,0 0 0 0 0,0-1 0 0 0,0 1 0 0 0,0 0 0 0 0,0 0 0 0 0,0 0 0 0 0,0 0 0 0 0,-1 0 0 0 0,1 0 0 0 0,1 2 0 0 0,0 0 0 0 0,-1-1 0 0 0,0 0 0 0 0,0 1 0 0 0,0-1 0 0 0,0 1 0 0 0,-1-1 0 0 0,1 0 0 0 0,-1 1 0 0 0,1-1 0 0 0,-1 1 0 0 0,0 0 0 0 0,0-1 0 0 0,0 1 0 0 0,0-1 0 0 0,-1 1 0 0 0,1-1 0 0 0,-1 1 0 0 0,1-1 0 0 0,-1 1 0 0 0,-2 3 0 0 0,-2 7 0 0 0,-1-1 0 0 0,-11 17 0 0 0,12-20 0 0 0,-111 178 0 0 0,68-111 0 0 0,-4 12 0 0 0,-13 21 0 0 0,36-63 0 0 0,-32 68 0 0 0,57-106-49 0 0,1 0 0 0 0,0 1 0 0 0,1 0-1 0 0,0-1 1 0 0,0 1 0 0 0,1 0 0 0 0,0 0 0 0 0,1 13 0 0 0,10-19-1585 0 0,3-1-2186 0 0,-1 1-1148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8 212 10135 0 0,'0'0'464'0'0,"-2"0"-9"0"0,-2 0-223 0 0,2 0 156 0 0,2 0 100 0 0,0 0 21 0 0,14-1-44 0 0,-1-1-1 0 0,0 0 0 0 0,0-1 0 0 0,-1 0 1 0 0,23-10-1 0 0,-19 7-178 0 0,146-58 1632 0 0,-80 30-1037 0 0,109-30 0 0 0,-168 57-881 0 0,-14 4 0 0 0,1 0 0 0 0,-1 1 0 0 0,1 0 0 0 0,14-1 0 0 0,-8 7-289 0 0,-12 1-3170 0 0,-2 5-2337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13823 0 0,'0'0'315'0'0,"0"0"45"0"0,0 0 21 0 0,0 0-49 0 0,0 0-149 0 0,2 2 194 0 0,-1 1-197 0 0,1 1 0 0 0,0-1 0 0 0,-1 1 0 0 0,0 0-1 0 0,0 0 1 0 0,0 0 0 0 0,1 6 0 0 0,1 33 48 0 0,-3-34-219 0 0,1 7 645 0 0,-2 0-1 0 0,-2 23 0 0 0,3-37-703 0 0,0 0 0 0 0,-1 0 0 0 0,1 0 0 0 0,-1 0 0 0 0,1 0 0 0 0,-1 0 0 0 0,1 0 0 0 0,-1 0 0 0 0,0-1 0 0 0,0 1 0 0 0,0 0 0 0 0,0 0-1 0 0,0-1 1 0 0,-1 1 0 0 0,1 0 0 0 0,0-1 0 0 0,-1 0 0 0 0,1 1 0 0 0,-1-1 0 0 0,0 0 0 0 0,1 0 0 0 0,-4 2 0 0 0,2-1-167 0 0,2-1-431 0 0,1-1-572 0 0,0 0-253 0 0,0 0-51 0 0,0 0-11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13823 0 0,'0'0'315'0'0,"0"0"45"0"0,0 0 21 0 0,0 0-49 0 0,0 0-149 0 0,0 0 194 0 0,0 0 110 0 0,0 0 22 0 0,1-3-66 0 0,1-3-422 0 0,0 0 0 0 0,1 0 1 0 0,0 0-1 0 0,0 0 0 0 0,0 0 0 0 0,7-7 1 0 0,29-35-4 0 0,-24 31-20 0 0,2-4 2 0 0,2 2 0 0 0,0 0 0 0 0,1 1 0 0 0,1 1 0 0 0,0 1 0 0 0,1 1 0 0 0,1 1 0 0 0,0 1 0 0 0,34-14 0 0 0,-52 26 0 0 0,0-1 0 0 0,0 1 0 0 0,0 0 0 0 0,0 0 0 0 0,0 0 0 0 0,1 1 0 0 0,-1-1 0 0 0,0 2 0 0 0,0-1 0 0 0,1 0 0 0 0,-1 1 0 0 0,0 0 0 0 0,0 0 0 0 0,0 0 0 0 0,0 1 0 0 0,6 2 0 0 0,-8-2 0 0 0,1 0 0 0 0,0 0 0 0 0,-1 1 0 0 0,1-1 0 0 0,-1 1 0 0 0,0 0 0 0 0,0 0 0 0 0,0 0 0 0 0,0 0 0 0 0,-1 1 0 0 0,1-1 0 0 0,-1 1 0 0 0,0-1 0 0 0,0 1 0 0 0,0 0 0 0 0,0 0 0 0 0,-1 0 0 0 0,1 0 0 0 0,-1 0 0 0 0,1 5 0 0 0,-2-7 0 0 0,2 4 0 0 0,-1 0 0 0 0,0 0 0 0 0,0 0 0 0 0,-1 1 0 0 0,1-1 0 0 0,-2 0 0 0 0,1 0 0 0 0,0 0 0 0 0,-1 0 0 0 0,-3 11 0 0 0,-3 2 5 0 0,3-5-22 0 0,-1 1 0 0 0,-1-1-1 0 0,-13 23 1 0 0,16-32-145 0 0,-6 10-1036 0 0,-1-1 0 0 0,-18 22 0 0 0,27-35 178 0 0,1-1-4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11975 0 0,'-1'0'267'0'0,"-7"1"-86"0"0,1 1 1 0 0,-1 0-1 0 0,1 1 1 0 0,0-1-1 0 0,-10 6 1 0 0,13-6-187 0 0,0 1 1 0 0,0 0 0 0 0,0 0-1 0 0,0 1 1 0 0,0-1 0 0 0,1 1-1 0 0,0 0 1 0 0,0 0 0 0 0,-5 7-1 0 0,-5 13 399 0 0,1 1 0 0 0,-15 42 0 0 0,19-46-144 0 0,-24 85 222 0 0,8-23-336 0 0,21-75-130 0 0,-81 234 1871 0 0,62-178-1751 0 0,8-24-106 0 0,-28 60-1 0 0,16-51-19 0 0,-53 77 0 0 0,7-11 0 0 0,61-97 0 0 0,6-8 0 0 0,3-3-769 0 0,2-6-3236 0 0,0-1-1405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286 391 10135 0 0,'0'0'231'0'0,"0"0"29"0"0,-1 1 19 0 0,0 3-229 0 0,-1-1 1 0 0,0 0-1 0 0,0-1 0 0 0,0 1 1 0 0,0 0-1 0 0,0-1 1 0 0,-1 1-1 0 0,1-1 1 0 0,-1 1-1 0 0,0-1 0 0 0,0 0 1 0 0,0 0-1 0 0,0-1 1 0 0,0 1-1 0 0,0 0 1 0 0,0-1-1 0 0,0 0 0 0 0,-5 1 1 0 0,-9 3 433 0 0,1-2 1 0 0,-27 3-1 0 0,26-4-521 0 0,8-1 174 0 0,-1-1-1 0 0,1 0 1 0 0,-1 0-1 0 0,1-1 1 0 0,-1 0-1 0 0,1 0 0 0 0,0-1 1 0 0,-9-4-1 0 0,15 5-48 0 0,0 0 0 0 0,0 0 0 0 0,0-1 0 0 0,0 1 0 0 0,0-1 0 0 0,0 0 0 0 0,1 0 0 0 0,-1 0 0 0 0,1 0 0 0 0,-1 0 0 0 0,-2-5 0 0 0,3 5-24 0 0,1 0-1 0 0,0 0 0 0 0,0 0 1 0 0,0 0-1 0 0,1 0 0 0 0,-1 0 1 0 0,0 0-1 0 0,1-1 1 0 0,-1 1-1 0 0,1 0 0 0 0,0 0 1 0 0,0-1-1 0 0,0 1 0 0 0,0 0 1 0 0,0 0-1 0 0,1-1 0 0 0,-1 1 1 0 0,1-4-1 0 0,2-1 34 0 0,0-1-1 0 0,0 1 0 0 0,0 0 1 0 0,1 0-1 0 0,0 0 1 0 0,7-10-1 0 0,34-36-396 0 0,-32 39 132 0 0,18-19-230 0 0,2 2 1 0 0,1 1-1 0 0,55-37 0 0 0,-56 47 398 0 0,65-28 0 0 0,-92 45 83 0 0,0 1 0 0 0,0 0 0 0 0,0 0 0 0 0,0 0 0 0 0,0 1 0 0 0,1 0 0 0 0,-1 0 0 0 0,0 1 0 0 0,1 0 0 0 0,-1 0 0 0 0,9 1 0 0 0,-12-1-43 0 0,0 1 0 0 0,0 0 0 0 0,0 0 0 0 0,0 0-1 0 0,0 0 1 0 0,-1 0 0 0 0,1 0 0 0 0,0 1 0 0 0,0 0 0 0 0,-1-1-1 0 0,1 1 1 0 0,-1 0 0 0 0,0 0 0 0 0,1 0 0 0 0,-1 1 0 0 0,0-1 0 0 0,0 0-1 0 0,0 1 1 0 0,-1-1 0 0 0,1 1 0 0 0,-1 0 0 0 0,1 0 0 0 0,-1 0-1 0 0,1 4 1 0 0,1 1-40 0 0,-1 0 0 0 0,-1 0 0 0 0,1 1 0 0 0,-2-1 0 0 0,1 0 0 0 0,-1 1 0 0 0,0-1 0 0 0,-1 1 0 0 0,0-1 0 0 0,0 1 0 0 0,-1-1 0 0 0,0 0 0 0 0,0 0 0 0 0,-1 0 0 0 0,0 0 0 0 0,-1 0 0 0 0,1-1 0 0 0,-1 1 0 0 0,-1-1 0 0 0,0 0 0 0 0,0 0 0 0 0,0-1 0 0 0,-1 0 0 0 0,1 1 0 0 0,-11 7 0 0 0,6-7-115 0 0,1 0 0 0 0,-1 0-1 0 0,0-1 1 0 0,-1-1 0 0 0,1 0-1 0 0,-1 0 1 0 0,0-1 0 0 0,-1 0-1 0 0,1-1 1 0 0,0 0 0 0 0,-14 1-1 0 0,14-2-302 0 0,2 0 172 0 0,-1-1 0 0 0,1 0 0 0 0,-1 0 0 0 0,0-1 0 0 0,-12-1 0 0 0,20 0-1204 0 0,0-2-71 0 0,-7-13-14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39 8287 0 0,'2'-1'382'0'0,"38"-36"211"0"0,-39 36-228 0 0,-1 1 122 0 0,0 0 22 0 0,0 0 3 0 0,0 0 0 0 0,-11 10 512 0 0,-21 21-598 0 0,2 1-1 0 0,-27 38 1 0 0,-45 77 893 0 0,81-116-1259 0 0,0 3-60 0 0,1 1 0 0 0,-22 56 0 0 0,31-66-26 0 0,3-8-229 0 0,-9 28 1 0 0,16-39 83 0 0,-1 0 1 0 0,1-1 0 0 0,0 1 0 0 0,1 0 0 0 0,-1 0 0 0 0,1 0-1 0 0,0 0 1 0 0,1 0 0 0 0,1 7 0 0 0,1-2-4609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6 11975 0 0,'5'-1'28'0'0,"2"-1"290"0"0,1 1 1 0 0,0 1-1 0 0,11-1 1 0 0,-18 1-319 0 0,0 0 1 0 0,-1 0 0 0 0,1 0-1 0 0,-1 0 1 0 0,1 0 0 0 0,0 1-1 0 0,-1-1 1 0 0,1 0 0 0 0,0 0-1 0 0,-1 1 1 0 0,1-1 0 0 0,-1 0-1 0 0,1 0 1 0 0,-1 1 0 0 0,2 0-1 0 0,-2 1 21 0 0,0-1 0 0 0,0 0 0 0 0,0 1-1 0 0,-1-1 1 0 0,1 0 0 0 0,0 1 0 0 0,-1-1 0 0 0,1 0-1 0 0,-1 1 1 0 0,1-1 0 0 0,-1 0 0 0 0,1 0 0 0 0,-1 1-1 0 0,0-1 1 0 0,-1 2 0 0 0,0 0 82 0 0,-130 179 1673 0 0,46-70-508 0 0,-21 28-618 0 0,29-39-2076 0 0,67-87 1164 0 0,0 1-1 0 0,1 1 0 0 0,-11 26 1 0 0,20-41-226 0 0,1-1-22 0 0,0 0-2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88 492 8287 0 0,'-12'1'93'0'0,"7"-1"-23"0"0,0 0 0 0 0,0 0 0 0 0,0 0 0 0 0,0 0 1 0 0,0-1-1 0 0,1 0 0 0 0,-1 0 0 0 0,0 0 0 0 0,0-1 0 0 0,-7-3 0 0 0,11 5-47 0 0,0 0 0 0 0,1-1 0 0 0,-1 1-1 0 0,0 0 1 0 0,1-1 0 0 0,-1 1-1 0 0,1 0 1 0 0,-1-1 0 0 0,0 1 0 0 0,1-1-1 0 0,-1 1 1 0 0,1-1 0 0 0,-1 0 0 0 0,1 1-1 0 0,-1-1 1 0 0,1 1 0 0 0,0-1-1 0 0,-1 0 1 0 0,1 1 0 0 0,0-1 0 0 0,0 0-1 0 0,-1 1 1 0 0,1-1 0 0 0,0 0 0 0 0,0 0-1 0 0,0 1 1 0 0,0-1 0 0 0,0 0 0 0 0,0-1-1 0 0,-1-2 258 0 0,1 1-212 0 0,-1 0 0 0 0,1 0 0 0 0,0 0 0 0 0,0-1 0 0 0,0 1 0 0 0,0 0 0 0 0,0 0 0 0 0,1 0 0 0 0,0 0 0 0 0,-1 0 0 0 0,1 0 0 0 0,0 0 0 0 0,1 0 0 0 0,-1 0 0 0 0,0 0 0 0 0,1 0 0 0 0,2-3 0 0 0,4-5 99 0 0,0 0 1 0 0,18-17-1 0 0,-19 21 156 0 0,158-146 809 0 0,-126 123-826 0 0,1 1-1 0 0,70-37 0 0 0,-86 54 47 0 0,2 2-1 0 0,0 0 1 0 0,0 2 0 0 0,1 0-1 0 0,-1 2 1 0 0,2 1 0 0 0,-1 2 0 0 0,49-1-1 0 0,-68 4-332 0 0,0 0 0 0 0,0 1 0 0 0,0 0 0 0 0,0 1-1 0 0,0 0 1 0 0,0 0 0 0 0,0 1 0 0 0,12 5 0 0 0,-16-6-13 0 0,-1 0-1 0 0,0 0 1 0 0,0 0 0 0 0,1 0-1 0 0,-1 0 1 0 0,0 1 0 0 0,-1-1-1 0 0,1 1 1 0 0,0 0 0 0 0,-1 0 0 0 0,0 0-1 0 0,1 0 1 0 0,-1 0 0 0 0,-1 1-1 0 0,1-1 1 0 0,0 1 0 0 0,-1-1-1 0 0,0 1 1 0 0,1 0 0 0 0,-1 3 0 0 0,-1-4 93 0 0,0 0 0 0 0,0 1 0 0 0,0-1 0 0 0,-1 0 0 0 0,1 0 0 0 0,-1 0 0 0 0,0 0 0 0 0,0 0 0 0 0,0 0 0 0 0,0 0 0 0 0,0 0 0 0 0,-1 0 0 0 0,-2 3 0 0 0,-2 2-6 0 0,1 0 0 0 0,-1-1 0 0 0,-8 8 0 0 0,-48 41-93 0 0,-114 80 0 0 0,172-133 0 0 0,-43 29 0 0 0,0-1 0 0 0,-79 35 0 0 0,116-62 46 0 0,-21 11-864 0 0,-1-2 0 0 0,-51 14 0 0 0,82-27 712 0 0,-2 1-166 0 0,0 0-1 0 0,0-1 1 0 0,0 1-1 0 0,-1-1 1 0 0,1 0-1 0 0,-4 0 1 0 0,-3-3-5187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423 126 8287 0 0,'16'-4'128'0'0,"-1"0"-1"0"0,0-2 0 0 0,-1 1 1 0 0,27-16-1 0 0,50-38 809 0 0,-54 33 1235 0 0,-35 25-1216 0 0,-2 1-290 0 0,0 0-121 0 0,0 0-28 0 0,-1 2-4 0 0,-7 8-215 0 0,1-1 0 0 0,-2-1 0 0 0,1 1 0 0 0,-1-1 0 0 0,0-1 0 0 0,-14 9 0 0 0,9-5-241 0 0,-87 56-34 0 0,0 1-27 0 0,55-34 5 0 0,3 2 0 0 0,0 3 0 0 0,-57 67 0 0 0,85-87 0 0 0,0 1 0 0 0,1 1 0 0 0,1 0 0 0 0,0 1 0 0 0,2 0 0 0 0,1 1 0 0 0,1 0 0 0 0,0 1 0 0 0,2 0 0 0 0,-7 39 0 0 0,13-54-53 0 0,1-1-1 0 0,-1 1 1 0 0,2 0-1 0 0,-1-1 1 0 0,1 1-1 0 0,0-1 1 0 0,1 0-1 0 0,-1 1 0 0 0,2-1 1 0 0,-1 0-1 0 0,6 11 1 0 0,-6-16 14 0 0,0 1-1 0 0,0-1 1 0 0,0 0 0 0 0,0 0-1 0 0,0 0 1 0 0,1 0 0 0 0,0 0-1 0 0,-1-1 1 0 0,1 1 0 0 0,0-1-1 0 0,0 0 1 0 0,0 0 0 0 0,1 0-1 0 0,-1 0 1 0 0,0 0 0 0 0,1-1-1 0 0,0 1 1 0 0,-1-1 0 0 0,1 0-1 0 0,-1 0 1 0 0,1 0 0 0 0,0-1 0 0 0,0 1-1 0 0,0-1 1 0 0,-1 0 0 0 0,1 0-1 0 0,0-1 1 0 0,6 0 0 0 0,34-9-972 0 0,0-3-12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10135 0 0,'0'0'231'0'0,"0"0"29"0"0,2 0 19 0 0,19 6 7 0 0,-21-6-286 0 0,1 0 0 0 0,-1 0 0 0 0,1 0 0 0 0,-1 0 0 0 0,1 1 0 0 0,-1-1 0 0 0,1 0 0 0 0,-1 1 0 0 0,1-1 0 0 0,-1 0 0 0 0,1 1 0 0 0,-1-1 0 0 0,1 1 0 0 0,-1-1 0 0 0,0 0 0 0 0,1 1 0 0 0,-1 1 21 0 0,0-1 0 0 0,0 0 0 0 0,-1 1 0 0 0,1-1 1 0 0,0 0-1 0 0,-1 1 0 0 0,1-1 0 0 0,-1 0 0 0 0,1 0 0 0 0,-1 0 0 0 0,1 1 0 0 0,-1-1 0 0 0,0 0 0 0 0,0 0 0 0 0,1 0 0 0 0,-3 2 0 0 0,-17 16 591 0 0,-247 115 422 0 0,241-122-950 0 0,-31 16-84 0 0,-68 46 0 0 0,114-67 0 0 0,11-7 0 0 0,0 0 0 0 0,0 0 0 0 0,0 0 0 0 0,1 0 0 0 0,-1 0 0 0 0,0 0 0 0 0,0 0 0 0 0,0 0 0 0 0,0 0 0 0 0,1 0 0 0 0,-1 0 0 0 0,0 0 0 0 0,0 0 0 0 0,0 0 0 0 0,0 0 0 0 0,0 1 0 0 0,0-1 0 0 0,1 0 0 0 0,-1 0 0 0 0,0 0 0 0 0,0 0 0 0 0,0 0 0 0 0,0 0 0 0 0,0 1 0 0 0,0-1 0 0 0,0 0 0 0 0,0 0 0 0 0,0 0 0 0 0,0 0 0 0 0,0 0 0 0 0,0 1 0 0 0,1-1 0 0 0,-1 0 0 0 0,0 0 0 0 0,0 0 0 0 0,0 0 0 0 0,0 1 0 0 0,0-1 0 0 0,-1 0 0 0 0,1 0 0 0 0,0 0 0 0 0,0 0 0 0 0,0 0 0 0 0,0 1 0 0 0,0-1 0 0 0,0 0 0 0 0,0 0 0 0 0,0 0 0 0 0,0 0 0 0 0,0 0 0 0 0,0 1 0 0 0,0-1 0 0 0,-1 0 0 0 0,1 0 0 0 0,0 0 0 0 0,0 0 0 0 0,0 0 0 0 0,0 0 0 0 0,0 0 0 0 0,0 1 0 0 0,-1-1 0 0 0,15 2 0 0 0,84 1 0 0 0,21 1 0 0 0,-94-2 0 0 0,-2-1 0 0 0,0 0 0 0 0,1 2 0 0 0,-2 1 0 0 0,44 14 0 0 0,-63-17-2 0 0,0 0-1 0 0,0 1 0 0 0,0-1 0 0 0,-1 1 1 0 0,1 0-1 0 0,-1-1 0 0 0,1 1 0 0 0,-1 1 1 0 0,0-1-1 0 0,1 0 0 0 0,-1 0 0 0 0,0 1 1 0 0,1 3-1 0 0,-2-5 21 0 0,0 1 1 0 0,0-1-1 0 0,-1 1 1 0 0,1-1-1 0 0,0 1 1 0 0,-1 0-1 0 0,0-1 1 0 0,1 1-1 0 0,-1 0 1 0 0,0-1-1 0 0,0 1 1 0 0,0 0-1 0 0,0 0 1 0 0,0-1-1 0 0,0 1 1 0 0,-1 0-1 0 0,1-1 1 0 0,-1 1-1 0 0,1 0 1 0 0,-1-1-1 0 0,1 1 1 0 0,-1-1-1 0 0,0 1 1 0 0,0-1-1 0 0,-1 3 1 0 0,-7 7 96 0 0,-1 0 0 0 0,0-1-1 0 0,0 0 1 0 0,-1-1 0 0 0,0 0 0 0 0,-1 0 0 0 0,-14 7 0 0 0,-92 42 571 0 0,87-46-686 0 0,-1-1 0 0 0,1-2 0 0 0,-2-2 0 0 0,-37 5 0 0 0,67-11 0 0 0,-1 0 0 0 0,0-1 0 0 0,0 0 0 0 0,1 0 0 0 0,-1 0 0 0 0,0-1 0 0 0,1 1 0 0 0,-1-1 0 0 0,0 0 0 0 0,1 0 0 0 0,-1 0 0 0 0,1 0 0 0 0,-6-3 0 0 0,8 4 0 0 0,1 0 0 0 0,0 0 0 0 0,-1-1 0 0 0,1 1 0 0 0,-1 0 0 0 0,1 0 0 0 0,-1 0 0 0 0,1-1 0 0 0,0 1 0 0 0,-1 0 0 0 0,1 0 0 0 0,0-1 0 0 0,-1 1 0 0 0,1 0 0 0 0,0-1 0 0 0,-1 1 0 0 0,1 0 0 0 0,0-1 0 0 0,0 1 0 0 0,-1-1 0 0 0,1 1 0 0 0,0 0 0 0 0,0-1 0 0 0,0 1 0 0 0,0-1 0 0 0,-1 1 0 0 0,1-1 0 0 0,0 1 0 0 0,0 0 0 0 0,0-1 0 0 0,0 1 0 0 0,0-1 0 0 0,0 1 0 0 0,0-1 0 0 0,0 1 0 0 0,0-1 0 0 0,0 1 0 0 0,1 0 0 0 0,-1-1 0 0 0,0 1 0 0 0,0-1 0 0 0,1 0 0 0 0,-1 1 0 0 0,0-2-51 0 0,0 1-1 0 0,1-1 0 0 0,-1 1 0 0 0,1 0 1 0 0,0-1-1 0 0,-1 1 0 0 0,1 0 0 0 0,0-1 1 0 0,0 1-1 0 0,0 0 0 0 0,0 0 0 0 0,0-1 1 0 0,0 1-1 0 0,0 0 0 0 0,0 0 0 0 0,0 0 1 0 0,0 0-1 0 0,3-1 0 0 0,1 0-594 0 0,-1 0 1 0 0,0 0-1 0 0,1 1 0 0 0,8-3 0 0 0,3 1-4126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13823 0 0,'0'0'315'0'0,"0"0"45"0"0,0 0 21 0 0,0 0-49 0 0,-1 3-220 0 0,-3 14 231 0 0,-10 26 0 0 0,11-35-172 0 0,0 0-1 0 0,1 1 1 0 0,0 0 0 0 0,0-1 0 0 0,1 1 0 0 0,0 0-1 0 0,0 17 1 0 0,1-23-109 0 0,0-1 0 0 0,1 0-1 0 0,-1 0 1 0 0,1 0 0 0 0,-1 0 0 0 0,1 0-1 0 0,0 0 1 0 0,0 0 0 0 0,-1 0 0 0 0,1-1-1 0 0,1 1 1 0 0,-1 0 0 0 0,0 0 0 0 0,0-1-1 0 0,3 3 1 0 0,25 21 981 0 0,-28-25-1042 0 0,1 2 0 0 0,0-1 0 0 0,0 0-1 0 0,1 0 1 0 0,-1 1 0 0 0,0-1-1 0 0,1-1 1 0 0,-1 1 0 0 0,1 0 0 0 0,-1 0-1 0 0,1-1 1 0 0,-1 0 0 0 0,1 1-1 0 0,0-1 1 0 0,-1 0 0 0 0,1 0-1 0 0,-1-1 1 0 0,1 1 0 0 0,-1 0 0 0 0,1-1-1 0 0,0 0 1 0 0,-1 1 0 0 0,0-1-1 0 0,1 0 1 0 0,2-2 0 0 0,4-2-2 0 0,1-1 1 0 0,-1 0-1 0 0,-1 0 1 0 0,12-12-1 0 0,-13 12 2 0 0,2-3-1 0 0,0-1 0 0 0,-1-1 0 0 0,0 0 0 0 0,10-17 0 0 0,-17 25 6 0 0,0 1 1 0 0,0 0-1 0 0,0 0 0 0 0,-1 0 0 0 0,1 0 0 0 0,-1-1 1 0 0,1 1-1 0 0,-1 0 0 0 0,0 0 0 0 0,0-5 0 0 0,0 5-256 0 0,0-1-1 0 0,0 1 1 0 0,0-1-1 0 0,0 1 1 0 0,1 0-1 0 0,-1-1 0 0 0,1 1 1 0 0,0 0-1 0 0,-1-1 1 0 0,3-2-1 0 0,1-2-1263 0 0,1 0-20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116 307 11975 0 0,'0'0'267'0'0,"0"2"42"0"0,-3 4-227 0 0,1 0-1 0 0,-1 1 1 0 0,0-1-1 0 0,-1-1 1 0 0,1 1-1 0 0,-1 0 0 0 0,-1-1 1 0 0,-4 6-1 0 0,-8 10-78 0 0,2-2 696 0 0,-31 30 0 0 0,46-49-665 0 0,-1 2 478 0 0,1-2 0 0 0,0 0 0 0 0,0-2-444 0 0,0 0-1 0 0,0 0 0 0 0,0 0 1 0 0,0 0-1 0 0,0 0 0 0 0,1 1 1 0 0,-1-1-1 0 0,1 0 1 0 0,-1 0-1 0 0,1 0 0 0 0,0 1 1 0 0,-1-1-1 0 0,1 0 0 0 0,0 1 1 0 0,2-3-1 0 0,-1 1-25 0 0,7-14-42 0 0,2 1 0 0 0,0 1 0 0 0,0 0 0 0 0,21-20 0 0 0,-8 12 0 0 0,46-35 0 0 0,-58 49 0 0 0,2-1 0 0 0,-1 2 0 0 0,1 0 0 0 0,0 0 0 0 0,16-5 0 0 0,-28 12 0 0 0,1 1 0 0 0,-1-1 0 0 0,1 1 0 0 0,-1 0 0 0 0,0-1 0 0 0,1 1 0 0 0,-1 0 0 0 0,1 0 0 0 0,-1 1 0 0 0,1-1 0 0 0,-1 0 0 0 0,0 1 0 0 0,1 0 0 0 0,2 0 0 0 0,8 7 0 0 0,-11-2 0 0 0,-1-4 0 0 0,1 2 52 0 0,-1 0 0 0 0,1 0 0 0 0,-1-1 0 0 0,0 1 0 0 0,0 0 0 0 0,0 0 0 0 0,0 1-1 0 0,-1-1 1 0 0,0 0 0 0 0,0 0 0 0 0,0 0 0 0 0,0 0 0 0 0,0 0 0 0 0,-1 0 0 0 0,0 0 0 0 0,0 0 0 0 0,-1 4-1 0 0,-3 6 223 0 0,-1-1-1 0 0,-1 0 1 0 0,-10 17-1 0 0,12-22-253 0 0,1-4-20 0 0,5-7 0 0 0,2-7 0 0 0,5-2-9 0 0,1 1 1 0 0,0 0-1 0 0,0 0 0 0 0,15-12 1 0 0,4-5-350 0 0,7-8-147 0 0,2 2 0 0 0,2 1 0 0 0,0 2-1 0 0,3 2 1 0 0,64-35 0 0 0,-97 59 618 0 0,1 0 0 0 0,-1 1 0 0 0,1 0-1 0 0,14-4 1 0 0,-22 8-86 0 0,0-1-1 0 0,0 1 1 0 0,0 0-1 0 0,0-1 1 0 0,0 1-1 0 0,0 0 0 0 0,0 0 1 0 0,0 0-1 0 0,0 0 1 0 0,0 1-1 0 0,0-1 1 0 0,0 0-1 0 0,0 1 1 0 0,0 0-1 0 0,0-1 0 0 0,0 1 1 0 0,0 0-1 0 0,-1 0 1 0 0,1 0-1 0 0,0 0 1 0 0,-1 0-1 0 0,1 0 1 0 0,0 1-1 0 0,-1-1 1 0 0,0 1-1 0 0,1-1 0 0 0,-1 1 1 0 0,0-1-1 0 0,0 1 1 0 0,2 1-1 0 0,-1 3 40 0 0,0-1 0 0 0,-1 0-1 0 0,1 1 1 0 0,-1-1 0 0 0,0 1 0 0 0,0-1-1 0 0,-1 1 1 0 0,0 0 0 0 0,0-1 0 0 0,0 1-1 0 0,0-1 1 0 0,-1 1 0 0 0,-2 9 0 0 0,-4 9 478 0 0,-16 40 0 0 0,20-55-521 0 0,-9 16-18 0 0,-1 0-1 0 0,0-1 0 0 0,-20 25 0 0 0,16-25-4 0 0,1 1 0 0 0,-17 38-1 0 0,32-63 1 0 0,1 0 0 0 0,0 1 0 0 0,0-1 0 0 0,0 0 0 0 0,-1 0 0 0 0,1 1 0 0 0,0-1 0 0 0,0 0 0 0 0,0 1 0 0 0,0-1 0 0 0,-1 0 0 0 0,1 1 0 0 0,0-1 0 0 0,0 0 0 0 0,0 1 0 0 0,0-1 0 0 0,0 0 0 0 0,0 1 0 0 0,0-1 0 0 0,0 0 0 0 0,0 1 0 0 0,0-1 0 0 0,0 0 0 0 0,0 1 0 0 0,0-1 0 0 0,0 0 0 0 0,0 1 0 0 0,1-1 0 0 0,-1 0 0 0 0,0 1 0 0 0,0-1 0 0 0,0 0 0 0 0,0 0 0 0 0,1 1 0 0 0,-1-1 0 0 0,0 0 0 0 0,0 0 0 0 0,1 1 0 0 0,-1-1 0 0 0,1 1 0 0 0,4-2 0 0 0,1-1-234 0 0,0 1-1 0 0,-1-1 1 0 0,0-1-1 0 0,1 1 1 0 0,-1-1-1 0 0,0 0 1 0 0,0 0 0 0 0,-1 0-1 0 0,5-5 1 0 0,1 1-215 0 0,11-8-574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1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10135 0 0,'0'0'231'0'0,"0"0"29"0"0,0 0 19 0 0,0 0 105 0 0,0 0 410 0 0,0 0 184 0 0,0 0 40 0 0,0 0-63 0 0,0 0-290 0 0,-1 2-121 0 0,-28 34-256 0 0,8-9-6 0 0,-1-1-1 0 0,-46 41 0 0 0,-2 1-89 0 0,7-6-1153 0 0,61-61-3044 0 0,2-1-1405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0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50 6447 0 0,'2'-3'92'0'0,"1"0"-1"0"0,-1 0 0 0 0,1 0 0 0 0,0 1 0 0 0,4-3 0 0 0,-5 3-7 0 0,1 0-1 0 0,0-1 1 0 0,0 1 0 0 0,-1-1-1 0 0,0 1 1 0 0,5-6-1 0 0,-7 7 404 0 0,0 1 22 0 0,0 0 71 0 0,0 0 286 0 0,0 0 124 0 0,-16-7 1650 0 0,9 6-2541 0 0,1 1 0 0 0,-1 1-1 0 0,0-1 1 0 0,1 1-1 0 0,-1 0 1 0 0,-11 4 0 0 0,-37 17 668 0 0,17-7-549 0 0,-22 7 806 0 0,-107 57 0 0 0,156-72-1024 0 0,10-7 0 0 0,1 0 0 0 0,-1 1 0 0 0,0-1 0 0 0,1 1 0 0 0,-1-1 0 0 0,0 1 0 0 0,1 0 0 0 0,-1-1 0 0 0,1 1 0 0 0,-1 0 0 0 0,1-1 0 0 0,0 1 0 0 0,-1 0 0 0 0,0 0 0 0 0,2 5 0 0 0,0-5 0 0 0,0 1 0 0 0,-1 0 0 0 0,1 0 0 0 0,0 0 0 0 0,0 0 0 0 0,0 0 0 0 0,0 0 0 0 0,0 0 0 0 0,0 0 0 0 0,1 0 0 0 0,-1-1 0 0 0,1 1 0 0 0,-1 0 0 0 0,1-1 0 0 0,0 1 0 0 0,3 1 0 0 0,5 3 0 0 0,-1 0 0 0 0,12 4 0 0 0,-4-2 0 0 0,27 15 0 0 0,-24-14 0 0 0,-2 1 0 0 0,1 0 0 0 0,-2 1 0 0 0,28 22 0 0 0,-42-29 0 0 0,1 0 0 0 0,-1 0 0 0 0,0 0 0 0 0,4 7 0 0 0,2 6 0 0 0,-8-13 0 0 0,-2 0 0 0 0,1-2 5 0 0,-1 1 0 0 0,1-1 0 0 0,0 1-1 0 0,-1-1 1 0 0,0 0 0 0 0,0 1 0 0 0,0-1 0 0 0,0 0-1 0 0,0 1 1 0 0,0-1 0 0 0,0 0 0 0 0,-1 0-1 0 0,1 0 1 0 0,-1 0 0 0 0,1 0 0 0 0,-1 0 0 0 0,0 0-1 0 0,0-1 1 0 0,0 1 0 0 0,0-1 0 0 0,-4 3 0 0 0,-2 1 62 0 0,0 0 1 0 0,-1-1-1 0 0,1 0 0 0 0,-15 5 1 0 0,-234 48 1530 0 0,253-56-1591 0 0,-6 1-12 0 0,6-1-1 0 0,1-1 0 0 0,-1 1 0 0 0,0-1 1 0 0,0 1-1 0 0,1-1 0 0 0,-1 0 0 0 0,0-1 0 0 0,0 1 0 0 0,-6-2 0 0 0,8 1-331 0 0,2 1-138 0 0,1-1-1158 0 0,4-6-4506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13823 0 0,'0'0'315'0'0,"0"0"45"0"0,0 0 21 0 0,8 0 63 0 0,115-17 822 0 0,65-12 1403 0 0,-75 4-2492 0 0,85-20-189 0 0,-85 22-2781 0 0,-94 21 1770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37 205 10135 0 0,'0'0'231'0'0,"0"0"29"0"0,0 0 19 0 0,-1 1-41 0 0,-1 0-188 0 0,2 0-50 0 0,-1-1 0 0 0,0 1 0 0 0,1-1 0 0 0,-1 1 0 0 0,0-1 0 0 0,1 1-1 0 0,-1-1 1 0 0,0 0 0 0 0,0 0 0 0 0,1 1 0 0 0,-1-1 0 0 0,0 0 0 0 0,0 0 0 0 0,1 0 0 0 0,-1 0 0 0 0,0 0 0 0 0,0 0 0 0 0,0 0-1 0 0,1 0 1 0 0,-2 0 0 0 0,-14 2 970 0 0,14-2-460 0 0,2 0 2 0 0,0 0 0 0 0,0 0 0 0 0,0 0 0 0 0,0 0-69 0 0,0 0-222 0 0,2-1 166 0 0,115-37 461 0 0,18-6-91 0 0,-10 9-757 0 0,203-50 0 0 0,-318 82 0 0 0,-4 1 0 0 0,0 1 0 0 0,-1-1 0 0 0,1 1 0 0 0,0 0 0 0 0,0 1 0 0 0,0-1 0 0 0,0 1 0 0 0,0 0 0 0 0,0 1 0 0 0,11 1 0 0 0,-6 5 0 0 0,-10-6 0 0 0,0 1 0 0 0,0 0 0 0 0,-1 0 0 0 0,1 0 0 0 0,0 0 0 0 0,0 0 0 0 0,-1-1 0 0 0,0 1 0 0 0,1 0 0 0 0,-1 0 0 0 0,0 0 0 0 0,0 1 0 0 0,0-1 0 0 0,0 0 0 0 0,0 0 0 0 0,0 0 0 0 0,-1 0 0 0 0,1 0 0 0 0,-1 0 0 0 0,1-1 0 0 0,-3 5 0 0 0,0 4 0 0 0,-2-1 0 0 0,-9 17 0 0 0,2-7 0 0 0,-2 0 0 0 0,0 0 0 0 0,-1-2 0 0 0,-1 0 0 0 0,0 0 0 0 0,-1-2 0 0 0,-1 0 0 0 0,-1-1 0 0 0,0-1 0 0 0,-1-1 0 0 0,0 0 0 0 0,-41 16 0 0 0,34-17 512 0 0,1 1 0 0 0,0 0 0 0 0,-37 26 0 0 0,36-17-512 0 0,2 1 0 0 0,-43 49 0 0 0,43-45 0 0 0,9-7-7 0 0,8-10-58 0 0,0 0-1 0 0,-1 0 0 0 0,-12 9 1 0 0,34-22-3254 0 0,14-9 1297 0 0,0 1-24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0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 10135 0 0,'0'0'231'0'0,"0"0"29"0"0,-2-1 19 0 0,-3-1-246 0 0,-1-1 0 0 0,1 1 0 0 0,-1 1 0 0 0,0-1 0 0 0,1 1 0 0 0,-1 0 0 0 0,0 0 0 0 0,0 0 0 0 0,0 1 1 0 0,-8 1-1 0 0,12-1 90 0 0,0 2 0 0 0,0-1 0 0 0,0 0 0 0 0,0 0 0 0 0,0 1 0 0 0,0-1 0 0 0,0 1 0 0 0,0 0 0 0 0,1-1 0 0 0,-1 1 0 0 0,0 0 0 0 0,1 0 0 0 0,0 0 0 0 0,-3 4 0 0 0,0 4-44 0 0,0 1 1 0 0,0 0-1 0 0,1-1 0 0 0,1 1 0 0 0,0 0 1 0 0,0 1-1 0 0,1-1 0 0 0,0 0 0 0 0,2 19 1 0 0,0-10 287 0 0,2 0 0 0 0,0-1 1 0 0,1 1-1 0 0,11 29 0 0 0,-9-33-304 0 0,1-1 0 0 0,1 0 0 0 0,0 0 0 0 0,1-1 0 0 0,0 0 0 0 0,1-1 0 0 0,1 0 0 0 0,0-1 0 0 0,1 0 0 0 0,14 12 0 0 0,17 9 320 0 0,84 49 1 0 0,-28-20-212 0 0,-90-56-115 0 0,-1 0-1 0 0,0 0 1 0 0,0 1-1 0 0,0 0 1 0 0,12 15 0 0 0,-18-19-31 0 0,0 0 1 0 0,-1 0 0 0 0,1 0 0 0 0,0 0 0 0 0,-1 0 0 0 0,0 0 0 0 0,0 1 0 0 0,0-1-1 0 0,0 0 1 0 0,-1 1 0 0 0,1-1 0 0 0,-1 1 0 0 0,0-1 0 0 0,0 1 0 0 0,0-1 0 0 0,0 0-1 0 0,-1 1 1 0 0,1-1 0 0 0,-1 1 0 0 0,0-1 0 0 0,-1 4 0 0 0,-3 4 152 0 0,0 1 1 0 0,0-2-1 0 0,-1 1 0 0 0,-1-1 1 0 0,-11 15-1 0 0,-44 45-146 0 0,56-64-25 0 0,-21 21-8 0 0,-1-2 0 0 0,-1-1 0 0 0,0-1 0 0 0,-2-2 0 0 0,-1-1 0 0 0,-48 23 0 0 0,53-31 47 0 0,-47 31-1 0 0,64-35-2764 0 0,-18 16-1 0 0,19-13-3329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8287 0 0,'0'0'191'0'0,"0"0"26"0"0,0 0 9 0 0,0 0 42 0 0,0 0 158 0 0,0 0 72 0 0,0 0 12 0 0,0 0-67 0 0,-8 4-278 0 0,-50 20 518 0 0,0 3 0 0 0,-81 51-1 0 0,-24 37-682 0 0,138-93 0 0 0,0 1 0 0 0,1 0 0 0 0,-40 53 0 0 0,59-70 0 0 0,0 1 0 0 0,1 1 0 0 0,0-1 0 0 0,0 1 0 0 0,1 0 0 0 0,0-1 0 0 0,-3 13 0 0 0,6-18 0 0 0,-1 0 0 0 0,1 1 0 0 0,-1-1 0 0 0,1 0 0 0 0,0 1 0 0 0,0-1 0 0 0,0 0 0 0 0,0 1 0 0 0,0-1 0 0 0,1 0 0 0 0,-1 1 0 0 0,1-1 0 0 0,-1 0 0 0 0,1 1 0 0 0,0-1 0 0 0,0 0 0 0 0,0 0 0 0 0,0 0 0 0 0,0 0 0 0 0,1 0 0 0 0,-1 0 0 0 0,1 0 0 0 0,-1 0 0 0 0,1-1 0 0 0,0 1 0 0 0,-1 0 0 0 0,1-1 0 0 0,0 0 0 0 0,0 1 0 0 0,3 1 0 0 0,4 1 99 0 0,1-1-1 0 0,-1 0 1 0 0,1 0-1 0 0,0-1 1 0 0,0 0-1 0 0,0-1 1 0 0,-1 0-1 0 0,13 0 1 0 0,83-8 1016 0 0,-86 5-1069 0 0,157-15-46 0 0,-163 16-399 0 0,0-1 0 0 0,0 0 0 0 0,0-1 0 0 0,-1-1 0 0 0,1 0 0 0 0,17-9 0 0 0,-28 13-624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10135 0 0,'0'0'231'0'0,"0"0"29"0"0,0 0 19 0 0,-1 2-41 0 0,-13 31-219 0 0,-1 0 1 0 0,-2-1-1 0 0,-35 51 0 0 0,8-13 922 0 0,15-23-128 0 0,-26 48-508 0 0,32-54 637 0 0,-32 42-1 0 0,-23 39-776 0 0,74-113-165 0 0,4-8 0 0 0,0-1 0 0 0,0 0 0 0 0,0 0 0 0 0,0 1 0 0 0,0-1 0 0 0,0 0 0 0 0,0 1 0 0 0,0-1 0 0 0,0 0 0 0 0,0 1 0 0 0,0-1 0 0 0,0 0 0 0 0,0 1 0 0 0,0-1 0 0 0,0 0 0 0 0,0 0 0 0 0,1 1 0 0 0,-1-1 0 0 0,0 0 0 0 0,0 0 0 0 0,0 1 0 0 0,0-1 0 0 0,1 1 0 0 0,8-1 0 0 0,0-3 0 0 0,0 0 0 0 0,0-1 0 0 0,-1-1 0 0 0,0 1 0 0 0,0-1 0 0 0,0-1 0 0 0,-1 1 0 0 0,14-14 0 0 0,-12 11 0 0 0,0 0 0 0 0,1 1 0 0 0,0 0 0 0 0,19-11 0 0 0,-21 15 0 0 0,-1 0 0 0 0,1 0 0 0 0,0 1 0 0 0,-1 0 0 0 0,16-1 0 0 0,-19 2 0 0 0,0 1 0 0 0,-1 0 0 0 0,1 0 0 0 0,0 1 0 0 0,0-1 0 0 0,0 1 0 0 0,0 0 0 0 0,0 0 0 0 0,-1 0 0 0 0,1 1 0 0 0,-1-1 0 0 0,1 1 0 0 0,-1 0 0 0 0,4 2 0 0 0,-6-4 0 0 0,0 0 0 0 0,0 1 0 0 0,-1-1 0 0 0,1 0 0 0 0,0 1 0 0 0,-1-1 0 0 0,1 1 0 0 0,0-1 0 0 0,-1 1 0 0 0,1-1 0 0 0,-1 1 0 0 0,1 0 0 0 0,-1-1 0 0 0,1 1 0 0 0,-1-1 0 0 0,1 1 0 0 0,-1 0 0 0 0,0 0 0 0 0,1-1 0 0 0,-1 1 0 0 0,0 0 0 0 0,0 0 0 0 0,1 1 0 0 0,-1 1 0 0 0,3 0 0 0 0,-3-2 0 0 0,1 0 0 0 0,0 0 0 0 0,-1 0 0 0 0,1 0 0 0 0,-1 0 0 0 0,1 0 0 0 0,-1 0 0 0 0,1 0 0 0 0,-1 1 0 0 0,0-1 0 0 0,0 0 0 0 0,1 0 0 0 0,-1 0 0 0 0,0 1 0 0 0,0 1 0 0 0,0 1 0 0 0,0 1 0 0 0,0 0 0 0 0,0 0 0 0 0,-1-1 0 0 0,1 1 0 0 0,-1 0 0 0 0,0-1 0 0 0,-1 1 0 0 0,1-1 0 0 0,-1 1 0 0 0,0-1 0 0 0,-4 8 0 0 0,1-3-1200 0 0,5-9 1142 0 0,-1 0 0 0 0,1 0 0 0 0,0 0 0 0 0,0 1 1 0 0,0-1-1 0 0,0 0 0 0 0,0 0 0 0 0,0 0 1 0 0,0 0-1 0 0,0 0 0 0 0,-1 0 0 0 0,1 0 0 0 0,0 0 1 0 0,0 0-1 0 0,0 0 0 0 0,0 0 0 0 0,0 0 1 0 0,0 0-1 0 0,0 1 0 0 0,0-1 0 0 0,0 0 0 0 0,0 0 1 0 0,0 0-1 0 0,0 0 0 0 0,0 0 0 0 0,0 0 1 0 0,0 0-1 0 0,-1 1 0 0 0,1-1 0 0 0,0 0 0 0 0,0 0 1 0 0,0 0-1 0 0,0 0 0 0 0,0 0 0 0 0,0 0 1 0 0,1 0-1 0 0,-1 1 0 0 0,0-1 0 0 0,0 0 0 0 0,0 0 1 0 0,0 0-1 0 0,0 0 0 0 0,0 0 0 0 0,0 0 0 0 0,0 0 1 0 0,0 0-1 0 0,0 1 0 0 0,0-1 0 0 0,0 0 1 0 0,0 0-1 0 0,0 0 0 0 0,0 0 0 0 0,0 0 0 0 0,1 0 1 0 0,-1 0-1 0 0,0 0 0 0 0,0 0 0 0 0,0 0 1 0 0,0 0-1 0 0,0 0 0 0 0,12 3-1466 0 0,-9-3-11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8287 0 0,'0'0'382'0'0,"0"0"-8"0"0,0 0-170 0 0,0 0 176 0 0,0 0 107 0 0,0 0 22 0 0,0 0-66 0 0,-1 2-294 0 0,-28 25 864 0 0,18-17-838 0 0,1 0 1 0 0,0 1-1 0 0,1 0 0 0 0,0 0 0 0 0,-8 14 0 0 0,5-3 545 0 0,-17 45 0 0 0,18-49-174 0 0,6-12-500 0 0,5-6-45 0 0,-1 1 0 0 0,1-1 0 0 0,0 0 0 0 0,0 1 0 0 0,-1-1 0 0 0,1 1-1 0 0,0-1 1 0 0,0 1 0 0 0,0-1 0 0 0,-1 1 0 0 0,1-1 0 0 0,0 1 0 0 0,0-1 0 0 0,0 1 0 0 0,0-1-1 0 0,0 1 1 0 0,0 0 0 0 0,1 1 12 0 0,-1 0-1 0 0,1 0 1 0 0,0 0 0 0 0,0 0-1 0 0,0 0 1 0 0,0-1-1 0 0,0 1 1 0 0,1 0-1 0 0,-1-1 1 0 0,1 1 0 0 0,-1 0-1 0 0,1-1 1 0 0,-1 0-1 0 0,1 1 1 0 0,0-1-1 0 0,-1 0 1 0 0,1 0-1 0 0,0 0 1 0 0,0 0 0 0 0,0 0-1 0 0,0 0 1 0 0,0-1-1 0 0,0 1 1 0 0,0-1-1 0 0,0 1 1 0 0,5-1 0 0 0,0 1 71 0 0,0 0 1 0 0,0-1-1 0 0,0 0 0 0 0,0-1 1 0 0,0 1-1 0 0,13-4 1 0 0,-8 1 149 0 0,-7 2-154 0 0,0 0 0 0 0,-1-1 1 0 0,1 1-1 0 0,-1-1 0 0 0,0 0 1 0 0,0 0-1 0 0,1-1 0 0 0,-1 1 1 0 0,-1-1-1 0 0,7-5 0 0 0,-7 6-80 0 0,-1-1 0 0 0,0 1 0 0 0,0 0 0 0 0,-1-1 0 0 0,1 0 0 0 0,0 1 0 0 0,-1-1 0 0 0,0 0 0 0 0,1 0 0 0 0,-1 0 0 0 0,0 0 0 0 0,0 0 0 0 0,-1 0 0 0 0,1 0 0 0 0,-1-3 0 0 0,1-1 0 0 0,0 0 0 0 0,-1 1 0 0 0,0-1 0 0 0,-1 1 0 0 0,1-1 0 0 0,-3-7 0 0 0,1 6-193 0 0,-1 1 0 0 0,1 0 0 0 0,-2 0-1 0 0,-3-7 1 0 0,-4-8-225 0 0,10 21-94 0 0,1 1 0 0 0,3-6-472 0 0,-2 5-2950 0 0,-1 1-404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 11975 0 0,'0'0'547'0'0,"5"-7"181"0"0,-4 6-576 0 0,1-1 1 0 0,-1 0-1 0 0,0 1 0 0 0,1-1 1 0 0,-1 0-1 0 0,1 1 0 0 0,0 0 1 0 0,-1-1-1 0 0,1 1 1 0 0,3-1-1 0 0,-6 12-1135 0 0,1-6 995 0 0,-1 1-1 0 0,0-1 1 0 0,-1 0-1 0 0,1 0 0 0 0,-3 5 1 0 0,-4 11 697 0 0,2-4-556 0 0,0 0 0 0 0,-1 0 1 0 0,-1-1-1 0 0,-12 19 0 0 0,-15 28 1127 0 0,0 1-944 0 0,27-49-1316 0 0,7-13-456 0 0,1-1-78 0 0,0 0-20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15663 0 0,'0'0'356'0'0,"0"0"50"0"0,-2 1 20 0 0,-3 0-391 0 0,0 0-1 0 0,1 0 1 0 0,-1 1-1 0 0,1 0 1 0 0,0 0-1 0 0,-1 0 1 0 0,1 0-1 0 0,-6 5 1 0 0,-35 29 157 0 0,24-18-163 0 0,-25 18-29 0 0,5-5 0 0 0,-60 61 0 0 0,99-90 0 0 0,0 0 0 0 0,0 0 0 0 0,0 0 0 0 0,0 1 0 0 0,1-1 0 0 0,-1 1 0 0 0,1-1 0 0 0,0 1 0 0 0,0 0 0 0 0,0-1 0 0 0,0 1 0 0 0,0 0 0 0 0,1 0 0 0 0,-2 5 0 0 0,3-6 0 0 0,-1 0 0 0 0,0-1 0 0 0,0 1 0 0 0,1-1 0 0 0,-1 1 0 0 0,1-1 0 0 0,-1 1 0 0 0,1-1 0 0 0,0 1 0 0 0,-1-1 0 0 0,1 0 0 0 0,0 1 0 0 0,0-1 0 0 0,0 0 0 0 0,0 1 0 0 0,0-1 0 0 0,1 0 0 0 0,-1 0 0 0 0,0 0 0 0 0,0 0 0 0 0,1 0 0 0 0,-1-1 0 0 0,0 1 0 0 0,1 0 0 0 0,-1 0 0 0 0,1-1 0 0 0,2 1 0 0 0,6 2-531 0 0,0-1 0 0 0,0-1-1 0 0,0 0 1 0 0,0-1 0 0 0,1 1 0 0 0,-1-2-1 0 0,0 0 1 0 0,14-2 0 0 0,0-1-4880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41 11975 0 0,'0'0'267'0'0,"-7"6"368"0"0,1 1-337 0 0,2 1-196 0 0,8-1-21 0 0,-3-7-2 0 0,1 1 0 0 0,0 0 0 0 0,-1-1 0 0 0,1 1 0 0 0,0-1 0 0 0,0 0 0 0 0,-1 1 0 0 0,1-1 0 0 0,0 0 0 0 0,0 0 0 0 0,-1 0 0 0 0,1 0 0 0 0,0-1 0 0 0,1 1 0 0 0,1-1 97 0 0,17-1 305 0 0,-1-1 0 0 0,0-2 0 0 0,36-11-1 0 0,11-3 253 0 0,-58 16-879 0 0,-1 1 0 0 0,0-1 0 0 0,0-1 0 0 0,0 1 0 0 0,8-6 0 0 0,-14 8-362 0 0,-2 1 66 0 0,-2 0 292 0 0,-19 8 133 0 0,0 2 1 0 0,0 0-1 0 0,1 0 0 0 0,0 2 0 0 0,1 1 0 0 0,-19 16 0 0 0,4 0 513 0 0,0 3-1 0 0,-31 38 0 0 0,43-41-63 0 0,20-27-418 0 0,1 0-1 0 0,0 0 1 0 0,0 0-1 0 0,0 0 1 0 0,0 1-1 0 0,0-1 1 0 0,0 0 0 0 0,1 1-1 0 0,-1-1 1 0 0,1 1-1 0 0,0-1 1 0 0,-1 3-1 0 0,4 4-13 0 0,-2-8-12 0 0,1 0 0 0 0,-1 0 0 0 0,0-1 0 0 0,0 1 0 0 0,0-1 0 0 0,1 1-1 0 0,-1-1 1 0 0,0 1 0 0 0,0-1 0 0 0,1 0 0 0 0,-1 1 0 0 0,0-1 0 0 0,1 0 0 0 0,-1 0-1 0 0,0 0 1 0 0,1 0 0 0 0,-1 0 0 0 0,0 0 0 0 0,3-1 0 0 0,29-7-783 0 0,-29 7 580 0 0,13-5-622 0 0,0 0 0 0 0,17-10-1 0 0,-19 9 400 0 0,38-18-1096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13823 0 0,'-22'-1'592'0'0,"0"2"0"0"0,1 0 0 0 0,-1 1 0 0 0,1 1 0 0 0,-39 11 0 0 0,60-14-592 0 0,-1 0 0 0 0,1 0 0 0 0,0 0 0 0 0,-1 0 0 0 0,1 0 0 0 0,0 0 0 0 0,-1 0 0 0 0,1 1 0 0 0,0-1 0 0 0,0 0 0 0 0,-1 0 0 0 0,1 0 0 0 0,0 1 0 0 0,0-1 0 0 0,-1 0 0 0 0,1 0 0 0 0,0 1 0 0 0,0-1 0 0 0,0 0 0 0 0,-1 0 0 0 0,1 1 0 0 0,0-1 0 0 0,0 0 0 0 0,0 1 0 0 0,0-1 0 0 0,0 0 0 0 0,0 1 0 0 0,0-1 0 0 0,-1 0 0 0 0,1 1 0 0 0,0-1 0 0 0,0 0 0 0 0,0 1 0 0 0,0-1 0 0 0,1 0 0 0 0,-1 1 0 0 0,0-1 0 0 0,0 0 0 0 0,0 1 0 0 0,0-1 0 0 0,0 0 0 0 0,0 0 0 0 0,0 1 0 0 0,1-1 0 0 0,-1 0 0 0 0,0 1 0 0 0,0-1 0 0 0,0 0 0 0 0,1 0 0 0 0,-1 1 0 0 0,0-1 0 0 0,0 0 0 0 0,1 0 0 0 0,-1 0 0 0 0,0 1 0 0 0,1-1 0 0 0,-1 0 0 0 0,18 28 125 0 0,-12-20 7 0 0,0 1-1 0 0,0 1 1 0 0,-1 0-1 0 0,0-1 1 0 0,0 1-1 0 0,-1 1 1 0 0,0-1-1 0 0,-1 1 1 0 0,2 11-1 0 0,-4-16-21 0 0,2 18 163 0 0,0 46 0 0 0,-3-63-277 0 0,0-1 0 0 0,-1 1 1 0 0,0-1-1 0 0,0 1 0 0 0,-1-1 1 0 0,0 1-1 0 0,0-1 1 0 0,0 0-1 0 0,-1 0 0 0 0,0 0 1 0 0,0 0-1 0 0,-4 5 0 0 0,4-7 7 0 0,-1 0 0 0 0,0-1 0 0 0,0 0 0 0 0,0 0 0 0 0,0 0 0 0 0,0-1 0 0 0,0 1 0 0 0,-1-1 0 0 0,1 0 0 0 0,-1 0-1 0 0,-8 2 1 0 0,7-3-51 0 0,-1 1-1 0 0,1-1 1 0 0,0 0-1 0 0,0 0 1 0 0,-1-1-1 0 0,1 0 1 0 0,0 0-1 0 0,-13-2 1 0 0,17 2-61 0 0,-1-1 0 0 0,1 0-1 0 0,-1 0 1 0 0,1 0 0 0 0,-1 0 0 0 0,1 0 0 0 0,0-1-1 0 0,-5-2 1 0 0,-1-6-403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8287 0 0,'0'0'184'0'0,"-7"-1"40"0"0,0 1 0 0 0,-4 1 8 0 0,-4 5-232 0 0,6-3 0 0 0,9-3 0 0 0,0 0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25 4607 0 0,'1'-1'208'0'0,"1"1"-140"0"0,1-1-5 0 0,6-9 122 0 0,-3-2 2922 0 0,-7 11-1045 0 0,-4 9-1131 0 0,-4 13-821 0 0,-5 9 776 0 0,-32 52 1 0 0,14-35-804 0 0,-70 77-1 0 0,-34 26-82 0 0,125-139-51 0 0,6-5-8 0 0,-1 0-1 0 0,1 0 0 0 0,0 1 1 0 0,0 0-1 0 0,1 0 0 0 0,0 0 1 0 0,0 1-1 0 0,-3 8 0 0 0,6-13-3001 0 0,1-3-1074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448 593 6447 0 0,'0'2'298'0'0,"-12"6"64"0"0,10-7-325 0 0,0 0-1 0 0,1 1 0 0 0,-1-1 1 0 0,0 0-1 0 0,0 1 0 0 0,1-1 1 0 0,-1 1-1 0 0,1-1 0 0 0,-1 1 0 0 0,1 0 1 0 0,0-1-1 0 0,-2 5 0 0 0,2-5 451 0 0,1 0-316 0 0,0-1-1 0 0,0 1 1 0 0,1 0-1 0 0,-1-1 0 0 0,0 1 1 0 0,0 0-1 0 0,1-1 1 0 0,-1 1-1 0 0,0-1 1 0 0,1 1-1 0 0,-1-1 1 0 0,1 1-1 0 0,-1-1 1 0 0,1 1-1 0 0,3 0 47 0 0,-1 0 0 0 0,0-1-1 0 0,0 0 1 0 0,1 0 0 0 0,-1 0-1 0 0,0 0 1 0 0,1 0 0 0 0,-1-1 0 0 0,0 1-1 0 0,0-1 1 0 0,1 0 0 0 0,-1 0-1 0 0,0 0 1 0 0,0 0 0 0 0,0-1-1 0 0,0 1 1 0 0,0-1 0 0 0,-1 0-1 0 0,1 0 1 0 0,5-4 0 0 0,4-6 451 0 0,1 1 0 0 0,18-25 0 0 0,-27 31-575 0 0,18-23 457 0 0,-2 0 0 0 0,-2-1 0 0 0,19-37 0 0 0,36-98-689 0 0,-32 69 230 0 0,-37 84-340 0 0,0 1 0 0 0,0-1 0 0 0,4-20 0 0 0,-8 25 150 0 0,1 1-1 0 0,0-1 0 0 0,-1 0 1 0 0,0 0-1 0 0,-1 0 1 0 0,1 1-1 0 0,-1-1 0 0 0,0 0 1 0 0,-2-6-1 0 0,3 11 100 0 0,-1 0 0 0 0,1 0 0 0 0,-1 0 0 0 0,1 0 0 0 0,-1 0 0 0 0,1 0 0 0 0,-1 0 0 0 0,0 0 0 0 0,1 0 0 0 0,-1 0 0 0 0,0 1 0 0 0,-1-2 0 0 0,-7 0 0 0 0,4 3 0 0 0,0 1 0 0 0,-1 0 0 0 0,1 0 0 0 0,0 1 0 0 0,0 0 0 0 0,0-1 0 0 0,0 2 0 0 0,1-1 0 0 0,-1 0 0 0 0,1 1 0 0 0,-7 8 0 0 0,-7 9 0 0 0,1 1 0 0 0,2 2 0 0 0,0-1 0 0 0,-13 29 0 0 0,-3 6 0 0 0,-272 545 0 0 0,193-371 0 0 0,92-202 0 0 0,-1 0 0 0 0,-1-2 0 0 0,-31 34 0 0 0,48-59-155 0 0,-1 1 0 0 0,0-1 0 0 0,1 0 0 0 0,-2 0 0 0 0,-5 4 0 0 0,9-6-355 0 0,1-1-70 0 0,0 0-285 0 0,-2-4-126 0 0,-6-13-29 0 0,0-1-4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13823 0 0,'0'0'630'0'0,"0"0"-13"0"0,2-1-393 0 0,91-15 601 0 0,153-49 1 0 0,-104 25-396 0 0,-127 36-500 0 0,81-24-4634 0 0,-67 17-706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43 15663 0 0,'0'0'356'0'0,"0"0"50"0"0,-1 1 20 0 0,-17 9-264 0 0,1 0-1 0 0,-19 17 1 0 0,10-8-115 0 0,7-6-301 0 0,15-12 149 0 0,0 2-1 0 0,0-1 1 0 0,0 0 0 0 0,1 1-1 0 0,-1-1 1 0 0,1 1-1 0 0,0 0 1 0 0,0 0 0 0 0,0 1-1 0 0,0-1 1 0 0,0 1 0 0 0,1-1-1 0 0,0 1 1 0 0,-3 5 0 0 0,4 1-45 0 0,2-8 149 0 0,0-1-1 0 0,0 0 1 0 0,0 0 0 0 0,0 1-1 0 0,1-1 1 0 0,-1 0-1 0 0,0 0 1 0 0,1 0-1 0 0,-1 0 1 0 0,0 0 0 0 0,1-1-1 0 0,-1 1 1 0 0,1 0-1 0 0,0-1 1 0 0,-1 1-1 0 0,1-1 1 0 0,2 1 0 0 0,29 4 412 0 0,-22-6-31 0 0,-1 1 1 0 0,0-2-1 0 0,19-3 1 0 0,-15 2-329 0 0,-5 0-74 0 0,0 1-1 0 0,-1-2 0 0 0,1 1 1 0 0,-1-1-1 0 0,0 0 0 0 0,0 0 1 0 0,-1-1-1 0 0,1 0 0 0 0,-1-1 1 0 0,0 0-1 0 0,-1 0 0 0 0,1 0 1 0 0,-1-1-1 0 0,0 0 0 0 0,-1 0 1 0 0,7-11-1 0 0,1-5-1137 0 0,-7 7-3119 0 0,-2 2-689 0 0</inkml:trace>
  <inkml:trace contextRef="#ctx0" brushRef="#br0" timeOffset="1">386 330 13823 0 0,'0'0'630'0'0,"0"0"-13"0"0,0 0-320 0 0,0 0 105 0 0,-6-7 596 0 0,6 6-966 0 0,0 0-1 0 0,-1 0 1 0 0,1 0-1 0 0,0 0 0 0 0,0 0 1 0 0,0 0-1 0 0,0 0 1 0 0,0 0-1 0 0,0 0 1 0 0,0 0-1 0 0,0 0 1 0 0,0 1-1 0 0,0-1 0 0 0,1 0 1 0 0,-1 0-1 0 0,0 0 1 0 0,1 0-1 0 0,-1 0 1 0 0,0 0-1 0 0,2-1 1 0 0,10-17-85 0 0,-10 16 125 0 0,5-5 240 0 0,0-1 1 0 0,0 1-1 0 0,1 0 0 0 0,0 1 0 0 0,13-9 0 0 0,48-28 1066 0 0,-9 6-621 0 0,-27 16-1110 0 0,1 2 0 0 0,0 1-1 0 0,2 1 1 0 0,69-23 0 0 0,-63 26-5913 0 0,-21 8 466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 10135 0 0,'0'0'231'0'0,"0"0"-181"0"0,1 0 1 0 0,-1-1-1 0 0,0 1 0 0 0,1-1 0 0 0,-1 1 1 0 0,1 0-1 0 0,-1 0 0 0 0,1-1 0 0 0,-1 1 1 0 0,1 0-1 0 0,-1 0 0 0 0,1-1 1 0 0,-1 1-1 0 0,1 0 0 0 0,-1 0 0 0 0,2 0 1 0 0,-1 0 26 0 0,1 1 1 0 0,-1-1 0 0 0,1 1 0 0 0,-1 0-1 0 0,0-1 1 0 0,1 1 0 0 0,-1 0-1 0 0,0 0 1 0 0,0 0 0 0 0,1 0 0 0 0,-1 0-1 0 0,0 0 1 0 0,0 0 0 0 0,0 1-1 0 0,0-1 1 0 0,0 0 0 0 0,-1 0 0 0 0,1 1-1 0 0,0-1 1 0 0,0 3 0 0 0,0-1 33 0 0,0-1 1 0 0,-1 1-1 0 0,0 0 1 0 0,1 0-1 0 0,-1 0 1 0 0,0 0 0 0 0,-1 0-1 0 0,1 0 1 0 0,0 0-1 0 0,-2 4 1 0 0,-2 6 190 0 0,-1 0 0 0 0,0 0-1 0 0,-12 20 1 0 0,15-29-278 0 0,-53 99-8 0 0,43-83-16 0 0,0 1 0 0 0,-22 26 0 0 0,23-34 0 0 0,1 1 0 0 0,0 1 0 0 0,1 0 0 0 0,1 0 0 0 0,-14 32 0 0 0,19-36 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8287 0 0,'0'0'191'0'0,"0"0"26"0"0,0 0 9 0 0,-2 0-34 0 0,-1 0-142 0 0,-1 1 0 0 0,1-1 0 0 0,0 0 0 0 0,0 1 0 0 0,0-1 0 0 0,-1 1 0 0 0,1 0 0 0 0,0 0 0 0 0,0 1 1 0 0,0-1-1 0 0,0 0 0 0 0,1 1 0 0 0,-5 2 0 0 0,-8 5 759 0 0,12-8-653 0 0,1 0 0 0 0,-1 0 0 0 0,1 1 0 0 0,0-1 0 0 0,-1 1 0 0 0,1 0 0 0 0,-3 2 0 0 0,0 1 214 0 0,0-1 0 0 0,0 0 0 0 0,-8 5 0 0 0,12-8 1 0 0,0-1-283 0 0,0 0 1 0 0,1 0-1 0 0,-1 0 0 0 0,1 0 0 0 0,-1 0 1 0 0,0 0-1 0 0,1 1 0 0 0,-1-1 1 0 0,1 0-1 0 0,-1 0 0 0 0,1 1 0 0 0,-1-1 1 0 0,1 0-1 0 0,-1 1 0 0 0,1-1 1 0 0,-1 1-1 0 0,0 0 0 0 0,1 2-87 0 0,0 0 1 0 0,0 1-1 0 0,1-1 0 0 0,-1 0 0 0 0,1 0 1 0 0,0 0-1 0 0,-1 0 0 0 0,2 0 0 0 0,-1 0 1 0 0,0 0-1 0 0,0 0 0 0 0,4 4 0 0 0,16 29-1 0 0,-17-31 53 0 0,-2-1 99 0 0,1 0 1 0 0,0-1-1 0 0,-1 1 0 0 0,2-1 0 0 0,-1 0 1 0 0,0 0-1 0 0,1 0 0 0 0,-1 0 0 0 0,1-1 1 0 0,0 1-1 0 0,0-1 0 0 0,8 3 0 0 0,-12-5-151 0 0,0 0-1 0 0,0 0 0 0 0,0 0 0 0 0,0 1 1 0 0,1-1-1 0 0,-1 0 0 0 0,0 0 1 0 0,0 0-1 0 0,0 0 0 0 0,0 0 1 0 0,0 0-1 0 0,1 0 0 0 0,-1 0 1 0 0,0 1-1 0 0,0-1 0 0 0,0 0 1 0 0,0 0-1 0 0,0 0 0 0 0,0 0 0 0 0,1 1 1 0 0,-1-1-1 0 0,0 0 0 0 0,0 0 1 0 0,0 0-1 0 0,0 0 0 0 0,0 1 1 0 0,0-1-1 0 0,0 0 0 0 0,0 0 1 0 0,0 0-1 0 0,0 1 0 0 0,0-1 0 0 0,0 0 1 0 0,0 0-1 0 0,0 0 0 0 0,0 0 1 0 0,0 1-1 0 0,0-1 0 0 0,0 0 1 0 0,0 0-1 0 0,-1 0 0 0 0,1 0 1 0 0,0 1-1 0 0,0-1 0 0 0,0 0 1 0 0,0 0-1 0 0,0 0 0 0 0,0 0 0 0 0,0 1 1 0 0,-1-1-1 0 0,1 0 0 0 0,0 0 1 0 0,0 0-1 0 0,0 0 0 0 0,0 0 1 0 0,0 0-1 0 0,-1 0 0 0 0,1 0 1 0 0,0 0-1 0 0,0 1 0 0 0,0-1 0 0 0,-1 0 1 0 0,1 0-1 0 0,-13 5-3 0 0,12-4 2 0 0,-21 6 6 0 0,-1-1-1 0 0,-37 6 0 0 0,6-2-150 0 0,52-10-550 0 0,2 0-257 0 0,0 0-58 0 0,0 0-12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 13823 0 0,'0'0'315'0'0,"-2"0"45"0"0,0-2-341 0 0,0 2-1 0 0,0-1 1 0 0,0 0 0 0 0,0 0 0 0 0,0 1-1 0 0,0-1 1 0 0,0 1 0 0 0,0-1-1 0 0,-1 1 1 0 0,1 0 0 0 0,0 0 0 0 0,0 0-1 0 0,0 0 1 0 0,-1 1 0 0 0,1-1 0 0 0,0 1-1 0 0,0-1 1 0 0,0 1 0 0 0,0-1-1 0 0,-3 3 1 0 0,-5 1 74 0 0,1 1-1 0 0,0 1 1 0 0,-10 8-1 0 0,-3 2-18 0 0,12-9 161 0 0,0 0-1 0 0,1 1 0 0 0,0 1 1 0 0,1 0-1 0 0,-1 0 0 0 0,2 0 1 0 0,-11 18-1 0 0,5-3-201 0 0,1 1 1 0 0,1 0-1 0 0,1 0 0 0 0,-7 32 1 0 0,-12 32-36 0 0,26-81-14 0 0,-1 4-497 0 0,-1 0-1 0 0,0 0 0 0 0,-1 0 0 0 0,0-1 1 0 0,-1 1-1 0 0,-15 18 0 0 0,21-29-4602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1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11975 0 0,'0'0'267'0'0,"0"0"42"0"0,0 0 17 0 0,0 0-28 0 0,1-1-196 0 0,0-1-95 0 0,1 1 1 0 0,-1-1 0 0 0,1 1-1 0 0,-1-1 1 0 0,1 1 0 0 0,-1 0-1 0 0,1 0 1 0 0,0 0 0 0 0,0 0-1 0 0,0 0 1 0 0,0 0 0 0 0,-1 0-1 0 0,1 1 1 0 0,0-1 0 0 0,0 1-1 0 0,0-1 1 0 0,1 1 0 0 0,-1 0-1 0 0,0 0 1 0 0,0 0 0 0 0,2 0-1 0 0,5 0 271 0 0,144-10 2662 0 0,-23 4-1300 0 0,-57 1-795 0 0,-38 4-1348 0 0,0-2 1 0 0,66-14 0 0 0,-83 11-509 0 0,-2-1-12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14 8287 0 0,'0'0'191'0'0,"0"0"26"0"0,0 0 9 0 0,2 0-34 0 0,6-2-154 0 0,0-4-38 0 0,0 2 76 0 0,-7 4 329 0 0,0 0-1 0 0,0-1 0 0 0,0 1 0 0 0,0 0 0 0 0,1 0 0 0 0,-1 0 1 0 0,0 0-1 0 0,0 0 0 0 0,0 0 0 0 0,1 0 0 0 0,-1 0 0 0 0,2 0 1 0 0,8 1 2323 0 0,-17 9-2563 0 0,2-6-165 0 0,1-1 0 0 0,-1 1 0 0 0,0-1 0 0 0,0 0 0 0 0,0 0 0 0 0,-8 4 0 0 0,-4 4 0 0 0,-12 6 0 0 0,19-13 0 0 0,1 1 0 0 0,-14 11 0 0 0,2 0 0 0 0,-38 23 0 0 0,35-25 0 0 0,-31 25 0 0 0,28-17 0 0 0,-48 29 0 0 0,55-39 0 0 0,2 1 0 0 0,0 1 0 0 0,0 0 0 0 0,1 1 0 0 0,-13 18 0 0 0,27-31 0 0 0,0 0 0 0 0,0 1 0 0 0,0-1 0 0 0,1 1 0 0 0,-1-1 0 0 0,1 1 0 0 0,-2 3 0 0 0,-6 33 0 0 0,8-30 0 0 0,3 1 0 0 0,-1-7 0 0 0,1-1 0 0 0,-1 0 0 0 0,0 0 0 0 0,1 0 0 0 0,-1 0 0 0 0,1-1 0 0 0,0 1 0 0 0,0 0 0 0 0,-1-1 0 0 0,1 1 0 0 0,0-1 0 0 0,0 0 0 0 0,1 1 0 0 0,-1-1 0 0 0,0 0 0 0 0,0 0 0 0 0,0 0 0 0 0,1-1 0 0 0,2 2 0 0 0,6 0 0 0 0,1 0 0 0 0,20 1 0 0 0,-16-2 0 0 0,23 3 0 0 0,0 1 0 0 0,64 18 0 0 0,-54-9 0 0 0,88 13 0 0 0,-123-26 114 0 0,-1-1 0 0 0,1 0 0 0 0,0-1-1 0 0,0 0 1 0 0,-1-1 0 0 0,16-5 0 0 0,79-26 929 0 0,-98 30-1000 0 0,147-63 122 0 0,-140 58-497 0 0,1-1 0 0 0,26-19 0 0 0,-39 25 261 0 0,-1-1 0 0 0,1 1 0 0 0,-1-2 0 0 0,0 1 0 0 0,0 0-1 0 0,0-1 1 0 0,-1 1 0 0 0,0-1 0 0 0,1 0 0 0 0,-2 0 0 0 0,1-1 0 0 0,-1 1-1 0 0,3-8 1 0 0,3-12 71 0 0,-7 20 0 0 0,1 1 0 0 0,-1 0 0 0 0,-1-1 0 0 0,1 1 0 0 0,0 0 0 0 0,-1-1 0 0 0,0 1 0 0 0,-1-6 0 0 0,2 8 0 0 0,-1 0 0 0 0,0 0 0 0 0,0 0 0 0 0,-1 0 0 0 0,1 0 0 0 0,0 0 0 0 0,-1 0 0 0 0,1 0 0 0 0,-1 0 0 0 0,0 0 0 0 0,0 0 0 0 0,0 0 0 0 0,1 1 0 0 0,-2-1 0 0 0,1 0 0 0 0,0 0 0 0 0,0 1 0 0 0,-1-1 0 0 0,1 1 0 0 0,0-1 0 0 0,-1 1 0 0 0,0 0 0 0 0,1-1 0 0 0,-4 0 0 0 0,1-1 0 0 0,0 2 0 0 0,0-1 0 0 0,-1 0 0 0 0,1 1 0 0 0,-1 0 0 0 0,1 0 0 0 0,-1 0 0 0 0,1 1 0 0 0,-1-1 0 0 0,0 1 0 0 0,1 0 0 0 0,-1 1 0 0 0,0-1 0 0 0,1 1 0 0 0,-6 1 0 0 0,-9 3 0 0 0,0 0 0 0 0,-21 11 0 0 0,34-14 0 0 0,1 0 0 0 0,-22 13 0 0 0,20-9 0 0 0,4-3 0 0 0,-1 0 0 0 0,1 0 0 0 0,0 1 0 0 0,0-1 0 0 0,1 1 0 0 0,-1-1 0 0 0,1 1 0 0 0,-1 0 0 0 0,1 0 0 0 0,0 0 0 0 0,-1 6 0 0 0,1-3 0 0 0,1 0 0 0 0,0 0 0 0 0,0 0 0 0 0,1 13 0 0 0,-1 4 0 0 0,2-13 301 0 0,-1 0-1 0 0,1 0 0 0 0,5 18 0 0 0,0 7 57 0 0,-1 0-1480 0 0,-4-35 1161 0 0,0 0 1 0 0,0 1-1 0 0,-1-1 1 0 0,1 0 0 0 0,0 0-1 0 0,0 0 1 0 0,0 0-1 0 0,0 0 1 0 0,0 0-1 0 0,1 0 1 0 0,-1 0-1 0 0,0 0 1 0 0,0-1-1 0 0,1 1 1 0 0,-1 0-1 0 0,0-1 1 0 0,1 1-1 0 0,-1-1 1 0 0,1 0 0 0 0,-1 1-1 0 0,0-1 1 0 0,1 0-1 0 0,-1 0 1 0 0,1 0-1 0 0,-1 0 1 0 0,1 0-1 0 0,-1 0 1 0 0,1 0-1 0 0,2-1 1 0 0,11-6-1311 0 0,-4 0-3465 0 0,-4 2-877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2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10135 0 0,'0'0'464'0'0,"0"0"-9"0"0,-2 1-295 0 0,-14 9-155 0 0,0-2 0 0 0,-1 0 0 0 0,-27 8 1 0 0,-6 3-10 0 0,33-13 4 0 0,0-1 0 0 0,-20 4 0 0 0,10-3 0 0 0,19-4 72 0 0,6-1 299 0 0,-5 4 626 0 0,-2 7-782 0 0,0 0 0 0 0,-10 20 0 0 0,11-17-198 0 0,-14 18 1 0 0,12-22 359 0 0,4-4 18 0 0,1 1 1 0 0,0-1 0 0 0,-8 16 0 0 0,11-13-380 0 0,2-10-16 0 0,0 1 0 0 0,0-1 0 0 0,0 1 0 0 0,1 0 0 0 0,-1-1 0 0 0,0 1 0 0 0,1-1 0 0 0,-1 1 0 0 0,0-1 0 0 0,1 1 0 0 0,-1-1 0 0 0,1 1 0 0 0,-1-1 0 0 0,1 0 0 0 0,0 1 0 0 0,2 1 73 0 0,0 0 0 0 0,1-1 0 0 0,-1 1 0 0 0,1-1 0 0 0,-1 0 0 0 0,1 0 0 0 0,0 0 0 0 0,-1 0 0 0 0,1-1-1 0 0,0 1 1 0 0,0-1 0 0 0,6 0 0 0 0,6-2 463 0 0,25-4 1 0 0,-37 5-526 0 0,17-3 0 0 0,98-23-6 0 0,-111 24 5 0 0,27-5-84 0 0,-34 8-263 0 0,-1 0-138 0 0,0 0-33 0 0,0 0-4 0 0,0 0 0 0 0,0 0 0 0 0,0 0-853 0 0,0 0-3414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10135 0 0,'0'0'231'0'0,"0"0"29"0"0,-1 1 19 0 0,-3 6-209 0 0,-1 0 1 0 0,-11 10-1 0 0,10-10-45 0 0,0 0 0 0 0,-9 13 0 0 0,-51 77 1003 0 0,12-18-133 0 0,-6 10-721 0 0,-40 66 1700 0 0,57-91-1739 0 0,29-46-129 0 0,0 1 0 0 0,2 1 0 0 0,0 0 0 0 0,-11 30 0 0 0,22-47-6 0 0,0 1 0 0 0,0-1 0 0 0,0 1 0 0 0,0-1 0 0 0,-1 0 0 0 0,1 0 0 0 0,-1 1 0 0 0,1-1 0 0 0,-1 0 0 0 0,-4 4 0 0 0,4-5 0 0 0,-15 3 0 0 0,9-5 0 0 0,8 0 0 0 0,-1 0 0 0 0,1 0 0 0 0,0 0 0 0 0,0 0 0 0 0,0 0 0 0 0,-1 0 0 0 0,1 0 0 0 0,0 0 0 0 0,0 0 0 0 0,0 0 0 0 0,-1-1 0 0 0,1 1 0 0 0,0 0 0 0 0,0 0 0 0 0,0 0 0 0 0,0 0 0 0 0,-1 0 0 0 0,1 0 0 0 0,0 0 0 0 0,0-1 0 0 0,0 1 0 0 0,0 0 0 0 0,0 0 0 0 0,0 0 0 0 0,-1 0 0 0 0,1-1 0 0 0,0 1 0 0 0,0 0 0 0 0,0 0 0 0 0,0 0 0 0 0,0-1 0 0 0,1-1 0 0 0,1 1 0 0 0,-1-1 1 0 0,1 0-1 0 0,-1 1 0 0 0,1-1 0 0 0,0 1 0 0 0,0 0 0 0 0,0-1 0 0 0,-1 1 0 0 0,1 0 0 0 0,0 0 1 0 0,3-1-1 0 0,5-3-66 0 0,25-15-591 0 0,46-19 1 0 0,-6 4 41 0 0,-31 9 1239 0 0,-30 16-223 0 0,1 2 0 0 0,18-9 0 0 0,-32 17-391 0 0,-1 1-1 0 0,0-1 1 0 0,0 1 0 0 0,0-1 0 0 0,1 1-1 0 0,-1-1 1 0 0,0 1 0 0 0,0-1-1 0 0,0 1 1 0 0,0-1 0 0 0,0 1 0 0 0,0-1-1 0 0,0 1 1 0 0,0-1 0 0 0,0 1 0 0 0,-1 0-1 0 0,-1 6-9 0 0,0 1 0 0 0,-1-1 0 0 0,0 0 0 0 0,-1 0 0 0 0,1 0 0 0 0,-1 0 0 0 0,-6 7 0 0 0,-6 12 0 0 0,-9 15 0 0 0,13-23 0 0 0,-13 27 0 0 0,23-40-73 0 0,-2 5-2991 0 0,5-7 923 0 0,-1-3-2197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156 378 6447 0 0,'0'0'298'0'0,"0"0"-10"0"0,-1 2-188 0 0,-12 9 133 0 0,-1 0 0 0 0,0 0 0 0 0,0-2 0 0 0,-32 17 0 0 0,44-26-285 0 0,1 1 1 0 0,0 0-1 0 0,-1 0 0 0 0,1-1 1 0 0,-1 1-1 0 0,0-1 0 0 0,1 0 1 0 0,-1 1-1 0 0,1-1 0 0 0,-1 0 0 0 0,0 0 1 0 0,-2 0-1 0 0,4 0 70 0 0,-1 0-1 0 0,1 0 1 0 0,0 0-1 0 0,0 0 1 0 0,0-1 0 0 0,-1 1-1 0 0,1 0 1 0 0,0 0-1 0 0,0 0 1 0 0,-1 0 0 0 0,1 0-1 0 0,0 0 1 0 0,0 0-1 0 0,0 0 1 0 0,-1 0 0 0 0,1 0-1 0 0,0 0 1 0 0,0 0-1 0 0,-1 0 1 0 0,1 0 0 0 0,0 0-1 0 0,0 0 1 0 0,-1 0-1 0 0,1 1 1 0 0,0-1-1 0 0,0 0 1 0 0,0 0 0 0 0,-1 0-1 0 0,1 0 1 0 0,0 0-1 0 0,0 0 1 0 0,0 1 0 0 0,0-1-1 0 0,-1 0 1 0 0,1 0-1 0 0,0 0 1 0 0,0 1 0 0 0,-4 1 98 0 0,-12-2 728 0 0,13-1-473 0 0,3-2-204 0 0,1 0 0 0 0,-1-1 0 0 0,0 1-1 0 0,1-1 1 0 0,0 1 0 0 0,0 0 0 0 0,0 0 0 0 0,0-1 0 0 0,0 1 0 0 0,0 0-1 0 0,3-4 1 0 0,1 1 106 0 0,0 0 0 0 0,0 0 0 0 0,8-7 0 0 0,11-14 270 0 0,127-155-527 0 0,-135 163-16 0 0,0 0 0 0 0,2 2 0 0 0,0 0 0 0 0,23-16 0 0 0,-29 24 0 0 0,1 0 0 0 0,0 2 0 0 0,0-1 0 0 0,1 2 0 0 0,0 0 0 0 0,0 0 0 0 0,30-6 0 0 0,-21 10 0 0 0,1 0 0 0 0,-1 2 0 0 0,1 1 0 0 0,0 0 0 0 0,26 6 0 0 0,-39-5 0 0 0,-9-2 9 0 0,1 0 0 0 0,0 1 0 0 0,0 0 0 0 0,-1-1 1 0 0,1 1-1 0 0,0 0 0 0 0,-1 0 0 0 0,1 0 0 0 0,-1 1 0 0 0,1-1 0 0 0,-1 0 0 0 0,0 1 0 0 0,4 3 0 0 0,-5-4 64 0 0,0 1 0 0 0,1 0 0 0 0,-1 0 0 0 0,0 0 0 0 0,0 0 0 0 0,0 0 0 0 0,0 0 0 0 0,0 0 0 0 0,-1 1 0 0 0,1-1 0 0 0,-1 0-1 0 0,1 0 1 0 0,-1 1 0 0 0,0-1 0 0 0,0 0 0 0 0,0 0 0 0 0,0 3 0 0 0,-2 19 189 0 0,-1-1-1 0 0,-12 46 1 0 0,-22 46 959 0 0,29-92-736 0 0,-3 8-458 0 0,-1 0 1 0 0,-2-1 0 0 0,-1 0-1 0 0,-1-2 1 0 0,-28 39-1 0 0,22-41-27 0 0,0-2 0 0 0,-30 26 0 0 0,5-5 0 0 0,33-32 0 0 0,0-1 0 0 0,-1-1 0 0 0,-29 18 0 0 0,-53 22 0 0 0,83-45 0 0 0,-52 24 0 0 0,58-27 0 0 0,0-1 0 0 0,1 0 0 0 0,-1 0 0 0 0,0-1 0 0 0,0 0 0 0 0,0 0 0 0 0,-9-1 0 0 0,4-2 0 0 0,5-5 0 0 0,8 6 0 0 0,-1 1 0 0 0,1-1 0 0 0,0 0 0 0 0,0 0 0 0 0,-1 1 0 0 0,1-1 0 0 0,0 0 0 0 0,0 0 0 0 0,0 1 0 0 0,0-1 0 0 0,0 0 0 0 0,0 0 0 0 0,0 0 0 0 0,1-1 0 0 0,3-9-701 0 0,0 0 0 0 0,1-1-1 0 0,1 2 1 0 0,0-1 0 0 0,0 1-1 0 0,1 0 1 0 0,12-14 0 0 0,12-12-1345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2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10135 0 0,'0'0'231'0'0,"0"0"29"0"0,0 0 19 0 0,-2 1-41 0 0,-10 3-77 0 0,-1 0 0 0 0,1-1-1 0 0,-17 2 1 0 0,11-2 503 0 0,-20 6 0 0 0,35-9-643 0 0,-58 22 205 0 0,54-19 31 0 0,0 1 0 0 0,0-1 1 0 0,1 1-1 0 0,-1 0 0 0 0,1 0 1 0 0,-8 8-1 0 0,8-5-108 0 0,2 2-133 0 0,7 1-16 0 0,0-6 112 0 0,0-1-1 0 0,1 0 1 0 0,-1 0-1 0 0,0-1 1 0 0,1 1 0 0 0,0-1-1 0 0,0 0 1 0 0,4 3-1 0 0,2-1 232 0 0,-1 0 0 0 0,15 4-1 0 0,-10-6-340 0 0,0 0 0 0 0,1 0 0 0 0,-1-2-1 0 0,1 0 1 0 0,-1 0 0 0 0,0-2 0 0 0,1 0-1 0 0,22-5 1 0 0,-27 3-2 0 0,-2-2 0 0 0,-7 5 1 0 0,0 0-1 0 0,-1-1 1 0 0,1 1-1 0 0,-1 0 1 0 0,0-1-1 0 0,1 1 1 0 0,-1-1-1 0 0,0 1 1 0 0,0 0 0 0 0,0-1-1 0 0,0 1 1 0 0,0-1-1 0 0,0 1 1 0 0,0 0-1 0 0,-1-1 1 0 0,1 1-1 0 0,0-1 1 0 0,-1 1-1 0 0,1 0 1 0 0,-1-1-1 0 0,1 1 1 0 0,-1 0-1 0 0,0 0 1 0 0,0 0 0 0 0,1-1-1 0 0,-1 1 1 0 0,0 0-1 0 0,0 0 1 0 0,-2-1-1 0 0,-3-5-17 0 0,-1 1 0 0 0,0 0-1 0 0,-10-6 1 0 0,16 11 6 0 0,-14-8-934 0 0,7 6-2886 0 0,8 3 2807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15663 0 0,'0'0'356'0'0,"0"0"50"0"0,0 0 20 0 0,0 0-42 0 0,-1 2-250 0 0,-5 8-130 0 0,0-1 0 0 0,0 1 0 0 0,-1-1 0 0 0,-11 11 0 0 0,-36 33-46 0 0,44-44 13 0 0,4-4-367 0 0,-1 0 0 0 0,1 0 0 0 0,-1-1 0 0 0,0 0 0 0 0,1-1 0 0 0,-11 5 0 0 0,16-8-595 0 0,1 0-29 0 0,0 0-4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2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0,'0'0'224'0'0,"0"0"40"0"0,0 0 16 0 0,0 0 8 0 0</inkml:trace>
  <inkml:trace contextRef="#ctx0" brushRef="#br0" timeOffset="1">217 98 8287 0 0,'0'0'191'0'0,"0"0"26"0"0,2 0 9 0 0,1 1-226 0 0,1-1 1 0 0,-1 0 0 0 0,0 0 0 0 0,0 0-1 0 0,1-1 1 0 0,-1 1 0 0 0,0-1 0 0 0,0 1-1 0 0,5-3 1 0 0,-3 2 797 0 0,0-1 0 0 0,0 1 0 0 0,0 1 0 0 0,5-1 0 0 0,-26 16 493 0 0,-52 35-797 0 0,43-33-286 0 0,2 1 0 0 0,-40 38 0 0 0,58-50 99 0 0,1 1 0 0 0,-1-1 0 0 0,1 1-1 0 0,0 0 1 0 0,-5 14 0 0 0,3-8-116 0 0,1 1-172 0 0,6-9-20 0 0,0-3-1 0 0,1 8 2 0 0,0-8-125 0 0,0-1 0 0 0,0 1 1 0 0,0-1-1 0 0,0 0 0 0 0,0 1 0 0 0,1-1 0 0 0,-1 0 0 0 0,0 0 0 0 0,1-1 0 0 0,-1 1 0 0 0,0 0 0 0 0,1-1 0 0 0,-1 1 0 0 0,1-1 1 0 0,-1 0-1 0 0,1 0 0 0 0,-1 0 0 0 0,4 0 0 0 0,8-2-5334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11975 0 0,'0'0'267'0'0,"0"0"42"0"0,0 0 17 0 0,0 0-28 0 0,1 1-196 0 0,1 2-19 0 0,0-1 0 0 0,1 1 0 0 0,-1-1 0 0 0,1 0 1 0 0,-1 1-1 0 0,1-1 0 0 0,0 0 0 0 0,0-1 0 0 0,0 1 1 0 0,0 0-1 0 0,0-1 0 0 0,0 0 0 0 0,1 0 0 0 0,-1 0 0 0 0,0 0 1 0 0,7 1-1 0 0,6 0 277 0 0,0-1-1 0 0,20 0 1 0 0,-29-1-159 0 0,-1-1-1 0 0,1 1 1 0 0,0-2 0 0 0,-1 1-1 0 0,0-1 1 0 0,1 0 0 0 0,9-4-1 0 0,-7 1-200 0 0,-2-1-64 0 0,-5 5-273 0 0,-1-9-1088 0 0,-2 10 1409 0 0,1-1 1 0 0,-1 0-1 0 0,1 1 1 0 0,-1-1 0 0 0,1 0-1 0 0,-1 1 1 0 0,0-1 0 0 0,1 1-1 0 0,-1 0 1 0 0,0-1-1 0 0,1 1 1 0 0,-1-1 0 0 0,0 1-1 0 0,1 0 1 0 0,-1-1 0 0 0,0 1-1 0 0,0 0 1 0 0,1 0-1 0 0,-1 0 1 0 0,0 0 0 0 0,0-1-1 0 0,0 1 1 0 0,1 0 0 0 0,-1 0-1 0 0,0 1 1 0 0,0-1-1 0 0,0 0 1 0 0,1 0 0 0 0,-2 0-1 0 0,0 1-130 0 0,-4 0 50 0 0,1 0 0 0 0,-1 0 0 0 0,1 1 0 0 0,0 0 1 0 0,-1 0-1 0 0,1 0 0 0 0,0 1 0 0 0,-5 3 1 0 0,-3 2 711 0 0,-20 19 0 0 0,25-21-628 0 0,2 1 0 0 0,-1 0 0 0 0,0 1 0 0 0,1 0 0 0 0,1 0 0 0 0,-7 12-1 0 0,9-15 132 0 0,1 0-1 0 0,-1 0 1 0 0,2 0 0 0 0,-1 1-1 0 0,0-1 1 0 0,1 0-1 0 0,0 1 1 0 0,0 0-1 0 0,1-1 1 0 0,0 1-1 0 0,0-1 1 0 0,1 8-1 0 0,-1-8 114 0 0,0-4-209 0 0,0-1 0 0 0,0 1 0 0 0,1 0-1 0 0,-1 0 1 0 0,0-1 0 0 0,0 1 0 0 0,1 0 0 0 0,-1 0-1 0 0,1-1 1 0 0,-1 1 0 0 0,0 0 0 0 0,1-1-1 0 0,-1 1 1 0 0,1-1 0 0 0,1 2 0 0 0,2 4-12 0 0,-3-5-151 0 0,0 1 0 0 0,0-1 0 0 0,1 0 0 0 0,-1 0 0 0 0,0 0 0 0 0,1 0 0 0 0,-1 0 0 0 0,0 0-1 0 0,1 0 1 0 0,-1 0 0 0 0,1-1 0 0 0,-1 1 0 0 0,1-1 0 0 0,0 1 0 0 0,-1-1 0 0 0,1 1 0 0 0,0-1 0 0 0,-1 0 0 0 0,1 0-1 0 0,0 0 1 0 0,-1 0 0 0 0,1 0 0 0 0,0 0 0 0 0,-1 0 0 0 0,1-1 0 0 0,0 1 0 0 0,-1 0 0 0 0,1-1 0 0 0,2-1 0 0 0,17-7-1394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11975 0 0,'0'0'267'0'0,"-2"0"42"0"0,-30-5 406 0 0,28 4-677 0 0,0 0 0 0 0,0 0 0 0 0,-1 1 0 0 0,1-1 0 0 0,0 1 1 0 0,0 0-1 0 0,0 0 0 0 0,-1 1 0 0 0,1-1 0 0 0,0 1 0 0 0,-7 1 0 0 0,10-1 449 0 0,1-1 22 0 0,-2 0-66 0 0,2 0-435 0 0,-1 0 1 0 0,0 0-1 0 0,1 0 1 0 0,-1 0-1 0 0,0 0 0 0 0,1 1 1 0 0,-1-1-1 0 0,0 0 1 0 0,1 0-1 0 0,-1 0 0 0 0,0 1 1 0 0,1-1-1 0 0,-1 0 1 0 0,1 1-1 0 0,-1-1 0 0 0,0 0 1 0 0,1 1-1 0 0,-1-1 1 0 0,0 1-1 0 0,0 1-11 0 0,-1-1 21 0 0,0 0 0 0 0,1 1 1 0 0,-1-1-1 0 0,1 1 0 0 0,-1-1 0 0 0,1 1 0 0 0,-1-1 0 0 0,1 1 0 0 0,0 0 0 0 0,0-1 0 0 0,0 1 0 0 0,-2 4 0 0 0,0 0 190 0 0,1-2-29 0 0,0 1 1 0 0,0-1-1 0 0,0 1 1 0 0,1-1-1 0 0,-2 8 1 0 0,-4 12 348 0 0,5-21-528 0 0,1 0 0 0 0,0 0 0 0 0,0 0 0 0 0,1 0 0 0 0,-1 0 0 0 0,1 0 0 0 0,-1 0 0 0 0,1 0 0 0 0,0 0 0 0 0,0 0 0 0 0,1 3 0 0 0,-1-4 0 0 0,-1 0 0 0 0,1 0 0 0 0,0 1 0 0 0,0-1 0 0 0,0 0 0 0 0,0 0 0 0 0,0 0 0 0 0,0 0 0 0 0,1 1 0 0 0,-1-1 0 0 0,1 0 0 0 0,0 0 0 0 0,-1 0 0 0 0,1 0 0 0 0,0 0 0 0 0,0 0 0 0 0,2 2 0 0 0,1 4 0 0 0,-1-2 0 0 0,0 0 0 0 0,0 0 0 0 0,1-1 0 0 0,7 10 0 0 0,17 24 0 0 0,-24-29 0 0 0,-4 1 0 0 0,-1-9-78 0 0,0 0 0 0 0,-1 0 0 0 0,1 0 0 0 0,0-1-1 0 0,-1 1 1 0 0,1 0 0 0 0,-1-1 0 0 0,1 1 0 0 0,-1 0 0 0 0,0-1 0 0 0,0 0-1 0 0,0 0 1 0 0,0 1 0 0 0,0-1 0 0 0,0 0 0 0 0,0 0 0 0 0,0-1 0 0 0,0 1-1 0 0,0 0 1 0 0,0-1 0 0 0,-5 1 0 0 0,1 0-232 0 0,1-1-1 0 0,-1 0 1 0 0,1 0-1 0 0,-1 0 1 0 0,0-1-1 0 0,1 1 1 0 0,-11-4 0 0 0,4 0-1224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389 584 10135 0 0,'0'0'231'0'0,"0"-1"29"0"0,3-3-218 0 0,0 1 0 0 0,0 0-1 0 0,0 0 1 0 0,0 1 0 0 0,0-1 0 0 0,1 0 0 0 0,-1 1 0 0 0,1 0-1 0 0,-1 0 1 0 0,1 0 0 0 0,0 0 0 0 0,4-1 0 0 0,22-12 450 0 0,-20 9-214 0 0,-5 3-72 0 0,1-1 0 0 0,0 1 1 0 0,-1-1-1 0 0,0 0 0 0 0,0-1 0 0 0,0 1 0 0 0,0-1 0 0 0,-1 0 0 0 0,0 0 0 0 0,7-11 0 0 0,-9 11-178 0 0,20-36 336 0 0,2 1 0 0 0,46-59 0 0 0,-42 63-364 0 0,-2-1 0 0 0,-1-1 0 0 0,29-60 0 0 0,-49 86 0 0 0,0 1 0 0 0,0-1 0 0 0,-1 0 0 0 0,4-15 0 0 0,-8 27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0,-1 0 0 0 0,-5 5 0 0 0,-9 10 0 0 0,11-11 0 0 0,-235 197 0 0 0,104-94 0 0 0,118-92 0 0 0,0 1 0 0 0,1 0 0 0 0,1 2 0 0 0,1 0 0 0 0,0 0 0 0 0,2 2 0 0 0,-20 37 0 0 0,20-29 0 0 0,0 1 0 0 0,2 1 0 0 0,2-1 0 0 0,0 1 0 0 0,-4 40 0 0 0,10-56 17 0 0,-17 112 1050 0 0,14-105-830 0 0,0 0 0 0 0,-2-1 0 0 0,-16 37 0 0 0,19-49-371 0 0,-1 0 0 0 0,-1-1-1 0 0,0 1 1 0 0,0-1 0 0 0,0 0 0 0 0,-1-1-1 0 0,1 1 1 0 0,-2-1 0 0 0,1-1-1 0 0,-1 1 1 0 0,0-1 0 0 0,0-1 0 0 0,-16 7-1 0 0,22-10-41 0 0,-1 0 0 0 0,1-1-1 0 0,0 0 1 0 0,-1 0 0 0 0,1 1-1 0 0,-1-2 1 0 0,1 1 0 0 0,0 0-1 0 0,-1 0 1 0 0,1-1 0 0 0,-5 0-1 0 0,6 0-688 0 0,1 1-126 0 0,-2-3-29 0 0,-6-13-4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11975 0 0,'0'0'267'0'0,"0"0"42"0"0,0 0 17 0 0,1 2-28 0 0,0 0-244 0 0,12 12 4 0 0,-9-10 74 0 0,1-1-1 0 0,0 1 0 0 0,0-1 0 0 0,0 0 0 0 0,0-1 1 0 0,1 1-1 0 0,-1-1 0 0 0,1 0 0 0 0,-1 0 0 0 0,1-1 1 0 0,0 1-1 0 0,0-1 0 0 0,9 0 0 0 0,9 0 660 0 0,47-3 0 0 0,-66 1-730 0 0,37-3 614 0 0,-1-2 0 0 0,0-2 0 0 0,58-19 0 0 0,-8-6-6063 0 0,-71 25-660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13823 0 0,'0'0'315'0'0,"0"0"45"0"0,0 0 21 0 0,0 0-49 0 0,-2 1-149 0 0,-14 11 223 0 0,0-2 0 0 0,-1 0 0 0 0,-32 13 1 0 0,9-5-51 0 0,22-9-356 0 0,-70 39 0 0 0,85-46 0 0 0,2-2 0 0 0,0 1 0 0 0,0-1 0 0 0,0 1 0 0 0,0-1 0 0 0,0 1 0 0 0,0 0 0 0 0,0-1 0 0 0,1 1 0 0 0,-1 0 0 0 0,0 0 0 0 0,0 0 0 0 0,1 0 0 0 0,-1-1 0 0 0,1 1 0 0 0,-1 0 0 0 0,1 0 0 0 0,-1 0 0 0 0,0 2 0 0 0,-2 4 72 0 0,2-5 299 0 0,2-1 117 0 0,-1 1-440 0 0,1 0 1 0 0,0-1-1 0 0,-1 0 1 0 0,1 1-1 0 0,0-1 0 0 0,0 1 1 0 0,0-1-1 0 0,0 0 1 0 0,0 0-1 0 0,1 0 0 0 0,-1 1 1 0 0,0-1-1 0 0,1 0 1 0 0,-1 0-1 0 0,0-1 1 0 0,1 1-1 0 0,-1 0 0 0 0,1 0 1 0 0,-1-1-1 0 0,1 1 1 0 0,0-1-1 0 0,-1 1 0 0 0,1-1 1 0 0,3 0-1 0 0,3 2-66 0 0,0-1-1 0 0,0 0 0 0 0,0-1 1 0 0,9-1-1 0 0,-8 1-23 0 0,1-2 1 0 0,-1 1-1 0 0,0-1 0 0 0,0-1 1 0 0,0 0-1 0 0,0 0 0 0 0,0 0 1 0 0,0-1-1 0 0,-1-1 0 0 0,0 0 0 0 0,0 0 1 0 0,0 0-1 0 0,-1-1 0 0 0,1 0 1 0 0,-1 0-1 0 0,-1-1 0 0 0,1 0 0 0 0,-1 0 1 0 0,0-1-1 0 0,4-8 0 0 0,1-2-2644 0 0,14-29-1 0 0,-20 36 1152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15663 0 0,'0'0'356'0'0,"0"0"50"0"0,0 0 20 0 0,0 0-42 0 0,2-7-236 0 0,-2 6-147 0 0,3-25 1200 0 0,7-30 1 0 0,-8 47-875 0 0,1 1-1 0 0,0-1 1 0 0,0 1 0 0 0,1 0-1 0 0,0 0 1 0 0,0 0 0 0 0,8-9-1 0 0,-2 5-178 0 0,0 1 0 0 0,1 0 0 0 0,0 1 0 0 0,0 0 0 0 0,1 1 0 0 0,0 0 0 0 0,1 1 0 0 0,0 0-1 0 0,0 1 1 0 0,17-6 0 0 0,-11 6-670 0 0,1 0 0 0 0,30-5 0 0 0,-27 8-2716 0 0,45-2 0 0 0,-31 7-3644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466 139 8287 0 0,'0'0'382'0'0,"0"0"-8"0"0,0 0-102 0 0,0 0 463 0 0,0 0 234 0 0,0 0 45 0 0,0 0-61 0 0,0 0-288 0 0,0 0-121 0 0,0 0-28 0 0,0 0-72 0 0,-2 0-289 0 0,0-2-135 0 0,-21-5-23 0 0,23 7 55 0 0,0 0 1 0 0,-1 0-1 0 0,1 0 0 0 0,0 0 0 0 0,0 0 0 0 0,-1 0 0 0 0,1 0 0 0 0,0 0 0 0 0,0 0 1 0 0,-1 0-1 0 0,1 0 0 0 0,0 0 0 0 0,0 0 0 0 0,0-1 0 0 0,-1 1 0 0 0,1 0 0 0 0,0 0 1 0 0,0 0-1 0 0,0 0 0 0 0,-1 0 0 0 0,1-1 0 0 0,0 1 0 0 0,0 0 0 0 0,0 0 0 0 0,0 0 1 0 0,0-1-1 0 0,-1 1 0 0 0,1 0 0 0 0,0 0 0 0 0,0-1 0 0 0,6-7 1820 0 0,-1 4-1767 0 0,1 0-1 0 0,0 1 1 0 0,0-1-1 0 0,1 1 1 0 0,9-3-1 0 0,17-9-123 0 0,-2-3 19 0 0,2 2 0 0 0,0 2 0 0 0,52-15 0 0 0,-75 28 0 0 0,-10 2 0 0 0,1-1 0 0 0,0 1 0 0 0,0 0 0 0 0,-1-1 0 0 0,1 1 0 0 0,0 0 0 0 0,-1 0 0 0 0,1-1 0 0 0,-1 1 0 0 0,1 0 0 0 0,-1 0 0 0 0,1 0 0 0 0,-1 0 0 0 0,0 0 0 0 0,1 0 0 0 0,-1 0 0 0 0,0 0 0 0 0,0 0 0 0 0,0 0 0 0 0,0 0 0 0 0,0 0 0 0 0,0 0 0 0 0,0 0 0 0 0,0 0 0 0 0,0-1 0 0 0,0 1 0 0 0,-1 0 0 0 0,1 0 0 0 0,0 0 0 0 0,-1 0 0 0 0,0 2 0 0 0,0 0 0 0 0,0 0 0 0 0,0 0 0 0 0,0 0 0 0 0,-1 0 0 0 0,0 0 0 0 0,1 0 0 0 0,-1-1 0 0 0,-3 5 0 0 0,-24 18 0 0 0,0-1 0 0 0,-34 21 0 0 0,-20 9 0 0 0,-115 69 0 0 0,24-15 0 0 0,160-98 0 0 0,-1 0 0 0 0,1 1 0 0 0,1 0 0 0 0,0 1 0 0 0,1 1 0 0 0,0 0 0 0 0,-15 22 0 0 0,24-26 0 0 0,3-9 0 0 0,0 0 0 0 0,0 1 0 0 0,0-1 0 0 0,1 0 0 0 0,-1 1 0 0 0,0-1 0 0 0,0 0 0 0 0,1 0 0 0 0,-1 1 0 0 0,0-1 0 0 0,1 0 0 0 0,-1 0 0 0 0,0 0 0 0 0,0 1 0 0 0,1-1 0 0 0,-1 0 0 0 0,0 0 0 0 0,1 0 0 0 0,-1 0 0 0 0,0 0 0 0 0,1 0 0 0 0,0 0 0 0 0,7 1 0 0 0,1-1 0 0 0,-1-1 0 0 0,0 1 0 0 0,17-5 0 0 0,-9 2 0 0 0,242-27 0 0 0,-238 27-861 0 0,-18 3-3622 0 0,-2 0-1565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 8287 0 0,'0'0'191'0'0,"0"0"26"0"0,2-1 9 0 0,-1 1-214 0 0,1-1 1 0 0,0 0-1 0 0,0 1 1 0 0,0-1 0 0 0,0 1-1 0 0,-1-1 1 0 0,1 1-1 0 0,0 0 1 0 0,0 0-1 0 0,0 0 1 0 0,0 0 0 0 0,0 0-1 0 0,0 0 1 0 0,3 1-1 0 0,-4 0 65 0 0,1-1 1 0 0,-1 0-1 0 0,0 1 0 0 0,1-1 0 0 0,-1 0 0 0 0,1 0 1 0 0,-1 0-1 0 0,1 0 0 0 0,-1-1 0 0 0,0 1 0 0 0,1 0 0 0 0,1-1 1 0 0,24-4 1456 0 0,-25 5-1022 0 0,-2 0 0 0 0,3 2 330 0 0,-3-2-752 0 0,0 0-1 0 0,0-1 0 0 0,1 1 0 0 0,-1 0 0 0 0,0 0 1 0 0,0 0-1 0 0,0 0 0 0 0,1 1 0 0 0,-1-1 1 0 0,0 0-1 0 0,0 0 0 0 0,0 0 0 0 0,0 0 0 0 0,1 0 1 0 0,-1 0-1 0 0,0 0 0 0 0,0 0 0 0 0,0 0 0 0 0,0 0 1 0 0,1 0-1 0 0,-1 1 0 0 0,0-1 0 0 0,0 0 0 0 0,0 0 1 0 0,0 0-1 0 0,0 0 0 0 0,0 0 0 0 0,1 1 1 0 0,-1-1-1 0 0,0 0 0 0 0,0 0 0 0 0,0 0 0 0 0,0 0 1 0 0,0 1-1 0 0,0-1 0 0 0,0 0 0 0 0,0 0 0 0 0,0 0 1 0 0,0 1-1 0 0,-2 6 169 0 0,0-1-1 0 0,-1 1 1 0 0,0-1 0 0 0,0 1-1 0 0,-1-1 1 0 0,0 0-1 0 0,0 0 1 0 0,-9 10 0 0 0,-5 9-236 0 0,-82 103-22 0 0,80-104 0 0 0,17-21 1 0 0,-22 24-508 0 0,3-12-2575 0 0,7-8 1060 0 0,12-6-24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73 8287 0 0,'0'0'191'0'0,"0"0"26"0"0,0 0 9 0 0,-2 1-34 0 0,-4 3-53 0 0,1-1 0 0 0,-1 1 0 0 0,1 1 0 0 0,-8 7 0 0 0,-2 2 676 0 0,-16 8 1139 0 0,18-13-1394 0 0,0 1 1 0 0,0 0-1 0 0,1 1 0 0 0,-13 15 0 0 0,-10 7 1421 0 0,45-43-1978 0 0,1 0 1 0 0,0 1-1 0 0,1 0 0 0 0,21-11 0 0 0,-14 9-3 0 0,30-23 0 0 0,10-7 0 0 0,-7 9-50 0 0,-25 15-126 0 0,32-16 1 0 0,-40 23-808 0 0,-18 10 609 0 0,-1 0 575 0 0,0 0 250 0 0,0 0 49 0 0,1 0-59 0 0,0 1-436 0 0,-1-1 1 0 0,1 0 0 0 0,-1 1-1 0 0,1-1 1 0 0,-1 0-1 0 0,1 1 1 0 0,-1-1 0 0 0,0 0-1 0 0,1 1 1 0 0,-1-1-1 0 0,1 1 1 0 0,-1-1-1 0 0,0 1 1 0 0,0-1 0 0 0,1 1-1 0 0,-1-1 1 0 0,0 1-1 0 0,0-1 1 0 0,1 1 0 0 0,-1 0-1 0 0,0-1 1 0 0,0 1-1 0 0,0-1 1 0 0,0 1 0 0 0,0-1-1 0 0,0 1 1 0 0,0 0-1 0 0,0-1 1 0 0,0 2-1 0 0,0 0-7 0 0,0 12 0 0 0,-1 0 0 0 0,0 0 0 0 0,-1 0 0 0 0,-6 26 0 0 0,1-5-189 0 0,6-34-860 0 0,1-1-385 0 0,0 0-78 0 0,0 0-20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79 244 13823 0 0,'0'0'315'0'0,"0"0"45"0"0,0 0 21 0 0,0 0-49 0 0,0 0-149 0 0,0 0 194 0 0,0 0 110 0 0,0 0 22 0 0,-1-1-66 0 0,-24-11-329 0 0,20 10-104 0 0,0 0 1 0 0,-1-1-1 0 0,1 0 1 0 0,-7-5-1 0 0,10 6-10 0 0,1 1 0 0 0,-1-1 0 0 0,1 0 0 0 0,-1 1 0 0 0,1-1 0 0 0,-1 0 0 0 0,1 0 0 0 0,0 0 0 0 0,0 0 0 0 0,0-1 0 0 0,0 1 0 0 0,1 0-1 0 0,-1 0 1 0 0,0 0 0 0 0,0-4 0 0 0,1 2 0 0 0,0 0 0 0 0,0 0 0 0 0,0 0 0 0 0,1 0 0 0 0,-1 0 0 0 0,1 0 0 0 0,0 0 0 0 0,0 0 0 0 0,1 0 0 0 0,-1 0 0 0 0,1 0 0 0 0,-1 0 0 0 0,1 1 0 0 0,1-1 0 0 0,-1 1 0 0 0,0 0 0 0 0,1-1 0 0 0,-1 1 0 0 0,1 0 0 0 0,0 0 0 0 0,6-3 0 0 0,2-4 0 0 0,1 2 0 0 0,0 0 0 0 0,1 0 0 0 0,25-10 0 0 0,-19 10 0 0 0,2 0 0 0 0,-1 2 0 0 0,1 0 0 0 0,0 2 0 0 0,0 0 0 0 0,0 1 0 0 0,22 0 0 0 0,-40 3 0 0 0,1 1 0 0 0,-1-1 0 0 0,0 1 0 0 0,0 0 0 0 0,1 0 0 0 0,-1 0 0 0 0,0 0 0 0 0,0 0 0 0 0,5 4 0 0 0,1 1 0 0 0,-2 2 0 0 0,-5-5 0 0 0,-2-2 0 0 0,1 0 0 0 0,-1 0 0 0 0,1 0 0 0 0,-1 0 0 0 0,1 0 0 0 0,-1 0 0 0 0,0 0 0 0 0,0 0 0 0 0,1 0 0 0 0,-1 0 0 0 0,0 1 0 0 0,0-1 0 0 0,0 0 0 0 0,0 0 0 0 0,-1 1 0 0 0,2 9 0 0 0,-3 4 0 0 0,-2-12 0 0 0,2-2 0 0 0,0 1 0 0 0,-3 4 0 0 0,-1-1 0 0 0,0 0 0 0 0,0-1 0 0 0,-13 8 0 0 0,3-4 54 0 0,14-7-10 0 0,-1 0-1 0 0,0 1 0 0 0,1-1 0 0 0,-1 1 0 0 0,1-1 0 0 0,-1 1 1 0 0,1 0-1 0 0,-3 3 0 0 0,-2 2 66 0 0,-1 0 0 0 0,-1-1 0 0 0,1 0 0 0 0,-1 0 0 0 0,-10 5 0 0 0,-19 12-2078 0 0,37-22 821 0 0,1-1-2672 0 0,0 0-1148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13823 0 0,'0'0'315'0'0,"0"0"45"0"0,0 0 21 0 0,0 0-49 0 0,0 2-220 0 0,0 0-111 0 0,0 1 0 0 0,0-1-1 0 0,0 0 1 0 0,0 1 0 0 0,0-1 0 0 0,0 1-1 0 0,-1-1 1 0 0,1 0 0 0 0,-1 1 0 0 0,0-1-1 0 0,0 0 1 0 0,0 0 0 0 0,0 1-1 0 0,0-1 1 0 0,0 0 0 0 0,0 0 0 0 0,-1 0-1 0 0,1 0 1 0 0,-3 1 0 0 0,-4 6-2 0 0,-1 0 1 0 0,-16 11-1 0 0,4-3 0 0 0,-124 126 1887 0 0,119-113-1377 0 0,1 1 0 0 0,2 0 1 0 0,-23 42-1 0 0,18-29-333 0 0,20-35-178 0 0,2 2 0 0 0,-1-1 0 0 0,1 1-1 0 0,-8 21 1 0 0,13-31 2 0 0,0 3 0 0 0,0-1 0 0 0,-1 0 0 0 0,1 1 0 0 0,-1-1 0 0 0,0 0 0 0 0,0 0 0 0 0,0 0 0 0 0,0 0 0 0 0,-1 0 0 0 0,-3 3 0 0 0,-15 15-353 0 0,20-21 279 0 0,0 1 1 0 0,1-1-1 0 0,-1 1 0 0 0,0-1 1 0 0,0 1-1 0 0,0-1 1 0 0,0 0-1 0 0,0 1 0 0 0,0-1 1 0 0,0 0-1 0 0,0 0 0 0 0,0 0 1 0 0,-2 0-1 0 0,2 0-642 0 0,1 0-857 0 0,0 0-379 0 0,0 0-80 0 0,0 0-15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3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63 6447 0 0,'0'0'142'0'0,"0"0"22"0"0,0 0 13 0 0,2-2 55 0 0,27-32 3617 0 0,-28 33-2829 0 0,0-2-507 0 0,0 0 0 0 0,0 0 0 0 0,0 1 0 0 0,0-1 0 0 0,1 1 0 0 0,1-4 0 0 0,-1 3 3271 0 0,0 6-3783 0 0,1 0 1 0 0,-2 1-1 0 0,1-1 1 0 0,0 1-1 0 0,-1-1 0 0 0,1 1 1 0 0,-1-1-1 0 0,0 1 1 0 0,0 0-1 0 0,-1 0 0 0 0,1-1 1 0 0,-1 7-1 0 0,1 7 220 0 0,-4 27 0 0 0,1-18 267 0 0,-3 26 71 0 0,-20 93-1 0 0,-5 27-558 0 0,9-39 0 0 0,3-32-64 0 0,18-99-273 0 0,0-2-138 0 0,0 0-33 0 0,0 0 66 0 0,0 0 433 0 0,-1 0 1 0 0,1 0 0 0 0,0 0 0 0 0,0 0 0 0 0,0 0 0 0 0,0 0 0 0 0,0 0 0 0 0,-1 0 0 0 0,1 0 0 0 0,0 0 0 0 0,0-1 0 0 0,0 1 0 0 0,0 0 0 0 0,0 0 0 0 0,0 0-1 0 0,-1 0 1 0 0,1 0 0 0 0,0 0 0 0 0,0 0 0 0 0,0 0 0 0 0,0-1 0 0 0,0 1 0 0 0,0 0 0 0 0,0 0 0 0 0,0 0 0 0 0,0 0 0 0 0,0 0 0 0 0,0-1 0 0 0,-1 1-1 0 0,1 0 1 0 0,0 0 0 0 0,0 0 0 0 0,0 0 0 0 0,0 0 0 0 0,0-1 0 0 0,0 1 0 0 0,0 0 0 0 0,1 0 0 0 0,1-10-420 0 0,5-6-1163 0 0,1 7-2707 0 0,1 0-1316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11975 0 0,'0'0'267'0'0,"0"0"42"0"0,0 0 17 0 0,0 0-28 0 0,0 0-126 0 0,0 0 204 0 0,0 0 111 0 0,2-1 22 0 0,20-8-47 0 0,-1 0 0 0 0,44-11-1 0 0,51-4 800 0 0,-108 22-1251 0 0,38-6-869 0 0,59-2-1 0 0,-77 10 239 0 0,0 0 0 0 0,0 2 0 0 0,39 7 1 0 0,-50-6-914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76 10135 0 0,'0'0'231'0'0,"0"0"29"0"0,-1 2 19 0 0,-1-2-199 0 0,2 1-66 0 0,-1-1 0 0 0,1 1 0 0 0,-1-1 1 0 0,1 1-1 0 0,-1-1 0 0 0,1 1 0 0 0,-1-1 0 0 0,1 1 1 0 0,-1-1-1 0 0,1 1 0 0 0,0 0 0 0 0,-1-1 0 0 0,1 1 1 0 0,0 0-1 0 0,0-1 0 0 0,-1 1 0 0 0,1 0 0 0 0,0-1 0 0 0,0 2 1 0 0,-1-1 378 0 0,1-1 106 0 0,15-3 523 0 0,50-16 442 0 0,102-24 1168 0 0,-101 32-1438 0 0,87-4-1 0 0,-124 15-1858 0 0,0 0 0 0 0,0 2 0 0 0,1 1 0 0 0,-1 1-1 0 0,43 13 1 0 0,-61-14-5131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 8287 0 0,'2'-1'382'0'0,"23"-5"1968"0"0,-38 22 282 0 0,-70 40-1402 0 0,30-22-784 0 0,33-22 219 0 0,-38 17-1 0 0,5-3 55 0 0,10-1-719 0 0,0 2 0 0 0,2 1 0 0 0,-41 37 0 0 0,18-13 0 0 0,31-26 0 0 0,26-22 0 0 0,0 1 0 0 0,0 1 0 0 0,1-1 0 0 0,0 1 0 0 0,-11 13 0 0 0,16-18 0 0 0,0 1 0 0 0,0 0 0 0 0,0 0 0 0 0,0-1 0 0 0,0 1 0 0 0,0 0 0 0 0,0 0 0 0 0,1 0 0 0 0,-1 0 0 0 0,0 4 0 0 0,1-5 0 0 0,0 0 0 0 0,0 0 0 0 0,0 1 0 0 0,1-1 0 0 0,-1 0 0 0 0,0 0 0 0 0,1 0 0 0 0,-1 0 0 0 0,1 1 0 0 0,0 0 0 0 0,0 0 0 0 0,-1 0 0 0 0,1-1 0 0 0,0 1 0 0 0,-1-1 0 0 0,1 1 0 0 0,0-1 0 0 0,0 0 0 0 0,-1 1 0 0 0,1-1 0 0 0,0 0 0 0 0,0 0 0 0 0,1 0 0 0 0,-1 1 0 0 0,0-1 0 0 0,0 0 0 0 0,1-1 0 0 0,-1 1 0 0 0,0 0 0 0 0,1 0 0 0 0,-1 0 0 0 0,3 0 0 0 0,2 1 0 0 0,7 5 73 0 0,1 0-1 0 0,1-2 1 0 0,-1 0 0 0 0,1 0-1 0 0,0-2 1 0 0,0 0-1 0 0,0 0 1 0 0,0-1 0 0 0,20-1-1 0 0,17-2 452 0 0,71-11-1 0 0,-83 7-413 0 0,84-7 45 0 0,65-9-141 0 0,-138 13-16 0 0,82-24 0 0 0,-32-4 2 0 0,-93 32 0 0 0,1 0-261 0 0,-2 0 0 0 0,1-1 0 0 0,0 0 0 0 0,-1 0 0 0 0,0-1 1 0 0,6-6-1 0 0,-12 11 252 0 0,0 1 0 0 0,0-1 0 0 0,0 0 0 0 0,0 1 0 0 0,0-1 1 0 0,0 0-1 0 0,0 0 0 0 0,-1 0 0 0 0,1 0 0 0 0,0 0 0 0 0,-1 0 1 0 0,1 0-1 0 0,0 0 0 0 0,-1 0 0 0 0,0 0 0 0 0,1 0 0 0 0,-1 0 1 0 0,1-2-1 0 0,0-2 11 0 0,1 2 77 0 0,-1 0 0 0 0,0 0 0 0 0,0 0 0 0 0,0 0 0 0 0,0 0 0 0 0,0 0 0 0 0,-1 0 1 0 0,1 0-1 0 0,-1 0 0 0 0,0-1 0 0 0,0 1 0 0 0,0 0 0 0 0,0 0 0 0 0,0 0 0 0 0,-1 0 0 0 0,0 0 0 0 0,1 0 0 0 0,-1 0 0 0 0,0 0 0 0 0,-1 0 0 0 0,1 0 0 0 0,0 0 0 0 0,-1 0 0 0 0,-2-3 0 0 0,-5-12-62 0 0,8 15-17 0 0,0 0 0 0 0,0 1 0 0 0,-1-1 0 0 0,1 0 0 0 0,-1 1 0 0 0,0-1 0 0 0,0 1-1 0 0,0 0 1 0 0,-2-3 0 0 0,1 3 0 0 0,1 0 0 0 0,-1 0 0 0 0,1 0 0 0 0,-1 0 0 0 0,0 1 0 0 0,1-1 0 0 0,-1 1 0 0 0,0 0 0 0 0,0 0 0 0 0,0 0 0 0 0,-4-1 0 0 0,-1 1 0 0 0,0 1 0 0 0,0-1 0 0 0,-10 2 0 0 0,7 0 0 0 0,-34 1 0 0 0,41-2 0 0 0,0 1 0 0 0,-1 0 0 0 0,1-1 0 0 0,-8 4 0 0 0,10-3 0 0 0,0 0 0 0 0,1 0 0 0 0,-1 0 0 0 0,1 0 0 0 0,-1 0 0 0 0,1 1 0 0 0,-1-1 0 0 0,1 0 0 0 0,-2 3 0 0 0,-4 4 0 0 0,-17 11-96 0 0,6-5-270 0 0,1 0 0 0 0,-26 28 1 0 0,39-37 312 0 0,0 0-1 0 0,0 0 1 0 0,1 0 0 0 0,0 1 0 0 0,0-1-1 0 0,0 1 1 0 0,0 0 0 0 0,1-1 0 0 0,0 1-1 0 0,0 0 1 0 0,1 0 0 0 0,-1 1 0 0 0,2-1-1 0 0,-2 9 1 0 0,2-11-12 0 0,0 0-1 0 0,0 0 1 0 0,0-1-1 0 0,0 1 1 0 0,1 0 0 0 0,0 0-1 0 0,-1 0 1 0 0,1 0-1 0 0,1 0 1 0 0,-1-1-1 0 0,1 1 1 0 0,-1 0-1 0 0,1-1 1 0 0,0 1-1 0 0,0-1 1 0 0,0 0 0 0 0,1 0-1 0 0,-1 0 1 0 0,1 0-1 0 0,0 0 1 0 0,3 2-1 0 0,5 1-446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10 130 11975 0 0,'0'0'267'0'0,"0"0"42"0"0,0 0 17 0 0,-2-1-28 0 0,-4 0-126 0 0,5 1 204 0 0,1 0 111 0 0,0 0 22 0 0,0 0 3 0 0,0 0 0 0 0,15-4 512 0 0,199-24 2058 0 0,-90 14-2068 0 0,87-17-363 0 0,79-10-694 0 0,-147 32-291 0 0,-48 12-7380 0 0,-75-1 1914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85 15663 0 0,'0'0'356'0'0,"2"1"50"0"0,0 0-375 0 0,0-1 0 0 0,0 1 1 0 0,0-1-1 0 0,0 1 0 0 0,0-1 1 0 0,0 0-1 0 0,0 1 0 0 0,0-1 1 0 0,0 0-1 0 0,0-1 0 0 0,0 1 0 0 0,3-1 1 0 0,28-9 383 0 0,-8 3-279 0 0,228-46-136 0 0,-226 47 0 0 0,0 1 0 0 0,47-2 0 0 0,-70 7 0 0 0,-1 0 0 0 0,0 1 0 0 0,0-1 0 0 0,0 1 0 0 0,0-1 0 0 0,0 1 0 0 0,4 1 0 0 0,3 4 0 0 0,-9-5 0 0 0,0 0 0 0 0,0 0 0 0 0,-1 0 0 0 0,1 0 0 0 0,-1 0 0 0 0,1 1 0 0 0,0-1 0 0 0,-1 0 0 0 0,0 0 0 0 0,1 0 0 0 0,-1 0 0 0 0,0 1 0 0 0,1-1 0 0 0,-1 0 0 0 0,0 0 0 0 0,0 1 0 0 0,0 1 0 0 0,-1 0 0 0 0,1 1 0 0 0,-1-1 0 0 0,0 0 0 0 0,1 1 0 0 0,-2-1 0 0 0,0 4 0 0 0,-2 1 0 0 0,-1 0 0 0 0,1 0 0 0 0,-12 14 0 0 0,-1-2 0 0 0,-1-1 0 0 0,-1-1 0 0 0,-1-1 0 0 0,-24 16 0 0 0,17-16 0 0 0,-1-2 0 0 0,-42 18 0 0 0,-32 17 0 0 0,94-45 0 0 0,0 0 0 0 0,-1-1 0 0 0,0-1 0 0 0,-15 5 0 0 0,25-8 0 0 0,11-3 0 0 0,-1 0 0 0 0,1 1 0 0 0,0 0 0 0 0,-1 1 0 0 0,22 0 0 0 0,-23 2 0 0 0,1-1 0 0 0,0 1 0 0 0,0 1 0 0 0,0 0 0 0 0,0 1 0 0 0,21 7 0 0 0,-18-4 0 0 0,-2 0 0 0 0,1 1 0 0 0,0 0 0 0 0,-1 1 0 0 0,-1 0 0 0 0,1 1 0 0 0,-1 0 0 0 0,-1 1 0 0 0,17 19 0 0 0,-22-22 0 0 0,-1-1 0 0 0,0 1 0 0 0,0-1 0 0 0,-1 1 0 0 0,1 0 0 0 0,1 8 0 0 0,-4-13 0 0 0,-1 1 0 0 0,1-1 0 0 0,-1 0 0 0 0,0 1 0 0 0,1-1 0 0 0,-1 1 0 0 0,0-1 0 0 0,-1 0 0 0 0,1 1 0 0 0,0-1 0 0 0,-1 1 0 0 0,1-1 0 0 0,-1 0 0 0 0,0 0 0 0 0,0 1 0 0 0,0-1 0 0 0,0 0 0 0 0,0 0 0 0 0,0 0 0 0 0,-1 0 0 0 0,1 0 0 0 0,-1 0 0 0 0,-2 3 0 0 0,-5 3 0 0 0,1-1 0 0 0,-1 0 0 0 0,-1 0 0 0 0,1-1 0 0 0,-1-1 0 0 0,0 1 0 0 0,-19 6 0 0 0,-5-1 0 0 0,-39 8 0 0 0,1 0 0 0 0,45-11 0 0 0,0-1 0 0 0,0-1 0 0 0,-29 3 0 0 0,34-7-43 0 0,16-1-29 0 0,1 0 1 0 0,-1 0-1 0 0,1-1 1 0 0,-1 1-1 0 0,1-1 0 0 0,-1-1 1 0 0,1 1-1 0 0,-1-1 1 0 0,1 0-1 0 0,-10-3 1 0 0,14 4-28 0 0,0-1 1 0 0,0 1-1 0 0,1-1 0 0 0,-1 1 1 0 0,0-1-1 0 0,1 1 1 0 0,-1-1-1 0 0,0 1 1 0 0,1-1-1 0 0,-1 0 1 0 0,1 0-1 0 0,-1 1 1 0 0,1-1-1 0 0,-1 0 1 0 0,1 0-1 0 0,0 1 1 0 0,-1-1-1 0 0,1 0 0 0 0,0-1 1 0 0,-2-8-925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13823 0 0,'0'0'315'0'0,"0"0"45"0"0,0 0 21 0 0,0 0-49 0 0,0 0-149 0 0,0 0 194 0 0,0 0 110 0 0,0 0 22 0 0,0 0-66 0 0,0 8-278 0 0,-1-3-165 0 0,0 0 0 0 0,0 0 0 0 0,0-1 0 0 0,-1 1 0 0 0,1 0 0 0 0,-1-1 0 0 0,0 0 0 0 0,-1 1 0 0 0,1-1 0 0 0,-1 0 0 0 0,0 0 0 0 0,0 0 0 0 0,0-1 0 0 0,0 1 0 0 0,-1-1 0 0 0,-7 6 0 0 0,-5 2 0 0 0,-1 0 0 0 0,-35 16 0 0 0,-2 2 0 0 0,2 2 0 0 0,23-15 0 0 0,-34 27 0 0 0,3 0 0 0 0,-30 26 0 0 0,81-61 0 0 0,1 0 0 0 0,-1 1 0 0 0,2 0 0 0 0,-1 1 0 0 0,1 0 0 0 0,1 0 0 0 0,-7 14 0 0 0,9-14 0 0 0,3-9 0 0 0,1 0 0 0 0,0-1 0 0 0,-1 1 0 0 0,1 0 0 0 0,0 0 0 0 0,0-1 0 0 0,-1 1 0 0 0,1 0 0 0 0,0 0 0 0 0,0-1 0 0 0,0 1 0 0 0,0 0 0 0 0,0 0 0 0 0,0-1 0 0 0,0 1 0 0 0,0 0 0 0 0,0 0 0 0 0,1-1 0 0 0,-1 1 0 0 0,0 0 0 0 0,0 0 0 0 0,1-1 0 0 0,-1 1 0 0 0,1 1 0 0 0,0 0 0 0 0,2 4 77 0 0,0 0 1 0 0,0-1-1 0 0,0 1 0 0 0,1-1 0 0 0,0 0 1 0 0,0 0-1 0 0,0 0 0 0 0,1 0 0 0 0,-1-1 1 0 0,1 1-1 0 0,0-1 0 0 0,7 4 0 0 0,6 3 266 0 0,-1-1 0 0 0,31 12-1 0 0,-14-9-340 0 0,0-2 0 0 0,1-1 0 0 0,0-2 0 0 0,0-2 0 0 0,1 0 0 0 0,0-3 0 0 0,58-1 0 0 0,-79-4 16 0 0,-1 0 0 0 0,0 0 0 0 0,0-2 0 0 0,-1 0 0 0 0,18-7 0 0 0,-9 3 317 0 0,-4 0-68 0 0,0 0 1 0 0,-1-1 0 0 0,0-1-1 0 0,-1 0 1 0 0,18-16-1 0 0,-28 21-267 0 0,-1 0 0 0 0,0 0 0 0 0,0-1 0 0 0,0 0 0 0 0,-1 0 0 0 0,0 0 0 0 0,0-1 0 0 0,-1 1 0 0 0,1-1 0 0 0,-2 0 0 0 0,1 0 0 0 0,-1 0 0 0 0,0 0 0 0 0,0-1 0 0 0,-1 1 0 0 0,0-1 0 0 0,0 1 0 0 0,0 0 0 0 0,-2-13 0 0 0,-1 10 0 0 0,2 10 0 0 0,0-1 0 0 0,0 1 0 0 0,0-1 0 0 0,0 1 0 0 0,0-1 0 0 0,0 1 0 0 0,-1-1 0 0 0,1 1 0 0 0,0-1 0 0 0,0 1 0 0 0,-1-1 0 0 0,1 1 0 0 0,0-1 0 0 0,-1 1 0 0 0,1 0 0 0 0,0-1 0 0 0,-1 1 0 0 0,1-1 0 0 0,-1 1 0 0 0,1 0 0 0 0,0-1 0 0 0,-1 1 0 0 0,1 0 0 0 0,-1 0 0 0 0,1-1 0 0 0,-1 1 0 0 0,1 0 0 0 0,-1 0 0 0 0,1 0 0 0 0,-2-1 0 0 0,1 1 0 0 0,-3-1 0 0 0,0 0 0 0 0,0 0 0 0 0,0 0 0 0 0,1 0 0 0 0,-1 1 0 0 0,0-1 0 0 0,0 1 0 0 0,0 0 0 0 0,0 1 0 0 0,0-1 0 0 0,0 1 0 0 0,0-1 0 0 0,0 1 0 0 0,0 0 0 0 0,-7 4 0 0 0,-5 2 0 0 0,0 1 0 0 0,-19 12 0 0 0,21-12 0 0 0,4-2 0 0 0,1 1 0 0 0,-1 0 0 0 0,1 0 0 0 0,1 1 0 0 0,-1 0 0 0 0,2 1 0 0 0,-1 0 0 0 0,-6 10 0 0 0,13-17-17 0 0,0 1 0 0 0,-1-1 0 0 0,1 0 0 0 0,1 1 0 0 0,-1-1 0 0 0,0 1 0 0 0,1-1 0 0 0,-1 1 0 0 0,1 0 0 0 0,0-1 0 0 0,0 1 0 0 0,0-1 0 0 0,0 1 0 0 0,0 0 1 0 0,1 3-1 0 0,1 2-313 0 0,1 1 1 0 0,0 0 0 0 0,4 8 0 0 0,-1-2-59 0 0,-5-12 371 0 0,0-1 0 0 0,1 1 0 0 0,-1-1-1 0 0,1 0 1 0 0,0 0 0 0 0,0 1 0 0 0,-1-1-1 0 0,1 0 1 0 0,1 0 0 0 0,-1-1 0 0 0,0 1 0 0 0,0 0-1 0 0,4 1 1 0 0,-1 0-579 0 0,0-1-1 0 0,1 1 1 0 0,-1-1-1 0 0,1 0 1 0 0,7 1-1 0 0,-1-1-5199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72 8287 0 0,'0'0'191'0'0,"-1"1"26"0"0,-6 4-39 0 0,-1-1-1 0 0,0 0 0 0 0,0 0 0 0 0,0 0 0 0 0,0-1 0 0 0,-1 0 1 0 0,-14 2-1 0 0,20-4 459 0 0,2-1-612 0 0,0 1 1 0 0,1-1-1 0 0,-1 0 1 0 0,0 0 0 0 0,0 0-1 0 0,1 0 1 0 0,-1 0-1 0 0,0-1 1 0 0,1 1-1 0 0,-1 0 1 0 0,0 0-1 0 0,1 0 1 0 0,-1-1 0 0 0,0 1-1 0 0,1 0 1 0 0,-1 0-1 0 0,0-1 1 0 0,0 0-1 0 0,0 1-11 0 0,1 0 0 0 0,-1 0 0 0 0,0 0 0 0 0,1 0 0 0 0,-1-1 0 0 0,1 1 0 0 0,-1 0 0 0 0,0 0 0 0 0,1-1 0 0 0,-1 1 0 0 0,1 0 0 0 0,-1-1-1 0 0,1 1 1 0 0,-1-1 0 0 0,1 1 0 0 0,-1-1 0 0 0,1 1 0 0 0,0-1 0 0 0,-1 1 0 0 0,1-1 0 0 0,-1 1 0 0 0,1-1 0 0 0,0 0 0 0 0,0 1 0 0 0,-1-1 0 0 0,1 1 0 0 0,0-2-1 0 0,-1 0 85 0 0,-3-12 589 0 0,4 11-594 0 0,-1 0 0 0 0,0 0 0 0 0,0 0 0 0 0,0 0 0 0 0,0 0 0 0 0,0 0 0 0 0,0 0 0 0 0,-1 1-1 0 0,-1-4 1 0 0,-1 1-92 0 0,2 1 0 0 0,0 0 0 0 0,-1 0 0 0 0,0 1 0 0 0,1-1 0 0 0,-1 1 0 0 0,-4-4 0 0 0,5 6 0 0 0,0 0 0 0 0,1 0 0 0 0,-1 0 0 0 0,0 0 0 0 0,0 0 0 0 0,0 1 0 0 0,0-1 0 0 0,0 1 0 0 0,0-1 0 0 0,0 1 0 0 0,0 0 0 0 0,0 0 0 0 0,0-1 0 0 0,0 2 0 0 0,0-1 0 0 0,-4 0 0 0 0,-3 2 93 0 0,-1 1 0 0 0,1-1 1 0 0,0 2-1 0 0,0-1 0 0 0,0 1 0 0 0,1 0 0 0 0,-1 1 0 0 0,1 0 0 0 0,0 0 0 0 0,-10 10 0 0 0,-9 8 419 0 0,-34 38 0 0 0,55-54-512 0 0,1-1 0 0 0,-10 15 0 0 0,8-7 0 0 0,7-9 0 0 0,1-3 0 0 0,0 1 0 0 0,-1 0 0 0 0,1-1 0 0 0,-1 1 0 0 0,1 0 0 0 0,0-1 0 0 0,0 1 0 0 0,2 3 0 0 0,4 4 0 0 0,-2-7 79 0 0,-1 0 0 0 0,1 0 0 0 0,0 0-1 0 0,-1-1 1 0 0,1 0 0 0 0,1 0 0 0 0,-1 0-1 0 0,0 0 1 0 0,0-1 0 0 0,1 0 0 0 0,-1 0-1 0 0,11 0 1 0 0,-4-1 126 0 0,1 0 0 0 0,-1-1 0 0 0,0-1-1 0 0,20-5 1 0 0,-22 4-205 0 0,3-4 0 0 0,-11 3 0 0 0,-1 1 0 0 0,0 2 0 0 0,9-13 0 0 0,-9 3 0 0 0,-3-14 0 0 0,1 50-205 0 0,-1 0 0 0 0,-1 0 0 0 0,-8 34 0 0 0,-31 75-871 0 0,-137 278-662 0 0,98-237 1332 0 0,-122 229 406 0 0,41-148 0 0 0,161-254 8 0 0,-19 22 1730 0 0,19-22-1613 0 0,-1-1 0 0 0,1 0 0 0 0,0 0 0 0 0,-1 0 0 0 0,1 0 0 0 0,-1 0 0 0 0,1 0 0 0 0,-1 0 0 0 0,0 0 1 0 0,1-1-1 0 0,-1 1 0 0 0,0 0 0 0 0,1-1 0 0 0,-1 0 0 0 0,-2 1 0 0 0,2-1-35 0 0,1-1 1 0 0,-1 1-1 0 0,1 0 0 0 0,0-1 1 0 0,-1 0-1 0 0,1 1 1 0 0,0-1-1 0 0,0 0 0 0 0,-1 1 1 0 0,1-1-1 0 0,0 0 0 0 0,0 0 1 0 0,0 0-1 0 0,0 0 1 0 0,0 0-1 0 0,0 0 0 0 0,0 0 1 0 0,0-1-1 0 0,0 1 0 0 0,0-2 1 0 0,-2-2 122 0 0,0 0-1 0 0,1 0 1 0 0,-4-9 0 0 0,2-1 29 0 0,1 0 0 0 0,0 0 0 0 0,2-1-1 0 0,-1 1 1 0 0,2 0 0 0 0,1-17 0 0 0,14-91-696 0 0,-12 102 136 0 0,1 0 0 0 0,1 0-1 0 0,1 0 1 0 0,17-37 0 0 0,-7 23-5067 0 0,-11 21-678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998 135 8287 0 0,'23'-7'206'0'0,"-1"-1"0"0"0,-1 0 0 0 0,29-18 0 0 0,10-3 720 0 0,-23 10 873 0 0,-29 14-1320 0 0,1 0 0 0 0,0 1 0 0 0,1 0 1 0 0,-1 0-1 0 0,18-4 0 0 0,9 1 2013 0 0,-39 17-2320 0 0,1-5-172 0 0,0-1 0 0 0,0 0 0 0 0,-1-1 0 0 0,0 1 0 0 0,0 0 0 0 0,0-1 0 0 0,0 0 0 0 0,0 1 0 0 0,-1-1 0 0 0,-7 4 0 0 0,-5 4 0 0 0,-24 10 0 0 0,8-4 0 0 0,-152 75 0 0 0,-7-13 0 0 0,172-72 0 0 0,-122 48 0 0 0,-176 44 0 0 0,302-95 0 0 0,1-1 0 0 0,-1-1 0 0 0,-18 0 0 0 0,33-2 0 0 0,0 0 0 0 0,-1 0 0 0 0,1 0 0 0 0,0 0 0 0 0,0 0 0 0 0,0 0 0 0 0,0 0 0 0 0,-1 0 0 0 0,1 0 0 0 0,0 0 0 0 0,0 0 0 0 0,0 0 0 0 0,0 0 0 0 0,-1 0 0 0 0,1 0 0 0 0,0-1 0 0 0,0 1 0 0 0,0 0 0 0 0,0 0 0 0 0,0 0 0 0 0,-1 0 0 0 0,1 0 0 0 0,0 0 0 0 0,0-1 0 0 0,0 1 0 0 0,0 0 0 0 0,0 0 0 0 0,0 0 0 0 0,0 0 0 0 0,0-1 0 0 0,0 1 0 0 0,0 0 0 0 0,0 0 0 0 0,0 0 0 0 0,0 0 0 0 0,-1-1 0 0 0,1 1 0 0 0,0 0 0 0 0,1 0 0 0 0,-1 0 0 0 0,0-1 0 0 0,0 1 0 0 0,0 0 0 0 0,0 0 0 0 0,0 0 0 0 0,0 0 0 0 0,0-1 0 0 0,0 1 0 0 0,0 0 0 0 0,0 0 0 0 0,0 0 0 0 0,0 0 0 0 0,0 0 0 0 0,1-1 0 0 0,-1 1 0 0 0,0 0 0 0 0,0 0 0 0 0,0 0 0 0 0,0 0 0 0 0,8-10 0 0 0,-8 9 0 0 0,8-7 0 0 0,0 0 0 0 0,17-13 0 0 0,-15 13 0 0 0,17-17 0 0 0,23-25 0 0 0,-39 38 0 0 0,-8 9 0 0 0,0 0 0 0 0,0 0 0 0 0,0-1 0 0 0,0 0 0 0 0,0 1 0 0 0,-1-1 0 0 0,3-6 0 0 0,-3 5 0 0 0,-5 11 0 0 0,-5 13 0 0 0,1 1 0 0 0,1 0 0 0 0,-7 37 0 0 0,10-39 0 0 0,-5 22 0 0 0,-2 0 0 0 0,-26 67 0 0 0,3-37-100 0 0,-3-2 0 0 0,-4-1-1 0 0,-72 93 1 0 0,84-126-695 0 0,-32 31-1 0 0,40-47-564 0 0,13-12 353 0 0,11-11 398 0 0,8-7 97 0 0,2-2 0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96 11975 0 0,'0'0'547'0'0,"0"0"-11"0"0,-7 4-323 0 0,1 0-139 0 0,5-3 302 0 0,1-1 113 0 0,0 0 20 0 0,0 0-66 0 0,18 1-278 0 0,-11-1-10 0 0,-1 0 0 0 0,0 0 0 0 0,0 0 1 0 0,0-1-1 0 0,9-1 0 0 0,25-11 527 0 0,46-20 0 0 0,-56 20-1337 0 0,0 1 0 0 0,1 1 0 0 0,42-7 0 0 0,-59 15-4804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4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17503 0 0,'0'0'399'0'0,"0"0"60"0"0,-1 2 21 0 0,-10 16-291 0 0,0-1 0 0 0,-23 27-1 0 0,8-10-172 0 0,25-33-4 0 0,-23 31-796 0 0,-38 39-1 0 0,42-50 2109 0 0,19-20-1525 0 0,1-1-250 0 0,0 0-49 0 0,0 0-79 0 0,0 0-286 0 0,11 1-1405 0 0,-10-1 1711 0 0,12-3-4559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8287 0 0,'0'0'382'0'0,"0"2"-8"0"0,2 24-238 0 0,-1-12 926 0 0,4 22 0 0 0,-4-34-691 0 0,-1-2 117 0 0,0 0 21 0 0,0 0 3 0 0,0 0 0 0 0,0 0 0 0 0,0 0 0 0 0,0 0-69 0 0,1-4-434 0 0,0 0 1 0 0,1 0-1 0 0,-1 0 0 0 0,1 0 0 0 0,0 1 1 0 0,0-1-1 0 0,1 1 0 0 0,-1 0 1 0 0,1-1-1 0 0,3-2 0 0 0,-6 6-10 0 0,12-14-242 0 0,1 0-1 0 0,0 1 0 0 0,1 1 0 0 0,0 0 1 0 0,1 1-1 0 0,22-13 0 0 0,-29 19 473 0 0,0 1-1 0 0,0 1 0 0 0,1 0 0 0 0,-1 0 1 0 0,1 0-1 0 0,0 1 0 0 0,-1 1 1 0 0,1-1-1 0 0,0 1 0 0 0,0 1 0 0 0,0 0 1 0 0,0 0-1 0 0,0 1 0 0 0,0 0 1 0 0,10 2-1 0 0,-13-2-216 0 0,-1 0 0 0 0,1 0-1 0 0,-1 1 1 0 0,0 0 0 0 0,1 0 0 0 0,-1 0 0 0 0,0 1-1 0 0,0-1 1 0 0,0 1 0 0 0,-1 1 0 0 0,1-1 0 0 0,-1 0-1 0 0,8 9 1 0 0,-11-11-59 0 0,0 0-1 0 0,-1 0 1 0 0,1 0 0 0 0,0 0-1 0 0,0 0 1 0 0,-1 0-1 0 0,1 1 1 0 0,-1-1-1 0 0,1 0 1 0 0,-1 0-1 0 0,1 1 1 0 0,-1-1 0 0 0,0 0-1 0 0,0 1 1 0 0,0-1-1 0 0,0 0 1 0 0,0 1-1 0 0,0-1 1 0 0,0 0 0 0 0,0 1-1 0 0,0-1 1 0 0,-1 0-1 0 0,1 1 1 0 0,-1 1-1 0 0,0 1-150 0 0,0-1 74 0 0,-1 0-1 0 0,1 0 1 0 0,-1 0 0 0 0,0 0-1 0 0,1 0 1 0 0,-1 0-1 0 0,-1 0 1 0 0,1-1-1 0 0,0 1 1 0 0,-1-1 0 0 0,1 1-1 0 0,-6 2 1 0 0,-1 4-3120 0 0,0-1-1543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226 394 13823 0 0,'0'0'315'0'0,"-7"5"426"0"0,-3 14-452 0 0,9-16-268 0 0,0 0 0 0 0,-1 0 0 0 0,1 0 0 0 0,-1-1 0 0 0,0 1 0 0 0,1 0-1 0 0,-4 3 1 0 0,2-4-21 0 0,1 1 0 0 0,-1-1 0 0 0,1 0 0 0 0,-1 0 0 0 0,0 0 0 0 0,0 0 0 0 0,0 0 0 0 0,0-1 0 0 0,0 1 0 0 0,0-1 0 0 0,0 0 0 0 0,-1 0 0 0 0,1 0 0 0 0,0 0 0 0 0,-1-1 0 0 0,1 0 0 0 0,0 1 0 0 0,-1-1 0 0 0,1 0 0 0 0,-1 0 0 0 0,1-1 0 0 0,0 1 0 0 0,-1-1 0 0 0,1 0 0 0 0,-4-1 0 0 0,-1 0 111 0 0,1 0 0 0 0,0 0 1 0 0,0-1-1 0 0,0 0 0 0 0,0 0 0 0 0,0 0 0 0 0,1-1 0 0 0,-8-6 0 0 0,11 7-42 0 0,-1 0-1 0 0,1 0 0 0 0,0-1 0 0 0,0 1 1 0 0,1-1-1 0 0,-1 0 0 0 0,1 0 0 0 0,-1 0 1 0 0,1 0-1 0 0,0 0 0 0 0,1 0 0 0 0,-1-1 1 0 0,1 1-1 0 0,-2-9 0 0 0,2 6-65 0 0,1 0-1 0 0,-1 0 0 0 0,1 1 0 0 0,0-1 1 0 0,1 0-1 0 0,0 1 0 0 0,0-1 1 0 0,0 1-1 0 0,3-9 0 0 0,0 5-14 0 0,0 0 1 0 0,1 1-1 0 0,0-1 0 0 0,0 1 0 0 0,9-11 0 0 0,5-2-181 0 0,0 0 1 0 0,1 2-1 0 0,1 0 0 0 0,2 1 0 0 0,-1 1 0 0 0,2 2 1 0 0,0 0-1 0 0,1 1 0 0 0,49-20 0 0 0,-65 31 298 0 0,0 1 0 0 0,0 0-1 0 0,1 0 1 0 0,0 1 0 0 0,0 0-1 0 0,-1 0 1 0 0,11 1 0 0 0,-17 1-76 0 0,-1 0 0 0 0,1 0 0 0 0,-1 0 0 0 0,1 0 0 0 0,-1 1 0 0 0,1-1 0 0 0,-1 1 0 0 0,0 0 0 0 0,1 0 1 0 0,-1-1-1 0 0,0 2 0 0 0,0-1 0 0 0,0 0 0 0 0,0 0 0 0 0,1 1 0 0 0,-2-1 0 0 0,1 1 0 0 0,0-1 0 0 0,0 1 1 0 0,0 0-1 0 0,-1 0 0 0 0,1 0 0 0 0,-1 0 0 0 0,0 0 0 0 0,1 0 0 0 0,-1 0 0 0 0,0 0 0 0 0,0 1 0 0 0,0-1 0 0 0,-1 0 1 0 0,1 1-1 0 0,0-1 0 0 0,-1 3 0 0 0,2 7-15 0 0,-1-1 1 0 0,-1 1-1 0 0,0 0 1 0 0,-1-1-1 0 0,0 1 0 0 0,-1 0 1 0 0,0-1-1 0 0,0 0 1 0 0,-2 1-1 0 0,-6 15 1 0 0,3-8-14 0 0,-2-1 0 0 0,-1 0 0 0 0,0-1 0 0 0,-1 0 0 0 0,-16 19 0 0 0,16-24-180 0 0,0 0 0 0 0,-1-1-1 0 0,0 0 1 0 0,-1-1 0 0 0,-22 14-1 0 0,11-11-264 0 0,-1 0 0 0 0,-37 13 0 0 0,30-19-1433 0 0,17-5-2902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 11975 0 0,'0'0'267'0'0,"0"0"42"0"0,0 0 17 0 0,0 0-28 0 0,-1-1-196 0 0,-4 1-92 0 0,1 3-10 0 0,1 0 0 0 0,0 1 0 0 0,0-1 0 0 0,0 1 0 0 0,0 0 0 0 0,-2 4 0 0 0,-5 7 0 0 0,-150 216 0 0 0,149-214-98 0 0,1 0 0 0 0,0 1-1 0 0,1 0 1 0 0,1 0-1 0 0,1 1 1 0 0,0 0 0 0 0,2 0-1 0 0,-6 38 1 0 0,9-41-4329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 13823 0 0,'1'-1'315'0'0,"0"1"-269"0"0,-1 0 0 0 0,0 0 0 0 0,1 0 0 0 0,-1-1 0 0 0,0 1 1 0 0,1 0-1 0 0,-1 0 0 0 0,0 0 0 0 0,1 0 0 0 0,-1 0 0 0 0,0 0 0 0 0,1 0 0 0 0,-1 0 0 0 0,0 0 1 0 0,1 0-1 0 0,-1 0 0 0 0,0 0 0 0 0,1 0 0 0 0,-1 0 0 0 0,1 0 0 0 0,-1 0 0 0 0,0 0 0 0 0,1 0 0 0 0,-1 1 1 0 0,0-1-1 0 0,1 0 0 0 0,-1 0 0 0 0,0 0 0 0 0,0 1 0 0 0,1-1 0 0 0,-1 0 0 0 0,0 1 0 0 0,7 14 1062 0 0,-7-11-1071 0 0,1 0-1 0 0,-1 1 1 0 0,0-1 0 0 0,0 0-1 0 0,0 0 1 0 0,0 0-1 0 0,-1 0 1 0 0,0 0-1 0 0,-2 7 1 0 0,-16 36 178 0 0,10-27-188 0 0,-113 248 1413 0 0,97-220-934 0 0,-44 79-404 0 0,33-64 11 0 0,-15 23-3611 0 0,49-84-602 0 0,2-2-1063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11975 0 0,'0'0'267'0'0,"1"-2"42"0"0,85-122 2883 0 0,-76 112-2926 0 0,1 0-1 0 0,0 0 1 0 0,1 2-1 0 0,0-1 1 0 0,16-9-1 0 0,-18 13-226 0 0,7-5-39 0 0,28-14 0 0 0,-7 5 0 0 0,-10 4 0 0 0,0 2 0 0 0,54-20 0 0 0,-69 30 0 0 0,1 1 0 0 0,0 0 0 0 0,0 1 0 0 0,1 1 0 0 0,-1 0 0 0 0,1 1 0 0 0,-1 0 0 0 0,22 3 0 0 0,-32-1 22 0 0,0-1-1 0 0,0 1 0 0 0,0 0 1 0 0,0 1-1 0 0,0-1 0 0 0,-1 1 1 0 0,1-1-1 0 0,0 1 0 0 0,-1 0 1 0 0,1 0-1 0 0,-1 1 0 0 0,0-1 1 0 0,0 1-1 0 0,4 3 0 0 0,-3-1 57 0 0,0 0 1 0 0,-1 0-1 0 0,1 1 0 0 0,-1-1 0 0 0,0 1 1 0 0,0 0-1 0 0,0 0 0 0 0,2 8 0 0 0,-2-2 25 0 0,-1 0-1 0 0,1 0 0 0 0,-2 0 1 0 0,0 1-1 0 0,0-1 1 0 0,-1 0-1 0 0,-1 0 0 0 0,0 1 1 0 0,-3 11-1 0 0,1-12-102 0 0,0 0 0 0 0,-1 0 0 0 0,-1-1 0 0 0,0 1 0 0 0,0-1 0 0 0,-1 0 0 0 0,-1-1 0 0 0,0 1 0 0 0,0-1 0 0 0,-1-1 0 0 0,-11 12 0 0 0,3-6 0 0 0,-1-1 0 0 0,0-1 0 0 0,-1 0 0 0 0,0-1 0 0 0,-32 15 0 0 0,17-12-69 0 0,-111 52 167 0 0,115-55-579 0 0,0-2 0 0 0,-1-2-1 0 0,-34 7 1 0 0,57-14 239 0 0,1 0 0 0 0,0-1 0 0 0,-1 0 0 0 0,1 0 0 0 0,-10-1 0 0 0,-2-5-4298 0 0,9-1-428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45 10135 0 0,'8'-6'143'0'0,"0"0"-1"0"0,0 1 1 0 0,1 0-1 0 0,0 0 1 0 0,0 1-1 0 0,12-4 1 0 0,-7 3-85 0 0,-29 11 64 0 0,-183 80 5883 0 0,169-72-5999 0 0,1 0 239 0 0,1 0 0 0 0,1 2 0 0 0,-28 21 1 0 0,-67 72 935 0 0,101-88-1197 0 0,1 1 1 0 0,0 1-1 0 0,-23 38 0 0 0,39-54 16 0 0,-1 1 0 0 0,1-1 0 0 0,0 0 0 0 0,0 1 0 0 0,1 0 0 0 0,0 0 0 0 0,0 0 0 0 0,1-1 0 0 0,0 1 0 0 0,1 1 0 0 0,0-1 0 0 0,0 0 0 0 0,0 0 0 0 0,1 0 0 0 0,0 0 0 0 0,1 0 0 0 0,0-1 0 0 0,0 1 0 0 0,1 0 0 0 0,0-1 0 0 0,0 1 0 0 0,5 7 0 0 0,2 2 0 0 0,0-1 0 0 0,1 0 0 0 0,1-1 0 0 0,1 0 0 0 0,0-1 0 0 0,1-1 0 0 0,0 0 0 0 0,18 13 0 0 0,143 93 0 0 0,-164-111 0 0 0,-3-3-64 0 0,-6-4-273 0 0,-2-1-138 0 0,2-3-33 0 0,10-15-4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65 8287 0 0,'1'-1'382'0'0,"7"0"-164"0"0,0-1 0 0 0,0-1 0 0 0,0 1-1 0 0,-1-1 1 0 0,0-1 0 0 0,1 0 0 0 0,-1 0 0 0 0,0 0 0 0 0,-1 0 0 0 0,8-7 0 0 0,-8 7-105 0 0,-5 3-102 0 0,1 0 1 0 0,0 0-1 0 0,-1 0 0 0 0,1 0 1 0 0,-1 0-1 0 0,1-1 0 0 0,-1 1 0 0 0,0 0 1 0 0,1-1-1 0 0,0-2 0 0 0,-1 3 360 0 0,-1 1 117 0 0,0 0 21 0 0,0 0 3 0 0,0 0 0 0 0,0 0 0 0 0,0 0 0 0 0,-21 4 1024 0 0,-69 47-517 0 0,63-34-918 0 0,-67 37-101 0 0,-151 64 0 0 0,244-118 0 0 0,1 0 0 0 0,0 0 0 0 0,0 0 0 0 0,0 0 0 0 0,0 0 0 0 0,0 0 0 0 0,-1 0 0 0 0,1 0 0 0 0,0 0 0 0 0,0 0 0 0 0,0 0 0 0 0,0 1 0 0 0,0-1 0 0 0,0 0 0 0 0,-1 0 0 0 0,1 0 0 0 0,0 0 0 0 0,0 0 0 0 0,0 0 0 0 0,0 0 0 0 0,0 0 0 0 0,0 0 0 0 0,0 1 0 0 0,0-1 0 0 0,0 0 0 0 0,-1 0 0 0 0,1 0 0 0 0,0 0 0 0 0,0 0 0 0 0,0 1 0 0 0,0-1 0 0 0,0 0 0 0 0,0 0 0 0 0,0 0 0 0 0,0 0 0 0 0,0 0 0 0 0,0 1 0 0 0,0-1 0 0 0,0 0 0 0 0,6 3 0 0 0,8 1 0 0 0,8-2 0 0 0,1 0 0 0 0,26-3 0 0 0,1 1 0 0 0,-19 1 0 0 0,62 4 0 0 0,-82-3 0 0 0,0 0 0 0 0,1 0 0 0 0,-2 1 0 0 0,1 1 0 0 0,0 0 0 0 0,12 6 0 0 0,-21-9 0 0 0,1 1 0 0 0,0-1 0 0 0,0 1 0 0 0,-1 0 0 0 0,1 0 0 0 0,-1 0 0 0 0,0 0 0 0 0,0 1 0 0 0,1-1 0 0 0,-1 1 0 0 0,2 3 0 0 0,-3-5 0 0 0,-1 1 0 0 0,1-1 0 0 0,-1 1 0 0 0,1-1 0 0 0,-1 0 0 0 0,0 1 0 0 0,0-1 0 0 0,1 1 0 0 0,-1-1 0 0 0,0 1 0 0 0,0-1 0 0 0,0 1 0 0 0,-1-1 0 0 0,1 1 0 0 0,0-1 0 0 0,0 1 0 0 0,-1-1 0 0 0,1 1 0 0 0,-1-1 0 0 0,0 0 0 0 0,1 1 0 0 0,-1-1 0 0 0,0 0 0 0 0,0 1 0 0 0,-1 1 0 0 0,-4 4 0 0 0,0 0 0 0 0,0-1 0 0 0,-1 1 0 0 0,0-1 0 0 0,0-1 0 0 0,-1 1 0 0 0,-13 6 0 0 0,-62 25 0 0 0,36-17 0 0 0,9-4 0 0 0,-62 18 0 0 0,70-24 0 0 0,24-7 0 0 0,-1-1 0 0 0,-1 1 0 0 0,1-1 0 0 0,0-1 0 0 0,-1 1 0 0 0,1-1 0 0 0,-1 0 0 0 0,1-1 0 0 0,-1 0 0 0 0,1 0 0 0 0,-14-2 0 0 0,16 1 7 0 0,-14-7-78 0 0,18 8-266 0 0,1 0-138 0 0,0 0-33 0 0,0 0-4 0 0,12 0-512 0 0,1 0 512 0 0,1 0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24 11975 0 0,'1'-1'267'0'0,"42"-21"917"0"0,-43 22-1061 0 0,1 0-1 0 0,-1 0 1 0 0,0 0-1 0 0,0 0 1 0 0,0 0-1 0 0,0 0 1 0 0,1 0 0 0 0,-1 0-1 0 0,0 0 1 0 0,0 0-1 0 0,0 0 1 0 0,1 0 0 0 0,-1 0-1 0 0,0 0 1 0 0,0 0-1 0 0,0 0 1 0 0,1 0 0 0 0,-1 0-1 0 0,0 0 1 0 0,0 0-1 0 0,0 0 1 0 0,1 0 0 0 0,-1 0-1 0 0,0 0 1 0 0,0 0-1 0 0,0 0 1 0 0,0 0-1 0 0,1 0 1 0 0,-1 1 0 0 0,0-1-1 0 0,0 0 1 0 0,0 0-1 0 0,0 0 1 0 0,0 0 0 0 0,1 0-1 0 0,-1 0 1 0 0,0 1-1 0 0,0-1 1 0 0,0 0 0 0 0,0 0-1 0 0,0 0 1 0 0,0 1-1 0 0,0-1 1 0 0,0 0-1 0 0,0 0 1 0 0,-1 15 761 0 0,-9 15-1410 0 0,9-27 568 0 0,0 0 1 0 0,0 0-1 0 0,0 0 0 0 0,0 1 0 0 0,0-1 0 0 0,1 0 0 0 0,0 1 1 0 0,-1 3-1 0 0,-1 9 509 0 0,0-10-532 0 0,-1 0 0 0 0,1 0 0 0 0,-1 0 0 0 0,-1 0 0 0 0,1-1 0 0 0,-9 10 0 0 0,-31 30-2158 0 0,16-19 1318 0 0,-44 59-1821 0 0,55-65 1700 0 0,15-19 500 0 0,3-2-598 0 0,10-7-3430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56 10135 0 0,'0'0'231'0'0,"0"0"29"0"0,0 0 19 0 0,0 2-41 0 0,-1 1-194 0 0,-7 22-40 0 0,6-20 5 0 0,-15 39 1391 0 0,-3-1 0 0 0,-27 46-1 0 0,46-88-1028 0 0,1-1 117 0 0,0 0 21 0 0,0 0-66 0 0,11 1-281 0 0,-8-1-151 0 0,1 0 0 0 0,-1 0-1 0 0,0 0 1 0 0,0 0 0 0 0,1-1 0 0 0,5-1-1 0 0,17-7 604 0 0,-1-1-1 0 0,36-19 0 0 0,45-33-464 0 0,-99 57-162 0 0,4-1-228 0 0,-1 0 1 0 0,0-1-1 0 0,0 0 0 0 0,-1-1 0 0 0,0 0 0 0 0,0-1 1 0 0,-1 0-1 0 0,0 0 0 0 0,8-12 0 0 0,-11 10-1231 0 0,-1 1 0 0 0,-1-1-1 0 0,4-14 1 0 0,-6 22-63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70 258 8287 0 0,'0'0'382'0'0,"-1"2"-8"0"0,-39 43 1206 0 0,32-41-1020 0 0,6-4-528 0 0,-10 4 357 0 0,9-5-108 0 0,2 1-69 0 0,-1-1 758 0 0,2 1 44 0 0,0-2-61 0 0,0-4-877 0 0,1-1 1 0 0,0 1-1 0 0,0-1 0 0 0,1 1 1 0 0,0 0-1 0 0,0-1 1 0 0,0 1-1 0 0,1 0 0 0 0,0 0 1 0 0,0 1-1 0 0,0-1 0 0 0,1 1 1 0 0,0-1-1 0 0,0 1 0 0 0,0 0 1 0 0,1 1-1 0 0,5-5 1 0 0,9-7 164 0 0,0 1 1 0 0,1 1 0 0 0,27-15-1 0 0,-31 21-241 0 0,-1 0 0 0 0,1 1 0 0 0,0 1 0 0 0,34-9 0 0 0,-47 14 0 0 0,0 1 0 0 0,0-1 0 0 0,0 1 0 0 0,0 0 0 0 0,0 0 0 0 0,0 0 0 0 0,0 0 0 0 0,0 0 0 0 0,0 1 0 0 0,0 0 0 0 0,0-1 0 0 0,0 1 0 0 0,0 0 0 0 0,-1 0 0 0 0,1 0 0 0 0,0 1 0 0 0,-1-1 0 0 0,1 1 0 0 0,-1 0 0 0 0,1-1 0 0 0,-1 1 0 0 0,4 4 0 0 0,-4-4 0 0 0,0 1 0 0 0,0 0 0 0 0,0 1 0 0 0,0-1 0 0 0,-1 0 0 0 0,1 1 0 0 0,-1-1 0 0 0,0 0 0 0 0,0 1 0 0 0,0 0 0 0 0,0-1 0 0 0,-1 1 0 0 0,1-1 0 0 0,-1 1 0 0 0,0 0 0 0 0,0-1 0 0 0,-1 8 0 0 0,-1-4 0 0 0,1 0 0 0 0,-1 0 0 0 0,0-1 0 0 0,0 1 0 0 0,-1 0 0 0 0,0-1 0 0 0,-6 9 0 0 0,8-12 0 0 0,-1-1 0 0 0,1 0 0 0 0,0 0 0 0 0,-1 0 0 0 0,0 0 0 0 0,0 0 0 0 0,1-1 0 0 0,-1 1 0 0 0,0 0 0 0 0,0-1 0 0 0,-1 1 0 0 0,1-1 0 0 0,0 0 0 0 0,0 0 0 0 0,-1 0 0 0 0,1 0 0 0 0,0 0 0 0 0,-1 0 0 0 0,1 0 0 0 0,-1-1 0 0 0,1 0 0 0 0,-1 1 0 0 0,-4-1 0 0 0,5 0 0 0 0,1-1 0 0 0,-1 1 0 0 0,1-1 0 0 0,-1 1 0 0 0,1-1 0 0 0,-1 1 0 0 0,1-1 0 0 0,-1 0 0 0 0,1 0 0 0 0,0 0 0 0 0,-1 0 0 0 0,1 0 0 0 0,0 0 0 0 0,0 0 0 0 0,0 0 0 0 0,0 0 0 0 0,0 0 0 0 0,0-1 0 0 0,0 1 0 0 0,0 0 0 0 0,0-1 0 0 0,1 1 0 0 0,-1-1 0 0 0,0 1 0 0 0,1-1 0 0 0,-1 1 0 0 0,1-1 0 0 0,0 0 0 0 0,0 1 0 0 0,-1-1 0 0 0,1 1 0 0 0,0-1 0 0 0,0 0 0 0 0,1-1 0 0 0,0 0 0 0 0,0 0 0 0 0,0 0 0 0 0,0 0 0 0 0,1 0 0 0 0,-1 1 0 0 0,1-1 0 0 0,0 0 0 0 0,0 1 0 0 0,0 0 0 0 0,0-1 0 0 0,0 1 0 0 0,4-3 0 0 0,34-23 0 0 0,-28 20 0 0 0,24-17 0 0 0,1 2 0 0 0,1 1 0 0 0,70-28 0 0 0,-82 41 0 0 0,27-6 0 0 0,-44 13 0 0 0,0 1 0 0 0,0 0 0 0 0,0 0 0 0 0,0 1 0 0 0,0 0 0 0 0,18 2 0 0 0,-22-1 0 0 0,-3 0 0 0 0,0-1 0 0 0,1 1 0 0 0,-1 0 0 0 0,0-1 0 0 0,0 1 0 0 0,0 1 0 0 0,1-1 0 0 0,-1 0 0 0 0,0 0 0 0 0,-1 1 0 0 0,5 2 0 0 0,-4-2 59 0 0,0-1 0 0 0,0 1 0 0 0,0 0 0 0 0,0 0-1 0 0,0 0 1 0 0,0 0 0 0 0,0 0 0 0 0,-1 0 0 0 0,1 0 0 0 0,-1 0-1 0 0,0 1 1 0 0,1-1 0 0 0,-1 1 0 0 0,0-1 0 0 0,0 1 0 0 0,-1-1-1 0 0,1 1 1 0 0,0 0 0 0 0,-1-1 0 0 0,0 1 0 0 0,0 0 0 0 0,1-1-1 0 0,-2 1 1 0 0,1 0 0 0 0,0 0 0 0 0,0-1 0 0 0,-1 1 0 0 0,0 0-1 0 0,1-1 1 0 0,-1 1 0 0 0,-2 3 0 0 0,-15 33 122 0 0,14-28-186 0 0,-1 0-1 0 0,-6 11 1 0 0,-4 0 5 0 0,7-10 0 0 0,0 1 0 0 0,-7 16 0 0 0,14-26-3 0 0,1-2 0 0 0,0 0 0 0 0,-1 0 0 0 0,1-1 0 0 0,0 1 0 0 0,0 0 0 0 0,-1-1 1 0 0,1 1-1 0 0,-1 0 0 0 0,1 0 0 0 0,0-1 0 0 0,-1 1 0 0 0,1-1 0 0 0,-1 1 0 0 0,1 0 0 0 0,-1-1 1 0 0,0 1-1 0 0,1-1 0 0 0,-1 0 0 0 0,0 1 0 0 0,-1 0 0 0 0,1 0-334 0 0,1-1-138 0 0,2 0-1158 0 0,9 0-4506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24 11975 0 0,'53'-11'903'0'0,"-8"2"-504"0"0,-10 6-318 0 0,-33 3 284 0 0,6 16 1143 0 0,-8-11-1368 0 0,-1-1 0 0 0,0 1 0 0 0,0-1 0 0 0,0 1 0 0 0,0-1 0 0 0,-1 0 0 0 0,1 1 0 0 0,-1-1 0 0 0,0 0 0 0 0,-4 6-1 0 0,-5 10 301 0 0,-1 6-416 0 0,-2-2-1 0 0,-1 0 1 0 0,0 0-1 0 0,-2-1 1 0 0,-1-1 0 0 0,-26 26-1 0 0,34-38-705 0 0,0 0 0 0 0,-1 0 0 0 0,-1-1 0 0 0,1-1 0 0 0,-1 0 0 0 0,-23 11 0 0 0,23-15-4728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0,'0'0'448'0'0,"0"0"96"0"0,0 0-440 0 0,0 0-104 0 0,3 13 0 0 0,1-1-4480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13823 0 0,'0'0'315'0'0,"-2"0"45"0"0,-5 1-317 0 0,-1 0 1 0 0,0 0 0 0 0,1 1-1 0 0,-1 0 1 0 0,1 0-1 0 0,0 1 1 0 0,0 0-1 0 0,0 0 1 0 0,0 0-1 0 0,-11 9 1 0 0,-8 6 132 0 0,-28 26 0 0 0,45-36-170 0 0,-21 16-6 0 0,-1-1 0 0 0,-45 24 0 0 0,44-32 0 0 0,31-15 0 0 0,1 0 0 0 0,0 0 0 0 0,0 0 0 0 0,-1 0 0 0 0,1 0 0 0 0,0 0 0 0 0,0 0 0 0 0,-1 0 0 0 0,1 1 0 0 0,0-1 0 0 0,0 0 0 0 0,0 0 0 0 0,-1 0 0 0 0,1 0 0 0 0,0 1 0 0 0,0-1 0 0 0,0 0 0 0 0,0 0 0 0 0,-1 1 0 0 0,1-1 0 0 0,0 0 0 0 0,0 0 0 0 0,0 1 0 0 0,0-1 0 0 0,0 0 0 0 0,0 0 0 0 0,0 1 0 0 0,0-1 0 0 0,0 0 0 0 0,0 0 0 0 0,0 1 0 0 0,0-1 0 0 0,0 0 0 0 0,0 1 0 0 0,0-1 0 0 0,0 0 0 0 0,0 0 0 0 0,0 1 0 0 0,0-1 0 0 0,0 0 0 0 0,0 0 0 0 0,0 1 0 0 0,0-1 0 0 0,0 0 0 0 0,1 0 0 0 0,-1 1 0 0 0,0-1 0 0 0,0 0 0 0 0,0 0 0 0 0,1 0 0 0 0,-1 0 0 0 0,0 1 0 0 0,0-1 0 0 0,0 0 0 0 0,1 0 0 0 0,-1 0 0 0 0,0 0 0 0 0,0 0 0 0 0,1 1 0 0 0,-1-1 0 0 0,0 0 0 0 0,0 0 0 0 0,1 0 0 0 0,7 7 0 0 0,0 0 0 0 0,-1 1 0 0 0,0 0 0 0 0,0 0 0 0 0,9 15 0 0 0,-4-5 0 0 0,3 3 0 0 0,-7-10 0 0 0,-1 0 0 0 0,0 0 0 0 0,8 17 0 0 0,-2-3 0 0 0,-10-21 0 0 0,-1-1 0 0 0,0 1 0 0 0,0 0 0 0 0,0 1 0 0 0,0-1 0 0 0,-1 0 0 0 0,1 0 0 0 0,-1 1 0 0 0,0-1 0 0 0,0 1 0 0 0,-1-1 0 0 0,0 1 0 0 0,0 7 0 0 0,-1-10 24 0 0,1 2 114 0 0,6 11 136 0 0,-7-12-34 0 0,-1 0 0 0 0,1-1-1 0 0,-1 1 1 0 0,1-1 0 0 0,-5 5-1 0 0,6-7-238 0 0,-3 3 15 0 0,0 0 0 0 0,0 0 0 0 0,-1 0 1 0 0,1 0-1 0 0,-1-1 0 0 0,0 1 0 0 0,0-1 0 0 0,-5 2 1 0 0,-36 12 4 0 0,23-9-23 0 0,3 0 2 0 0,0-2 0 0 0,0 0 0 0 0,0-1 0 0 0,-1-1 0 0 0,-39 1 0 0 0,56-4-193 0 0,-1 0 0 0 0,0 0 1 0 0,1-1-1 0 0,-1 0 0 0 0,-6-2 0 0 0,0-2-5594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2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12 10135 0 0,'0'0'231'0'0,"2"0"29"0"0,-1-1-230 0 0,1 0 0 0 0,0 0 1 0 0,0 0-1 0 0,0 0 0 0 0,0 1 0 0 0,0-1 1 0 0,0 1-1 0 0,0-1 0 0 0,1 1 0 0 0,-1 0 1 0 0,2 0-1 0 0,3 0 501 0 0,0-1 0 0 0,0 0 1 0 0,8-2-1 0 0,-20 12-294 0 0,-1-2 87 0 0,-1-1 0 0 0,1 0-1 0 0,-13 8 1 0 0,-4 5 192 0 0,-1-1-474 0 0,0-1 0 0 0,-1-1-1 0 0,-26 12 1 0 0,-16 11-44 0 0,48-27 2 0 0,-39 24 0 0 0,-58 47 0 0 0,95-66 0 0 0,8-6 72 0 0,13-10-45 0 0,0 0 0 0 0,0 0 1 0 0,0-1-1 0 0,0 1 0 0 0,0 0 0 0 0,0 0 0 0 0,0-1 0 0 0,0 1 0 0 0,0 0 0 0 0,0 0 0 0 0,1-1 0 0 0,-1 1 0 0 0,0 0 0 0 0,1-1 1 0 0,-1 1-1 0 0,0 0 0 0 0,1-1 0 0 0,-1 1 0 0 0,1 0 0 0 0,-1-1 0 0 0,1 1 0 0 0,-1-1 0 0 0,1 1 0 0 0,-1-1 0 0 0,2 1 0 0 0,16 13 637 0 0,-10-11-476 0 0,-1 0 0 0 0,1-1 0 0 0,-1 0 0 0 0,1 0 0 0 0,0-1 1 0 0,0 0-1 0 0,-1 0 0 0 0,1-1 0 0 0,0 0 0 0 0,13-1 0 0 0,10-3 105 0 0,38-10 1 0 0,-65 13-294 0 0,134-34 0 0 0,-119 28 0 0 0,1 0 0 0 0,-1-1 0 0 0,0-1 0 0 0,32-21 0 0 0,-49 28 0 0 0,0 0 0 0 0,0 0 0 0 0,1 0 0 0 0,-1 0 0 0 0,-1-1 0 0 0,1 1 0 0 0,0-1 0 0 0,-1 0 0 0 0,1 1 0 0 0,-1-1 0 0 0,0 0 0 0 0,0 0 0 0 0,0 0 0 0 0,0 0 0 0 0,0 0 0 0 0,-1 0 0 0 0,1 0 0 0 0,-1 0 0 0 0,0 0 0 0 0,0 0 0 0 0,0 0 0 0 0,0 0 0 0 0,0 0 0 0 0,-1 0 0 0 0,0 0 0 0 0,1 0 0 0 0,-1 0 0 0 0,0 0 0 0 0,0 0 0 0 0,-1 0 0 0 0,1 0 0 0 0,-1 1 0 0 0,-3-6 0 0 0,-1 0-221 0 0,0-1 0 0 0,0 0-1 0 0,-2 1 1 0 0,1 1 0 0 0,-1-1-1 0 0,0 1 1 0 0,0 0 0 0 0,-11-6-1 0 0,-24-9 150 0 0,42 21-298 0 0,1 1-118 0 0,0 0-22 0 0,1 2 185 0 0,1-1 1 0 0,-1 0-1 0 0,1 1 0 0 0,0-1 0 0 0,-1 0 0 0 0,1 0 1 0 0,0 0-1 0 0,4 2 0 0 0,-4-2-93 0 0,12 6-1106 0 0,2 0-11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0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205 222 10135 0 0,'15'9'231'0'0,"-12"-7"29"0"0,-1-1 19 0 0,22 12 7 0 0,-14-4-286 0 0,-9-8 84 0 0,0 0 0 0 0,0 1 0 0 0,0-1 0 0 0,0 0-1 0 0,-1 1 1 0 0,1 0 0 0 0,0-1 0 0 0,-1 1 0 0 0,1-1-1 0 0,-1 1 1 0 0,0-1 0 0 0,1 1 0 0 0,-1 0 0 0 0,0-1-1 0 0,0 1 1 0 0,0 0 0 0 0,0-1 0 0 0,0 1 0 0 0,-1 0-1 0 0,1-1 1 0 0,0 1 0 0 0,-1 0 0 0 0,0-1 0 0 0,1 1 0 0 0,-1-1-1 0 0,0 1 1 0 0,1-1 0 0 0,-1 1 0 0 0,0-1 0 0 0,0 0-1 0 0,0 1 1 0 0,0-1 0 0 0,0 0 0 0 0,-3 2 0 0 0,0 1 301 0 0,-1 0 1 0 0,0 0 0 0 0,0 0-1 0 0,0-1 1 0 0,-1 0 0 0 0,1 0-1 0 0,-11 4 1 0 0,4-3-373 0 0,1 0-1 0 0,-1-2 1 0 0,0 1 0 0 0,0-1-1 0 0,0-1 1 0 0,0 0 0 0 0,-1-1 0 0 0,1 0-1 0 0,0-1 1 0 0,0 0 0 0 0,0-1 0 0 0,-21-5-1 0 0,31 6-12 0 0,1 1 0 0 0,-1-1 0 0 0,1 0 0 0 0,-1 0 0 0 0,1 0 0 0 0,-1 1 0 0 0,1-1 0 0 0,0 0 0 0 0,-1-1 0 0 0,1 1 0 0 0,0 0 0 0 0,0 0 0 0 0,0-1 0 0 0,0 1 0 0 0,-1-2 0 0 0,-1-6 0 0 0,4 4 92 0 0,0 0-1 0 0,0 0 0 0 0,0 1 0 0 0,0-1 1 0 0,1 1-1 0 0,-1-1 0 0 0,1 1 0 0 0,0 0 1 0 0,1-1-1 0 0,3-4 0 0 0,3-5 423 0 0,18-20 0 0 0,-6 12-513 0 0,0 1 1 0 0,1 1-1 0 0,1 1 0 0 0,1 1 0 0 0,1 1 1 0 0,0 1-1 0 0,1 1 0 0 0,1 1 0 0 0,0 1 1 0 0,1 2-1 0 0,0 1 0 0 0,32-7 0 0 0,-55 16-1 0 0,0-1 0 0 0,0 2 0 0 0,0-1 0 0 0,0 1 0 0 0,0-1 0 0 0,1 1 0 0 0,-1 1 0 0 0,0-1 0 0 0,0 1 0 0 0,0 0 0 0 0,0 0 0 0 0,0 0 0 0 0,0 1 0 0 0,0 0 0 0 0,0 0 0 0 0,0 0 0 0 0,-1 0 0 0 0,1 1 0 0 0,-1 0 0 0 0,0 0 0 0 0,0 0 0 0 0,0 0 0 0 0,0 1 0 0 0,0-1 0 0 0,-1 1 0 0 0,0 0 0 0 0,1 0 0 0 0,-1 1 0 0 0,-1-1 0 0 0,1 0 0 0 0,-1 1 0 0 0,0 0 0 0 0,0 0 0 0 0,0-1 0 0 0,0 1 0 0 0,-1 0 0 0 0,0 0 0 0 0,1 8 0 0 0,-1-6 0 0 0,0 1 0 0 0,-1-1-1 0 0,0 1 1 0 0,0 0 0 0 0,-1-1-1 0 0,-2 13 1 0 0,2-15-115 0 0,-1-1 0 0 0,1 1 0 0 0,-1-1 0 0 0,0 0-1 0 0,-1 1 1 0 0,1-1 0 0 0,-1 0 0 0 0,0 0 0 0 0,0-1 0 0 0,0 1-1 0 0,-6 5 1 0 0,-1 0 77 0 0,0-1 1 0 0,-1 0-1 0 0,0-1 0 0 0,0 0 0 0 0,-1-1 1 0 0,1 0-1 0 0,-2-1 0 0 0,1-1 0 0 0,0 1 0 0 0,-1-2 1 0 0,0 0-1 0 0,0 0 0 0 0,0-1 0 0 0,0-1 1 0 0,0 0-1 0 0,0-1 0 0 0,-18-2 0 0 0,18 1-420 0 0,-14-3-470 0 0,9-1-3510 0 0,7-1-530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0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 10135 0 0,'0'0'67'0'0,"1"0"0"0"0,-1-1 0 0 0,0 1 0 0 0,0 0 0 0 0,1 0 0 0 0,-1-1 0 0 0,1 1 0 0 0,-1 0-1 0 0,0 0 1 0 0,1 0 0 0 0,-1-1 0 0 0,0 1 0 0 0,1 0 0 0 0,-1 0 0 0 0,1 0 0 0 0,-1 0 0 0 0,1 0-1 0 0,-1 0 1 0 0,0 0 0 0 0,1 0 0 0 0,-1 0 0 0 0,1 0 0 0 0,-1 4 73 0 0,0-1-1 0 0,0 1 1 0 0,0 0-1 0 0,0-1 1 0 0,-1 1 0 0 0,0 0-1 0 0,1-1 1 0 0,-1 1-1 0 0,-3 4 1 0 0,-15 34 75 0 0,14-32-221 0 0,-182 304 1471 0 0,81-146-882 0 0,100-157-602 0 0,0 0 0 0 0,0 1 0 0 0,1 0 0 0 0,1 0 0 0 0,0 0 0 0 0,-5 24 0 0 0,9-33-171 0 0,-1-1 0 0 0,1 1 0 0 0,-1-1 0 0 0,0 1 0 0 0,0-1 0 0 0,0 0 0 0 0,0 1 0 0 0,0-1 0 0 0,-1 0 0 0 0,1 0 0 0 0,-1 0 0 0 0,1 0 0 0 0,-5 4 0 0 0,-3 1-833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48 368 8287 0 0,'0'0'191'0'0,"1"1"26"0"0,37 13 383 0 0,-37-13 142 0 0,-1-1 234 0 0,0 0 42 0 0,0 0-63 0 0,0 0-290 0 0,0 0-121 0 0,0 0-28 0 0,0 0-4 0 0,0 0 0 0 0,0 0 0 0 0,0 0 0 0 0,0 0 0 0 0,0 0 0 0 0,-2-2-283 0 0,-1 1 0 0 0,0-1 0 0 0,1 0 1 0 0,-1 0-1 0 0,1 0 0 0 0,-5-5 0 0 0,7 7-210 0 0,-30-30-2 0 0,27 28-17 0 0,0 0 0 0 0,1 1 0 0 0,0-1 0 0 0,-1 0 0 0 0,1-1 0 0 0,0 1 0 0 0,0 0 0 0 0,0-1 0 0 0,0 1 0 0 0,1-1 0 0 0,-1 0 0 0 0,0 1 0 0 0,1-1 0 0 0,0 0 0 0 0,0 0 0 0 0,0 0 0 0 0,0 0 0 0 0,0 0 0 0 0,1 0 0 0 0,-1 0 0 0 0,1 0 0 0 0,0 0 0 0 0,0 0 0 0 0,0 0 0 0 0,0 0 0 0 0,1-1 0 0 0,-1 1 0 0 0,1 0 0 0 0,1-4 0 0 0,6-25 0 0 0,-7 28 0 0 0,0-1 0 0 0,0 1 0 0 0,0-1 0 0 0,0 1 0 0 0,1-1 0 0 0,-1 1 0 0 0,1 0 0 0 0,1 0 0 0 0,-1 0 0 0 0,0 0 0 0 0,1 0 0 0 0,0 0 0 0 0,3-3 0 0 0,61-57 0 0 0,-62 60 0 0 0,1-1 0 0 0,-1 1 0 0 0,1 0 0 0 0,0 1 0 0 0,0 0 0 0 0,9-4 0 0 0,16-9 0 0 0,-20 10 0 0 0,0 0 0 0 0,1 0 0 0 0,0 1 0 0 0,-1 0 0 0 0,2 1 0 0 0,-1 1 0 0 0,19-3 0 0 0,-9 3 0 0 0,0 1 0 0 0,1 2 0 0 0,31 2 0 0 0,-42-1 0 0 0,0 1 0 0 0,-1 0 0 0 0,1 1 0 0 0,17 6 0 0 0,-26-8 0 0 0,0 0 0 0 0,1 0 0 0 0,-1 1 0 0 0,0 0 0 0 0,0-1 0 0 0,0 1 0 0 0,0 0 0 0 0,0 0 0 0 0,-1 1 0 0 0,1-1 0 0 0,-1 0 0 0 0,1 1 0 0 0,-1 0 0 0 0,0 0 0 0 0,0-1 0 0 0,0 1 0 0 0,0 0 0 0 0,-1 0 0 0 0,3 6 0 0 0,-4-6 0 0 0,1 0 0 0 0,-1-1 0 0 0,0 1 0 0 0,0 0 0 0 0,0 0 0 0 0,-1-1 0 0 0,1 1 0 0 0,-1 0 0 0 0,1-1 0 0 0,-1 1 0 0 0,0-1 0 0 0,0 1 0 0 0,-3 4 0 0 0,-2 4 0 0 0,-14 17 0 0 0,12-16 0 0 0,-4 4 0 0 0,-1-1 0 0 0,-1 0 0 0 0,0 0 0 0 0,-1-2 0 0 0,-1 0 0 0 0,-31 21 0 0 0,-49 18 0 0 0,30-22 0 0 0,46-22-474 0 0,1-2 0 0 0,-1 0 0 0 0,-38 6 0 0 0,56-12 346 0 0,0 0 1 0 0,-1 0-1 0 0,1-1 0 0 0,0 1 0 0 0,0 0 0 0 0,0-1 1 0 0,0 1-1 0 0,0-1 0 0 0,-2-1 0 0 0,-3 0-130 0 0,5 2 137 0 0,1-1-1 0 0,0 1 0 0 0,0 0 1 0 0,0 0-1 0 0,0-1 0 0 0,0 1 1 0 0,0-1-1 0 0,0 1 1 0 0,0-1-1 0 0,0 1 0 0 0,0-1 1 0 0,0 0-1 0 0,0 1 0 0 0,0-1 1 0 0,0 0-1 0 0,0 0 1 0 0,0 0-1 0 0,1 0 0 0 0,-1 0 1 0 0,0 0-1 0 0,1 0 0 0 0,-1 0 1 0 0,1 0-1 0 0,-1 0 0 0 0,1 0 1 0 0,-1 0-1 0 0,1 0 1 0 0,0 0-1 0 0,0 0 0 0 0,-1 0 1 0 0,1-1-1 0 0,0 1 0 0 0,0 0 1 0 0,0 0-1 0 0,0 0 1 0 0,0 0-1 0 0,1-1 0 0 0,-1 1 1 0 0,1-1-1 0 0,7-22-1413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0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11 13823 0 0,'0'0'315'0'0,"0"0"45"0"0,0 0 21 0 0,-3-1-49 0 0,-5-4-248 0 0,9 2-49 0 0,8 2-30 0 0,-8 1-5 0 0,0-1 0 0 0,0 1 0 0 0,0 0 0 0 0,0 0 0 0 0,0 0 0 0 0,0 0 0 0 0,0 0 0 0 0,0 1 0 0 0,0-1 0 0 0,-1 0 0 0 0,1 0 0 0 0,0 1 0 0 0,1 0 0 0 0,-1-1 0 0 0,0 1 0 0 0,-1-1 0 0 0,1 1 0 0 0,-1 0 0 0 0,1 0 0 0 0,-1-1 0 0 0,1 1 0 0 0,-1 0 0 0 0,0 0 0 0 0,1-1 0 0 0,-1 1 0 0 0,0 0 0 0 0,0 0 0 0 0,0 0 0 0 0,1 0 0 0 0,-1 0 0 0 0,0-1 0 0 0,0 1 0 0 0,0 0 0 0 0,0 0 0 0 0,-1 0 0 0 0,1 0 0 0 0,0 0 0 0 0,0-1 0 0 0,0 1 0 0 0,-1 0 0 0 0,1 0 0 0 0,0 0 0 0 0,-1-1 0 0 0,1 1 0 0 0,-1 0 0 0 0,1 0 0 0 0,-1 0 0 0 0,-1 2 0 0 0,0 0 0 0 0,0 0 0 0 0,-1 0 0 0 0,1 0 0 0 0,-1 0 0 0 0,-4 4 0 0 0,-9 3-11 0 0,11-6 25 0 0,0-1 0 0 0,0 1-1 0 0,0 0 1 0 0,0 0-1 0 0,-7 8 1 0 0,-24 46 838 0 0,20-38-571 0 0,-7 9 129 0 0,-23 36 0 0 0,5 0-390 0 0,-22 38-24 0 0,43-67 4 0 0,-2-1 0 0 0,-1 0 0 0 0,-1-2 0 0 0,-37 38 0 0 0,-82 73 0 0 0,93-91 0 0 0,50-53-78 0 0,0 0 0 0 0,1 0-1 0 0,-1 0 1 0 0,0 0 0 0 0,0 0 0 0 0,0 0-1 0 0,1 0 1 0 0,-1 0 0 0 0,0 0 0 0 0,0 0-1 0 0,0 0 1 0 0,1 0 0 0 0,-1 0-1 0 0,0 0 1 0 0,0 1 0 0 0,0-1 0 0 0,1 0-1 0 0,-1 0 1 0 0,0 0 0 0 0,0 0 0 0 0,0 0-1 0 0,0 0 1 0 0,0 1 0 0 0,1-1-1 0 0,-1 0 1 0 0,0 0 0 0 0,0 0 0 0 0,0 0-1 0 0,0 1 1 0 0,0-1 0 0 0,0 0 0 0 0,0 0-1 0 0,0 0 1 0 0,1 0 0 0 0,-1 1-1 0 0,0-1 1 0 0,0 0 0 0 0,0 0 0 0 0,0 0-1 0 0,0 1 1 0 0,0-1 0 0 0,0 0 0 0 0,0 0-1 0 0,0 1 1 0 0,0-1 0 0 0,0 0-1 0 0,-1 0 1 0 0,1 0 0 0 0,0 0 0 0 0,0 1-1 0 0,0-1 1 0 0,0 0 0 0 0,0 0 0 0 0,0 0-1 0 0,0 1 1 0 0,0-1 0 0 0,-1 0-1 0 0,1 0 1 0 0,0 0 0 0 0,0 0 0 0 0,13-2-5332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15663 0 0,'0'-9'344'0'0,"0"1"72"0"0,0 8 8 0 0,0-9 24 0 0,0 9-360 0 0,0 0-88 0 0,0 0 0 0 0,6-11 0 0 0,-5-8 424 0 0,5 4 72 0 0,-1 7 16 0 0,0 1 0 0 0,1-1-824 0 0,1 1-160 0 0,0 2-32 0 0,2 2-6760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11975 0 0,'0'0'267'0'0,"0"0"42"0"0,0 0 17 0 0,0 0-28 0 0,4 8-115 0 0,2 13 63 0 0,-2-4 185 0 0,1-1 0 0 0,1 0 0 0 0,12 23-1 0 0,8 17 268 0 0,-6-10 44 0 0,3 0-485 0 0,45 78 94 0 0,-39-78-351 0 0,33 70 0 0 0,-50-89 0 0 0,-1 1 0 0 0,-1 0 0 0 0,-2 0 0 0 0,7 38 0 0 0,-14-51 0 0 0,0 0 0 0 0,0 0 0 0 0,-1-1 0 0 0,-3 20 0 0 0,-14 58 0 0 0,13-75 0 0 0,-2 11-277 0 0,-1-1 1 0 0,-1-1-1 0 0,-2 1 0 0 0,-18 35 0 0 0,9-24-27 0 0,-37 63 1424 0 0,48-89-906 0 0,0-1 0 0 0,-1 0-1 0 0,0-1 1 0 0,-1 0 0 0 0,0 0-1 0 0,-14 10 1 0 0,-12 3 69 0 0,-1-2-1 0 0,-1-1 0 0 0,-47 17 1 0 0,-19 11-293 0 0,94-45-54 0 0,8-2-273 0 0,2-1-138 0 0,12-7-5059 0 0,1-2-80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19 11975 0 0,'0'0'267'0'0,"0"0"42"0"0,-1 0 17 0 0,-9 1-260 0 0,0 0 0 0 0,0 1 0 0 0,0 1 0 0 0,0 0 0 0 0,-17 7 0 0 0,-4 1-52 0 0,-8 1 378 0 0,-2 1 181 0 0,0 0 1 0 0,-72 37-1 0 0,111-48-479 0 0,0-1 0 0 0,0 1 0 0 0,0 0 0 0 0,0 0 0 0 0,0 0 0 0 0,0 0 0 0 0,1 0 0 0 0,-1 0 0 0 0,1 1 0 0 0,-1-1 0 0 0,1 0-1 0 0,0 1 1 0 0,0-1 0 0 0,0 1 0 0 0,0-1 0 0 0,0 1 0 0 0,1 0 0 0 0,-1-1 0 0 0,1 1 0 0 0,0 0 0 0 0,0 5 0 0 0,0 2 176 0 0,0 0 0 0 0,2 0-1 0 0,-1 0 1 0 0,4 12 0 0 0,-3-17-183 0 0,0 0-1 0 0,0 0 0 0 0,0 0 0 0 0,1 0 1 0 0,0-1-1 0 0,3 6 0 0 0,4 4-82 0 0,-8-11 26 0 0,0 0 1 0 0,0-1-1 0 0,0 1 0 0 0,0-1 1 0 0,1 1-1 0 0,-1-1 0 0 0,1 0 0 0 0,-1 0 1 0 0,1 0-1 0 0,0 0 0 0 0,0-1 0 0 0,0 1 1 0 0,0-1-1 0 0,0 1 0 0 0,0-1 0 0 0,1 0 1 0 0,-1 0-1 0 0,0-1 0 0 0,0 1 1 0 0,1-1-1 0 0,-1 0 0 0 0,0 1 0 0 0,7-2 1 0 0,4-1 238 0 0,1 0 1 0 0,-2-1 0 0 0,1 0-1 0 0,17-7 1 0 0,-26 8-297 0 0,2 0 27 0 0,-1-1 0 0 0,1 0 0 0 0,0 0 0 0 0,-1-1 0 0 0,0 0 0 0 0,0 0 0 0 0,0 0 0 0 0,0-1 0 0 0,-1 0 0 0 0,0 0 0 0 0,0 0 0 0 0,0-1 0 0 0,0 1 0 0 0,-1-1 0 0 0,0 0 0 0 0,0-1 0 0 0,-1 1 0 0 0,0-1 0 0 0,0 1 0 0 0,0-1 0 0 0,-1 0 0 0 0,0 0 0 0 0,0 0 0 0 0,-1 0 0 0 0,0-1 0 0 0,0-13 0 0 0,-6-91-1976 0 0,5 107 1962 0 0,0 4 14 0 0,0-1 0 0 0,0 1 0 0 0,0-1 0 0 0,-1 1 0 0 0,1-1 0 0 0,0 1 0 0 0,-1 0 0 0 0,1-1-1 0 0,-1 1 1 0 0,1-1 0 0 0,-1 1 0 0 0,1 0 0 0 0,-1-1 0 0 0,0 1 0 0 0,0 0 0 0 0,0 0 0 0 0,0 0 0 0 0,0 0-1 0 0,0 0 1 0 0,-1-2 0 0 0,0 2-16 0 0,0-1 0 0 0,-1 0 0 0 0,1 1 0 0 0,0-1-1 0 0,-1 1 1 0 0,1 0 0 0 0,-1-1 0 0 0,1 1 0 0 0,-1 1 0 0 0,0-1-1 0 0,1 0 1 0 0,-1 1 0 0 0,0-1 0 0 0,0 1 0 0 0,0 0 0 0 0,1 0 0 0 0,-1 0-1 0 0,0 0 1 0 0,0 0 0 0 0,-5 2 0 0 0,2-1-58 0 0,-1 1 0 0 0,0-1 0 0 0,1 1 0 0 0,0 1 0 0 0,-1 0 0 0 0,1 0 0 0 0,-9 5 1 0 0,13-6-34 0 0,0 0 0 0 0,0 0 1 0 0,0 0-1 0 0,0 1 1 0 0,0-1-1 0 0,0 0 1 0 0,1 1-1 0 0,-1-1 1 0 0,1 1-1 0 0,-1 0 0 0 0,1 0 1 0 0,0-1-1 0 0,0 1 1 0 0,1 0-1 0 0,-1 0 1 0 0,0 0-1 0 0,1 0 1 0 0,0 0-1 0 0,0 0 0 0 0,0 0 1 0 0,0 0-1 0 0,0 0 1 0 0,1 3-1 0 0,3 10-405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392 316 13823 0 0,'0'0'315'0'0,"0"0"45"0"0,0 0 21 0 0,-2 1-49 0 0,-5 4-205 0 0,-1 0-1 0 0,0-1 1 0 0,0 0-1 0 0,0-1 1 0 0,0 0 0 0 0,-1 0-1 0 0,1 0 1 0 0,-10 0-1 0 0,0-1 216 0 0,1-1 0 0 0,-27-1-1 0 0,6-1-341 0 0,19 2 0 0 0,1-2 0 0 0,-1 0 0 0 0,1-1 0 0 0,-1-1 0 0 0,-28-8 0 0 0,43 10 26 0 0,1-1 0 0 0,-1 1 1 0 0,1-1-1 0 0,0 1 0 0 0,0-1 0 0 0,0 0 0 0 0,0-1 0 0 0,0 1 0 0 0,0 0 0 0 0,1-1 0 0 0,-1 0 0 0 0,-3-5 1 0 0,5 6-4 0 0,0 0 1 0 0,0 1 0 0 0,0-1-1 0 0,0 0 1 0 0,1 0-1 0 0,-1 0 1 0 0,1 0 0 0 0,-1 0-1 0 0,1 0 1 0 0,0 0 0 0 0,0 0-1 0 0,0-1 1 0 0,0 1 0 0 0,0 0-1 0 0,0 0 1 0 0,0 0 0 0 0,1 0-1 0 0,-1 0 1 0 0,1 0 0 0 0,0 0-1 0 0,0 0 1 0 0,-1 1 0 0 0,1-1-1 0 0,2-2 1 0 0,4-7-63 0 0,0 0 0 0 0,2 0 0 0 0,-1 1 0 0 0,1 0 0 0 0,1 0 0 0 0,-1 1 0 0 0,21-14 1 0 0,2 2-244 0 0,50-24 0 0 0,-55 32 282 0 0,1 2 0 0 0,1 0 0 0 0,40-8 0 0 0,91-12 0 0 0,-150 29 0 0 0,-1 1 0 0 0,0 0 0 0 0,0 0 0 0 0,0 0 0 0 0,0 1 0 0 0,10 1 0 0 0,-18-1 0 0 0,1 1 0 0 0,-1-1 0 0 0,1 0 0 0 0,-1 0 0 0 0,1 1 0 0 0,-1-1 0 0 0,1 1 0 0 0,-1-1 0 0 0,1 1 0 0 0,-1 0 0 0 0,0-1 0 0 0,1 1 0 0 0,-1 0 0 0 0,0 0 0 0 0,0 0 0 0 0,0 0 0 0 0,1 0 0 0 0,-1 0 0 0 0,0 1 0 0 0,0-1 0 0 0,-1 0 0 0 0,1 0 0 0 0,0 1 0 0 0,0-1 0 0 0,-1 0 0 0 0,1 1 0 0 0,-1-1 0 0 0,1 1 0 0 0,-1-1 0 0 0,1 1 0 0 0,-1-1 0 0 0,0 1 0 0 0,0-1 0 0 0,0 1 0 0 0,0-1 0 0 0,0 1 0 0 0,0 0 0 0 0,0 1 0 0 0,-2 5-1 0 0,0 0 0 0 0,0-1 0 0 0,0 1 0 0 0,-1-1 0 0 0,0 0-1 0 0,0 1 1 0 0,-1-1 0 0 0,0 0 0 0 0,0-1 0 0 0,-1 1 0 0 0,0-1 0 0 0,0 0-1 0 0,-10 9 1 0 0,-7 4 26 0 0,0 0-1 0 0,-34 20 0 0 0,52-37-17 0 0,-79 48 1494 0 0,46-29-1090 0 0,27-16-407 0 0,0 0 1 0 0,0-1-1 0 0,-16 4 0 0 0,-19 8-5 0 0,-6 12-464 0 0,31-15-3704 0 0,15-10 2393 0 0,-4 3-3838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8287 0 0,'0'0'191'0'0,"0"0"26"0"0,0 0 9 0 0,-1 7 4 0 0,-7 16 996 0 0,-1-1-1 0 0,-21 37 0 0 0,14-26-401 0 0,-5 8-54 0 0,1-4 209 0 0,2 1 0 0 0,-25 78 0 0 0,25-35-962 0 0,15-57-44 0 0,-2 0 1 0 0,-1 0-1 0 0,-1-1 1 0 0,-18 43-1 0 0,22-62-306 0 0,1 0 1 0 0,-1 0-1 0 0,0-1 1 0 0,0 1-1 0 0,0-1 1 0 0,-1 1-1 0 0,-6 4 1 0 0,-2 1-691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98 298 11975 0 0,'1'1'547'0'0,"51"13"276"0"0,-51-13-447 0 0,0-1-301 0 0,-1 0 1 0 0,1 0-1 0 0,-1 1 1 0 0,1-1-1 0 0,-1 0 1 0 0,1 0 0 0 0,-1 0-1 0 0,0 1 1 0 0,1-1-1 0 0,-1 0 1 0 0,1 1 0 0 0,-1-1-1 0 0,0 0 1 0 0,1 1-1 0 0,-1-1 1 0 0,0 0-1 0 0,1 1 1 0 0,-1-1 0 0 0,0 1-1 0 0,0-1 1 0 0,1 1-1 0 0,-2 2 44 0 0,-1 0-1 0 0,1 0 1 0 0,-1 0-1 0 0,0 0 1 0 0,1 0-1 0 0,-1-1 1 0 0,0 1-1 0 0,0-1 1 0 0,-1 1-1 0 0,1-1 1 0 0,-1 0-1 0 0,1 0 1 0 0,-1 0-1 0 0,-4 2 1 0 0,-5 3 208 0 0,-27 11 1 0 0,39-18-326 0 0,-4 2 176 0 0,-1-1 1 0 0,1-1-1 0 0,0 1 0 0 0,0 0 1 0 0,0-1-1 0 0,0 0 0 0 0,0 0 1 0 0,-8-1-1 0 0,5-1-178 0 0,7 2 0 0 0,-1 0 0 0 0,0-1 0 0 0,1 1 0 0 0,-1 0 0 0 0,1 0 0 0 0,-1-1 0 0 0,0 1 0 0 0,1 0 0 0 0,-1 0 0 0 0,1-1 0 0 0,-1 1 0 0 0,1-1 0 0 0,-1 1 0 0 0,1 0 0 0 0,0-1 0 0 0,-1 1 0 0 0,1-1 0 0 0,0 1 0 0 0,-1-1 0 0 0,1 1 0 0 0,0-1 0 0 0,-1 0 0 0 0,1 1 0 0 0,0-1 0 0 0,0 1 0 0 0,0-1 0 0 0,-1 0 0 0 0,1-1 0 0 0,-2-4 67 0 0,0-1 0 0 0,0 1 1 0 0,1-1-1 0 0,0 1 0 0 0,0-1 0 0 0,0 0 0 0 0,1 0 0 0 0,0 1 0 0 0,0-1 0 0 0,1 0 0 0 0,0 1 0 0 0,0-1 1 0 0,1 0-1 0 0,-1 1 0 0 0,6-12 0 0 0,1-1 160 0 0,1-1 1 0 0,1 1 0 0 0,20-29-1 0 0,-20 36-441 0 0,1 0 0 0 0,-1 0 0 0 0,2 1-1 0 0,0 0 1 0 0,0 1 0 0 0,1 1 0 0 0,0 0-1 0 0,26-13 1 0 0,-20 14 200 0 0,0 1-1 0 0,0 1 1 0 0,1 0 0 0 0,21-2-1 0 0,-26 5-164 0 0,0 1-1 0 0,0 1 0 0 0,0 0 1 0 0,0 1-1 0 0,0 0 0 0 0,-1 1 1 0 0,1 1-1 0 0,0 1 1 0 0,0 0-1 0 0,20 7 0 0 0,-33-9 210 0 0,0 0 1 0 0,1 0-1 0 0,-1 0 0 0 0,0 0 0 0 0,0 1 0 0 0,0-1 0 0 0,0 1 1 0 0,0 0-1 0 0,0-1 0 0 0,-1 1 0 0 0,1 0 0 0 0,0 0 1 0 0,-1 0-1 0 0,0 0 0 0 0,1 0 0 0 0,-1 0 0 0 0,0 1 0 0 0,0-1 1 0 0,0 0-1 0 0,0 1 0 0 0,-1-1 0 0 0,1 0 0 0 0,-1 1 1 0 0,1-1-1 0 0,-1 1 0 0 0,0-1 0 0 0,0 1 0 0 0,0-1 0 0 0,0 1 1 0 0,0-1-1 0 0,-1 1 0 0 0,0 2 0 0 0,-1 3 95 0 0,0 1-1 0 0,-1 0 1 0 0,0-1-1 0 0,0 0 1 0 0,-1 0-1 0 0,0 0 1 0 0,-8 11-1 0 0,8-12-124 0 0,0 0 0 0 0,0-1 0 0 0,1 1 0 0 0,0 0 0 0 0,0 1 0 0 0,-2 7 0 0 0,4-12 0 0 0,0 1 0 0 0,0-1 0 0 0,0-1 0 0 0,-1 1 0 0 0,0 0 0 0 0,1 0 0 0 0,-1 0 0 0 0,0-1 0 0 0,0 1 0 0 0,-1-1 0 0 0,1 0 0 0 0,-4 4 0 0 0,-3 0 0 0 0,0 0 0 0 0,-15 7 0 0 0,1 0 0 0 0,12-7-9 0 0,-1-1-1 0 0,1 0 1 0 0,-1 0 0 0 0,-22 4-1 0 0,-51 7-1781 0 0,64-13 800 0 0,-28 1-5144 0 0,32-4 1611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13823 0 0,'0'0'315'0'0,"0"0"45"0"0,-1 1 21 0 0,-11 18-238 0 0,0 1 0 0 0,-16 41-1 0 0,15-33-114 0 0,-136 276 1996 0 0,70-155-1565 0 0,63-117-230 0 0,0-2 1 0 0,-2 0-1 0 0,-2-1 0 0 0,0-1 1 0 0,-2-1-1 0 0,-29 28 0 0 0,48-52-229 0 0,0-1 0 0 0,-1 1 0 0 0,1 0 0 0 0,0 1 0 0 0,0-1 0 0 0,0 1 0 0 0,0-1 0 0 0,1 1 0 0 0,-1 0 0 0 0,1 0 0 0 0,0 0 0 0 0,-2 8 0 0 0,4-3 0 0 0,1-7-27 0 0,0 0 0 0 0,1-1 0 0 0,-1 1 0 0 0,0-1 0 0 0,0 0 0 0 0,1 1 0 0 0,-1-1 0 0 0,1 0 0 0 0,-1 0 0 0 0,1 0 0 0 0,-1 0 0 0 0,1 0 0 0 0,0 0 0 0 0,-1 0 0 0 0,4 1 0 0 0,0-1-132 0 0,-1 0 1 0 0,1 0-1 0 0,-1 0 0 0 0,1 0 1 0 0,7 0-1 0 0,6-1-353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 13823 0 0,'5'-1'117'0'0,"0"-1"-1"0"0,0 1 1 0 0,1 0-1 0 0,-1 0 1 0 0,0 1-1 0 0,1 0 1 0 0,-1 0-1 0 0,1 0 1 0 0,-1 0-1 0 0,0 1 0 0 0,1 0 1 0 0,-1 0-1 0 0,7 3 1 0 0,8 3-193 0 0,-1 0 0 0 0,21 12 0 0 0,-30-13 169 0 0,16 8-88 0 0,0 2 0 0 0,-1 1 0 0 0,-1 1 0 0 0,0 1 0 0 0,-2 1 0 0 0,0 1-1 0 0,-2 1 1 0 0,0 0 0 0 0,-1 2 0 0 0,-1 0 0 0 0,-2 1 0 0 0,0 1 0 0 0,-2 1 0 0 0,16 39 0 0 0,-23-46 150 0 0,-1 1 0 0 0,-1-1 0 0 0,0 1 0 0 0,-2 0 0 0 0,0 0 0 0 0,-2 1 0 0 0,0-1 0 0 0,-1 0-1 0 0,-2 1 1 0 0,0-1 0 0 0,-1 0 0 0 0,-11 38 0 0 0,1-19 154 0 0,-1-1-1 0 0,-3-1 1 0 0,0-1-1 0 0,-3 0 0 0 0,-40 56 1 0 0,39-64-286 0 0,-1 0 1 0 0,-1-1 0 0 0,-2-1-1 0 0,-1-2 1 0 0,-1 0 0 0 0,-31 21-1 0 0,-77 39-23 0 0,98-65 320 0 0,20-11-1448 0 0,1-1-3408 0 0,5-1-1512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87 6447 0 0,'0'0'142'0'0,"0"0"22"0"0,0 0 13 0 0,-2 1-20 0 0,-7 5-125 0 0,7-5 11 0 0,1 0-1 0 0,-1 0 1 0 0,1 0-1 0 0,-1 0 1 0 0,0 0-1 0 0,1 0 1 0 0,-1-1 0 0 0,0 1-1 0 0,0-1 1 0 0,0 1-1 0 0,0-1 1 0 0,0 0-1 0 0,-2 1 1 0 0,-3-1 308 0 0,6 1 158 0 0,-7-1 507 0 0,7 0-873 0 0,0 0-1 0 0,-1 0 1 0 0,1 1 0 0 0,0-1-1 0 0,0-1 1 0 0,0 1 0 0 0,0 0-1 0 0,0 0 1 0 0,0 0 0 0 0,0 0 0 0 0,0-1-1 0 0,0 1 1 0 0,0-1 0 0 0,1 1-1 0 0,-1 0 1 0 0,0-1 0 0 0,-2-1-1 0 0,2 1 370 0 0,1 1 0 0 0,0 0 0 0 0,0 0 0 0 0,0 0 0 0 0,0 0-69 0 0,13-8-278 0 0,2-1-165 0 0,1 2 0 0 0,0 0 0 0 0,1 1 0 0 0,-1 0 0 0 0,1 2 0 0 0,20-4 0 0 0,12-4 0 0 0,-21 4 131 0 0,-9 2 76 0 0,-1 1-1 0 0,1 1 0 0 0,0 0 1 0 0,29-1-1 0 0,-47 5-396 0 0,1 0 0 0 0,-1 1 0 0 0,1-1 0 0 0,0 0 0 0 0,-1 1 0 0 0,1-1 0 0 0,-1 1-1 0 0,1-1 1 0 0,-1 1 0 0 0,0 0 0 0 0,1-1 0 0 0,-1 1 0 0 0,1 0 0 0 0,-1 0 0 0 0,2 2 0 0 0,-3-3 172 0 0,2 2-494 0 0,-2-2 0 0 0,0 0 0 0 0,0 0 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11975 0 0,'0'0'547'0'0,"0"0"-11"0"0,2-2-344 0 0,43-19 1039 0 0,0 1-1 0 0,80-22 1 0 0,-101 34-963 0 0,192-48-103 0 0,-83 33-2958 0 0,-129 23 1770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13823 0 0,'0'0'315'0'0,"0"0"45"0"0,0 0 21 0 0,0 0-49 0 0,-1 3-220 0 0,-5 8-109 0 0,0 1 0 0 0,-1-1 0 0 0,-1-1 0 0 0,-9 12 0 0 0,-9 12-6 0 0,-105 166 3 0 0,27-39 0 0 0,-135 188 0 0 0,235-344 11 0 0,2-3-19 0 0,1 0 0 0 0,0 0 1 0 0,0 0-1 0 0,-1 0 1 0 0,1 0-1 0 0,1 1 1 0 0,-1-1-1 0 0,0 0 0 0 0,-1 5 1 0 0,2-4-336 0 0,0-3-133 0 0,0 0-32 0 0,0 0-4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15663 0 0,'0'0'356'0'0,"0"0"50"0"0,0 0 20 0 0,0 0-42 0 0,-1 2-250 0 0,-5 8-131 0 0,-1 0 1 0 0,-1-1-1 0 0,1 0 0 0 0,-10 9 1 0 0,-8 9-7 0 0,-68 97 31 0 0,80-106 15 0 0,5-6 303 0 0,0 1 0 0 0,2 1 1 0 0,-1-1-1 0 0,-7 28 0 0 0,7-22-227 0 0,-16 35 0 0 0,-64 106-339 0 0,-159 280 2488 0 0,236-423-2468 0 0,-14 15-1 0 0,23-31-274 0 0,1-1-33 0 0,-8-21-4372 0 0,4-10 2180 0 0,4 30 2598 0 0,-1-29-2456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27 368 10135 0 0,'-2'0'464'0'0,"1"0"-374"0"0,0 0-63 0 0,1 0 1 0 0,-1 0 0 0 0,1 0-1 0 0,-1 0 1 0 0,1 0 0 0 0,-1 0-1 0 0,1 0 1 0 0,-1 0-1 0 0,0 0 1 0 0,1 0 0 0 0,-1-1-1 0 0,1 1 1 0 0,-1 0 0 0 0,1 0-1 0 0,-1 0 1 0 0,1-1 0 0 0,-1 1-1 0 0,0-1 1 0 0,0 0 38 0 0,0-1 0 0 0,-1 0 1 0 0,1 0-1 0 0,0 0 0 0 0,0 0 0 0 0,0 0 1 0 0,0 0-1 0 0,0 0 0 0 0,1 0 0 0 0,-1 0 1 0 0,1-1-1 0 0,-1 1 0 0 0,1 0 0 0 0,0 0 1 0 0,0 0-1 0 0,0-1 0 0 0,0 1 0 0 0,0 0 1 0 0,0 0-1 0 0,1-1 0 0 0,0-1 0 0 0,1-1 109 0 0,0 0 0 0 0,1 0 0 0 0,-1 0 0 0 0,1 1 0 0 0,0-1 0 0 0,1 1 0 0 0,-1 0 0 0 0,1 0-1 0 0,-1 0 1 0 0,6-4 0 0 0,8-10 392 0 0,-2 2-535 0 0,0 0-1 0 0,1 1 1 0 0,1 1 0 0 0,22-15 0 0 0,79-40-26 0 0,-83 51 227 0 0,0 1 0 0 0,2 3-1 0 0,65-19 1 0 0,-94 32-200 0 0,0 0 0 0 0,-1 0 0 0 0,1 0-1 0 0,0 1 1 0 0,0 0 0 0 0,0 1 0 0 0,0-1 0 0 0,0 2 0 0 0,0-1 0 0 0,-1 1-1 0 0,1 0 1 0 0,-1 1 0 0 0,1-1 0 0 0,-1 2 0 0 0,0-1 0 0 0,0 1 0 0 0,0 0-1 0 0,0 0 1 0 0,-1 1 0 0 0,0 0 0 0 0,0 0 0 0 0,0 1 0 0 0,0-1 0 0 0,-1 1-1 0 0,0 0 1 0 0,0 1 0 0 0,-1-1 0 0 0,0 1 0 0 0,0 0 0 0 0,-1 0 0 0 0,1 0 0 0 0,-1 1-1 0 0,2 8 1 0 0,-4-12-33 0 0,0 1 0 0 0,0-1 0 0 0,-1 1 0 0 0,1-1 0 0 0,-1 1 0 0 0,0-1 0 0 0,-1 1 0 0 0,1-1 0 0 0,-1 1 0 0 0,1-1 0 0 0,-1 1 0 0 0,-1-1 0 0 0,1 0 0 0 0,-1 1 0 0 0,1-1 0 0 0,-1 0 0 0 0,0 0 0 0 0,-1 0 0 0 0,1 0 0 0 0,-1-1 0 0 0,0 1 0 0 0,0-1 0 0 0,0 1 0 0 0,-4 2 0 0 0,-8 7 0 0 0,0-2 0 0 0,-1 0 0 0 0,0 0 0 0 0,-25 10 0 0 0,19-9 0 0 0,-55 26 0 0 0,-130 46 0 0 0,192-79-44 0 0,3-1-173 0 0,0 0 0 0 0,1 1-1 0 0,-1 0 1 0 0,1 1 0 0 0,1 0-1 0 0,-1 0 1 0 0,-14 13 0 0 0,10-7-794 0 0,12-9-12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 11975 0 0,'0'0'267'0'0,"1"-3"68"0"0,-1 0-27 0 0,-1 4 1526 0 0,-16 18-1665 0 0,-1-1-1 0 0,-27 22 0 0 0,-8 7-65 0 0,-180 144-103 0 0,217-180 0 0 0,-13 14 180 0 0,1 0 0 0 0,1 2 0 0 0,1 1 0 0 0,2 1 0 0 0,1 1 0 0 0,1 2 0 0 0,-17 33 0 0 0,26-42-72 0 0,1 0 0 0 0,2 1 0 0 0,-15 48 0 0 0,21-58-88 0 0,1 0-1 0 0,0 0 1 0 0,1 1-1 0 0,1-1 1 0 0,0 1 0 0 0,1-1-1 0 0,0 1 1 0 0,5 21-1 0 0,-4-28-19 0 0,1 0 0 0 0,0 0 0 0 0,1 0 0 0 0,0-1 0 0 0,0 1 0 0 0,1-1 0 0 0,8 13 0 0 0,-3-8 0 0 0,1-1 0 0 0,0-1 0 0 0,1 1 0 0 0,0-2 0 0 0,13 9 0 0 0,-10-9 0 0 0,-11-8 0 0 0,0 0 0 0 0,0-1 0 0 0,0 1 0 0 0,1-1 0 0 0,-1 0 0 0 0,0 0 0 0 0,0 0 0 0 0,6 0 0 0 0,4-4 0 0 0,1-5 0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10135 0 0,'0'0'231'0'0,"0"0"29"0"0,0 0 19 0 0,-4 0-41 0 0,-6 1-228 0 0,0-1 0 0 0,-1 2 0 0 0,1-1 0 0 0,0 1 0 0 0,-12 4 0 0 0,1 2-16 0 0,-34 18 0 0 0,-9 3 594 0 0,34-16 79 0 0,-44 26 1 0 0,46-21-372 0 0,2 1-1 0 0,0 1 1 0 0,-24 25 0 0 0,37-32-168 0 0,0 1 1 0 0,1 0 0 0 0,1 1 0 0 0,1 0 0 0 0,0 0 0 0 0,1 1-1 0 0,-7 18 1 0 0,14-30-92 0 0,1 0 0 0 0,0-1 0 0 0,0 2 0 0 0,0-1 0 0 0,1 0 0 0 0,-1 0 0 0 0,1 0 0 0 0,0 0 0 0 0,0 0 0 0 0,0 0 0 0 0,1 0 0 0 0,0 0 0 0 0,0 0 0 0 0,0 0 0 0 0,2 5 0 0 0,-3-7-6 0 0,1 1-1 0 0,0-1 0 0 0,1 0 0 0 0,-1 0 1 0 0,0 0-1 0 0,1 0 0 0 0,-1-1 1 0 0,1 1-1 0 0,-1 0 0 0 0,1 0 0 0 0,0-1 1 0 0,0 1-1 0 0,0-1 0 0 0,-1 0 1 0 0,2 1-1 0 0,-1-1 0 0 0,0 0 0 0 0,0 0 1 0 0,0 0-1 0 0,0-1 0 0 0,1 1 1 0 0,-1-1-1 0 0,0 1 0 0 0,1-1 0 0 0,-1 1 1 0 0,0-1-1 0 0,5 0 0 0 0,6-2 83 0 0,1 1 0 0 0,-1-2 0 0 0,1 0 1 0 0,-1 0-1 0 0,0-1 0 0 0,0-1 0 0 0,17-8 0 0 0,-10 2 321 0 0,0-1 0 0 0,-1 0-1 0 0,29-25 1 0 0,-43 32-433 0 0,4-2 5 0 0,-1 0-1 0 0,0 0 1 0 0,11-15 0 0 0,-17 18-12 0 0,1 1 1 0 0,-1-1-1 0 0,-1 0 1 0 0,1 1-1 0 0,0-1 1 0 0,-1 0-1 0 0,0 0 1 0 0,0 0-1 0 0,0-1 1 0 0,0 1-1 0 0,0 0 1 0 0,-1-8-1 0 0,0-3-164 0 0,0 0-270 0 0,0 0 1 0 0,-1 0 0 0 0,-3-17-1 0 0,1 21 208 0 0,1 0-1 0 0,-1 1 0 0 0,-6-15 1 0 0,8 24-914 0 0,1-1-2674 0 0,3-5-1148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163 165 11975 0 0,'-1'2'547'0'0,"-38"87"268"0"0,33-78-826 0 0,0 0 0 0 0,-1-1 0 0 0,0 1 0 0 0,0-2 0 0 0,-18 19 0 0 0,21-25 17 0 0,2-1-1 0 0,-1 1-1 0 0,1-1 1 0 0,-1 0-1 0 0,1-1 1 0 0,-1 1-1 0 0,0 0 1 0 0,0-1-1 0 0,0 0 1 0 0,0 1-1 0 0,0-1 1 0 0,0 0-1 0 0,0-1 1 0 0,0 1-1 0 0,-7 0 1 0 0,10-1 28 0 0,0 0 1 0 0,-1 0-1 0 0,1 0 1 0 0,-1 0-1 0 0,1 0 1 0 0,0-1-1 0 0,-1 1 1 0 0,1 0-1 0 0,0 0 1 0 0,-1 0-1 0 0,1-1 1 0 0,0 1-1 0 0,-1 0 1 0 0,1 0-1 0 0,0-1 1 0 0,0 1-1 0 0,-1 0 1 0 0,1-1-1 0 0,0 1 1 0 0,0 0-1 0 0,0-1 0 0 0,-1 1 1 0 0,1 0-1 0 0,0-1 1 0 0,0 1-1 0 0,0 0 1 0 0,0-1-1 0 0,-3-10 320 0 0,3 10-269 0 0,-1-2-7 0 0,1-1-1 0 0,0 1 0 0 0,0-1 1 0 0,0 1-1 0 0,0 0 0 0 0,1-1 1 0 0,-1 1-1 0 0,1 0 0 0 0,0-1 1 0 0,0 1-1 0 0,0 0 0 0 0,0 0 1 0 0,1 0-1 0 0,1-3 0 0 0,5-7 594 0 0,18-22-1 0 0,-14 18-497 0 0,10-12-172 0 0,1 1 0 0 0,1 1 0 0 0,46-39 0 0 0,-57 57 0 0 0,1 0 0 0 0,0 0 0 0 0,0 2 0 0 0,22-9 0 0 0,6-3 0 0 0,-30 14 0 0 0,-2 4 0 0 0,-9 2 0 0 0,0 0 0 0 0,1 0 0 0 0,-1 1 0 0 0,0-1 0 0 0,0 0 0 0 0,0 1 0 0 0,0-1 0 0 0,0 0 0 0 0,0 1 0 0 0,0-1 0 0 0,0 1 0 0 0,-1 0 0 0 0,1-1 0 0 0,-1 1 0 0 0,1 0 0 0 0,-1-1 0 0 0,1 3 0 0 0,0 1 0 0 0,0 1 0 0 0,0-1 0 0 0,-1 0 0 0 0,0 0 0 0 0,0 5 0 0 0,-2 3 0 0 0,-1-1 0 0 0,-7 19 0 0 0,5-16 0 0 0,1-7 0 0 0,0 1 0 0 0,0-1 0 0 0,-1 0 0 0 0,0 0 0 0 0,-1-1 0 0 0,-8 10 0 0 0,-8 12 0 0 0,2-1-578 0 0,-18 36-1 0 0,37-62-5208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156 147 11975 0 0,'0'0'267'0'0,"0"0"42"0"0,0 0 17 0 0,1 2-28 0 0,-1-1-281 0 0,1 0 0 0 0,-1 0 1 0 0,1 0-1 0 0,-1 0 0 0 0,1 1 0 0 0,0-1 0 0 0,0 0 0 0 0,-1 0 0 0 0,1 0 0 0 0,0 0 0 0 0,0-1 0 0 0,0 1 0 0 0,0 0 0 0 0,0 0 0 0 0,0-1 0 0 0,0 1 0 0 0,0 0 1 0 0,0-1-1 0 0,1 1 0 0 0,2 1 189 0 0,-3-2-130 0 0,0 0 1 0 0,0 0-1 0 0,0 1 0 0 0,0-1 0 0 0,0 0 0 0 0,1 0 1 0 0,-1-1-1 0 0,0 1 0 0 0,0 0 0 0 0,0 0 0 0 0,0 0 0 0 0,0-1 1 0 0,0 1-1 0 0,0 0 0 0 0,0-1 0 0 0,2 0 0 0 0,-1 0 137 0 0,7-3 279 0 0,0 1 0 0 0,-1-1 0 0 0,0 0 0 0 0,0-1 0 0 0,0 0 0 0 0,11-10 0 0 0,37-40 344 0 0,-25 22-924 0 0,-30 33 88 0 0,-1-1 0 0 0,1 1 0 0 0,-1-1 0 0 0,1 1 0 0 0,0-1 0 0 0,-1 0 0 0 0,1 1 0 0 0,-1-1 0 0 0,0 0 0 0 0,1 0 0 0 0,-1 1 0 0 0,0-1 0 0 0,1 0 0 0 0,-1 0 0 0 0,0 0 0 0 0,0 1 0 0 0,0-1 0 0 0,1 0 0 0 0,-1 0 0 0 0,0 0 0 0 0,0 0 0 0 0,0 1 0 0 0,0-1 0 0 0,-1 0 0 0 0,1 0 0 0 0,0 0 0 0 0,0 1 0 0 0,0-1 0 0 0,-1 0 0 0 0,1 0 0 0 0,0 0 0 0 0,-1 1 0 0 0,1-1 0 0 0,-1 0 0 0 0,1 1 0 0 0,-1-1 0 0 0,0-1 0 0 0,0 1 0 0 0,0 1 0 0 0,0-1 0 0 0,0 0 0 0 0,-1 0 0 0 0,1 1 0 0 0,0-1 0 0 0,0 0 0 0 0,0 1 0 0 0,-1 0 0 0 0,1-1 0 0 0,0 1 0 0 0,0 0 0 0 0,-1-1 0 0 0,1 1 0 0 0,0 0 0 0 0,-1 0 0 0 0,1 0 0 0 0,0 0 0 0 0,-1 0 0 0 0,1 0 0 0 0,0 1 0 0 0,0-1 0 0 0,-3 1 0 0 0,-18 10-395 0 0,0 2 0 0 0,1 0 0 0 0,0 1-1 0 0,-20 18 1 0 0,-64 59 375 0 0,92-78 21 0 0,1 0 0 0 0,0 1-1 0 0,1 1 1 0 0,1-1 0 0 0,-14 28-1 0 0,22-39 61 0 0,0 1 0 0 0,0 0 0 0 0,1 0 0 0 0,0 0 0 0 0,0 0 0 0 0,0 0 0 0 0,0 0 0 0 0,1 0 0 0 0,-1 0 0 0 0,1 1 0 0 0,0-1 0 0 0,0 0 0 0 0,1 0 0 0 0,-1 0 0 0 0,3 7 0 0 0,-2-7-5 0 0,1-1-1 0 0,-1 1 1 0 0,1-1-1 0 0,0 0 1 0 0,0 0 0 0 0,0 0-1 0 0,1 0 1 0 0,-1 0-1 0 0,1-1 1 0 0,-1 1-1 0 0,1-1 1 0 0,0 1-1 0 0,0-1 1 0 0,0 0 0 0 0,0 0-1 0 0,1 0 1 0 0,5 2-1 0 0,0-1-268 0 0,-1 0-1 0 0,1-1 0 0 0,0 0 1 0 0,0 0-1 0 0,0-1 0 0 0,-1 0 1 0 0,1-1-1 0 0,1 0 0 0 0,-1 0 1 0 0,0-1-1 0 0,-1 0 1 0 0,11-2-1 0 0,-1-2-809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199 155 10135 0 0,'0'0'231'0'0,"0"0"29"0"0,0 0 19 0 0,0 0 37 0 0,0 0 125 0 0,0 0 58 0 0,0 0 11 0 0,0 0 2 0 0,0 0 0 0 0,0 0 0 0 0,0 0 0 0 0,0 0-69 0 0,0 0-222 0 0,0 0 166 0 0,0 0 101 0 0,0 0 21 0 0,0 0-66 0 0,2 0-294 0 0,13 1-145 0 0,0 0-1 0 0,0-1 0 0 0,0 0 1 0 0,0-2-1 0 0,25-5 0 0 0,-9 0-5 0 0,52-20 0 0 0,-80 26 25 0 0,-1 0 0 0 0,1 0 0 0 0,-1 0 0 0 0,0 0-1 0 0,1 0 1 0 0,-1 0 0 0 0,0-1 0 0 0,0 1 0 0 0,0-1 0 0 0,0 0 0 0 0,0 0-1 0 0,0 1 1 0 0,0-1 0 0 0,-1 0 0 0 0,1-1 0 0 0,-1 1 0 0 0,1 0 0 0 0,-1 0-1 0 0,0-1 1 0 0,0 1 0 0 0,0 0 0 0 0,0-1 0 0 0,0 1 0 0 0,0-1 0 0 0,-1 0-1 0 0,0 1 1 0 0,1-1 0 0 0,-1-3 0 0 0,0 4-37 0 0,0 1 1 0 0,0-1-1 0 0,-1 0 1 0 0,1 0-1 0 0,0 0 1 0 0,-1 1-1 0 0,1-1 1 0 0,-1 0-1 0 0,0 0 1 0 0,0 1-1 0 0,1-1 1 0 0,-1 0-1 0 0,0 1 0 0 0,0-1 1 0 0,-1 1-1 0 0,1-1 1 0 0,0 1-1 0 0,0 0 1 0 0,-1 0-1 0 0,1-1 1 0 0,-1 1-1 0 0,1 0 1 0 0,-1 0-1 0 0,1 0 1 0 0,-1 0-1 0 0,0 1 1 0 0,0-1-1 0 0,-2 0 1 0 0,-4-2-28 0 0,-1 1 0 0 0,0 0 0 0 0,1 1 0 0 0,-15-1 0 0 0,11 2 31 0 0,-20-3 10 0 0,-59 2 0 0 0,78 2 0 0 0,1 1 0 0 0,-1 0 0 0 0,1 1 0 0 0,0 0 0 0 0,0 1 0 0 0,0 0 0 0 0,-19 10 0 0 0,24-11 0 0 0,-5 4 0 0 0,-21 14 0 0 0,29-17 0 0 0,-1-1 0 0 0,2 1 0 0 0,-1 0 0 0 0,0 1 0 0 0,1-1 0 0 0,-1 0 0 0 0,-4 10 0 0 0,-5 6 0 0 0,10-16 0 0 0,0 0 0 0 0,0 0 0 0 0,0 1 0 0 0,1 0 0 0 0,0-1 0 0 0,-3 9 0 0 0,1 0 143 0 0,1-1-1 0 0,1 1 0 0 0,0 0 0 0 0,1 0 1 0 0,1 0-1 0 0,1 18 0 0 0,-1-24-75 0 0,1-1-1 0 0,0 1 0 0 0,1-1 1 0 0,0 0-1 0 0,0 1 1 0 0,0-1-1 0 0,1 0 0 0 0,0 0 1 0 0,0-1-1 0 0,0 1 1 0 0,1-1-1 0 0,0 1 0 0 0,0-1 1 0 0,8 8-1 0 0,0-4-66 0 0,2-3 0 0 0,-9-5 0 0 0,1 0 0 0 0,-1 0 0 0 0,1 0 0 0 0,0-1 0 0 0,-1 0 0 0 0,1 0 0 0 0,-1 0 0 0 0,1-1 0 0 0,-1 0 0 0 0,1 0 0 0 0,6-2 0 0 0,19-3 0 0 0,-13 2-103 0 0,-3 1-420 0 0,0 0-1 0 0,23 0 1 0 0,-33 3-40 0 0,0-1 1 0 0,1 1-1 0 0,-1-1 1 0 0,0 0 0 0 0,-1-1-1 0 0,8-2 1 0 0,8-3-1484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 11975 0 0,'0'0'267'0'0,"0"0"42"0"0,0 0 17 0 0,0 0-28 0 0,0 0-126 0 0,-1 2 204 0 0,-3 11-108 0 0,0-1-1 0 0,1 1 0 0 0,0 0 1 0 0,1 0-1 0 0,0 14 0 0 0,2-21-245 0 0,0 1-1 0 0,1-1 1 0 0,0 0-1 0 0,2 9 0 0 0,-1-8 46 0 0,-1-1 1 0 0,0 1-1 0 0,0 0 0 0 0,-1 7 0 0 0,0-4 314 0 0,1 0 0 0 0,2 14 1 0 0,0 5 79 0 0,2 9-461 0 0,-5-29 72 0 0,0-7 299 0 0,0-2 117 0 0,0 0 21 0 0,0 0-66 0 0,1-2-427 0 0,0 0 1 0 0,0 0-1 0 0,-1 0 1 0 0,1 0 0 0 0,0 0-1 0 0,0 0 1 0 0,1 1-1 0 0,-1-1 1 0 0,3-2-1 0 0,3-7-16 0 0,-3 4 0 0 0,0 0 0 0 0,0 0 0 0 0,0 1 0 0 0,1-1 0 0 0,0 1 0 0 0,6-6 0 0 0,19-19 0 0 0,-22 21 0 0 0,1 1 0 0 0,0-1 0 0 0,12-7 0 0 0,5-1 221 0 0,0 1-1 0 0,2 2 1 0 0,28-13-1 0 0,93-27-439 0 0,-133 50-507 0 0,-8 3-915 0 0,0-1 1 0 0,14-6-1 0 0,-11 3-3814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74 11975 0 0,'0'0'267'0'0,"0"0"42"0"0,0 0 17 0 0,2 0-28 0 0,5 0-196 0 0,-4-1 21 0 0,0 1 1 0 0,0-1 0 0 0,0 0-1 0 0,0 0 1 0 0,0 0 0 0 0,-1 0 0 0 0,6-3-1 0 0,-2 1 330 0 0,-2 0-303 0 0,0 0 0 0 0,0-1-1 0 0,6-6 1 0 0,-10 10-69 0 0,1-2 117 0 0,1 0-1 0 0,-1 1 1 0 0,0-1 0 0 0,0 0-1 0 0,0 0 1 0 0,0 0-1 0 0,0 0 1 0 0,0 0 0 0 0,0-3-1 0 0,-2-3-261 0 0,1 7 36 0 0,-1 0 1 0 0,0 0-1 0 0,1 1 0 0 0,-1-1 0 0 0,0 0 0 0 0,0 1 1 0 0,1-1-1 0 0,-1 1 0 0 0,0-1 0 0 0,0 1 0 0 0,0-1 0 0 0,0 1 1 0 0,1-1-1 0 0,-1 1 0 0 0,0 0 0 0 0,0-1 0 0 0,0 1 1 0 0,0 0-1 0 0,0 0 0 0 0,0 0 0 0 0,0 0 0 0 0,0 0 1 0 0,0 0-1 0 0,0 0 0 0 0,0 0 0 0 0,0 0 0 0 0,0 0 1 0 0,0 1-1 0 0,-2 0 0 0 0,-32 11-986 0 0,28-9 934 0 0,-152 69 80 0 0,116-51 0 0 0,33-16 0 0 0,-3 0 0 0 0,1 1 0 0 0,-1 1 0 0 0,1 0 0 0 0,1 1 0 0 0,-16 13 0 0 0,26-21 17 0 0,1 1 0 0 0,-1-1 0 0 0,1 1 0 0 0,-1 0 0 0 0,1-1 0 0 0,0 1 0 0 0,-1-1 0 0 0,1 1-1 0 0,-1 0 1 0 0,1-1 0 0 0,0 1 0 0 0,0 0 0 0 0,-1-1 0 0 0,1 1 0 0 0,0 0 0 0 0,0-1 0 0 0,0 1 0 0 0,0 0 0 0 0,0 0 0 0 0,0-1-1 0 0,0 1 1 0 0,0 0 0 0 0,0-1 0 0 0,0 1 0 0 0,0 0 0 0 0,1 0 0 0 0,-1-1 0 0 0,0 1 0 0 0,0 0 0 0 0,1-1 0 0 0,-1 1-1 0 0,1-1 1 0 0,-1 1 0 0 0,0 0 0 0 0,1-1 0 0 0,-1 1 0 0 0,1-1 0 0 0,-1 1 0 0 0,1-1 0 0 0,-1 1 0 0 0,1-1 0 0 0,0 1 0 0 0,-1-1-1 0 0,1 0 1 0 0,0 1 0 0 0,3 1 34 0 0,0 0 1 0 0,0 0-1 0 0,0 0 0 0 0,0 0 0 0 0,0 0 0 0 0,5 0 0 0 0,0 0-361 0 0,-1 0-1 0 0,1-1 0 0 0,0 0 0 0 0,15-1 1 0 0,-4-1-74 0 0,32 2-639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43 250 13823 0 0,'0'0'315'0'0,"-2"0"45"0"0,-23 16 913 0 0,13-11 37 0 0,12-5-1239 0 0,0 0 0 0 0,-1 0 1 0 0,1 0-1 0 0,0 0 0 0 0,0 0 0 0 0,0 0 1 0 0,0 0-1 0 0,-1 0 0 0 0,1-1 0 0 0,0 1 0 0 0,0 0 1 0 0,0 0-1 0 0,0 0 0 0 0,0 0 0 0 0,-1 0 1 0 0,1 0-1 0 0,0 0 0 0 0,0-1 0 0 0,0 1 0 0 0,0 0 1 0 0,0 0-1 0 0,0 0 0 0 0,0 0 0 0 0,0-1 1 0 0,0 1-1 0 0,-1 0 0 0 0,1 0 0 0 0,0 0 1 0 0,0 0-1 0 0,0-1 0 0 0,0 1 0 0 0,0 0 0 0 0,0 0 1 0 0,0 0-1 0 0,0-1 0 0 0,0 1 0 0 0,0 0 1 0 0,1-3 136 0 0,0 0 0 0 0,0 0 1 0 0,0 1-1 0 0,0-1 1 0 0,0 0-1 0 0,0 0 1 0 0,3-3-1 0 0,9-12-203 0 0,0 0 0 0 0,27-27 0 0 0,-26 29-4 0 0,-1 3-1 0 0,0 1 0 0 0,0 0 0 0 0,1 1 0 0 0,1 1 0 0 0,0 0 0 0 0,17-8 0 0 0,-8 7 0 0 0,0 0 0 0 0,1 2 0 0 0,38-10 0 0 0,-55 17 0 0 0,0 0 0 0 0,1 1 0 0 0,-1 0 0 0 0,1 0 0 0 0,14 1 0 0 0,-22 0 0 0 0,1 0 0 0 0,0 1 0 0 0,-1-1 0 0 0,1 0 0 0 0,-1 1 0 0 0,1-1 0 0 0,0 0 0 0 0,-1 1 0 0 0,1 0 0 0 0,-1-1 0 0 0,1 1 0 0 0,-1 0 0 0 0,0 0 0 0 0,1 0 0 0 0,-1 0 0 0 0,0 0 0 0 0,1 0 0 0 0,-1 0 0 0 0,0 1 0 0 0,0-1 0 0 0,0 0 0 0 0,0 1 0 0 0,0-1 0 0 0,-1 0 0 0 0,1 1 0 0 0,0-1 0 0 0,0 1 0 0 0,-1 0 0 0 0,1-1 0 0 0,-1 1 0 0 0,0-1 0 0 0,1 1 0 0 0,-1 0 0 0 0,0-1 0 0 0,0 4 0 0 0,-1 16 0 0 0,-2 0 0 0 0,0-1 0 0 0,-10 38 0 0 0,3-19 0 0 0,9-35 0 0 0,0-2 0 0 0,1 0 0 0 0,0-1 0 0 0,-1 1 0 0 0,1 0 0 0 0,0 0 0 0 0,0-1 0 0 0,0 1 0 0 0,1 0 0 0 0,-1-1 0 0 0,0 1 0 0 0,1 0 0 0 0,0 2 0 0 0,0 1-20 0 0,8 35-2753 0 0,-5-31 1750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6447 0 0,'0'0'288'0'0,"0"0"56"0"0,0 0-280 0 0,0 0-64 0 0,10-6 0 0 0,-10 6 0 0 0,0 0 0 0 0,9-5 0 0 0,0 0 0 0 0,-9 5 0 0 0,0 0 0 0 0,0 0 0 0 0,0 0 0 0 0,0 0-1896 0 0,0 0-400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22 6447 0 0,'0'0'142'0'0,"0"0"22"0"0,0 0 13 0 0,1-1-20 0 0,11-9-50 0 0,-11 9 274 0 0,-1 1 110 0 0,0 0 18 0 0,0 0 3 0 0,0 0 0 0 0,0 0 0 0 0,0 0 0 0 0,0 0 0 0 0,1-2 0 0 0,8-6 152 0 0,-9 8-644 0 0,0 0 1 0 0,0 0 0 0 0,0 1-1 0 0,0-1 1 0 0,0 0 0 0 0,0 0-1 0 0,0 0 1 0 0,0 0 0 0 0,0 0-1 0 0,0 0 1 0 0,0 0-1 0 0,0 0 1 0 0,0 0 0 0 0,0 0-1 0 0,0 0 1 0 0,0 0 0 0 0,0 0-1 0 0,0 0 1 0 0,0 0 0 0 0,0 0-1 0 0,0 0 1 0 0,0 0 0 0 0,0 0-1 0 0,0 0 1 0 0,0 1 0 0 0,0-1-1 0 0,0 0 1 0 0,0 0 0 0 0,0 0-1 0 0,0 0 1 0 0,0 0 0 0 0,0 0-1 0 0,0 0 1 0 0,0 0-1 0 0,0 0 1 0 0,0 0 0 0 0,0 0-1 0 0,0 0 1 0 0,0 0 0 0 0,0 0-1 0 0,0 0 1 0 0,0 0 0 0 0,0 0-1 0 0,0 0 1 0 0,0 0 0 0 0,0 1-1 0 0,0-1 1 0 0,0 0 0 0 0,0 0-1 0 0,0 0 1 0 0,0 0 0 0 0,0 0-1 0 0,0 0 1 0 0,1 0-1 0 0,-1 0 1 0 0,0 0 0 0 0,0 0-1 0 0,0 0 1 0 0,0 0 0 0 0,0 0-1 0 0,0 0 1 0 0,0 0 0 0 0,0 0-1 0 0,-12 20 2911 0 0,4-6-2119 0 0,-83 128-484 0 0,-4 8 275 0 0,36-45-82 0 0,-25 48-531 0 0,67-114 294 0 0,-15 47 0 0 0,21-51-246 0 0,4-17-325 0 0,2 1 0 0 0,-6 36 0 0 0,10-53-4196 0 0,1-2-1565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15663 0 0,'0'0'356'0'0,"0"0"50"0"0,0 0 20 0 0,-1 2-42 0 0,-20 21-116 0 0,2 1 0 0 0,1 1-1 0 0,-18 32 1 0 0,23-32 684 0 0,11-16-803 0 0,5-1-133 0 0,-2-7-16 0 0,0 0 0 0 0,0 0 0 0 0,1-1 0 0 0,-1 1 0 0 0,0-1 0 0 0,0 1 0 0 0,0-1 0 0 0,1 1 0 0 0,-1-1 0 0 0,0 0 0 0 0,0 1 0 0 0,1-1 0 0 0,-1 0 0 0 0,0 0 0 0 0,0 0 0 0 0,1 0 0 0 0,-1 0 0 0 0,0-1 0 0 0,2 1 0 0 0,27-9 0 0 0,-24 7 0 0 0,115-47 0 0 0,-84 32 0 0 0,2 2 0 0 0,-1 1 0 0 0,71-14 0 0 0,-86 24-38 0 0,58-8-2717 0 0,-60 12 1732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91 8287 0 0,'0'0'191'0'0,"0"0"26"0"0,2 0 9 0 0,3-2-84 0 0,17-8 22 0 0,4-10 3723 0 0,-27 19-3870 0 0,1-1-1 0 0,-1 1 1 0 0,1-1-1 0 0,-1 1 1 0 0,1-1-1 0 0,-1 1 1 0 0,1-1-1 0 0,0 0 1 0 0,0-1-1 0 0,0 1 10 0 0,0 1 1 0 0,0 0-1 0 0,0-1 0 0 0,0 1 0 0 0,0 0 0 0 0,0 0 1 0 0,0-1-1 0 0,-1 1 0 0 0,1 0 0 0 0,0 0 0 0 0,-1-1 0 0 0,1 1 1 0 0,-1 0-1 0 0,1 0 0 0 0,-1 0 0 0 0,0-1 0 0 0,0 1 1 0 0,1 0-1 0 0,-1 0 0 0 0,0 0 0 0 0,0 0 0 0 0,0 1 0 0 0,0-1 1 0 0,0 0-1 0 0,0 0 0 0 0,0 0 0 0 0,0 1 0 0 0,0-1 1 0 0,0 1-1 0 0,-3-2 0 0 0,-1 1 162 0 0,0-1 0 0 0,-1 1 0 0 0,1 0 0 0 0,0 0 0 0 0,-9 1 0 0 0,5-1-80 0 0,4 1-108 0 0,1 0 0 0 0,0 0 0 0 0,-1 0 0 0 0,1 1 0 0 0,-1 0 0 0 0,1 0 0 0 0,-1 0 0 0 0,1 0 0 0 0,0 1 0 0 0,0-1 0 0 0,0 1 0 0 0,0 0 0 0 0,-6 4 0 0 0,-4 3 0 0 0,1 2 0 0 0,-16 14 0 0 0,5-4 0 0 0,-67 64 1440 0 0,83-79-1389 0 0,0 1 0 0 0,0 0-1 0 0,1 0 1 0 0,0 1 0 0 0,1 0-1 0 0,0 0 1 0 0,0 1 0 0 0,1 0-1 0 0,0 0 1 0 0,0 0 0 0 0,-3 10-1 0 0,3-6-50 0 0,6-13 0 0 0,-1 0 0 0 0,0 0 0 0 0,0 0 0 0 0,0 0 0 0 0,1-1 0 0 0,-1 1 0 0 0,0 0 0 0 0,0 0 0 0 0,1 0 0 0 0,-1 0 0 0 0,0 0 0 0 0,0 0 0 0 0,1 0 0 0 0,-1 0 0 0 0,0 0 0 0 0,1 0 0 0 0,-1 0 0 0 0,0 0 0 0 0,0 0 0 0 0,1 0 0 0 0,-1 0 0 0 0,0 0 0 0 0,1 0 0 0 0,-1 0 0 0 0,0 0 0 0 0,0 0 0 0 0,1 0 0 0 0,-1 0 0 0 0,0 1 0 0 0,0-1 0 0 0,1 0 0 0 0,-1 0 0 0 0,0 0 0 0 0,0 0 0 0 0,0 1 0 0 0,1-1 0 0 0,-1 0 0 0 0,0 0 0 0 0,0 0 0 0 0,0 1 0 0 0,0-1 0 0 0,0 0 0 0 0,1 0 0 0 0,-1 1 0 0 0,0-1 0 0 0,0 0 0 0 0,0 1 0 0 0,0-1 0 0 0,0 0 0 0 0,0 0 0 0 0,0 1 0 0 0,0-1 0 0 0,0 0 0 0 0,0 0 0 0 0,0 1 0 0 0,0-1 0 0 0,0 0 0 0 0,0 1 0 0 0,0-1 0 0 0,0 0 0 0 0,0 0 0 0 0,0 1 0 0 0,0-1 0 0 0,-1 0 0 0 0,1 0 0 0 0,0 1 0 0 0,0-1 0 0 0,-1 0 0 0 0,2 0 0 0 0,44-10 817 0 0,57-21 1 0 0,-88 26-839 0 0,2-1-309 0 0,-1-1 0 0 0,-1-1 0 0 0,1 0 0 0 0,12-10 0 0 0,-12 7-631 0 0,1 2-1 0 0,27-13 1 0 0,-42 21 449 0 0,-1 1 70 0 0,-13 17 276 0 0,-2 2 1024 0 0,1 1 0 0 0,1 0 0 0 0,-11 24 0 0 0,9-11-250 0 0,13-18-608 0 0,5-11 0 0 0,-2-2 0 0 0,1 0-682 0 0,0 1 0 0 0,-1-1 0 0 0,1 1 0 0 0,0-1 0 0 0,0 0 0 0 0,3 3 0 0 0,6 2-4728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24 115 11975 0 0,'0'0'547'0'0,"-13"4"202"0"0,4-2-635 0 0,8 0 611 0 0,1-1 935 0 0,10-12-1482 0 0,0 1 1 0 0,1 0-1 0 0,1 0 0 0 0,0 2 1 0 0,0-1-1 0 0,0 2 0 0 0,1-1 1 0 0,28-10-1 0 0,-12 9-178 0 0,-7 2 0 0 0,27-6 0 0 0,-42 12 0 0 0,-1 0 0 0 0,1 0 0 0 0,0 1 0 0 0,0-1 0 0 0,-1 2 0 0 0,1-1 0 0 0,0 1 0 0 0,10 2 0 0 0,-15-2 4 0 0,-1 0-1 0 0,1-1 0 0 0,-1 1 1 0 0,1 0-1 0 0,-1 0 1 0 0,1 0-1 0 0,-1 0 0 0 0,0 0 1 0 0,1 0-1 0 0,-1 1 1 0 0,0-1-1 0 0,0 0 0 0 0,0 1 1 0 0,0-1-1 0 0,0 1 1 0 0,0-1-1 0 0,0 1 0 0 0,-1-1 1 0 0,1 1-1 0 0,0-1 1 0 0,-1 1-1 0 0,1 0 0 0 0,-1 0 1 0 0,0-1-1 0 0,0 1 1 0 0,1 0-1 0 0,-1-1 0 0 0,0 1 1 0 0,0 0-1 0 0,-1 1 1 0 0,1 5 52 0 0,-1 0 0 0 0,-1 0 0 0 0,1 0 0 0 0,-1-1 1 0 0,-4 11-1 0 0,-4 6 565 0 0,-18 30 0 0 0,18-36-1133 0 0,1 0 1 0 0,0 0 0 0 0,-9 29 0 0 0,18-45 424 0 0,0-1-1 0 0,-1 0 1 0 0,1 0 0 0 0,0 0-1 0 0,0 0 1 0 0,0 0-1 0 0,0 0 1 0 0,0 0-1 0 0,0 1 1 0 0,0-1 0 0 0,0 0-1 0 0,0 0 1 0 0,0 0-1 0 0,1 2 1 0 0,0-2-18 0 0,-1-1-1 0 0,1 1 1 0 0,0-1 0 0 0,-1 1-1 0 0,1-1 1 0 0,-1 0 0 0 0,1 1-1 0 0,0-1 1 0 0,0 0 0 0 0,-1 1 0 0 0,1-1-1 0 0,0 0 1 0 0,-1 0 0 0 0,1 0-1 0 0,0 0 1 0 0,0 1 0 0 0,-1-1-1 0 0,1 0 1 0 0,0 0 0 0 0,0 0-1 0 0,-1-1 1 0 0,1 1 0 0 0,0 0 0 0 0,0 0-1 0 0,-1 0 1 0 0,1-1 0 0 0,0 1-1 0 0,1-1 1 0 0,29-9-1419 0 0,4-4-11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111 134 10135 0 0,'-68'119'4899'0'0,"45"-82"-3174"0"0,22-35-1281 0 0,1-2-217 0 0,0 0 161 0 0,0 0 100 0 0,0 0 21 0 0,0 0-66 0 0,-1 0-434 0 0,1-1-1 0 0,-1 1 1 0 0,0-1 0 0 0,1 1-1 0 0,-1-1 1 0 0,1 1 0 0 0,-1-1-1 0 0,0 1 1 0 0,1-1 0 0 0,-1 1 0 0 0,1-1-1 0 0,0 0 1 0 0,-1 1 0 0 0,1-1-1 0 0,-1 0 1 0 0,1 1 0 0 0,0-1-1 0 0,-1 0 1 0 0,1 0 0 0 0,-5-15 54 0 0,3 5 124 0 0,1 0-1 0 0,0 1 1 0 0,1-1-1 0 0,1 0 1 0 0,-1 1-1 0 0,4-13 1 0 0,-2 5-902 0 0,-1 10 653 0 0,0-1 1 0 0,1 1-1 0 0,0 0 1 0 0,0 0-1 0 0,1 0 1 0 0,5-10 0 0 0,-6 14 46 0 0,1-1 0 0 0,0 1 0 0 0,0-1 1 0 0,0 1-1 0 0,0 0 0 0 0,1 1 1 0 0,-1-1-1 0 0,1 0 0 0 0,0 1 1 0 0,0 0-1 0 0,6-4 0 0 0,1 1 15 0 0,0 1 0 0 0,0 0 0 0 0,0 1 0 0 0,1 0 0 0 0,-1 1 0 0 0,1 0 0 0 0,23-2 0 0 0,-24 3 0 0 0,6 0 0 0 0,36-1 0 0 0,-48 3 0 0 0,0 1 0 0 0,0-1 0 0 0,-1 1 0 0 0,1 0 0 0 0,0 0 0 0 0,-1 0 0 0 0,1 1 0 0 0,-1 0 0 0 0,1-1 0 0 0,-1 2 0 0 0,0-1 0 0 0,6 4 0 0 0,-9-5 0 0 0,0 0 0 0 0,1 0 0 0 0,-1 0 0 0 0,0 0 0 0 0,0 0 0 0 0,-1 0 0 0 0,1 0 0 0 0,0 1 0 0 0,0-1 0 0 0,0 0 0 0 0,-1 0 0 0 0,1 1 0 0 0,-1-1 0 0 0,1 0 0 0 0,-1 1 0 0 0,1-1 0 0 0,-1 0 0 0 0,0 1 0 0 0,0-1 0 0 0,1 1 0 0 0,-1 1 0 0 0,-1-1 0 0 0,1 1 0 0 0,-1-1 0 0 0,0 0 0 0 0,1 1 0 0 0,-1-1 0 0 0,0 0 0 0 0,0 0 0 0 0,0 0 0 0 0,-1 0 0 0 0,1 0 0 0 0,-3 3 0 0 0,-3 2 0 0 0,1 0 0 0 0,-1 0 0 0 0,-1-1 0 0 0,1 0 0 0 0,-12 6 0 0 0,-35 18 0 0 0,28-16 0 0 0,0 1 0 0 0,-25 19 0 0 0,10-4-192 0 0,22-16-177 0 0,-30 26 0 0 0,48-38-869 0 0,1-2-3060 0 0,0 0-1316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13823 0 0,'0'0'315'0'0,"0"0"-273"0"0,0 0 1 0 0,0 0-1 0 0,0-1 0 0 0,0 1 1 0 0,0 0-1 0 0,0-1 0 0 0,0 1 1 0 0,0 0-1 0 0,0-1 0 0 0,0 1 1 0 0,0 0-1 0 0,0-1 0 0 0,0 1 1 0 0,0 0-1 0 0,0 0 0 0 0,0-1 1 0 0,1 1-1 0 0,-1 0 0 0 0,0 0 1 0 0,0-1-1 0 0,0 1 0 0 0,0 0 1 0 0,1 0-1 0 0,-1-1 0 0 0,0 1 1 0 0,0 0-1 0 0,1 0 0 0 0,1 2-40 0 0,1 0-1 0 0,-1 0 1 0 0,0 0-1 0 0,0 1 1 0 0,0-1-1 0 0,3 5 1 0 0,-4-5-2 0 0,0 1 1 0 0,0-1-1 0 0,0 1 0 0 0,0 0 1 0 0,0-1-1 0 0,0 1 1 0 0,-1 0-1 0 0,1-1 1 0 0,-1 7-1 0 0,0-3 0 0 0,-1 1-1 0 0,0 0 1 0 0,0 0-1 0 0,0-1 1 0 0,-5 11-1 0 0,6-15 1 0 0,-8 19 297 0 0,0 0 0 0 0,-2-1 0 0 0,0 0-1 0 0,-1 0 1 0 0,-1-1 0 0 0,-1-1 0 0 0,-1 0 0 0 0,-1 0-1 0 0,-28 26 1 0 0,15-18 115 0 0,-145 151 362 0 0,154-154-783 0 0,1 0-1 0 0,1 1 1 0 0,1 1-1 0 0,2 1 1 0 0,0 0 0 0 0,-13 37-1 0 0,25-59 10 0 0,1 0 0 0 0,0 0 0 0 0,0-1 0 0 0,0 1 0 0 0,1 0 0 0 0,0 0 0 0 0,-1 0 0 0 0,1 0 0 0 0,1 0 0 0 0,0 7 0 0 0,-1-10-22 0 0,0 0 0 0 0,1 1 0 0 0,-1-1 0 0 0,0 0 0 0 0,1 0 0 0 0,-1 0 0 0 0,0 0-1 0 0,1 0 1 0 0,-1 0 0 0 0,1 0 0 0 0,0 0 0 0 0,-1 0 0 0 0,1 0 0 0 0,0 0 0 0 0,0 0 0 0 0,1 1 0 0 0,-1-2-8 0 0,0 1 0 0 0,0-1 0 0 0,0 0 1 0 0,-1 1-1 0 0,1-1 0 0 0,0 0 0 0 0,0 0 1 0 0,0 0-1 0 0,0 0 0 0 0,0 0 0 0 0,0 0 1 0 0,1 0-1 0 0,2 0-84 0 0,25-3-394 0 0,9-3-4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23 10135 0 0,'0'0'231'0'0,"0"0"29"0"0,0 0 19 0 0,0 0 37 0 0,0 0 125 0 0,0 0 58 0 0,0 0 11 0 0,0 0 2 0 0,0 0 0 0 0,-5-8 955 0 0,2 6-1408 0 0,-1 0 0 0 0,0 0 0 0 0,0 1 0 0 0,0-1 1 0 0,0 1-1 0 0,0 0 0 0 0,-1 0 0 0 0,1 0 0 0 0,0 0 0 0 0,-1 1 0 0 0,1 0 1 0 0,0 0-1 0 0,0 0 0 0 0,-1 0 0 0 0,1 1 0 0 0,0-1 0 0 0,-1 1 0 0 0,1 0 0 0 0,-7 3 1 0 0,-2 1 111 0 0,1 0 1 0 0,-1 0 0 0 0,1 2 0 0 0,0-1-1 0 0,-12 10 1 0 0,3 0-172 0 0,1 0 0 0 0,1 0 0 0 0,0 2 0 0 0,1 1 0 0 0,2 0 0 0 0,-21 29 0 0 0,36-47 47 0 0,0 1-1 0 0,0-1 1 0 0,0 1-1 0 0,0-1 1 0 0,1 1 0 0 0,-1-1-1 0 0,0 1 1 0 0,1 0-1 0 0,-1-1 1 0 0,1 1-1 0 0,0 0 1 0 0,-1-1-1 0 0,1 1 1 0 0,0 0-1 0 0,0 0 1 0 0,0-1 0 0 0,0 1-1 0 0,1 0 1 0 0,-1 0-1 0 0,0-1 1 0 0,2 4-1 0 0,-1-4-1 0 0,0 0-1 0 0,0 1 1 0 0,0-1-1 0 0,0 0 1 0 0,0 0-1 0 0,0 1 1 0 0,1-1-1 0 0,-1 0 1 0 0,0 0-1 0 0,1-1 1 0 0,-1 1-1 0 0,1 0 1 0 0,-1 0 0 0 0,1-1-1 0 0,0 1 1 0 0,-1-1-1 0 0,1 1 1 0 0,0-1-1 0 0,-1 0 1 0 0,1 0-1 0 0,0 1 1 0 0,2-2-1 0 0,12 1 0 0 0,0-1 1 0 0,1-1-1 0 0,-1-1 0 0 0,0-1 1 0 0,0 0-1 0 0,-1 0 0 0 0,1-2 0 0 0,-1 0 1 0 0,16-9-1 0 0,-19 8-60 0 0,0 1 1 0 0,-1-2-1 0 0,0 1 1 0 0,19-19 0 0 0,-26 22-6 0 0,0 0 0 0 0,0 0 1 0 0,-1-1-1 0 0,1 1 0 0 0,-1-1 1 0 0,0 0-1 0 0,0 0 1 0 0,-1 0-1 0 0,0 0 0 0 0,0-1 1 0 0,0 1-1 0 0,0 0 0 0 0,-1-1 1 0 0,1-6-1 0 0,-2 10-3 0 0,0 1-1 0 0,0-1 0 0 0,0 0 1 0 0,0 1-1 0 0,0-1 0 0 0,0 0 1 0 0,-1 1-1 0 0,1-1 0 0 0,-1 1 1 0 0,1-1-1 0 0,-1 0 0 0 0,0 1 1 0 0,0-1-1 0 0,0 1 0 0 0,1 0 1 0 0,-1-1-1 0 0,0 1 1 0 0,-1 0-1 0 0,1-1 0 0 0,0 1 1 0 0,0 0-1 0 0,-2-1 0 0 0,-3-2-179 0 0,0 1 0 0 0,0-1 0 0 0,0 1 0 0 0,-8-2 0 0 0,8 2 89 0 0,0 1 0 0 0,0-1 0 0 0,-8-5-1 0 0,2-2-386 0 0,17 10-1008 0 0,-2 1 446 0 0,10 3-4076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17503 0 0,'0'0'399'0'0,"0"0"60"0"0,0 0 21 0 0,0 0-59 0 0,0 0-204 0 0,0 0 170 0 0,0 0 101 0 0,0 0 21 0 0,0 0-66 0 0,3-16-278 0 0,-1 9-165 0 0,1 1 0 0 0,0-1 0 0 0,1 1 0 0 0,4-8 0 0 0,-3 7 0 0 0,2-4 0 0 0,1 1 0 0 0,1 0 0 0 0,0 1 0 0 0,1 0 0 0 0,15-12 0 0 0,2-2 0 0 0,-9 7 0 0 0,2 0 0 0 0,39-23 0 0 0,-46 31 0 0 0,1 1 0 0 0,1 0 0 0 0,-1 2 0 0 0,1-1 0 0 0,25-5 0 0 0,-27 10 0 0 0,-3 1 0 0 0,-1 6 0 0 0,-8-5 0 0 0,0 1 0 0 0,0 0 0 0 0,0 0 0 0 0,0 0 0 0 0,-1-1 0 0 0,1 1 0 0 0,-1 0 0 0 0,1 0 0 0 0,-1 0 0 0 0,0 0 0 0 0,0 0 0 0 0,1 0 0 0 0,-2 0 0 0 0,1 0 0 0 0,0 0 0 0 0,-1 2 0 0 0,-9 37 0 0 0,4-18 0 0 0,-14 35 0 0 0,15-35 0 0 0,-2 20-1252 0 0,4-25-1698 0 0,3-17 1416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1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95 8287 0 0,'0'0'191'0'0,"0"0"26"0"0,0 0 9 0 0,0 0 110 0 0,0 0 444 0 0,1 2 196 0 0,3 5 42 0 0,-3-6 6 0 0,0 0 0 0 0,5 1-429 0 0,0-1-1 0 0,0 0 1 0 0,0 0 0 0 0,-1 0-1 0 0,1-1 1 0 0,0 0-1 0 0,0 0 1 0 0,12-2 0 0 0,-6 1-603 0 0,-5 0 8 0 0,9-1 0 0 0,3-4 0 0 0,-17 5-4 0 0,1 0 0 0 0,-1 0 0 0 0,1 0 0 0 0,-1 0 0 0 0,1 0 0 0 0,-1 0 0 0 0,0-1 0 0 0,0 1 0 0 0,0-1 0 0 0,0 0 0 0 0,0 1 0 0 0,0-1 0 0 0,0 0 0 0 0,0 0 0 0 0,2-4 0 0 0,-3 4-93 0 0,0 0-1 0 0,0 1 0 0 0,0-1 1 0 0,0 0-1 0 0,0 1 1 0 0,0-1-1 0 0,-1 0 0 0 0,1 0 1 0 0,-1 0-1 0 0,1 0 1 0 0,-1 0-1 0 0,0 0 0 0 0,0 0 1 0 0,0 1-1 0 0,0-1 1 0 0,0 0-1 0 0,0 0 1 0 0,-1-3-1 0 0,0-18-418 0 0,0 21 356 0 0,-1 1 0 0 0,1 0 0 0 0,-1 0 0 0 0,0 0 0 0 0,0 0 0 0 0,0 0 0 0 0,0 0 0 0 0,-3-1 0 0 0,3 2 151 0 0,0 0 1 0 0,0 0-1 0 0,0 0 1 0 0,0 0-1 0 0,0 0 1 0 0,0 0-1 0 0,0 0 1 0 0,0 1-1 0 0,1-1 1 0 0,-1 1-1 0 0,0 0 1 0 0,0-1-1 0 0,0 1 1 0 0,1 0-1 0 0,-1 0 1 0 0,0 0-1 0 0,-1 2 1 0 0,-30 23-6 0 0,28-21 15 0 0,-18 18 383 0 0,2 1-1 0 0,0 1 1 0 0,-18 28-1 0 0,-2 4 59 0 0,30-43-431 0 0,-52 74-6 0 0,55-76-5 0 0,5-8 0 0 0,0 0 0 0 0,1 0 0 0 0,-1 0 0 0 0,1 0 0 0 0,0 1 0 0 0,-2 4 0 0 0,4-8 0 0 0,0 0 0 0 0,0 0 0 0 0,-1 0 0 0 0,1 0 0 0 0,0 0 0 0 0,0 0 0 0 0,0 0 0 0 0,1 0 0 0 0,-1 0 0 0 0,0-1 0 0 0,0 1 0 0 0,0 0 0 0 0,1 0 0 0 0,-1 0 0 0 0,0 0 0 0 0,1 0 0 0 0,-1 0 0 0 0,1-1 0 0 0,-1 1 0 0 0,1 0 0 0 0,0 0 0 0 0,-1-1 0 0 0,1 1 0 0 0,0 0 0 0 0,-1-1 0 0 0,1 1 0 0 0,0 0 0 0 0,0-1 0 0 0,-1 1 0 0 0,1-1 0 0 0,0 0 0 0 0,0 1 0 0 0,0-1 0 0 0,0 0 0 0 0,0 1 0 0 0,0-1 0 0 0,1 0 0 0 0,4 2-7 0 0,0-1 0 0 0,1 0-1 0 0,-1 0 1 0 0,1 0 0 0 0,-1-1 0 0 0,1 0-1 0 0,0 0 1 0 0,-1-1 0 0 0,10-2-1 0 0,9-2-113 0 0,26-11-1 0 0,-35 10 37 0 0,103-39-845 0 0,-111 42 877 0 0,61-26-459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8143 0 0,'0'0'374'0'0,"0"0"-6"0"0,0 0-110 0 0,0 0 413 0 0,0 0 206 0 0,0 0 41 0 0,0 0-30 0 0,0 0-162 0 0,0 0-71 0 0,0 0-14 0 0,0 0-11 0 0,0 0-48 0 0,0 0-26 0 0,0 0-4 0 0,0 0-57 0 0,0 0-242 0 0,-1 1-106 0 0,-2 2-106 0 0,-1 0 0 0 0,0-1 0 0 0,1 1 0 0 0,-1-1 0 0 0,-5 2 0 0 0,-15 9-27 0 0,-31 26 19 0 0,-79 60 51 0 0,53-31-87 0 0,2 3-1 0 0,-87 105 1 0 0,142-143-51 0 0,23-32 54 0 0,1 0 0 0 0,-1 0 0 0 0,0 0 0 0 0,1 0 0 0 0,0 0 0 0 0,-1 0 0 0 0,1 0 0 0 0,0-1 0 0 0,-1 1 0 0 0,1 0 0 0 0,0 2 0 0 0,0-2 2 0 0,1 1 0 0 0,-1-1 0 0 0,1 0 0 0 0,-1 0 0 0 0,1 0 0 0 0,0 0 0 0 0,-1 1 1 0 0,1-1-1 0 0,0 0 0 0 0,0 0 0 0 0,0 0 0 0 0,0 0 0 0 0,0-1 0 0 0,0 1 0 0 0,0 0 0 0 0,0 0 0 0 0,0 0 0 0 0,0-1 0 0 0,0 1 0 0 0,1-1 0 0 0,-1 1 0 0 0,2 0 0 0 0,31 9 38 0 0,-34-10-40 0 0,25 3 117 0 0,-1 0-1 0 0,1-2 1 0 0,0 0-1 0 0,26-4 1 0 0,-7 1-19 0 0,-11 0-3 0 0,60-12 0 0 0,-71 9-141 0 0,-18 2 3 0 0,-2 1 2 0 0,1 0-115 0 0,-2 0-4 0 0,12-15-1884 0 0,-12 15 1008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7367 0 0,'0'0'334'0'0,"0"0"-1"0"0,0 4-78 0 0,1 13 321 0 0,-2 0-1 0 0,0-1 1 0 0,-1 1 0 0 0,-1 0 0 0 0,0-1 0 0 0,-7 20 0 0 0,-40 97 618 0 0,22-69-775 0 0,-4-2-1 0 0,-2 0 1 0 0,-2-3 0 0 0,-75 92-1 0 0,88-118-125 0 0,-9 8-79 0 0,23-33-161 0 0,84-81-334 0 0,-40 44 61 0 0,51-41-424 0 0,-67 57 338 0 0,0 0 0 0 0,37-18-1 0 0,-41 22 85 0 0,-6 4-195 0 0,-9 6 411 0 0,1 0 0 0 0,-1 0 0 0 0,0-1 0 0 0,0 1 0 0 0,1 0 0 0 0,-1 0 0 0 0,0 0 0 0 0,0-1 0 0 0,0 1 0 0 0,0 0 0 0 0,0 0 0 0 0,0 0 0 0 0,0-1 0 0 0,0 1 0 0 0,0 0 0 0 0,-1 1 0 0 0,-1 14 147 0 0,0 1 0 0 0,-2 0 0 0 0,0-1-1 0 0,-1 0 1 0 0,0 0 0 0 0,-2 0 0 0 0,1-1 0 0 0,-2 0 0 0 0,0 0-1 0 0,-19 24 1 0 0,26-37-70 0 0,1-2-6 0 0,0 0-1 0 0,0 0 0 0 0,0 0-29 0 0,0 0-114 0 0,0 0-1002 0 0,0 0-3954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2303 0 0,'0'0'475'0'0,"0"0"1153"0"0,0 0 504 0 0,0 0 99 0 0,0 0-257 0 0,0 0-1140 0 0,-1 3-502 0 0,0 3-263 0 0,-2 1 0 0 0,1-1 0 0 0,-1 0 0 0 0,0 0 0 0 0,0 0 0 0 0,0 0 0 0 0,-1-1 0 0 0,-5 8 1 0 0,-43 41 72 0 0,16-16-42 0 0,19-20-5 0 0,10-11 64 0 0,-1 1 1 0 0,2 0-1 0 0,-8 11 0 0 0,12-17 41 0 0,2-2 6 0 0,1 3 26 0 0,1 0-94 0 0,-1 1 1 0 0,1-1-1 0 0,0 0 0 0 0,0 1 0 0 0,0-1 0 0 0,0 0 0 0 0,0 0 0 0 0,1 0 0 0 0,4 4 0 0 0,2 0 186 0 0,0 1 0 0 0,11 5-1 0 0,-9-6-86 0 0,0-1-1 0 0,0 0 1 0 0,1 0-1 0 0,0-1 0 0 0,14 4 1 0 0,-24-9 290 0 0,1 1 17 0 0,0-1-585 0 0,1 0 0 0 0,0 0 0 0 0,-1 0 1 0 0,1 0-1 0 0,-1-1 0 0 0,1 1 1 0 0,-1-1-1 0 0,1 0 0 0 0,-1 0 0 0 0,0 0 1 0 0,1-1-1 0 0,-1 1 0 0 0,0-1 1 0 0,0 1-1 0 0,0-1 0 0 0,0 0 0 0 0,0 0 1 0 0,0-1-1 0 0,-1 1 0 0 0,5-5 1 0 0,-3 2 76 0 0,-1 1-1 0 0,0-1 1 0 0,0 0 0 0 0,-1 0 0 0 0,1 0 0 0 0,-1 0 0 0 0,0 0 0 0 0,0 0 0 0 0,-1-1 0 0 0,1 1 0 0 0,-1-1 0 0 0,0 1 0 0 0,-1-8 0 0 0,0 0 9 0 0,0 1 0 0 0,-1-1 1 0 0,-1 0-1 0 0,0 1 0 0 0,-1-1 1 0 0,-1 1-1 0 0,0-1 0 0 0,0 1 1 0 0,-10-18-1 0 0,13 28-101 0 0,-1-1 0 0 0,0 1 0 0 0,0-1 0 0 0,0 1 0 0 0,0 0 0 0 0,0 0 1 0 0,0 0-1 0 0,-1 0 0 0 0,-3-2 0 0 0,1-1-129 0 0,3 5 94 0 0,0-1 0 0 0,-1 0-1 0 0,1 0 1 0 0,0 1 0 0 0,0-1 0 0 0,0 1 0 0 0,-1-1-1 0 0,1 1 1 0 0,-4 0 0 0 0,-2 0-228 0 0,7-1 69 0 0,1 1 22 0 0,0 0 10 0 0,0 0 2 0 0,0 0 7 0 0,0 0 28 0 0,0 0 11 0 0,0 0 2 0 0,31-2-280 0 0,-16 0 312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3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 13823 0 0,'0'0'630'0'0,"1"-1"-13"0"0,7-1-393 0 0,1 1-125 0 0,-8 1 277 0 0,-1 0 113 0 0,0 0 20 0 0,-9 8 83 0 0,-161 103-576 0 0,83-63-16 0 0,-41 26 0 0 0,121-68 0 0 0,8 2 0 0 0,1-7 0 0 0,0 1 0 0 0,0 0 0 0 0,0-1 0 0 0,0 0 0 0 0,0 1 0 0 0,1-1 0 0 0,-1 0 0 0 0,0 0 0 0 0,1 0 0 0 0,-1 0 0 0 0,1-1 0 0 0,-1 1 0 0 0,4 0 0 0 0,14 5 0 0 0,86 52 0 0 0,-101-54 0 0 0,128 67 0 0 0,-119-62 495 0 0,-1 1 0 0 0,0 1 0 0 0,20 21 1 0 0,-27-26-445 0 0,-3-3-38 0 0,-2-3-8 0 0,0 1 0 0 0,-1 0 0 0 0,1-1 0 0 0,0 1 0 0 0,-1 0 0 0 0,1 0 0 0 0,-1 0 0 0 0,1 0 0 0 0,-1 0 0 0 0,1-1 0 0 0,-1 1 0 0 0,0 0 0 0 0,1 0 0 0 0,-1 2 0 0 0,0-3 39 0 0,0 1-1 0 0,0 0 1 0 0,0-1-1 0 0,0 1 1 0 0,0-1-1 0 0,0 1 1 0 0,0 0-1 0 0,0-1 1 0 0,0 1-1 0 0,0 0 1 0 0,0-1-1 0 0,0 1 1 0 0,-1-1-1 0 0,1 1 1 0 0,0-1-1 0 0,0 1 1 0 0,-1 0 0 0 0,1-1-1 0 0,0 1 1 0 0,-1-1-1 0 0,1 1 1 0 0,-1-1-1 0 0,1 1 1 0 0,0-1-1 0 0,-2 1 1 0 0,-12 9 552 0 0,13-9-513 0 0,-9 5-2 0 0,1-2 0 0 0,-1 1 1 0 0,0-1-1 0 0,0-1 0 0 0,-21 5 1 0 0,4-3 698 0 0,-32 2 0 0 0,45-6-844 0 0,1-1 1 0 0,-1 0 0 0 0,-22-3-1 0 0,30 2-408 0 0,1-1 0 0 0,-1 1 0 0 0,0-1 0 0 0,0 0 0 0 0,1-1 0 0 0,-1 1 0 0 0,1-1 1 0 0,0 0-1 0 0,0 0 0 0 0,-6-6 0 0 0,-4-5-1574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13991 0 0,'0'0'639'0'0,"0"0"-10"0"0,0 0-333 0 0,0 0 84 0 0,2 2 79 0 0,4 0-216 0 0,-1 1-1 0 0,-1 0 1 0 0,1 1 0 0 0,0-1-1 0 0,5 7 1 0 0,-8-8-221 0 0,-1 0 0 0 0,0 0 1 0 0,1 0-1 0 0,-1 0 0 0 0,0 0 0 0 0,0 0 0 0 0,0 0 0 0 0,0 0 1 0 0,-1 0-1 0 0,1 0 0 0 0,-1 0 0 0 0,1 1 0 0 0,-1-1 0 0 0,0 0 1 0 0,1 0-1 0 0,-1 1 0 0 0,0-1 0 0 0,-1 3 0 0 0,0 3-1 0 0,0 0-1 0 0,0-1 1 0 0,-1 1-1 0 0,0 0 1 0 0,-1-1 0 0 0,1 1-1 0 0,-1-1 1 0 0,-1 0-1 0 0,0 0 1 0 0,0 0-1 0 0,0 0 1 0 0,0-1-1 0 0,-1 1 1 0 0,-1-1-1 0 0,1 0 1 0 0,-10 7 0 0 0,0 1-671 0 0,0 0 1 0 0,-17 20 0 0 0,31-32-1327 0 0,1-2-3490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13359 0 0,'0'0'592'0'0,"0"0"120"0"0,0 0-568 0 0,-8 9-144 0 0,8-9 0 0 0,-8 14 0 0 0,8-14-168 0 0,-3 16-64 0 0,3-16-16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4607 0 0,'0'0'354'0'0,"0"0"94"0"0,0 0 1261 0 0,0 0 578 0 0,0 0 118 0 0,0 0-266 0 0,1 2-1218 0 0,-1 2-822 0 0,1 0 0 0 0,-1 0 1 0 0,0 1-1 0 0,1-1 0 0 0,-2 0 1 0 0,1 0-1 0 0,0 0 0 0 0,-1 0 0 0 0,0 0 1 0 0,0 0-1 0 0,0 0 0 0 0,-1 0 0 0 0,1 0 1 0 0,-1 0-1 0 0,0 0 0 0 0,-3 5 0 0 0,-5 6 36 0 0,-1-1-1 0 0,-21 22 0 0 0,-6 8-15 0 0,20-21-61 0 0,10-13 14 0 0,-1 1-1 0 0,2 1 1 0 0,-10 16-1 0 0,16-26 35 0 0,1-2-91 0 0,-1 0 0 0 0,1 1 0 0 0,0-1 0 0 0,-1 1 0 0 0,1-1 0 0 0,0 0 0 0 0,-1 1 0 0 0,1-1 0 0 0,0 1 0 0 0,-1-1 0 0 0,1 1 0 0 0,0-1 0 0 0,0 1 0 0 0,0-1 0 0 0,0 1 0 0 0,-1-1 0 0 0,1 1 0 0 0,0-1 0 0 0,0 1 0 0 0,0-1 0 0 0,0 1 0 0 0,0 0 0 0 0,0 0 0 0 0,0 11 177 0 0,0-9-102 0 0,1 1 1 0 0,-1-1-1 0 0,1 1 1 0 0,0-1 0 0 0,0 0-1 0 0,0 0 1 0 0,0 1 0 0 0,3 4-1 0 0,-3-6-58 0 0,0-1-1 0 0,0 1 1 0 0,1-1-1 0 0,-1 1 1 0 0,0-1 0 0 0,1 0-1 0 0,-1 0 1 0 0,0 1-1 0 0,1-1 1 0 0,0 0-1 0 0,-1 0 1 0 0,1-1-1 0 0,0 1 1 0 0,-1 0-1 0 0,1 0 1 0 0,0-1 0 0 0,0 1-1 0 0,-1-1 1 0 0,4 1-1 0 0,7 0-15 0 0,10-1-20 0 0,-17-1-29 0 0,-1-1-40 0 0,2 0-399 0 0,-1 1 1 0 0,0-1 0 0 0,0 0 0 0 0,0 0-1 0 0,0-1 1 0 0,5-3 0 0 0,3-3-5464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10103 0 0,'-2'1'464'0'0,"-8"5"-52"0"0,6-4-359 0 0,-1 1 0 0 0,1 0 0 0 0,-1 0 1 0 0,1 1-1 0 0,0-1 0 0 0,0 1 0 0 0,0 0 0 0 0,1 0 0 0 0,-1 0 0 0 0,1 1 1 0 0,-5 8-1 0 0,7-12-34 0 0,-3 9 572 0 0,-1 0 0 0 0,1 0-1 0 0,-3 14 1 0 0,6-22-103 0 0,1-2-12 0 0,0 0-52 0 0,1 3-28 0 0,-1-2-337 0 0,1 0 1 0 0,-1 0-1 0 0,0-1 0 0 0,1 1 0 0 0,-1 0 0 0 0,1 0 0 0 0,-1 0 0 0 0,1-1 1 0 0,-1 1-1 0 0,1 0 0 0 0,-1 0 0 0 0,1-1 0 0 0,0 1 0 0 0,-1 0 1 0 0,1-1-1 0 0,0 1 0 0 0,0-1 0 0 0,0 1 0 0 0,-1-1 0 0 0,1 1 1 0 0,1-1-1 0 0,0 1 7 0 0,1 0 1 0 0,-1-1-1 0 0,0 0 1 0 0,1 1 0 0 0,-1-1-1 0 0,0 0 1 0 0,1 0-1 0 0,3-1 1 0 0,0 1 12 0 0,-1-1 1 0 0,1-1-1 0 0,-1 1 1 0 0,1-1-1 0 0,-1 0 0 0 0,0 0 1 0 0,8-5-1 0 0,31-19 439 0 0,-41 24-510 0 0,0 1 0 0 0,0-1 1 0 0,0 0-1 0 0,0 0 0 0 0,0-1 1 0 0,0 1-1 0 0,-1-1 0 0 0,1 1 1 0 0,-1-1-1 0 0,0 0 0 0 0,3-4 1 0 0,0-1 53 0 0,-5 8-67 0 0,0-1 0 0 0,-1 1 0 0 0,1-1 0 0 0,0 1 0 0 0,0 0 1 0 0,0-1-1 0 0,0 1 0 0 0,-1-1 0 0 0,1 1 0 0 0,0 0 0 0 0,0-1 0 0 0,-1 1 0 0 0,1 0 0 0 0,0-1 0 0 0,0 1 0 0 0,-1 0 0 0 0,1 0 0 0 0,0-1 0 0 0,-1 1 0 0 0,1 0 0 0 0,0 0 0 0 0,-1 0 1 0 0,1-1-1 0 0,-1 1 0 0 0,1 0 0 0 0,0 0 0 0 0,-1 0 0 0 0,0 0-2 0 0,-1-1-15 0 0,0 1 1 0 0,0-1-1 0 0,0 1 1 0 0,0 0-1 0 0,-1 0 1 0 0,1 0-1 0 0,0 0 1 0 0,0 0-1 0 0,-1 0 1 0 0,1 0-1 0 0,0 1 1 0 0,0-1-1 0 0,-4 2 1 0 0,-28 13-187 0 0,30-13 180 0 0,-11 7 46 0 0,-1 0 1 0 0,1 1 0 0 0,1 1 0 0 0,0 0 0 0 0,0 1 0 0 0,1 0 0 0 0,1 1 0 0 0,0 0 0 0 0,0 1-1 0 0,2 1 1 0 0,-16 26 0 0 0,19-25 101 0 0,4 0-8 0 0,3-14-103 0 0,0 0 0 0 0,1 0 0 0 0,-1 0 0 0 0,0 0 0 0 0,1-1 0 0 0,-1 1 0 0 0,1 0 0 0 0,0 0 0 0 0,-1 0 0 0 0,1-1 0 0 0,0 1-1 0 0,0 0 1 0 0,0-1 0 0 0,0 1 0 0 0,0-1 0 0 0,1 1 0 0 0,-1-1 0 0 0,0 0 0 0 0,1 0 0 0 0,-1 1 0 0 0,1-1 0 0 0,1 1 0 0 0,0 0-79 0 0,0-1 0 0 0,0 0 1 0 0,0 1-1 0 0,0-1 0 0 0,1 0 0 0 0,-1-1 0 0 0,0 1 1 0 0,0 0-1 0 0,1-1 0 0 0,-1 0 0 0 0,0 0 1 0 0,4 0-1 0 0,15-2-4319 0 0,2 1-1497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82 13503 0 0,'4'-6'147'0'0,"-1"0"-1"0"0,1 0 0 0 0,0 0 1 0 0,1 1-1 0 0,0-1 1 0 0,0 1-1 0 0,0 0 0 0 0,0 1 1 0 0,12-9-1 0 0,16-5 222 0 0,-31 17-285 0 0,-2 1-147 0 0,0 0-25 0 0,0 0 61 0 0,0 0 225 0 0,0 0 99 0 0,-31 20 572 0 0,17-9-658 0 0,-5 4 53 0 0,0 1 0 0 0,1 1 0 0 0,-18 23 1 0 0,32-35-237 0 0,-2 4 1 0 0,-1 18 37 0 0,5-16-58 0 0,1 1-5 0 0,2 6 15 0 0,-1-15 63 0 0,0-2-66 0 0,0 0 0 0 0,1 0 0 0 0,-1 0-1 0 0,0 0 1 0 0,0 1 0 0 0,1-1 0 0 0,-1 0-1 0 0,0 0 1 0 0,1 0 0 0 0,-1 0 0 0 0,2 2 0 0 0,-1-1 12 0 0,1 2 17 0 0,0 1 0 0 0,0 0 1 0 0,0-1-1 0 0,1 1 0 0 0,0-1 0 0 0,0 0 0 0 0,0 0 0 0 0,0 0 0 0 0,1 0 0 0 0,-1-1 0 0 0,1 1 1 0 0,0-1-1 0 0,0 0 0 0 0,0 0 0 0 0,1-1 0 0 0,-1 1 0 0 0,8 2 0 0 0,71 33 355 0 0,-81-37-328 0 0,-2-1 26 0 0,0 0-13 0 0,1 2-75 0 0,-1 0 0 0 0,1 0 0 0 0,-1 0 1 0 0,1 0-1 0 0,-1 0 0 0 0,0 0 0 0 0,0 0 0 0 0,0 0 1 0 0,0 0-1 0 0,0 0 0 0 0,-1 0 0 0 0,1 0 0 0 0,0 0 0 0 0,-1 0 1 0 0,0 0-1 0 0,1 0 0 0 0,-1-1 0 0 0,-2 4 0 0 0,0 2 3 0 0,-1-1 0 0 0,0 1 0 0 0,-8 8 0 0 0,-1 0 49 0 0,-1 0 0 0 0,-23 18 0 0 0,29-27-280 0 0,0 0-1 0 0,0 0 1 0 0,-1-1-1 0 0,0 0 1 0 0,0-1-1 0 0,-17 6 1 0 0,22-10-1663 0 0,-6-2-4229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587 557 1375 0 0,'0'3'107'0'0,"0"4"170"0"0,0 0 0 0 0,-1 0 0 0 0,1 0 0 0 0,-1 0 0 0 0,0 0 1 0 0,-3 8-1 0 0,1-3 1332 0 0,0-4-415 0 0,2-3 3640 0 0,5-8-1289 0 0,1-1-4430 0 0,8-9 1595 0 0,-1-1-1 0 0,0 0 1 0 0,-1-1 0 0 0,19-32-1 0 0,26-70-203 0 0,-41 81-471 0 0,101-222-1000 0 0,-102 232 664 0 0,-6 11 7 0 0,0 0 0 0 0,-1-1 1 0 0,7-20-1 0 0,-12 26 216 0 0,-2 8-13 0 0,-2 2 31 0 0,-3-1 47 0 0,0 1 0 0 0,0 1 1 0 0,0-1-1 0 0,0 1 0 0 0,0-1 0 0 0,0 1 1 0 0,0 1-1 0 0,1-1 0 0 0,-1 1 0 0 0,0 0 0 0 0,1 0 1 0 0,-1 0-1 0 0,1 0 0 0 0,0 1 0 0 0,0 0 1 0 0,0 0-1 0 0,-5 5 0 0 0,-7 6 70 0 0,1 2 1 0 0,-22 30-1 0 0,29-35 17 0 0,-26 35 340 0 0,3 2 0 0 0,-43 85 0 0 0,-26 113 128 0 0,84-192-498 0 0,2 0 1 0 0,3 2-1 0 0,-7 86 0 0 0,16-126-34 0 0,-1 1 0 0 0,0-1 0 0 0,-1 0 0 0 0,-1 0 0 0 0,0 0-1 0 0,-1 0 1 0 0,-12 21 0 0 0,5-13 5 0 0,-2-2 1 0 0,-1 0-1 0 0,-33 37 0 0 0,-3-5 36 0 0,-2-1 0 0 0,-3-3 0 0 0,-75 50 0 0 0,130-99-24 0 0,4-4-131 0 0,24-35-1369 0 0,-6 12-4253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59 8287 0 0,'0'0'639'0'0,"-3"1"-415"0"0,3 0-92 0 0,-18 9-79 0 0,9-1 2688 0 0,5 2 4642 0 0,4 3-6785 0 0,3-12-302 0 0,1 0-216 0 0,1 0 1 0 0,0 0 0 0 0,0-1 0 0 0,0 0 0 0 0,0 0 0 0 0,0 0 0 0 0,0 0 0 0 0,0-1 0 0 0,0 1 0 0 0,0-1-1 0 0,0-1 1 0 0,0 1 0 0 0,7-2 0 0 0,10-3 249 0 0,38-13 0 0 0,-38 11-175 0 0,28-10 9 0 0,87-30-1606 0 0,-70 27-3918 0 0,-64 19 3681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 14887 0 0,'0'0'680'0'0,"0"0"-10"0"0,0 0-346 0 0,0 0 134 0 0,0 0 108 0 0,-2 3 18 0 0,-53 54 191 0 0,-24 29-608 0 0,76-83-136 0 0,1 0 0 0 0,0 0 0 0 0,0 1 0 0 0,0-1-1 0 0,1 1 1 0 0,-1-1 0 0 0,1 1 0 0 0,0-1 0 0 0,0 1 0 0 0,0 0 0 0 0,0 0-1 0 0,0-1 1 0 0,1 8 0 0 0,0-10-20 0 0,0 0-1 0 0,1 1 0 0 0,-1-1 1 0 0,0 1-1 0 0,1-1 1 0 0,-1 0-1 0 0,1 1 1 0 0,0-1-1 0 0,-1 0 0 0 0,1 0 1 0 0,0 0-1 0 0,0 1 1 0 0,0-1-1 0 0,-1 0 1 0 0,1 0-1 0 0,2 1 0 0 0,17 11 101 0 0,-15-11-67 0 0,1-1 0 0 0,0 0 0 0 0,-1 0 0 0 0,1 0 0 0 0,-1 0 0 0 0,1-1 0 0 0,0 0-1 0 0,0 0 1 0 0,-1-1 0 0 0,1 0 0 0 0,5-1 0 0 0,1-1 57 0 0,-1 0 0 0 0,1-1 0 0 0,-1 0 0 0 0,13-7 0 0 0,-16 7-18 0 0,0-1-1 0 0,-1 1 1 0 0,12-11 0 0 0,-16 13-35 0 0,0-1 1 0 0,0 0 0 0 0,-1 0 0 0 0,1 0 0 0 0,-1-1 0 0 0,0 1 0 0 0,0 0 0 0 0,0-1-1 0 0,0 0 1 0 0,1-4 0 0 0,-3 5-25 0 0,1-1 0 0 0,-1 0-1 0 0,0 0 1 0 0,-1 1 0 0 0,1-1 0 0 0,0 0-1 0 0,-1 0 1 0 0,0 1 0 0 0,0-1 0 0 0,0 0-1 0 0,0 1 1 0 0,-1-1 0 0 0,1 1-1 0 0,-3-4 1 0 0,0 1-22 0 0,1 0-1 0 0,-1 1 0 0 0,0 0 1 0 0,0-1-1 0 0,0 2 0 0 0,-1-1 1 0 0,0 0-1 0 0,-10-7 1 0 0,4 4-88 0 0,-1 1 1 0 0,0 1 0 0 0,-15-7 0 0 0,25 12-163 0 0,2 1 0 0 0,-2 0-53 0 0,0-1-15 0 0,-2 1 185 0 0,0-1-6561 0 0,4 1 732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6911 0 0,'0'0'528'0'0,"0"0"22"0"0,0 0 1354 0 0,0 0 633 0 0,0 0 130 0 0,0 0-258 0 0,2-1-1162 0 0,1 0-1093 0 0,-1 0 0 0 0,0 0 1 0 0,0-1-1 0 0,1 1 0 0 0,-1-1 1 0 0,0 1-1 0 0,0-1 1 0 0,0 0-1 0 0,-1 0 0 0 0,1 0 1 0 0,0 0-1 0 0,-1 0 1 0 0,1 0-1 0 0,-1 0 0 0 0,0 0 1 0 0,1-1-1 0 0,-1 1 0 0 0,1-4 1 0 0,-2 4-26 0 0,1 0-1 0 0,2-20 86 0 0,4-16 396 0 0,-2 20-402 0 0,-4 11-139 0 0,0 1 1 0 0,1 0-1 0 0,0 0 1 0 0,1 0 0 0 0,-1 0-1 0 0,1 0 1 0 0,7-9-1 0 0,-4 7-44 0 0,3-5-59 0 0,0 0-1 0 0,1 1 0 0 0,1 0 0 0 0,0 1 0 0 0,1 0 0 0 0,24-17 0 0 0,-22 20-180 0 0,62-35-2395 0 0,-55 34-4798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3367 0 0,'0'0'151'0'0,"0"0"25"0"0,0 0 1 0 0,0 0-1 0 0,0 0 0 0 0,0 0-17 0 0,0 0-66 0 0,0 0-43 0 0,0 0-165 0 0,0 0-30 0 0,0 0-34 0 0,0 0-170 0 0,0 0-71 0 0,0 0-18 0 0,0 0 48 0 0,0 0 206 0 0,0 0 89 0 0,0 0 20 0 0,0 2 15 0 0,-3 11 48 0 0,0-1 2 0 0,2-9-44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34 8287 0 0,'0'0'191'0'0,"0"0"26"0"0,0 0 9 0 0,0-2-34 0 0,1 1-171 0 0,-1 0 0 0 0,0 0 0 0 0,1 0 0 0 0,-1 0 0 0 0,1 1 0 0 0,-1-1 0 0 0,1 0 0 0 0,0 0 0 0 0,-1 0 0 0 0,1 0 0 0 0,0 1 0 0 0,0-1 0 0 0,-1 0 0 0 0,1 1 0 0 0,2-2 0 0 0,16-9 2140 0 0,-7 5 940 0 0,-11 5-2589 0 0,-1 1 0 0 0,0 0 0 0 0,0 0 0 0 0,0 0-68 0 0,0 0-217 0 0,0 0 161 0 0,0 0 100 0 0,0 0 21 0 0,0 22 1539 0 0,-6 5-1845 0 0,-2 0 0 0 0,-17 43-1 0 0,-63 128-202 0 0,58-118 0 0 0,28-75 16 0 0,1 0-1 0 0,-1-1 1 0 0,1 1-1 0 0,-1 7 1 0 0,-4 12-970 0 0,5-22 446 0 0,1-2-72 0 0,0 0-285 0 0,0 0-126 0 0,0 0-29 0 0,0 0-4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0 135 919 0 0,'0'0'128'0'0,"0"0"202"0"0,0 0 87 0 0,0 0 20 0 0,0 0-51 0 0,0 0-226 0 0,0 0-78 0 0,0 0 8 0 0,0 0-9 0 0,0 0-8 0 0,1-2-13 0 0,1-3-49 0 0,-1 2-11 0 0,-1 1 0 0 0,1 0 0 0 0,0 0 0 0 0,0 0 1 0 0,0 0-1 0 0,0 0 0 0 0,1 0 0 0 0,-1 1 0 0 0,0-1 0 0 0,1 0 0 0 0,-1 1 0 0 0,3-3 0 0 0,0 2 0 0 0,8-14-13 0 0,-10 13-19 0 0,1 1 0 0 0,0-1-1 0 0,-1 0 1 0 0,1 1 0 0 0,4-3 0 0 0,4-5-63 0 0,-9 8 87 0 0,2-3-30 0 0,0 0 0 0 0,0-1 1 0 0,0 1-1 0 0,-1-1 0 0 0,4-8 0 0 0,-2 4 28 0 0,-4 8-44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1519 0 0,'0'0'68'0'0,"0"0"12"0"0,0 0-12 0 0,0 0-2 0 0,0 0 4 0 0,-1 2 2 0 0,-6 23 798 0 0,7-25-1140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131 137 2095 0 0,'0'0'99'0'0,"1"-2"-8"0"0,44-86 1907 0 0,-38 77-1387 0 0,-5 7-155 0 0,0 1-1 0 0,0-1 0 0 0,0 1 0 0 0,0 0 0 0 0,1 0 1 0 0,-1 0-1 0 0,1 0 0 0 0,6-5 0 0 0,-7 7 336 0 0,-2 1-107 0 0,0 0-48 0 0,0 0-11 0 0,0 0-26 0 0,0 0-107 0 0,0 0-48 0 0,0 0-11 0 0,0 0-19 0 0,0 0-81 0 0,0 0-40 0 0,0 3-5 0 0,-1 3-107 0 0,1 1 0 0 0,-1 0 0 0 0,0 0 0 0 0,-1 0 1 0 0,1-1-1 0 0,-4 9 0 0 0,-20 40 822 0 0,19-43-962 0 0,-36 92 172 0 0,-2 5 6 0 0,-18 22-16 0 0,58-120-150 0 0,-6 15 86 0 0,10-24-84 0 0,0-2-13 0 0,0 3-164 0 0,1 0-253 0 0,0 1 1 0 0,-1-1 0 0 0,0 0 0 0 0,0 0 0 0 0,0 1 0 0 0,0-1 0 0 0,0 0 0 0 0,-1 1-1 0 0,0-1 1 0 0,1 0 0 0 0,-1 0 0 0 0,0 0 0 0 0,-1 0 0 0 0,-2 6 0 0 0,3-7-22 0 0,1-2 20 0 0,0 0 56 0 0,0-1 311 0 0,1 0 0 0 0,-1 0 0 0 0,1 0 0 0 0,-1 0 1 0 0,1 0-1 0 0,-1 0 0 0 0,1 1 0 0 0,0-1 1 0 0,-1 0-1 0 0,1 0 0 0 0,0 1 0 0 0,1-2 0 0 0,0 0 2 0 0,32-33 276 0 0,50-41 0 0 0,-75 68-297 0 0,9-8-26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19 1839 0 0,'0'0'342'0'0,"0"0"759"0"0,0 0 328 0 0,0 0 67 0 0,0 0-98 0 0,0 0-449 0 0,0 0-196 0 0,1-2-38 0 0,6-13 2779 0 0,-7 15-3447 0 0,0 0-1 0 0,0 0 1 0 0,0 0 0 0 0,-1-1-1 0 0,1 1 1 0 0,0 0 0 0 0,0 0-1 0 0,0 0 1 0 0,0 0 0 0 0,0 0-1 0 0,-1 0 1 0 0,1 0 0 0 0,0 0-1 0 0,0 0 1 0 0,0 0 0 0 0,0-1-1 0 0,-1 1 1 0 0,1 0 0 0 0,0 0-1 0 0,0 0 1 0 0,0 0 0 0 0,0 0-1 0 0,-1 0 1 0 0,1 0 0 0 0,0 0-1 0 0,0 1 1 0 0,0-1 0 0 0,-1 0-1 0 0,1 0 1 0 0,0 0 0 0 0,0 0-1 0 0,0 0 1 0 0,0 0 0 0 0,0 0-1 0 0,-1 0 1 0 0,1 0 0 0 0,0 0-1 0 0,0 1 1 0 0,0-1 0 0 0,0 0-1 0 0,0 0 1 0 0,-29 19 741 0 0,25-16-877 0 0,-27 17 188 0 0,-1 0 0 0 0,-44 18 0 0 0,-8 4 12 0 0,44-25-125 0 0,38-16-56 0 0,2-1 2 0 0,1 2 15 0 0,0 1 47 0 0,1-1 1 0 0,-1 0-1 0 0,1 0 1 0 0,-1 0-1 0 0,1 0 1 0 0,0 0-1 0 0,0-1 1 0 0,0 1-1 0 0,0-1 1 0 0,0 1-1 0 0,0-1 1 0 0,1 0-1 0 0,-1 1 1 0 0,0-1-1 0 0,1 0 1 0 0,-1-1-1 0 0,0 1 1 0 0,1 0-1 0 0,-1-1 1 0 0,1 1-1 0 0,4-1 1 0 0,10 2-3 0 0,0 0 1 0 0,19-2-1 0 0,-22 0 13 0 0,17-1-5 0 0,-14 0 0 0 0,1 1 0 0 0,22 3 0 0 0,-35-3 0 0 0,-3-1 0 0 0,0 1 0 0 0,0 0 0 0 0,0 0 0 0 0,-1 0 0 0 0,1 0 0 0 0,0 1 0 0 0,0-1 0 0 0,0 0 0 0 0,-1 1 0 0 0,1-1 0 0 0,3 2 0 0 0,9 4 0 0 0,-4 2 0 0 0,-5 2 11 0 0,-4-9 11 0 0,-1 1 1 0 0,1 0-1 0 0,-1 0 0 0 0,0 0 1 0 0,0 0-1 0 0,0 0 0 0 0,0-1 1 0 0,0 1-1 0 0,0 0 0 0 0,0 0 1 0 0,-1 0-1 0 0,1 0 0 0 0,-1 0 1 0 0,1-1-1 0 0,-1 1 0 0 0,0 0 1 0 0,1 0-1 0 0,-1-1 0 0 0,0 1 1 0 0,-2 2-1 0 0,-2 2 116 0 0,1 1 1 0 0,-2-1-1 0 0,-5 6 1 0 0,10-11-133 0 0,-4 3 53 0 0,0-1 0 0 0,0 0-1 0 0,0 0 1 0 0,0 0 0 0 0,0 0 0 0 0,-1-1-1 0 0,1 0 1 0 0,-1 0 0 0 0,-8 2-1 0 0,6-2-27 0 0,0 0-1 0 0,1 1 0 0 0,-1 0 1 0 0,-8 5-1 0 0,-11 9 23 0 0,-8 0-75 0 0,33-16-97 0 0,2-1-45 0 0,0 0-11 0 0,0 0-46 0 0,16-4-680 0 0,3-1-595 0 0,-3 2-3950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40 7167 0 0,'6'-9'136'0'0,"-4"6"-87"0"0,-1 1 1 0 0,1 0-1 0 0,0-1 0 0 0,0 1 1 0 0,0 0-1 0 0,1 0 1 0 0,-1 0-1 0 0,0 0 0 0 0,1 1 1 0 0,-1-1-1 0 0,1 1 0 0 0,-1-1 1 0 0,6-1-1 0 0,-6 2 286 0 0,-2 1 90 0 0,0 0 20 0 0,0 0 14 0 0,0 0 44 0 0,0 0 17 0 0,0 0 6 0 0,0 0 4 0 0,-2 1 4 0 0,-9 5-194 0 0,1 0-1 0 0,0 1 1 0 0,1 0 0 0 0,0 0-1 0 0,0 1 1 0 0,0 0-1 0 0,1 1 1 0 0,-12 16-1 0 0,5-3-82 0 0,1 0 0 0 0,1 1 1 0 0,1 1-1 0 0,1 0 0 0 0,-7 26 0 0 0,-2 9-10 0 0,-10 39-95 0 0,24-78-118 0 0,0 0 0 0 0,-1 0 0 0 0,-15 27 0 0 0,12-25-24 0 0,4-8-280 0 0,-20 37-2674 0 0,19-40 1542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3:4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7831 0 0,'5'-12'603'0'0,"3"-1"-353"0"0,-3 11-202 0 0,-2 1 81 0 0,2-2 472 0 0,1 0-1 0 0,-1 0 1 0 0,1 1 0 0 0,0 0 0 0 0,0 0 0 0 0,0 0 0 0 0,11-1 0 0 0,44-2 1118 0 0,-58 5-1724 0 0,43-4 1216 0 0,54-11 0 0 0,-60 7-720 0 0,1 3 0 0 0,45-2 1 0 0,-67 6-747 0 0,0-1 1 0 0,1 0-1 0 0,-1-2 0 0 0,0 0 1 0 0,-1-2-1 0 0,24-8 0 0 0,-21 6-817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1727 0 0,'0'0'72'0'0,"0"0"24"0"0,0 0-96 0 0,0 0 0 0 0,0 0 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23 5063 0 0,'4'-3'147'0'0,"17"-6"234"0"0,5 0 567 0 0,-23 9 102 0 0,-1 0 50 0 0,-2-1-1038 0 0,0 1 0 0 0,0 0 1 0 0,0 0-1 0 0,1 0 0 0 0,-1 0 0 0 0,0 0 1 0 0,0 0-1 0 0,1 0 0 0 0,-1 0 0 0 0,0 0 1 0 0,0 0-1 0 0,1 0 0 0 0,-1 0 1 0 0,0 0-1 0 0,0 0 0 0 0,0 0 0 0 0,1 0 1 0 0,-1 0-1 0 0,0 0 0 0 0,0 0 0 0 0,1 0 1 0 0,-1 0-1 0 0,0 0 0 0 0,0 1 1 0 0,0-1-1 0 0,1 0 0 0 0,-1 0 0 0 0,0 0 1 0 0,0 0-1 0 0,0 0 0 0 0,1 1 0 0 0,-1-1 1 0 0,0 0-1 0 0,0 0 0 0 0,0 0 1 0 0,0 1-1 0 0,0-1 0 0 0,0 0 0 0 0,1 1 1 0 0,-5 11 671 0 0,4-12-738 0 0,-3 7 81 0 0,0-1 0 0 0,0 0 0 0 0,-1 0 0 0 0,1-1 0 0 0,-1 1 0 0 0,-1-1 0 0 0,1 0 0 0 0,-1 0 0 0 0,-8 6 0 0 0,-2 1 209 0 0,-34 21 1 0 0,31-23-215 0 0,2-1 32 0 0,-19 15 0 0 0,-70 50 330 0 0,60-40-381 0 0,19-15-35 0 0,-25 24-1 0 0,13-10-17 0 0,26-24 0 0 0,1 0 0 0 0,1 1 0 0 0,0 0 0 0 0,-18 23 0 0 0,17-14 0 0 0,10-13 0 0 0,0-1 0 0 0,-4 14 18 0 0,7-13 33 0 0,-1-3-4 0 0,1 0-15 0 0,-1 1-1 0 0,1-1 0 0 0,-1 0 1 0 0,1-1-1 0 0,0 1 1 0 0,0 0-1 0 0,0 0 1 0 0,0-1-1 0 0,1 1 0 0 0,-1-1 1 0 0,1 0-1 0 0,-1 0 1 0 0,1 0-1 0 0,0 0 0 0 0,0 0 1 0 0,0-1-1 0 0,3 2 1 0 0,3 1 73 0 0,1 0 0 0 0,-1-1 0 0 0,1 0 0 0 0,14 2 0 0 0,11-1 30 0 0,1-2 0 0 0,-1-2 0 0 0,0-1 0 0 0,56-9 0 0 0,-83 8-470 0 0,-1 1 1 0 0,0-1-1 0 0,9-4 1 0 0,-2 1-2983 0 0,2 0-1542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2303 0 0,'0'0'102'0'0,"-2"2"279"0"0,-51 64 7272 0 0,32-38-6961 0 0,-31 52-1 0 0,52-78-683 0 0,-94 154 761 0 0,-35 54 655 0 0,123-198-1232 0 0,0 1 0 0 0,-6 21 0 0 0,11-32-128 0 0,1-2 14 0 0,0 0 50 0 0,0 0 2 0 0,0 0-2 0 0,0 0-10 0 0,3-1-104 0 0,0 0 1 0 0,0 1-1 0 0,0-1 0 0 0,0 0 1 0 0,0-1-1 0 0,0 1 1 0 0,3-3-1 0 0,3 0 25 0 0,17-9-22 0 0,33-23-1 0 0,-40 23-173 0 0,1 1-1 0 0,39-17 0 0 0,-46 22-95 0 0,-11 6 233 0 0,1 0-1 0 0,-1 0 1 0 0,1 0 0 0 0,-1 0-1 0 0,1 0 1 0 0,-1 1-1 0 0,1-1 1 0 0,0 1 0 0 0,-1-1-1 0 0,5 1 1 0 0,-7 0 19 0 0,0 0-1 0 0,0 0 1 0 0,0 0 0 0 0,0 0 0 0 0,0 0-1 0 0,0 0 1 0 0,1 0 0 0 0,-1 0 0 0 0,0 0 0 0 0,0 0-1 0 0,0 0 1 0 0,0 0 0 0 0,0 0 0 0 0,0 0-1 0 0,0 0 1 0 0,1 0 0 0 0,-1 0 0 0 0,0 0-1 0 0,0 0 1 0 0,0 0 0 0 0,0 0 0 0 0,0 0-1 0 0,0 0 1 0 0,0 0 0 0 0,0 0 0 0 0,1 0-1 0 0,-1 1 1 0 0,0-1 0 0 0,0 0 0 0 0,0 0-1 0 0,0 0 1 0 0,0 0 0 0 0,0 0 0 0 0,0 0-1 0 0,0 0 1 0 0,0 0 0 0 0,0 0 0 0 0,0 1-1 0 0,0-1 1 0 0,0 0 0 0 0,0 0 0 0 0,0 0-1 0 0,0 0 1 0 0,0 0 0 0 0,6 13-20 0 0,-3 2-22 0 0,-3-11 37 0 0,0-1 5 0 0,0 0 1 0 0,0 0-1 0 0,0 0 1 0 0,-1 0 0 0 0,0 0-1 0 0,1-1 1 0 0,-1 1-1 0 0,0 0 1 0 0,0 0 0 0 0,-2 3-1 0 0,-8 22 65 0 0,4-17-64 0 0,-11 22-324 0 0,17-31-266 0 0,1-2-180 0 0,0 0-34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4143 0 0,'0'0'319'0'0,"-3"1"-210"0"0,-100 48 2721 0 0,50-23-1572 0 0,19-10-860 0 0,-51 32 0 0 0,59-31-183 0 0,15-10 130 0 0,-1 0 0 0 0,-18 17 0 0 0,29-22 13 0 0,1-2 6 0 0,0 0 18 0 0,0 0 8 0 0,0 1-333 0 0,1-1 0 0 0,-1 1 0 0 0,1 0 0 0 0,0 0 0 0 0,-1 0 0 0 0,1-1 0 0 0,0 1-1 0 0,0 0 1 0 0,-1-1 0 0 0,1 1 0 0 0,1 0 0 0 0,0 0 54 0 0,2 1 24 0 0,0 0 1 0 0,0 0 0 0 0,0 0 0 0 0,0 0 0 0 0,0-1-1 0 0,0 0 1 0 0,0 0 0 0 0,1 0 0 0 0,-1 0-1 0 0,0-1 1 0 0,1 0 0 0 0,8 0 0 0 0,7-1 292 0 0,28-6 1 0 0,-47 7-422 0 0,17-2 55 0 0,0-2 0 0 0,0 0 0 0 0,0-1 1 0 0,-1 0-1 0 0,1-2 0 0 0,-1 0 0 0 0,26-15 0 0 0,-31 13-62 0 0,1-5 8 0 0,-11 10-13 0 0,-2 1-38 0 0,1 2-16 0 0,-1 0 0 0 0,1 0 0 0 0,-1-1 1 0 0,1 1-1 0 0,-1 0 0 0 0,1 0 0 0 0,-1-1 0 0 0,0 1 0 0 0,0 0 0 0 0,0 0 0 0 0,0-1 0 0 0,0 1 0 0 0,0 0 0 0 0,0-1 0 0 0,0 1 0 0 0,0 0 1 0 0,0 0-1 0 0,-1-1 0 0 0,1 1 0 0 0,0 0 0 0 0,-1 0 0 0 0,1 0 0 0 0,-1-1 0 0 0,0 1 0 0 0,1 0 0 0 0,-1 0 0 0 0,0 0 0 0 0,0 0 0 0 0,1 0 1 0 0,-1 0-1 0 0,0 0 0 0 0,0 0 0 0 0,0 1 0 0 0,0-1 0 0 0,0 0 0 0 0,-1 0 0 0 0,1 1 0 0 0,-1-1 0 0 0,-3-2-474 0 0,0 1 0 0 0,0 0 0 0 0,0 0-1 0 0,0 0 1 0 0,0 1 0 0 0,0 0 0 0 0,-10-2-1 0 0,4 3-1942 0 0,9 0-572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62 10135 0 0,'0'0'231'0'0,"0"0"29"0"0,0 0 19 0 0,0 0 37 0 0,0 0 125 0 0,0 0 58 0 0,0 0 11 0 0,-7 7 2050 0 0,-4-3-932 0 0,11-5-152 0 0,8-4-996 0 0,35-15 82 0 0,30-13-502 0 0,-66 30-62 0 0,1 0 1 0 0,0 1-1 0 0,0 0 0 0 0,0 1 0 0 0,0 0 1 0 0,0 0-1 0 0,12 1 0 0 0,-17 0 95 0 0,1 0 0 0 0,-1 1 0 0 0,1 0 0 0 0,-1 0 1 0 0,1 0-1 0 0,-1 0 0 0 0,0 0 0 0 0,1 1 0 0 0,4 3 0 0 0,-7-4-23 0 0,0 1 0 0 0,0 0-1 0 0,0 0 1 0 0,0 0 0 0 0,-1 0 0 0 0,1 0 0 0 0,-1 0 0 0 0,1 0-1 0 0,-1 0 1 0 0,0 0 0 0 0,0 0 0 0 0,0 0 0 0 0,0 0 0 0 0,0 0-1 0 0,-1 3 1 0 0,0 1-69 0 0,0 0-1 0 0,-1 0 0 0 0,0 0 1 0 0,-1-1-1 0 0,1 1 1 0 0,-1 0-1 0 0,0-1 1 0 0,0 0-1 0 0,-1 0 0 0 0,1 0 1 0 0,-1 0-1 0 0,-4 4 1 0 0,-2 1-15 0 0,-1-1 0 0 0,0 0 0 0 0,0-1 0 0 0,-14 9 0 0 0,12-8-221 0 0,0 1-1 0 0,1 1 1 0 0,1 0-1 0 0,0 1 1 0 0,0 0-1 0 0,-13 21 1 0 0,-4 2-45 0 0,-16 17 48 0 0,-2-2-1 0 0,-2-2 0 0 0,-74 58 1 0 0,120-106-278 0 0,2 0 68 0 0,2-8 276 0 0,-1 6 166 0 0,0 0 0 0 0,0 0 0 0 0,0 1 0 0 0,1-1 0 0 0,-1 0 0 0 0,0 1 0 0 0,1-1 0 0 0,0 1 0 0 0,-1 0 0 0 0,1 0 0 0 0,2-2 0 0 0,25-13 0 0 0,-14 9 0 0 0,4-4 16 0 0,2 1 0 0 0,-1 0 0 0 0,43-12 0 0 0,-58 21 32 0 0,72-17 1267 0 0,-67 17-1220 0 0,0 0-1 0 0,0 1 0 0 0,0 0 0 0 0,0 1 0 0 0,20 3 0 0 0,-23-2-94 0 0,0 0 0 0 0,0 0 0 0 0,0 1 0 0 0,-1 0 0 0 0,1 0 0 0 0,6 5 0 0 0,3 1 0 0 0,20 8 0 0 0,-32-16 0 0 0,-1 0 0 0 0,1 0 0 0 0,0 0 0 0 0,-1 0 0 0 0,1-1 0 0 0,0 0 0 0 0,0 0 0 0 0,-1 0 0 0 0,1 0 0 0 0,0-1 0 0 0,-1 1 0 0 0,1-1 0 0 0,0 0 0 0 0,6-3 0 0 0,5-2 0 0 0,0-1 0 0 0,16-10 0 0 0,0 0 0 0 0,-23 13 0 0 0,-6 2 0 0 0,1 1 0 0 0,-1-1 0 0 0,1 1 0 0 0,-1 0 0 0 0,1 0 0 0 0,0 0 0 0 0,0 0 0 0 0,-1 1 0 0 0,4-1 0 0 0,1 0-133 0 0,-5 1-563 0 0,-2 0-257 0 0,0 2-58 0 0,-2 7-12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62 238 6447 0 0,'0'0'499'0'0,"0"0"-118"0"0,-1 2 730 0 0,-1 4-276 0 0,0 0 0 0 0,0 1 1 0 0,0-1-1 0 0,1 1 0 0 0,-1 7 0 0 0,0 2-728 0 0,-1 0 0 0 0,-8 25 0 0 0,0-10-43 0 0,4-13-14 0 0,5-14-46 0 0,-4 1-85 0 0,0 1-125 0 0,4-3-3458 0 0,2-3-602 0 0</inkml:trace>
  <inkml:trace contextRef="#ctx0" brushRef="#br0" timeOffset="1">381 0 8087 0 0,'0'0'352'0'0,"0"0"88"0"0,0 0-352 0 0,0 0-88 0 0,0 0 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 4143 0 0,'2'-1'191'0'0,"4"-4"356"0"0,-5 4 1389 0 0,-1 1 605 0 0,-4 11 2073 0 0,-9 5-3706 0 0,10-13-595 0 0,-18 18-250 0 0,-1-1-1 0 0,-47 33 1 0 0,41-33-58 0 0,-42 39 0 0 0,49-41-7 0 0,15-14 4 0 0,1 1 0 0 0,-1 0 0 0 0,1 0-1 0 0,0 0 1 0 0,0 1 0 0 0,-7 10 0 0 0,13-12 55 0 0,7 4 26 0 0,6-1-4 0 0,-4-5-204 0 0,0-1 0 0 0,0 0 0 0 0,0 0 1 0 0,0-1-1 0 0,0-1 0 0 0,12-1 0 0 0,0-1-1023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90 2303 0 0,'0'0'434'0'0,"0"0"980"0"0,0 0 434 0 0,0 0 83 0 0,0 0-228 0 0,0 0-1034 0 0,0 0-453 0 0,0 0-89 0 0,0 0 47 0 0,0 0 282 0 0,2 1 120 0 0,2 1-391 0 0,0-1-1 0 0,0 0 0 0 0,-1 0 1 0 0,1-1-1 0 0,0 1 0 0 0,0-1 1 0 0,0 0-1 0 0,0 0 0 0 0,0 0 1 0 0,0-1-1 0 0,0 1 0 0 0,0-1 1 0 0,-1 0-1 0 0,1 0 0 0 0,0 0 1 0 0,4-2-1 0 0,11-5 205 0 0,33-19 0 0 0,-42 21-398 0 0,6-4-666 0 0,26-20 1 0 0,-41 29 244 0 0,-1 1 20 0 0,0 0 88 0 0,0 0 291 0 0,0-1 0 0 0,0 1 0 0 0,0-1 0 0 0,-1 1 0 0 0,1 0 0 0 0,0-1 0 0 0,0 1 0 0 0,-1 0 0 0 0,1-1 0 0 0,0 1-1 0 0,-1 0 1 0 0,1 0 0 0 0,-1-1 0 0 0,1 1 0 0 0,0 0 0 0 0,-1 0 0 0 0,1 0 0 0 0,-1-1 0 0 0,1 1 0 0 0,-1 0 0 0 0,1 0 0 0 0,0 0 0 0 0,-1 0-1 0 0,1 0 1 0 0,-2 0 0 0 0,-11 6-47 0 0,0 0-1 0 0,0 1 1 0 0,0 0-1 0 0,1 1 1 0 0,0 1-1 0 0,-13 12 1 0 0,0-1 87 0 0,-143 118 1007 0 0,168-138-972 0 0,-1 0 0 0 0,1 1 0 0 0,0-1 0 0 0,-1 0 0 0 0,1 1 0 0 0,-1-1 1 0 0,1 1-1 0 0,0-1 0 0 0,-1 0 0 0 0,1 1 0 0 0,0-1 0 0 0,0 1 0 0 0,-1-1 0 0 0,1 1 0 0 0,0-1 0 0 0,0 1 0 0 0,0-1 0 0 0,0 1 0 0 0,-1-1 0 0 0,1 1 0 0 0,0-1 0 0 0,0 1 0 0 0,0-1 0 0 0,0 2 0 0 0,1-2-21 0 0,-1 1 0 0 0,0-1 0 0 0,1 1 0 0 0,-1-1 0 0 0,0 0 0 0 0,1 1 0 0 0,-1-1 0 0 0,1 0 0 0 0,-1 1-1 0 0,1-1 1 0 0,-1 0 0 0 0,1 1 0 0 0,-1-1 0 0 0,1 0 0 0 0,-1 0 0 0 0,1 0 0 0 0,-1 1 0 0 0,2-1 0 0 0,2 1-182 0 0,-1-1 1 0 0,1 1-1 0 0,0-1 1 0 0,0 0-1 0 0,7-1 1 0 0,10-2-4644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9215 0 0,'0'0'707'0'0,"0"0"-376"0"0,0 0 147 0 0,0 0 112 0 0,0 0 18 0 0,-3 2-63 0 0,-24 9-203 0 0,-52 26-91 0 0,-42 20-123 0 0,60-29-132 0 0,48-23 4 0 0,1 0 0 0 0,6 1 11 0 0,4-2 32 0 0,0 8-33 0 0,2-12-10 0 0,0 1 0 0 0,0 0 0 0 0,0-1 0 0 0,0 1 0 0 0,0 0 0 0 0,0 0 0 0 0,0-1 0 0 0,1 1 0 0 0,-1 0 0 0 0,0-1 0 0 0,0 1 0 0 0,1-1 0 0 0,-1 1 0 0 0,0 0 0 0 0,1-1 0 0 0,-1 1 0 0 0,1-1 0 0 0,-1 1 0 0 0,1-1 0 0 0,-1 1 0 0 0,1-1 0 0 0,-1 1 0 0 0,1-1 0 0 0,-1 0 0 0 0,1 1 0 0 0,1 0 0 0 0,17 14 0 0 0,9 5 0 0 0,-9-7 0 0 0,-16-9 0 0 0,-2 1 0 0 0,9 7-20 0 0,-7-7 2 0 0,6 12-16 0 0,1 0 64 0 0,-9-13-8 0 0,-2-2 1 0 0,2 1 62 0 0,-1 11 187 0 0,-1-12-141 0 0,-1 2-51 0 0,0 0 1 0 0,0 0-1 0 0,0 0 0 0 0,-1 0 1 0 0,0 0-1 0 0,1-1 0 0 0,-1 0 0 0 0,-1 1 1 0 0,1-1-1 0 0,0 0 0 0 0,-1-1 1 0 0,1 1-1 0 0,-1-1 0 0 0,0 1 1 0 0,0-1-1 0 0,0 0 0 0 0,0 0 1 0 0,0-1-1 0 0,-6 2 0 0 0,1 0-142 0 0,0-1 0 0 0,0-1-1 0 0,-14 2 1 0 0,11-3-1275 0 0,1 0 0 0 0,-15-2 1 0 0,12 0-3430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0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397 504 2935 0 0,'0'0'134'0'0,"2"0"122"0"0,2-1 40 0 0,0 0 1 0 0,0 0-1 0 0,0 0 1 0 0,-1-1 0 0 0,1 1-1 0 0,0-1 1 0 0,-1 0-1 0 0,1 0 1 0 0,-1 0-1 0 0,0-1 1 0 0,0 1-1 0 0,0-1 1 0 0,0 0 0 0 0,0 0-1 0 0,0 0 1 0 0,-1 0-1 0 0,0 0 1 0 0,5-7-1 0 0,-2-1 499 0 0,15-20 0 0 0,-3 6-185 0 0,0 1 66 0 0,0 1 0 0 0,2 1 1 0 0,26-25-1 0 0,25-30 651 0 0,-67 72-1364 0 0,0 0-1 0 0,0 1 1 0 0,0-1-1 0 0,0-1 1 0 0,-1 1-1 0 0,0 0 1 0 0,0-1-1 0 0,0 1 1 0 0,-1-1-1 0 0,0 1 1 0 0,0-1-1 0 0,0 0 0 0 0,-1 0 1 0 0,0-5-1 0 0,-1-4-210 0 0,0 0-1 0 0,-2 0 0 0 0,0 0 0 0 0,-5-14 1 0 0,6 25 173 0 0,-4-3 60 0 0,-6-1 15 0 0,-2 6 0 0 0,8 4 3 0 0,0-1 0 0 0,0 1 1 0 0,0 0-1 0 0,0 1 0 0 0,0-1 0 0 0,1 1 0 0 0,-1 0 0 0 0,1 0 0 0 0,0 1 0 0 0,0 0 0 0 0,0 0 0 0 0,-6 7 0 0 0,0 0 7 0 0,0 1 0 0 0,2 0 0 0 0,-17 26 0 0 0,-52 107 306 0 0,-19 57-139 0 0,82-168-182 0 0,-30 80 80 0 0,21-52 89 0 0,14-34 49 0 0,-20 40-1 0 0,20-52-122 0 0,-1-1-1 0 0,-1 1 1 0 0,0-2-1 0 0,-1 0 1 0 0,-15 13-1 0 0,-10 10 49 0 0,32-31-116 0 0,-8 10-35 0 0,-29 21 0 0 0,39-34 3 0 0,-14 11 29 0 0,14-10 252 0 0,-1 2-4224 0 0,5-6-309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1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24 169 6911 0 0,'-2'0'315'0'0,"-1"0"247"0"0,3 0-1245 0 0,-5-2 1603 0 0,-8-1 5538 0 0,15 3-6286 0 0,1-1-1 0 0,-1 1 0 0 0,1 0 0 0 0,-1 0 1 0 0,1-1-1 0 0,-1 0 0 0 0,5-1 0 0 0,3-1 82 0 0,156-46 1006 0 0,-58 13-677 0 0,11 2-290 0 0,-80 20-403 0 0,-31 10-257 0 0,0 1-1 0 0,0 0 1 0 0,1 0-1 0 0,8-1 1 0 0,-14 4-848 0 0,-1-1-2560 0 0,8-3-1095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1375 0 0,'0'0'427'0'0,"0"0"1256"0"0,0 0 555 0 0,0 0 112 0 0,-1 3-281 0 0,-2 6-1836 0 0,-2 0 0 0 0,1-1 0 0 0,-1 1 0 0 0,0-1-1 0 0,-13 14 1 0 0,-13 20 20 0 0,23-30-169 0 0,-1 0 1 0 0,-13 14 0 0 0,14-18 34 0 0,0 1-1 0 0,1-1 1 0 0,0 2 0 0 0,-12 18-1 0 0,18-26 29 0 0,1-2 78 0 0,0 0 37 0 0,0 0 8 0 0,0 0 24 0 0,13 6 510 0 0,-3-5-580 0 0,0 0-1 0 0,0-1 1 0 0,0 0 0 0 0,0-1 0 0 0,0 0 0 0 0,-1 0 0 0 0,1-1 0 0 0,10-4 0 0 0,-4 2 15 0 0,-10 3-198 0 0,3-1 14 0 0,1 0 1 0 0,-1-1 0 0 0,1 0 0 0 0,-1-1-1 0 0,0 0 1 0 0,0 0 0 0 0,-1-1-1 0 0,1 0 1 0 0,7-6 0 0 0,-12 8-46 0 0,-1 0 1 0 0,0 0 0 0 0,1 0-1 0 0,-1-1 1 0 0,-1 1 0 0 0,6-8-1 0 0,-7 10-10 0 0,0 0 0 0 0,0-1 0 0 0,0 1 0 0 0,0 0 0 0 0,0-1 0 0 0,0 1 0 0 0,-1 0 0 0 0,1-1 0 0 0,-1 1 0 0 0,1-1 0 0 0,-1 1 0 0 0,1-1 0 0 0,-1 0 0 0 0,0 1 0 0 0,1-1 0 0 0,-1 1 0 0 0,0-1 0 0 0,0-2 0 0 0,-1-1 0 0 0,0-8-12 0 0,-1 9-53 0 0,0-1 0 0 0,-1 1-1 0 0,0 0 1 0 0,0 0 0 0 0,0 0-1 0 0,0 0 1 0 0,-1 0 0 0 0,1 1-1 0 0,-1-1 1 0 0,0 1 0 0 0,0 0-1 0 0,0 0 1 0 0,-1 1 0 0 0,-7-5-1 0 0,11 7-107 0 0,1 0-56 0 0,-15-2-1699 0 0,15 2 674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1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7831 0 0,'0'0'356'0'0,"0"0"-6"0"0,0 0-14 0 0,0 0 756 0 0,0 0 352 0 0,0 0 76 0 0,0 0-178 0 0,0 0-803 0 0,0 0-348 0 0,0 0-67 0 0,0 0 28 0 0,0 0 186 0 0,0 0 81 0 0,0 0 18 0 0,1-2 7 0 0,55-80 2151 0 0,-35 52-2005 0 0,31-42 206 0 0,-43 61-727 0 0,1 1-1 0 0,0 0 1 0 0,0 0 0 0 0,15-10-1 0 0,1 1 0 0 0,-18 13-76 0 0,0 0 0 0 0,0 0 0 0 0,1 1-1 0 0,-1 0 1 0 0,1 0 0 0 0,0 1 0 0 0,16-5 0 0 0,-1 4-718 0 0,0 2-1 0 0,0 1 1 0 0,0 0 0 0 0,1 2 0 0 0,39 4 0 0 0,-29-1-728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2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254 161 5239 0 0,'0'0'235'0'0,"0"0"73"0"0,0 0 140 0 0,0 0 57 0 0,0 0 9 0 0,0 0-34 0 0,0 0-163 0 0,0 0-77 0 0,0 0-15 0 0,0 0 6 0 0,0 0 28 0 0,0 0 11 0 0,0 0 2 0 0,0 0 0 0 0,0 0 0 0 0,0 0 0 0 0,0 0 0 0 0,0 0 3 0 0,-1 0 10 0 0,-31 13 1479 0 0,30-12-1561 0 0,-2-3 20 0 0,4 2-150 0 0,0 0-1 0 0,0 0 1 0 0,-1 0 0 0 0,1 0-1 0 0,0 0 1 0 0,0 0 0 0 0,-1 0-1 0 0,1 0 1 0 0,0 0 0 0 0,0 0-1 0 0,0 0 1 0 0,-1 0 0 0 0,1 0-1 0 0,0 0 1 0 0,0 0-1 0 0,-1 0 1 0 0,1 0 0 0 0,0 0-1 0 0,0-1 1 0 0,0 1 0 0 0,0 0-1 0 0,-1 0 1 0 0,1 0 0 0 0,0 0-1 0 0,0 0 1 0 0,0-1 0 0 0,0 1-1 0 0,0 0 1 0 0,-1 0 0 0 0,1 0-1 0 0,0-1 1 0 0,0 1 0 0 0,0 0-1 0 0,0 0 1 0 0,0-1 0 0 0,1-2 49 0 0,0 0 1 0 0,1 0 0 0 0,-1 0-1 0 0,1 0 1 0 0,0 0 0 0 0,-1 0-1 0 0,2 1 1 0 0,-1-1 0 0 0,0 1-1 0 0,4-4 1 0 0,30-21 342 0 0,-14 15-437 0 0,1 0 0 0 0,-1 2 0 0 0,2 1 0 0 0,-1 0 0 0 0,36-6 0 0 0,15-7 22 0 0,-59 18-35 0 0,1 0 0 0 0,-1 0 0 0 0,28-2 0 0 0,-42 6-17 0 0,-1 0 1 0 0,0 0 0 0 0,0 0 0 0 0,0 0 0 0 0,0 0 0 0 0,0 0 0 0 0,0 0-1 0 0,0 0 1 0 0,0 0 0 0 0,0 0 0 0 0,0 0 0 0 0,0 0 0 0 0,0 0 0 0 0,0 0-1 0 0,0 0 1 0 0,0 0 0 0 0,1 0 0 0 0,-1 0 0 0 0,0 0 0 0 0,0 0 0 0 0,0 0-1 0 0,0 0 1 0 0,0 0 0 0 0,0 0 0 0 0,0 0 0 0 0,0 0 0 0 0,0 0 0 0 0,0 0-1 0 0,0 0 1 0 0,0 0 0 0 0,0 0 0 0 0,0 0 0 0 0,1 0 0 0 0,-1 0 0 0 0,0 0-1 0 0,0 0 1 0 0,0 1 0 0 0,0-1 0 0 0,0 0 0 0 0,0 0 0 0 0,0 0 0 0 0,0 0-1 0 0,0 0 1 0 0,0 0 0 0 0,0 0 0 0 0,0 0 0 0 0,0 0 0 0 0,0 0 0 0 0,0 0-1 0 0,0 0 1 0 0,0 0 0 0 0,0 0 0 0 0,0 0 0 0 0,0 1 0 0 0,0-1 0 0 0,0 0-1 0 0,0 0 1 0 0,0 0 0 0 0,0 0 0 0 0,0 0 0 0 0,0 0 0 0 0,0 0 0 0 0,-2 11-54 0 0,1-9 55 0 0,-7 10 52 0 0,-16 11 39 0 0,20-20-2 0 0,-10 16 24 0 0,5-11-93 0 0,-7 5-24 0 0,9-8 27 0 0,0 0 0 0 0,-13 7-1 0 0,-39 21 40 0 0,17-8-60 0 0,-13 10-35 0 0,0 1-6 0 0,20-14 21 0 0,0 1 1 0 0,-55 49-1 0 0,8 1-3 0 0,75-67 3 0 0,-2 4-15 0 0,-15 18 41 0 0,23-26 49 0 0,1-2 29 0 0,0 0 8 0 0,0 0 9 0 0,15 0 126 0 0,-1-1 0 0 0,1 0 0 0 0,28-7 0 0 0,-17 2-104 0 0,79-15 59 0 0,89 5-256 0 0,-150 11 52 0 0,-41 5-76 0 0,-3 0-4 0 0,0 0 4 0 0,0 0-14 0 0,0 0-61 0 0,-2 1-21 0 0,-30 20-4729 0 0,30-20-269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3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30 105 3223 0 0,'0'0'143'0'0,"-2"1"130"0"0,-6 2 443 0 0,5-2 188 0 0,3-1 38 0 0,0 0-78 0 0,0 0-363 0 0,0 0-158 0 0,0 0-30 0 0,-2 1-4 0 0,-4 5 544 0 0,-1 0 343 0 0,6-6 632 0 0,2-4 1427 0 0,2-1-3246 0 0,0-1 1 0 0,0 1-1 0 0,1 0 0 0 0,0 0 0 0 0,0 0 0 0 0,8-8 0 0 0,-11 12-12 0 0,1-1 0 0 0,-1 1 0 0 0,0 0 0 0 0,0-1 0 0 0,0 1 0 0 0,1 0 0 0 0,-1 0-1 0 0,0 0 1 0 0,1 0 0 0 0,-1 0 0 0 0,1 0 0 0 0,-1 0 0 0 0,3 0 0 0 0,1-1-18 0 0,2-2-6 0 0,-2 0-2 0 0,0 2 1 0 0,0-1-1 0 0,1 0 1 0 0,-1 1-1 0 0,1 0 1 0 0,7-1-1 0 0,-7 1 0 0 0,5-4-12 0 0,-7 4 30 0 0,1-1 0 0 0,-1 1 1 0 0,0 0-1 0 0,0 1 0 0 0,1-1 0 0 0,7-1 0 0 0,-3 0-1 0 0,-4 1 12 0 0,-1 1 0 0 0,1 0 1 0 0,0 0-1 0 0,0 0 0 0 0,6 0 0 0 0,1 0-10 0 0,-7 3-33 0 0,-1-1 70 0 0,-1 1 0 0 0,1-1 0 0 0,-1 1-1 0 0,0 0 1 0 0,1 0 0 0 0,-1 1 0 0 0,0-1 0 0 0,0 1 0 0 0,0-1 0 0 0,4 7-1 0 0,-3-4 12 0 0,-3-3 58 0 0,0 0-2 0 0,14 32 326 0 0,-15-31-318 0 0,0-3 2 0 0,0 2-4 0 0,0 9-17 0 0,0-9-10 0 0,-3 13 226 0 0,2-13-240 0 0,-3 6-107 0 0,3-6-266 0 0,1-2-140 0 0,0 0-660 0 0,0 0-2638 0 0,0 0-1124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 11975 0 0,'0'0'267'0'0,"0"0"42"0"0,0 0 17 0 0,0 0-28 0 0,0 0-126 0 0,0 0 204 0 0,1 0 111 0 0,0 0-444 0 0,-1 0-1 0 0,0 0 1 0 0,0-1 0 0 0,0 1-1 0 0,0 0 1 0 0,0 0-1 0 0,1 0 1 0 0,-1 0 0 0 0,0 0-1 0 0,0 0 1 0 0,0 0 0 0 0,1 0-1 0 0,-1 0 1 0 0,0 0 0 0 0,0 0-1 0 0,0 0 1 0 0,0 0 0 0 0,1 0-1 0 0,-1 0 1 0 0,0 0 0 0 0,0 0-1 0 0,0 0 1 0 0,1 0-1 0 0,-1 0 1 0 0,0 0 0 0 0,0 0-1 0 0,0 1 1 0 0,0-1 0 0 0,0 0-1 0 0,1 0 1 0 0,-1 0 0 0 0,0 0-1 0 0,0 0 1 0 0,0 0 0 0 0,0 0-1 0 0,0 1 1 0 0,0-1 0 0 0,1 0-1 0 0,-6 9 1457 0 0,5-8-1496 0 0,-21 38 508 0 0,-16 42 0 0 0,19-41 2 0 0,-23 41 0 0 0,-15 14-513 0 0,46-78 0 0 0,1-1 0 0 0,1 1 0 0 0,1 1 0 0 0,0-1 0 0 0,-4 20 0 0 0,10-29-133 0 0,0-7-563 0 0,1-1-257 0 0,0 0-650 0 0,0 0-2497 0 0,0 0-1063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50 254 9071 0 0,'0'0'414'0'0,"0"0"-12"0"0,0 0-174 0 0,0 0 220 0 0,0 0 120 0 0,0 0 28 0 0,0 0-74 0 0,-1-1-337 0 0,-38-23 876 0 0,38 24-1041 0 0,1-1 0 0 0,0 1-1 0 0,-1 0 1 0 0,1-1 0 0 0,-1 1-1 0 0,1 0 1 0 0,-1-1 0 0 0,1 1-1 0 0,0-1 1 0 0,-1 1 0 0 0,1-1-1 0 0,0 1 1 0 0,-1-1 0 0 0,1 1 0 0 0,0-1-1 0 0,0 1 1 0 0,-1-1 0 0 0,1 1-1 0 0,0-1 1 0 0,0 1 0 0 0,0-1-1 0 0,0 1 1 0 0,0-2 0 0 0,-1-1 205 0 0,0-9-160 0 0,4-2-52 0 0,0-2-13 0 0,-2 10 0 0 0,10-14 0 0 0,-7 12-16 0 0,0 1 0 0 0,0 1 0 0 0,0-1 0 0 0,1 1 0 0 0,0-1 0 0 0,1 2 0 0 0,-1-1 0 0 0,1 0 0 0 0,0 1 0 0 0,1 0 0 0 0,-1 1 0 0 0,9-5 0 0 0,12-6-115 0 0,53-19 1 0 0,-60 26 119 0 0,3 1 18 0 0,-14 7 50 0 0,-1 2 159 0 0,-6-1-130 0 0,0-1 0 0 0,0 2-1 0 0,1-1 1 0 0,-1 0-1 0 0,-1 0 1 0 0,1 1 0 0 0,3 3-1 0 0,-3-4-44 0 0,-1-1-35 0 0,-1 1 0 0 0,1-1 1 0 0,-1 0-1 0 0,0 1 1 0 0,1-1-1 0 0,-1 0 0 0 0,1 1 1 0 0,-1-1-1 0 0,0 1 0 0 0,1-1 1 0 0,-1 0-1 0 0,0 1 1 0 0,0-1-1 0 0,1 1 0 0 0,-1-1 1 0 0,0 1-1 0 0,0 0 1 0 0,2 6 288 0 0,2 4-231 0 0,0 1 0 0 0,-4-7-10 0 0,0 3-33 0 0,-1-4 22 0 0,1-2-39 0 0,0 0 0 0 0,-1-1 1 0 0,1 1-1 0 0,-1-1 1 0 0,0 1-1 0 0,1-1 1 0 0,-1 1-1 0 0,0-1 0 0 0,0 0 1 0 0,0 1-1 0 0,0-1 1 0 0,0 0-1 0 0,0 1 1 0 0,0-1-1 0 0,-1 0 0 0 0,1 0 1 0 0,0 0-1 0 0,-1 0 1 0 0,1 0-1 0 0,-2 0 1 0 0,-1 1 6 0 0,-4 3 5 0 0,-1 0 1 0 0,1-1 0 0 0,-1 0 0 0 0,0 0 0 0 0,0-1 0 0 0,0 0 0 0 0,-15 2-1 0 0,9-2-48 0 0,-22 9 0 0 0,33-10 22 0 0,-18 4-88 0 0,18-4 8 0 0,-4 4 14 0 0,7-6-23 0 0,0 1 0 0 0,0-1 0 0 0,0 1 0 0 0,0 0 0 0 0,1-1 1 0 0,-1 1-1 0 0,0 0 0 0 0,0 0 0 0 0,1-1 0 0 0,-1 1 0 0 0,1 0 0 0 0,-1 0 1 0 0,1 0-1 0 0,-1 1 0 0 0,2 0-135 0 0,0-1-1 0 0,1 1 1 0 0,0 0 0 0 0,-1-1 0 0 0,1 1-1 0 0,0-1 1 0 0,0 0 0 0 0,0 0-1 0 0,3 2 1 0 0,-4-2 96 0 0,1 0-772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3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2303 0 0,'0'0'102'0'0,"0"0"230"0"0,0 0 885 0 0,0 0 390 0 0,0 0 79 0 0,0 0-176 0 0,0 0-785 0 0,0 0-342 0 0,0 0-67 0 0,0 4-14 0 0,0 3-102 0 0,-1 0 0 0 0,0 0 1 0 0,0 0-1 0 0,0 0 0 0 0,-1-1 0 0 0,0 1 0 0 0,0 0 0 0 0,-1-1 0 0 0,-6 13 0 0 0,3-9-29 0 0,-1 0 0 0 0,0-1 0 0 0,0 0 0 0 0,-1 0 0 0 0,-13 11 0 0 0,2-3 37 0 0,-49 47 663 0 0,61-56-736 0 0,0 1 0 0 0,0-1 1 0 0,1 1-1 0 0,0 1 0 0 0,1-1 0 0 0,-6 16 0 0 0,6-14-15 0 0,2 0-1 0 0,0 0 0 0 0,0 0 1 0 0,1 1-1 0 0,0-1 0 0 0,1 1 1 0 0,0 15-1 0 0,1-25-34 0 0,0-2 3 0 0,0 0 0 0 0,-5 33 712 0 0,4-22-368 0 0,0-8-278 0 0,1-3 6 0 0,0 0 6 0 0,0 0 2 0 0,0 0-13 0 0,0 0-58 0 0,0 0-29 0 0,0 0-4 0 0,0 0-25 0 0,0 0-98 0 0,0 0-9 0 0,0 0-25 0 0,0 0-123 0 0,0 0-52 0 0,0 0-11 0 0,0 0-29 0 0,0 0-117 0 0,0 0-50 0 0,0 0-6 0 0,-12 3-2743 0 0,12-3 2649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3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 2303 0 0,'0'0'360'0'0,"0"0"672"0"0,0 0 295 0 0,0 0 60 0 0,0 0-82 0 0,0 0-389 0 0,0 0-168 0 0,0 0-39 0 0,0 0-23 0 0,0 0-80 0 0,1-2-35 0 0,-19 13 2971 0 0,-31 22-3677 0 0,28-22 155 0 0,-43 21 34 0 0,45-24-54 0 0,-20 14 0 0 0,-1 0 0 0 0,8-10 0 0 0,25-10 0 0 0,0 0 0 0 0,0 0 0 0 0,1 1 0 0 0,-1 0 0 0 0,1 0 0 0 0,0 0 0 0 0,0 1 0 0 0,0 0 0 0 0,-7 7 0 0 0,0-1 0 0 0,10-7 0 0 0,-12 12 0 0 0,11-11 0 0 0,2-1 0 0 0,-1-1 0 0 0,1 1 0 0 0,0 0 0 0 0,0-1 0 0 0,0 1 0 0 0,-2 6 0 0 0,1-2 0 0 0,2-4 0 0 0,0-1 0 0 0,0 1 0 0 0,0-1 0 0 0,-1 0 0 0 0,1 1 0 0 0,-1-1 0 0 0,1 0 0 0 0,-1 0 0 0 0,-2 3 0 0 0,-5 6 0 0 0,-1-1 0 0 0,-18 17 0 0 0,14-15 0 0 0,-53 61-98 0 0,64-70 55 0 0,-4 6 32 0 0,2 0 22 0 0,4-7 42 0 0,1-2 11 0 0,0 0 4 0 0,4 12 112 0 0,-1-8-84 0 0,5 5-4 0 0,0 4-28 0 0,3 8-49 0 0,-10-16-16 0 0,14 30-1 0 0,-8-23 13 0 0,-5-9 9 0 0,1 0 0 0 0,0 0 0 0 0,-1 0 0 0 0,1-1-1 0 0,0 1 1 0 0,1-1 0 0 0,-1 1 0 0 0,5 1 0 0 0,-1 1 94 0 0,-3-3-33 0 0,0 0 0 0 0,0-1-1 0 0,0 1 1 0 0,1-1 0 0 0,-1 0-1 0 0,0 0 1 0 0,1 0-1 0 0,6 0 1 0 0,1 1 89 0 0,129 22 1345 0 0,-77-17-1408 0 0,-56-6-101 0 0,1 0 1 0 0,0-1 0 0 0,0 0 0 0 0,0 0 0 0 0,16-3 0 0 0,45-15 29 0 0,-1 0-28 0 0,-58 17 16 0 0,-6 0-19 0 0,1-1 0 0 0,-1 1 0 0 0,0-1 0 0 0,0 0 0 0 0,1 0 0 0 0,3-3 0 0 0,13-4 0 0 0,-17 7 38 0 0,10-3-35 0 0,-11 4-5 0 0,0-3-4 0 0,25-11 1 0 0,-22 12 0 0 0,-1 0 0 0 0,-1 0 0 0 0,11-9 0 0 0,17-12 0 0 0,-29 22 0 0 0,15-12 0 0 0,-9 3 11 0 0,2-4 43 0 0,-11 11-53 0 0,-1 1 8 0 0,1-1 34 0 0,0-7-33 0 0,-1-3-10 0 0,0 1 0 0 0,0 0 0 0 0,-4 2 0 0 0,-6-13 0 0 0,2 14 0 0 0,-3 4 0 0 0,-2 2 0 0 0,-6-1 0 0 0,8 3 0 0 0,4 2 0 0 0,-18-2 0 0 0,6 1 0 0 0,13 2 0 0 0,-8 1 0 0 0,-10 3 3 0 0,14-2-39 0 0,1-1-1 0 0,-1 0 0 0 0,-15 0 0 0 0,4 1-53 0 0,19-3 36 0 0,1 2 1 0 0,-7 5 42 0 0,-2 2 11 0 0,4-2 14 0 0,5-5 51 0 0,1-2 8 0 0,0 0-1 0 0,-1 2-12 0 0,-3 6-36 0 0,3-4-7 0 0,-1 1-1 0 0,1 0 0 0 0,0-1 1 0 0,1 1-1 0 0,-1-1 1 0 0,1 1-1 0 0,0 0 1 0 0,0-1-1 0 0,1 8 0 0 0,0 8 16 0 0,-1-7 9 0 0,1 1 0 0 0,0-1 0 0 0,1 0 0 0 0,3 14 1 0 0,2-2 49 0 0,-4-20-77 0 0,1 0 1 0 0,5 9 6 0 0,9 13 63 0 0,-9-21-44 0 0,-5-3-36 0 0,1-2 49 0 0,6-2 11 0 0,-9 1-29 0 0,-2 0-114 0 0,0 0-874 0 0,1-2-3615 0 0,2-5-1555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4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3223 0 0,'0'0'374'0'0,"0"0"359"0"0,0 0 163 0 0,0 0 31 0 0,3 0-45 0 0,14-3 956 0 0,-12 2-1094 0 0,1 0-1 0 0,0 0 1 0 0,0 1 0 0 0,10-1-1 0 0,-12 1-593 0 0,0 0 0 0 0,0-1-1 0 0,1 0 1 0 0,5-2-1 0 0,5 0 47 0 0,-13 2-166 0 0,0 1 0 0 0,0 0 0 0 0,0-1-1 0 0,0 1 1 0 0,0-1 0 0 0,0 0 0 0 0,0 0-1 0 0,0 0 1 0 0,3-2 0 0 0,4-1 63 0 0,76-27 900 0 0,-34 12-926 0 0,0 2 1 0 0,0 3-1 0 0,1 2 0 0 0,94-10 0 0 0,-135 21 8 0 0,1 1 1 0 0,0-1-1 0 0,0 2 0 0 0,21 3 0 0 0,-30-3 40 0 0,-1 0 10 0 0,-1 0-104 0 0,0 0 0 0 0,0 1 0 0 0,0-1 0 0 0,0 0 0 0 0,-1 0-1 0 0,1 1 1 0 0,0-1 0 0 0,-1 0 0 0 0,1 1 0 0 0,-1-1 0 0 0,1 1 0 0 0,-1-1-1 0 0,0 0 1 0 0,1 1 0 0 0,-1-1 0 0 0,0 1 0 0 0,0-1 0 0 0,0 1 0 0 0,0-1-1 0 0,0 1 1 0 0,-1-1 0 0 0,1 1 0 0 0,0-1 0 0 0,-1 1 0 0 0,1-1 0 0 0,-1 0-1 0 0,-1 3 1 0 0,0 1 17 0 0,-1 0-1 0 0,0 0 1 0 0,-1 0-1 0 0,1-1 1 0 0,-1 0-1 0 0,-7 7 1 0 0,-7 5 1 0 0,-1-1 0 0 0,0 0 1 0 0,-2-2-1 0 0,1 0 0 0 0,-2-1 0 0 0,0-1 1 0 0,0-1-1 0 0,-46 13 0 0 0,1-3-85 0 0,-67 18-289 0 0,130-37 329 0 0,-43 15-55 0 0,43-15 61 0 0,-6 3-12 0 0,27-1-48 0 0,2-4 68 0 0,0 0-1 0 0,1-1 0 0 0,21-5 1 0 0,9-2 54 0 0,18-2 7 0 0,10-2-6 0 0,-62 12-63 0 0,-1 7 0 0 0,-4 2 0 0 0,-8-5 0 0 0,-1 0 0 0 0,0 0 0 0 0,0 0 0 0 0,-1 1 0 0 0,1-1 0 0 0,-1 1 0 0 0,0-1 0 0 0,0 1 0 0 0,1 4 0 0 0,0-3 0 0 0,1 12 0 0 0,-8 72 0 0 0,6-74 0 0 0,4 0 0 0 0,4-2 0 0 0,1-1 0 0 0,-1-3 11 0 0,-9-8 0 0 0,1 0-1 0 0,-1-1 1 0 0,0 1 0 0 0,1-1-1 0 0,-1 1 1 0 0,0 0 0 0 0,0 0-1 0 0,1-1 1 0 0,-1 1 0 0 0,0 0-1 0 0,0-1 1 0 0,0 1 0 0 0,0 0 0 0 0,0-1-1 0 0,0 1 1 0 0,0 0 0 0 0,0 0-1 0 0,0-1 1 0 0,0 1 0 0 0,-1 0-1 0 0,1-1 1 0 0,0 1 0 0 0,0 0-1 0 0,-1-1 1 0 0,1 1 0 0 0,0 0 0 0 0,-1-1-1 0 0,1 1 1 0 0,-1-1 0 0 0,1 1-1 0 0,-1 0 1 0 0,1-1 0 0 0,-1 1-1 0 0,1-1 1 0 0,-1 0 0 0 0,0 1-1 0 0,-21 16 328 0 0,6-9-175 0 0,0-1 0 0 0,-1 0 0 0 0,0-1 0 0 0,-19 4 0 0 0,0 0 46 0 0,-174 43 7 0 0,202-51-216 0 0,0 0 0 0 0,0 0 0 0 0,-12 5 0 0 0,-9 3 0 0 0,22-6-470 0 0,7-3 186 0 0,11 0 98 0 0,14-3 141 0 0,-22 2-36 0 0,-3 0 5 0 0,2 0 10 0 0,2 2-283 0 0,0-1 0 0 0,-1 1 0 0 0,1 0 0 0 0,0 0 0 0 0,-1 1-1 0 0,5 3 1 0 0,-7-5-919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4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0 134 455 0 0,'0'0'2019'0'0,"0"0"246"0"0,0 0 110 0 0,0 0-192 0 0,0 0-899 0 0,0 0-395 0 0,0 0-80 0 0,0 0-50 0 0,0 0-172 0 0,0 0-71 0 0,0 0-18 0 0,2-1-31 0 0,154-71 1973 0 0,-127 61-2235 0 0,1 1-1 0 0,0 2 1 0 0,49-8 0 0 0,63 1-195 0 0,-120 15-378 0 0,37 4-1 0 0,-46-5-325 0 0,-11 1 497 0 0,1-1-481 0 0,-3 1-942 0 0,0 0-3678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4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5527 0 0,'0'0'250'0'0,"0"0"-2"0"0,0 0 57 0 0,1 3 815 0 0,1 0-692 0 0,0-1 1 0 0,0 1-1 0 0,1 0 0 0 0,-1 0 1 0 0,1-1-1 0 0,0 1 0 0 0,0-1 1 0 0,0 0-1 0 0,0 0 0 0 0,0 0 1 0 0,0 0-1 0 0,0-1 0 0 0,1 1 0 0 0,-1-1 1 0 0,1 0-1 0 0,-1 0 0 0 0,5 1 1 0 0,-2-1-277 0 0,-1-1 0 0 0,1 1 1 0 0,0-1-1 0 0,-1 0 0 0 0,1 0 0 0 0,0 0 1 0 0,-1-1-1 0 0,1 0 0 0 0,0 0 1 0 0,-1 0-1 0 0,6-3 0 0 0,82-27 1255 0 0,-19 10-708 0 0,-72 20-698 0 0,1 1 1 0 0,-1 0 0 0 0,0 0 0 0 0,0-1 0 0 0,0 1 0 0 0,1 1 0 0 0,-1-1 0 0 0,0 0 0 0 0,0 0-1 0 0,0 1 1 0 0,4 1 0 0 0,22 8-1050 0 0,-23-7 627 0 0,7 1-646 0 0,-10-3-41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4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3223 0 0,'-1'3'240'0'0,"-62"95"8094"0"0,9 8-6520 0 0,25-34-1340 0 0,3 1 0 0 0,-20 96 0 0 0,41-156-470 0 0,1 1 1 0 0,-10 17 0 0 0,-6 18 6 0 0,11-22-21 0 0,-2 1 0 0 0,-23 42 1 0 0,26-59-967 0 0,6-9 402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77 5983 0 0,'0'0'464'0'0,"0"-2"-305"0"0,0-17 1216 0 0,-1 6 1661 0 0,0 12-3043 0 0,1-1 1431 0 0,0 2-657 0 0,-9-10 811 0 0,-6 0-536 0 0,14 8-981 0 0,-1 0 0 0 0,0 0 0 0 0,-1 0 1 0 0,1 1-1 0 0,0-1 0 0 0,0 1 0 0 0,-1 0 0 0 0,1-1 0 0 0,-1 1 0 0 0,1 0 0 0 0,-1 1 0 0 0,1-1 0 0 0,-1 0 0 0 0,0 1 0 0 0,1-1 0 0 0,-1 1 0 0 0,-4 0 1 0 0,-47 9-23 0 0,-78 24 0 0 0,50-11-39 0 0,50-13 62 0 0,0 3 0 0 0,1 0 0 0 0,-43 25 0 0 0,66-33-31 0 0,0 1 0 0 0,1-1-1 0 0,-1 1 1 0 0,1 1 0 0 0,0-1-1 0 0,0 1 1 0 0,1 1 0 0 0,-8 8-1 0 0,14-14-26 0 0,-1-1-1 0 0,1 1 0 0 0,0 0 1 0 0,-1 0-1 0 0,1 0 1 0 0,0-1-1 0 0,0 1 1 0 0,0 0-1 0 0,-1 0 0 0 0,1 0 1 0 0,0 0-1 0 0,0-1 1 0 0,0 1-1 0 0,1 0 0 0 0,-1 0 1 0 0,0 0-1 0 0,0 1 1 0 0,1 2 5 0 0,-1-1-1 0 0,1 1 1 0 0,-1 0-1 0 0,1 0 1 0 0,0 0-1 0 0,0 0 1 0 0,1-1-1 0 0,-1 1 0 0 0,1-1 1 0 0,-1 1-1 0 0,1-1 1 0 0,0 1-1 0 0,1-1 1 0 0,-1 0-1 0 0,0 0 0 0 0,1 0 1 0 0,0 0-1 0 0,4 3 1 0 0,4 2 82 0 0,0 0 0 0 0,1 0 0 0 0,20 8 0 0 0,-21-10-18 0 0,13 5 102 0 0,0-2 1 0 0,41 11-1 0 0,-37-12-7 0 0,49 20 0 0 0,-66-22-165 0 0,27 12 40 0 0,46 29 1 0 0,-73-40-37 0 0,-1 0 0 0 0,0 1 0 0 0,-1 0 0 0 0,0 1 1 0 0,0 0-1 0 0,-1 0 0 0 0,0 1 0 0 0,13 20 0 0 0,-10-8-9 0 0,-11-18 3 0 0,0 0 11 0 0,0-2-8 0 0,0 0 0 0 0,0 1 0 0 0,0-1 0 0 0,0 1 0 0 0,0-1 1 0 0,-1 0-1 0 0,1 1 0 0 0,-1-1 0 0 0,0 0 0 0 0,1 0 0 0 0,-3 5 0 0 0,0-2 0 0 0,1 1-4 0 0,-1 0 0 0 0,0 0 0 0 0,0 0 1 0 0,-1-1-1 0 0,0 1 0 0 0,0-1 0 0 0,0 0 0 0 0,-1 0 0 0 0,-6 5 0 0 0,-6 4-2 0 0,-27 16-1 0 0,19-13-10 0 0,3-1-35 0 0,0-2 1 0 0,0-1-1 0 0,-2 0 1 0 0,0-2-1 0 0,0-1 1 0 0,-1 0-1 0 0,-29 6 1 0 0,43-13 39 0 0,0-1-1 0 0,0 0 1 0 0,0-1 0 0 0,0 0-1 0 0,0 0 1 0 0,-1-1 0 0 0,-20-3-1 0 0,26 2 9 0 0,0 0 0 0 0,1 0 0 0 0,-1-1 0 0 0,1 1 0 0 0,0-1 0 0 0,0 0-1 0 0,0-1 1 0 0,-7-3 0 0 0,11 4 1 0 0,-1 1-1 0 0,0-1 1 0 0,0 0-1 0 0,1 1 1 0 0,0-1-1 0 0,-1 0 1 0 0,1 0 0 0 0,0 0-1 0 0,0 0 1 0 0,0 0-1 0 0,0-1 1 0 0,0 1-1 0 0,0 0 1 0 0,0 0-1 0 0,1 0 1 0 0,-1-1-1 0 0,1 1 1 0 0,0 0-1 0 0,0-1 1 0 0,0 1 0 0 0,0 0-1 0 0,0-1 1 0 0,1-2-1 0 0,0-3 16 0 0,1-1-1 0 0,0 0 1 0 0,1 1-1 0 0,0 0 1 0 0,0-1-1 0 0,1 1 1 0 0,0 1-1 0 0,0-1 1 0 0,1 0-1 0 0,10-12 1 0 0,4-2 23 0 0,0 2 1 0 0,25-21 0 0 0,158-110-7 0 0,-20 18 72 0 0,-174 126-119 0 0,-3 3-7 0 0,0 0 1 0 0,0 0 0 0 0,0 0 0 0 0,-1 0 0 0 0,0-1 0 0 0,0 0 0 0 0,0 0-1 0 0,3-7 1 0 0,-6 10-228 0 0,-1-3 83 0 0,0 1-1 0 0,-1-1 1 0 0,0 1-1 0 0,0-1 1 0 0,0 0 0 0 0,-1 1-1 0 0,1 0 1 0 0,-1-1-1 0 0,0 1 1 0 0,0 0-1 0 0,0 0 1 0 0,-6-7 0 0 0,6 9 105 0 0,1 1 0 0 0,-1 0 0 0 0,0-1 0 0 0,1 1 0 0 0,-1 0 0 0 0,0 0 0 0 0,-3-2 0 0 0,4 3 53 0 0,1 0-1 0 0,-1-1 1 0 0,1 1 0 0 0,-1 0-1 0 0,1 0 1 0 0,-1 0 0 0 0,0-1-1 0 0,1 1 1 0 0,-1 0 0 0 0,1 0 0 0 0,-1 0-1 0 0,0 0 1 0 0,1 0 0 0 0,-1 0-1 0 0,1 0 1 0 0,-1 0 0 0 0,0 0 0 0 0,1 0-1 0 0,-1 0 1 0 0,1 1 0 0 0,-1-1-1 0 0,1 0 1 0 0,-1 0 0 0 0,0 0-1 0 0,1 1 1 0 0,-1-1 0 0 0,1 0 0 0 0,-1 1-1 0 0,0 0 1 0 0,-3 5 67 0 0,3-1-5139 0 0,6 7 375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5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19 273 3223 0 0,'-2'1'514'0'0,"2"-1"205"0"0,-1 0 1 0 0,0 0-1 0 0,0 0 1 0 0,1 0-1 0 0,-1 0 0 0 0,0 0 1 0 0,0 0-1 0 0,1 0 1 0 0,-1 0-1 0 0,0 0 1 0 0,1 0-1 0 0,-1-1 1 0 0,0 1-1 0 0,1 0 0 0 0,-2-1 1 0 0,-2-7 2886 0 0,4 7-3564 0 0,0-1 1 0 0,0 0-1 0 0,0 1 1 0 0,0-1-1 0 0,0 0 1 0 0,1 1 0 0 0,-1-1-1 0 0,0 0 1 0 0,2-2-1 0 0,-1 2 200 0 0,1 1-96 0 0,5-3-100 0 0,0 1 0 0 0,0-1 1 0 0,0 2-1 0 0,0-1 0 0 0,0 1 0 0 0,14-3 0 0 0,48-2-10 0 0,-25 4-15 0 0,-27 1 0 0 0,500-65 336 0 0,-392 45-337 0 0,353-54 38 0 0,-396 66-183 0 0,0 4 0 0 0,133 7-1 0 0,-53 11-2950 0 0,-156-12 2880 0 0,0 1-1 0 0,1-2 1 0 0,-1 1-1 0 0,0-1 1 0 0,11-2 0 0 0,-15 2-155 0 0,0 0-53 0 0,0-1 309 0 0,-1 1 0 0 0,1-1 0 0 0,-1 0 0 0 0,1 1 0 0 0,-1-1 0 0 0,1 0 0 0 0,-1 0 0 0 0,2-4 0 0 0,0-6-337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323 147 9007 0 0,'1'-1'62'0'0,"-1"-1"0"0"0,1 1-1 0 0,0-1 1 0 0,0 1-1 0 0,0 0 1 0 0,0-1 0 0 0,0 1-1 0 0,0 0 1 0 0,0 0-1 0 0,0 0 1 0 0,0 0 0 0 0,0 0-1 0 0,1 0 1 0 0,-1 0-1 0 0,1 0 1 0 0,2-1 0 0 0,30-11-53 0 0,-16 6 534 0 0,29-13 670 0 0,8-4 1097 0 0,113-34-1 0 0,-164 57-2272 0 0,0 0-1 0 0,-1 1 0 0 0,1-1 1 0 0,0 1-1 0 0,-1 0 1 0 0,1 0-1 0 0,0 0 1 0 0,-1 0-1 0 0,1 1 0 0 0,0-1 1 0 0,-1 1-1 0 0,1 0 1 0 0,0 0-1 0 0,-1 0 0 0 0,4 3 1 0 0,-3 0 22 0 0,2 12-45 0 0,-5-15-14 0 0,-1 0 0 0 0,0 1 0 0 0,0-1 0 0 0,1 1 0 0 0,-1-1 0 0 0,0 0 0 0 0,0 1 0 0 0,0-1 0 0 0,-1 3 0 0 0,0 0 2 0 0,0-1-1 0 0,0 1 1 0 0,-1-1-1 0 0,0 0 1 0 0,1 1-1 0 0,-1-1 1 0 0,0 0-1 0 0,-4 4 1 0 0,-22 23 46 0 0,21-23-46 0 0,-8 6-29 0 0,0-1 0 0 0,-1 0 0 0 0,-1-1 0 0 0,0-1 0 0 0,-29 13 0 0 0,-53 13-139 0 0,64-23 91 0 0,20-7 42 0 0,0 0 1 0 0,-20 11-1 0 0,10-2-17 0 0,11-7-16 0 0,-1 1-1 0 0,-13 11 1 0 0,19-11-4 0 0,8-8 53 0 0,0 0-1 0 0,0-1 1 0 0,0 2-1 0 0,0-1 0 0 0,0 0 1 0 0,1 0-1 0 0,-1 0 1 0 0,0 0-1 0 0,1 0 1 0 0,-1 1-1 0 0,1-1 1 0 0,-1 0-1 0 0,1 0 0 0 0,0 1 1 0 0,0-1-1 0 0,-1 0 1 0 0,1 3-1 0 0,13 3-240 0 0,-9-5 192 0 0,1 0 1 0 0,0-1-1 0 0,0 1 1 0 0,0-1-1 0 0,0 0 1 0 0,0 0-1 0 0,0 0 1 0 0,9-1-1 0 0,46-4-22 0 0,-19 0 72 0 0,12 0 83 0 0,21 1 167 0 0,-65 3-172 0 0,0 0 0 0 0,1 2 0 0 0,-1-1 0 0 0,0 1-1 0 0,17 6 1 0 0,-23-7-40 0 0,0 1-1 0 0,-1-1 0 0 0,1 1 1 0 0,-1 0-1 0 0,1 0 0 0 0,-1 0 1 0 0,0 0-1 0 0,0 0 1 0 0,0 1-1 0 0,0-1 0 0 0,0 1 1 0 0,-1-1-1 0 0,1 1 0 0 0,-1 0 1 0 0,1-1-1 0 0,-1 1 1 0 0,0 0-1 0 0,0 0 0 0 0,0 0 1 0 0,-1 0-1 0 0,1 0 0 0 0,-1 0 1 0 0,1 0-1 0 0,-1 0 0 0 0,0 4 1 0 0,0-1 6 0 0,0-1-1 0 0,-1 1 1 0 0,1-1 0 0 0,-1 1 0 0 0,0-1-1 0 0,0 0 1 0 0,-1 1 0 0 0,0-1 0 0 0,0 0-1 0 0,0 0 1 0 0,0 0 0 0 0,-1 0 0 0 0,-4 6-1 0 0,0-3 28 0 0,-1 0 0 0 0,0 0 1 0 0,0-1-1 0 0,-1 0 0 0 0,0 0 0 0 0,0-1 0 0 0,-1 0 0 0 0,-16 7 0 0 0,-30 20 45 0 0,0-1-50 0 0,-171 67-320 0 0,208-93-16 0 0,-1 0-1 0 0,0-1 0 0 0,0-1 1 0 0,-28 1-1 0 0,42-4 176 0 0,1-1-1 0 0,0-1 1 0 0,0 1-1 0 0,0-1 1 0 0,0 0 0 0 0,0 0-1 0 0,0 0 1 0 0,0-1 0 0 0,0 1-1 0 0,0-1 1 0 0,0 0-1 0 0,1-1 1 0 0,-1 1 0 0 0,-4-5-1 0 0,8 6-125 0 0,1 1 12 0 0,-1-1 162 0 0,1 0 0 0 0,0 1 0 0 0,0-1 1 0 0,0 0-1 0 0,0 0 0 0 0,1 0 1 0 0,-1 1-1 0 0,0-1 0 0 0,0 0 0 0 0,0 0 1 0 0,1 1-1 0 0,-1-1 0 0 0,0 0 1 0 0,1 0-1 0 0,-1 1 0 0 0,1-1 0 0 0,-1 0 1 0 0,1 0-1 0 0,10-12-2800 0 0,4 0-1196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133 127 10135 0 0,'0'0'231'0'0,"0"0"29"0"0,0 0 19 0 0,0 0 37 0 0,0 0 125 0 0,0 0 58 0 0,0 0 11 0 0,0 0-67 0 0,2-1-294 0 0,49-27 1391 0 0,0 4 0 0 0,2 1 0 0 0,65-18 0 0 0,-109 38-1540 0 0,0 1 0 0 0,0 0 0 0 0,0 1 0 0 0,1 0 0 0 0,-1 0 0 0 0,0 1 0 0 0,16 2 0 0 0,-22-2 0 0 0,0 1 0 0 0,0-1 0 0 0,0 1 0 0 0,0 0 0 0 0,-1 0 0 0 0,1 0 0 0 0,0 0 0 0 0,0 1 0 0 0,-1-1 0 0 0,1 1 0 0 0,-1 0 0 0 0,3 1 0 0 0,-3-1 0 0 0,-1-1 0 0 0,0 1 0 0 0,0 0 0 0 0,0-1 0 0 0,0 1 0 0 0,0 0 0 0 0,0 0 0 0 0,0 0 0 0 0,0 0 0 0 0,-1 0 0 0 0,1 0 0 0 0,-1 0 0 0 0,1 0 0 0 0,-1 0 0 0 0,0 0 0 0 0,0 0 0 0 0,0 0 0 0 0,0 0 0 0 0,-1 3 0 0 0,0 3 0 0 0,-2 0 0 0 0,1-1 0 0 0,-1 0 0 0 0,0 1 0 0 0,-1-1 0 0 0,0 0 0 0 0,-6 9 0 0 0,-3 6 0 0 0,10-16 0 0 0,0 0 0 0 0,0-1 0 0 0,-1 1 0 0 0,0-1 0 0 0,0 0 0 0 0,0 0 0 0 0,0 0 0 0 0,-1 0 0 0 0,0-1 0 0 0,0 0 0 0 0,-6 4 0 0 0,-2 0 0 0 0,-6 4 0 0 0,0 0 0 0 0,-1-2 0 0 0,-36 14 0 0 0,-47 2-1826 0 0,94-23 1676 0 0,0 2 134 0 0,6 2 16 0 0,3-6 0 0 0,0 0 0 0 0,1-1 0 0 0,-1 1 0 0 0,1 0 0 0 0,0 0 0 0 0,-1 0 0 0 0,1 0 0 0 0,0 0 0 0 0,0-1 0 0 0,-1 1 0 0 0,1 0 0 0 0,0-1 0 0 0,0 1 0 0 0,0-1 0 0 0,0 1 0 0 0,0-1 0 0 0,0 1 0 0 0,0-1 0 0 0,0 1 0 0 0,0-1 0 0 0,0 0 0 0 0,0 0 0 0 0,0 0 0 0 0,2 1 0 0 0,28 1 0 0 0,6-4 0 0 0,0-1 0 0 0,47-11 0 0 0,-77 12 0 0 0,-1 2 12 0 0,0-1-1 0 0,-1 1 1 0 0,1-1-1 0 0,0 2 1 0 0,0-1-1 0 0,-1 1 0 0 0,8 1 1 0 0,-11-2 1 0 0,0 1 1 0 0,0-1-1 0 0,0 1 1 0 0,0 0-1 0 0,0-1 1 0 0,0 1-1 0 0,0 0 1 0 0,0 0-1 0 0,-1 0 1 0 0,1 0-1 0 0,0 1 0 0 0,-1-1 1 0 0,1 0-1 0 0,-1 1 1 0 0,1-1-1 0 0,-1 1 1 0 0,0-1-1 0 0,1 1 1 0 0,-1 0-1 0 0,0 0 1 0 0,0-1-1 0 0,1 4 1 0 0,1 4 162 0 0,-1 0 0 0 0,-1 0 1 0 0,2 14-1 0 0,-4-18-130 0 0,0-1 1 0 0,0 1-1 0 0,-1-1 1 0 0,0 1-1 0 0,-3 6 1 0 0,1-4 19 0 0,0-1 1 0 0,0 0-1 0 0,0-1 1 0 0,-1 1-1 0 0,0-1 1 0 0,0 0 0 0 0,0 0-1 0 0,-1 0 1 0 0,-10 6-1 0 0,-7 3-122 0 0,-32 14 0 0 0,31-16 109 0 0,-41 24-53 0 0,42-22 0 0 0,-1-1 0 0 0,0-2 0 0 0,-36 14 0 0 0,56-24 0 0 0,-3 1 0 0 0,-1 1 0 0 0,0-1 0 0 0,0 0 0 0 0,0-1 0 0 0,0 1 0 0 0,0-2 0 0 0,0 1 0 0 0,0-1 0 0 0,-15-2 0 0 0,-21-5-64 0 0,44 7 21 0 0,-1 0 1 0 0,1 0-1 0 0,-1-1 0 0 0,1 1 0 0 0,0 0 1 0 0,-1 0-1 0 0,1-1 0 0 0,0 1 0 0 0,-1 0 1 0 0,1-1-1 0 0,0 1 0 0 0,0 0 0 0 0,-1-1 1 0 0,1 1-1 0 0,0-1 0 0 0,0 1 0 0 0,0 0 1 0 0,0-1-1 0 0,-1 1 0 0 0,1-1 0 0 0,0 1 1 0 0,0 0-1 0 0,0-1 0 0 0,0 1 0 0 0,0-1 1 0 0,0 1-1 0 0,0-1 0 0 0,0 1 0 0 0,0 0 1 0 0,0-2-1 0 0,3-11-4978 0 0,0 6-593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4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15 15863 0 0,'23'-14'1439'0'0,"-24"16"-1206"0"0,-1 4-291 0 0,-1 0 0 0 0,0 0 0 0 0,0 0 0 0 0,0-1 0 0 0,-1 1 0 0 0,0-1 0 0 0,0 0 0 0 0,0 0 0 0 0,-1-1 0 0 0,1 1 0 0 0,-10 6 0 0 0,-6 3-442 0 0,-41 21 1 0 0,13-9-115 0 0,22-10 437 0 0,-55 23-1 0 0,61-30 214 0 0,-18 11-1 0 0,23-11 139 0 0,-1-1 0 0 0,-25 9-1 0 0,10-7 25 0 0,0 1-1 0 0,1 2 0 0 0,0 0 1 0 0,1 2-1 0 0,-52 37 0 0 0,80-52-197 0 0,-138 114 20 0 0,124-99-20 0 0,1 0-1 0 0,0 0 1 0 0,1 1-1 0 0,0 1 0 0 0,2 0 1 0 0,-16 31-1 0 0,24-41 5 0 0,0-1 0 0 0,0 2 0 0 0,1-1 0 0 0,0 0 0 0 0,1 0 0 0 0,0 1 0 0 0,0-1 0 0 0,0 10 0 0 0,1-13 1 0 0,0 1-1 0 0,1 0 0 0 0,0 0 0 0 0,0 0 1 0 0,0-1-1 0 0,0 1 0 0 0,1-1 1 0 0,0 1-1 0 0,0-1 0 0 0,0 1 0 0 0,0-1 1 0 0,1 0-1 0 0,5 7 0 0 0,-3-4 31 0 0,1-1-1 0 0,0 1 0 0 0,1-1 1 0 0,0 0-1 0 0,0 0 1 0 0,0-1-1 0 0,0 0 0 0 0,1-1 1 0 0,15 8-1 0 0,-6-5 14 0 0,-3 0-4 0 0,0-1-1 0 0,1-1 1 0 0,0 0-1 0 0,0-1 0 0 0,0 0 1 0 0,20 1-1 0 0,19-3 219 0 0,-1-2 0 0 0,92-12 0 0 0,-64-1 710 0 0,86-26 0 0 0,77-37 926 0 0,-223 68-1924 0 0,0 0 1 0 0,-1-1-1 0 0,30-18 1 0 0,-48 26-15 0 0,0-1 0 0 0,1 1 1 0 0,-1-1-1 0 0,0 0 0 0 0,0 1 1 0 0,0-1-1 0 0,0 0 0 0 0,0 0 1 0 0,-1-1-1 0 0,1 1 1 0 0,-1 0-1 0 0,1 0 0 0 0,-1-1 1 0 0,0 1-1 0 0,0-1 0 0 0,0 1 1 0 0,0-1-1 0 0,0 0 1 0 0,-1 1-1 0 0,1-1 0 0 0,-1 0 1 0 0,0 1-1 0 0,1-1 0 0 0,-1 0 1 0 0,-1 0-1 0 0,1 1 0 0 0,0-1 1 0 0,-1 0-1 0 0,1 1 1 0 0,-1-1-1 0 0,0 0 0 0 0,0 1 1 0 0,0-1-1 0 0,0 1 0 0 0,-2-4 1 0 0,0 1-6 0 0,0 1 1 0 0,0-1-1 0 0,0 1 1 0 0,-1 0-1 0 0,0 0 1 0 0,0 0-1 0 0,0 0 1 0 0,0 1-1 0 0,0 0 1 0 0,-1-1-1 0 0,1 2 1 0 0,-10-5-1 0 0,1 2 12 0 0,0 0 0 0 0,0 1-1 0 0,-27-4 1 0 0,29 7 73 0 0,0 1 0 0 0,1 0 0 0 0,-1 0 1 0 0,0 1-1 0 0,-18 5 0 0 0,-8-1-4 0 0,14-2 37 0 0,-37 9-1 0 0,50-9-67 0 0,0 0-1 0 0,1 1 0 0 0,-1 0 1 0 0,1 0-1 0 0,0 1 1 0 0,-10 7-1 0 0,16-10-4 0 0,0 0-1 0 0,1 1 1 0 0,-1-1-1 0 0,1 1 0 0 0,0-1 1 0 0,-1 1-1 0 0,1 0 1 0 0,0-1-1 0 0,1 1 1 0 0,-1 0-1 0 0,1 0 1 0 0,-1 1-1 0 0,1-1 0 0 0,0 0 1 0 0,-1 4-1 0 0,1-2 4 0 0,0 1-1 0 0,1 0 1 0 0,0-1-1 0 0,0 1 1 0 0,0-1-1 0 0,1 1 1 0 0,0-1-1 0 0,2 9 1 0 0,3 4 9 0 0,1 1 0 0 0,0-1 0 0 0,2-1 1 0 0,12 19-1 0 0,10 24-3139 0 0,-22-43-3189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57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7831 0 0,'0'0'344'0'0,"0"0"72"0"0,0 0-328 0 0,0 0-88 0 0,0 0 0 0 0,0 0 0 0 0,0 0 416 0 0,0 0 64 0 0,13-12 8 0 0,-3-4 8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57:0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4607 0 0,'0'0'408'0'0,"0"0"-328"0"0,0 0-80 0 0,0 0 0 0 0,0 0 2024 0 0,0 0 392 0 0,0 0 80 0 0,0 0 8 0 0,16 3-2312 0 0,2-3-456 0 0,5 2-96 0 0,-2-5-24 0 0,-3-3-248 0 0,5-3-48 0 0,5-3-16 0 0,-1 0-2520 0 0,-3 1-504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57:1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17 2303 0 0,'1'1'167'0'0,"19"11"6904"0"0,-1-3-3602 0 0,-8-6-3119 0 0,0 1 0 0 0,0-1 0 0 0,16 2 0 0 0,-26-5-383 0 0,0 0 1 0 0,0 0-1 0 0,-1 0 1 0 0,1 0-1 0 0,0 0 1 0 0,0 0-1 0 0,0-1 0 0 0,-1 1 1 0 0,1 0-1 0 0,0 0 1 0 0,0-1-1 0 0,0 1 1 0 0,-1 0-1 0 0,1-1 0 0 0,0 1 1 0 0,0-1-1 0 0,3-1-106 0 0,1 0-104 0 0,0 0 1 0 0,0-1-1 0 0,0 1 1 0 0,0-1-1 0 0,-1 0 1 0 0,1 0 0 0 0,7-7-1 0 0,-6 5-209 0 0,-5 3-330 0 0,-1 2-63 0 0,2-2-746 0 0,2-3 1152 0 0,-5 3-3178 0 0,-4 1 3996 0 0,1 0-1 0 0,-1 1 0 0 0,0-1 0 0 0,0 1 0 0 0,1 0 0 0 0,-1 0 0 0 0,0 1 0 0 0,0-1 1 0 0,1 1-1 0 0,-1 0 0 0 0,1 0 0 0 0,-1 1 0 0 0,0 0 0 0 0,-4 2 0 0 0,-15 5 1117 0 0,-8 3 208 0 0,-21 15-981 0 0,-1-2 1 0 0,-82 26 0 0 0,116-45-1057 0 0,1-2 1 0 0,-1 0 0 0 0,0-1 0 0 0,-24 1-1 0 0,-81-6-2010 0 0,39-1 1176 0 0,49 3 1347 0 0,-98 4 3128 0 0,119-2-2857 0 0,0 0-1 0 0,0 2 1 0 0,0-1 0 0 0,0 2-1 0 0,1 0 1 0 0,-19 9-1 0 0,23-9-390 0 0,0 1 0 0 0,0 0 0 0 0,1 1 0 0 0,0 0 0 0 0,-13 12 0 0 0,21-17-150 0 0,2-2-38 0 0,0 0-21 0 0,0 0-2 0 0,10 4-4 0 0,-3-1 160 0 0,-2-2 1 0 0,1 0 0 0 0,-1 0 0 0 0,0-1 0 0 0,0 0 0 0 0,1 0 0 0 0,-1 0 0 0 0,0-1 0 0 0,8-1 0 0 0,43-14 190 0 0,-41 12-64 0 0,157-63 1021 0 0,-64 23-659 0 0,-27 11-359 0 0,-44 17-77 0 0,0 1-1 0 0,1 2 1 0 0,60-12-1 0 0,-72 20-61 0 0,-4 1-31 0 0,36-2 0 0 0,-51 6 26 0 0,0 0 0 0 0,1 1 0 0 0,-1-1 1 0 0,0 2-1 0 0,0-1 0 0 0,-1 1 0 0 0,1 0 0 0 0,0 0 0 0 0,8 4 0 0 0,-14-5-8 0 0,0-1 1 0 0,1 1-1 0 0,-1-1 1 0 0,1 1 0 0 0,-1 0 0 0 0,0 0-1 0 0,1 0 1 0 0,-1 0 0 0 0,0 0-1 0 0,0 0 1 0 0,0 0 0 0 0,1 0 0 0 0,-1 1-1 0 0,0-1 1 0 0,-1 0 0 0 0,1 1 0 0 0,1 1-1 0 0,-1-1 99 0 0,-1 1-1 0 0,1-1 1 0 0,-1 1-1 0 0,1 0 0 0 0,-1-1 1 0 0,0 1-1 0 0,0-1 1 0 0,0 1-1 0 0,0 0 1 0 0,-1-1-1 0 0,1 1 1 0 0,-2 4-1 0 0,0 7 1052 0 0,-1-15-1214 0 0,-7-1 32 0 0,0 0 0 0 0,1 0 0 0 0,-1 0 0 0 0,0 1 0 0 0,0 1 0 0 0,0 0 0 0 0,-14 1 0 0 0,-19 6-40 0 0,-1 2-1 0 0,-52 18 0 0 0,42-10 87 0 0,14-5 121 0 0,-39 17 0 0 0,62-22-56 0 0,-30 8 0 0 0,13-5-217 0 0,32-10 113 0 0,0 0 1 0 0,-1 0-1 0 0,1 0 0 0 0,-1 0 0 0 0,1 0 1 0 0,0-1-1 0 0,-1 1 0 0 0,1-1 0 0 0,0 1 1 0 0,-1-1-1 0 0,-2-1 0 0 0,-1 0-25 0 0,4 0 81 0 0,-1 1-1 0 0,1 0 1 0 0,0-1 0 0 0,0 1 0 0 0,-1-1 0 0 0,1 0-1 0 0,0 0 1 0 0,0 0 0 0 0,-1-2 0 0 0,1 2 99 0 0,2 2 95 0 0,0 0 45 0 0,0 0 10 0 0,0 0-30 0 0,0 0-128 0 0,3-1-70 0 0,3-1-136 0 0,1 1 1 0 0,-1-1 0 0 0,1 1-1 0 0,0 0 1 0 0,-1 1 0 0 0,1 0 0 0 0,8 0-1 0 0,51 8-991 0 0,-45-4 763 0 0,1-3 130 0 0,0-1-1 0 0,0 0 1 0 0,0-1-1 0 0,0-2 1 0 0,25-5 0 0 0,-16 2 210 0 0,17-4 826 0 0,-1-3 0 0 0,68-26 0 0 0,-100 31-318 0 0,-14 7-513 0 0,0 0 1 0 0,1 0 0 0 0,-1 1-1 0 0,1-1 1 0 0,-1 0 0 0 0,0 1-1 0 0,1-1 1 0 0,-1 1 0 0 0,1-1 0 0 0,2 1-1 0 0,-37-2-72 0 0,-12 0 6 0 0,6 7 95 0 0,27-4-108 0 0,9-1-74 0 0,0 1 1 0 0,0-1-1 0 0,-1 0 0 0 0,1 1 0 0 0,0 0 0 0 0,-4 1 1 0 0,3-4-269 0 0,-1-1 0 0 0,1 1 0 0 0,0-1 0 0 0,0 0 0 0 0,0 0 0 0 0,-5-4 0 0 0,8 6 360 0 0,0 0 0 0 0,0 0 0 0 0,0 0-1 0 0,0 0 1 0 0,1 0 0 0 0,-1 0 0 0 0,0 0 0 0 0,0-1 0 0 0,1 1 0 0 0,-1 0 0 0 0,1 0 0 0 0,-1-3 0 0 0,-2-3-753 0 0,-1-5-99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57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1839 0 0,'0'0'83'0'0,"0"3"-6"0"0,0 20 924 0 0,0-17 3041 0 0,0-5-3936 0 0,0 0-1 0 0,0-1 1 0 0,1 1 0 0 0,-1 0-1 0 0,0 0 1 0 0,1 0 0 0 0,-1-1-1 0 0,0 1 1 0 0,1 0 0 0 0,-1-1-1 0 0,1 1 1 0 0,-1 0 0 0 0,1-1-1 0 0,0 1 1 0 0,-1-1 0 0 0,1 1-1 0 0,-1-1 1 0 0,1 1 0 0 0,0-1-1 0 0,0 1 1 0 0,-1-1 0 0 0,1 0-1 0 0,0 1 1 0 0,0-1 0 0 0,-1 0-1 0 0,1 0 1 0 0,0 1 0 0 0,0-1-1 0 0,0 0 1 0 0,-1 0 0 0 0,1 0-1 0 0,0 0 1 0 0,1 0 0 0 0,4 0 160 0 0,-1 0 1 0 0,1 0-1 0 0,0-1 1 0 0,6 0-1 0 0,5-4 55 0 0,0 0 0 0 0,0-1 0 0 0,30-15-1 0 0,-25 10-205 0 0,35-11-1 0 0,-19 10-150 0 0,-19 5 55 0 0,0 2 0 0 0,0 0-1 0 0,25-3 1 0 0,-38 7-88 0 0,1 1 0 0 0,-1 0 0 0 0,1 0-1 0 0,-1 1 1 0 0,0 0 0 0 0,1 0 0 0 0,-1 0 0 0 0,0 1 0 0 0,0 0-1 0 0,0 0 1 0 0,0 0 0 0 0,0 1 0 0 0,0 0 0 0 0,6 4 0 0 0,-7-2-361 0 0,1-1 0 0 0,0 1 0 0 0,-1 1 0 0 0,0-1 0 0 0,0 1 0 0 0,-1 0 0 0 0,0 0 0 0 0,6 11 0 0 0,-9-15-123 0 0,4 1-269 0 0,-5-2 755 0 0,0-1-1 0 0,0 0 1 0 0,0 0-1 0 0,1 0 1 0 0,-1 1 0 0 0,0-1-1 0 0,0 0 1 0 0,0 0-1 0 0,1 0 1 0 0,-1 1-1 0 0,0-1 1 0 0,0 0 0 0 0,0 0-1 0 0,1 0 1 0 0,-1 0-1 0 0,0 1 1 0 0,0-1-1 0 0,1 0 1 0 0,-1 0 0 0 0,0 0-1 0 0,1 0 1 0 0,-1 0-1 0 0,0 0 1 0 0,0 0-1 0 0,1 0 1 0 0,-1 0-1 0 0,0 0 1 0 0,0 0 0 0 0,1 0-1 0 0,-1 0 1 0 0,0 0-1 0 0,1 0 1 0 0,-1-1-1 0 0,3 1 3 0 0,0-1-77 0 0,0 0-1 0 0,0 0 1 0 0,0-1 0 0 0,0 1-1 0 0,0-1 1 0 0,-1 1 0 0 0,1-1-1 0 0,3-2 1 0 0,-5 2 499 0 0,-1 2 114 0 0,0 0 17 0 0,-9-7 611 0 0,6 4-836 0 0,0 1 73 0 0,0 0 0 0 0,0 0 1 0 0,-1 1-1 0 0,1-1 0 0 0,-1 1 0 0 0,1 0 0 0 0,-1 0 0 0 0,0 0 0 0 0,1 0 0 0 0,-1 1 0 0 0,0-1 0 0 0,1 1 0 0 0,-1 0 0 0 0,0 0 0 0 0,-7 1 0 0 0,4 0-145 0 0,0 1 0 0 0,0-1 1 0 0,0 1-1 0 0,0 1 0 0 0,1-1 0 0 0,-1 1 1 0 0,-7 5-1 0 0,-52 24-194 0 0,65-32 0 0 0,-199 114-4220 0 0,198-112 3725 0 0,-5-7 83 0 0,7 5 566 0 0,-1 0 0 0 0,1 0 0 0 0,0-1 0 0 0,-1 1 0 0 0,1 0 0 0 0,-1 0 0 0 0,1-1 0 0 0,0 1 0 0 0,-1 0 0 0 0,1-1 0 0 0,0 1 0 0 0,-1-1 0 0 0,1 1 0 0 0,0 0 0 0 0,-1-1 0 0 0,1 1 0 0 0,0-1 0 0 0,0 1 0 0 0,0-1 0 0 0,-1 1 0 0 0,1-1 0 0 0,0 1 0 0 0,0-1 0 0 0,0 1 0 0 0,0-1 0 0 0,0 1 0 0 0,0-1 0 0 0,0 1 1 0 0,0-1-1 0 0,0 1 0 0 0,0-1 0 0 0,1-4 171 0 0,0 0 0 0 0,0 0 0 0 0,0 0 0 0 0,0 0 1 0 0,1 0-1 0 0,-1 1 0 0 0,1-1 0 0 0,1 0 0 0 0,-1 1 0 0 0,6-8 1 0 0,-6 10-223 0 0,-2 2-18 0 0,0 0-30 0 0,0 0-130 0 0,0 0-108 0 0,0 0-35 0 0,0 0-10 0 0,0 2-47 0 0,9 15-750 0 0,-8-15-396 0 0,-1-2-3406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57:2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135 261 6591 0 0,'0'0'299'0'0,"0"0"-4"0"0,-1-2-119 0 0,-1-5-24 0 0,0 1 1 0 0,0-1-1 0 0,1 0 1 0 0,0 0 0 0 0,0 0-1 0 0,1 0 1 0 0,0 0-1 0 0,1-12 1 0 0,-1 17-373 0 0,4-10-352 0 0,-4 11 676 0 0,0 1 0 0 0,0-1 0 0 0,0 1 0 0 0,1-1-1 0 0,-1 1 1 0 0,0-1 0 0 0,0 1 0 0 0,0 0 0 0 0,0-1 0 0 0,0 1 0 0 0,0-1 0 0 0,0 1-1 0 0,0-1 1 0 0,0 1 0 0 0,0-1 0 0 0,0 1 0 0 0,-1-1 0 0 0,1 1 0 0 0,0-1 0 0 0,0 1 0 0 0,0 0-1 0 0,-1-1 1 0 0,-7-1 5274 0 0,-3 1-6048 0 0,9 1 740 0 0,2 0 19 0 0,0 0-1 0 0,0 0-47 0 0,0 0-170 0 0,1-4 49 0 0,1 1 1 0 0,-1-1 0 0 0,1 1-1 0 0,-1-1 1 0 0,1 1-1 0 0,0 0 1 0 0,0 0-1 0 0,0 0 1 0 0,1 0-1 0 0,-1 0 1 0 0,1 1-1 0 0,-1-1 1 0 0,1 1 0 0 0,0-1-1 0 0,0 1 1 0 0,0 0-1 0 0,1 0 1 0 0,-1 1-1 0 0,0-1 1 0 0,1 0-1 0 0,6-1 1 0 0,14-4-112 0 0,7-2 11 0 0,-24 6 174 0 0,0 1-1 0 0,0 0 0 0 0,0 1 0 0 0,1 0 0 0 0,-1 0 1 0 0,0 0-1 0 0,1 1 0 0 0,-1 0 0 0 0,0 0 0 0 0,1 1 1 0 0,9 2-1 0 0,-2-1-8 0 0,-12-2 2 0 0,1 1 0 0 0,-1 0-1 0 0,0 0 1 0 0,0 0 0 0 0,0 0 0 0 0,4 3-1 0 0,-5-2 39 0 0,1-1 0 0 0,-1 0 0 0 0,0 0 0 0 0,1 0 0 0 0,-1 0 0 0 0,1 0 0 0 0,-1-1 0 0 0,1 1 0 0 0,-1-1 0 0 0,1 0 0 0 0,0 1-1 0 0,-1-1 1 0 0,5-1 0 0 0,24-2 1002 0 0,-29 3-558 0 0,1 0-1 0 0,1-1-251 0 0,-1 1 1 0 0,1-1-1 0 0,0 0 0 0 0,0 0 0 0 0,-1-1 0 0 0,1 1 0 0 0,0-1 1 0 0,4-2-1 0 0,-2-1-65 0 0,0 1 1 0 0,-1-1 0 0 0,1 0 0 0 0,-1 0-1 0 0,7-10 1 0 0,-11 14-254 0 0,-1 1-15 0 0,0 0 4 0 0,0 0-27 0 0,0 0-12 0 0,0 0-1 0 0,-1 8-6 0 0,0-6 159 0 0,0 0 1 0 0,1 0 0 0 0,-1 0 0 0 0,1 0 0 0 0,0 0 0 0 0,0 1 0 0 0,0-1-1 0 0,0 0 1 0 0,0 4 0 0 0,0-4 57 0 0,0-2 6 0 0,0 0 30 0 0,0 0 128 0 0,0 1-191 0 0,0-1 1 0 0,0 1-1 0 0,-1-1 1 0 0,1 1-1 0 0,0-1 1 0 0,0 1 0 0 0,0 0-1 0 0,0-1 1 0 0,0 1-1 0 0,0-1 1 0 0,0 1 0 0 0,0-1-1 0 0,0 1 1 0 0,0-1-1 0 0,0 1 1 0 0,0-1 0 0 0,0 1-1 0 0,1-1 1 0 0,-1 1-1 0 0,0 1 2013 0 0,20-18-1840 0 0,0-5-102 0 0,-14 15-121 0 0,0 0 0 0 0,0 0 0 0 0,0 0 0 0 0,1 1 0 0 0,9-7 0 0 0,-6 6-106 0 0,-7 5 10 0 0,-3 1-7 0 0,0 0-40 0 0,0 0-21 0 0,2 0-2 0 0,0 0 147 0 0,0 1 0 0 0,0-1 0 0 0,0 1 0 0 0,0 0 0 0 0,0-1 0 0 0,0 1 0 0 0,0 0 0 0 0,-1 0 0 0 0,1 0 0 0 0,0 0 0 0 0,-1 0 0 0 0,1 0 0 0 0,-1 1 0 0 0,1-1 0 0 0,-1 1 0 0 0,2 1 0 0 0,2 4-91 0 0,0 0 1 0 0,6 13-1 0 0,-1-2 34 0 0,-9-16 172 0 0,6 13 401 0 0,-7-15-441 0 0,0 1 1 0 0,1-1-1 0 0,-1 1 1 0 0,0 0-1 0 0,0-1 1 0 0,0 1-1 0 0,1-1 0 0 0,-1 1 1 0 0,0 0-1 0 0,1-1 1 0 0,-1 1-1 0 0,0-1 1 0 0,1 1-1 0 0,-1-1 1 0 0,1 0-1 0 0,-1 1 0 0 0,1-1 1 0 0,-1 1-1 0 0,1-1 1 0 0,-1 0-1 0 0,1 1 1 0 0,-1-1-1 0 0,1 0 1 0 0,0 0-1 0 0,0 1 0 0 0,18 3 306 0 0,-3-5-330 0 0,2-1-14 0 0,0-3 0 0 0,-4 1-21 0 0,-11 3-94 0 0,0 0-54 0 0,-2 0 132 0 0,-1 0 23 0 0,1 1 0 0 0,-1-1-1 0 0,1 0 1 0 0,0 1 0 0 0,0-1 0 0 0,-1 1 0 0 0,1-1-1 0 0,0 1 1 0 0,0 0 0 0 0,-1-1 0 0 0,1 1 0 0 0,2-1 0 0 0,-5 0 72 0 0,-5-5-46 0 0,5 5-23 0 0,0-1-1 0 0,1 1 1 0 0,-1-1 0 0 0,0 1-1 0 0,1-1 1 0 0,-1 0 0 0 0,1 0-1 0 0,0 1 1 0 0,0-1-1 0 0,-2-4 1 0 0,1 2-57 0 0,0 2-51 0 0,1 1 82 0 0,-1-1 0 0 0,0 1 0 0 0,1-1 0 0 0,-1 1 0 0 0,1-1 0 0 0,-1 1 0 0 0,1-1 0 0 0,-2-3 0 0 0,1 3-30 0 0,0-1 14 0 0,0 1 0 0 0,-1 0 0 0 0,1 0 0 0 0,0 0-1 0 0,-1 0 1 0 0,0 0 0 0 0,1 1 0 0 0,-1-1 0 0 0,0 1 0 0 0,0-1 0 0 0,0 1 0 0 0,0 0-1 0 0,0 0 1 0 0,0 1 0 0 0,0-1 0 0 0,0 1 0 0 0,0-1 0 0 0,0 1 0 0 0,0 0-1 0 0,-1 0 1 0 0,1 0 0 0 0,0 1 0 0 0,0-1 0 0 0,0 1 0 0 0,0-1 0 0 0,0 1-1 0 0,-5 2 1 0 0,-72 24-114 0 0,-35 11 196 0 0,86-32 354 0 0,0-1 0 0 0,-48 3 1 0 0,19-4 607 0 0,21-2-134 0 0,0-1 1 0 0,-41-5 0 0 0,76 3-843 0 0,-21 0 117 0 0,7 3-267 0 0,12 1 93 0 0,3-1 4 0 0,-3 1-19 0 0,1 1 0 0 0,0-1 0 0 0,0 1 0 0 0,0-1-1 0 0,0 1 1 0 0,0 0 0 0 0,1 0 0 0 0,0 0 0 0 0,-3 9 0 0 0,-1 3-290 0 0,-4 25 1 0 0,-2 6-138 0 0,-5-11 1494 0 0,16-34-628 0 0,1-2-379 0 0,0 0-1 0 0,0 0 1 0 0,0 0-1 0 0,-1 0 1 0 0,1 0 0 0 0,0 1-1 0 0,0-1 1 0 0,0 0-1 0 0,0 0 1 0 0,0 0-1 0 0,0 0 1 0 0,0 0-1 0 0,0 1 1 0 0,-1-1 0 0 0,1 0-1 0 0,0 0 1 0 0,0 0-1 0 0,0 0 1 0 0,0 0-1 0 0,0 1 1 0 0,0-1-1 0 0,0 0 1 0 0,0 0 0 0 0,0 0-1 0 0,0 0 1 0 0,0 1-1 0 0,0-1 1 0 0,0 0-1 0 0,0 0 1 0 0,0 0-1 0 0,0 0 1 0 0,0 1 0 0 0,1-1-1 0 0,-1 0 1 0 0,0 0-1 0 0,0 0 1 0 0,32-21-1898 0 0,-8 5 175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57:3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172 141 1375 0 0,'0'0'66'0'0,"-1"1"231"0"0,-2 2-277 0 0,-9 7 7181 0 0,11-9-6535 0 0,1-1-61 0 0,0 0-5 0 0,0 0 27 0 0,0 0 11 0 0,0 0 2 0 0,0 0-18 0 0,0 0-78 0 0,0 0-31 0 0,0 0-8 0 0,0 0-31 0 0,0 0-129 0 0,0 0-52 0 0,0 0-6 0 0,0 0-26 0 0,0 0-83 0 0,0 0-33 0 0,0 0-8 0 0,2 1-23 0 0,2 0-99 0 0,22-1-8 0 0,-4-3-36 0 0,0 0-1 0 0,-1-1 0 0 0,26-10 1 0 0,33-5 6 0 0,-70 17 47 0 0,0 1 1 0 0,0 0 0 0 0,0 1-1 0 0,1 0 1 0 0,19 3 0 0 0,-17-1 7 0 0,0-1-1 0 0,0 0 1 0 0,1-1 0 0 0,-1 0 0 0 0,18-3-1 0 0,-7-1 1 0 0,-1-2 1 0 0,25-8-1 0 0,-20 5 10 0 0,0-2 1 0 0,35-19 0 0 0,-43 18-32 0 0,-12 7-11 0 0,0 0-1 0 0,15-6 1 0 0,4 4 27 0 0,-17 8 21 0 0,-6-1-48 0 0,1 1 53 0 0,5 1 17 0 0,-8-1 20 0 0,0 0 1 0 0,6 5-22 0 0,-6-4-27 0 0,1 0-80 0 0,13 15-203 0 0,-15-15 301 0 0,-1-2 40 0 0,0 0 17 0 0,0 0 3 0 0,0 0-4 0 0,0 0-17 0 0,0 0-10 0 0,-14-4 73 0 0,-4-2-155 0 0,15 4-35 0 0,-1 1 1 0 0,0-1 0 0 0,0 1 0 0 0,0 0 0 0 0,0 0 0 0 0,0 0 0 0 0,0 1 0 0 0,0-1 0 0 0,-9 2 0 0 0,-52 4-809 0 0,46-3 586 0 0,8-1 78 0 0,1 0 0 0 0,-1 1-1 0 0,0 1 1 0 0,-11 4 0 0 0,-23 9-383 0 0,-1-2-1 0 0,-79 13 1 0 0,-24-11 2577 0 0,125-13-1770 0 0,18-2-191 0 0,1 0 0 0 0,0 0 0 0 0,-1-1 0 0 0,-10 0 0 0 0,-14-4-26 0 0,-4 0-545 0 0,-41-9 0 0 0,46 5 75 0 0,4 2-32 0 0,-35-6 0 0 0,51 9 588 0 0,7 2 82 0 0,2 1 21 0 0,0 0 21 0 0,0 0 62 0 0,0 0 21 0 0,0 0 6 0 0,0 0-40 0 0,0 0-197 0 0,0 0-145 0 0,0 0-31 0 0,0 0-1 0 0,3 1 0 0 0,14 10 32 0 0,-14-6 22 0 0,-1-1 20 0 0,5 8 21 0 0,-1 0 0 0 0,0 0-1 0 0,0 0 1 0 0,-1 1 0 0 0,5 25-1 0 0,-9-34 50 0 0,-2 5-805 0 0,0-7-3195 0 0,1-2-1355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7:1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57 2303 0 0,'0'0'10943'0'0,"2"-1"-10264"0"0,0-1-639 0 0,0 1 1 0 0,1-1 0 0 0,-1 1 0 0 0,0-1 0 0 0,0 0 0 0 0,0 0 0 0 0,0 0 0 0 0,2-3-1 0 0,-1 1-153 0 0,-1 3-82 0 0,-1 0 0 0 0,0 0 0 0 0,0 0 1 0 0,1 0-1 0 0,-1-1 0 0 0,0 1 0 0 0,0 0 0 0 0,0-1 0 0 0,-1 1 0 0 0,1 0 0 0 0,0-1 0 0 0,0 1 0 0 0,-1-1 0 0 0,1 0 0 0 0,-1 1 0 0 0,1-1 0 0 0,-1 1 1 0 0,0-1-1 0 0,0-5 4478 0 0,-4 9-4045 0 0,-14-1-732 0 0,16 0 649 0 0,0-2-30 0 0,-19 0 1110 0 0,19 1-1182 0 0,-12 5 75 0 0,9 1-14 0 0,-2 1-14 0 0,5-6-91 0 0,-1 1-9 0 0,0 16 73 0 0,2-4-73 0 0,1 4 2 0 0,3-15-6 0 0,-3-3 6 0 0,0 0 0 0 0,0 0 0 0 0,0 0-1 0 0,0 0 1 0 0,0 0 0 0 0,0 0 0 0 0,1 0-1 0 0,-1 0 1 0 0,0 0 0 0 0,0 0 0 0 0,0 0-1 0 0,0 0 1 0 0,0 0 0 0 0,0 0 0 0 0,0 0-1 0 0,0 1 1 0 0,1-1 0 0 0,-1 0 0 0 0,0 0-1 0 0,0 0 1 0 0,0 0 0 0 0,0 0 0 0 0,0 0-1 0 0,0 0 1 0 0,0 1 0 0 0,0-1 0 0 0,0 0-1 0 0,0 0 1 0 0,0 0 0 0 0,0 0 0 0 0,0 0-1 0 0,0 0 1 0 0,0 1 0 0 0,0-1 0 0 0,0 0-1 0 0,0 0 1 0 0,0 0 0 0 0,0 0 0 0 0,0 0-1 0 0,0 0 1 0 0,0 1 0 0 0,0-1 0 0 0,2 1 78 0 0,5 5-16 0 0,-4-4 11 0 0,0 1-1 0 0,0-1 1 0 0,1 0 0 0 0,-1 0 0 0 0,0 0 0 0 0,1 0-1 0 0,5 1 1 0 0,5 0 512 0 0,55 10 986 0 0,-55-11-1229 0 0,22 7 0 0 0,4 1-117 0 0,-20-8-199 0 0,0 0 1 0 0,1-2-1 0 0,-1 0 0 0 0,0-1 1 0 0,0-1-1 0 0,0-1 0 0 0,34-9 1 0 0,-35 8 40 0 0,0 0 0 0 0,0 1 1 0 0,0 1-1 0 0,0 1 0 0 0,0 1 1 0 0,0 1-1 0 0,23 3 0 0 0,55 14-69 0 0,-43-7 384 0 0,-31-8-150 0 0,1-1 0 0 0,0-1 0 0 0,34-3 0 0 0,-42 1-111 0 0,0-1-1 0 0,0 0 1 0 0,0-2 0 0 0,-1 0-1 0 0,0 0 1 0 0,1-2 0 0 0,-1 0-1 0 0,-1 0 1 0 0,1-1 0 0 0,21-16-1 0 0,-29 19-100 0 0,-5 3 323 0 0,-3-1-332 0 0,-1-9 2 0 0,-5 1-15 0 0,3 5 2 0 0,0 1 0 0 0,-1-1 0 0 0,1 1 0 0 0,-1 1 0 0 0,0-1-1 0 0,0 1 1 0 0,-1-1 0 0 0,1 2 0 0 0,-1-1 0 0 0,0 1 0 0 0,1-1 0 0 0,-1 1 0 0 0,0 1-1 0 0,0-1 1 0 0,0 1 0 0 0,-9 0 0 0 0,0-1 3 0 0,0 2 1 0 0,0 0-1 0 0,0 0 0 0 0,0 2 1 0 0,-25 5-1 0 0,10 2-107 0 0,1 1 1 0 0,-1 2-1 0 0,2 1 0 0 0,-43 26 0 0 0,-33 15-130 0 0,95-50 251 0 0,0-1 0 0 0,0 1 1 0 0,-1-1-1 0 0,0-1 0 0 0,1 0 1 0 0,-1 0-1 0 0,0-1 0 0 0,0 0 1 0 0,0-1-1 0 0,0 0 0 0 0,0 0 1 0 0,0-1-1 0 0,0-1 0 0 0,0 0 1 0 0,-14-4-1 0 0,-4-5 112 0 0,0 0-1 0 0,-33-21 0 0 0,-12-5-137 0 0,62 32 7 0 0,-1 1 0 0 0,1 0 0 0 0,-19-4 0 0 0,25 7 0 0 0,0 0 0 0 0,1 1 0 0 0,-1 0 0 0 0,0 0 0 0 0,0 0 0 0 0,0 0 0 0 0,0 1 0 0 0,0-1 0 0 0,0 1 0 0 0,0 1 0 0 0,-7 2 0 0 0,-14 7 11 0 0,22-9 10 0 0,-1 0 0 0 0,1 0 0 0 0,0 1 0 0 0,-6 3-1 0 0,-8 7 77 0 0,16-12 323 0 0,4 0-740 0 0,12 5 256 0 0,-4-2 51 0 0,1 0 1 0 0,0 0-1 0 0,17 2 0 0 0,-12-3 7 0 0,23 8-1 0 0,-18-5 15 0 0,0-1 0 0 0,0-1 0 0 0,0-1 0 0 0,25 0-1 0 0,87-5 41 0 0,-113 1-47 0 0,75-6-1 0 0,58 0 0 0 0,-125 9 0 0 0,-16-1 0 0 0,1 0 0 0 0,21-2 0 0 0,-30 1 0 0 0,0 0 0 0 0,0 0 0 0 0,-1 0 0 0 0,1 0 0 0 0,0-1 0 0 0,0 0 0 0 0,0 0 0 0 0,0 0 0 0 0,6-3 0 0 0,17-7 0 0 0,-22 10 0 0 0,17-9 0 0 0,-11 3 0 0 0,-2 1-16 0 0,-7 5-61 0 0,-12 9-1285 0 0,7-6 1366 0 0,0 1 23 0 0,0-1-1 0 0,0 0 1 0 0,-1-1-1 0 0,1 1 1 0 0,0 0-1 0 0,-1-1 0 0 0,1 0 1 0 0,-1 0-1 0 0,0 0 1 0 0,1 0-1 0 0,-1-1 0 0 0,-5 1 1 0 0,-4-1 117 0 0,0-1-1 0 0,-16-2 1 0 0,-16-1 40 0 0,35 3-141 0 0,0 0-1 0 0,1 0 1 0 0,-1-1 0 0 0,1 0-1 0 0,0 0 1 0 0,-16-7 0 0 0,1-1 43 0 0,-24-16 0 0 0,39 21-124 0 0,0 0 0 0 0,0 1 0 0 0,-1 0 0 0 0,1 1 0 0 0,-1-1 0 0 0,-10 0 0 0 0,16 3 5 0 0,1 1 0 0 0,-1 0 0 0 0,1 0 0 0 0,0 1 0 0 0,-1-1 0 0 0,1 1 0 0 0,0 0 0 0 0,-1 0 0 0 0,1 0 0 0 0,0 0 0 0 0,0 0 0 0 0,0 1 0 0 0,-6 3 0 0 0,-1 1-45 0 0,1 1-1 0 0,-13 13 1 0 0,-27 32 3 0 0,27-27 22 0 0,20-22 56 0 0,1-2 2 0 0,1 0 0 0 0,-1 0-1 0 0,0 0 1 0 0,0 0 0 0 0,0 0 0 0 0,0 0 0 0 0,0-1 0 0 0,0 1 0 0 0,0 0 0 0 0,-1-1 0 0 0,1 1-1 0 0,0-1 1 0 0,0 1 0 0 0,-2-1 0 0 0,1 2 29 0 0,0-1-1 0 0,0-1 1 0 0,0 1 0 0 0,-1 0-1 0 0,1 0 1 0 0,0-1 0 0 0,0 1-1 0 0,0-1 1 0 0,-1 0 0 0 0,1 0-1 0 0,0 0 1 0 0,0 0 0 0 0,-1 0-1 0 0,1 0 1 0 0,0 0 0 0 0,0-1-1 0 0,-1 1 1 0 0,1-1 0 0 0,0 0-1 0 0,0 0 1 0 0,0 0 0 0 0,0 0-1 0 0,0 0 1 0 0,0 0 0 0 0,0 0-1 0 0,0 0 1 0 0,0-1-1 0 0,1 1 1 0 0,-1-1 0 0 0,0 0-1 0 0,1 1 1 0 0,-2-3 0 0 0,-11-26 140 0 0,8 15-2187 0 0,-2 0-5972 0 0,4 7 1598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7:2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91 5639 0 0,'0'0'7304'0'0,"2"-1"-6984"0"0,1-3-223 0 0,0 2 164 0 0,0-1 0 0 0,-1 1 1 0 0,1 0-1 0 0,0 0 0 0 0,0 0 0 0 0,0 1 1 0 0,6-4-1 0 0,-4 3-185 0 0,9-2-21 0 0,-11 3-44 0 0,1 0 1 0 0,-1-1 0 0 0,1 2 0 0 0,0-1 0 0 0,0 0-1 0 0,-1 1 1 0 0,1-1 0 0 0,0 1 0 0 0,7 1-1 0 0,-5 0 10 0 0,14-1 165 0 0,26 6 0 0 0,-8-2 45 0 0,8-1 51 0 0,0-2 0 0 0,1-3 0 0 0,-1-1 0 0 0,0-2-1 0 0,-1-2 1 0 0,49-15 0 0 0,-84 19-282 0 0,-2 1 0 0 0,0 0 0 0 0,-1 0 0 0 0,1 1 0 0 0,0 0 0 0 0,0 1 0 0 0,0-1 0 0 0,14 2 0 0 0,13 1-13 0 0,-44-3-5 0 0,1 0 0 0 0,-1 0 0 0 0,-9-4 0 0 0,-23-3 23 0 0,-29 2-83 0 0,-138 7-1 0 0,164 2-24 0 0,0 2 0 0 0,0 1 0 0 0,-74 23 0 0 0,-119 55-216 0 0,211-75 440 0 0,0-1 0 0 0,0-2 0 0 0,0 0 0 0 0,-1-2 0 0 0,0-1 0 0 0,-43 0 0 0 0,36-12 406 0 0,40-3-453 0 0,-4 9-74 0 0,0 0 0 0 0,0 0 1 0 0,0 0-1 0 0,1 1 0 0 0,-1-1 0 0 0,1 1 0 0 0,0 0 0 0 0,0 0 0 0 0,0-1 1 0 0,0 2-1 0 0,0-1 0 0 0,5-2 0 0 0,4-1 22 0 0,27-7 1 0 0,-20 7 2 0 0,-5 2-33 0 0,0 0 0 0 0,-1 1-1 0 0,2 0 1 0 0,-1 1 0 0 0,0 0-1 0 0,0 1 1 0 0,0 1 0 0 0,0 0-1 0 0,22 6 1 0 0,3 3-151 0 0,-1 2 0 0 0,40 19 0 0 0,124 41-59 0 0,-165-62 180 0 0,1-1 0 0 0,0-3 0 0 0,59 4 0 0 0,-67-10 28 0 0,0-1 1 0 0,-1-1-1 0 0,1-2 1 0 0,-1-1-1 0 0,36-11 1 0 0,-6-3-244 0 0,83-39 0 0 0,-79 32-350 0 0,-1 1-4087 0 0,-24 6-508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7:3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10191 0 0,'0'0'920'0'0,"3"0"-678"0"0,24 0 253 0 0,0-2 1 0 0,0 0 0 0 0,0-2 0 0 0,48-12-1 0 0,-29-2-421 0 0,86-47 0 0 0,5-3-83 0 0,156-63-2202 0 0,-292 130 1934 0 0,0-1-364 0 0,4-5 630 0 0,-5 7 23 0 0,0-1 0 0 0,0 0 0 0 0,0 1 0 0 0,0-1 0 0 0,0 0 0 0 0,0 1 0 0 0,0-1 1 0 0,0 1-1 0 0,-1-1 0 0 0,1 0 0 0 0,0 1 0 0 0,0-1 0 0 0,-1 1 0 0 0,1-1 0 0 0,0 1 0 0 0,-1-1 0 0 0,1 1 0 0 0,-1-1 0 0 0,1 1 0 0 0,-1-1 0 0 0,0 0 1 0 0,1 1 16 0 0,-3-3 25 0 0,0 0 0 0 0,-1 0 0 0 0,1 1 0 0 0,0 0 0 0 0,-1-1 0 0 0,0 1 0 0 0,1 0 0 0 0,-1 1 0 0 0,0-1 0 0 0,0 1 0 0 0,0 0 0 0 0,0 0 0 0 0,-6-1 0 0 0,-6 0 64 0 0,1 0 0 0 0,-19 1 0 0 0,2 1 24 0 0,-53 7 0 0 0,46-2 85 0 0,20-3-40 0 0,-31 7-1 0 0,40-6-110 0 0,-29 7 170 0 0,-54 23-1 0 0,44-13 700 0 0,47-18-721 0 0,-8 0-70 0 0,51-11-444 0 0,66-10 385 0 0,-93 16 52 0 0,0 1 0 0 0,0 0 0 0 0,0 2 0 0 0,19 0 0 0 0,-17 1-69 0 0,1-1 0 0 0,21-4 0 0 0,59-12-14 0 0,-80 13-85 0 0,-13 3 4 0 0,0-1-1 0 0,0 0 0 0 0,0 0 0 0 0,0 0 0 0 0,0-1 0 0 0,0 1 0 0 0,0-1 0 0 0,0 0 0 0 0,0 0 0 0 0,-1 0 0 0 0,4-3 0 0 0,-5 3-56 0 0,-16-1 8 0 0,6 2 129 0 0,1 0-1 0 0,-1 1 0 0 0,1 0 1 0 0,-1 0-1 0 0,0 1 1 0 0,-10 1-1 0 0,-45 15 147 0 0,29-7-145 0 0,-31 12 56 0 0,45-15-111 0 0,-1 0 0 0 0,-24 5-1 0 0,26-9-8 0 0,15-2 0 0 0,-17-4 0 0 0,7 2 0 0 0,3-1-10 0 0,1-2-46 0 0,8 3-19 0 0,12 6-488 0 0,-8-4 553 0 0,0 1 1 0 0,1-1-1 0 0,-1 0 0 0 0,0 0 0 0 0,0-1 0 0 0,1 1 0 0 0,-1 0 1 0 0,0-1-1 0 0,1 1 0 0 0,-1-1 0 0 0,0 0 0 0 0,1 0 0 0 0,-1 0 1 0 0,1 0-1 0 0,-1 0 0 0 0,0-1 0 0 0,4 0 0 0 0,3 0-5 0 0,4-1 18 0 0,-1-1 1 0 0,1 0-1 0 0,0-1 0 0 0,20-9 0 0 0,47-27 27 0 0,5-3-12 0 0,-57 32-18 0 0,-7 3 57 0 0,-19 9 2 0 0,-5 1 11 0 0,-15 8 168 0 0,5-5-121 0 0,0-1 0 0 0,0 0 0 0 0,0-1 0 0 0,-18 2 0 0 0,-58 2 450 0 0,51-5-245 0 0,-156 16 2163 0 0,189-17-2430 0 0,0 0 0 0 0,-1 0 0 0 0,1 1 0 0 0,0 0 0 0 0,0 0 0 0 0,0 0 0 0 0,-9 6 0 0 0,-29 23-158 0 0,40-29 94 0 0,2-1-5 0 0,0 1 1 0 0,0 0-1 0 0,0-1 0 0 0,0 1 1 0 0,0 0-1 0 0,0-1 0 0 0,0 1 1 0 0,1 0-1 0 0,-1 0 0 0 0,0 0 1 0 0,1 0-1 0 0,0 0 0 0 0,-1 2 1 0 0,1-2-1 0 0,0 0-80 0 0,0 1 0 0 0,0-1 0 0 0,0 1 0 0 0,1-1 1 0 0,-1 1-1 0 0,1 0 0 0 0,-1-1 0 0 0,1 0 1 0 0,0 1-1 0 0,0-1 0 0 0,0 1 0 0 0,0-1 0 0 0,1 0 1 0 0,-1 0-1 0 0,0 0 0 0 0,1 0 0 0 0,0 0 1 0 0,-1 0-1 0 0,1 0 0 0 0,0 0 0 0 0,0 0 0 0 0,0-1 1 0 0,5 3-1 0 0,-1-1-88 0 0,-1 0-23 0 0,0 0 0 0 0,0-1-1 0 0,0 0 1 0 0,0 0 0 0 0,1 0-1 0 0,-1 0 1 0 0,1-1 0 0 0,-1 0 0 0 0,1 0-1 0 0,8 0 1 0 0,2-2-608 0 0,-1-1-1 0 0,0 0 1 0 0,0-1 0 0 0,0-1-1 0 0,18-7 1 0 0,-2-3-650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10135 0 0,'0'0'231'0'0,"0"0"29"0"0,0 0 19 0 0,6 8 1999 0 0,-3-5-1843 0 0,1-1 0 0 0,-1 1 0 0 0,0-1 0 0 0,1 0 0 0 0,0 0 0 0 0,-1-1 0 0 0,7 3 0 0 0,-2-1 112 0 0,-7-2-537 0 0,0 0 1 0 0,-1 0-1 0 0,1 1 0 0 0,0-1 1 0 0,-1 0-1 0 0,1 0 1 0 0,-1 1-1 0 0,0-1 0 0 0,1 1 1 0 0,-1-1-1 0 0,0 0 1 0 0,0 1-1 0 0,1-1 0 0 0,-1 1 1 0 0,-1 1-1 0 0,1-1-11 0 0,1 4 62 0 0,-2-1 0 0 0,1 1-1 0 0,-1 0 1 0 0,0-1 0 0 0,0 1-1 0 0,0-1 1 0 0,-1 1 0 0 0,0-1 0 0 0,-2 6-1 0 0,-5 7 443 0 0,-14 21 1 0 0,7-13-235 0 0,-22 36-96 0 0,15-24-177 0 0,-22 45 0 0 0,-74 140 4 0 0,111-210 0 0 0,29-38-39 0 0,-12 16-1354 0 0,-1 0 0 0 0,-1 0 0 0 0,13-20 1 0 0,-13 15-654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29 10135 0 0,'0'0'231'0'0,"0"0"29"0"0,0 0 19 0 0,0-5-41 0 0,0-12-112 0 0,0 16-101 0 0,0 1 1 0 0,0 0-1 0 0,0-1 1 0 0,0 1-1 0 0,0 0 1 0 0,0 0-1 0 0,0-1 1 0 0,1 1-1 0 0,-1 0 1 0 0,0 0-1 0 0,0-1 1 0 0,0 1-1 0 0,0 0 1 0 0,0 0-1 0 0,0-1 1 0 0,1 1-1 0 0,-1 0 1 0 0,0 0-1 0 0,0 0 1 0 0,0 0-1 0 0,1-1 1 0 0,-1 1-1 0 0,0 0 1 0 0,0 0-1 0 0,0 0 1 0 0,1 0-1 0 0,-1 0 1 0 0,0-1-1 0 0,0 1 1 0 0,1 0-1 0 0,-1 0 1 0 0,0 0-1 0 0,1 0 1 0 0,-1 0-1 0 0,0 0 1 0 0,0 0-1 0 0,1 0 1 0 0,-1 0-1 0 0,0 0 1 0 0,0 0-1 0 0,1 0 1 0 0,-1 0-1 0 0,0 0 1 0 0,0 0-1 0 0,1 1 1 0 0,9 3 1227 0 0,-8-3-1175 0 0,-1 0 0 0 0,0 1-1 0 0,0-1 1 0 0,1 1 0 0 0,-1-1-1 0 0,0 1 1 0 0,-1-1-1 0 0,1 1 1 0 0,0 0 0 0 0,0-1-1 0 0,-1 1 1 0 0,1 0 0 0 0,-1 0-1 0 0,1-1 1 0 0,-1 5 0 0 0,0 30 300 0 0,0-33-383 0 0,-4 45 233 0 0,-14 65 0 0 0,-21 48 1157 0 0,25-105-1178 0 0,11-47-204 0 0,-100 362 10 0 0,33-183-13 0 0,65-174 0 0 0,0-4 0 0 0,48-80 0 0 0,41-59 0 0 0,-73 117 0 0 0,0 0 0 0 0,1 1 0 0 0,13-12 0 0 0,-16 16 0 0 0,-7 6 30 0 0,0-1-1 0 0,1 1 1 0 0,-1 0 0 0 0,1-1-1 0 0,0 1 1 0 0,-1 0-1 0 0,1 1 1 0 0,0-1 0 0 0,-1 0-1 0 0,1 1 1 0 0,0 0-1 0 0,0-1 1 0 0,0 1 0 0 0,0 0-1 0 0,-1 1 1 0 0,1-1-1 0 0,0 0 1 0 0,0 1 0 0 0,3 1-1 0 0,5 1 183 0 0,0 0 0 0 0,0 1 0 0 0,14 8 0 0 0,-7-2 3 0 0,1 2-1 0 0,28 24 1 0 0,-26-19-233 0 0,24 13 0 0 0,11 10-46 0 0,-55-39-273 0 0,-1-1-138 0 0,0 0-33 0 0,0 0-4 0 0,0 0 0 0 0,0 0 0 0 0,0 0 0 0 0,0 0 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46 11975 0 0,'0'0'267'0'0,"0"0"42"0"0,0 0 17 0 0,2 2-28 0 0,0 1-294 0 0,0-1 1 0 0,0 1-1 0 0,0-1 0 0 0,1 0 0 0 0,-1 0 0 0 0,1 1 0 0 0,-1-2 0 0 0,1 1 1 0 0,0 0-1 0 0,0-1 0 0 0,0 1 0 0 0,0-1 0 0 0,0 0 0 0 0,0 0 1 0 0,0 0-1 0 0,1 0 0 0 0,-1 0 0 0 0,0-1 0 0 0,0 0 0 0 0,1 0 0 0 0,-1 0 1 0 0,0 0-1 0 0,1 0 0 0 0,-1 0 0 0 0,0-1 0 0 0,5-1 0 0 0,8-2 251 0 0,-1 0 0 0 0,0-1 0 0 0,0-1 0 0 0,0 0 0 0 0,0-1 0 0 0,-1-1 0 0 0,15-10 0 0 0,-20 11-255 0 0,-4 0 0 0 0,-6 4 0 0 0,-5 3 0 0 0,-4 0-194 0 0,1 1 0 0 0,-1 0 0 0 0,0 1 0 0 0,0 0-1 0 0,-10 4 1 0 0,-48 21-1850 0 0,14-5 1237 0 0,-175 65-830 0 0,225-86 1668 0 0,-15 6 351 0 0,0 1-1 0 0,1 0 1 0 0,-29 18-1 0 0,46-25-311 0 0,-1 0-1 0 0,0 1 1 0 0,0-1 0 0 0,0 1-1 0 0,1-1 1 0 0,-1 1-1 0 0,1-1 1 0 0,-1 1-1 0 0,1 0 1 0 0,0 0 0 0 0,-1 0-1 0 0,1 0 1 0 0,0 0-1 0 0,0 0 1 0 0,1 0-1 0 0,-1 0 1 0 0,0 1-1 0 0,1-1 1 0 0,-1 0 0 0 0,1 0-1 0 0,0 1 1 0 0,0-1-1 0 0,0 0 1 0 0,0 1-1 0 0,0-1 1 0 0,0 0 0 0 0,0 0-1 0 0,2 4 1 0 0,1 2 234 0 0,0 0 0 0 0,1 0 0 0 0,0-1 0 0 0,0 1 1 0 0,1-1-1 0 0,8 10 0 0 0,-3-5-172 0 0,1 0 0 0 0,1-1-1 0 0,0 0 1 0 0,0-1 0 0 0,1 0 0 0 0,0-1 0 0 0,28 14 0 0 0,-17-11 56 0 0,0-2 1 0 0,1 0-1 0 0,0-2 1 0 0,29 6-1 0 0,-44-12-419 0 0,1-1-1 0 0,0 0 1 0 0,0 0-1 0 0,11-2 1 0 0,10-2-5556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15663 0 0,'-3'0'38'0'0,"1"0"1"0"0,0 0-1 0 0,-1 1 0 0 0,1-1 0 0 0,-1 1 0 0 0,1 0 0 0 0,0-1 0 0 0,-1 1 0 0 0,1 0 1 0 0,0 1-1 0 0,0-1 0 0 0,0 0 0 0 0,0 1 0 0 0,0-1 0 0 0,0 1 0 0 0,0-1 0 0 0,0 1 1 0 0,1 0-1 0 0,-3 3 0 0 0,-2 4 178 0 0,0-1 0 0 0,1 1 0 0 0,-5 14 0 0 0,2-7-123 0 0,-14 33-93 0 0,1 1 0 0 0,3 1 0 0 0,3 1 0 0 0,1 0 0 0 0,-9 78 0 0 0,16-54 451 0 0,5 109 1 0 0,2-52 77 0 0,1-49 104 0 0,-4 50-658 0 0,3-128-74 0 0,-1 0 0 0 0,0 0 0 0 0,-1-1 0 0 0,1 1 0 0 0,-1-1 0 0 0,0 1 0 0 0,-5 8 0 0 0,4-9-1024 0 0,-1 0-1 0 0,1 0 0 0 0,-1 0 0 0 0,-5 5 1 0 0,-9 6-4491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66 123 15663 0 0,'-5'1'119'0'0,"-1"0"-1"0"0,1 1 0 0 0,0-1 0 0 0,0 1 1 0 0,0 1-1 0 0,0-1 0 0 0,-8 5 0 0 0,12-6-94 0 0,0 0-1 0 0,0 0 1 0 0,-1 0-1 0 0,1 0 1 0 0,0 0-1 0 0,0 0 0 0 0,0 0 1 0 0,0 1-1 0 0,1-1 1 0 0,-1 0-1 0 0,0 0 1 0 0,0 1-1 0 0,1-1 1 0 0,-1 0-1 0 0,1 1 1 0 0,-1-1-1 0 0,1 1 0 0 0,-1-1 1 0 0,1 1-1 0 0,0-1 1 0 0,0 1-1 0 0,0-1 1 0 0,0 1-1 0 0,0-1 1 0 0,0 1-1 0 0,0-1 1 0 0,1 1-1 0 0,-1-1 0 0 0,0 1 1 0 0,1-1-1 0 0,-1 1 1 0 0,2 1-1 0 0,-1-1-23 0 0,0 0 0 0 0,1 0 0 0 0,-1-1 0 0 0,1 1 0 0 0,-1 0 0 0 0,1-1 0 0 0,-1 1 0 0 0,1-1 0 0 0,0 1 0 0 0,0-1 0 0 0,0 0 0 0 0,0 0 0 0 0,0 0 0 0 0,0 0 0 0 0,0 0 0 0 0,0 0 0 0 0,0 0 0 0 0,3 0 0 0 0,2 0 0 0 0,-1 0 0 0 0,0 0 0 0 0,1 0 0 0 0,-1-1 0 0 0,10-1 0 0 0,9-2 0 0 0,1-1 0 0 0,48-14 0 0 0,49-26 0 0 0,-27 8 0 0 0,239-64-2381 0 0,-293 88-3078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50 15663 0 0,'7'-4'224'0'0,"1"0"0"0"0,-1 0 0 0 0,1-1 0 0 0,-1 0-1 0 0,-1 0 1 0 0,1-1 0 0 0,7-8 0 0 0,-13 13 141 0 0,-1 1 122 0 0,0 0 22 0 0,0 0-66 0 0,-2-1-422 0 0,0 1-1 0 0,0 0 1 0 0,0 0 0 0 0,0-1-1 0 0,0 1 1 0 0,0 0 0 0 0,-4 1-1 0 0,-4 2-20 0 0,0 1 0 0 0,-1 0 0 0 0,-12 7 0 0 0,0 0 0 0 0,-53 31 0 0 0,30-16 0 0 0,28-16 0 0 0,0 0 0 0 0,1 1 0 0 0,0 1 0 0 0,-30 27 0 0 0,40-30 0 0 0,4 0 0 0 0,8 0 0 0 0,1-2 0 0 0,0-1 0 0 0,1 0 0 0 0,-1 0 0 0 0,2 0 0 0 0,-1-1 0 0 0,0 0 0 0 0,13 5 0 0 0,20 15 0 0 0,-4 0 0 0 0,-22-15 0 0 0,0-1 0 0 0,-1 1 0 0 0,0 1 0 0 0,18 20 0 0 0,-20-17 0 0 0,43 55 0 0 0,-53-67 0 0 0,0-1 0 0 0,-1 1 0 0 0,1 0 0 0 0,0 0 0 0 0,0 0 0 0 0,-1 0 0 0 0,1-1 0 0 0,-1 1 0 0 0,0 0 0 0 0,1 0 0 0 0,-1 0 0 0 0,0 0 0 0 0,0 0 0 0 0,0 0 0 0 0,0 0 0 0 0,-1 0 0 0 0,1 0 0 0 0,0 0 0 0 0,-1 0 0 0 0,0-1 0 0 0,1 1 0 0 0,-1 0 0 0 0,0 0 0 0 0,0 0 0 0 0,0-1 0 0 0,0 1 0 0 0,0-1 0 0 0,0 1 0 0 0,0 0 0 0 0,-1-1 0 0 0,-1 2 0 0 0,-1 1 0 0 0,-1 0 0 0 0,0 0 0 0 0,1-1 0 0 0,-1 0 0 0 0,0 0 0 0 0,-1 0 0 0 0,1 0 0 0 0,0-1 0 0 0,-8 3 0 0 0,-13 1-109 0 0,-1 0-1 0 0,0-2 1 0 0,0-1-1 0 0,0-1 1 0 0,0-1-1 0 0,0-2 1 0 0,-44-5-1 0 0,61 4-1735 0 0,1-1 0 0 0,-15-5 1 0 0,3 0-3770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6447 0 0,'0'0'298'0'0,"0"2"-10"0"0,1-1-285 0 0,-1-1 0 0 0,0 1-1 0 0,0-1 1 0 0,0 1 0 0 0,0-1 0 0 0,0 1 0 0 0,1-1 0 0 0,-1 1 0 0 0,0 0 0 0 0,0-1 0 0 0,0 1 0 0 0,0-1 0 0 0,-1 1 0 0 0,1-1-1 0 0,0 1 1 0 0,0-1 0 0 0,0 1 0 0 0,0-1 0 0 0,-1 1 0 0 0,1-1 0 0 0,0 1 0 0 0,0-1 0 0 0,-1 1 0 0 0,1-1 0 0 0,0 1 0 0 0,-1-1-1 0 0,1 0 1 0 0,0 1 0 0 0,-1-1 0 0 0,1 1 0 0 0,-1-1 0 0 0,1 0 0 0 0,-1 1 0 0 0,0-1 0 0 0,0 1 5 0 0,-8 6 255 0 0,1-1 0 0 0,-1 0 0 0 0,0 0 0 0 0,0-1 0 0 0,-14 6 0 0 0,-53 17 471 0 0,48-19-563 0 0,-135 54 1602 0 0,123-45-1008 0 0,2 1 1 0 0,-38 26-1 0 0,70-41-604 0 0,0 1 0 0 0,0-1 0 0 0,1 1 0 0 0,-1 0 0 0 0,1 0 0 0 0,1 1 0 0 0,-1-1 0 0 0,-7 13-1 0 0,11-16-130 0 0,0 0 0 0 0,0 0-1 0 0,1 0 1 0 0,-1-1 0 0 0,1 1-1 0 0,-1 0 1 0 0,1 0 0 0 0,-1 0 0 0 0,1 0-1 0 0,0 0 1 0 0,0 0 0 0 0,0 0-1 0 0,0 0 1 0 0,1 0 0 0 0,0 3-1 0 0,0-3 35 0 0,-1 0 0 0 0,1 0 0 0 0,1 0 0 0 0,-1-1-1 0 0,0 1 1 0 0,0 0 0 0 0,1 0 0 0 0,-1-1 0 0 0,1 1 0 0 0,0-1-1 0 0,-1 1 1 0 0,1-1 0 0 0,0 0 0 0 0,0 0 0 0 0,0 0 0 0 0,0 0-1 0 0,2 1 1 0 0,18 8 70 0 0,1-2-1 0 0,1 0 0 0 0,-1-1 1 0 0,33 4-1 0 0,-14-5-194 0 0,72 0-1 0 0,-88-6-268 0 0,1-2 0 0 0,-1-1 0 0 0,31-7 0 0 0,-11-3-182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13823 0 0,'0'0'630'0'0,"0"0"-13"0"0,-5 7-368 0 0,2-3-249 0 0,0 1 0 0 0,1 0 0 0 0,-1 0 0 0 0,1 0 0 0 0,0 0 0 0 0,0 0 0 0 0,-1 8 0 0 0,-6 40 0 0 0,8-39 0 0 0,-17 97 483 0 0,-4-2 0 0 0,-38 108-1 0 0,3-75 10 0 0,16-47-376 0 0,-74 166 327 0 0,98-222 650 0 0,13-30-583 0 0,12-30-508 0 0,10-17-2 0 0,1 1 0 0 0,2 1 0 0 0,1 0 0 0 0,2 2 0 0 0,1 1 0 0 0,2 1 0 0 0,33-31 0 0 0,-57 60 0 0 0,1-1 0 0 0,-1 1 0 0 0,1 0 0 0 0,0 0 0 0 0,0 0 0 0 0,0 1 0 0 0,1-1 0 0 0,-1 1 0 0 0,1 0 0 0 0,5-2 0 0 0,4 3-4 0 0,-10 5-28 0 0,-3-3 4 0 0,2 1-56 0 0,-1 1-1 0 0,1 0 0 0 0,-1 0 1 0 0,1 0-1 0 0,-1 0 0 0 0,0 0 1 0 0,0 1-1 0 0,0-1 0 0 0,-1 0 1 0 0,2 5-1 0 0,10 37-894 0 0,-12-40 961 0 0,4 14 18 0 0,-1 1 0 0 0,-1-1 0 0 0,-1 0 0 0 0,-1 1 0 0 0,-1-1 0 0 0,0 1 0 0 0,-1-1 0 0 0,-2 1 0 0 0,0-1 0 0 0,-10 37 0 0 0,-5 12-208 0 0,18-67-870 0 0,0-1-372 0 0,0 0-71 0 0,0 0-14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82 11975 0 0,'0'0'267'0'0,"0"0"42"0"0,2 2 17 0 0,-1 1-275 0 0,0-3-32 0 0,-1 1 0 0 0,1 0-1 0 0,-1-1 1 0 0,0 1 0 0 0,1 0-1 0 0,-1-1 1 0 0,0 1-1 0 0,0 0 1 0 0,0 0 0 0 0,1 0-1 0 0,-1-1 1 0 0,0 1 0 0 0,0 0-1 0 0,0 0 1 0 0,0 1-1 0 0,1 18 43 0 0,1-9-61 0 0,1 0 0 0 0,1-1 0 0 0,-4-9 4 0 0,0-1 0 0 0,1 1 0 0 0,-1-1 0 0 0,0 0 0 0 0,1 1 0 0 0,-1-1 0 0 0,0 0 0 0 0,1 1 0 0 0,-1-1 0 0 0,0 0-1 0 0,1 1 1 0 0,-1-1 0 0 0,1 0 0 0 0,-1 0 0 0 0,1 1 0 0 0,-1-1 0 0 0,1 0 0 0 0,2 0 51 0 0,0 0-1 0 0,-1 0 1 0 0,1 0-1 0 0,0-1 1 0 0,0 1 0 0 0,-1-1-1 0 0,1 0 1 0 0,-1 0-1 0 0,1 0 1 0 0,-1 0 0 0 0,1 0-1 0 0,-1 0 1 0 0,0-1 0 0 0,1 1-1 0 0,-1-1 1 0 0,0 1-1 0 0,0-1 1 0 0,2-3 0 0 0,5-4 255 0 0,0 0 1 0 0,10-15-1 0 0,-14 18-310 0 0,0 0 0 0 0,-1-1 0 0 0,0 1 0 0 0,0-1 0 0 0,-1 1 0 0 0,0-1 0 0 0,0 0 0 0 0,3-12 0 0 0,-7 9 0 0 0,0 9 0 0 0,0 0 0 0 0,0 0 0 0 0,0 0 0 0 0,0 0 0 0 0,0 0 0 0 0,0 0 0 0 0,0 0 0 0 0,0 0 0 0 0,0 1 0 0 0,-1-1 0 0 0,1 0 0 0 0,0 1 0 0 0,-1-1 0 0 0,1 1 0 0 0,0 0 0 0 0,-1-1 0 0 0,1 1 0 0 0,0 0 0 0 0,-1 0 0 0 0,1 0 0 0 0,-3 0 0 0 0,0 0 0 0 0,0 0 0 0 0,0 0 0 0 0,-1 1 0 0 0,1 0 0 0 0,0 0 0 0 0,-5 2 0 0 0,-13 7 0 0 0,1 1 0 0 0,0 2 0 0 0,0 0 0 0 0,-22 19 0 0 0,-21 14 0 0 0,-56 38 0 0 0,100-68 0 0 0,1 1 0 0 0,1 0 0 0 0,-30 38 0 0 0,46-53 0 0 0,1 0 0 0 0,-1 1 0 0 0,0 0 0 0 0,1-1 0 0 0,-1 1 0 0 0,1 0 0 0 0,0 0 0 0 0,-2 6 0 0 0,3-9 0 0 0,0 0 0 0 0,0 1 0 0 0,0-1 0 0 0,0 1 0 0 0,-1-1 0 0 0,1 0 0 0 0,0 1 0 0 0,1-1 0 0 0,-1 1 0 0 0,0-1 0 0 0,0 0 0 0 0,0 1 0 0 0,0-1 0 0 0,0 0 0 0 0,0 1 0 0 0,0-1 0 0 0,1 1 0 0 0,-1-1 0 0 0,0 0 0 0 0,0 1 0 0 0,0-1 0 0 0,1 0 0 0 0,-1 0 0 0 0,0 1 0 0 0,1-1 0 0 0,2 1 0 0 0,-1 0 0 0 0,1-1 0 0 0,-1 1 0 0 0,1-1 0 0 0,-1 0 0 0 0,1 0 0 0 0,-1 0 0 0 0,1 0 0 0 0,0 0 0 0 0,-1 0 0 0 0,4-2 0 0 0,3 1 0 0 0,31-4-746 0 0,0-1 1 0 0,53-17-1 0 0,-44 8-4033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 11975 0 0,'0'0'547'0'0,"0"0"-11"0"0,-1 0-344 0 0,-12-5 98 0 0,12 4-192 0 0,-1 0 1 0 0,1 1-1 0 0,-1-1 0 0 0,1 1 0 0 0,-1 0 1 0 0,1-1-1 0 0,-1 1 0 0 0,0 0 0 0 0,1 0 1 0 0,-1 0-1 0 0,-2 0 0 0 0,-4 1 74 0 0,1 1 0 0 0,-1-1-1 0 0,1 1 1 0 0,0 1 0 0 0,0-1-1 0 0,-7 4 1 0 0,-41 25 1165 0 0,39-22-1220 0 0,3-1 51 0 0,0 0-1 0 0,1 0 0 0 0,0 1 1 0 0,1 1-1 0 0,-16 17 0 0 0,23-23-118 0 0,1-1 0 0 0,0 1 0 0 0,0 0 0 0 0,0 0 0 0 0,1 0 0 0 0,-1 1 0 0 0,1-1 0 0 0,0 1 0 0 0,1-1 0 0 0,-1 1 0 0 0,1 0 0 0 0,-1-1 0 0 0,2 1 0 0 0,-1 0-1 0 0,0 0 1 0 0,1 0 0 0 0,0 0 0 0 0,0 0 0 0 0,0 0 0 0 0,2 8 0 0 0,0-10-48 0 0,-1 1 0 0 0,1-1 0 0 0,-1 0 0 0 0,1 0 0 0 0,0 0-1 0 0,0 0 1 0 0,0 0 0 0 0,1-1 0 0 0,-1 1 0 0 0,1 0 0 0 0,-1-1 0 0 0,1 0 0 0 0,0 0-1 0 0,0 0 1 0 0,0 0 0 0 0,0 0 0 0 0,0-1 0 0 0,0 1 0 0 0,7 1 0 0 0,7 3-2 0 0,-1-2 0 0 0,31 5 0 0 0,-38-8 2 0 0,6 2 130 0 0,-8-1-544 0 0,1-1 0 0 0,-1 0 0 0 0,0 0-1 0 0,0-1 1 0 0,1 1 0 0 0,-1-2 0 0 0,0 1-1 0 0,14-3 1 0 0,21-12-1609 0 0,-3 0-24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13823 0 0,'-1'1'315'0'0,"-21"35"-78"0"0,-53 96 723 0 0,-82 168-889 0 0,-54 118 1898 0 0,168-331-2947 0 0,35-73 761 0 0,0-1 0 0 0,-1 0 0 0 0,-1 0-1 0 0,-11 11 1 0 0,26-39-5516 0 0,9-18 3904 0 0,4-5 1643 0 0,29-64-242 0 0,-18 33 3278 0 0,-27 64-2418 0 0,1 1 1 0 0,-1-1-1 0 0,1 1 1 0 0,4-6-1 0 0,-6 9 84 0 0,27-13 2148 0 0,-25 12-2664 0 0,15-4 0 0 0,115-27 2020 0 0,190-46 2551 0 0,-240 53-5486 0 0,142-69-1 0 0,-220 93 445 0 0,-1 0 0 0 0,0 0-1 0 0,0-1 1 0 0,0 0 0 0 0,0 0 0 0 0,0 0-1 0 0,-1 0 1 0 0,4-4 0 0 0,-7 7 439 0 0,0-1 0 0 0,0 1 1 0 0,1 0-1 0 0,-1 0 0 0 0,0 0 0 0 0,0 0 1 0 0,0 0-1 0 0,0 0 0 0 0,0 0 0 0 0,0 0 1 0 0,0 0-1 0 0,0 0 0 0 0,0 0 0 0 0,0 0 1 0 0,0 0-1 0 0,0 0 0 0 0,0-1 0 0 0,0 1 1 0 0,0 0-1 0 0,0 0 0 0 0,0 0 0 0 0,0 0 1 0 0,0 0-1 0 0,0 0 0 0 0,0 0 0 0 0,0 0 1 0 0,0 0-1 0 0,0 0 0 0 0,0 0 0 0 0,0 0 1 0 0,0-1-1 0 0,0 1 0 0 0,0 0 0 0 0,0 0 1 0 0,0 0-1 0 0,0 0 0 0 0,0 0 0 0 0,0 0 1 0 0,0 0-1 0 0,-1 0 0 0 0,1 0 0 0 0,0 0 1 0 0,0 0-1 0 0,0 0 0 0 0,0 0 0 0 0,0 0 1 0 0,0 0-1 0 0,0 0 0 0 0,0 0 0 0 0,0 0 1 0 0,0 0-1 0 0,0 0 0 0 0,0 0 0 0 0,0 0 1 0 0,-1 0-1 0 0,1 0 0 0 0,0 0 0 0 0,0 0 1 0 0,0 0-1 0 0,0 0 0 0 0,0 0 0 0 0,0 0 1 0 0,0 0-1 0 0,-13-8-2015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13823 0 0,'0'0'315'0'0,"0"0"45"0"0,0 0 21 0 0,0 0-49 0 0,2 0-220 0 0,-1-1-78 0 0,0 1-1 0 0,-1 0 0 0 0,1 0 1 0 0,0 0-1 0 0,0 0 1 0 0,0 0-1 0 0,0 0 1 0 0,0 0-1 0 0,0 0 0 0 0,0 1 1 0 0,0-1-1 0 0,0 0 1 0 0,0 1-1 0 0,0-1 0 0 0,0 0 1 0 0,0 1-1 0 0,0-1 1 0 0,-1 1-1 0 0,1-1 0 0 0,0 1 1 0 0,0 0-1 0 0,-1-1 1 0 0,1 1-1 0 0,0 0 1 0 0,-1 0-1 0 0,1-1 0 0 0,0 1 1 0 0,-1 0-1 0 0,1 0 1 0 0,-1 0-1 0 0,1 1 0 0 0,0 0 104 0 0,0 0-1 0 0,0 1 1 0 0,0-1-1 0 0,0 0 1 0 0,0 0-1 0 0,-1 1 1 0 0,1-1-1 0 0,-1 0 1 0 0,0 1-1 0 0,1-1 1 0 0,-1 1-1 0 0,0-1 1 0 0,-1 4-1 0 0,-1 1-3 0 0,0-1 0 0 0,0 0 0 0 0,-1 0 0 0 0,0 0 0 0 0,0 0 0 0 0,0 0 0 0 0,-1 0 0 0 0,-5 6 0 0 0,-2 0-159 0 0,1-1 1 0 0,-19 15-1 0 0,7-6 26 0 0,0 2 0 0 0,-28 37 0 0 0,43-50 0 0 0,8-10 0 0 0,-1 1 0 0 0,0 0 0 0 0,0 0 0 0 0,0 0 0 0 0,1 0 0 0 0,-1 0 0 0 0,0 0 0 0 0,0 0 0 0 0,1 0 0 0 0,-1 0 0 0 0,0 0 0 0 0,0-1 0 0 0,0 1 0 0 0,1 0 0 0 0,-1 0 0 0 0,0 1 0 0 0,0-1 0 0 0,1 0 0 0 0,-1 0 0 0 0,0 0 0 0 0,0 0 0 0 0,1 0 0 0 0,-1 0 0 0 0,0 0 0 0 0,0 0 0 0 0,0 0 0 0 0,1 0 0 0 0,-1 1 0 0 0,0-1 0 0 0,0 0 0 0 0,0 0 0 0 0,1 0 0 0 0,-1 0 0 0 0,0 1 0 0 0,0-1 0 0 0,0 0 0 0 0,0 0 0 0 0,0 0 0 0 0,1 1 0 0 0,-1-1 0 0 0,0 0 0 0 0,0 0 0 0 0,0 0 0 0 0,0 1 0 0 0,0-1 0 0 0,0 0 0 0 0,0 0 0 0 0,0 1 0 0 0,0-1 0 0 0,0 0 0 0 0,0 0 0 0 0,0 1 0 0 0,0-1 0 0 0,0 0 0 0 0,0 0 0 0 0,0 1 0 0 0,0-1 0 0 0,0 0 0 0 0,0 0 0 0 0,-1 0 0 0 0,1 1 0 0 0,0-1 0 0 0,0 0 0 0 0,0 0 0 0 0,0 0 0 0 0,0 1 0 0 0,-1-1 0 0 0,1 0 0 0 0,0 0 0 0 0,17-1 0 0 0,0-1 0 0 0,0 0 0 0 0,0-2 0 0 0,18-5 0 0 0,-16 3 0 0 0,1 2 0 0 0,31-5 0 0 0,4 4 0 0 0,-48 4 0 0 0,16-4 0 0 0,-10 2 0 0 0,-10 2 0 0 0,15-1 0 0 0,1 1-64 0 0,-17 1-273 0 0,25 17-1670 0 0,-25-16 1495 0 0,-2-1-636 0 0,1 2-2672 0 0,5 5-1148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0,'0'0'719'0'0,"2"2"-20"0"0,6 7-625 0 0,1-1 1 0 0,0 0-1 0 0,1 0 0 0 0,14 10 1 0 0,48 22 778 0 0,157 68 2023 0 0,-192-92-2603 0 0,25 16-255 0 0,-37-19-19 0 0,37 16 0 0 0,-28-17-54 0 0,7 4-242 0 0,-12-7-5257 0 0,-8-4-1132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13823 0 0,'-4'-8'675'0'0,"2"-1"-258"0"0,2 8-382 0 0,0-1 0 0 0,-1 0 0 0 0,1 0-1 0 0,-1 0 1 0 0,0 1 0 0 0,1-1 0 0 0,-1 0 0 0 0,0 1 0 0 0,0-1 0 0 0,0 1 0 0 0,0-1 0 0 0,0 1 0 0 0,0-1 0 0 0,-1 1 0 0 0,-1-2 0 0 0,2 3 685 0 0,1 0 249 0 0,-11-6 3614 0 0,8 6-10764 0 0,3 0-505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0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17503 0 0,'0'0'384'0'0,"0"0"88"0"0,0 0 8 0 0,0 0 8 0 0,-6 2-392 0 0,-6 1-96 0 0,0 3 0 0 0,-1-1 0 0 0,1 0 0 0 0,-1 1 0 0 0,1-3 0 0 0,1 1 0 0 0,2-3 0 0 0,9-1 0 0 0,0 0 0 0 0,0 0-5168 0 0,16-5-1056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6447 0 0,'2'1'142'0'0,"8"1"-41"0"0,0 0 1 0 0,0 0-1 0 0,1-1 1 0 0,13 0 0 0 0,6 0 376 0 0,-3 0 1546 0 0,-25-1-1512 0 0,-2 0 0 0 0,7 0 1588 0 0,4-1-294 0 0,-9 2 1318 0 0,-7 2 2742 0 0,-46 10-5866 0 0,12-3 0 0 0,-80 20 0 0 0,-28 9 0 0 0,50-9 0 0 0,32-12 0 0 0,47-11-715 0 0,-31 16 0 0 0,42-20 319 0 0,42-13 230 0 0,40-26 166 0 0,-63 34 0 0 0,-9 7 0 0 0,-5 9 0 0 0,2-14 0 0 0,-5 16 1 0 0,-1 0 1 0 0,0-1-1 0 0,-1 0 0 0 0,0 0 0 0 0,-13 18 0 0 0,10-16-27 0 0,0 1 0 0 0,-14 35-1 0 0,23-51-343 0 0,-4 5 740 0 0,18-8-366 0 0,1 0 0 0 0,-1-1 0 0 0,0-1 0 0 0,12-4 0 0 0,-9 3-297 0 0,0 0-1 0 0,25-2 1 0 0,-23 5 225 0 0,0 1 0 0 0,0 2-1 0 0,0-1 1 0 0,-1 2 0 0 0,1 1-1 0 0,-1 0 1 0 0,0 1 0 0 0,0 0 0 0 0,24 13-1 0 0,-23-9 21 0 0,0 0 0 0 0,-1 2 0 0 0,-1 0 0 0 0,0 1 0 0 0,0 0 0 0 0,-2 2-1 0 0,1-1 1 0 0,16 23 0 0 0,-26-31 46 0 0,-1 1-1 0 0,1 0 0 0 0,-1 0 1 0 0,-1 1-1 0 0,5 8 0 0 0,-8-13 6 0 0,1-1 0 0 0,-1 1-1 0 0,1 0 1 0 0,-1 0 0 0 0,0-1 0 0 0,1 1 0 0 0,-1 0-1 0 0,0-1 1 0 0,0 1 0 0 0,0 0 0 0 0,0 0-1 0 0,-1-1 1 0 0,1 1 0 0 0,0 0 0 0 0,-1-1-1 0 0,1 1 1 0 0,-1 0 0 0 0,0-1 0 0 0,1 1-1 0 0,-1-1 1 0 0,0 1 0 0 0,0-1 0 0 0,0 1-1 0 0,0-1 1 0 0,0 0 0 0 0,-1 1 0 0 0,1-1-1 0 0,-2 1 1 0 0,-12 10 322 0 0,-1-1 0 0 0,0-1 0 0 0,-1 0-1 0 0,0-1 1 0 0,-23 8 0 0 0,-95 27-346 0 0,-125 24 21 0 0,224-59-44 0 0,21-4-224 0 0,0-2 0 0 0,-1 1 0 0 0,0-2 0 0 0,-18 1 0 0 0,33-3-174 0 0,1-1 100 0 0,1-1 1 0 0,0 1 0 0 0,-1-1 0 0 0,1 1-1 0 0,0-1 1 0 0,0 1 0 0 0,0 0 0 0 0,0-1 0 0 0,0 1-1 0 0,0 0 1 0 0,1 0 0 0 0,1-2 0 0 0,-1 1-774 0 0,10-9-4948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64 15663 0 0,'13'-13'593'0'0,"-1"1"-194"0"0,0 0 1 0 0,20-14-1 0 0,-31 25-34 0 0,-1 1 122 0 0,0 0 22 0 0,0 0 3 0 0,0 0 0 0 0,0 0 0 0 0,-1 2-407 0 0,1 0 0 0 0,-1-1-1 0 0,0 1 1 0 0,1 0 0 0 0,-1-1 0 0 0,0 1-1 0 0,0 0 1 0 0,0-1 0 0 0,-2 3-1 0 0,-2 3-47 0 0,-52 88 975 0 0,-87 203 0 0 0,135-272-1103 0 0,2 0 0 0 0,0 1-1 0 0,-4 36 1 0 0,0 85-6408 0 0,12-125 4947 0 0,3-2-4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59 10135 0 0,'0'0'464'0'0,"1"-1"-9"0"0,38-23 456 0 0,-31 17 48 0 0,1 1 0 0 0,0 1 0 0 0,1 0-1 0 0,11-5 1 0 0,-19 9-447 0 0,-2 1 0 0 0,0 0 0 0 0,0 0 0 0 0,0 0 0 0 0,-17 2 727 0 0,11 0-942 0 0,-5 0-143 0 0,1 1 0 0 0,0 0-1 0 0,-16 7 1 0 0,0 0-153 0 0,-370 110-1840 0 0,381-116 1702 0 0,-167 56 49 0 0,176-59-38 0 0,4-2-117 0 0,10-7-430 0 0,16-8-261 0 0,-9 7 1195 0 0,0 1 0 0 0,0 1 0 0 0,1 0 0 0 0,0 1 0 0 0,0 1 0 0 0,20-4 0 0 0,-35 9-253 0 0,-1 0-1 0 0,0 1 1 0 0,1-1 0 0 0,-1 1 0 0 0,0-1-1 0 0,0 0 1 0 0,1 1 0 0 0,-1-1 0 0 0,0 1-1 0 0,0-1 1 0 0,0 1 0 0 0,0-1-1 0 0,0 1 1 0 0,1-1 0 0 0,-1 1 0 0 0,0-1-1 0 0,0 1 1 0 0,0 0 0 0 0,-1 0 0 0 0,1-1 2 0 0,0 4-10 0 0,0-1 0 0 0,0 1 0 0 0,0 0 0 0 0,-1-1 0 0 0,0 1 0 0 0,0-1 0 0 0,0 1 0 0 0,0-1 0 0 0,0 1 0 0 0,-1-1 0 0 0,0 0 0 0 0,1 0 0 0 0,-1 0 0 0 0,-4 5 0 0 0,-4 4 0 0 0,0-1 0 0 0,-16 13 0 0 0,2 0 0 0 0,12-13 0 0 0,1 0 0 0 0,-23 15 0 0 0,34-26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0,8-1 0 0 0,12-4 0 0 0,2-1 0 0 0,36-8 0 0 0,-49 13 0 0 0,1 0 0 0 0,-1 1 0 0 0,1 0 0 0 0,-1 0 0 0 0,1 1 0 0 0,15 3 0 0 0,12 6 0 0 0,1 0 0 0 0,-2 3 0 0 0,0 1 0 0 0,60 33 0 0 0,-8-2 443 0 0,-87-44 45 0 0,-1-1 21 0 0,0 0-66 0 0,0 3-433 0 0,-1 1 0 0 0,1 0 0 0 0,-1-1 0 0 0,0 0 0 0 0,0 1 0 0 0,0-1 0 0 0,-1 1 0 0 0,1-1 0 0 0,-1 0 0 0 0,0 0 0 0 0,0 0 0 0 0,0 0 0 0 0,0 0 0 0 0,-1-1 1 0 0,1 1-1 0 0,-1 0 0 0 0,-4 3 0 0 0,-7 4-18 0 0,0 0 0 0 0,-21 11 0 0 0,29-18 16 0 0,-56 29-8 0 0,-2-4 0 0 0,-88 27 0 0 0,83-31 0 0 0,65-23-35 0 0,-8 4-298 0 0,1-1 0 0 0,-1-1 0 0 0,0 0 1 0 0,0 0-1 0 0,-23 1 0 0 0,43-17-2360 0 0,16-15 1169 0 0,13-4-11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249 125 10135 0 0,'-18'1'375'0'0,"-22"4"-1"0"0,-5 1-27 0 0,23-4-108 0 0,12-1 61 0 0,1 0 0 0 0,0 0 1 0 0,-17-2-1 0 0,26 1-240 0 0,-1 0 0 0 0,1 0-1 0 0,0 0 1 0 0,-1 0-1 0 0,1 0 1 0 0,0 0 0 0 0,-1 0-1 0 0,1 0 1 0 0,0 0-1 0 0,0 0 1 0 0,-1 0 0 0 0,1 0-1 0 0,0 0 1 0 0,-1-1-1 0 0,1 1 1 0 0,0 0 0 0 0,0 0-1 0 0,-1 0 1 0 0,1 0-1 0 0,0-1 1 0 0,0 1 0 0 0,-1 0-1 0 0,1 0 1 0 0,0 0-1 0 0,0-1 1 0 0,-1 1 0 0 0,1 0-1 0 0,0 0 1 0 0,0-1-1 0 0,0 1 1 0 0,0 0 0 0 0,0-1-1 0 0,-1 1 1 0 0,1 0-1 0 0,0 0 1 0 0,0-1 0 0 0,0 1-1 0 0,0 0 1 0 0,0-1-1 0 0,0 1 1 0 0,0 0 0 0 0,0-1-1 0 0,0 1 1 0 0,0 0-1 0 0,0 0 1 0 0,0-1 0 0 0,0 1-1 0 0,0 0 1 0 0,1-1-1 0 0,-1 1 1 0 0,0 0 0 0 0,0-1-1 0 0,0 1 1 0 0,0 0-1 0 0,1 0 1 0 0,-1-1 0 0 0,0 1-1 0 0,0 0 1 0 0,0 0-1 0 0,1 0 1 0 0,-1-1 0 0 0,0 1-1 0 0,0 0 1 0 0,1 0-1 0 0,18-16 963 0 0,-17 14-842 0 0,17-10 113 0 0,0 0 0 0 0,1 2 0 0 0,0 0 0 0 0,0 1 0 0 0,27-7 0 0 0,4 1 386 0 0,55-7 0 0 0,-99 21-479 0 0,0 0-1 0 0,1 0 0 0 0,-1 1 1 0 0,1-1-1 0 0,-1 2 0 0 0,1-1 1 0 0,10 3-1 0 0,-17-3-147 0 0,1 1 1 0 0,0-1-1 0 0,-1 1 1 0 0,1 0-1 0 0,-1 0 0 0 0,1-1 1 0 0,-1 1-1 0 0,1 0 1 0 0,-1 0-1 0 0,1 0 1 0 0,-1 0-1 0 0,0 1 0 0 0,0-1 1 0 0,0 0-1 0 0,2 3 1 0 0,-2-2-41 0 0,0-1 0 0 0,-1 1 1 0 0,1 0-1 0 0,-1 0 1 0 0,1 0-1 0 0,-1 0 0 0 0,0 0 1 0 0,1 0-1 0 0,-1 0 0 0 0,0-1 1 0 0,0 1-1 0 0,-1 0 0 0 0,1 0 1 0 0,0 0-1 0 0,-1 0 0 0 0,1 0 1 0 0,-1 2-1 0 0,-3 7-9 0 0,-1 0 0 0 0,0 1-1 0 0,-1-2 1 0 0,1 1 0 0 0,-2-1-1 0 0,0 0 1 0 0,0 0 0 0 0,-9 9 0 0 0,-75 67-267 0 0,76-72 102 0 0,-86 66-1040 0 0,8-6 813 0 0,-6 6 389 0 0,96-79 0 0 0,1 1 0 0 0,0 0 0 0 0,-1 1 0 0 0,1-1 0 0 0,0 0 0 0 0,0 1 0 0 0,-2 3 0 0 0,4-5 0 0 0,-1-1 0 0 0,1 0 0 0 0,0 1 0 0 0,-1-1 0 0 0,1 1 0 0 0,0-1 0 0 0,0 1 0 0 0,0-1 0 0 0,-1 1 0 0 0,1 0 0 0 0,0-1 0 0 0,0 1 0 0 0,0-1 0 0 0,0 1 0 0 0,0-1 0 0 0,0 1 0 0 0,0 0 0 0 0,2 1 0 0 0,-1-1 0 0 0,1 0 0 0 0,0 0 0 0 0,-1 0 0 0 0,1 0 0 0 0,0 0 0 0 0,0 0 0 0 0,0 0 0 0 0,0 0 0 0 0,0-1 0 0 0,0 1 0 0 0,0-1 0 0 0,0 0 0 0 0,0 1 0 0 0,2-1 0 0 0,-3 0 0 0 0,25 2 0 0 0,0-1 0 0 0,0 0 0 0 0,47-7 0 0 0,-35 2 0 0 0,164-29 0 0 0,-192 31 0 0 0,19-4-201 0 0,64-11 529 0 0,-76 15-1345 0 0,0 0 0 0 0,0 2 0 0 0,26 1 0 0 0,-28 2-5466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10135 0 0,'0'0'464'0'0,"0"0"-9"0"0,0 0-223 0 0,0 0 156 0 0,0 0 100 0 0,0 0 21 0 0,0 0 3 0 0,0 0 0 0 0,0 0 0 0 0,-3 7 1024 0 0,-10-1-512 0 0,12-5-512 0 0,1-1 0 0 0,0 0 0 0 0,0 0 0 0 0,0 0 0 0 0,0 0 0 0 0,0 0 0 0 0,0 0 0 0 0,-9 0 80 0 0,5 1-590 0 0,0 0 1 0 0,0 0-1 0 0,0 1 0 0 0,0-1 0 0 0,0 1 1 0 0,-6 4-1 0 0,-5 2-2 0 0,-76 41 0 0 0,7-3 0 0 0,38-24-33 0 0,-101 46 43 0 0,101-49-691 0 0,-61 17 1 0 0,84-30 339 0 0,17-3 171 0 0,-1-1-1 0 0,1 0 0 0 0,-1 0 1 0 0,0-1-1 0 0,0 0 0 0 0,0 0 0 0 0,0-1 1 0 0,0 1-1 0 0,-10-2 0 0 0,3-3-271 0 0,13 4 438 0 0,1 0 0 0 0,-1 0 1 0 0,1 0-1 0 0,-1 0 1 0 0,0-1-1 0 0,1 1 1 0 0,-1 0-1 0 0,1 0 1 0 0,-1-1-1 0 0,1 1 1 0 0,-1 0-1 0 0,1-1 1 0 0,-1 1-1 0 0,1 0 0 0 0,-1-1 1 0 0,1 1-1 0 0,0-1 1 0 0,-1 1-1 0 0,1-1 1 0 0,0 1-1 0 0,-1-1 1 0 0,1 1-1 0 0,0-1 1 0 0,0 0-1 0 0,-1 1 1 0 0,1-1-1 0 0,0 1 0 0 0,0-1 1 0 0,0 1-1 0 0,0-1 1 0 0,0 0-1 0 0,0 1 1 0 0,0-1-1 0 0,0 0 1 0 0,0 1-1 0 0,0-1 1 0 0,0 1-1 0 0,0-1 0 0 0,0 0 1 0 0,0 1-1 0 0,1-1 1 0 0,-1 1-1 0 0,0-1 1 0 0,0 1-1 0 0,1-1 1 0 0,-1 0-1 0 0,1 0 5 0 0,1-4-1 0 0,1-1 0 0 0,-1 2 0 0 0,1-1 0 0 0,0 0 0 0 0,1 0 0 0 0,-1 1 0 0 0,1 0 0 0 0,0 0 0 0 0,0 0 0 0 0,6-5 0 0 0,8-8 0 0 0,-9 9 140 0 0,0 1-1 0 0,0 0 1 0 0,1 1-1 0 0,0 0 1 0 0,0 1-1 0 0,0 0 1 0 0,21-7-1 0 0,-6 2 129 0 0,-21 9-224 0 0,-1 0-1 0 0,1 0 0 0 0,0 0 1 0 0,-1 0-1 0 0,1 1 1 0 0,0-1-1 0 0,0 1 1 0 0,-1 0-1 0 0,1 0 0 0 0,0 0 1 0 0,0 1-1 0 0,-1-1 1 0 0,5 2-1 0 0,-1 3-43 0 0,-6-3 1 0 0,-1-1 0 0 0,1 1 0 0 0,-1-1-1 0 0,0 1 1 0 0,0-1 0 0 0,1 1 0 0 0,-1-1 0 0 0,0 1-1 0 0,-1-1 1 0 0,1 1 0 0 0,0-1 0 0 0,0 1-1 0 0,-1-1 1 0 0,1 1 0 0 0,-1-1 0 0 0,1 1 0 0 0,-1-1-1 0 0,-1 3 1 0 0,-15 24 402 0 0,16-27-378 0 0,-18 24 376 0 0,-3 0 1 0 0,0-2-1 0 0,-26 22 0 0 0,-65 40-401 0 0,96-73 0 0 0,3-3 0 0 0,0 0 0 0 0,-17 7 0 0 0,27-15 0 0 0,5-4 0 0 0,3-2 0 0 0,3-1 0 0 0,0 0 0 0 0,1 0 0 0 0,0 1 0 0 0,0 0 0 0 0,0 1 0 0 0,18-8 0 0 0,-4 4 0 0 0,38-8 0 0 0,-53 14 0 0 0,-1 1 0 0 0,1 1 0 0 0,-1-1 0 0 0,1 1 0 0 0,-1 0 0 0 0,1 0 0 0 0,-1 1 0 0 0,1 0 0 0 0,-1 0 0 0 0,1 0 0 0 0,-1 1 0 0 0,0 0 0 0 0,10 5 0 0 0,-9-3 0 0 0,1 0 0 0 0,-1 1 0 0 0,0 0 0 0 0,0 1 0 0 0,-1-1 0 0 0,1 1 0 0 0,-1 0 0 0 0,0 1 0 0 0,7 11 0 0 0,3 5 0 0 0,1-1 0 0 0,39 39 0 0 0,-55-60 0 0 0,0 0 0 0 0,0-1 0 0 0,0 1 0 0 0,-1 0 0 0 0,1-1 0 0 0,0 1 0 0 0,0 0 0 0 0,-1 0 0 0 0,1 0 0 0 0,-1 0 0 0 0,1 0 0 0 0,-1 0 0 0 0,1 0 0 0 0,-1 0 0 0 0,1 0 0 0 0,-1 0 0 0 0,0 0 0 0 0,1 0 0 0 0,-1 0 0 0 0,0 0 0 0 0,0 0 0 0 0,0 0 0 0 0,0 0 0 0 0,0 0 0 0 0,0 0 0 0 0,0 0 0 0 0,0 1 0 0 0,-1-1 0 0 0,1 0 0 0 0,0 0 0 0 0,0 0 0 0 0,-1 0 0 0 0,1 0 0 0 0,-1 0 0 0 0,1 0 0 0 0,-2 1 0 0 0,1-1 0 0 0,-1 2 0 0 0,-1 0 0 0 0,1 0 0 0 0,-1 0 0 0 0,0 0 0 0 0,0 0 0 0 0,0-1 0 0 0,-1 1 0 0 0,1-1 0 0 0,-6 3 0 0 0,-34 14 0 0 0,-106 39 0 0 0,135-53 0 0 0,-31 5 0 0 0,36-9 0 0 0,1 1 0 0 0,-1-1 0 0 0,0 2 0 0 0,1-1 0 0 0,-1 1 0 0 0,1 1 0 0 0,0-1 0 0 0,-14 10 0 0 0,-25 17 0 0 0,32-22 0 0 0,1 2 0 0 0,-20 14 0 0 0,30-18-2 0 0,6-4-13 0 0,4-3-101 0 0,0 0-232 0 0,0-1 0 0 0,0 0-1 0 0,0 0 1 0 0,0 0 0 0 0,0-1 0 0 0,8-4 0 0 0,-10 4 125 0 0,18-8-800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57 13823 0 0,'-16'0'1056'0'0,"-20"8"323"0"0,35-7-870 0 0,1-1 3 0 0,0 0 0 0 0,0 0 0 0 0,0 0 0 0 0,1-1 68 0 0,39-16 2565 0 0,-21 8-2802 0 0,1 1 0 0 0,30-9 1 0 0,-33 13-107 0 0,-7 2 115 0 0,0-1 0 0 0,1 1 0 0 0,-1 1 0 0 0,21-1 0 0 0,-19 5-352 0 0,-11-3 0 0 0,-1 1 0 0 0,1-1 0 0 0,-1 1 0 0 0,1-1 0 0 0,-1 0 0 0 0,1 1 0 0 0,-1 0 0 0 0,1-1 0 0 0,-1 1 0 0 0,1-1 0 0 0,-1 1 0 0 0,0-1 0 0 0,1 1 0 0 0,-1 1 0 0 0,1 1-50 0 0,0 1 1 0 0,0-1-1 0 0,-1 1 0 0 0,1 0 0 0 0,-1 0 0 0 0,0-1 1 0 0,0 1-1 0 0,0 0 0 0 0,-1-1 0 0 0,1 1 0 0 0,-1 0 1 0 0,0-1-1 0 0,0 1 0 0 0,0 0 0 0 0,-1-1 0 0 0,1 0 1 0 0,-1 1-1 0 0,0-1 0 0 0,-3 5 0 0 0,-2 3-149 0 0,-2-1 0 0 0,1 0 0 0 0,-1 0-1 0 0,-12 10 1 0 0,19-17 199 0 0,-29 25 0 0 0,-38 26 0 0 0,60-46-77 0 0,-1-1-1 0 0,-1-1 0 0 0,1 0 1 0 0,-1 0-1 0 0,0-1 1 0 0,0 0-1 0 0,-1-1 1 0 0,0-1-1 0 0,1 0 1 0 0,-1 0-1 0 0,-15 1 0 0 0,15-4-311 0 0,9 0 337 0 0,-1 0 0 0 0,1 0 0 0 0,0 0 0 0 0,-1 0 0 0 0,1 1 0 0 0,0 0 0 0 0,-1-1 0 0 0,1 1 0 0 0,0 1 0 0 0,0-1 0 0 0,0 0 0 0 0,0 1 0 0 0,-4 2 0 0 0,7-4 52 0 0,0 0 0 0 0,-1 0 0 0 0,1 0 0 0 0,0 0 0 0 0,-1 0 0 0 0,1 1 0 0 0,0-1 0 0 0,-1 0 0 0 0,1 0 0 0 0,0 0 0 0 0,0 1 0 0 0,-1-1 0 0 0,1 0 0 0 0,0 0 0 0 0,0 1 0 0 0,-1-1 0 0 0,1 0 0 0 0,0 0 0 0 0,0 1 0 0 0,0-1 0 0 0,-1 0 0 0 0,1 1 0 0 0,0-1 0 0 0,0 0 0 0 0,0 1 0 0 0,0-1 0 0 0,0 0 0 0 0,0 1 0 0 0,0-1 0 0 0,0 0 0 0 0,0 1 0 0 0,0-1 0 0 0,0 1 0 0 0,0 0 0 0 0,4 2 0 0 0,1 2 0 0 0,0-1 0 0 0,1 0 0 0 0,0 0 0 0 0,-1 0 0 0 0,2-1 0 0 0,6 4 0 0 0,1 0 0 0 0,-2-2-286 0 0,0-1 1 0 0,0 0-1 0 0,0-1 0 0 0,0-1 0 0 0,1 0 0 0 0,12 1 0 0 0,-13-2 255 0 0,26 2 13 0 0,-26-2 18 0 0,1 0 1 0 0,-1 1-1 0 0,1 0 1 0 0,12 4-1 0 0,-13-2 0 0 0,-8-4 0 0 0,-1 1 0 0 0,0 0 0 0 0,0 0 0 0 0,0 0 0 0 0,0 0 0 0 0,0 1 0 0 0,-1-1 0 0 0,1 1 0 0 0,0 0 0 0 0,-1 0 0 0 0,1 0 0 0 0,-1 0 0 0 0,4 4 0 0 0,-2-1 166 0 0,0-1 0 0 0,-1 1 0 0 0,0 0 0 0 0,0 0 0 0 0,3 7 0 0 0,-6-10-118 0 0,1-1-1 0 0,-1 1 0 0 0,1 0 1 0 0,-1 0-1 0 0,0 0 1 0 0,0 0-1 0 0,0 0 1 0 0,0 0-1 0 0,0 0 0 0 0,0 0 1 0 0,0-1-1 0 0,-1 1 1 0 0,1 0-1 0 0,-1 0 1 0 0,1 0-1 0 0,-1 0 0 0 0,0-1 1 0 0,0 1-1 0 0,0 0 1 0 0,-1 1-1 0 0,-4 6-47 0 0,-1 0 0 0 0,-1-1 0 0 0,1 0 0 0 0,-1 0 0 0 0,-1-1 0 0 0,1 0 0 0 0,-1 0 0 0 0,0-1 0 0 0,-1 0 0 0 0,-14 6 0 0 0,-12 4 0 0 0,-59 16 0 0 0,84-28 0 0 0,-94 25 243 0 0,-46 16 1562 0 0,149-44-2547 0 0,-13 4 2049 0 0,11-3-3912 0 0,3-1-3965 0 0,1-1 132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550 129 6447 0 0,'1'-2'298'0'0,"4"-2"-155"0"0,13-11 631 0 0,1 0 0 0 0,0 1 1 0 0,25-13-1 0 0,-23 17 785 0 0,-7 2 790 0 0,29-11 1 0 0,-35 17-2000 0 0,21-6 504 0 0,-27 8-483 0 0,-2 0 117 0 0,0 0 21 0 0,5-4 1982 0 0,-57 33-2042 0 0,-14 10-519 0 0,-1-2-1 0 0,-97 35 0 0 0,-112 13-1977 0 0,266-83 2046 0 0,0 0 0 0 0,0 0-1 0 0,0-1 1 0 0,0-1 0 0 0,0 0-1 0 0,-16-1 1 0 0,7-5-64 0 0,15 1-143 0 0,2 3 42 0 0,2 0 85 0 0,0 1 0 0 0,0 0 1 0 0,0 0-1 0 0,0 0 1 0 0,0-1-1 0 0,0 1 1 0 0,0 0-1 0 0,0 0 1 0 0,0 0-1 0 0,1-1 1 0 0,-1 1-1 0 0,0 0 0 0 0,1 0 1 0 0,-1 0-1 0 0,2-2 1 0 0,-1 1-54 0 0,1-3 116 0 0,0 1 0 0 0,1-1 1 0 0,0 1-1 0 0,-1 0 1 0 0,1 0-1 0 0,1 0 1 0 0,-1 0-1 0 0,1 0 1 0 0,4-3-1 0 0,-5 5 25 0 0,0-1 0 0 0,-1 1 0 0 0,1 0 0 0 0,1 0 0 0 0,-1 1 0 0 0,0-1 0 0 0,0 1 0 0 0,1-1 0 0 0,-1 1 0 0 0,1 0 0 0 0,-1 0 0 0 0,1 1 0 0 0,4-1 0 0 0,-7 1 81 0 0,1 0 0 0 0,0 0 0 0 0,0 1-1 0 0,-1-1 1 0 0,1 1 0 0 0,0-1 0 0 0,-1 1 0 0 0,1 0-1 0 0,-1 0 1 0 0,1 0 0 0 0,-1 0 0 0 0,1 0-1 0 0,1 2 1 0 0,-1-2 18 0 0,-2-1-76 0 0,0 1 0 0 0,1 0 0 0 0,-1-1-1 0 0,0 1 1 0 0,1 0 0 0 0,-1-1 0 0 0,0 1-1 0 0,0-1 1 0 0,0 1 0 0 0,0 0 0 0 0,0 0 0 0 0,0-1-1 0 0,0 1 1 0 0,0 0 0 0 0,0-1 0 0 0,0 1-1 0 0,0 0 1 0 0,0 0 0 0 0,-1 2 16 0 0,3 14-31 0 0,-1-13-14 0 0,-1-1 0 0 0,1 1 0 0 0,-1 0 0 0 0,0-1 1 0 0,0 1-1 0 0,0 0 0 0 0,0-1 0 0 0,-1 1 0 0 0,0 0 0 0 0,0-1 0 0 0,0 1 1 0 0,0-1-1 0 0,0 1 0 0 0,0-1 0 0 0,-3 4 0 0 0,2-5 0 0 0,0 4 0 0 0,-1-1 0 0 0,-1-1 0 0 0,1 1 0 0 0,-1 0 0 0 0,1-1 0 0 0,-1 0 0 0 0,-1 0 0 0 0,1 0 0 0 0,-1 0 0 0 0,-5 3 0 0 0,-2 0 0 0 0,-10 3 0 0 0,-24-4 0 0 0,45-5 0 0 0,-14 0 0 0 0,10 0 0 0 0,10 0 0 0 0,98 1 0 0 0,46 2 0 0 0,-89-1 0 0 0,-23-1 377 0 0,1 2-1 0 0,-1 1 1 0 0,0 1-1 0 0,51 17 1 0 0,-78-19-347 0 0,1 0 0 0 0,-1 0 0 0 0,0 1-1 0 0,0 0 1 0 0,10 8 0 0 0,-18-11-32 0 0,0-1 0 0 0,0 1 0 0 0,0 0 0 0 0,0 0 0 0 0,0 0 0 0 0,0 1 1 0 0,-1-1-1 0 0,1 0 0 0 0,-1 1 0 0 0,1-1 0 0 0,0 4 0 0 0,-1-4 2 0 0,-1-1 1 0 0,0 1-1 0 0,1 0 1 0 0,-1 0-1 0 0,0 0 1 0 0,0 0-1 0 0,0 0 1 0 0,0 0-1 0 0,0 0 1 0 0,-1 0-1 0 0,1-1 1 0 0,0 1-1 0 0,-1 0 1 0 0,0 0-1 0 0,1 0 1 0 0,-1-1-1 0 0,0 1 1 0 0,-1 2-1 0 0,-1 0 0 0 0,0-1 0 0 0,0 1 0 0 0,0 0 0 0 0,0-1 0 0 0,-1 0 0 0 0,0 0 0 0 0,0 0 0 0 0,-7 5 0 0 0,-36 15 0 0 0,-4-4 18 0 0,-71 17 0 0 0,0 0 1386 0 0,61-20-773 0 0,47-13-866 0 0,0 0 1 0 0,0 1-1 0 0,1 1 1 0 0,-1 0 0 0 0,-16 10-1 0 0,28-15-207 0 0,20 1 150 0 0,-14 0 158 0 0,1-1 0 0 0,0 0 0 0 0,0 0 0 0 0,0 0 0 0 0,6-2 0 0 0,15-5-1638 0 0,4-1-5054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5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13823 0 0,'0'0'315'0'0,"0"0"45"0"0,0 0 21 0 0,0 0-49 0 0,-7 3-208 0 0,-1 3-90 0 0,1-1 0 0 0,0 1 0 0 0,1 1 0 0 0,0-1 1 0 0,-9 12-1 0 0,-24 41 401 0 0,15-21-152 0 0,-6 10 89 0 0,2 1 1 0 0,-35 86-1 0 0,-59 167 1511 0 0,107-269-1739 0 0,-12 31-124 0 0,24-56-8 0 0,1 0 0 0 0,0 1 1 0 0,0-1-1 0 0,1 1 0 0 0,-1 13 0 0 0,2-19 359 0 0,0-3 117 0 0,0 0 21 0 0,0 0-202 0 0,0 0-862 0 0,8-5-1382 0 0,1-1 914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46 11975 0 0,'0'0'547'0'0,"0"0"-11"0"0,2-1-344 0 0,90-42 4849 0 0,-92 43-5011 0 0,0 0 0 0 0,1 0 0 0 0,-1 0 0 0 0,0-1 0 0 0,0 1 0 0 0,0 0 0 0 0,1 0 0 0 0,-1 0-1 0 0,0 0 1 0 0,0 0 0 0 0,1 0 0 0 0,-1 0 0 0 0,0-1 0 0 0,0 1 0 0 0,1 0 0 0 0,-1 0 0 0 0,0 0 0 0 0,0 0 0 0 0,1 0 0 0 0,-1 0-1 0 0,0 0 1 0 0,0 0 0 0 0,1 0 0 0 0,-1 1 0 0 0,0-1 0 0 0,0 0 0 0 0,1 0 0 0 0,-1 0 0 0 0,0 0 0 0 0,0 0 0 0 0,1 0 0 0 0,-1 0-1 0 0,0 1 1 0 0,0-1 0 0 0,0 0 0 0 0,1 0 0 0 0,-1 0 0 0 0,0 0 0 0 0,0 1 0 0 0,0-1 0 0 0,0 0 0 0 0,0 14 532 0 0,-12 16 191 0 0,-15 9 124 0 0,-2-2 0 0 0,-48 50 0 0 0,20-25-852 0 0,16-20-25 0 0,30-31 0 0 0,0-1 0 0 0,0 2 0 0 0,1 0 0 0 0,1 0 0 0 0,0 0 0 0 0,-13 24 0 0 0,19-25 0 0 0,5-2 0 0 0,-1-8 0 0 0,0 1 0 0 0,0-1 0 0 0,0 0 0 0 0,0 1 0 0 0,0-1 0 0 0,1 0 0 0 0,-1 0 0 0 0,0 0 0 0 0,1 0 0 0 0,-1 0 0 0 0,1 0 0 0 0,-1-1 0 0 0,1 1 0 0 0,-1 0 0 0 0,1-1 0 0 0,-1 1 0 0 0,1-1 0 0 0,0 0 0 0 0,-1 1 0 0 0,1-1 0 0 0,0 0 0 0 0,-1 0 0 0 0,4 0 0 0 0,5-1 0 0 0,0 0 0 0 0,18-4 0 0 0,-16 3 0 0 0,135-35 0 0 0,-100 24 0 0 0,0 1 0 0 0,71-8 0 0 0,-106 19-302 0 0,23-7-1 0 0,6 0-1056 0 0,-34 7 683 0 0,-1 0 0 0 0,0-1 0 0 0,9-2 0 0 0,-4-2-4752 0 0,-9 5-372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13823 0 0,'0'0'315'0'0,"0"0"45"0"0,2 0 21 0 0,3 0-263 0 0,27 2 220 0 0,-23 3-267 0 0,-8-4-18 0 0,0 0 0 0 0,0 0 0 0 0,-1 0 0 0 0,1 1 0 0 0,0-1 0 0 0,0 0 1 0 0,-1 1-1 0 0,1-1 0 0 0,-1 1 0 0 0,1-1 0 0 0,-1 1 0 0 0,0-1 0 0 0,0 0 0 0 0,1 1 0 0 0,-1-1 0 0 0,0 1 0 0 0,0 0 0 0 0,-1-1 1 0 0,1 1-1 0 0,0-1 0 0 0,0 0 0 0 0,-1 1 0 0 0,1-1 0 0 0,-1 3 0 0 0,-3 5 222 0 0,1 0 0 0 0,-9 15 0 0 0,5-10-42 0 0,-124 215 2429 0 0,78-144-1809 0 0,25-39-912 0 0,-1 1 195 0 0,1 2 1 0 0,-23 56-1 0 0,45-90-300 0 0,0 0 0 0 0,2 1 0 0 0,0-1 0 0 0,0 1 0 0 0,1 0 0 0 0,1 0 0 0 0,1 0 0 0 0,0 0 0 0 0,1 0 1 0 0,1 1-1 0 0,5 28 0 0 0,-5-41-847 0 0,2 5-12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63 11975 0 0,'0'0'267'0'0,"0"0"42"0"0,2-1 17 0 0,37-33 223 0 0,2 8 3107 0 0,-39 25-2991 0 0,-2 1-121 0 0,0 0-28 0 0,0 0-4 0 0,0 0 0 0 0,0 0 0 0 0,0 0 0 0 0,0 0-68 0 0,-3 0-428 0 0,1 0 0 0 0,0 0 0 0 0,0 0 0 0 0,0 0 0 0 0,0 1 0 0 0,0-1 1 0 0,0 0-1 0 0,0 1 0 0 0,-3 1 0 0 0,0 0-5 0 0,-46 13-11 0 0,-59 26 0 0 0,25-7 0 0 0,-17 4 19 0 0,-56 20-1422 0 0,103-40 795 0 0,58-20 608 0 0,9-7 0 0 0,22-13 0 0 0,-21 16 0 0 0,0-1 0 0 0,-1 0 0 0 0,14-11 0 0 0,-24 16 0 0 0,1 0 0 0 0,0 0 0 0 0,-1 1 0 0 0,1-1 0 0 0,0 1 0 0 0,5-2 0 0 0,-8 3 0 0 0,0 0 0 0 0,0 0 0 0 0,0 0 0 0 0,0 0 0 0 0,0 1 0 0 0,0-1 0 0 0,0 0 0 0 0,0 0 0 0 0,-1 0 0 0 0,1 0 0 0 0,0 1 0 0 0,0-1 0 0 0,0 0 0 0 0,0 0 0 0 0,0 0 0 0 0,0 0 0 0 0,0 1 0 0 0,0-1 0 0 0,0 0 0 0 0,1 0 0 0 0,-1 0 0 0 0,0 0 0 0 0,0 1 0 0 0,0-1 0 0 0,0 0 0 0 0,0 0 0 0 0,0 0 0 0 0,0 0 0 0 0,0 0 0 0 0,0 1 0 0 0,0-1 0 0 0,0 0 0 0 0,1 0 0 0 0,-1 0 0 0 0,0 0 0 0 0,0 0 0 0 0,0 0 0 0 0,0 0 0 0 0,0 0 0 0 0,1 1 0 0 0,-1-1 0 0 0,0 0 0 0 0,0 0 0 0 0,0 0 0 0 0,0 0 0 0 0,1 0 0 0 0,-1 0 0 0 0,0 0 0 0 0,0 0 0 0 0,0 0 0 0 0,0 0 0 0 0,1 0 0 0 0,-1 0 0 0 0,0 0 0 0 0,0 0 0 0 0,0 0 0 0 0,0 0 0 0 0,1 0 0 0 0,-1 0 0 0 0,0 0 0 0 0,0-1 0 0 0,-7 12 0 0 0,-18 17 0 0 0,-2-1 0 0 0,-48 38 0 0 0,-26 17 0 0 0,84-61 0 0 0,17-21 0 0 0,0 0 0 0 0,-1 0 0 0 0,1 0 0 0 0,0 0 0 0 0,0 1 0 0 0,0-1 0 0 0,-1 0 0 0 0,1 0 0 0 0,0 1 0 0 0,0-1 0 0 0,0 0 0 0 0,0 0 0 0 0,0 1 0 0 0,-1-1 0 0 0,1 0 0 0 0,0 0 0 0 0,0 1 0 0 0,0-1 0 0 0,0 0 0 0 0,0 1 0 0 0,0-1 0 0 0,0 0 0 0 0,0 0 0 0 0,0 1 0 0 0,0-1 0 0 0,0 0 0 0 0,0 1 0 0 0,0-1 0 0 0,0 0 0 0 0,0 0 0 0 0,1 1 0 0 0,-1-1 0 0 0,0 0 0 0 0,0 0 0 0 0,0 1 0 0 0,0-1 0 0 0,0 0 0 0 0,1 0 0 0 0,-1 1 0 0 0,0-1 0 0 0,0 0 0 0 0,6 1 0 0 0,11 4 0 0 0,-12-4 0 0 0,0 1 0 0 0,0-1 0 0 0,0 0 0 0 0,0 0 0 0 0,0-1 0 0 0,10 1 0 0 0,79-14 0 0 0,-70 8 0 0 0,0 2 0 0 0,0 0 0 0 0,0 2 0 0 0,27 1 0 0 0,-41 1 0 0 0,0 0 0 0 0,-1 1 0 0 0,1 0 0 0 0,10 3 0 0 0,-16-3 0 0 0,1 0 0 0 0,-1 0 0 0 0,0 1 0 0 0,0-1 0 0 0,0 1 0 0 0,0 0 0 0 0,0 0 0 0 0,-1 0 0 0 0,1 1 0 0 0,3 4 0 0 0,-3-3 13 0 0,0 0 0 0 0,0 0 0 0 0,-1 0 1 0 0,0 0-1 0 0,0 1 0 0 0,4 11 0 0 0,-6-14 5 0 0,0 0 0 0 0,0-1 1 0 0,-1 1-1 0 0,0 0 0 0 0,1 0 0 0 0,-1 0 0 0 0,0 0 1 0 0,-1 0-1 0 0,1 0 0 0 0,0 0 0 0 0,-1 0 0 0 0,1 0 1 0 0,-1 0-1 0 0,0-1 0 0 0,0 1 0 0 0,-3 4 1 0 0,0 1 113 0 0,0-2 0 0 0,-1 1 0 0 0,0 0 0 0 0,0-1 0 0 0,0 0 0 0 0,-1 0 0 0 0,0-1 0 0 0,0 0 1 0 0,-1 0-1 0 0,1 0 0 0 0,-1-1 0 0 0,-14 7 0 0 0,-4 0-203 0 0,0-2 0 0 0,-43 9 0 0 0,-14 5 157 0 0,29-4-86 0 0,-145 59 0 0 0,170-66 13 0 0,-14 7-427 0 0,41-18-61 0 0,1-1-33 0 0,5-1 139 0 0,1 0 0 0 0,-1 0 0 0 0,0-1 0 0 0,0 1 0 0 0,0-1 0 0 0,0-1 0 0 0,0 1 0 0 0,0-1 0 0 0,8-6 0 0 0,5-2-489 0 0,49-26-2022 0 0,-8 1 1348 0 0,-2 3-4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13823 0 0,'0'0'315'0'0,"0"0"45"0"0,0 0 21 0 0,0 0-49 0 0,0 0-81 0 0,0 0 481 0 0,0 0 237 0 0,0 0 45 0 0,0 0-61 0 0,0 0-288 0 0,0 0-121 0 0,0 0-28 0 0,0 0-4 0 0,0 0 0 0 0,0 0 0 0 0,0 0 0 0 0,-2 1-68 0 0,-19 5-319 0 0,-93 30-78 0 0,-8 13-102 0 0,-190 71-1274 0 0,308-118 1256 0 0,0-1 0 0 0,0 0 0 0 0,0 0 0 0 0,0 0 0 0 0,0-1 1 0 0,0 1-1 0 0,0-1 0 0 0,-8-1 0 0 0,5 1 49 0 0,6 0-346 0 0,2-2-118 0 0,1-4 421 0 0,2 1 0 0 0,-1 0 1 0 0,0-1-1 0 0,1 1 0 0 0,0 0 1 0 0,1 1-1 0 0,-1-1 1 0 0,6-4-1 0 0,45-32-420 0 0,-41 32 456 0 0,-14 9 31 0 0,0 0 0 0 0,0 0 0 0 0,0 0 0 0 0,0 0 0 0 0,0 0 0 0 0,0 0 0 0 0,0 0 0 0 0,0-1 0 0 0,0 1 0 0 0,0 0 0 0 0,0 0 0 0 0,0 0 0 0 0,0 0 0 0 0,0 0 0 0 0,0 0 0 0 0,-9 5 0 0 0,-14 8 0 0 0,-28 25 0 0 0,19-15 0 0 0,2 0 0 0 0,-37 37 0 0 0,62-54 0 0 0,-1 0 0 0 0,1 1 0 0 0,1 0 0 0 0,-8 15 0 0 0,9-13 64 0 0,4-8 7 0 0,0 1 0 0 0,0 0-1 0 0,0-1 1 0 0,1 1 0 0 0,-1-1-1 0 0,0 1 1 0 0,1-1 0 0 0,-1 1-1 0 0,1-1 1 0 0,-1 0 0 0 0,1 0-1 0 0,-1 0 1 0 0,1 0 0 0 0,0 0-1 0 0,0 0 1 0 0,3 1 0 0 0,32 10 655 0 0,-28-11-726 0 0,-1 0 0 0 0,1 0 0 0 0,0 0 0 0 0,0-1 0 0 0,0 0 0 0 0,-1-1 0 0 0,11-2 0 0 0,-3 1 0 0 0,24 0 0 0 0,-2 0 0 0 0,-25 2 0 0 0,0 0 0 0 0,1 1 0 0 0,-1 1 0 0 0,1 0 0 0 0,13 4 0 0 0,24 3 0 0 0,-37-7 0 0 0,-1 1 0 0 0,1 0 0 0 0,26 10 0 0 0,-33-11 0 0 0,0 2 0 0 0,0-1 0 0 0,-1 1 0 0 0,1 0 0 0 0,-1 0 0 0 0,0 1 0 0 0,0 0 0 0 0,10 10 0 0 0,-10-7 0 0 0,-1-2 0 0 0,0-1 0 0 0,0 2 0 0 0,5 7 0 0 0,-9-12 0 0 0,0 1 0 0 0,0-1 0 0 0,0 1 0 0 0,0-1 0 0 0,-1 0 0 0 0,1 1 0 0 0,-1-1 0 0 0,1 1 0 0 0,-1 0 0 0 0,0-1 0 0 0,0 1 0 0 0,0-1 0 0 0,0 1 0 0 0,-1 2 0 0 0,1-4 0 0 0,-1 1-1 0 0,1-1 1 0 0,-1 1 0 0 0,1-1-1 0 0,-1 0 1 0 0,0 0 0 0 0,0 1-1 0 0,0-1 1 0 0,1 0-1 0 0,-1 0 1 0 0,0 0 0 0 0,-1 0-1 0 0,1 0 1 0 0,0 0-1 0 0,0 0 1 0 0,0 0 0 0 0,-2 1-1 0 0,1-2 7 0 0,1 1 0 0 0,0 0 1 0 0,-1 0-1 0 0,1 0 0 0 0,0 0 0 0 0,0 0 0 0 0,0 1 0 0 0,0-1 0 0 0,0 0 0 0 0,0 0 0 0 0,0 1 0 0 0,-1 2 0 0 0,-3 11 469 0 0,5-13-406 0 0,0 0-1 0 0,-1 0 1 0 0,1 0 0 0 0,-1 0-1 0 0,0 0 1 0 0,1 0 0 0 0,-1 0 0 0 0,0 0-1 0 0,0 0 1 0 0,0-1 0 0 0,-1 1-1 0 0,-1 2 1 0 0,-9 8 41 0 0,-1-1 1 0 0,1-1-1 0 0,-2 0 0 0 0,1-1 0 0 0,-25 12 0 0 0,-78 29-163 0 0,68-33 53 0 0,-82 17 0 0 0,103-32-829 0 0,25-2-124 0 0,2-2-1286 0 0,2-5-4924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25 11975 0 0,'0'0'267'0'0,"2"-1"42"0"0,44-22 498 0 0,-45 22-442 0 0,-1 1 122 0 0,0 0 22 0 0,0 0 3 0 0,0 0 0 0 0,1 13 512 0 0,-2-7-838 0 0,-1 0-1 0 0,0-1 0 0 0,0 1 0 0 0,0-1 1 0 0,0 0-1 0 0,-1 0 0 0 0,0 0 1 0 0,-6 8-1 0 0,0 0 195 0 0,2-2-320 0 0,-1 0 0 0 0,0 0 1 0 0,-1-1-1 0 0,0 0 0 0 0,-1-1 0 0 0,0 0 0 0 0,0 0 0 0 0,-1-1 0 0 0,0-1 0 0 0,-16 9 1 0 0,9-7-69 0 0,0-2 0 0 0,0 0 1 0 0,-1-1-1 0 0,1 0 0 0 0,-1-2 1 0 0,-30 4-1 0 0,-107 3 14 0 0,134-11-20 0 0,-1-1 0 0 0,1-1 0 0 0,0-1 0 0 0,-43-12 0 0 0,43 7-845 0 0,16 4 539 0 0,13 4 1398 0 0,-4 0-929 0 0,5 2-133 0 0,-2 6-16 0 0,-5-4 0 0 0,-1 0 0 0 0,1 0 0 0 0,0 0 0 0 0,-1 0 0 0 0,0 0 0 0 0,0 1 0 0 0,0-1 0 0 0,-1 0 0 0 0,1 0 0 0 0,-1 0 0 0 0,0 0 0 0 0,0 0 0 0 0,-1 0 0 0 0,1 0 0 0 0,-5 7 0 0 0,-1 2 0 0 0,0 0 0 0 0,-1-1 0 0 0,-11 14 0 0 0,16-23 28 0 0,-15 20 443 0 0,0-1 0 0 0,-37 33-1 0 0,52-53-27 0 0,3 1-306 0 0,4-4-162 0 0,7-4-252 0 0,-10 4 206 0 0,41-19-327 0 0,0 3 1 0 0,1 1-1 0 0,55-12 0 0 0,-85 25 408 0 0,1 1 1 0 0,0 0-1 0 0,0 1 0 0 0,0 1 0 0 0,-1 0 0 0 0,1 1 0 0 0,0 1 1 0 0,15 3-1 0 0,-18-3 18 0 0,0 1 0 0 0,0 0 0 0 0,0 1 0 0 0,-1 0 1 0 0,1 1-1 0 0,-1 0 0 0 0,0 1 0 0 0,-1 0 0 0 0,1 1 0 0 0,10 9 1 0 0,-12-8 147 0 0,0-1 1 0 0,-1 1 0 0 0,0 1-1 0 0,-1 0 1 0 0,1-1 0 0 0,-2 2 0 0 0,1-1-1 0 0,5 15 1 0 0,-10-22-177 0 0,-1 0 0 0 0,0 0 0 0 0,1-1 0 0 0,-1 1 0 0 0,0 0 0 0 0,0 0 0 0 0,0 0 0 0 0,0 0 0 0 0,0 0 0 0 0,0-1 0 0 0,0 1 0 0 0,-1 0 0 0 0,1 0 0 0 0,-1 0 0 0 0,1 0 0 0 0,-1-1 0 0 0,0 1 0 0 0,0 0 0 0 0,0-1 0 0 0,0 1 0 0 0,0-1 0 0 0,0 1 0 0 0,-1 1 0 0 0,-2 1 0 0 0,1-1 0 0 0,-1 0 0 0 0,0 1 0 0 0,0-2 0 0 0,0 1 0 0 0,0 0 0 0 0,-7 2 0 0 0,-50 23 407 0 0,-69 21-1 0 0,92-37-97 0 0,-1-2 0 0 0,0-2-1 0 0,-45 4 1 0 0,19-6-536 0 0,-154 11-1610 0 0,197-19 979 0 0,27-7-300 0 0,3-1 487 0 0,1 1 1 0 0,0 1-1 0 0,0-1 0 0 0,1 1 0 0 0,16-10 0 0 0,-21 15 479 0 0,48-29-1343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15663 0 0,'0'0'356'0'0,"0"0"50"0"0,0 0 20 0 0,0 0-42 0 0,0 0-180 0 0,1 9 448 0 0,-2-5 2632 0 0,-6 5-2898 0 0,0 1 0 0 0,0-1-1 0 0,-1 0 1 0 0,0-1 0 0 0,-10 9-1 0 0,-52 36-688 0 0,27-21 436 0 0,-201 180-1009 0 0,231-200 525 0 0,1 0 0 0 0,-10 15 0 0 0,18-21 344 0 0,0 0 0 0 0,0-1 0 0 0,1 1 0 0 0,0 0 0 0 0,1 1 0 0 0,-1-1 0 0 0,1 1 0 0 0,-2 7 0 0 0,4-12 7 0 0,0 0 0 0 0,1 1 0 0 0,-1-1 0 0 0,0 0 0 0 0,1 1 0 0 0,-1-1 0 0 0,1 0 0 0 0,0 0 0 0 0,-1 1 0 0 0,1-1 0 0 0,0 0 0 0 0,2 3 0 0 0,4 9 0 0 0,-5-9 63 0 0,1 1-1 0 0,-1-1 1 0 0,1 0 0 0 0,0 0-1 0 0,1 0 1 0 0,-1-1-1 0 0,1 1 1 0 0,0-1-1 0 0,0 0 1 0 0,7 5 0 0 0,5 4 663 0 0,30 15 0 0 0,-22-13-875 0 0,-11-7 149 0 0,1 0 0 0 0,0-2 0 0 0,0 0 0 0 0,0 0 0 0 0,1-1 0 0 0,0-1 0 0 0,0 0 0 0 0,0-1 0 0 0,0-1 0 0 0,1-1 0 0 0,-1 0 0 0 0,1 0 0 0 0,-1-2 0 0 0,0 0 0 0 0,1-1 0 0 0,-1 0 0 0 0,19-6 0 0 0,176-58 17 0 0,-136 42 409 0 0,-55 18-277 0 0,55-20 748 0 0,-63 22-785 0 0,-1-1 0 0 0,0-1 0 0 0,0 1-1 0 0,15-13 1 0 0,-22 16-112 0 0,0-1 0 0 0,-1 0 0 0 0,1 0 0 0 0,-1 0 0 0 0,3-5 0 0 0,-1 3 0 0 0,-3 4 0 0 0,-1 0 0 0 0,1 0 0 0 0,0 0 0 0 0,-1 0 0 0 0,1 0 0 0 0,-1 0 0 0 0,1 0 0 0 0,-1 0 0 0 0,1 0 0 0 0,-1 0 0 0 0,0 0 0 0 0,0 0 0 0 0,1 0 0 0 0,-1 0 0 0 0,0 0 0 0 0,0-1 0 0 0,0 1 0 0 0,0 0 0 0 0,0 0 0 0 0,0 0 0 0 0,-1-1 0 0 0,0-3 0 0 0,1-3 0 0 0,-1 1 0 0 0,0-1 0 0 0,0 0 0 0 0,0 1 0 0 0,-1-1 0 0 0,-1 1 0 0 0,1 0 0 0 0,-1 0 0 0 0,0 0 0 0 0,-1 0 0 0 0,1 0 0 0 0,-1 1 0 0 0,-1-1 0 0 0,1 1 0 0 0,-10-9 0 0 0,10 11 0 0 0,1 1 0 0 0,-1-1 0 0 0,0 1 0 0 0,0 0 0 0 0,-1 1 0 0 0,1-1 0 0 0,0 1 0 0 0,-1-1 0 0 0,0 1 0 0 0,1 1 0 0 0,-1-1 0 0 0,0 1 0 0 0,0 0 0 0 0,0 0 0 0 0,0 0 0 0 0,0 1 0 0 0,0-1 0 0 0,0 1 0 0 0,0 0 0 0 0,0 1 0 0 0,0-1 0 0 0,0 1 0 0 0,0 0 0 0 0,-8 3 0 0 0,6-1 0 0 0,1 1 0 0 0,-1-1 0 0 0,1 1 0 0 0,0 0 0 0 0,-10 9 0 0 0,2-2 0 0 0,6-4 0 0 0,-1 1 0 0 0,1 0 0 0 0,1 0 0 0 0,-1 0 0 0 0,2 1 0 0 0,-1 0 0 0 0,1 1 0 0 0,0-1 0 0 0,1 1 0 0 0,0 0 0 0 0,1 0 0 0 0,0 1 0 0 0,1-1 0 0 0,0 1 0 0 0,0 0 0 0 0,1 0 0 0 0,-1 17 0 0 0,3-24-186 0 0,1 1 0 0 0,0-1 0 0 0,0 0 0 0 0,0 1 0 0 0,0-1 0 0 0,1 0 0 0 0,-1 0 0 0 0,1 1 0 0 0,0-1 0 0 0,1 0 0 0 0,-1-1 0 0 0,1 1 0 0 0,-1 0 0 0 0,1-1 0 0 0,0 0 0 0 0,6 6 0 0 0,-6-7-82 0 0,-1 0 1 0 0,1 0-1 0 0,-1 0 1 0 0,1 0-1 0 0,0 0 1 0 0,0-1-1 0 0,0 1 1 0 0,0-1-1 0 0,0 1 1 0 0,0-1-1 0 0,0 0 1 0 0,1-1-1 0 0,-1 1 1 0 0,0 0-1 0 0,0-1 1 0 0,1 0-1 0 0,-1 0 1 0 0,0 0-1 0 0,1 0 1 0 0,-1 0-1 0 0,0-1 1 0 0,1 0-1 0 0,2 0 1 0 0,5-4-6615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10135 0 0,'0'0'464'0'0,"0"0"-9"0"0,0 0-223 0 0,0 0 156 0 0,0 0 100 0 0,0 0 21 0 0,1 2-66 0 0,1 5-222 0 0,-1-5 166 0 0,0 2 241 0 0,-1-4-539 0 0,1 0 1 0 0,-1 0-1 0 0,0 0 1 0 0,0 1 0 0 0,0-1-1 0 0,0 0 1 0 0,1 0-1 0 0,-1 0 1 0 0,0 1-1 0 0,0-1 1 0 0,0 0-1 0 0,0 0 1 0 0,0 1-1 0 0,0-1 1 0 0,0 0-1 0 0,0 0 1 0 0,0 1-1 0 0,0-1 1 0 0,0 0 0 0 0,0 0-1 0 0,0 1 1 0 0,0-1-1 0 0,0 0 1 0 0,0 0-1 0 0,0 1 1 0 0,0-1-1 0 0,0 2 16 0 0,-1 0 0 0 0,0 0-1 0 0,1 0 1 0 0,-1 0-1 0 0,0 0 1 0 0,0-1 0 0 0,0 1-1 0 0,0 0 1 0 0,-1-1 0 0 0,1 1-1 0 0,0 0 1 0 0,-1-1-1 0 0,1 0 1 0 0,-1 1 0 0 0,1-1-1 0 0,-4 2 1 0 0,-4 2 183 0 0,0 0 0 0 0,-12 4 0 0 0,6-2-291 0 0,-38 19 20 0 0,-46 20-18 0 0,43-21 1 0 0,-94 57 0 0 0,-43 47 0 0 0,161-107 0 0 0,-9 8-988 0 0,-50 47 0 0 0,88-74 983 0 0,-1 0 0 0 0,1 0-1 0 0,0 1 1 0 0,0 0 0 0 0,1-1 0 0 0,-1 1-1 0 0,1 0 1 0 0,0 0 0 0 0,-3 7 0 0 0,4-8 30 0 0,1 0 1 0 0,-1-1 0 0 0,1 1 0 0 0,-1 0-1 0 0,1 0 1 0 0,0 0 0 0 0,0 0 0 0 0,0-1-1 0 0,1 1 1 0 0,-1 0 0 0 0,1 0 0 0 0,-1 0 0 0 0,1-1-1 0 0,0 1 1 0 0,0 0 0 0 0,2 3 0 0 0,-1-2 125 0 0,1 1 0 0 0,0-1 0 0 0,0 0 0 0 0,0 0 0 0 0,1 0 0 0 0,-1 0 0 0 0,1-1 0 0 0,0 1 0 0 0,0-1 0 0 0,9 5 0 0 0,1 2-222 0 0,-4-3 71 0 0,-1 2 0 0 0,1-1 0 0 0,-1 1 0 0 0,-1 0 0 0 0,0 1 0 0 0,11 15 0 0 0,-17-21 0 0 0,1 1 0 0 0,1-1 0 0 0,-1 0 0 0 0,1 0 0 0 0,-1-1 0 0 0,1 1 0 0 0,0-1 0 0 0,0 0 0 0 0,1 0 0 0 0,-1 0 0 0 0,1 0 0 0 0,-1-1 0 0 0,1 0 0 0 0,0 0 0 0 0,10 3 0 0 0,-5-3 0 0 0,1-1 0 0 0,-1 1 0 0 0,1-1 0 0 0,0-1 0 0 0,-1 0 0 0 0,20-3 0 0 0,64-8 73 0 0,-22 4 915 0 0,103-25-1 0 0,-162 29-987 0 0,10-3 0 0 0,0 0 0 0 0,0-2 0 0 0,31-15 0 0 0,-53 23 13 0 0,21-11 321 0 0,-1-1 0 0 0,0-1 0 0 0,-1 0 0 0 0,18-17 0 0 0,-33 25-315 0 0,0 1-1 0 0,-1-1 0 0 0,1 0 0 0 0,-1 0 0 0 0,-1 0 1 0 0,1-1-1 0 0,-1 1 0 0 0,0-1 0 0 0,0 0 1 0 0,0 0-1 0 0,-1 0 0 0 0,0 0 0 0 0,0-1 1 0 0,0 1-1 0 0,-1 0 0 0 0,0-1 0 0 0,-1 1 1 0 0,1-1-1 0 0,-2-12 0 0 0,-1 5-18 0 0,-1 0 0 0 0,0 0 0 0 0,-1 0 0 0 0,-1 0 0 0 0,0 1 0 0 0,0 0 0 0 0,-12-18 0 0 0,16 28 0 0 0,-1 0 0 0 0,0 0 0 0 0,-1 0 0 0 0,1 0 0 0 0,0 1 0 0 0,-1-1 0 0 0,1 1 0 0 0,-1-1 0 0 0,0 1 0 0 0,0 0 0 0 0,0 0 0 0 0,0 1 0 0 0,0-1 0 0 0,0 0 0 0 0,0 1 0 0 0,-1 0 0 0 0,1 0 0 0 0,-5-1 0 0 0,3 1 0 0 0,1 1 0 0 0,0 0 0 0 0,-1 0 0 0 0,1 0 0 0 0,0 1 0 0 0,-1-1 0 0 0,1 1 0 0 0,0 0 0 0 0,0 1 0 0 0,0-1 0 0 0,-1 1 0 0 0,1-1 0 0 0,1 1 0 0 0,-8 4 0 0 0,1 1 0 0 0,0 0 0 0 0,1 0 0 0 0,-15 15 0 0 0,19-17 0 0 0,1 0 0 0 0,0 0 0 0 0,0 0 0 0 0,0 1 0 0 0,1 0 0 0 0,0 0 0 0 0,0 0 0 0 0,-2 8 0 0 0,-6 13 0 0 0,8-21 0 0 0,0 1 0 0 0,1-1 0 0 0,-1 1 0 0 0,2-1 0 0 0,-1 1 0 0 0,-1 12 0 0 0,3-5 34 0 0,0 0-1 0 0,1-1 0 0 0,0 1 1 0 0,1 0-1 0 0,1-1 0 0 0,8 26 1 0 0,-9-33-209 0 0,0-1 1 0 0,0 0 0 0 0,1 0 0 0 0,-1 0-1 0 0,1 0 1 0 0,0 0 0 0 0,1 0-1 0 0,-1-1 1 0 0,1 1 0 0 0,0-1 0 0 0,0 0-1 0 0,0 0 1 0 0,1-1 0 0 0,-1 1 0 0 0,1-1-1 0 0,0 0 1 0 0,0 0 0 0 0,0-1-1 0 0,7 3 1 0 0,-9-4-159 0 0,-1 0 0 0 0,1-1 0 0 0,-1 0 0 0 0,0 0 0 0 0,1 0 0 0 0,-1 0 0 0 0,1 0 0 0 0,4-1 0 0 0,9-2-1202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15663 0 0,'0'0'356'0'0,"0"0"50"0"0,0 0 20 0 0,0 0-42 0 0,-1 2-180 0 0,-12 51 1559 0 0,-16 26-244 0 0,13-37-865 0 0,-18 59 808 0 0,21-56-1392 0 0,-2-1 1 0 0,-3-1-1 0 0,-26 50 0 0 0,1-33-978 0 0,31-44 71 0 0,0 0 0 0 0,-18 33 0 0 0,21-28-1275 0 0,2-2-4372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25 11975 0 0,'8'-3'576'0'0,"14"-11"231"0"0,-20 13-442 0 0,-2 1-285 0 0,0 0 0 0 0,0 0-1 0 0,0 0 1 0 0,0 0 0 0 0,0 0-1 0 0,1 0 1 0 0,-1 0 0 0 0,0 0-1 0 0,0-1 1 0 0,0 1-1 0 0,0 0 1 0 0,0 0 0 0 0,0 0-1 0 0,1 0 1 0 0,-1 0 0 0 0,0 0-1 0 0,0 0 1 0 0,0-1 0 0 0,0 1-1 0 0,0 0 1 0 0,0 0 0 0 0,0 0-1 0 0,0 0 1 0 0,0 0 0 0 0,0 0-1 0 0,0-1 1 0 0,1 1 0 0 0,-1 0-1 0 0,0 0 1 0 0,0 0-1 0 0,0 0 1 0 0,0-1 0 0 0,0 1-1 0 0,0 0 1 0 0,0 0 0 0 0,0 0-1 0 0,0 0 1 0 0,-1 0 0 0 0,1-1-1 0 0,0 1 1 0 0,0 0 0 0 0,0 0-1 0 0,0 0 1 0 0,0 0 0 0 0,0 0-1 0 0,0-1 1 0 0,0 1 0 0 0,0 0-1 0 0,0 0 1 0 0,0 0 0 0 0,-1 0-1 0 0,1 0 1 0 0,-11 0 1162 0 0,-17 8-1022 0 0,-25 15-212 0 0,-99 58-1 0 0,80-40-6 0 0,-180 103-1 0 0,232-131 0 0 0,-25 21 0 0 0,18-12 0 0 0,19-13 0 0 0,5 1 0 0 0,3-10 0 0 0,0 1 0 0 0,1 0 0 0 0,-1 0 0 0 0,0 0 0 0 0,1-1 0 0 0,-1 1 0 0 0,1 0 0 0 0,-1 0 0 0 0,1-1 0 0 0,0 1 0 0 0,-1 0 0 0 0,1-1 0 0 0,0 1 0 0 0,-1-1 0 0 0,1 1 0 0 0,0-1 0 0 0,0 1 0 0 0,-1-1 0 0 0,3 1 0 0 0,16 6 0 0 0,-17-6 0 0 0,20 4 233 0 0,1 0 0 0 0,0-2-1 0 0,24 1 1 0 0,7 0 139 0 0,1 2 1 0 0,71 17-1 0 0,-94-15-84 0 0,-1 0 0 0 0,1-3 0 0 0,0 0 0 0 0,47-1 0 0 0,-65-4-84 0 0,14-1 18 0 0,46-6 0 0 0,-64 5-227 0 0,-1 0 1 0 0,1-1-1 0 0,-1 0 1 0 0,0 0 0 0 0,0-1-1 0 0,-1 0 1 0 0,1-1 0 0 0,13-9-1 0 0,-8 3 5 0 0,21-20 0 0 0,-30 26 0 0 0,0-1 0 0 0,0 0 0 0 0,-1 0 0 0 0,1-1 0 0 0,-2 1 0 0 0,6-12 0 0 0,1-4 0 0 0,21-56 0 0 0,-27 66 0 0 0,-1 1 0 0 0,-1 0 0 0 0,0-1 0 0 0,0 0 0 0 0,0-13 0 0 0,-2 22 0 0 0,-1 1 0 0 0,1 0 0 0 0,-1-1 0 0 0,1 1 0 0 0,-1 0 0 0 0,0 0 0 0 0,0 0 0 0 0,0 0 0 0 0,0 0 0 0 0,0 0 0 0 0,0 0 0 0 0,-1 0 0 0 0,1 0 0 0 0,-1 0 0 0 0,1 0 0 0 0,-1 1 0 0 0,1-1 0 0 0,-1 1 0 0 0,0-1 0 0 0,0 1 0 0 0,0 0 0 0 0,0 0 0 0 0,0-1 0 0 0,0 2 0 0 0,0-1 0 0 0,-5-1 0 0 0,0-1 0 0 0,-1 1 0 0 0,1 0 0 0 0,-1 1 0 0 0,0 0 0 0 0,1 0 0 0 0,-15 0 0 0 0,15 2 0 0 0,0 0 0 0 0,0 0 0 0 0,0 0 0 0 0,0 1 0 0 0,1 0 0 0 0,-1 1 0 0 0,1-1 0 0 0,-1 1 0 0 0,1 1 0 0 0,0-1 0 0 0,0 1 0 0 0,0 0 0 0 0,1 0 0 0 0,0 1 0 0 0,-1-1 0 0 0,1 1 0 0 0,1 0 0 0 0,-8 11 0 0 0,-1 2 0 0 0,2 1 0 0 0,0 0 0 0 0,2 1 0 0 0,-14 36 0 0 0,19-46 0 0 0,1 0 0 0 0,-1 0 0 0 0,2 1 0 0 0,0-1 0 0 0,0 1 0 0 0,1-1 0 0 0,0 1 0 0 0,1 0 0 0 0,1 19 0 0 0,3-20 0 0 0,-3-9-53 0 0,0 0 0 0 0,0 0 0 0 0,0 0 0 0 0,0 0 1 0 0,1 0-1 0 0,-1-1 0 0 0,0 1 0 0 0,0 0 0 0 0,0-1 0 0 0,1 1 0 0 0,-1-1 0 0 0,0 1 0 0 0,0-1 0 0 0,1 1 0 0 0,-1-1 0 0 0,0 0 0 0 0,1 0 0 0 0,-1 0 1 0 0,1 0-1 0 0,-1 0 0 0 0,0 0 0 0 0,1 0 0 0 0,1-1 0 0 0,2 0-612 0 0,0 0 0 0 0,-1-1 0 0 0,1 1 0 0 0,0-1 0 0 0,4-3 0 0 0,12-7-6155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191 108 13823 0 0,'0'0'315'0'0,"0"0"45"0"0,0 0 21 0 0,0 0-49 0 0,-1 0-220 0 0,-3-3-29 0 0,3 3 282 0 0,0-1 324 0 0,1 1-654 0 0,0 0-1 0 0,0 0 1 0 0,0 0 0 0 0,0 0 0 0 0,0 0 0 0 0,0 0-1 0 0,0 0 1 0 0,0 0 0 0 0,-1 0 0 0 0,1 0 0 0 0,0 0-1 0 0,0 0 1 0 0,0 0 0 0 0,0 0 0 0 0,0 0-1 0 0,0 0 1 0 0,0 0 0 0 0,0 0 0 0 0,0 0 0 0 0,-1 0-1 0 0,1 0 1 0 0,0 0 0 0 0,0 0 0 0 0,0 0-1 0 0,0 0 1 0 0,0 0 0 0 0,0 0 0 0 0,0 0 0 0 0,0-1-1 0 0,0 1 1 0 0,0 0 0 0 0,0 0 0 0 0,0 0-1 0 0,0 0 1 0 0,0 0 0 0 0,0 0 0 0 0,0 0 0 0 0,0 0-1 0 0,-1 0 1 0 0,1 0 0 0 0,0-1 0 0 0,0 1-1 0 0,0 0 1 0 0,0 0 0 0 0,0 0 0 0 0,0 0 0 0 0,0 0-1 0 0,0 0 1 0 0,0 0 0 0 0,1 0 0 0 0,-1 0-1 0 0,0-1 1 0 0,5-4 90 0 0,0 0-1 0 0,1-1 1 0 0,0 2-1 0 0,0-1 0 0 0,0 1 1 0 0,0 0-1 0 0,1 0 1 0 0,9-3-1 0 0,17-5-153 0 0,72-23 228 0 0,-93 32 45 0 0,0 1 1 0 0,1 0 0 0 0,-1 0 0 0 0,0 1-1 0 0,1 1 1 0 0,21 2 0 0 0,-32-2-240 0 0,0 0 0 0 0,-1 1-1 0 0,1-1 1 0 0,0 1 0 0 0,-1-1 0 0 0,1 1 0 0 0,0-1 0 0 0,-1 1 0 0 0,1 0-1 0 0,0 0 1 0 0,-1 0 0 0 0,0 0 0 0 0,1 0 0 0 0,-1 0 0 0 0,1 0 0 0 0,-1 1-1 0 0,0-1 1 0 0,0 0 0 0 0,0 1 0 0 0,0-1 0 0 0,0 1 0 0 0,0-1 0 0 0,0 1 0 0 0,0-1-1 0 0,-1 1 1 0 0,1 0 0 0 0,-1-1 0 0 0,1 1 0 0 0,-1 0 0 0 0,1 0 0 0 0,-1-1-1 0 0,0 1 1 0 0,0 0 0 0 0,0 0 0 0 0,0-1 0 0 0,-1 4 0 0 0,1 2-7 0 0,-2 0 0 0 0,1-1 1 0 0,-1 1-1 0 0,0-1 1 0 0,0 1-1 0 0,-1-1 0 0 0,0 0 1 0 0,-5 9-1 0 0,1-4 2 0 0,-1-1 0 0 0,-1 0 0 0 0,0 0 0 0 0,0-1 0 0 0,-1 0 0 0 0,-18 13 0 0 0,-71 40 0 0 0,74-48 0 0 0,-8 5 0 0 0,-11 6 0 0 0,-65 48 0 0 0,98-64 0 0 0,0 1 0 0 0,0-1 0 0 0,1 2 0 0 0,0-1 0 0 0,1 2 0 0 0,0-1 0 0 0,1 1 0 0 0,0 0 0 0 0,1 1 0 0 0,-7 16 0 0 0,13-25 0 0 0,0-1 0 0 0,0 0 0 0 0,0 1 0 0 0,0-1 0 0 0,0 0 0 0 0,1 1 0 0 0,-1-1 0 0 0,1 1 0 0 0,0-1 0 0 0,0 1 0 0 0,1-1 0 0 0,-1 1 0 0 0,1-1 0 0 0,-1 0 0 0 0,1 1 0 0 0,2 5 0 0 0,-1-7 0 0 0,0 1 0 0 0,-1-1 0 0 0,1 1 0 0 0,0-1 0 0 0,0 0 0 0 0,0 0 0 0 0,0 1 0 0 0,0-1 0 0 0,1-1 0 0 0,-1 1 0 0 0,1 0 0 0 0,-1-1 0 0 0,1 1 0 0 0,0-1 0 0 0,-1 0 0 0 0,1 0 0 0 0,0 0 0 0 0,0 0 0 0 0,4 1 0 0 0,8 0 0 0 0,1 0 0 0 0,-1 0 0 0 0,1-2 0 0 0,16-1 0 0 0,63-9 0 0 0,-74 8 0 0 0,94-21 43 0 0,-74 14 656 0 0,60-7-1 0 0,51 15-2498 0 0,-149 1 1672 0 0,0 0 0 0 0,0 0 0 0 0,0 1 0 0 0,0 0 0 0 0,0-1 0 0 0,0 1 0 0 0,4 2 0 0 0,2 3-384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137 147 8287 0 0,'0'0'191'0'0,"0"0"26"0"0,0 0 9 0 0,0 0 42 0 0,0 0 158 0 0,0 0 72 0 0,0 0 12 0 0,0 0 2 0 0,0 0 0 0 0,0 0 0 0 0,0 0 0 0 0,0 0 0 0 0,0 0 0 0 0,0 0 0 0 0,0 0 0 0 0,0 0-69 0 0,1-1-294 0 0,1-2-61 0 0,-1 2 283 0 0,-1 1 117 0 0,0 0 21 0 0,17-7 99 0 0,22-6-176 0 0,57-30 0 0 0,-66 28-136 0 0,-1 2 0 0 0,2 1 0 0 0,47-12 0 0 0,-61 20-296 0 0,30-6 0 0 0,-44 10 0 0 0,0 0 0 0 0,1-1 0 0 0,-1 1 0 0 0,1 0 0 0 0,-1 1 0 0 0,0-1 0 0 0,1 1 0 0 0,-1-1 0 0 0,0 1 0 0 0,6 2 0 0 0,-1 5 0 0 0,-7-6 0 0 0,0 0 0 0 0,-1 1 0 0 0,1-1 0 0 0,-1 0 0 0 0,0 0 0 0 0,0 1 0 0 0,0-1 0 0 0,0 0 0 0 0,0 0 0 0 0,0 1 0 0 0,-1-1 0 0 0,1 0 0 0 0,-1 0 0 0 0,0 3 0 0 0,-14 31 0 0 0,0-9 0 0 0,-1 0 0 0 0,-1-1 0 0 0,-1-1 0 0 0,-2 0 0 0 0,0-2 0 0 0,-40 36 0 0 0,39-42 0 0 0,-1-1 0 0 0,-1-1 0 0 0,0 0 0 0 0,-1-2 0 0 0,-35 14 0 0 0,7-4-923 0 0,-62 40 0 0 0,82-45 777 0 0,11-4 146 0 0,19-10 0 0 0,8-4 0 0 0,8-2 0 0 0,82-27 0 0 0,-1 0 0 0 0,-63 21 332 0 0,0 3 0 0 0,50-4 0 0 0,-69 9-221 0 0,1 0 0 0 0,0 1-1 0 0,0 0 1 0 0,0 1 0 0 0,-1 1-1 0 0,1 0 1 0 0,-1 1 0 0 0,22 9-1 0 0,-21-7-110 0 0,-11-4 5 0 0,5 5-74 0 0,-6-6-268 0 0,-2-1-138 0 0,0 0-33 0 0,0 0 66 0 0,1 0 292 0 0,7-2-6 0 0,4 0-2553 0 0,-12 2 1686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32 8287 0 0,'0'0'191'0'0,"0"0"26"0"0,0 0 9 0 0,-1-1-34 0 0,-10-10-78 0 0,11 10 274 0 0,0 1 110 0 0,0 0 12 0 0,0 0 2 0 0,0 0 0 0 0,-2-3 115 0 0,-1-3 2330 0 0,0 4-2801 0 0,1 1 0 0 0,-1 0 0 0 0,1 0 0 0 0,-1 0 0 0 0,1 0 0 0 0,-1 0 0 0 0,0 0 0 0 0,0 1 0 0 0,1 0-1 0 0,-1-1 1 0 0,0 1 0 0 0,0 0 0 0 0,0 0 0 0 0,1 1 0 0 0,-1-1 0 0 0,0 0 0 0 0,-5 3 0 0 0,-6 1 167 0 0,0 0 1 0 0,-16 9-1 0 0,22-10-73 0 0,-26 14-190 0 0,0 1 0 0 0,1 1 1 0 0,-30 25-1 0 0,-88 77-1296 0 0,141-113 1012 0 0,-17 15 123 0 0,1 2 0 0 0,1 1-1 0 0,1 1 1 0 0,1 1 0 0 0,-24 39-1 0 0,45-63 102 0 0,0 0 0 0 0,0-1 0 0 0,0 1 0 0 0,1 0 0 0 0,-1 0 0 0 0,1 0 0 0 0,0 0 0 0 0,0 0 0 0 0,1 1 0 0 0,-1-1 0 0 0,1 0 0 0 0,0 0 0 0 0,0 0 0 0 0,0 1 0 0 0,0-1 0 0 0,1 0 0 0 0,1 6 0 0 0,-1-8 20 0 0,0 0-1 0 0,1 0 1 0 0,-1 0-1 0 0,0 1 0 0 0,1-1 1 0 0,-1 0-1 0 0,1-1 1 0 0,0 1-1 0 0,-1 0 0 0 0,1 0 1 0 0,0-1-1 0 0,0 1 1 0 0,0-1-1 0 0,0 1 1 0 0,3 0-1 0 0,35 16 542 0 0,-40-17-557 0 0,22 6 279 0 0,0-1-1 0 0,0-1 1 0 0,29 3-1 0 0,-35-6-296 0 0,27 3 637 0 0,0-1 0 0 0,64-4 0 0 0,87-19-444 0 0,-169 15-179 0 0,0-1 0 0 0,0-1 0 0 0,0 0 0 0 0,-1-2 0 0 0,0-1 0 0 0,40-22 0 0 0,-54 25 0 0 0,0 0 0 0 0,0-1 0 0 0,-1-1 0 0 0,0 0 0 0 0,0 0 0 0 0,-1-1 0 0 0,8-10 0 0 0,-10 12 0 0 0,-2 0 0 0 0,1-1 0 0 0,-1 0 0 0 0,0 0 0 0 0,-1 0 0 0 0,0 0 0 0 0,0 0 0 0 0,-1-1 0 0 0,0 1 0 0 0,2-16 0 0 0,-4 19 0 0 0,0-1 0 0 0,0 0 0 0 0,-1 0 0 0 0,1 1 0 0 0,-1-1 0 0 0,0 0 0 0 0,-1 1 0 0 0,0-1 0 0 0,1 1 0 0 0,-2 0 0 0 0,1-1 0 0 0,-6-7 0 0 0,7 10 0 0 0,-1 0 0 0 0,0 0 0 0 0,-1 0 0 0 0,1 0 0 0 0,0 1 0 0 0,-1-1 0 0 0,0 1 0 0 0,1 0 0 0 0,-1 0 0 0 0,0 0 0 0 0,0 0 0 0 0,0 0 0 0 0,0 0 0 0 0,-1 1 0 0 0,1 0 0 0 0,0-1 0 0 0,-1 1 0 0 0,1 1 0 0 0,-1-1 0 0 0,1 0 0 0 0,-5 0 0 0 0,-2 2 0 0 0,1 0 0 0 0,0 0 0 0 0,0 1 0 0 0,0 0 0 0 0,0 0 0 0 0,-13 6 0 0 0,-50 26 0 0 0,65-30 0 0 0,-23 12 0 0 0,-44 30 0 0 0,71-44 1 0 0,0 0-1 0 0,1 1 1 0 0,-1-1-1 0 0,1 0 1 0 0,0 1-1 0 0,0 0 0 0 0,-1-1 1 0 0,2 1-1 0 0,-1 0 1 0 0,0 0-1 0 0,0 0 1 0 0,1 0-1 0 0,0 0 1 0 0,0 1-1 0 0,0-1 1 0 0,0 0-1 0 0,0 0 1 0 0,0 1-1 0 0,1-1 1 0 0,0 1-1 0 0,0-1 0 0 0,0 0 1 0 0,0 1-1 0 0,1 3 1 0 0,0-2-9 0 0,0-1 0 0 0,0 0 0 0 0,1 1 0 0 0,0-1 0 0 0,0 0 0 0 0,0 0-1 0 0,0 0 1 0 0,1 0 0 0 0,-1 0 0 0 0,1-1 0 0 0,0 1 0 0 0,0-1 0 0 0,0 1 0 0 0,1-1 0 0 0,-1 0 0 0 0,1-1 0 0 0,6 5 0 0 0,-3-3-435 0 0,0-1-1 0 0,1 1 1 0 0,-1-1 0 0 0,1 0-1 0 0,13 2 1 0 0,2-1-580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26 10135 0 0,'0'2'231'0'0,"1"-2"-220"0"0,-1 0 1 0 0,0 1-1 0 0,0-1 0 0 0,-1 1 1 0 0,1-1-1 0 0,0 1 0 0 0,0-1 1 0 0,0 0-1 0 0,0 1 0 0 0,0-1 1 0 0,0 1-1 0 0,-1-1 0 0 0,1 1 1 0 0,0-1-1 0 0,0 0 0 0 0,0 1 1 0 0,-1-1-1 0 0,1 0 0 0 0,0 1 1 0 0,-1-1-1 0 0,1 0 0 0 0,-1 1 1 0 0,-12 4 329 0 0,-14 4-118 0 0,-9 0 2689 0 0,21-7-838 0 0,13-2-1339 0 0,6-1-376 0 0,207-41 3889 0 0,-134 28-3853 0 0,-69 12-168 0 0,0 1 0 0 0,0 0 0 0 0,0 0 0 0 0,1 1 0 0 0,-1 0 0 0 0,16 3 0 0 0,-15 1-211 0 0,-8-3-16 0 0,-1 1 0 0 0,1-1 0 0 0,-1 0 0 0 0,0 0 0 0 0,1 0 0 0 0,-1 0 0 0 0,0 0 0 0 0,0 0 0 0 0,1 1 0 0 0,-1-1 0 0 0,0 0 0 0 0,0 0 0 0 0,0 0 0 0 0,-1 0 0 0 0,1 1 0 0 0,0-1 0 0 0,0 0 0 0 0,-1 0 0 0 0,1 0 0 0 0,0 0 0 0 0,-2 2 0 0 0,-11 23 0 0 0,5-16 0 0 0,0-1-1 0 0,0 0 1 0 0,-1 0-1 0 0,-13 11 1 0 0,-45 28-467 0 0,44-31 60 0 0,-25 13-151 0 0,-85 40 0 0 0,12-7 558 0 0,78-42 0 0 0,44-20 0 0 0,6-1 0 0 0,11-2 0 0 0,-14 1 0 0 0,77-11 0 0 0,-45 6 0 0 0,70-4 0 0 0,-95 10 0 0 0,0 0 0 0 0,0 1 0 0 0,0 0 0 0 0,0 1 0 0 0,0 1 0 0 0,15 4 0 0 0,-21-5 0 0 0,0 0 0 0 0,-1 1 0 0 0,1-1 0 0 0,0 1 0 0 0,-1 0 0 0 0,0 0 0 0 0,0 0 0 0 0,1 1 0 0 0,-2-1 0 0 0,1 1 0 0 0,0 0 0 0 0,-1 0 0 0 0,0 1 0 0 0,0-1 0 0 0,3 7 0 0 0,-2-3 0 0 0,-1-1 0 0 0,-1 1 0 0 0,1 0 0 0 0,-1 0 0 0 0,-1 0 0 0 0,1 0 0 0 0,-1 0 0 0 0,-1 1 0 0 0,0-1 0 0 0,0 0 0 0 0,0 0 0 0 0,-1 0 0 0 0,0 0 0 0 0,-1 1 0 0 0,-3 8 0 0 0,4-14-2 0 0,0 0 1 0 0,-1-1-1 0 0,0 1 0 0 0,1-1 0 0 0,-1 1 1 0 0,0-1-1 0 0,0 1 0 0 0,-1-1 0 0 0,1 0 0 0 0,0 0 1 0 0,-1 0-1 0 0,1 0 0 0 0,-1-1 0 0 0,-3 2 1 0 0,-6 3 185 0 0,-25 9 0 0 0,21-9 350 0 0,-121 42 181 0 0,136-48-1190 0 0,0 1-33 0 0,-37 21-5278 0 0,26-18-356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 13823 0 0,'2'0'315'0'0,"1"-1"-245"0"0,6-2 116 0 0,1 0 0 0 0,0 1 0 0 0,1 0 0 0 0,-1 1-1 0 0,13-1 1 0 0,32 7 749 0 0,-54-3-850 0 0,-1-1-1 0 0,1 1 1 0 0,-1-1 0 0 0,0 0 0 0 0,1 1-1 0 0,-1-1 1 0 0,0 1 0 0 0,0-1-1 0 0,0 1 1 0 0,0-1 0 0 0,0 1 0 0 0,-1 2-1 0 0,0-2-82 0 0,0 1-1 0 0,0-1 1 0 0,0 0-1 0 0,-1 0 1 0 0,1 0-1 0 0,-1 0 1 0 0,0 0-1 0 0,0 0 1 0 0,1 0-1 0 0,-1-1 1 0 0,0 1-1 0 0,-4 2 1 0 0,-31 16 257 0 0,28-15-79 0 0,-135 61 1475 0 0,88-43-1671 0 0,2 2-1 0 0,-63 40 0 0 0,100-53 17 0 0,0 1 0 0 0,-25 25 0 0 0,34-31 0 0 0,1 1 0 0 0,1 0 0 0 0,0 0 0 0 0,0 0 0 0 0,0 1 0 0 0,1 0 0 0 0,-6 14 0 0 0,10-20 0 0 0,0 0 0 0 0,0 1 0 0 0,1-1 0 0 0,-1 0 0 0 0,1 0 0 0 0,0 1 0 0 0,0-1 0 0 0,0 0 0 0 0,0 0 0 0 0,0 1 0 0 0,1-1 0 0 0,0 0 0 0 0,-1 0 0 0 0,1 1 0 0 0,0-1 0 0 0,1 0 0 0 0,-1 0 0 0 0,0 0 0 0 0,1-1 0 0 0,0 1 0 0 0,0 0 0 0 0,-1 0 0 0 0,2-1 0 0 0,-1 1 0 0 0,0-1 0 0 0,0 0 0 0 0,1 0 0 0 0,-1 0 0 0 0,1 0 0 0 0,0 0 0 0 0,0 0 0 0 0,0 0 0 0 0,-1-1 0 0 0,1 0 0 0 0,1 0 0 0 0,3 2 0 0 0,23 3 678 0 0,-2 2-1 0 0,54 22 0 0 0,-58-20-669 0 0,49 11 0 0 0,-29-9-8 0 0,-25-6 0 0 0,0-2 0 0 0,0 0 0 0 0,38 2 0 0 0,-45-6 0 0 0,-1 0 0 0 0,1-1 0 0 0,-1 0 0 0 0,1-1 0 0 0,-1 0 0 0 0,0-1 0 0 0,0 0 0 0 0,12-5 0 0 0,3-5 9 0 0,0 0 0 0 0,-1-2 0 0 0,0-1 0 0 0,-1-1 0 0 0,-1-1 0 0 0,0-1 0 0 0,28-31 0 0 0,-38 36 474 0 0,-1-2-1 0 0,17-27 0 0 0,-25 35-415 0 0,0 0-1 0 0,0 0 0 0 0,0 0 0 0 0,-1-1 0 0 0,-1 1 0 0 0,1-1 0 0 0,1-17 0 0 0,-3 25-66 0 0,-1-1 0 0 0,0 1 0 0 0,0 0 0 0 0,0 0 0 0 0,0-1 0 0 0,0 1 0 0 0,0 0 0 0 0,0-1 0 0 0,-1 1 0 0 0,1 0 0 0 0,0 0 0 0 0,-1-1 0 0 0,1 1 0 0 0,-1 0 0 0 0,1 0 0 0 0,-1 0 0 0 0,0 0 0 0 0,1 0 0 0 0,-1 0 0 0 0,0 0 0 0 0,0 0 0 0 0,0 0 0 0 0,0 0 0 0 0,0 0 0 0 0,0 0 0 0 0,0 0 0 0 0,0 1 0 0 0,0-1 0 0 0,0 1 0 0 0,0-1 0 0 0,0 0 0 0 0,0 1 0 0 0,-1 0 0 0 0,1-1 0 0 0,0 1 0 0 0,0 0 0 0 0,-1 0 0 0 0,1-1 0 0 0,-2 1 0 0 0,-6 0 0 0 0,1 1 0 0 0,-1 0 0 0 0,1 0 0 0 0,-16 4 0 0 0,14-3 0 0 0,-196 52-1976 0 0,201-53 1974 0 0,0 1-1 0 0,0 0 1 0 0,0 0-1 0 0,0 0 1 0 0,1 1-1 0 0,-9 5 1 0 0,12-7 2 0 0,0 0 0 0 0,-1 0 0 0 0,1 0 0 0 0,0 1 0 0 0,0-1 0 0 0,0 0 0 0 0,0 1 0 0 0,0-1 0 0 0,0 1 0 0 0,0-1 0 0 0,0 1 0 0 0,1 0 1 0 0,-1-1-1 0 0,0 1 0 0 0,1 0 0 0 0,0-1 0 0 0,-1 1 0 0 0,1 0 0 0 0,0-1 0 0 0,0 1 0 0 0,0 0 0 0 0,0 3 0 0 0,3 22 0 0 0,-2-19 0 0 0,0 0 0 0 0,0 0 0 0 0,0 0 0 0 0,1 0 0 0 0,0 0 0 0 0,0 0 0 0 0,1-1 0 0 0,0 1 0 0 0,6 9 0 0 0,5 10 0 0 0,5 5 0 0 0,-12-22-146 0 0,-5-6-234 0 0,1 0 1 0 0,-1-1-1 0 0,1 1 1 0 0,0-1-1 0 0,0 0 1 0 0,0 0-1 0 0,0 0 1 0 0,1 0-1 0 0,3 2 1 0 0,4-1-6104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 15663 0 0,'0'0'356'0'0,"0"0"50"0"0,0 0 20 0 0,0 0-42 0 0,-2 0-250 0 0,-1-1 37 0 0,0 1 1 0 0,1 0 0 0 0,-1-1 0 0 0,0 1-1 0 0,1 1 1 0 0,-1-1 0 0 0,0 0 0 0 0,1 1-1 0 0,-1-1 1 0 0,-5 3 0 0 0,8-2-114 0 0,-1-1 0 0 0,0 1 0 0 0,1 0 0 0 0,-1 0 0 0 0,1 0 0 0 0,-1 0 0 0 0,1 0 0 0 0,-1 0 0 0 0,1 0 0 0 0,0 0 0 0 0,-1 0 0 0 0,1 2 0 0 0,-2 3 284 0 0,-5 7 385 0 0,2-1-597 0 0,-2 0 0 0 0,-7 12 0 0 0,6-11-130 0 0,0 1 0 0 0,1 0 0 0 0,-10 25 0 0 0,-4 11 0 0 0,-12 12 0 0 0,13-26 0 0 0,-17 43 0 0 0,34-68 0 0 0,4-2 0 0 0,-1-8 19 0 0,1 0 0 0 0,0-1 0 0 0,0 1 0 0 0,0 0 0 0 0,0 0 0 0 0,0 0 0 0 0,0 0 0 0 0,0-1 0 0 0,0 1 0 0 0,0 0 0 0 0,0-1 0 0 0,0 1 0 0 0,0-1 0 0 0,0 1-1 0 0,0-1 1 0 0,1 0 0 0 0,-1 1 0 0 0,0-1 0 0 0,0 0 0 0 0,1 0 0 0 0,-1 0 0 0 0,0 0 0 0 0,0 0 0 0 0,1 0 0 0 0,0 0 0 0 0,39-7 1182 0 0,-32 5-1012 0 0,26-7-103 0 0,39-15 1 0 0,4-1-95 0 0,-55 18-826 0 0,31-13-1 0 0,-40 14-439 0 0,-1 0 1 0 0,0-2-1 0 0,18-12 0 0 0,-22 11-1042 0 0,-1 0-3140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52 11975 0 0,'0'-2'71'0'0,"0"-1"0"0"0,1 1 0 0 0,-1 0 0 0 0,1 0 0 0 0,-1 0 0 0 0,1-1 0 0 0,0 1 0 0 0,0 0 0 0 0,0 0 0 0 0,0 0 0 0 0,0 0 0 0 0,0 0-1 0 0,0 1 1 0 0,1-1 0 0 0,2-3 0 0 0,7-9 314 0 0,-10 12 693 0 0,-1 2 366 0 0,0 0 76 0 0,0 0-123 0 0,0 0-574 0 0,0 0-250 0 0,-6 13 396 0 0,-74 119-784 0 0,10-18-198 0 0,35-54 13 0 0,-28 54 0 0 0,50-87 0 0 0,1 1 0 0 0,-11 39 0 0 0,14-37-78 0 0,2-8-140 0 0,1 0-1 0 0,1 1 1 0 0,-4 37-1 0 0,9-44-4735 0 0,-2-3-1732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74 10135 0 0,'24'-11'342'0'0,"-16"8"-199"0"0,1-1 0 0 0,-1 0 0 0 0,-1 0-1 0 0,9-5 1 0 0,-9 3 273 0 0,0 2 0 0 0,0-1 0 0 0,1 1 0 0 0,-1 0 0 0 0,1 1 0 0 0,9-4 0 0 0,-13 6-172 0 0,1 0 0 0 0,-1 0-1 0 0,1 0 1 0 0,0 0 0 0 0,0 0-1 0 0,-1 1 1 0 0,1 0 0 0 0,0 0-1 0 0,0 0 1 0 0,-1 1 0 0 0,1 0 0 0 0,5 1-1 0 0,-10-2-194 0 0,1 0 0 0 0,-1 1-1 0 0,1-1 1 0 0,-1 0-1 0 0,1 1 1 0 0,-1-1 0 0 0,1 0-1 0 0,-1 1 1 0 0,0-1 0 0 0,1 1-1 0 0,-1-1 1 0 0,0 1 0 0 0,1-1-1 0 0,-1 1 1 0 0,0-1-1 0 0,1 1 1 0 0,-1-1 0 0 0,0 1-1 0 0,0-1 1 0 0,0 1 0 0 0,0-1-1 0 0,1 1 1 0 0,-1-1-1 0 0,0 1 1 0 0,0-1 0 0 0,0 1-1 0 0,0 0 1 0 0,0-1 0 0 0,0 1-1 0 0,0-1 1 0 0,-1 1 0 0 0,1-1-1 0 0,0 2 1 0 0,-7 16 461 0 0,7-17-522 0 0,-3 4 12 0 0,1-1 0 0 0,-1 0 0 0 0,0 1 0 0 0,0-1 0 0 0,-1-1 0 0 0,1 1 0 0 0,-1 0 0 0 0,0-1 0 0 0,-7 6 0 0 0,-6 2 0 0 0,-22 10 0 0 0,18-10 0 0 0,-87 44 0 0 0,73-36 0 0 0,17-11 0 0 0,0 2 0 0 0,1 0 0 0 0,0 1 0 0 0,1 1 0 0 0,0 0 0 0 0,-22 23 0 0 0,36-33 0 0 0,-41 50 0 0 0,38-45 0 0 0,1 0 0 0 0,0 1 0 0 0,0-1 0 0 0,1 1 0 0 0,-5 15 0 0 0,6-14 0 0 0,-1 1 0 0 0,2 0 0 0 0,-1 0 0 0 0,2 0 0 0 0,-1 0 0 0 0,2 16 0 0 0,0-20 0 0 0,0-1 0 0 0,0 1 0 0 0,0-1 0 0 0,1 0 0 0 0,-1 1 0 0 0,1-1 0 0 0,1 0 0 0 0,-1 0 0 0 0,1 0 0 0 0,-1-1 0 0 0,2 1 0 0 0,-1-1 0 0 0,6 7 0 0 0,-3-7 120 0 0,0 0 0 0 0,0 0 0 0 0,0 0 0 0 0,1-1 0 0 0,0 0 0 0 0,0 0 0 0 0,0-1 0 0 0,0 0 0 0 0,0 0 0 0 0,0-1 0 0 0,8 1 0 0 0,28 1 168 0 0,70-4 1 0 0,-59-1-258 0 0,251-21 2017 0 0,-295 22-2048 0 0,0-2 0 0 0,0 1 0 0 0,-1-1 0 0 0,1-1 0 0 0,-1 1 0 0 0,0-2 0 0 0,0 1 0 0 0,15-12 0 0 0,-20 14 0 0 0,0-1 0 0 0,-1 0 0 0 0,1 0 0 0 0,-1 0 0 0 0,0-1 0 0 0,1 1 0 0 0,-2-1 0 0 0,1 0 0 0 0,0 0 0 0 0,-1 0 0 0 0,0 0 0 0 0,0 0 0 0 0,0 0 0 0 0,0 0 0 0 0,-1-1 0 0 0,1 1 0 0 0,-1-1 0 0 0,-1 1 0 0 0,1-1 0 0 0,0 0 0 0 0,-1-4 0 0 0,-1-5 0 0 0,-1 0 0 0 0,-3-15 0 0 0,4 24 0 0 0,0 0 0 0 0,0 1 0 0 0,-1-1 0 0 0,0 1 0 0 0,0-1 0 0 0,0 1 0 0 0,0 0 0 0 0,-1 0 0 0 0,-5-7 0 0 0,5 8 0 0 0,0 1 0 0 0,-1 0 0 0 0,1 0 0 0 0,0 0 0 0 0,-1 0 0 0 0,1 1 0 0 0,-1-1 0 0 0,1 1 0 0 0,-1 0 0 0 0,0 0 0 0 0,0 0 0 0 0,0 1 0 0 0,1-1 0 0 0,-1 1 0 0 0,0 0 0 0 0,0 0 0 0 0,0 0 0 0 0,0 1 0 0 0,1-1 0 0 0,-1 1 0 0 0,0 0 0 0 0,-5 2 0 0 0,-6 5 0 0 0,-1 0 0 0 0,1 2 0 0 0,-22 17 0 0 0,20-15 0 0 0,7-3 10 0 0,1 0 0 0 0,-1 0 0 0 0,2 1 0 0 0,-14 19 0 0 0,-12 13-936 0 0,31-39 772 0 0,-17 22-683 0 0,19-23 825 0 0,0 0 0 0 0,1-1-1 0 0,-1 1 1 0 0,0 0 0 0 0,1-1-1 0 0,-1 1 1 0 0,1 0 0 0 0,0 0-1 0 0,-1 0 1 0 0,1 0 0 0 0,0-1-1 0 0,0 1 1 0 0,0 0 0 0 0,0 0-1 0 0,1 2 1 0 0,-1-4-45 0 0,1 1 0 0 0,-1 0 0 0 0,0 0 0 0 0,1 0 0 0 0,-1-1 0 0 0,1 1 1 0 0,-1 0-1 0 0,1-1 0 0 0,0 1 0 0 0,-1 0 0 0 0,1-1 0 0 0,0 1 0 0 0,-1-1 0 0 0,1 1 0 0 0,0-1 0 0 0,0 1 0 0 0,-1-1 0 0 0,1 0 0 0 0,0 1 0 0 0,0-1 0 0 0,0 0 0 0 0,19 5-459 0 0,-19-5 475 0 0,24 3-443 0 0,0-2 0 0 0,43-2 0 0 0,-60 0 1 0 0,0 0 0 0 0,0-1 0 0 0,-1 0 0 0 0,16-6 0 0 0,-8 3-73 0 0,22-5-979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13 13823 0 0,'0'0'315'0'0,"0"0"45"0"0,0 0 21 0 0,0 0-49 0 0,14-11 1224 0 0,-10 10 3933 0 0,-12 8-4197 0 0,-14 11-1337 0 0,0-4 48 0 0,-1-1 1 0 0,0-1-1 0 0,-35 12 0 0 0,-77 20-1315 0 0,132-43 1243 0 0,-18 3-371 0 0,0 0 0 0 0,0-1 0 0 0,0-1 0 0 0,-1-1 0 0 0,-29-3 0 0 0,17-3 424 0 0,34 5 16 0 0,-1 0 0 0 0,1 0 0 0 0,-1 0 0 0 0,1-1 0 0 0,-1 1 0 0 0,0 0 0 0 0,1 0 0 0 0,-1 0 0 0 0,1-1 0 0 0,-1 1 0 0 0,1 0 0 0 0,0-1 0 0 0,-1 1 0 0 0,1 0 0 0 0,-1-1 0 0 0,1 1 0 0 0,-1-1 0 0 0,3-5 0 0 0,6-1 0 0 0,-2 3 0 0 0,-1 0 0 0 0,1 1 0 0 0,-1 0 0 0 0,1 0 0 0 0,9-4 0 0 0,3 3 0 0 0,-15 4 0 0 0,11 1 0 0 0,-11 3 0 0 0,-2-3 0 0 0,-1-1 0 0 0,0 0 0 0 0,1 1 0 0 0,-1-1 0 0 0,0 1 0 0 0,0-1 0 0 0,1 0 0 0 0,-1 1 0 0 0,0-1 0 0 0,0 1 0 0 0,0-1 0 0 0,1 1 0 0 0,-1-1 0 0 0,0 0 0 0 0,0 1 0 0 0,0-1 0 0 0,0 1 0 0 0,0-1 0 0 0,0 2 0 0 0,-1 0 0 0 0,0 1 0 0 0,0-1 0 0 0,0 1 0 0 0,-1-1 0 0 0,1 0 0 0 0,-1 1 0 0 0,1-1 0 0 0,-1 0 0 0 0,0 0 0 0 0,-3 3 0 0 0,-24 20 0 0 0,-44 28 0 0 0,-92 70 0 0 0,151-112 0 0 0,14-11 0 0 0,-1 1 0 0 0,0-1 0 0 0,1 1 0 0 0,-1 0 0 0 0,1-1 0 0 0,-1 1 0 0 0,1-1 0 0 0,0 1 0 0 0,-1 0 0 0 0,1-1 0 0 0,0 1 0 0 0,-1 0 0 0 0,1-1 0 0 0,-1 2 0 0 0,2-1 0 0 0,-1 0 0 0 0,0-1 0 0 0,1 1 0 0 0,-1 0 0 0 0,1 0 0 0 0,-1-1 0 0 0,1 1 0 0 0,-1 0 0 0 0,1-1 0 0 0,0 1 0 0 0,-1 0 0 0 0,1-1 0 0 0,0 1 0 0 0,-1-1 0 0 0,1 1 0 0 0,0-1 0 0 0,0 0 0 0 0,-1 1 0 0 0,1-1 0 0 0,0 0 0 0 0,0 1 0 0 0,0-1 0 0 0,-1 0 0 0 0,3 0 0 0 0,22 5 0 0 0,2-5 0 0 0,1-1 0 0 0,-1-2 0 0 0,39-7 0 0 0,-14 1 0 0 0,6 1 462 0 0,-1 2-1 0 0,93 1 0 0 0,-141 6-380 0 0,1 1-1 0 0,0 0 0 0 0,-1 0 1 0 0,0 1-1 0 0,1 0 0 0 0,-1 1 1 0 0,9 4-1 0 0,-5-1-89 0 0,0 1 1 0 0,0 0-1 0 0,21 18 0 0 0,-31-23 32 0 0,0 1 0 0 0,0-1-1 0 0,0 0 1 0 0,0 1 0 0 0,-1 0-1 0 0,0-1 1 0 0,1 1 0 0 0,-1 0-1 0 0,-1 1 1 0 0,1-1 0 0 0,0 0 0 0 0,-1 0-1 0 0,0 1 1 0 0,0-1 0 0 0,-1 0-1 0 0,1 1 1 0 0,-1-1 0 0 0,0 1-1 0 0,0-1 1 0 0,0 1 0 0 0,0-1 0 0 0,-1 1-1 0 0,0-1 1 0 0,0 0 0 0 0,0 1-1 0 0,-1-1 1 0 0,1 0 0 0 0,-1 0-1 0 0,0 0 1 0 0,0 0 0 0 0,0 0 0 0 0,-1 0-1 0 0,0-1 1 0 0,1 1 0 0 0,-1-1-1 0 0,0 0 1 0 0,-1 1 0 0 0,1-2-1 0 0,0 1 1 0 0,-5 3 0 0 0,-16 6 193 0 0,-1 0 0 0 0,0-2 0 0 0,0-1 1 0 0,-51 11-1 0 0,1 0-180 0 0,58-14-110 0 0,-87 29 249 0 0,90-29-365 0 0,0 1-1 0 0,0 0 0 0 0,1 0 1 0 0,1 1-1 0 0,-15 12 0 0 0,17-9-5234 0 0,3-1-1891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3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51 11975 0 0,'54'-14'2077'0'0,"55"-22"0"0"0,-107 35-1124 0 0,-2 1-288 0 0,0 0-121 0 0,0 0-28 0 0,0 0-72 0 0,-11 7 171 0 0,-12 8-88 0 0,-1-2 0 0 0,-47 18 0 0 0,38-18-503 0 0,21-7-69 0 0,-192 90 217 0 0,179-81-423 0 0,1 0-1 0 0,0 1 0 0 0,1 1 0 0 0,1 2 0 0 0,-36 39 0 0 0,47-46 180 0 0,1 0 0 0 0,1 1 0 0 0,0 0 0 0 0,1 0 0 0 0,-11 26 0 0 0,16-30 56 0 0,0 0 0 0 0,0 1 0 0 0,1-1 0 0 0,0 1 0 0 0,1 0 0 0 0,0-1 0 0 0,0 1 0 0 0,1 0 0 0 0,1 0 0 0 0,1 13 0 0 0,-2-19 16 0 0,4 15 0 0 0,8 2 0 0 0,0-8 0 0 0,-7-11 0 0 0,-2-1 0 0 0,5 1 70 0 0,-1 0 0 0 0,1 0 0 0 0,0-1 0 0 0,-1 0 0 0 0,1 0 0 0 0,0-1 0 0 0,12-1 0 0 0,58-10 887 0 0,-37 4-647 0 0,322-58 1738 0 0,-289 51-1883 0 0,19-5-164 0 0,-76 15-1 0 0,-1-1 0 0 0,0-1-1 0 0,23-11 1 0 0,-37 16 0 0 0,1 0 0 0 0,-1-1 0 0 0,0 1 0 0 0,1-1 0 0 0,-1 1 0 0 0,0-1 0 0 0,0 0 0 0 0,0 0 0 0 0,0 0 0 0 0,-1 0 0 0 0,1 0 0 0 0,0 0 0 0 0,-1-1 0 0 0,1 1 0 0 0,-1 0 0 0 0,0-1 0 0 0,0 1 0 0 0,0-1 0 0 0,0 0 0 0 0,-1 1 0 0 0,1-1 0 0 0,0 0 0 0 0,-1 1 0 0 0,0-1 0 0 0,0-4 0 0 0,0 4 0 0 0,-1 0 0 0 0,0-1 0 0 0,0 1 0 0 0,0 0 0 0 0,0-1 0 0 0,0 1 0 0 0,-1 0 0 0 0,1 0 0 0 0,-1 0 0 0 0,0 0 0 0 0,0 0 0 0 0,0 1 0 0 0,0-1 0 0 0,0 1 0 0 0,-1-1 0 0 0,1 1 0 0 0,-1 0 0 0 0,0 0 0 0 0,1 0 0 0 0,-4-2 0 0 0,-1 1 0 0 0,1 0 0 0 0,0 0 0 0 0,-1 1 0 0 0,0 0 0 0 0,0 0 0 0 0,1 0 0 0 0,-1 1 0 0 0,0 0 0 0 0,0 1 0 0 0,0-1 0 0 0,0 1 0 0 0,-11 2 0 0 0,-8 1 0 0 0,-51 15 0 0 0,48-10 0 0 0,-1 0-913 0 0,-30 13 0 0 0,58-20 900 0 0,1 0 0 0 0,0 0 1 0 0,0 0-1 0 0,-1 0 0 0 0,1 0 1 0 0,0 1-1 0 0,0-1 1 0 0,0 0-1 0 0,0 0 0 0 0,1 1 1 0 0,-2 1-1 0 0,1-1-1 0 0,-3 8 14 0 0,4-6 0 0 0,1 1 0 0 0,-1-1 0 0 0,1 1 0 0 0,0-1 0 0 0,0 0 0 0 0,0 1 0 0 0,1-1 0 0 0,-1 0 0 0 0,1 0 0 0 0,0 0 0 0 0,4 7 0 0 0,6 6 0 0 0,15 19 0 0 0,-17-24 0 0 0,-1 0-79 0 0,-3-4 5 0 0,0 0 1 0 0,0 0-1 0 0,1-1 0 0 0,13 11 0 0 0,-17-16-188 0 0,0 0 1 0 0,-1-1-1 0 0,1 1 0 0 0,0-1 1 0 0,0 1-1 0 0,0-1 0 0 0,0 0 1 0 0,1 0-1 0 0,-1-1 0 0 0,0 1 1 0 0,0 0-1 0 0,1-1 0 0 0,-1 0 1 0 0,0 0-1 0 0,0 0 1 0 0,1 0-1 0 0,-1-1 0 0 0,0 1 1 0 0,4-2-1 0 0,23-7-1770 0 0,1-2-15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72 13823 0 0,'0'0'315'0'0,"2"-1"45"0"0,6-6-91 0 0,0 0 1 0 0,16-9-1 0 0,-15 10 49 0 0,0 0-1 0 0,14-12 0 0 0,-15 9 1122 0 0,-7 8-488 0 0,-3 2 33 0 0,-15 11 1438 0 0,12-7-3021 0 0,-231 190 615 0 0,195-162-16 0 0,1 1 0 0 0,-37 42 0 0 0,64-63 0 0 0,1 2 0 0 0,1 0 0 0 0,0 0 0 0 0,1 1 0 0 0,1 0 0 0 0,0 1 0 0 0,1 0 0 0 0,1 0 0 0 0,-6 24 0 0 0,11-34 0 0 0,1 0 0 0 0,0 0 0 0 0,1 1 0 0 0,0-1 0 0 0,0 0 0 0 0,0 0 0 0 0,1 1 0 0 0,0-1 0 0 0,1 0 0 0 0,-1 0 0 0 0,2 0 0 0 0,-1 0 0 0 0,1-1 0 0 0,-1 1 0 0 0,2 0 0 0 0,-1-1 0 0 0,7 8 0 0 0,-2-2 0 0 0,1-1 0 0 0,1 0 0 0 0,-1-1 0 0 0,2 0 0 0 0,0-1 0 0 0,0 0 0 0 0,22 14 0 0 0,-23-17 4 0 0,0-1-1 0 0,1 0 1 0 0,0 0 0 0 0,-1-1-1 0 0,2 0 1 0 0,-1-1-1 0 0,0 0 1 0 0,1-1 0 0 0,-1 0-1 0 0,1 0 1 0 0,0-2-1 0 0,-1 1 1 0 0,1-2 0 0 0,0 0-1 0 0,-1 0 1 0 0,1-1-1 0 0,-1 0 1 0 0,1-1 0 0 0,19-7-1 0 0,25-15 1002 0 0,59-37 0 0 0,-24 12-1039 0 0,56-18 34 0 0,-142 65 0 0 0,-12 4 0 0 0,-45-2 0 0 0,-64-10 0 0 0,113 10 0 0 0,0 1 0 0 0,0 0 0 0 0,0 0 0 0 0,0 0 0 0 0,0 0 0 0 0,0 0 0 0 0,0 1 0 0 0,0-1 0 0 0,0 1 0 0 0,0 0 0 0 0,1 0 0 0 0,-1 0 0 0 0,0 0 0 0 0,0 0 0 0 0,1 1 0 0 0,-4 1 0 0 0,3 0 0 0 0,0 0 0 0 0,-1 0 0 0 0,1 0 0 0 0,1 0 0 0 0,-1 1 0 0 0,0-1 0 0 0,1 1 0 0 0,0 0 0 0 0,-1 0 0 0 0,-1 5 0 0 0,-9 26 0 0 0,-16 61 0 0 0,18-57 0 0 0,-19 48 0 0 0,11-31-829 0 0,19-56 734 0 0,0 0-1 0 0,0 1 1 0 0,0-1 0 0 0,0 1-1 0 0,0-1 1 0 0,0 1 0 0 0,0-1 0 0 0,0 0-1 0 0,0 1 1 0 0,0-1 0 0 0,0 1 0 0 0,0-1-1 0 0,0 0 1 0 0,0 1 0 0 0,0-1-1 0 0,1 1 1 0 0,-1-1 0 0 0,0 0 0 0 0,0 1-1 0 0,0-1 1 0 0,1 0 0 0 0,-1 1-1 0 0,0-1 1 0 0,1 0 0 0 0,-1 1 0 0 0,0-1-1 0 0,1 0 1 0 0,-1 1 0 0 0,0-1 0 0 0,1 0-1 0 0,-1 0 1 0 0,0 0 0 0 0,1 1-1 0 0,-1-1 1 0 0,1 0 0 0 0,-1 0 0 0 0,0 0-1 0 0,1 0 1 0 0,19 2-2124 0 0,9-6 687 0 0,6-5-4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11 8287 0 0,'0'0'191'0'0,"5"-5"252"0"0,-4 3-375 0 0,16-2 238 0 0,-17 5-217 0 0,0-1 0 0 0,1 1 0 0 0,-1 0 0 0 0,0-1-1 0 0,0 1 1 0 0,1-1 0 0 0,-1 1 0 0 0,0 0-1 0 0,0-1 1 0 0,0 1 0 0 0,0-1 0 0 0,0 1 0 0 0,0 0-1 0 0,0-1 1 0 0,0 1 0 0 0,0 0 0 0 0,0 0 0 0 0,0 0 30 0 0,-3 14 464 0 0,0 1 1 0 0,-1-1-1 0 0,0 0 1 0 0,-1 0-1 0 0,-13 25 1 0 0,-2 8 229 0 0,-67 158 688 0 0,39-102-954 0 0,-136 289-547 0 0,181-386 17 0 0,-15 20-144 0 0,15-24 104 0 0,2-2-673 0 0,1-1-257 0 0,0 0-58 0 0,0 0-12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10135 0 0,'0'0'464'0'0,"0"0"-9"0"0,0 0-223 0 0,0 0 156 0 0,0 0 100 0 0,0 0 21 0 0,2-1 3 0 0,22-14 511 0 0,2 2-1 0 0,37-14 1 0 0,-36 16-507 0 0,-8 4-380 0 0,0 1 0 0 0,1 0 0 0 0,0 2 0 0 0,35-4 0 0 0,1 5-4982 0 0,-54 3-564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19 10135 0 0,'2'-1'464'0'0,"20"-15"308"0"0,-21 15-46 0 0,-1 1 244 0 0,0 0 44 0 0,0 0-129 0 0,0 2-819 0 0,0 0 0 0 0,-1-1 0 0 0,1 1 0 0 0,0 0-1 0 0,-1 0 1 0 0,1 0 0 0 0,-1 0 0 0 0,0-1 0 0 0,-1 4 0 0 0,1-3 70 0 0,-5 9 232 0 0,1-1 1 0 0,-10 13-1 0 0,-5 9 141 0 0,7-16-509 0 0,7-8 0 0 0,6 1 0 0 0,3 9 72 0 0,-3-16 299 0 0,0 11 626 0 0,-1-4-1173 0 0,0 1-1 0 0,0-1 1 0 0,-1 0-1 0 0,0 1 1 0 0,0-1-1 0 0,-5 9 1 0 0,0-1 735 0 0,-1 0 0 0 0,-10 17 1 0 0,18-32-465 0 0,3-3-38 0 0,12-7-28 0 0,-10 5-32 0 0,0 0 1 0 0,1 1-1 0 0,-1-1 0 0 0,1 1 1 0 0,7-2-1 0 0,6 1 3 0 0,-1 0 0 0 0,1-1 0 0 0,32-13 0 0 0,-4 2 0 0 0,4-1 0 0 0,76-17 0 0 0,-118 31-5 0 0,1 0-10 0 0,-1 1 0 0 0,0 0 1 0 0,16 1-1 0 0,-22 0-322 0 0,-3 0-138 0 0,0 0-33 0 0,-2 1 275 0 0,1 1 0 0 0,-1-1 0 0 0,0 1 0 0 0,1-1 1 0 0,-1 0-1 0 0,0 0 0 0 0,0 0 0 0 0,-3 2 0 0 0,2-2-107 0 0,-9 6-680 0 0,-2-2-4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 10135 0 0,'5'-1'122'0'0,"0"0"0"0"0,0-1 0 0 0,0 1-1 0 0,0-1 1 0 0,0 0 0 0 0,0-1 0 0 0,-1 1 0 0 0,9-6-1 0 0,-4 1 267 0 0,1 1-1 0 0,1 0 1 0 0,-1 1 0 0 0,1 0-1 0 0,0 0 1 0 0,0 1-1 0 0,1 1 1 0 0,23-5-1 0 0,-32 7 56 0 0,-3 1-441 0 0,0 0 1 0 0,0 0-1 0 0,0 0 1 0 0,0 0-1 0 0,1 0 1 0 0,-1 0-1 0 0,0 0 1 0 0,0 0-1 0 0,0-1 0 0 0,0 1 1 0 0,0 0-1 0 0,0 0 1 0 0,1 0-1 0 0,-1 0 1 0 0,0 0-1 0 0,0 0 1 0 0,0 0-1 0 0,0 0 1 0 0,0 0-1 0 0,0 0 0 0 0,1 0 1 0 0,-1 0-1 0 0,0 0 1 0 0,0 0-1 0 0,0 0 1 0 0,0 0-1 0 0,0 0 1 0 0,1 0-1 0 0,-1 0 1 0 0,0 0-1 0 0,0 0 0 0 0,0 0 1 0 0,0 0-1 0 0,0 1 1 0 0,0-1-1 0 0,0 0 1 0 0,1 0-1 0 0,-1 0 1 0 0,0 0-1 0 0,0 0 1 0 0,0 0-1 0 0,0 0 0 0 0,0 0 1 0 0,0 0-1 0 0,0 1 1 0 0,0-1-1 0 0,0 0 1 0 0,0 0-1 0 0,0 0 1 0 0,1 0-1 0 0,-1 0 1 0 0,0 0-1 0 0,0 1 0 0 0,0-1 1 0 0,0 0-1 0 0,0 0 1 0 0,0 0-1 0 0,0 0 1 0 0,0 0-1 0 0,0 1 1 0 0,0-1-1 0 0,0 0 1 0 0,0 0-1 0 0,-3 7 6 0 0,3-7-8 0 0,-3 5 0 0 0,-1 0 0 0 0,0 0 0 0 0,0 0 0 0 0,-1 0 0 0 0,1-1 0 0 0,-1 0 0 0 0,-9 7 0 0 0,7-5 0 0 0,-1-1 0 0 0,-9 12 0 0 0,5-2 7 0 0,-70 87 429 0 0,79-96-290 0 0,0 0 0 0 0,0 0 1 0 0,0 1-1 0 0,0-1 0 0 0,1 1 1 0 0,0-1-1 0 0,1 1 0 0 0,-1 0 0 0 0,1 0 1 0 0,1 0-1 0 0,-1 0 0 0 0,1 0 1 0 0,1 10-1 0 0,-1-16-91 0 0,0 0 0 0 0,0 0 0 0 0,1 0 0 0 0,-1 0 0 0 0,0 0 1 0 0,1 0-1 0 0,-1 1 0 0 0,0-1 0 0 0,1 0 0 0 0,-1 0 0 0 0,1 0 0 0 0,0 0 0 0 0,-1 0 0 0 0,1 0 0 0 0,0-1 1 0 0,0 1-1 0 0,-1 0 0 0 0,1 0 0 0 0,0 0 0 0 0,0-1 0 0 0,0 1 0 0 0,0 0 0 0 0,0-1 0 0 0,0 1 0 0 0,0-1 1 0 0,2 1-1 0 0,15 11 62 0 0,-12-8-117 0 0,1-1 0 0 0,0 0 0 0 0,-1 0 0 0 0,1-1 0 0 0,0 1 0 0 0,1-1 0 0 0,-1-1 0 0 0,0 0 0 0 0,0 0 0 0 0,1 0 0 0 0,14-1 0 0 0,-7-2 0 0 0,-12-1 0 0 0,-1 1 0 0 0,8-7 0 0 0,-9 4 0 0 0,-1 3 0 0 0,3-13 0 0 0,-1 9 0 0 0,0 0 0 0 0,-1 0 0 0 0,0-1 0 0 0,0 1 0 0 0,-1 0 0 0 0,1-1 0 0 0,-2-10 0 0 0,-14-91 0 0 0,11 58 0 0 0,2 14 0 0 0,2 31-182 0 0,-1 1 0 0 0,1 0 0 0 0,0 0 1 0 0,0-1-1 0 0,0 1 0 0 0,1 0 0 0 0,-1-1 0 0 0,1 1 0 0 0,0 0 0 0 0,0 0 0 0 0,1 0 0 0 0,-1 0 0 0 0,1 0 1 0 0,0 0-1 0 0,0 0 0 0 0,0 1 0 0 0,1-1 0 0 0,-1 1 0 0 0,1-1 0 0 0,5-4 0 0 0,10-6-4962 0 0,-10 12 620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63 206 11975 0 0,'0'0'267'0'0,"0"0"42"0"0,0 0 17 0 0,0 0-28 0 0,0 2-126 0 0,-53 257 3856 0 0,50-247-4028 0 0,1 1 0 0 0,0 0 0 0 0,0 19 0 0 0,2-31 4 0 0,0-1-1 0 0,0 1 1 0 0,0-1-1 0 0,0 1 1 0 0,0-1-1 0 0,0 1 1 0 0,0-1-1 0 0,0 1 1 0 0,0-1 0 0 0,0 1-1 0 0,0-1 1 0 0,1 1-1 0 0,-1-1 1 0 0,0 1-1 0 0,0-1 1 0 0,0 1-1 0 0,1-1 1 0 0,-1 0-1 0 0,0 1 1 0 0,0-1-1 0 0,1 1 1 0 0,-1-1-1 0 0,1 1 1 0 0,4-2 266 0 0,-4 1-182 0 0,4-1 74 0 0,-1-1 0 0 0,1 1 0 0 0,0-1 0 0 0,-1 0 0 0 0,1 0 0 0 0,-1 0 0 0 0,0-1 0 0 0,8-5 0 0 0,30-30-4 0 0,-30 27-169 0 0,1-2 11 0 0,-1-1 0 0 0,0 0 0 0 0,0 0 0 0 0,-2-1 0 0 0,1 0 0 0 0,-2-1 0 0 0,0 0 0 0 0,11-31 0 0 0,-15 32 0 0 0,-9 27 0 0 0,0 0 0 0 0,0 1 0 0 0,1-1 0 0 0,1 1 0 0 0,0-1 0 0 0,0 1 0 0 0,1 0 0 0 0,2 22 0 0 0,2-21 0 0 0,1-11 0 0 0,-2-1 0 0 0,12 10 4 0 0,-8-10 23 0 0,-2-2 14 0 0,14 4 157 0 0,0-1-1 0 0,0 0 1 0 0,0-2 0 0 0,0 0-1 0 0,0-1 1 0 0,0-1-1 0 0,0 0 1 0 0,1-1 0 0 0,32-9-1 0 0,-48 10-197 0 0,-1 0 0 0 0,1 0 0 0 0,-1 0 0 0 0,0 0 0 0 0,1 0 0 0 0,-1 0 0 0 0,0 0 0 0 0,0-1 0 0 0,0 1 0 0 0,0-1 0 0 0,0 1 0 0 0,0-1 0 0 0,0 0 0 0 0,-1 0 0 0 0,1 0 0 0 0,-1 0 0 0 0,1 0 0 0 0,-1 0 0 0 0,0 0 0 0 0,0-1 0 0 0,0 1 0 0 0,0 0 0 0 0,0-1 0 0 0,0 1 0 0 0,-1-1 0 0 0,1 1 0 0 0,0-5 0 0 0,22-75 0 0 0,-16 53-35 0 0,2 0 0 0 0,1 0-1 0 0,1 1 1 0 0,25-45 0 0 0,-21 48-1482 0 0,0 2 1 0 0,34-40 0 0 0,-35 48-8 0 0,-2 4-11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77 141 13823 0 0,'0'0'315'0'0,"8"-1"426"0"0,2-1-544 0 0,0 0 0 0 0,-1-1 0 0 0,0-1 0 0 0,0 1 0 0 0,0-2 0 0 0,12-6 0 0 0,5-2 796 0 0,0 1 0 0 0,33-10-1 0 0,-47 18-821 0 0,-9 4-162 0 0,-2-1-8 0 0,0 1-1 0 0,0 0 0 0 0,0 0 1 0 0,-1 0-1 0 0,1-1 0 0 0,0 1 1 0 0,0-1-1 0 0,-1 1 0 0 0,1 0 0 0 0,0-1 1 0 0,-1 1-1 0 0,1-1 0 0 0,0 1 1 0 0,-1-1-1 0 0,1 0 0 0 0,-1 1 0 0 0,1-1 1 0 0,-1 1-1 0 0,1-1 0 0 0,-1 0 1 0 0,1 0-1 0 0,-1 0 0 0 0,2-1-19 0 0,-1 1-1 0 0,0-1 1 0 0,0 1-1 0 0,0-1 1 0 0,0 1-1 0 0,0-1 1 0 0,-1 1 0 0 0,1-1-1 0 0,0 0 1 0 0,-1 0-1 0 0,1 1 1 0 0,-1-1-1 0 0,1 0 1 0 0,-1 0-1 0 0,0-3 1 0 0,0 5-10 0 0,0-1 1 0 0,-1 0-1 0 0,1 0 1 0 0,0 1-1 0 0,-1-1 1 0 0,1 0-1 0 0,0 1 1 0 0,-1-1-1 0 0,1 0 1 0 0,-1 1-1 0 0,1-1 1 0 0,-1 0-1 0 0,1 1 1 0 0,-1-1-1 0 0,0 1 0 0 0,1-1 1 0 0,-1 1-1 0 0,0 0 1 0 0,1-1-1 0 0,-1 1 1 0 0,0 0-1 0 0,0-1 1 0 0,-1 1-1 0 0,-1-1-61 0 0,-1 0-1 0 0,1 0 1 0 0,-1 1-1 0 0,0 0 0 0 0,1 0 1 0 0,-1 0-1 0 0,1 0 1 0 0,-1 1-1 0 0,0-1 1 0 0,-6 2-1 0 0,-14 9 91 0 0,-1 1 0 0 0,1 0 0 0 0,1 2 0 0 0,0 1 0 0 0,-39 33 0 0 0,55-42 100 0 0,0 0-1 0 0,0 1 1 0 0,0-1 0 0 0,1 2-1 0 0,0-1 1 0 0,1 1-1 0 0,-1 0 1 0 0,2 0 0 0 0,-6 10-1 0 0,9-15-59 0 0,-1 1 0 0 0,1 0 0 0 0,0-1 0 0 0,0 1-1 0 0,0 0 1 0 0,1 0 0 0 0,-1 0 0 0 0,1-1 0 0 0,0 1 0 0 0,0 0-1 0 0,0 0 1 0 0,0 0 0 0 0,1 0 0 0 0,-1 0 0 0 0,1-1 0 0 0,0 1-1 0 0,1 0 1 0 0,-1 0 0 0 0,0-1 0 0 0,1 1 0 0 0,0-1 0 0 0,0 1 0 0 0,0-1-1 0 0,4 4 1 0 0,4 5-971 0 0,1-3-3482 0 0,1-1-1635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13823 0 0,'0'0'315'0'0,"0"0"45"0"0,0 0 21 0 0,2-13 75 0 0,1 7-419 0 0,8-16 785 0 0,-10 18-477 0 0,1 0 0 0 0,0 1 0 0 0,0-1 1 0 0,0 0-1 0 0,0 1 0 0 0,1-1 0 0 0,-1 1 0 0 0,7-6 1 0 0,25-22-259 0 0,-32 29-76 0 0,9-8-11 0 0,0-1 0 0 0,16-22 0 0 0,-3 3 0 0 0,8-12 0 0 0,-22 28 0 0 0,0 0 0 0 0,13-13 0 0 0,1 4 359 0 0,1 1-1 0 0,0 1 1 0 0,31-19-1 0 0,-37 28-274 0 0,1 1 1 0 0,0 1-1 0 0,0 1 0 0 0,1 1 0 0 0,33-9 0 0 0,-21 11-1414 0 0,41-4 0 0 0,-37 6 307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11975 0 0,'0'0'267'0'0,"0"0"42"0"0,0 0 17 0 0,0 0-28 0 0,-1 2-126 0 0,-6 6 259 0 0,1 0-1 0 0,0 0 0 0 0,-5 10 0 0 0,0 1-187 0 0,3-6-238 0 0,1 0 0 0 0,0 1-1 0 0,-9 28 1 0 0,-8 48-5 0 0,6-17-3 0 0,-17 34 1027 0 0,-93 195 0 0 0,100-248-1091 0 0,-2-1 0 0 0,-61 79 0 0 0,92-131-71 0 0,0-1 0 0 0,-1 0-1 0 0,1 0 1 0 0,0 1 0 0 0,-1-1 0 0 0,1 0 0 0 0,0 0 0 0 0,-1 0 0 0 0,1 0-1 0 0,0 0 1 0 0,-1 0 0 0 0,1 0 0 0 0,0 0 0 0 0,-1 0 0 0 0,1 0 0 0 0,0 0-1 0 0,0-1 1 0 0,13-6-1376 0 0,-11 5-20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10135 0 0,'0'0'231'0'0,"1"2"29"0"0,3 12-41 0 0,-1 0 0 0 0,2 28-1 0 0,-3-22 306 0 0,5 24 0 0 0,-6-39-429 0 0,1 0 0 0 0,0 1 0 0 0,0-1 0 0 0,0 0 0 0 0,0 0 0 0 0,1 0 0 0 0,0 0 0 0 0,0-1-1 0 0,4 5 1 0 0,-7-8-38 0 0,1 0 0 0 0,0 0-1 0 0,0 0 1 0 0,0-1 0 0 0,0 1 0 0 0,0-1-1 0 0,0 1 1 0 0,0-1 0 0 0,0 1 0 0 0,0-1-1 0 0,0 1 1 0 0,0-1 0 0 0,0 0 0 0 0,0 0-1 0 0,0 1 1 0 0,0-1 0 0 0,1 0 0 0 0,-1 0-1 0 0,0 0 1 0 0,0 0 0 0 0,0 0-1 0 0,0-1 1 0 0,0 1 0 0 0,0 0 0 0 0,1 0-1 0 0,-1-1 1 0 0,2 0 0 0 0,2-2 241 0 0,1 0 0 0 0,-1 0 0 0 0,10-7 0 0 0,-10 6-103 0 0,11-6 295 0 0,-6 3-348 0 0,0 0 0 0 0,0-1 0 0 0,0 1 0 0 0,15-19 1 0 0,-23 24-214 0 0,0 0 0 0 0,-1 0 1 0 0,1-1-1 0 0,-1 1 1 0 0,1 0-1 0 0,-1-1 0 0 0,0 1 1 0 0,0-1-1 0 0,0 0 1 0 0,-1 1-1 0 0,1-1 1 0 0,0 0-1 0 0,-1 1 0 0 0,0-1 1 0 0,0 0-1 0 0,0 0 1 0 0,0 1-1 0 0,0-1 1 0 0,0 0-1 0 0,-1 0 0 0 0,1 1 1 0 0,-1-1-1 0 0,0 0 1 0 0,0 1-1 0 0,0-1 0 0 0,0 1 1 0 0,-2-5-1 0 0,1 5-17 0 0,0 1 0 0 0,1-1-1 0 0,-1 0 1 0 0,0 1 0 0 0,0-1-1 0 0,0 1 1 0 0,0-1 0 0 0,0 1-1 0 0,0 0 1 0 0,-1 0 0 0 0,1 0-1 0 0,0 0 1 0 0,-1 1 0 0 0,1-1 0 0 0,0 0-1 0 0,-1 1 1 0 0,1 0 0 0 0,-1 0-1 0 0,1-1 1 0 0,-1 1 0 0 0,-2 1-1 0 0,-6-1-193 0 0,1 1 0 0 0,0 0 0 0 0,-18 5-1 0 0,3 2 413 0 0,1 2-1 0 0,-1 0 0 0 0,2 1 1 0 0,0 2-1 0 0,-39 27 0 0 0,46-29 296 0 0,1 1 0 0 0,1 1 0 0 0,-24 27-1 0 0,33-35-264 0 0,1 1 0 0 0,0-1 0 0 0,0 1 0 0 0,0 0-1 0 0,1 0 1 0 0,0 0 0 0 0,0 0 0 0 0,1 0 0 0 0,-1 1-1 0 0,1-1 1 0 0,1 1 0 0 0,-1 0 0 0 0,1-1-1 0 0,0 11 1 0 0,1-14-84 0 0,1 1-1 0 0,-1-1 1 0 0,1 1-1 0 0,0-1 1 0 0,0 0-1 0 0,0 0 1 0 0,0 0-1 0 0,1 1 1 0 0,-1-1-1 0 0,1 0 1 0 0,0-1-1 0 0,0 1 1 0 0,0 0-1 0 0,0 0 1 0 0,0-1-1 0 0,1 1 1 0 0,-1-1-1 0 0,1 0 1 0 0,0 0-1 0 0,0 0 1 0 0,-1 0-1 0 0,1 0 1 0 0,0-1-1 0 0,0 1 1 0 0,1-1-1 0 0,3 2 1 0 0,9 1-55 0 0,0 1 0 0 0,0-2 0 0 0,0 0 0 0 0,19 1 0 0 0,-23-3-21 0 0,116 6-544 0 0,-73-8-4256 0 0,-14 0-1248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291 674 13823 0 0,'1'-1'315'0'0,"13"-7"-55"0"0,-1 0 0 0 0,0-1-1 0 0,-1 0 1 0 0,0-1 0 0 0,-1 0 0 0 0,0-1 0 0 0,0 0 0 0 0,-1-1 0 0 0,0 0-1 0 0,-1-1 1 0 0,-1 0 0 0 0,0 0 0 0 0,-1-1 0 0 0,0 0 0 0 0,-1 0 0 0 0,-1-1-1 0 0,5-20 1 0 0,-1-15-2 0 0,-3 1-1 0 0,0-96 0 0 0,0-8-2317 0 0,-1 127 1309 0 0,-2 7-508 0 0,-11 37 195 0 0,-21 77 540 0 0,12-31 1316 0 0,-24 81-445 0 0,-30 88-88 0 0,32-120 266 0 0,-31 81 833 0 0,37-111-1437 0 0,-4-1 1 0 0,-48 76-1 0 0,79-148-337 0 0,0-1 1 0 0,-13 13-1 0 0,-5 1-3776 0 0,5-6-776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15663 0 0,'2'0'356'0'0,"3"-2"-300"0"0,1 0 0 0 0,0 1 0 0 0,0-1-1 0 0,0 1 1 0 0,-1 1 0 0 0,1-1 0 0 0,0 1-1 0 0,11 1 1 0 0,5 2 256 0 0,23 7 0 0 0,10 1-74 0 0,124-1 317 0 0,0-14 284 0 0,-166 3-801 0 0,33-2-1835 0 0,87-18 0 0 0,-87 10 263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 15663 0 0,'0'0'719'0'0,"0"0"-20"0"0,-1 1-449 0 0,-22 31-233 0 0,-26 48 1 0 0,-2 2-25 0 0,-26 28 434 0 0,20-30 384 0 0,-63 116-1 0 0,104-161-802 0 0,-17 57 0 0 0,12-30-8 0 0,-74 214-1384 0 0,82-246 397 0 0,-1-2-1 0 0,-1 1 1 0 0,-2-2-1 0 0,-1 0 1 0 0,-22 25-1 0 0,30-40-24 0 0,-1 0 1 0 0,-13 11-1 0 0,3-5-524 0 0</inkml:trace>
  <inkml:trace contextRef="#ctx0" brushRef="#br0" timeOffset="1">0 803 17503 0 0,'0'0'803'0'0,"0"0"-18"0"0,2 1-501 0 0,12 6-205 0 0,0 0-1 0 0,1-2 1 0 0,0 0 0 0 0,0-1-1 0 0,0 0 1 0 0,0-1 0 0 0,1 0-1 0 0,-1-2 1 0 0,17 1-1 0 0,21-3 569 0 0,70-9 0 0 0,-54 0-2035 0 0,118-33-1 0 0,-158 35 366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30 11975 0 0,'6'-5'182'0'0,"-1"1"1"0"0,1 0-1 0 0,0 0 0 0 0,1 1 0 0 0,-1-1 0 0 0,8-2 0 0 0,-14 6-174 0 0,0 0 0 0 0,0 0 0 0 0,0 0 1 0 0,0 0-1 0 0,0 0 0 0 0,0 0 0 0 0,0 0 0 0 0,0 0 0 0 0,0 0 0 0 0,0 1 0 0 0,0-1 1 0 0,0 0-1 0 0,0 0 0 0 0,0 0 0 0 0,0 0 0 0 0,0 0 0 0 0,0 0 0 0 0,0 0 1 0 0,0 0-1 0 0,0 0 0 0 0,0 0 0 0 0,0 0 0 0 0,0 0 0 0 0,0 0 0 0 0,0 0 1 0 0,0 0-1 0 0,0 0 0 0 0,0 0 0 0 0,0 0 0 0 0,0 1 0 0 0,0-1 0 0 0,0 0 1 0 0,0 0-1 0 0,0 0 0 0 0,0 0 0 0 0,0 0 0 0 0,0 0 0 0 0,0 0 0 0 0,0 0 0 0 0,0 0 1 0 0,0 0-1 0 0,0 0 0 0 0,0 0 0 0 0,0 0 0 0 0,0 0 0 0 0,0 0 0 0 0,0 0 1 0 0,0 0-1 0 0,0 0 0 0 0,0 0 0 0 0,0 0 0 0 0,0 0 0 0 0,0 1 0 0 0,0-1 1 0 0,1 0-1 0 0,-1 0 0 0 0,-7 9 342 0 0,-15 14 161 0 0,17-18-367 0 0,-51 62 939 0 0,-59 91-1 0 0,47-62-591 0 0,-68 101-491 0 0,100-139 0 0 0,-60 99 0 0 0,68-106 0 0 0,-25 63 0 0 0,34-67 0 0 0,3 1 0 0 0,-14 61 0 0 0,22-68 0 0 0,-21 95 0 0 0,24-122-796 0 0,0 0 1 0 0,0-1-1 0 0,-2 0 0 0 0,1 0 0 0 0,-10 12 1 0 0,5-8-4615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 10135 0 0,'5'-2'156'0'0,"-4"2"-92"0"0,0 0-1 0 0,0 0 0 0 0,0-1 0 0 0,0 1 1 0 0,0-1-1 0 0,0 1 0 0 0,0-1 0 0 0,0 1 1 0 0,0-1-1 0 0,0 0 0 0 0,-1 1 0 0 0,1-1 1 0 0,0 0-1 0 0,0 0 0 0 0,0-1 0 0 0,0 1 308 0 0,-1 1 117 0 0,0 0 21 0 0,0 0 3 0 0,0 7-221 0 0,-1-1 0 0 0,0 0 0 0 0,0 0 0 0 0,0 0 0 0 0,-1 0-1 0 0,-5 11 1 0 0,-18 34 604 0 0,22-45-754 0 0,-170 350 979 0 0,118-205 763 0 0,23-50-1718 0 0,31-91-165 0 0,2-2-1293 0 0,-1-6-5174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15663 0 0,'0'-2'719'0'0,"2"-8"230"0"0,-2 9-948 0 0,0 0 0 0 0,0 1-1 0 0,0-1 1 0 0,0 0 0 0 0,0 1 0 0 0,0-1-1 0 0,1 0 1 0 0,-1 1 0 0 0,0-1-1 0 0,0 1 1 0 0,0-1 0 0 0,1 0 0 0 0,-1 1-1 0 0,0-1 1 0 0,1 1 0 0 0,-1-1-1 0 0,1 1 1 0 0,-1-1 0 0 0,0 1 0 0 0,1-1-1 0 0,-1 1 1 0 0,1 0 0 0 0,-1-1-1 0 0,1 1 1 0 0,-1 0 0 0 0,1-1 0 0 0,0 1-1 0 0,-1 0 1 0 0,1-1 0 0 0,-1 1-1 0 0,1 0 1 0 0,0 0 0 0 0,-1 0 0 0 0,1 0-1 0 0,0 0 1 0 0,-1 0 0 0 0,1 0-1 0 0,0 0 1 0 0,-1 0 0 0 0,1 0 0 0 0,2 0-3 0 0,3 0 82 0 0,0 0 1 0 0,0 0-1 0 0,0 1 0 0 0,0 0 1 0 0,0 0-1 0 0,0 0 0 0 0,6 3 0 0 0,40 18 1002 0 0,-16-7-742 0 0,-13-6-379 0 0,0-2-1 0 0,1-1 0 0 0,0 0 1 0 0,45 3-1 0 0,-32-8 205 0 0,0 0 1 0 0,58-9-1 0 0,-1-8 267 0 0,140-43 1 0 0,-202 50-1594 0 0,1-1-3765 0 0,-6 3-1318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13823 0 0,'0'0'630'0'0,"0"0"-13"0"0,-1 1-393 0 0,-12 13 67 0 0,0 0-1 0 0,0-2 1 0 0,-2 1 0 0 0,1-2 0 0 0,-22 14 0 0 0,-4 3 45 0 0,23-16-336 0 0,-18 13 0 0 0,1 2 0 0 0,2 1 0 0 0,-32 34 0 0 0,61-58 124 0 0,-1 0-1 0 0,2 0 1 0 0,-1 0 0 0 0,0 1-1 0 0,1-1 1 0 0,-4 10 0 0 0,6-13-97 0 0,-1 0 1 0 0,1 0-1 0 0,0 0 1 0 0,-1 0-1 0 0,1 0 1 0 0,0 0-1 0 0,0 0 1 0 0,0 0-1 0 0,0 0 1 0 0,0 1-1 0 0,0-1 1 0 0,0 0-1 0 0,0 0 0 0 0,1 0 1 0 0,-1 0-1 0 0,0 0 1 0 0,1 0-1 0 0,-1 0 1 0 0,1 0-1 0 0,-1 0 1 0 0,1 0-1 0 0,-1 0 1 0 0,1 0-1 0 0,0 0 1 0 0,-1 0-1 0 0,1-1 1 0 0,0 1-1 0 0,0 0 1 0 0,-1 0-1 0 0,1-1 1 0 0,0 1-1 0 0,0 0 1 0 0,0-1-1 0 0,0 1 1 0 0,0-1-1 0 0,2 1 1 0 0,3 1-9 0 0,1 0 0 0 0,-1-1 0 0 0,1 0 0 0 0,0 0 0 0 0,-1 0 0 0 0,1-1 0 0 0,-1 0 0 0 0,8-1 0 0 0,56-10 210 0 0,-54 7-21 0 0,18-4 21 0 0,1-3 1 0 0,-2 0-1 0 0,1-3 0 0 0,-2 0 1 0 0,0-2-1 0 0,37-26 0 0 0,-58 35-229 0 0,0 0 0 0 0,0-1 0 0 0,-1 0 0 0 0,0-1 0 0 0,-1-1 0 0 0,13-15 0 0 0,-20 22 0 0 0,1 0 0 0 0,-1 0 0 0 0,0-1 0 0 0,0 1 0 0 0,0-1 0 0 0,-1 0 0 0 0,1 0 0 0 0,-1 1 0 0 0,0-1 0 0 0,0 0 0 0 0,0 0 0 0 0,-1 0 0 0 0,1 0 0 0 0,-1 0 0 0 0,0 0 0 0 0,0 0 0 0 0,0 0 0 0 0,-1-1 0 0 0,1 1 0 0 0,-1 1 0 0 0,0-1 0 0 0,0 0 0 0 0,-1 0 0 0 0,-2-7 0 0 0,2 8-64 0 0,-1 0-1 0 0,1 1 1 0 0,0-1-1 0 0,-1 0 1 0 0,0 1 0 0 0,0 0-1 0 0,1 0 1 0 0,-1 0-1 0 0,0 0 1 0 0,-1 0-1 0 0,1 0 1 0 0,0 1 0 0 0,0-1-1 0 0,-1 1 1 0 0,1 0-1 0 0,-7-1 1 0 0,-2-1-156 0 0,0 1-1 0 0,-1 1 1 0 0,-18-1 0 0 0,20 3 64 0 0,0 0 0 0 0,-16 3-1 0 0,-5 3-3932 0 0,29-6 3246 0 0,-23 4-5220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81 8287 0 0,'1'-2'191'0'0,"11"-9"125"0"0,19-12 1 0 0,-18 13-259 0 0,17-16 0 0 0,-29 25 330 0 0,-14-6 1132 0 0,12 7-1440 0 0,0 0-1 0 0,-1 0 0 0 0,1 0 1 0 0,-1 0-1 0 0,1 0 0 0 0,-1 0 1 0 0,1 1-1 0 0,-1-1 0 0 0,1 0 1 0 0,0 1-1 0 0,-1-1 0 0 0,1 1 1 0 0,0 0-1 0 0,-1-1 0 0 0,1 1 1 0 0,0 0-1 0 0,0 0 0 0 0,0 0 1 0 0,-2 1-1 0 0,-21 25 941 0 0,12-14-555 0 0,-8 12 230 0 0,2 0-1 0 0,0 1 0 0 0,-27 53 0 0 0,32-54-468 0 0,8-16-174 0 0,-1 1-15 0 0,1-1 0 0 0,-5 15 0 0 0,9-20-37 0 0,0 0 0 0 0,0 0 0 0 0,0 1 1 0 0,0-1-1 0 0,1 0 0 0 0,0 1 0 0 0,0-1 1 0 0,0 1-1 0 0,1 5 0 0 0,0 0 202 0 0,1 0 0 0 0,1 0 0 0 0,-1 0 0 0 0,2-1 0 0 0,-1 1 0 0 0,1-1 0 0 0,6 11 0 0 0,-7-16-103 0 0,0 0-1 0 0,0-1 1 0 0,0 1-1 0 0,0-1 1 0 0,0 0-1 0 0,0 0 1 0 0,1 0-1 0 0,0 0 1 0 0,-1-1-1 0 0,1 1 1 0 0,0-1 0 0 0,0 0-1 0 0,1 0 1 0 0,-1-1-1 0 0,0 1 1 0 0,1-1-1 0 0,-1 0 1 0 0,8 1-1 0 0,1 0-32 0 0,0-2 0 0 0,1 0 0 0 0,-1 0 1 0 0,0-1-1 0 0,1-1 0 0 0,-1 0 0 0 0,0-1 0 0 0,0 0 0 0 0,20-9 0 0 0,-19 6-72 0 0,0 0 0 0 0,-1-1 1 0 0,0 0-1 0 0,-1-1 0 0 0,1-1 0 0 0,-1 0 0 0 0,-1 0 0 0 0,15-16 0 0 0,-22 21-53 0 0,-1 0 0 0 0,0-1 0 0 0,0 1 0 0 0,0-1 0 0 0,0 1 0 0 0,-1-1 0 0 0,0 0 0 0 0,0 0-1 0 0,0 0 1 0 0,0 0 0 0 0,-1 0 0 0 0,0 0 0 0 0,0-1 0 0 0,-1 1 0 0 0,1 0 0 0 0,-1-1 0 0 0,0 1 0 0 0,-1-9 0 0 0,-1 4-264 0 0,-1 0 1 0 0,1 1-1 0 0,-2-1 1 0 0,1 1 0 0 0,-1 0-1 0 0,0 0 1 0 0,-1 0 0 0 0,-12-16-1 0 0,14 20-5 0 0,-1 0-1 0 0,1 0 0 0 0,0 0 0 0 0,0 0 1 0 0,1 0-1 0 0,0-1 0 0 0,-1 0 1 0 0,2 1-1 0 0,-1-1 0 0 0,1 0 0 0 0,0 0 1 0 0,-1-6-1 0 0,4-3-1206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11975 0 0,'0'0'267'0'0,"0"0"42"0"0,0 0 17 0 0,0 0-28 0 0,-1 3-196 0 0,-50 101 1555 0 0,-85 157 176 0 0,85-180-1529 0 0,-85 106 0 0 0,90-134-304 0 0,-37 49 0 0 0,69-84-654 0 0,0 0-1 0 0,-20 18 0 0 0,33-35-210 0 0,2-4-126 0 0,4-16-29 0 0,3-5-4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48 155 13823 0 0,'13'-11'119'0'0,"0"0"0"0"0,0 1 0 0 0,1 1 0 0 0,0 0 0 0 0,1 0-1 0 0,28-11 1 0 0,98-26 561 0 0,-107 37-680 0 0,0 2 0 0 0,0 1 0 0 0,38-2 0 0 0,-36 11 0 0 0,-35-3 11 0 0,0 0 0 0 0,0 0 0 0 0,0 0 0 0 0,1 0-1 0 0,-1 0 1 0 0,0 0 0 0 0,0 1 0 0 0,0-1 0 0 0,0 0-1 0 0,0 1 1 0 0,0-1 0 0 0,0 1 0 0 0,0-1 0 0 0,0 1 0 0 0,0 0-1 0 0,0-1 1 0 0,0 1 0 0 0,0 0 0 0 0,0 0 0 0 0,0 0-1 0 0,0-1 1 0 0,-1 1 0 0 0,1 0 0 0 0,0 0 0 0 0,-1 0 0 0 0,1 0-1 0 0,-1 0 1 0 0,1 0 0 0 0,-1 1 0 0 0,1 1 0 0 0,-1-1 47 0 0,0 1 1 0 0,1 0 0 0 0,-1-1 0 0 0,-1 1-1 0 0,1-1 1 0 0,0 1 0 0 0,-1 0-1 0 0,1-1 1 0 0,-2 4 0 0 0,-1 0 143 0 0,0 1 0 0 0,0-1 1 0 0,0 0-1 0 0,-1 0 0 0 0,0 0 0 0 0,0 0 1 0 0,-10 9-1 0 0,-41 34 790 0 0,32-29-602 0 0,-159 140-225 0 0,142-123-96 0 0,30-26-244 0 0,0 0 0 0 0,-24 16 0 0 0,30-24-31 0 0,-1 0 1 0 0,1-1 0 0 0,-1 0 0 0 0,0 1-1 0 0,0-1 1 0 0,0-1 0 0 0,0 1-1 0 0,-1-1 1 0 0,1 0 0 0 0,0 0 0 0 0,-11 0-1 0 0,3-2-434 0 0,0 0 0 0 0,0-1 0 0 0,-22-5 0 0 0,22 3 128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15663 0 0,'0'0'356'0'0,"0"1"50"0"0,-5 8-271 0 0,0-1 1 0 0,0 0-1 0 0,0-1 1 0 0,-1 1-1 0 0,-13 12 1 0 0,-2 3 9 0 0,-93 110 184 0 0,-52 65 743 0 0,15 12-433 0 0,133-177-722 0 0,-16 37 0 0 0,7-12-1863 0 0,18-42-2352 0 0,-1-5-1316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10135 0 0,'2'-2'231'0'0,"7"-8"-61"0"0,1-1 0 0 0,0 1 0 0 0,22-16 0 0 0,-4 3-25 0 0,16-14 287 0 0,1 2-1 0 0,2 2 0 0 0,1 3 0 0 0,1 1 0 0 0,2 2 1 0 0,104-38-1 0 0,-150 63-401 0 0,12-4 318 0 0,0 1-1 0 0,0 0 0 0 0,1 1 0 0 0,31-2 0 0 0,-45 5-299 0 0,0 1 0 0 0,0 0 1 0 0,0 0-1 0 0,-1 1 0 0 0,1-1 0 0 0,0 1 1 0 0,0 0-1 0 0,-1 0 0 0 0,1 0 0 0 0,0 0 1 0 0,-1 1-1 0 0,1-1 0 0 0,-1 1 0 0 0,1 0 1 0 0,-1 0-1 0 0,0 0 0 0 0,0 1 0 0 0,0-1 1 0 0,0 1-1 0 0,-1 0 0 0 0,1 0 0 0 0,-1 0 1 0 0,1 0-1 0 0,-1 0 0 0 0,0 0 0 0 0,0 0 1 0 0,0 1-1 0 0,2 5 0 0 0,-2 0 26 0 0,1-1 0 0 0,-2 0 0 0 0,1 0 0 0 0,-1 1 0 0 0,0-1 0 0 0,-1 1 0 0 0,0 12 0 0 0,-2 0 350 0 0,-8 37 0 0 0,4-41-249 0 0,0 0 0 0 0,-1 0 1 0 0,-1-1-1 0 0,0 0 0 0 0,-12 16 0 0 0,14-24 6 0 0,-1-1 1 0 0,0 1-1 0 0,0-1 1 0 0,-1-1-1 0 0,0 0 0 0 0,0 0 1 0 0,0 0-1 0 0,-12 5 1 0 0,15-8-210 0 0,-18 9 28 0 0,-2-1 0 0 0,1-1 0 0 0,-2-1 0 0 0,1-2 0 0 0,-1 0 0 0 0,-40 4 0 0 0,60-10 95 0 0,-6 2-811 0 0,0-2 0 0 0,0 0-1 0 0,0 0 1 0 0,-1-1 0 0 0,-13-2 0 0 0,13-1-818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275 167 11975 0 0,'0'0'547'0'0,"0"0"-11"0"0,0 0-271 0 0,0 0 133 0 0,0 0 91 0 0,0 0 20 0 0,0 1 3 0 0,-1 6 0 0 0,0-5 0 0 0,1-2 0 0 0,0 0 0 0 0,0 0 0 0 0,0 0 0 0 0,2 1 0 0 0,1 0-457 0 0,0-1 1 0 0,0 1-1 0 0,0-1 0 0 0,1 1 0 0 0,-1-1 1 0 0,0 0-1 0 0,0 0 0 0 0,1 0 0 0 0,-1-1 1 0 0,0 1-1 0 0,5-2 0 0 0,39-14-159 0 0,-36 11 153 0 0,-2 2-54 0 0,41-18 16 0 0,-47 20-16 0 0,0-1-1 0 0,0 0 0 0 0,0 0 0 0 0,0 0 0 0 0,0 0 0 0 0,0-1 0 0 0,-1 1 1 0 0,1-1-1 0 0,-1 0 0 0 0,1 0 0 0 0,2-5 0 0 0,-4 7-331 0 0,-1 1-138 0 0,-1-1 393 0 0,1 0-1 0 0,0 0 1 0 0,0 0-1 0 0,-1 0 1 0 0,1 0 0 0 0,-1 0-1 0 0,1 0 1 0 0,-1 0-1 0 0,1 1 1 0 0,-1-1-1 0 0,0 0 1 0 0,0 0 0 0 0,1 0-1 0 0,-1 1 1 0 0,0-1-1 0 0,-1 0 1 0 0,-14-10-561 0 0,8 8 602 0 0,1 1 0 0 0,-1-1 0 0 0,0 1 0 0 0,0 1 0 0 0,0 0-1 0 0,0 0 1 0 0,0 0 0 0 0,0 1 0 0 0,0 1 0 0 0,0-1 0 0 0,0 1 0 0 0,0 0-1 0 0,0 1 1 0 0,1 0 0 0 0,-12 4 0 0 0,-11 5-112 0 0,2 2 1 0 0,-43 25-1 0 0,61-32 149 0 0,-15 8 46 0 0,-39 23 321 0 0,55-31-269 0 0,1 0 0 0 0,-1 1 1 0 0,1 0-1 0 0,-11 13 0 0 0,16-16-57 0 0,0 0 1 0 0,0 0-1 0 0,0 1 0 0 0,1-1 0 0 0,0 1 0 0 0,0-1 1 0 0,0 1-1 0 0,0 0 0 0 0,1 0 0 0 0,0-1 0 0 0,0 1 1 0 0,0 0-1 0 0,1 0 0 0 0,0 0 0 0 0,-1 0 0 0 0,2 0 1 0 0,-1 0-1 0 0,1 0 0 0 0,-1 0 0 0 0,1 0 0 0 0,1 0 1 0 0,-1 0-1 0 0,1 0 0 0 0,0-1 0 0 0,0 1 0 0 0,0-1 1 0 0,0 1-1 0 0,1-1 0 0 0,5 7 0 0 0,-2-5-719 0 0,-1 0 0 0 0,1 0 0 0 0,0-1 0 0 0,1 0 0 0 0,-1 0 0 0 0,14 7 0 0 0,4-2-4728 0 0</inkml:trace>
  <inkml:trace contextRef="#ctx0" brushRef="#br0" timeOffset="1">608 595 11975 0 0,'0'0'547'0'0,"0"0"-11"0"0,3-13 971 0 0,-9-7 2302 0 0,6 17-3534 0 0,-1 0 1 0 0,0 0-1 0 0,0 0 1 0 0,0 1 0 0 0,0-1-1 0 0,0 0 1 0 0,0 1-1 0 0,-3-4 1 0 0,-17-35 1773 0 0,19 37-1995 0 0,0 1 0 0 0,0 0 0 0 0,0-1 0 0 0,1 1 1 0 0,0 0-1 0 0,0-1 0 0 0,0 0 0 0 0,0 1 0 0 0,0-1 0 0 0,1 0 0 0 0,-1 1 0 0 0,1-1 0 0 0,0 0 0 0 0,0 0 0 0 0,1 1 0 0 0,-1-1 0 0 0,1 0 0 0 0,0 1 1 0 0,0-1-1 0 0,0 0 0 0 0,0 1 0 0 0,0-1 0 0 0,1 1 0 0 0,0 0 0 0 0,0-1 0 0 0,2-2 0 0 0,4-6 147 0 0,2 0-1 0 0,-1 1 1 0 0,1 1 0 0 0,1-1-1 0 0,14-10 1 0 0,19-12-474 0 0,53-30 0 0 0,-37 25-57 0 0,187-115-5043 0 0,-195 123 3838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0 422 10135 0 0,'0'0'231'0'0,"0"0"29"0"0,0 0 19 0 0,2 2-41 0 0,5 6-44 0 0,-5-6 92 0 0,3 4 5545 0 0,-3-9-245 0 0,-2-3-7155 0 0,15-51 2107 0 0,2 0 0 0 0,40-89-1 0 0,-48 124-951 0 0,-2 3-221 0 0,2 0 0 0 0,0 0 0 0 0,1 1 0 0 0,22-31 0 0 0,-30 47 630 0 0,0 0-1 0 0,0 0 1 0 0,0 0-1 0 0,0 0 1 0 0,1 0-1 0 0,-1 1 0 0 0,0-1 1 0 0,1 1-1 0 0,-1-1 1 0 0,1 1-1 0 0,0 0 1 0 0,0 0-1 0 0,-1 0 1 0 0,1 0-1 0 0,0 1 1 0 0,0-1-1 0 0,0 1 0 0 0,0 0 1 0 0,0 0-1 0 0,-1 0 1 0 0,1 0-1 0 0,0 0 1 0 0,5 2-1 0 0,4 1-256 0 0,0 0-1 0 0,0 1 1 0 0,-1 1-1 0 0,16 8 1 0 0,-1-1-341 0 0,8 5 156 0 0,-12-4-3936 0 0,-8-1-1035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17503 0 0,'0'0'399'0'0,"0"0"60"0"0,0 0 21 0 0,0 0-59 0 0,1 1-276 0 0,0 1-144 0 0,0-1 0 0 0,0 1-1 0 0,0 0 1 0 0,-1-1 0 0 0,1 1-1 0 0,-1 0 1 0 0,1-1 0 0 0,-1 1 0 0 0,1 0-1 0 0,-1 0 1 0 0,0 0 0 0 0,0-1-1 0 0,0 1 1 0 0,0 0 0 0 0,0 0 0 0 0,0 0-1 0 0,0-1 1 0 0,-1 1 0 0 0,1 0-1 0 0,-1 1 1 0 0,-1 6 0 0 0,-1 1-1 0 0,0 0 0 0 0,0 0 0 0 0,-1 0 0 0 0,0 0 0 0 0,-11 17 0 0 0,-3 9 0 0 0,14-26-87 0 0,-1-1-1 0 0,0 0 0 0 0,-1 0 1 0 0,0 0-1 0 0,0-1 1 0 0,-1 1-1 0 0,0-2 0 0 0,-1 1 1 0 0,-12 10-1 0 0,14-14 230 0 0,-3 4-1873 0 0,0 0 0 0 0,-1-1 1 0 0,-15 9-1 0 0,22-15-316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0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0,'0'0'0'0'0,"0"0"112"0"0,0 0-32 0 0,0 0 16 0 0,0 0-96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369 103 11975 0 0,'0'0'267'0'0,"0"0"42"0"0,0 0 17 0 0,4-9 74 0 0,1 0-18 0 0,0 1 1 0 0,12-17 0 0 0,-12 18-47 0 0,0 0 0 0 0,0 0 1 0 0,6-13-1 0 0,-11 18 152 0 0,0 2 21 0 0,0-1-66 0 0,0 0-440 0 0,0 1 0 0 0,0 0 0 0 0,0-1 1 0 0,0 1-1 0 0,0 0 0 0 0,0-1 0 0 0,0 1 0 0 0,-1 0 1 0 0,1 0-1 0 0,0-1 0 0 0,0 1 0 0 0,0 0 0 0 0,0-1 1 0 0,-1 1-1 0 0,1 0 0 0 0,0 0 0 0 0,0 0 0 0 0,0-1 0 0 0,-1 1 1 0 0,1 0-1 0 0,0 0 0 0 0,0 0 0 0 0,-1-1 0 0 0,1 1 1 0 0,0 0-1 0 0,-1 0 0 0 0,1 0 0 0 0,0 0 0 0 0,-1 0 1 0 0,1 0-1 0 0,0 0 0 0 0,0 0 0 0 0,-1 0 0 0 0,1 0 0 0 0,0 0 1 0 0,-1 0-1 0 0,1 0 0 0 0,0 0 0 0 0,-1 0 0 0 0,1 0 1 0 0,0 0-1 0 0,-1 0 0 0 0,1 0 0 0 0,0 0 0 0 0,0 0 1 0 0,-1 1-1 0 0,1-1 0 0 0,0 0 0 0 0,-1 0 0 0 0,1 0 0 0 0,0 1 1 0 0,-1-1-5 0 0,-10 5 1 0 0,-1 1 0 0 0,1 1 0 0 0,0 0 0 0 0,0 0 0 0 0,1 1 0 0 0,-12 12 0 0 0,2-3 0 0 0,13-12 0 0 0,0 1 0 0 0,0 0 0 0 0,0 0 0 0 0,0 0 0 0 0,1 1 0 0 0,-9 12 0 0 0,-2 4 72 0 0,15-16 299 0 0,2-5 117 0 0,2-2 21 0 0,1 1-466 0 0,1 0 1 0 0,-1-1-1 0 0,1 1 0 0 0,-1-1 0 0 0,1 0 1 0 0,-1 0-1 0 0,1 0 0 0 0,-1 0 0 0 0,1-1 1 0 0,-1 0-1 0 0,7-2 0 0 0,-3 1-6 0 0,-1-1 0 0 0,1 0 0 0 0,-1 0-1 0 0,0-1 1 0 0,9-7 0 0 0,0-2-416 0 0,1-1 0 0 0,-2-1 0 0 0,15-19 0 0 0,-26 29 219 0 0,12-9-344 0 0,-13 13 118 0 0,-8 12-612 0 0,-12 29 877 0 0,1 1-1 0 0,1 1 0 0 0,3 0 1 0 0,-14 79-1 0 0,6 170 114 0 0,15-156 80 0 0,4-102 402 0 0,-2 1 1 0 0,-1 0-1 0 0,-2-1 0 0 0,-18 55 0 0 0,22-80-291 0 0,0 0 1 0 0,0-1 0 0 0,-1 0-1 0 0,0 0 1 0 0,-1 0-1 0 0,1 0 1 0 0,-10 9-1 0 0,11-13-116 0 0,0 0 0 0 0,-1 0-1 0 0,0 0 1 0 0,1-1 0 0 0,-1 1 0 0 0,0-1-1 0 0,0 0 1 0 0,0 0 0 0 0,0-1 0 0 0,0 1-1 0 0,-1-1 1 0 0,1 0 0 0 0,0 0-1 0 0,-1 0 1 0 0,-6 0 0 0 0,4-1 50 0 0,-1 0 0 0 0,1 0-1 0 0,-1 0 1 0 0,1-1 0 0 0,-1 0 0 0 0,1-1 0 0 0,0 0 0 0 0,0 0 0 0 0,-11-5 0 0 0,14 5-120 0 0,1 0 0 0 0,-1 0 0 0 0,1 0 1 0 0,-1-1-1 0 0,1 1 0 0 0,0-1 1 0 0,0 0-1 0 0,0 0 0 0 0,0 0 1 0 0,1-1-1 0 0,0 1 0 0 0,-1-1 0 0 0,1 1 1 0 0,0-1-1 0 0,0 0 0 0 0,1 0 1 0 0,-1 1-1 0 0,-1-8 0 0 0,-2-16-1426 0 0,3-2-5718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10135 0 0,'0'0'464'0'0,"0"0"-9"0"0,0 2-295 0 0,-8 17 79 0 0,-1 0-1 0 0,-1 0 1 0 0,-17 24 0 0 0,-43 50 1193 0 0,-14 21 198 0 0,54-64-606 0 0,2 1 0 0 0,-29 76 0 0 0,-96 189 96 0 0,149-308-1121 0 0,0 0 289 0 0,-1 0 1 0 0,2 0-1 0 0,-1 0 0 0 0,-2 12 0 0 0,5-19 155 0 0,5-1-425 0 0,0-1 1 0 0,0 1 0 0 0,-1-1-1 0 0,1 0 1 0 0,0 0 0 0 0,-1 0-1 0 0,1-1 1 0 0,-1 1-1 0 0,7-5 1 0 0,29-21 339 0 0,-37 25-294 0 0,18-17 159 0 0,0 0 0 0 0,-2-2-1 0 0,0 0 1 0 0,18-28 0 0 0,13-16-1117 0 0,-44 59 780 0 0,57-65-386 0 0,-54 62 501 0 0,1 1 0 0 0,0 1 1 0 0,1-1-1 0 0,-1 1 0 0 0,20-10 0 0 0,-28 17-1 0 0,1-1 0 0 0,-1 0 0 0 0,1 1 0 0 0,-1-1 0 0 0,0 1 0 0 0,1-1 0 0 0,-1 1 0 0 0,1-1 0 0 0,-1 1 0 0 0,1 0 0 0 0,-1 0 0 0 0,1 0 0 0 0,-1 0 0 0 0,1 0 0 0 0,-1 0 0 0 0,1 0 0 0 0,-1 1 0 0 0,3 0 0 0 0,-3-1 0 0 0,0 1 0 0 0,0 0 0 0 0,0 0 0 0 0,-1 0 0 0 0,1 0 0 0 0,0 0 0 0 0,0 0 0 0 0,-1 0 0 0 0,1 0 0 0 0,-1 0 0 0 0,1 0 0 0 0,-1 0 0 0 0,1 0 0 0 0,-1 0 0 0 0,0 1 0 0 0,1-1 0 0 0,-1 0 0 0 0,0 0 0 0 0,0 0 0 0 0,0 1 0 0 0,0-1 0 0 0,0 2 0 0 0,-2 16 230 0 0,0 0-1 0 0,-1-1 0 0 0,-1 0 1 0 0,-1 0-1 0 0,-1 0 0 0 0,-10 24 1 0 0,8-23-166 0 0,1 0 0 0 0,1 0 1 0 0,1 1-1 0 0,0-1 1 0 0,-2 25-1 0 0,7-41-70 0 0,0-1-1 0 0,0 1 0 0 0,0 0 1 0 0,0-1-1 0 0,0 1 0 0 0,1 0 1 0 0,-1-1-1 0 0,1 1 1 0 0,0-1-1 0 0,0 1 0 0 0,0-1 1 0 0,0 1-1 0 0,0-1 1 0 0,0 1-1 0 0,1-1 0 0 0,-1 0 1 0 0,1 0-1 0 0,-1 0 1 0 0,1 0-1 0 0,0 0 0 0 0,0 0 1 0 0,0 0-1 0 0,0 0 1 0 0,0-1-1 0 0,3 2 0 0 0,0-1-281 0 0,-1 0 0 0 0,0 0 1 0 0,1-1-1 0 0,-1 0 0 0 0,1 0 0 0 0,-1 0 0 0 0,1-1 0 0 0,-1 1 0 0 0,1-1 0 0 0,0 0 0 0 0,-1 0 0 0 0,1-1 0 0 0,8-1 1 0 0,8-3-1247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15663 0 0,'0'0'356'0'0,"0"0"50"0"0,1 2 20 0 0,1-1-403 0 0,-1 0 0 0 0,1 1-1 0 0,-1 0 1 0 0,1-1 0 0 0,-1 1 0 0 0,0 0-1 0 0,0 0 1 0 0,0 0 0 0 0,0-1-1 0 0,0 1 1 0 0,0 0 0 0 0,0 0 0 0 0,0 1-1 0 0,-1-1 1 0 0,1 0 0 0 0,-1 0-1 0 0,0 0 1 0 0,0 0 0 0 0,0 0 0 0 0,0 1-1 0 0,0-1 1 0 0,0 0 0 0 0,0 0-1 0 0,-1 0 1 0 0,1 0 0 0 0,-1 0 0 0 0,-1 4-1 0 0,-2 5 99 0 0,-1-1-1 0 0,0 1 0 0 0,-1-1 1 0 0,-7 10-1 0 0,7-12 97 0 0,-142 211 2783 0 0,129-186-2985 0 0,1 0 0 0 0,2 0 0 0 0,1 2 0 0 0,2 0 0 0 0,1 0 0 0 0,2 1 0 0 0,2 1 0 0 0,1 0 0 0 0,2 0 0 0 0,-1 39 0 0 0,5-66-88 0 0,2 1-1 0 0,1 18 0 0 0,4-9-2393 0 0,-6-19 31 0 0,0-1-3704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17503 0 0,'3'0'399'0'0,"76"1"951"0"0,190-9-248 0 0,-35-29 1195 0 0,-70 9-1445 0 0,26-5-1225 0 0,-133 20-829 0 0,63-22 0 0 0,-65 13 179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61 13823 0 0,'2'1'315'0'0,"4"0"-79"0"0,1-1-1 0 0,-1 0 1 0 0,1 0-1 0 0,-1 0 1 0 0,0 0-1 0 0,1-1 1 0 0,-1 0-1 0 0,10-3 1 0 0,-14 3-45 0 0,0-1 0 0 0,-1 1 0 0 0,1 0 0 0 0,0-1 0 0 0,-1 1 0 0 0,1 0 1 0 0,-1-1-1 0 0,0 0 0 0 0,1 1 0 0 0,-1-1 0 0 0,1-2 0 0 0,1 0 461 0 0,-2 2 368 0 0,0-5 487 0 0,-1 6-1448 0 0,0 0 0 0 0,0 1 0 0 0,1-1 0 0 0,-1 0 0 0 0,0 1 0 0 0,0-1 0 0 0,0 0 0 0 0,0 1 0 0 0,0-1 0 0 0,0 0 0 0 0,0 1 0 0 0,-1-1 1 0 0,1 1-1 0 0,0-1 0 0 0,0 0 0 0 0,0 1 0 0 0,-1-1 0 0 0,1 0 0 0 0,0 1 0 0 0,0-1 0 0 0,-1 1 0 0 0,1-1 0 0 0,-1 1 0 0 0,1-1 0 0 0,-1 1 1 0 0,1-1-1 0 0,-1 1 0 0 0,1-1 0 0 0,-2 0 0 0 0,0 0-58 0 0,0 0 0 0 0,0 1 0 0 0,0-1 0 0 0,-1 0 0 0 0,1 1 0 0 0,0 0 0 0 0,0-1 0 0 0,-1 1 0 0 0,1 0 0 0 0,0 0 0 0 0,-1 0 0 0 0,1 0 0 0 0,0 1 0 0 0,-1-1 0 0 0,1 1 0 0 0,0-1 0 0 0,-1 1 0 0 0,-2 1 0 0 0,-6 3-2 0 0,1-1 1 0 0,-13 9-1 0 0,-8 7 1 0 0,1 2 0 0 0,-51 49 0 0 0,41-34 0 0 0,-39 32-659 0 0,-2-3 1 0 0,-113 69-1 0 0,-65 2 643 0 0,230-123 16 0 0,0 0 0 0 0,1 3 0 0 0,0 0 0 0 0,-46 39 0 0 0,58-43 0 0 0,11-10 0 0 0,1 1 0 0 0,-1-1 0 0 0,1 1 0 0 0,0 0 0 0 0,0 1 0 0 0,1-1 0 0 0,-1 1 0 0 0,1-1 0 0 0,-3 7 0 0 0,1-3 0 0 0,2-4 0 0 0,-7 5 0 0 0,3-4 0 0 0,0 0 0 0 0,1 1 64 0 0,5-5 273 0 0,1-1 138 0 0,0 0 33 0 0,-1 2-65 0 0,1-3-441 0 0,0 1 0 0 0,0 0 1 0 0,0 0-1 0 0,0 0 0 0 0,0-1 0 0 0,0 1 1 0 0,0 0-1 0 0,0 0 0 0 0,-1 0 0 0 0,1 0 1 0 0,0-1-1 0 0,0 1 0 0 0,0 0 0 0 0,0 0 1 0 0,0 0-1 0 0,-1 0 0 0 0,1 0 0 0 0,0-1 1 0 0,0 1-1 0 0,0 0 0 0 0,0 0 0 0 0,-1 0 1 0 0,1 0-1 0 0,0 0 0 0 0,0 0 0 0 0,0 0 1 0 0,-1 0-1 0 0,1 0 0 0 0,0 0 0 0 0,0 0 1 0 0,0 0-1 0 0,-1 0 0 0 0,1 0 0 0 0,0 0 1 0 0,0 0-1 0 0,0 0 0 0 0,-1 0 0 0 0,1 0 1 0 0,0 0-1 0 0,0 0 0 0 0,0 0 0 0 0,-1 0 1 0 0,1 0-1 0 0,0 0 0 0 0,0 0 0 0 0,0 1 1 0 0,0-1-1 0 0,-1 0 0 0 0,1 0 1 0 0,0 0-1 0 0,0 0 0 0 0,0 0 0 0 0,0 1 1 0 0,0-1-1 0 0,0 0 0 0 0,-1 0 0 0 0,1 0 1 0 0,0 0-1 0 0,0 1 0 0 0,0-1 0 0 0,0 0 1 0 0,0 0-1 0 0,0 0 0 0 0,0 1 0 0 0,0-1 1 0 0,0 0-1 0 0,0 0 0 0 0,0 0 0 0 0,0 1 1 0 0,-7-7 4 0 0,-3-2-7 0 0,6 3 0 0 0,0-2 0 0 0,1 5 0 0 0,-5-17 0 0 0,7 16-17 0 0,1 0-1 0 0,-1 0 1 0 0,1 0-1 0 0,-1 0 0 0 0,1 0 1 0 0,0 0-1 0 0,1 0 1 0 0,-1 0-1 0 0,0 0 1 0 0,1 0-1 0 0,-1 0 1 0 0,1 0-1 0 0,0 0 1 0 0,0 0-1 0 0,0 0 0 0 0,1 1 1 0 0,-1-1-1 0 0,4-5 1 0 0,3-3-443 0 0,1 0 1 0 0,19-19-1 0 0,-11 12 196 0 0,-9 10 342 0 0,64-68-299 0 0,-55 60 872 0 0,1 1 1 0 0,29-21-1 0 0,-38 32-502 0 0,1 4-133 0 0,-9 1-16 0 0,0-1 0 0 0,0 1 0 0 0,0 0 0 0 0,-1-1 0 0 0,1 1 0 0 0,0 0 0 0 0,0 0 0 0 0,-1 0 0 0 0,1 0 0 0 0,-1-1 0 0 0,1 1 0 0 0,-1 0 0 0 0,1 0 0 0 0,-1 0 0 0 0,1 0 0 0 0,-1 0 0 0 0,0 0 0 0 0,0 0 0 0 0,1 0 0 0 0,-1 0 0 0 0,0 0 0 0 0,0 0 0 0 0,0 1 0 0 0,0-1 0 0 0,0 0 0 0 0,0 0 0 0 0,-1 0 0 0 0,1 0 0 0 0,0 0 0 0 0,0 0 0 0 0,-1 0 0 0 0,1 0 0 0 0,-1 1 0 0 0,-2 4 0 0 0,0 0 0 0 0,0 0 0 0 0,0 0 0 0 0,-5 5 0 0 0,-18 22 0 0 0,-2-1 0 0 0,-1-1 0 0 0,-38 29 0 0 0,22-19 0 0 0,-23 19 0 0 0,20-18 0 0 0,-50 55 0 0 0,97-96 0 0 0,0 1 0 0 0,0-1 0 0 0,0 0 0 0 0,0 0 0 0 0,0 0 0 0 0,0 1 0 0 0,0-1 0 0 0,0 0 0 0 0,1 1 0 0 0,-1-1 0 0 0,1 1 0 0 0,-1-1 0 0 0,1 1 0 0 0,-1-1 0 0 0,1 1 0 0 0,0-1 0 0 0,0 1 0 0 0,-1-1 0 0 0,1 1 0 0 0,0-1 0 0 0,1 1 0 0 0,-1-1 0 0 0,0 1 0 0 0,0-1 0 0 0,1 1 0 0 0,-1-1 0 0 0,1 1 0 0 0,-1-1 0 0 0,1 1 0 0 0,0-1 0 0 0,-1 1 0 0 0,1-1 0 0 0,2 3 0 0 0,0-1 0 0 0,0-1 0 0 0,0 1 0 0 0,1 0 0 0 0,-1-1 0 0 0,1 1 0 0 0,-1-1 0 0 0,1 0 0 0 0,0 0 0 0 0,0-1 0 0 0,0 1 0 0 0,5 0 0 0 0,8 3 0 0 0,1-2 0 0 0,0-1 0 0 0,0 0 0 0 0,1-1 0 0 0,31-2 0 0 0,10 0 0 0 0,26-2 0 0 0,164-11 0 0 0,-66 5 0 0 0,103-25-450 0 0,-260 31 71 0 0,50-13-1585 0 0,-53 14 941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13823 0 0,'0'0'315'0'0,"0"0"45"0"0,0 0 21 0 0,0 0-49 0 0,0 0-149 0 0,0 0 194 0 0,0 0 110 0 0,12 1 614 0 0,-10 0-1040 0 0,0 1 0 0 0,0-1 0 0 0,0 1 0 0 0,0-1 0 0 0,0 1 0 0 0,-1 0 0 0 0,1 0-1 0 0,-1 0 1 0 0,1 0 0 0 0,-1 0 0 0 0,0 0 0 0 0,1 1 0 0 0,-1-1 0 0 0,0 0 0 0 0,-1 1 0 0 0,1-1 0 0 0,0 0-1 0 0,-1 1 1 0 0,1 2 0 0 0,1 9 278 0 0,-1-1 0 0 0,-1 20-1 0 0,0-21-508 0 0,-18 290 1101 0 0,-1-83 186 0 0,15-168-1141 0 0,2-29-189 0 0,0 0 0 0 0,2 0 0 0 0,2 26 0 0 0,-1-46-295 0 0,6 3-1781 0 0,-6-5 2167 0 0,0 0-1 0 0,0 0 1 0 0,0 0 0 0 0,0 0-1 0 0,0 0 1 0 0,0 0 0 0 0,0 0 0 0 0,0 0-1 0 0,-1-1 1 0 0,1 1 0 0 0,0 0-1 0 0,0-1 1 0 0,0 1 0 0 0,0 0-1 0 0,0-1 1 0 0,-1 1 0 0 0,1-1 0 0 0,0 0-1 0 0,0 1 1 0 0,-1-1 0 0 0,1 1-1 0 0,0-1 1 0 0,-1 0 0 0 0,1 0-1 0 0,0 1 1 0 0,-1-1 0 0 0,1-1 0 0 0,3-2-438 0 0,15-17-1487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10135 0 0,'0'0'231'0'0,"5"-7"106"0"0,-6 5 6111 0 0,-2 3-5848 0 0,2-1-525 0 0,0 0 0 0 0,-1 0 0 0 0,1 1 0 0 0,0-1 0 0 0,-1 0-1 0 0,1 1 1 0 0,0-1 0 0 0,0 1 0 0 0,0-1 0 0 0,-1 1 0 0 0,1 0 0 0 0,0-1 0 0 0,0 1 0 0 0,0 0 0 0 0,0 0 0 0 0,0 0-1 0 0,0 0 1 0 0,0 0 0 0 0,1 0 0 0 0,-1 0 0 0 0,0 0 0 0 0,-1 2 0 0 0,1-1 51 0 0,0 0 0 0 0,1 0 1 0 0,-1-1-1 0 0,0 1 0 0 0,0 0 1 0 0,1 0-1 0 0,-1 0 0 0 0,1 0 1 0 0,0 0-1 0 0,-1 4 0 0 0,1-5 317 0 0,2 10-278 0 0,14 48-165 0 0,-9-34 0 0 0,0 0 0 0 0,-2 0 0 0 0,2 27 0 0 0,-6 3 3 0 0,-14 108 0 0 0,-1 34-73 0 0,13-190 50 0 0,1-5-1226 0 0,-1 1-4396 0 0,1-3-602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0,'0'0'96'0'0,"0"0"32"0"0,0 0 0 0 0,0 0 0 0 0,0 0-128 0 0,0 0 0 0 0,0 0 0 0 0,0 0 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0,'0'0'142'0'0,"0"0"22"0"0,0 0 13 0 0,0 0 123 0 0,0 0 468 0 0,0 0 205 0 0,0 0 41 0 0,0 0-61 0 0,0 0-288 0 0,0 0-121 0 0,0 0-28 0 0,0 0-4 0 0,0 0 0 0 0,0 0 0 0 0,0 0 0 0 0,2 2 0 0 0,3 6-184 0 0,0 0 0 0 0,0 0 0 0 0,-1 1 0 0 0,0 0 0 0 0,-1-1 0 0 0,0 2 0 0 0,3 13 0 0 0,-1 7 370 0 0,1 33 0 0 0,-4-39-535 0 0,-2 95-146 0 0,-2-53-17 0 0,3-52-30 0 0,-2 0 0 0 0,1 0 0 0 0,-2 0 0 0 0,0 0 1 0 0,-1 0-1 0 0,0-1 0 0 0,-1 1 0 0 0,-6 14 0 0 0,10-26-1374 0 0,0-2-511 0 0,0 0-107 0 0,0 0-24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134 129 11975 0 0,'-2'1'267'0'0,"-6"2"58"0"0,4-1-223 0 0,0-1-1 0 0,0 1 0 0 0,0 0 1 0 0,0-1-1 0 0,1 2 0 0 0,-5 2 1 0 0,1 2 25 0 0,3-4 134 0 0,0 0 0 0 0,0 0 0 0 0,0 0 0 0 0,0-1 0 0 0,0 1 0 0 0,-6 1 0 0 0,33-25 1275 0 0,14-6-237 0 0,66-36-1 0 0,-83 52-1048 0 0,-1 2 0 0 0,1 1 0 0 0,1 0 0 0 0,0 2-1 0 0,34-7 1 0 0,-35 9 120 0 0,-10 2-307 0 0,0 0-1 0 0,0 1 1 0 0,15 0 0 0 0,-22 1-64 0 0,-1 0 0 0 0,0 0 1 0 0,0 0-1 0 0,1 1 1 0 0,-1-1-1 0 0,0 1 0 0 0,0-1 1 0 0,0 1-1 0 0,0 0 1 0 0,1 0-1 0 0,-1 0 0 0 0,0 0 1 0 0,-1 0-1 0 0,1 1 1 0 0,0-1-1 0 0,0 0 1 0 0,-1 1-1 0 0,1-1 0 0 0,0 1 1 0 0,2 3-1 0 0,-3-2 1 0 0,0-1 0 0 0,-1 0 0 0 0,1 1 0 0 0,-1-1 0 0 0,1 1 0 0 0,-1-1 0 0 0,0 1 0 0 0,0-1 0 0 0,0 1 0 0 0,0-1 0 0 0,0 0 0 0 0,0 1 0 0 0,-1-1 0 0 0,1 1 0 0 0,-2 3 0 0 0,-13 34 0 0 0,7-24-145 0 0,0-2 0 0 0,-1 1-1 0 0,-1-1 1 0 0,0-1 0 0 0,-16 17-1 0 0,-64 55-935 0 0,73-70 1042 0 0,-93 70-338 0 0,76-61 111 0 0,0 2 0 0 0,2 1 0 0 0,-38 42 0 0 0,68-67 338 0 0,0 1-1 0 0,0-1 1 0 0,1 1 0 0 0,-1 0 0 0 0,0-1-1 0 0,1 1 1 0 0,0 0 0 0 0,0 0 0 0 0,0 0 0 0 0,0 0-1 0 0,0 0 1 0 0,0 1 0 0 0,1-1 0 0 0,0 0-1 0 0,-1 0 1 0 0,2 6 0 0 0,-1-8-63 0 0,1 0 1 0 0,0 0-1 0 0,0 0 1 0 0,0 0-1 0 0,0 0 1 0 0,1 0-1 0 0,-1 0 1 0 0,0-1-1 0 0,0 1 0 0 0,0 0 1 0 0,1-1-1 0 0,-1 1 1 0 0,0-1-1 0 0,1 1 1 0 0,2 0-1 0 0,-1 0 5 0 0,20 5-14 0 0,1 0 0 0 0,1-1 0 0 0,-1-2 0 0 0,44 1 0 0 0,-54-3 0 0 0,65 2 126 0 0,119 11 1796 0 0,-195-14-2042 0 0,79 10 305 0 0,-35-9-6156 0 0,-47-1-715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68 6447 0 0,'0'0'142'0'0,"-7"5"199"0"0,-61 39 304 0 0,67-43-154 0 0,1-1 18 0 0,0 0 3 0 0,0 0 0 0 0,0 0 0 0 0,0 0 0 0 0,0 0-69 0 0,0 0-222 0 0,0 0 166 0 0,0 0 101 0 0,0 0 21 0 0,0 0 3 0 0,0 0 0 0 0,0 0 0 0 0,0 0 0 0 0,2-1-69 0 0,5 0-222 0 0,-6 1 166 0 0,-1 0 101 0 0,0 0 21 0 0,0 0-66 0 0,0 0-222 0 0,0 0 166 0 0,0 0 101 0 0,0 0 21 0 0,0 0-66 0 0,1 1-294 0 0,-1 7-133 0 0,-3 0-16 0 0,3-5 0 0 0,-16 16 0 0 0,10-11 6 0 0,6-8-6 0 0,-1 0 0 0 0,1 1-1 0 0,0-1 1 0 0,0 0 0 0 0,0 0 0 0 0,0 1-1 0 0,-1-1 1 0 0,1 0 0 0 0,0 0 0 0 0,0 1-1 0 0,-1-1 1 0 0,1 0 0 0 0,0 0 0 0 0,0 1-1 0 0,-1-1 1 0 0,1 0 0 0 0,0 0 0 0 0,-1 0 0 0 0,1 0-1 0 0,0 0 1 0 0,-1 0 0 0 0,1 1 0 0 0,0-1-1 0 0,-1 0 1 0 0,1 0 0 0 0,-10 1 72 0 0,9-1 299 0 0,1 0 117 0 0,0 0 21 0 0,12-17 99 0 0,-5 9-608 0 0,1 1 0 0 0,16-9 0 0 0,-9 4 0 0 0,-10 7 0 0 0,1 1 0 0 0,-1 0 0 0 0,1 0 0 0 0,0 0 0 0 0,0 1 0 0 0,8-3 0 0 0,41-15 0 0 0,-47 19 0 0 0,12-4 0 0 0,-1 0 0 0 0,1 2 0 0 0,33-3 0 0 0,87-13 0 0 0,-77 10 0 0 0,-34 8-876 0 0,-34 13-74 0 0,-1-2 926 0 0,-1 0 0 0 0,0 0 0 0 0,-1-1 0 0 0,0 0 0 0 0,-1 0 0 0 0,-16 12 0 0 0,6-5 26 0 0,-40 32-2 0 0,-1-4 0 0 0,-102 57 0 0 0,75-44 0 0 0,26-15 0 0 0,53-34-566 0 0,6-5 432 0 0,1 0 1 0 0,-1 0 0 0 0,0-1 0 0 0,0 1 0 0 0,0-1-1 0 0,0 1 1 0 0,-1-1 0 0 0,1 0 0 0 0,0 0-1 0 0,-3 1 1 0 0,4-1 132 0 0,0-1 0 0 0,0 1 0 0 0,1-1 1 0 0,-1 1-1 0 0,0-1 0 0 0,0 0 0 0 0,0 1 0 0 0,0-1 0 0 0,1 0 0 0 0,-1 0 0 0 0,0 0 0 0 0,0 0 0 0 0,0 0 0 0 0,0 0 0 0 0,0 0 1 0 0,0 0-1 0 0,0 0 0 0 0,1 0 0 0 0,-2 0 0 0 0,-2-1 3 0 0,4 1-2 0 0,-12 0-496 0 0,1 0 0 0 0,-1 1 0 0 0,-20 5 0 0 0,30-6 834 0 0,2 0 136 0 0,0 0 34 0 0,43-2 258 0 0,0-3 0 0 0,66-14 0 0 0,-8 1-408 0 0,239-16-358 0 0,-296 29 0 0 0,-152 35-5610 0 0,78-16 3564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10135 0 0,'0'0'231'0'0,"0"0"29"0"0,0 0 19 0 0,0 0 37 0 0,2 0 125 0 0,38-4 4979 0 0,-38 5-5276 0 0,-1 1-1 0 0,1-1 1 0 0,-1 0 0 0 0,0 1 0 0 0,0-1 0 0 0,1 0-1 0 0,-1 1 1 0 0,0 0 0 0 0,0-1 0 0 0,0 1-1 0 0,1 3 1 0 0,-1-2-32 0 0,0 1 0 0 0,-1-1-1 0 0,1 1 1 0 0,0-1 0 0 0,-1 1-1 0 0,0 0 1 0 0,0-1 0 0 0,0 1-1 0 0,-1 0 1 0 0,0 5 0 0 0,-12 39 769 0 0,5-21-499 0 0,-3 16-264 0 0,-44 202-64 0 0,48-204-59 0 0,-7 53 16 0 0,13-83-21 0 0,1 0 0 0 0,0 0 0 0 0,0 0 0 0 0,1 0 0 0 0,1 0 0 0 0,2 13 0 0 0,-3-22-327 0 0,7 0-1908 0 0,2-2-4581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65 145 6447 0 0,'0'0'298'0'0,"-9"2"90"0"0,-15-2-11 0 0,22 0 197 0 0,0 0 0 0 0,0-1-1 0 0,0 1 1 0 0,0-1 0 0 0,0 1 0 0 0,0-1 0 0 0,0 0 0 0 0,0 0 0 0 0,0 0 0 0 0,1 0 0 0 0,-1 0 0 0 0,0 0 0 0 0,0 0 0 0 0,-1-2 0 0 0,3 2-487 0 0,-1 0 0 0 0,1 1-1 0 0,0-1 1 0 0,0 1 0 0 0,0-1 0 0 0,-1 1-1 0 0,1-1 1 0 0,0 0 0 0 0,0 1 0 0 0,0-1-1 0 0,0 1 1 0 0,0-1 0 0 0,0 0-1 0 0,0 1 1 0 0,1-1 0 0 0,-1 1 0 0 0,0-1-1 0 0,0 1 1 0 0,0-1 0 0 0,0 0-1 0 0,1 1 1 0 0,-1-1 0 0 0,1 0 0 0 0,7-12 519 0 0,-4 8-513 0 0,1 0 0 0 0,1 1 0 0 0,-1-1-1 0 0,0 1 1 0 0,1 0 0 0 0,10-5 0 0 0,39-16 185 0 0,-50 23-147 0 0,16-7 70 0 0,0 2-1 0 0,0 0 1 0 0,1 1 0 0 0,0 2-1 0 0,0 0 1 0 0,0 1 0 0 0,41 0-1 0 0,-52 4-200 0 0,-1 1 0 0 0,1 0 0 0 0,-1 0 0 0 0,1 1 0 0 0,-1 0 0 0 0,0 1 0 0 0,14 7 0 0 0,-20-9 0 0 0,-1 0 0 0 0,1 0 0 0 0,-1 1 0 0 0,1-1 0 0 0,-1 1 0 0 0,0 0 0 0 0,0 0 0 0 0,0 0 0 0 0,4 6 0 0 0,-6-7 0 0 0,0 1 0 0 0,0-1 0 0 0,0 0 0 0 0,0 1 0 0 0,0-1 0 0 0,-1 1 0 0 0,1-1 0 0 0,-1 1 0 0 0,1-1 0 0 0,-1 1 0 0 0,0-1 0 0 0,0 1 0 0 0,0-1 0 0 0,0 1 0 0 0,-1 0 0 0 0,1-1 0 0 0,-1 4 0 0 0,-1-2 0 0 0,0 0 0 0 0,0 0 0 0 0,0-1 0 0 0,0 1 0 0 0,-1 0 0 0 0,1-1 0 0 0,-1 1 0 0 0,-5 4 0 0 0,-4 5 0 0 0,-1 1-50 0 0,0-1-1 0 0,-1-1 1 0 0,-1 0-1 0 0,0-1 1 0 0,-1-1-1 0 0,-18 10 1 0 0,13-7-473 0 0,-45 22-29 0 0,-7 4 1546 0 0,30-13-2386 0 0,65-33 1336 0 0,-1 0 1 0 0,44-6 0 0 0,-51 11 55 0 0,-1 1 0 0 0,1 1 0 0 0,0 1 0 0 0,0 0 0 0 0,0 0 0 0 0,-1 1 0 0 0,1 1 0 0 0,-1 1 0 0 0,1-1 0 0 0,13 8 0 0 0,-18-7 0 0 0,0 0 0 0 0,-1 1 0 0 0,0 0 0 0 0,0 0 0 0 0,0 1 0 0 0,-1 0 0 0 0,0 0 0 0 0,0 1 0 0 0,0 0 0 0 0,-1 0 0 0 0,0 1 0 0 0,-1 0 0 0 0,0 0 0 0 0,0 0 0 0 0,5 12 0 0 0,-6-13 0 0 0,-1 0 0 0 0,-1 0 0 0 0,0 1 0 0 0,0-1 0 0 0,2 14 0 0 0,-4-18 0 0 0,0 0 0 0 0,0 0 0 0 0,0 0 0 0 0,-1 0 0 0 0,1 0 0 0 0,-1 0 0 0 0,0 0 0 0 0,0 0 0 0 0,0 0 0 0 0,0 0 0 0 0,0-1 0 0 0,-1 1 0 0 0,1 0 0 0 0,-1-1 0 0 0,0 1 0 0 0,1-1 0 0 0,-4 4 0 0 0,-1-1 91 0 0,0 0-1 0 0,0 0 1 0 0,0-1-1 0 0,-1 1 1 0 0,1-1-1 0 0,-1-1 1 0 0,0 1-1 0 0,-12 3 1 0 0,-65 16 1004 0 0,63-18-1013 0 0,-99 27-82 0 0,112-29-64 0 0,7-2-273 0 0,1-1-138 0 0,0 0-33 0 0,-7 2-584 0 0,3 1-2296 0 0,-6 15 1139 0 0,6-4-2135 0 0,4-12 497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2 188 4607 0 0,'0'0'102'0'0,"0"0"20"0"0,0 0 6 0 0,-2-7 0 0 0,2 3-50 0 0,0 0-1 0 0,1 0 1 0 0,-1 0-1 0 0,1 0 0 0 0,0 1 1 0 0,0-1-1 0 0,0 0 0 0 0,0 0 1 0 0,1 1-1 0 0,0-1 0 0 0,-1 1 1 0 0,1-1-1 0 0,1 1 0 0 0,-1 0 1 0 0,0 0-1 0 0,1 0 1 0 0,4-4-1 0 0,6-6 1432 0 0,0 1 0 0 0,21-14 0 0 0,-18 14-420 0 0,-5 3-69 0 0,1 1-1 0 0,0 0 1 0 0,16-8-1 0 0,-25 14-890 0 0,-1 1-1 0 0,1 0 0 0 0,-1 0 0 0 0,1 0 0 0 0,0 0 1 0 0,-1 1-1 0 0,1-1 0 0 0,0 1 0 0 0,-1-1 0 0 0,1 1 1 0 0,0 0-1 0 0,0 0 0 0 0,-1 0 0 0 0,1 1 0 0 0,0-1 1 0 0,0 1-1 0 0,-1-1 0 0 0,1 1 0 0 0,0 0 0 0 0,-1 0 1 0 0,1 0-1 0 0,-1 0 0 0 0,3 2 0 0 0,-2-1-106 0 0,-1 1 0 0 0,0-1 0 0 0,0 0 0 0 0,0 1-1 0 0,0 0 1 0 0,0-1 0 0 0,-1 1 0 0 0,1 0 0 0 0,-1 0 0 0 0,0 0-1 0 0,0 0 1 0 0,0 0 0 0 0,0 0 0 0 0,0 1 0 0 0,-1-1 0 0 0,1 0 0 0 0,-1 0-1 0 0,0 1 1 0 0,0 5 0 0 0,-1 5 272 0 0,-1 1 0 0 0,0 0-1 0 0,-4 13 1 0 0,-22 83 360 0 0,-14 68-700 0 0,30-127 46 0 0,5-24 0 0 0,-6 49 0 0 0,13-67-64 0 0,0-8-273 0 0,0-2-138 0 0,1 1 273 0 0,0 0 0 0 0,0 1 0 0 0,0-1 0 0 0,0 0-1 0 0,0 0 1 0 0,1 0 0 0 0,-1 0 0 0 0,0 0 0 0 0,1 0 0 0 0,-1 0-1 0 0,1-1 1 0 0,-1 1 0 0 0,3 0 0 0 0,7 3-3749 0 0,-3-3 1904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10135 0 0,'0'0'231'0'0,"0"0"29"0"0,0 0 19 0 0,0 0 105 0 0,0 0 410 0 0,0 0 184 0 0,0 0 40 0 0,0 2-63 0 0,-3 9-565 0 0,0 1 0 0 0,1-1 1 0 0,1 1-1 0 0,0-1 0 0 0,1 21 0 0 0,2-22-390 0 0,-1-7 28 0 0,-1-1 0 0 0,1 1 0 0 0,0 0 0 0 0,1-1 0 0 0,-1 1 0 0 0,0-1 0 0 0,3 4 0 0 0,-1-2 191 0 0,-2-2 269 0 0,-1-2 21 0 0,1 1-66 0 0,1 4-424 0 0,-1 0 0 0 0,1 0 0 0 0,-1 1 0 0 0,0-1 0 0 0,-1 0 0 0 0,1 0 0 0 0,-1 8 0 0 0,0-11-6 0 0,2 37-13 0 0,0-26 0 0 0,-2-12 0 0 0,0 0 0 0 0,-1 0 0 0 0,1 0 0 0 0,0 0 0 0 0,0 0 0 0 0,0-1 0 0 0,1 1 0 0 0,-1 0 0 0 0,0 0 0 0 0,0 0 0 0 0,0 0 0 0 0,1 0 0 0 0,-1-1 0 0 0,0 1 0 0 0,1 0 0 0 0,-1 0 0 0 0,1 0 0 0 0,-1-1 0 0 0,1 2 0 0 0,2 1 0 0 0,-2 1-5 0 0,1 0-1 0 0,1 0 1 0 0,-1 0-1 0 0,1 0 0 0 0,-1-1 1 0 0,6 7-1 0 0,-6-9 35 0 0,0 1-1 0 0,0-1 0 0 0,-1 0 1 0 0,1 0-1 0 0,0 0 0 0 0,0 1 1 0 0,0-2-1 0 0,0 1 0 0 0,0 0 1 0 0,1 0-1 0 0,-1-1 0 0 0,0 1 1 0 0,0-1-1 0 0,0 0 0 0 0,1 1 1 0 0,1-1-1 0 0,6 0 64 0 0,0 0 1 0 0,-1-1 0 0 0,1 0-1 0 0,0 0 1 0 0,-1-1 0 0 0,0-1-1 0 0,1 1 1 0 0,-1-2-1 0 0,0 1 1 0 0,0-1 0 0 0,0 0-1 0 0,12-9 1 0 0,73-40-5317 0 0,-63 31 3192 0 0,-1 2-15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17503 0 0,'0'0'399'0'0,"0"0"60"0"0,0 0 21 0 0,0 0-59 0 0,2 1-276 0 0,-1 0-146 0 0,0-1 0 0 0,-1 1-1 0 0,1 0 1 0 0,0 0 0 0 0,0 0-1 0 0,-1-1 1 0 0,1 1 0 0 0,0 0-1 0 0,-1 0 1 0 0,1 0 0 0 0,-1 0 0 0 0,1 0-1 0 0,-1 0 1 0 0,0 0 0 0 0,1 0-1 0 0,-1 0 1 0 0,0 1 0 0 0,0 0-1 0 0,2 27-362 0 0,-1-5-107 0 0,-1-24 469 0 0,3 17-36 0 0,-1 0 0 0 0,-1 0 0 0 0,0 0 0 0 0,-1 0 0 0 0,-4 26 0 0 0,-3-4 505 0 0,-8 49 156 0 0,4-15-615 0 0,-40 135-1 0 0,40-169-6 0 0,5-16-1 0 0,-16 66 0 0 0,20-79 0 0 0,1 0 0 0 0,0 0 0 0 0,1-1 0 0 0,0 1 0 0 0,1 0 0 0 0,0 0 0 0 0,2 10 0 0 0,-2-17-103 0 0,-1 0-1 0 0,1 0 1 0 0,0 0-1 0 0,0 0 1 0 0,0-1-1 0 0,1 1 1 0 0,-1 0 0 0 0,0-1-1 0 0,1 1 1 0 0,0-1-1 0 0,0 1 1 0 0,0-1-1 0 0,0 0 1 0 0,0 0-1 0 0,0 0 1 0 0,0 0-1 0 0,1 0 1 0 0,-1 0 0 0 0,1-1-1 0 0,-1 1 1 0 0,1-1-1 0 0,0 0 1 0 0,0 0-1 0 0,0 0 1 0 0,-1 0-1 0 0,7 1 1 0 0,7-3-920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34 11975 0 0,'0'0'267'0'0,"0"0"42"0"0,0 0 17 0 0,-1-1-28 0 0,-3-7-196 0 0,4 7 26 0 0,-1 0 0 0 0,1 0-1 0 0,-1 0 1 0 0,1-1 0 0 0,-1 1 0 0 0,1 0 0 0 0,0 0 0 0 0,0-1 0 0 0,-1 1 0 0 0,1 0 0 0 0,0 0 0 0 0,0-1 0 0 0,1-1 0 0 0,-1-1 933 0 0,-1 3-176 0 0,-8 3-548 0 0,6-1-337 0 0,0 1 0 0 0,1-1 0 0 0,-1 1 0 0 0,0 0 0 0 0,1 0 0 0 0,-1 0 0 0 0,-2 3 0 0 0,-10 7 0 0 0,2-3 148 0 0,0 0 0 0 0,1 0 0 0 0,1 1 0 0 0,0 1 0 0 0,0 0 0 0 0,1 0 0 0 0,0 1 0 0 0,1 0 0 0 0,1 1 0 0 0,0 0 0 0 0,0 0 0 0 0,1 1 0 0 0,-5 15 0 0 0,6-12-152 0 0,1 1 0 0 0,1-1 1 0 0,0 1-1 0 0,1 0 0 0 0,1 0 0 0 0,1 0 0 0 0,0 0 0 0 0,2 1 0 0 0,2 17 0 0 0,-2-24 36 0 0,1 0 1 0 0,1 0-1 0 0,0-1 0 0 0,0 1 0 0 0,1-1 0 0 0,1 0 0 0 0,0 0 0 0 0,1-1 0 0 0,-1 1 0 0 0,2-1 0 0 0,0 0 1 0 0,0-1-1 0 0,1 0 0 0 0,14 14 0 0 0,-19-21 115 0 0,0 1-1 0 0,0-1 1 0 0,0 0 0 0 0,0 0-1 0 0,1-1 1 0 0,3 3 0 0 0,25 12 162 0 0,-30-15-1713 0 0,-2-1-511 0 0,0 0-107 0 0,0 0-24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 13823 0 0,'0'0'315'0'0,"0"0"45"0"0,0 0 21 0 0,1-1-49 0 0,0 1-309 0 0,-1 0 1 0 0,1 0-1 0 0,-1-1 0 0 0,0 1 0 0 0,1 0 0 0 0,-1 0 0 0 0,1 0 0 0 0,-1 0 1 0 0,1 0-1 0 0,-1-1 0 0 0,1 1 0 0 0,-1 0 0 0 0,0 0 0 0 0,1 0 0 0 0,-1 0 1 0 0,1 0-1 0 0,-1 0 0 0 0,1 0 0 0 0,-1 1 0 0 0,1-1 0 0 0,-1 0 0 0 0,1 0 1 0 0,-1 0-1 0 0,0 0 0 0 0,1 0 0 0 0,-1 1 0 0 0,1-1 0 0 0,-1 0 0 0 0,0 0 1 0 0,1 1-1 0 0,-1-1 0 0 0,0 0 0 0 0,1 1 0 0 0,-1-1 0 0 0,0 0 0 0 0,1 1 1 0 0,-1 0-1 0 0,6 9 653 0 0,-5-9-626 0 0,-1 0-1 0 0,1 0 1 0 0,-1 0-1 0 0,1 0 1 0 0,-1 0-1 0 0,0 0 1 0 0,1 0 0 0 0,-1 0-1 0 0,0 0 1 0 0,0 0-1 0 0,0 0 1 0 0,0 0-1 0 0,0 0 1 0 0,0 0-1 0 0,0 0 1 0 0,0 0-1 0 0,0 1 1 0 0,0-1-1 0 0,-1 0 1 0 0,1 0 0 0 0,0 0-1 0 0,-1 0 1 0 0,1 0-1 0 0,-1 0 1 0 0,1 0-1 0 0,-1 0 1 0 0,1 0-1 0 0,-1-1 1 0 0,0 1-1 0 0,1 0 1 0 0,-1 0-1 0 0,0 0 1 0 0,0-1 0 0 0,0 1-1 0 0,0 0 1 0 0,0-1-1 0 0,1 1 1 0 0,-1-1-1 0 0,0 1 1 0 0,-2 0-1 0 0,-5 2 303 0 0,0 1-1 0 0,0-2 1 0 0,0 1-1 0 0,-10 1 1 0 0,10-2-45 0 0,-20 3-108 0 0,1 0 0 0 0,-35-1-1 0 0,9 0-186 0 0,-101 6 104 0 0,123-10-616 0 0,0-1 0 0 0,-60-11 0 0 0,88 11 453 0 0,0 0 1 0 0,-1 1-1 0 0,1-1 0 0 0,0 0 0 0 0,0 0 1 0 0,0-1-1 0 0,0 1 0 0 0,0-1 0 0 0,1 0 1 0 0,-1 1-1 0 0,0-1 0 0 0,-4-5 0 0 0,0-4 47 0 0,8 6 0 0 0,0 4 0 0 0,1-8 0 0 0,3 2 0 0 0,2 3 0 0 0,4 5 0 0 0,-2 6 0 0 0,-7-3 0 0 0,0 0 0 0 0,0-1 0 0 0,0 1 0 0 0,-1 0 0 0 0,1 0 0 0 0,-1 0 0 0 0,0 0 0 0 0,0 0 0 0 0,0 0 0 0 0,-1 0 0 0 0,0 0 0 0 0,1 1 0 0 0,-2-1 0 0 0,1 0 0 0 0,0 0 0 0 0,-2 6 0 0 0,-2 5 0 0 0,0 0 0 0 0,-2 0 0 0 0,-7 16 0 0 0,-6 14 0 0 0,14-29 0 0 0,1-6 0 0 0,1 1 0 0 0,0-1 0 0 0,-1 13 0 0 0,2-12 0 0 0,4-1 0 0 0,5-1 0 0 0,-5-8 0 0 0,0 1 0 0 0,0-1 0 0 0,0 0 0 0 0,0 0 0 0 0,0 0 0 0 0,0 0 0 0 0,0 0 0 0 0,0 0 0 0 0,1-1 0 0 0,-1 1 0 0 0,0-1 0 0 0,0 0 0 0 0,1 1 0 0 0,-1-1 0 0 0,0 0 0 0 0,5-1 0 0 0,3 0 0 0 0,0-1 0 0 0,17-5 0 0 0,-2 1 0 0 0,37-9 0 0 0,20-3 0 0 0,-71 16 0 0 0,0 1 0 0 0,0 1 0 0 0,0-1 0 0 0,0 2 0 0 0,17 2 0 0 0,-4 1 0 0 0,1 2 0 0 0,-1 1 0 0 0,42 17 0 0 0,-53-17 0 0 0,1 0 0 0 0,-1 1 0 0 0,0 0 0 0 0,-1 1 0 0 0,0 0 0 0 0,-1 1 0 0 0,17 18 0 0 0,-21-20 14 0 0,1 0 102 0 0,0 1 1 0 0,12 19 0 0 0,-19-26-89 0 0,0 1 1 0 0,1-1-1 0 0,-1 0 0 0 0,0 1 1 0 0,0 0-1 0 0,-1-1 1 0 0,1 1-1 0 0,0-1 1 0 0,-1 1-1 0 0,0 0 1 0 0,1-1-1 0 0,-1 1 1 0 0,0 0-1 0 0,-1-1 1 0 0,1 1-1 0 0,0 0 1 0 0,-2 4-1 0 0,1-4 36 0 0,0-1 0 0 0,0 0 0 0 0,0 0 0 0 0,-1 1 1 0 0,1-1-1 0 0,-1 0 0 0 0,1 0 0 0 0,-1 0 0 0 0,0 0 0 0 0,0-1 0 0 0,1 1 0 0 0,-1 0 0 0 0,-1-1 0 0 0,1 1 0 0 0,0-1 0 0 0,0 0 0 0 0,0 0 0 0 0,-5 2 0 0 0,-3 0-3 0 0,0 0 0 0 0,0-1 0 0 0,-13 2 0 0 0,0 0 525 0 0,-80 16 550 0 0,41-10-1145 0 0,-66 22-1 0 0,34-1-819 0 0,92-31-124 0 0,2 0-58 0 0,0 0-148 0 0,0 0-573 0 0,1 0 1460 0 0,0-1 0 0 0,-1 0 0 0 0,1 0 0 0 0,0 0 0 0 0,0 0 0 0 0,0 1 0 0 0,0-1-1 0 0,0 0 1 0 0,-1 1 0 0 0,1-1 0 0 0,1 0 0 0 0,1 0 0 0 0,-1 0-212 0 0,21-7-1563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11975 0 0,'28'-34'1438'0'0,"-28"32"-708"0"0,1 2-586 0 0,-1 0 1 0 0,0-1-1 0 0,0 1 0 0 0,0 0 0 0 0,0-1 0 0 0,1 1 0 0 0,-1 0 1 0 0,0-1-1 0 0,0 1 0 0 0,0 0 0 0 0,1 0 0 0 0,-1-1 0 0 0,0 1 0 0 0,1 0 1 0 0,-1 0-1 0 0,0-1 0 0 0,1 1 0 0 0,-1 0 0 0 0,0 0 0 0 0,1 0 1 0 0,-1 0-1 0 0,0-1 0 0 0,1 1 0 0 0,0 0 0 0 0,2 2 46 0 0,0 0 0 0 0,-1-1 0 0 0,1 1 0 0 0,0 0 0 0 0,0 1 0 0 0,-1-1 0 0 0,1 1 0 0 0,-1-1 0 0 0,0 1 0 0 0,0-1 0 0 0,0 1 0 0 0,3 5 0 0 0,-3-3-39 0 0,1 1-1 0 0,-1 0 1 0 0,-1-1 0 0 0,1 1 0 0 0,-1 0 0 0 0,1 10-1 0 0,-1 4-82 0 0,-1 0-1 0 0,-1 1 0 0 0,-5 25 0 0 0,6-45-65 0 0,-44 186 2056 0 0,25-116-2140 0 0,13-50-210 0 0,2 0 0 0 0,-3 38 0 0 0,6-50-63 0 0,1-6 313 0 0,-1-1-1 0 0,1 1 1 0 0,0 0 0 0 0,0-1-1 0 0,0 1 1 0 0,1-1 0 0 0,-1 1 0 0 0,0-1-1 0 0,1 1 1 0 0,0-1 0 0 0,0 0 0 0 0,-1 1-1 0 0,2-1 1 0 0,-1 0 0 0 0,0 1 0 0 0,0-1-1 0 0,3 3 1 0 0,2 3-918 0 0,-5-6-4026 0 0,-1-2-1708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7 15663 0 0,'0'0'719'0'0,"0"0"-20"0"0,-6-5-421 0 0,4 5-198 0 0,0 0-1 0 0,0-1 0 0 0,0 1 1 0 0,0 0-1 0 0,0 0 1 0 0,0 0-1 0 0,-1 0 0 0 0,1 0 1 0 0,0 1-1 0 0,0-1 0 0 0,0 1 1 0 0,-3 1-1 0 0,1-1 128 0 0,-1 0-1 0 0,1 1 0 0 0,0 0 1 0 0,-8 5-1 0 0,1 0-206 0 0,0 0 0 0 0,-14 6 0 0 0,13-8 0 0 0,1 1 0 0 0,-17 13 0 0 0,-19 14 0 0 0,28-20 0 0 0,-32 27 0 0 0,5 3 0 0 0,19-20 0 0 0,2 1 0 0 0,-35 44 0 0 0,53-60 0 0 0,-5 7 0 0 0,1 1 0 0 0,0 0 0 0 0,1 1 0 0 0,-11 25 0 0 0,19-38 0 0 0,1 0 0 0 0,0 0 0 0 0,-1 0 0 0 0,1 0 0 0 0,0 0 0 0 0,1 0 0 0 0,-1 1 0 0 0,1-1 0 0 0,0 0 0 0 0,0 0 0 0 0,0 0 0 0 0,1 1 0 0 0,-1-1 0 0 0,1 0 0 0 0,0 0 0 0 0,0 0 0 0 0,1 0 0 0 0,-1 0 0 0 0,1 0 0 0 0,0 0 0 0 0,0 0 0 0 0,0-1 0 0 0,0 1 0 0 0,1-1 0 0 0,-1 1 0 0 0,5 3 0 0 0,6 4 0 0 0,1 0 0 0 0,1-1 0 0 0,0 0 0 0 0,0-1 0 0 0,29 13 0 0 0,-5-7 708 0 0,69 19 0 0 0,11 3 1364 0 0,-59-11-1463 0 0,-31-13-609 0 0,2-1-1 0 0,35 10 1 0 0,-59-21 0 0 0,-1 0 0 0 0,1-1 0 0 0,0 1 0 0 0,0-1 0 0 0,0-1 0 0 0,-1 1 0 0 0,1-1 0 0 0,0 0 0 0 0,0-1 0 0 0,6-1 0 0 0,10-5 0 0 0,31-16 0 0 0,-31 13 0 0 0,11-5 360 0 0,-1-1 0 0 0,-1-1 0 0 0,48-37 0 0 0,-67 45-235 0 0,5-4 36 0 0,0-1 0 0 0,28-31 0 0 0,-28 26-161 0 0,-11 8 0 0 0,-8 8 0 0 0,0 3 0 0 0,0-2 0 0 0,0 0 0 0 0,0 0 0 0 0,-1 0 0 0 0,1 0 0 0 0,-1 1 0 0 0,1-1 0 0 0,-1 1 0 0 0,0-1 0 0 0,0 1 0 0 0,0 0 0 0 0,0-1 0 0 0,-1 1 0 0 0,1 0 0 0 0,-1 1 0 0 0,-4-4 0 0 0,-6-3 0 0 0,-27-11 0 0 0,30 15 0 0 0,6 2-79 0 0,-1 0 0 0 0,1 0 0 0 0,-1 1 0 0 0,0 0 0 0 0,0 0 0 0 0,1 0 0 0 0,-1 0 0 0 0,0 1 0 0 0,0-1 0 0 0,0 1 0 0 0,0 0 0 0 0,0 1 0 0 0,0-1 0 0 0,0 1 0 0 0,1 0-1 0 0,-1 0 1 0 0,0 1 0 0 0,0 0 0 0 0,1-1 0 0 0,-1 1 0 0 0,1 1 0 0 0,0-1 0 0 0,0 1 0 0 0,-5 3 0 0 0,-2 5 78 0 0,0 0 0 0 0,1 2 0 0 0,0-1 0 0 0,1 1 0 0 0,0 0 0 0 0,1 1 0 0 0,1 0 0 0 0,0 1 0 0 0,0-1 0 0 0,2 1 0 0 0,0 0 0 0 0,1 1 0 0 0,0-1 0 0 0,1 1 0 0 0,-1 27 0 0 0,4-38 5 0 0,0 0-1 0 0,0 0 1 0 0,0-1-1 0 0,1 1 1 0 0,-1 0-1 0 0,1-1 1 0 0,0 1-1 0 0,1-1 1 0 0,-1 1-1 0 0,1-1 1 0 0,3 6-1 0 0,-4-8-118 0 0,0 0 0 0 0,1 0-1 0 0,-1-1 1 0 0,1 1 0 0 0,-1 0 0 0 0,1-1 0 0 0,0 1-1 0 0,0-1 1 0 0,0 0 0 0 0,0 1 0 0 0,0-1-1 0 0,0 0 1 0 0,0 0 0 0 0,0 0 0 0 0,0-1 0 0 0,0 1-1 0 0,0 0 1 0 0,0-1 0 0 0,1 0 0 0 0,-1 1-1 0 0,0-1 1 0 0,1 0 0 0 0,-1 0 0 0 0,4-1 0 0 0,15-2-7391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47 178 8287 0 0,'0'0'191'0'0,"0"0"26"0"0,0 0 9 0 0,0 0 110 0 0,0 0 444 0 0,0 0 196 0 0,0 0 42 0 0,0 0-63 0 0,0 0-290 0 0,0 0-121 0 0,0 0-28 0 0,0 0-4 0 0,2-1 0 0 0,16-13-83 0 0,0 1-1 0 0,1 1 1 0 0,0 1-1 0 0,1 0 0 0 0,29-10 1 0 0,-36 16-148 0 0,34-13 137 0 0,94-23 0 0 0,-69 29-418 0 0,107-6 0 0 0,-172 18 0 0 0,1 0 0 0 0,0 0 0 0 0,-1 1 0 0 0,11 2 0 0 0,-8 1 0 0 0,-10-3 0 0 0,1 0 0 0 0,0 0 0 0 0,-1 0 0 0 0,1 0 0 0 0,-1 0 0 0 0,1 0 0 0 0,-1 0 0 0 0,0 0 0 0 0,1 0 0 0 0,-1 0 0 0 0,0 0 0 0 0,0 1 0 0 0,0-1 0 0 0,0 0 0 0 0,0 0 0 0 0,0 0 0 0 0,0 0 0 0 0,0 0 0 0 0,0 0 0 0 0,-1 0 0 0 0,1 0 0 0 0,0 1 0 0 0,-1-1 0 0 0,1 0 0 0 0,-1 1 0 0 0,-15 25 0 0 0,2-8 0 0 0,0-2 0 0 0,-2 1 0 0 0,-19 16 0 0 0,-59 43 0 0 0,34-28 0 0 0,-99 77-441 0 0,88-72-502 0 0,34-27 643 0 0,-71 36 1 0 0,91-53 290 0 0,-38 23 9 0 0,48-26 0 0 0,8-3 0 0 0,4-3 0 0 0,1 0 31 0 0,1-1-1 0 0,-1 0 1 0 0,0-1 0 0 0,0 0-1 0 0,0 0 1 0 0,0 0-1 0 0,9-3 1 0 0,-2 1 126 0 0,6-3 288 0 0,0 0 0 0 0,19-9 1 0 0,5-2-208 0 0,32-12-305 0 0,55-17 956 0 0,-111 40-644 0 0,0 2 0 0 0,0 0 1 0 0,1 1-1 0 0,39 0 0 0 0,-52 4-201 0 0,1-1-1 0 0,-1 1 1 0 0,1 0 0 0 0,-1 1-1 0 0,0 0 1 0 0,0 0 0 0 0,0 1-1 0 0,0 0 1 0 0,0 0 0 0 0,0 0-1 0 0,-1 1 1 0 0,1 0 0 0 0,6 6-1 0 0,-9-7 34 0 0,0 1-1 0 0,0 0 1 0 0,0 0-1 0 0,0 0 1 0 0,-1 1-1 0 0,0-1 1 0 0,0 1-1 0 0,0 0 1 0 0,-1-1-1 0 0,1 1 0 0 0,-1 1 1 0 0,-1-1-1 0 0,1 0 1 0 0,0 0-1 0 0,-1 1 1 0 0,0-1-1 0 0,-1 1 1 0 0,1 8-1 0 0,-1-5-148 0 0,-1 0 0 0 0,0 0 0 0 0,0 1-1 0 0,-4 11 1 0 0,4-17-98 0 0,-1 0-1 0 0,1 0 0 0 0,-1 0 1 0 0,0 0-1 0 0,0 0 1 0 0,0-1-1 0 0,0 1 1 0 0,0 0-1 0 0,-1-1 0 0 0,0 0 1 0 0,-4 5-1 0 0,7-8 140 0 0,0 0 0 0 0,0 0 1 0 0,0 0-1 0 0,-1 0 0 0 0,1 1 0 0 0,0-1 0 0 0,0 0 0 0 0,0 0 1 0 0,0 0-1 0 0,0 0 0 0 0,-1 0 0 0 0,1 0 0 0 0,0 0 0 0 0,0 1 0 0 0,0-1 1 0 0,-1 0-1 0 0,1 0 0 0 0,0 0 0 0 0,0 0 0 0 0,0 0 0 0 0,-1 0 0 0 0,1 0 1 0 0,0 0-1 0 0,0 0 0 0 0,0 0 0 0 0,-1 0 0 0 0,1 0 0 0 0,0 0 1 0 0,0 0-1 0 0,0 0 0 0 0,-1 0 0 0 0,1 0 0 0 0,0-1 0 0 0,0 1 0 0 0,0 0 1 0 0,-1 0-1 0 0,1 0 0 0 0,0 0 0 0 0,0 0 0 0 0,0 0 0 0 0,0 0 0 0 0,-1-1 1 0 0,1 1-1 0 0,0 0 0 0 0,0 0 0 0 0,0 0 0 0 0,0 0 0 0 0,0-1 0 0 0,0 1 1 0 0,0 0-1 0 0,0 0 0 0 0,-1 0 0 0 0,1-1 0 0 0,0 1 0 0 0,0 0 1 0 0,0-11-1556 0 0,13-25-2398 0 0,-4 11 1937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0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73 8287 0 0,'0'0'191'0'0,"0"0"26"0"0,0 0 9 0 0,0 0 42 0 0,0 0 158 0 0,-5-3 369 0 0,2 3 1978 0 0,1 1-2574 0 0,-3 4 1247 0 0,-5 8-947 0 0,4-6-499 0 0,0-3 72 0 0,5-3 299 0 0,1-1 117 0 0,0 0 21 0 0,0 0-66 0 0,0 0-222 0 0,0 0 166 0 0,0 0 101 0 0,5-2 51 0 0,1-1-443 0 0,0 0 1 0 0,0 0-1 0 0,-1-1 0 0 0,1 0 1 0 0,6-5-1 0 0,-4 1-96 0 0,1 1 0 0 0,0 1 0 0 0,0 0 0 0 0,0 0 0 0 0,1 1 0 0 0,0 0 0 0 0,0 1 0 0 0,19-6 0 0 0,-11 5 0 0 0,0 2 0 0 0,0-1 0 0 0,0 2 0 0 0,28 0 0 0 0,-42 2 0 0 0,0 0 0 0 0,0 1 0 0 0,0-1 0 0 0,0 1 0 0 0,0 0 0 0 0,0 0 0 0 0,0 0 0 0 0,0 1 0 0 0,-1-1 0 0 0,1 1 0 0 0,0 0 0 0 0,-1 0 0 0 0,5 4 0 0 0,-6-5 0 0 0,-1-1 0 0 0,1 1 0 0 0,-1 0 0 0 0,0 0 0 0 0,0 0 0 0 0,0 0 0 0 0,0 1 0 0 0,0-1 0 0 0,0 0 0 0 0,0 0 0 0 0,0 1 0 0 0,0-1 0 0 0,0 1 0 0 0,-1-1 0 0 0,1 1 0 0 0,0-1 0 0 0,-1 1 0 0 0,1-1 0 0 0,-1 1 0 0 0,0-1 0 0 0,0 1 0 0 0,1-1 0 0 0,-1 3 0 0 0,0 1 0 0 0,0-2 0 0 0,0 0 0 0 0,-1 0 0 0 0,1-1 0 0 0,0 1 0 0 0,-1 0 0 0 0,0-1 0 0 0,1 1 0 0 0,-1 0 0 0 0,0-1 0 0 0,0 1 0 0 0,-1-1 0 0 0,1 1 0 0 0,0-1 0 0 0,-1 0 0 0 0,0 0 0 0 0,1 1 0 0 0,-1-1 0 0 0,0 0 0 0 0,-3 2 0 0 0,-4 4 0 0 0,-1-2 0 0 0,1 1 0 0 0,-15 6 0 0 0,18-10 0 0 0,-43 24 0 0 0,12-8 0 0 0,-47 33 0 0 0,-25 31 0 0 0,109-83 0 0 0,0 0 0 0 0,0 0 0 0 0,-1 0 0 0 0,1 0 0 0 0,0 0 0 0 0,0 0 0 0 0,0 0 0 0 0,0 0 0 0 0,0 0 0 0 0,0 0 0 0 0,0 0 0 0 0,-1 0 0 0 0,1 0 0 0 0,0 0 0 0 0,0 0 0 0 0,0 1 0 0 0,0-1 0 0 0,0 0 0 0 0,0 0 0 0 0,0 0 0 0 0,0 0 0 0 0,0 0 0 0 0,0 0 0 0 0,0 0 0 0 0,0 0 0 0 0,-1 1 0 0 0,1-1 0 0 0,0 0 0 0 0,0 0 0 0 0,0 0 0 0 0,0 0 0 0 0,0 0 0 0 0,0 0 0 0 0,0 0 0 0 0,0 1 0 0 0,0-1 0 0 0,0 0 0 0 0,0 0 0 0 0,0 0 0 0 0,0 0 0 0 0,1 0 0 0 0,-1 0 0 0 0,0 1 0 0 0,0-1 0 0 0,0 0 0 0 0,0 0 0 0 0,0 0 0 0 0,0 0 0 0 0,8 1 0 0 0,9-4 0 0 0,27-9 0 0 0,66-8 0 0 0,-105 20 0 0 0,0 0 0 0 0,0 1 0 0 0,0-1 0 0 0,-1 1 0 0 0,1 0 0 0 0,0 0 0 0 0,0 0 0 0 0,0 1 0 0 0,-1-1 0 0 0,9 6 0 0 0,-3-2 0 0 0,0 1 0 0 0,-1 0 0 0 0,16 13 0 0 0,-24-18 0 0 0,-1-1 0 0 0,1 1 0 0 0,0-1 0 0 0,0 1 0 0 0,0 0 0 0 0,0 0 0 0 0,-1-1 0 0 0,1 1 0 0 0,0 0 0 0 0,-1 0 0 0 0,1 0 0 0 0,0 0 0 0 0,-1-1 0 0 0,1 3 0 0 0,0 0 0 0 0,4 6 0 0 0,-2 1 0 0 0,1 0 0 0 0,-4-2 0 0 0,-2-5 0 0 0,0-1 0 0 0,0 0 0 0 0,0 1 0 0 0,0-1 0 0 0,0 0 0 0 0,0 0 0 0 0,-1 0 0 0 0,1 0 0 0 0,-1-1 0 0 0,1 1 0 0 0,-1-1 0 0 0,-4 2 0 0 0,-5 4 0 0 0,0 0 0 0 0,-1 0 0 0 0,-18 6 0 0 0,1-1 0 0 0,-92 39 0 0 0,120-50 0 0 0,-13 9 0 0 0,-11 10 0 0 0,19-15 0 0 0,0 2 0 0 0,1-3-269 0 0,5-3-1135 0 0,1-1-511 0 0,0 0-107 0 0,0 0-24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1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15663 0 0,'0'0'356'0'0,"0"0"50"0"0,0 0 20 0 0,0 0-42 0 0,0 1-250 0 0,0 3-108 0 0,0-1 0 0 0,-1 0 0 0 0,1 0 0 0 0,-1 0 0 0 0,0 0 0 0 0,0 0 0 0 0,0-1 0 0 0,0 1 0 0 0,0 0 0 0 0,-1 0 0 0 0,-2 3 0 0 0,-5 11 599 0 0,7-12-470 0 0,1 0 1 0 0,0 0 0 0 0,0 0-1 0 0,0 0 1 0 0,0 0-1 0 0,1 0 1 0 0,-1 1 0 0 0,2 5-1 0 0,6 42 879 0 0,-1-18-468 0 0,8 44-386 0 0,-8-53-185 0 0,-1 1 0 0 0,1 35 0 0 0,-8 22 5 0 0,0-57 0 0 0,1 0 0 0 0,5 48 0 0 0,0-36 34 0 0,-2-24-516 0 0,-1 0-1 0 0,2 0 1 0 0,4 16-1 0 0,-6-30 374 0 0,0 0 0 0 0,-1 0 0 0 0,1 0 0 0 0,0-1 0 0 0,0 1 1 0 0,0 0-1 0 0,0-1 0 0 0,0 1 0 0 0,-1-1 0 0 0,1 1 0 0 0,0-1 0 0 0,1 1 0 0 0,-1-1 0 0 0,0 0 0 0 0,0 1 0 0 0,0-1 0 0 0,2 0 0 0 0,-2 1-591 0 0,10 1-5439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337 132 8287 0 0,'0'0'382'0'0,"0"0"-8"0"0,0 0-102 0 0,0 0 463 0 0,0 0 234 0 0,-19 0 2207 0 0,17 1-2977 0 0,-12 0 2174 0 0,28-18-1765 0 0,0 5-461 0 0,1 0-1 0 0,0 0 0 0 0,1 2 0 0 0,0-1 1 0 0,0 2-1 0 0,1 1 0 0 0,0 0 0 0 0,1 1 1 0 0,-1 0-1 0 0,1 2 0 0 0,1 0 1 0 0,-1 1-1 0 0,22-2 0 0 0,-35 6-146 0 0,1 0 0 0 0,-1 0 0 0 0,1 1 0 0 0,-1-1 0 0 0,1 1 0 0 0,-1 0 0 0 0,0 1 0 0 0,0-1 0 0 0,1 1 0 0 0,-1 0 0 0 0,5 3 0 0 0,-2 2 0 0 0,-8-4 0 0 0,1-1 0 0 0,-1 1 0 0 0,0-1 0 0 0,-1 1 0 0 0,1-1 0 0 0,0 1 0 0 0,-1-1 0 0 0,1 1 0 0 0,-1-1 0 0 0,0 1 0 0 0,-1 3 0 0 0,-15 28 0 0 0,4-17 0 0 0,1-1 0 0 0,-2 0 0 0 0,0 0 0 0 0,-1-1 0 0 0,-1-1 0 0 0,0-1 0 0 0,-1 0 0 0 0,-23 13 0 0 0,-7 3 0 0 0,-23 14 0 0 0,27-19 0 0 0,-59 28 0 0 0,59-31 0 0 0,2 2 0 0 0,-57 39 0 0 0,94-59-10 0 0,0 0-1 0 0,1 1 0 0 0,-1-1 1 0 0,1 1-1 0 0,-3 3 0 0 0,5-6-326 0 0,1-1-138 0 0,0 0-33 0 0,0 0 134 0 0,1 1 575 0 0,3 2-70 0 0,1-1 0 0 0,-1-1 0 0 0,0 1 1 0 0,1 0-1 0 0,-1-1 0 0 0,0 0 0 0 0,1 0 0 0 0,0-1 0 0 0,-1 1 0 0 0,1-1 1 0 0,8 0-1 0 0,8-2-172 0 0,28-5 1 0 0,-26 3 104 0 0,98-19-62 0 0,44-5 1542 0 0,-138 25-1444 0 0,0 1 1 0 0,0 1-1 0 0,0 2 1 0 0,30 4-1 0 0,-41-2-100 0 0,-5 3 0 0 0,-10-4-264 0 0,0 0-1 0 0,0-1 0 0 0,0 1 1 0 0,0 0-1 0 0,0-1 0 0 0,0 1 1 0 0,-1 0-1 0 0,1 0 0 0 0,0 3 1 0 0,-1-5-6562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61 154 13823 0 0,'-61'-3'2944'0'0,"65"-6"-1920"0"0,-1 5-862 0 0,0 0-1 0 0,1 0 1 0 0,-1 0-1 0 0,1 1 1 0 0,-1-1-1 0 0,1 1 1 0 0,0 0-1 0 0,0 0 1 0 0,9-4-1 0 0,5-2-149 0 0,21-7 0 0 0,-30 12 53 0 0,30-11 330 0 0,1 2 1 0 0,0 1-1 0 0,1 2 0 0 0,63-7 0 0 0,-80 15-460 0 0,-5-1 622 0 0,40 1 0 0 0,-54 2-486 0 0,-1 1 1 0 0,1-1-1 0 0,0 1 1 0 0,-1 0-1 0 0,1 0 0 0 0,-1 1 1 0 0,1-1-1 0 0,-1 1 0 0 0,1 0 1 0 0,-1 0-1 0 0,0 0 0 0 0,0 1 1 0 0,6 4-1 0 0,-9-6-116 0 0,0 1-1 0 0,1-1 1 0 0,-1 1-1 0 0,0-1 0 0 0,0 1 1 0 0,0 0-1 0 0,0-1 1 0 0,0 1-1 0 0,0 0 1 0 0,0 0-1 0 0,-1 0 1 0 0,1 0-1 0 0,-1 0 1 0 0,1 0-1 0 0,-1 0 1 0 0,0 0-1 0 0,0 0 0 0 0,0 0 1 0 0,0 0-1 0 0,0-1 1 0 0,0 1-1 0 0,0 0 1 0 0,-1 0-1 0 0,1 0 1 0 0,-1 0-1 0 0,1 0 1 0 0,-1 0-1 0 0,-1 3 0 0 0,-2 2-65 0 0,0 1-1 0 0,-1-1 0 0 0,0 0 0 0 0,0-1 0 0 0,-8 9 0 0 0,-26 24 112 0 0,-3-2 0 0 0,-78 55 0 0 0,8-8 0 0 0,86-61 0 0 0,1 0 0 0 0,-24 28 0 0 0,43-45 14 0 0,1 1-1 0 0,0 0 1 0 0,0 1 0 0 0,1-1-1 0 0,-7 17 1 0 0,10-22-58 0 0,0 1 0 0 0,0-1 0 0 0,0 1 0 0 0,0-1 0 0 0,1 1 0 0 0,-1 0 0 0 0,1-1 0 0 0,0 1 0 0 0,0 0 0 0 0,0-1 0 0 0,0 1 0 0 0,1 0 0 0 0,-1 0 0 0 0,1-1 0 0 0,-1 1 0 0 0,1-1 0 0 0,0 1 0 0 0,0-1 0 0 0,0 1 0 0 0,0-1 0 0 0,0 1 0 0 0,3 2 0 0 0,-2-3 28 0 0,1 0 0 0 0,0 0 0 0 0,0-1 1 0 0,-1 1-1 0 0,1-1 0 0 0,0 0 1 0 0,0 1-1 0 0,0-1 0 0 0,0-1 1 0 0,1 1-1 0 0,-1 0 0 0 0,0-1 1 0 0,0 1-1 0 0,5-1 0 0 0,-8 0 20 0 0,25 0 273 0 0,0 0 1 0 0,0-2 0 0 0,30-5 0 0 0,12-2-283 0 0,122-14 1445 0 0,-35 6-2216 0 0,-136 17-5497 0 0,-16 0 4226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268 103 10135 0 0,'0'0'231'0'0,"0"0"29"0"0,0 0 19 0 0,-2 0-41 0 0,-5 0-11 0 0,0 0 0 0 0,0 1-1 0 0,1-1 1 0 0,-1 1 0 0 0,0 1-1 0 0,0 0 1 0 0,0-1 0 0 0,-9 6-1 0 0,15-7 286 0 0,1 0 0 0 0,0 0 0 0 0,0 0-69 0 0,0 0-222 0 0,0 0 166 0 0,0 0 101 0 0,0 0 21 0 0,1-1-400 0 0,0 0-1 0 0,0 0 1 0 0,0 0-1 0 0,1 0 0 0 0,-1 0 1 0 0,0 0-1 0 0,1 0 1 0 0,-1 1-1 0 0,1-1 1 0 0,-1 0-1 0 0,2 0 1 0 0,1-1 125 0 0,33-15 46 0 0,0 1 0 0 0,1 2 0 0 0,75-17 0 0 0,-30 16 339 0 0,-31 7 202 0 0,-46 7-736 0 0,0 0 1 0 0,0 1-1 0 0,0 0 0 0 0,0 0 0 0 0,0 0 0 0 0,0 1 0 0 0,10 2 1 0 0,-14-3-112 0 0,-1 1 0 0 0,1-1 1 0 0,-1 1-1 0 0,1-1 0 0 0,-1 1 1 0 0,0-1-1 0 0,1 1 0 0 0,-1 0 1 0 0,0-1-1 0 0,0 1 0 0 0,1 0 1 0 0,-1 0-1 0 0,0 0 0 0 0,0 0 1 0 0,0 0-1 0 0,0 0 0 0 0,0 0 1 0 0,0 1-1 0 0,0-1 0 0 0,-1 0 1 0 0,1 0-1 0 0,0 1 0 0 0,-1-1 1 0 0,1 1-1 0 0,-1-1 0 0 0,1 0 1 0 0,-1 1-1 0 0,1-1 0 0 0,-1 1 1 0 0,0-1-1 0 0,0 1 0 0 0,0-1 1 0 0,0 1-1 0 0,0-1 0 0 0,0 1 1 0 0,-1 1-1 0 0,0 0-22 0 0,0 1 1 0 0,0-1-1 0 0,-1 0 0 0 0,1 1 0 0 0,-1-1 1 0 0,0 0-1 0 0,0 0 0 0 0,0 0 0 0 0,0 0 0 0 0,-1-1 1 0 0,-3 5-1 0 0,-35 25-446 0 0,28-22 445 0 0,-140 91 49 0 0,94-64 0 0 0,-194 110 0 0 0,238-139 0 0 0,0 0 0 0 0,1 1 0 0 0,0 0 0 0 0,0 2 0 0 0,-18 17 0 0 0,30-27 0 0 0,1 0 0 0 0,0 0 0 0 0,0 1 0 0 0,0-1 0 0 0,0 0 0 0 0,0 1 0 0 0,0-1 0 0 0,1 0 0 0 0,-1 1 0 0 0,0-1 0 0 0,1 1 0 0 0,-1-1 0 0 0,1 1 0 0 0,0-1 0 0 0,-1 1 0 0 0,1 0 0 0 0,0-1 0 0 0,0 1 0 0 0,0 1 0 0 0,0-1 0 0 0,1-1 0 0 0,-1 1 0 0 0,1-1 0 0 0,0 0 0 0 0,-1 1 0 0 0,1-1 0 0 0,0 0 0 0 0,0 1 0 0 0,0-1 0 0 0,0 0 0 0 0,0 0 0 0 0,0 0 0 0 0,0 0 0 0 0,0 0 0 0 0,0 0 0 0 0,2 1 0 0 0,5 2 0 0 0,-1 0 0 0 0,1-1 0 0 0,0 0 0 0 0,0 0 0 0 0,15 2 0 0 0,0-1 14 0 0,0 0 0 0 0,1-2-1 0 0,46-2 1 0 0,73-15 167 0 0,-65 6-15 0 0,24-3 805 0 0,114-8-352 0 0,-209 21-284 0 0,1-1-1322 0 0,6 1-5333 0 0,-14-1 76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 10135 0 0,'-91'14'2027'0'0,"89"-14"-1518"0"0,2 0 3 0 0,-10 1 1612 0 0,19 0-72 0 0,174-18-153 0 0,-135 13-1773 0 0,-14-1-118 0 0,1 3 0 0 0,0 1-1 0 0,0 2 1 0 0,46 6 0 0 0,-72-5-8 0 0,-1 5 0 0 0,-4 4 0 0 0,-4-9 0 0 0,0 0 0 0 0,0 0 0 0 0,0 0 0 0 0,0 0 0 0 0,0 0 0 0 0,0 1 0 0 0,-1-1 0 0 0,1 0 0 0 0,-1 0 0 0 0,0 0 0 0 0,0 0 0 0 0,0 0 0 0 0,0 0 0 0 0,0 0 0 0 0,0 0 0 0 0,0-1 0 0 0,0 1 0 0 0,-1 0 0 0 0,-2 2 0 0 0,-3 3 0 0 0,-1-1 0 0 0,1 0 0 0 0,-12 6 0 0 0,7-4 0 0 0,-20 11 0 0 0,-1-1 0 0 0,-67 25 0 0 0,51-23 0 0 0,30-12 0 0 0,12-6 0 0 0,0 1 0 0 0,0-1 0 0 0,1 2 0 0 0,0-1 0 0 0,-9 6 0 0 0,15-9 0 0 0,0 0 0 0 0,-1 0 0 0 0,1 1 0 0 0,0-1 0 0 0,-1 0 0 0 0,1 0 0 0 0,0 1 0 0 0,-1-1 0 0 0,1 0 0 0 0,0 0 0 0 0,-1 1 0 0 0,1-1 0 0 0,0 0 0 0 0,0 1 0 0 0,0-1 0 0 0,-1 0 0 0 0,1 1 0 0 0,0-1 0 0 0,0 1 0 0 0,0-1 0 0 0,0 0 0 0 0,0 1 0 0 0,-1-1 0 0 0,1 1 0 0 0,0-1 0 0 0,0 0 0 0 0,0 1 0 0 0,0-1 0 0 0,0 1 0 0 0,0-1 0 0 0,1 1 0 0 0,-1-1 0 0 0,0 1 0 0 0,4 2 0 0 0,-1-2 0 0 0,-1 1 0 0 0,1-1 0 0 0,0 1 0 0 0,0-1 0 0 0,0 0 0 0 0,0-1 0 0 0,0 1 0 0 0,0 0 0 0 0,3 0 0 0 0,29 1 0 0 0,-1-4 16 0 0,35-6 0 0 0,-8 1-449 0 0,-55 7 320 0 0,0-1 0 0 0,1 2 0 0 0,-1-1 0 0 0,0 1 0 0 0,1-1 0 0 0,-1 2 0 0 0,10 2 0 0 0,-1 2-231 0 0,25 14 1 0 0,-38-19 399 0 0,-1 0 0 0 0,1 0 0 0 0,0 0 0 0 0,-1 0 0 0 0,1 0 0 0 0,-1 0 0 0 0,1 0 0 0 0,-1 1 0 0 0,0-1 0 0 0,0 1 0 0 0,0-1 1 0 0,1 1-1 0 0,-1-1 0 0 0,0 1 0 0 0,-1 0 0 0 0,1-1 0 0 0,0 1 0 0 0,0 0 0 0 0,0 2 0 0 0,1 2 207 0 0,13 27 287 0 0,-7-17-513 0 0,8 24 0 0 0,-15-34-39 0 0,1 0 1 0 0,-1 0-1 0 0,0 0 0 0 0,0 0 0 0 0,-1 0 1 0 0,0 0-1 0 0,0 0 0 0 0,-1 7 0 0 0,1-8 56 0 0,-1 0-1 0 0,0 0 0 0 0,0 0 1 0 0,-1 0-1 0 0,1 0 0 0 0,-1 0 1 0 0,0 0-1 0 0,-1-1 0 0 0,1 1 1 0 0,-1-1-1 0 0,1 0 0 0 0,-1 0 1 0 0,-1 0-1 0 0,1 0 0 0 0,-1 0 1 0 0,1-1-1 0 0,-1 1 0 0 0,0-1 1 0 0,0 0-1 0 0,0 0 0 0 0,-1 0 1 0 0,1-1-1 0 0,-1 0 0 0 0,0 0 1 0 0,1 0-1 0 0,-10 2 0 0 0,-26 5 265 0 0,-77 7-1 0 0,6-1-344 0 0,96-13 27 0 0,-136 22 0 0 0,143-24-133 0 0,38-12-3210 0 0,-7 4-1229 0 0,4 0-1228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271 151 8287 0 0,'0'0'191'0'0,"-10"2"444"0"0,-5 1-453 0 0,14-3 560 0 0,1 0 234 0 0,0 0 42 0 0,-19 1 6358 0 0,19-1-7375 0 0,0-1 0 0 0,-1 0-1 0 0,1 0 1 0 0,0 1 0 0 0,-1-1-1 0 0,1 0 1 0 0,0 0 0 0 0,0 0 0 0 0,0 1-1 0 0,0-1 1 0 0,-1 0 0 0 0,1 0-1 0 0,0 0 1 0 0,1 1 0 0 0,-1-1-1 0 0,0 0 1 0 0,0 0 0 0 0,0 0 0 0 0,0 1-1 0 0,1-1 1 0 0,-1 0 0 0 0,0 0-1 0 0,1 1 1 0 0,0-2 0 0 0,11-13-4 0 0,-11 14 4 0 0,7-6-1 0 0,0 1 0 0 0,0 0 0 0 0,12-6 0 0 0,-2 1 0 0 0,3-1 205 0 0,0 1 0 0 0,1 1 0 0 0,0 1-1 0 0,1 1 1 0 0,-1 1 0 0 0,2 1 0 0 0,-1 1 0 0 0,1 1-1 0 0,34-2 1 0 0,-44 5-205 0 0,-1 1 0 0 0,1 1 0 0 0,27 4 0 0 0,-36-4 0 0 0,0 0 0 0 0,-1 0 0 0 0,1 0 0 0 0,-1 1 0 0 0,1 0 0 0 0,-1 0 0 0 0,0 0 0 0 0,1 0 0 0 0,-1 1 0 0 0,0 0 0 0 0,-1 0 0 0 0,1 0 0 0 0,-1 0 0 0 0,1 0 0 0 0,3 6 0 0 0,-7-9 0 0 0,1 1 0 0 0,0 0 0 0 0,-1 0 0 0 0,1 0 0 0 0,-1 0 0 0 0,1 0 0 0 0,-1 1 0 0 0,0-1 0 0 0,1 0 0 0 0,-1 0 0 0 0,0 0 0 0 0,0 0 0 0 0,0 0 0 0 0,0 0 0 0 0,0 0 0 0 0,0 1 0 0 0,0-1 0 0 0,0 0 0 0 0,-1 2 0 0 0,0-1 0 0 0,0 0 0 0 0,0 0 0 0 0,0 0 0 0 0,0 0 0 0 0,0 0 0 0 0,-1 0 0 0 0,1 0 0 0 0,-1 0 0 0 0,-1 1 0 0 0,-5 4 0 0 0,0-1 0 0 0,0-1 0 0 0,-13 8 0 0 0,19-12 0 0 0,-33 17 0 0 0,0-2 0 0 0,-45 13 0 0 0,-12 5 0 0 0,33-6-389 0 0,2 1 0 0 0,2 3-1 0 0,-70 53 1 0 0,77-43 1423 0 0,34-29-772 0 0,-30 22-1 0 0,43-34-273 0 0,0-1 1 0 0,1 0-1 0 0,-1 1 0 0 0,0-1 0 0 0,0 1 0 0 0,0 0 0 0 0,1-1 1 0 0,-1 1-1 0 0,0 0 0 0 0,1-1 0 0 0,-1 1 0 0 0,0 0 1 0 0,1 0-1 0 0,-1-1 0 0 0,1 1 0 0 0,0 0 0 0 0,-1 1 0 0 0,8 0 85 0 0,15-7 67 0 0,-18 5-140 0 0,9-7 0 0 0,-5 3 0 0 0,0 0 152 0 0,1 0 0 0 0,-1 1-1 0 0,0 0 1 0 0,1 0-1 0 0,0 1 1 0 0,-1 1 0 0 0,12-2-1 0 0,64 1 922 0 0,-35 2-1311 0 0,-7-1 238 0 0,42-2 0 0 0,230-31 0 0 0,-179 26-64 0 0,-134 8-273 0 0,-1 0-138 0 0,0 0-33 0 0,0 0-140 0 0,0 0-572 0 0,9 0-2698 0 0,-7 0-2224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95 10135 0 0,'-1'-8'491'0'0,"1"6"-467"0"0,-1 0-1 0 0,1 0 1 0 0,0 0-1 0 0,0-1 1 0 0,0 1-1 0 0,0 0 1 0 0,0 0-1 0 0,0 0 1 0 0,0 0 0 0 0,1-1-1 0 0,-1 1 1 0 0,1 0-1 0 0,-1 0 1 0 0,1 0-1 0 0,0 0 1 0 0,0 0-1 0 0,0 0 1 0 0,0 0 0 0 0,0 1-1 0 0,1-1 1 0 0,-1 0-1 0 0,0 0 1 0 0,4-2-1 0 0,8-16 1133 0 0,-5 8-252 0 0,-7 11-38 0 0,6-1 3610 0 0,-7 3-1145 0 0,-4 5-3956 0 0,-15 35 668 0 0,-1-1 0 0 0,-3-1 0 0 0,-27 37 0 0 0,24-43-43 0 0,12-18 0 0 0,2 1 0 0 0,-13 21 0 0 0,23-35 0 0 0,2-1 0 0 0,-1-1 0 0 0,1 1 0 0 0,0 0 0 0 0,-1-1 0 0 0,1 1 0 0 0,0 0 0 0 0,-1-1 0 0 0,1 1 0 0 0,0 0 0 0 0,0-1 0 0 0,0 1 0 0 0,0 0 0 0 0,-1 0 0 0 0,1-1 0 0 0,0 1 0 0 0,0 0 0 0 0,0 0 0 0 0,1 1 0 0 0,-1 6 0 0 0,0-5 0 0 0,1 0 0 0 0,-1 0 0 0 0,1-1 0 0 0,0 1 0 0 0,0 0 0 0 0,0-1 0 0 0,0 1 0 0 0,0-1 0 0 0,1 1 0 0 0,-1-1 0 0 0,1 0 0 0 0,-1 0 0 0 0,1 0 0 0 0,0 1 0 0 0,0-2 0 0 0,0 1 0 0 0,0 0 0 0 0,0 0 0 0 0,1-1 0 0 0,-1 1 0 0 0,0-1 0 0 0,1 1 0 0 0,-1-1 0 0 0,4 1 0 0 0,-5-1 0 0 0,3 0 99 0 0,0 0 0 0 0,0 0-1 0 0,0 0 1 0 0,0 0 0 0 0,0 0 0 0 0,0-1-1 0 0,0 0 1 0 0,0 0 0 0 0,4 0 0 0 0,1-1 162 0 0,0 0 0 0 0,0 0 0 0 0,9-4 0 0 0,125-40-245 0 0,-111 38-417 0 0,-30 6-74 0 0,1 2-307 0 0,15-5 448 0 0,-11 3 115 0 0,4-1-55 0 0,-4 1-7337 0 0,-7 1 1811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13823 0 0,'-1'-3'315'0'0,"-4"-10"45"0"0,4 10 21 0 0,5-17 75 0 0,-1 8-330 0 0,2-17 671 0 0,-5 28-288 0 0,0 1 3 0 0,0 0 0 0 0,0 0 0 0 0,0 0 0 0 0,0 1-69 0 0,-41 104 664 0 0,-50 211-1 0 0,82-274-1106 0 0,2 1 0 0 0,2-1 0 0 0,2 1 0 0 0,3 59 0 0 0,1-86 0 0 0,2 13 0 0 0,-3 33 0 0 0,-1-52 0 0 0,0 0 0 0 0,-1 0 0 0 0,0-1 0 0 0,0 1 0 0 0,-1 0 0 0 0,0-1 0 0 0,-6 11 0 0 0,2-5-32 0 0,-19 28 0 0 0,25-42-305 0 0,1-1-138 0 0,0 0-1295 0 0,0 0-5056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15 139 6447 0 0,'0'0'298'0'0,"0"0"-10"0"0,0 0-50 0 0,-1 2 493 0 0,0 0-120 0 0,-6 20 2759 0 0,1-13 3966 0 0,101-42-5146 0 0,68-22-2228 0 0,-98 36 38 0 0,80-20 0 0 0,-104 30 0 0 0,64-7 0 0 0,-95 15 0 0 0,-3 0 0 0 0,0 1 0 0 0,0 0 0 0 0,1 0 0 0 0,-1 0 0 0 0,13 3 0 0 0,-19-3 0 0 0,0 0 0 0 0,0 0 0 0 0,-1 1 0 0 0,1-1 0 0 0,0 0 0 0 0,0 1 0 0 0,0-1 0 0 0,0 0 0 0 0,-1 1 0 0 0,1-1 0 0 0,0 1 0 0 0,0 1 0 0 0,0-1 0 0 0,-1 0 0 0 0,1 0 0 0 0,-1 0 0 0 0,0 0 0 0 0,1 0 0 0 0,-1 1 0 0 0,0-1 0 0 0,0 0 0 0 0,0 0 0 0 0,0 1 0 0 0,0-1 0 0 0,0 0 0 0 0,0 0 0 0 0,0 0 0 0 0,-1 1 0 0 0,1-1 0 0 0,0 0 0 0 0,-1 0 0 0 0,1 0 0 0 0,-1 0 0 0 0,1 0 0 0 0,-1 1 0 0 0,-1 0 0 0 0,-19 29 0 0 0,18-27 0 0 0,-6 6 0 0 0,0-1 0 0 0,0 0 0 0 0,-1 0 0 0 0,0-1 0 0 0,-1 0 0 0 0,-14 7 0 0 0,-24 20 0 0 0,18-13 0 0 0,-34 19 0 0 0,3-2 0 0 0,22-14 0 0 0,-58 25 0 0 0,58-31 0 0 0,-63 41 0 0 0,47-18-64 0 0,55-41-273 0 0,1-1-138 0 0,0 0-33 0 0,0 0 66 0 0,2 2 510 0 0,0 0 1 0 0,0 0-1 0 0,0 0 1 0 0,0 0-1 0 0,0 0 1 0 0,0 0 0 0 0,1-1-1 0 0,3 2 1 0 0,-6-2 24 0 0,4 2 574 0 0,10 0-320 0 0,-11-2-261 0 0,8 0-70 0 0,-1-2-23 0 0,0 1 1 0 0,0-1-1 0 0,0 0 0 0 0,16-6 1 0 0,7 1 482 0 0,-7 0 520 0 0,-20 4-920 0 0,0 0 0 0 0,0 1 0 0 0,0 0 0 0 0,0 0 1 0 0,0 0-1 0 0,1 1 0 0 0,11 1 0 0 0,-3-1-76 0 0,-9 0 0 0 0,0 0 0 0 0,1 0 0 0 0,11 2 0 0 0,7 0 0 0 0,0 0 0 0 0,0-2 0 0 0,27-3 0 0 0,57-12 0 0 0,-87 10 0 0 0,-1 0-1 0 0,0-1 1 0 0,22-10 0 0 0,-4 2-132 0 0,-31 13-589 0 0,-6 2-2020 0 0,0-1-4169 0 0,-2 0 1295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 11975 0 0,'0'0'267'0'0,"8"-1"368"0"0,-1 0-535 0 0,0 0 1 0 0,0 0-1 0 0,8 2 1 0 0,-2-1-93 0 0,-13 0-7 0 0,1 0 0 0 0,0 0 0 0 0,0 0 0 0 0,0 0 0 0 0,-1 0 0 0 0,1 1 0 0 0,0-1 0 0 0,0 0 0 0 0,0 1 0 0 0,-1-1 0 0 0,1 0 0 0 0,0 1 0 0 0,-1-1 0 0 0,1 1 0 0 0,0-1 0 0 0,-1 1 0 0 0,1-1 0 0 0,0 1 0 0 0,-1 0-1 0 0,1-1 1 0 0,-1 1 0 0 0,1 0 0 0 0,-1-1 0 0 0,0 1 0 0 0,1 0 0 0 0,-1-1 0 0 0,1 2 0 0 0,-1 0 43 0 0,1-1 321 0 0,-1-1 122 0 0,0 0 22 0 0,0 0 3 0 0,0 0-429 0 0,0 1-1 0 0,0 0 1 0 0,-1-1-1 0 0,1 1 1 0 0,0 0-1 0 0,0-1 1 0 0,-1 1-1 0 0,1-1 0 0 0,-1 1 1 0 0,1 0-1 0 0,0-1 1 0 0,-1 1-1 0 0,1-1 1 0 0,-1 0-1 0 0,1 1 1 0 0,-1-1-1 0 0,0 1 1 0 0,1-1-1 0 0,-2 1 1 0 0,-13 6 765 0 0,13-6-786 0 0,-3 2 64 0 0,1-1-1 0 0,-1 0 1 0 0,0-1-1 0 0,0 1 1 0 0,0-1-1 0 0,0 0 1 0 0,0 0 0 0 0,0-1-1 0 0,0 1 1 0 0,0-1-1 0 0,0 0 1 0 0,-7-1-1 0 0,2-1 304 0 0,-1 1 0 0 0,1 1 0 0 0,-20 1 1 0 0,-12-1-99 0 0,28 0-632 0 0,-1 1 0 0 0,1 1-1 0 0,0 0 1 0 0,-1 1 0 0 0,1 0-1 0 0,-18 7 1 0 0,-11 3-24 0 0,10-5-24 0 0,1 1-279 0 0,-45 5-1 0 0,71-14 693 0 0,5 0 274 0 0,1 0 136 0 0,2-2 266 0 0,-2 1-726 0 0,0 1 1 0 0,0-1-1 0 0,0 1 1 0 0,0-1-1 0 0,0 0 0 0 0,0 1 1 0 0,0-1-1 0 0,0 0 1 0 0,0 1-1 0 0,0-1 0 0 0,0 1 1 0 0,1-1-1 0 0,-1 0 1 0 0,0 1-1 0 0,0-1 1 0 0,1 1-1 0 0,-1-1 0 0 0,0 1 1 0 0,1-1-1 0 0,-1 1 1 0 0,1-1-1 0 0,-1 1 0 0 0,1-1 1 0 0,0 0-1 0 0,6-4-62 0 0,-18 33-1714 0 0,-3-1 1679 0 0,-27 42 0 0 0,34-57 147 0 0,19-7 748 0 0,-8-4-737 0 0,0 0-1 0 0,1 0 0 0 0,-1 0 1 0 0,0-1-1 0 0,1 1 1 0 0,-1-1-1 0 0,1 0 0 0 0,-1-1 1 0 0,0 1-1 0 0,1-1 1 0 0,-1 0-1 0 0,0 0 0 0 0,0 0 1 0 0,5-2-1 0 0,-1 1-74 0 0,-1 0 0 0 0,1 1 0 0 0,-1 0 0 0 0,1 0 0 0 0,-1 1 0 0 0,9 0 0 0 0,12 0 0 0 0,-19 0 0 0 0,0 1 0 0 0,0 0 0 0 0,0 0 0 0 0,0 1 0 0 0,11 3 0 0 0,2 1 0 0 0,-15-4 0 0 0,0 1 0 0 0,0 0 0 0 0,-1 0 0 0 0,1 0 0 0 0,8 7 0 0 0,-7-5 0 0 0,-1-1 0 0 0,1 0 0 0 0,11 5 0 0 0,0-2 0 0 0,28 15 0 0 0,6 4 0 0 0,-22-12 0 0 0,-16-6 0 0 0,-13-5 0 0 0,-2 0 0 0 0,2-1 0 0 0,0 0 0 0 0,-1 0 0 0 0,0 0 0 0 0,1 0 0 0 0,-1 0 0 0 0,0 1 0 0 0,0-1 0 0 0,0 0 0 0 0,0 1 0 0 0,-1-1 0 0 0,1 0 0 0 0,-1 1 0 0 0,1-1 0 0 0,-1 1 0 0 0,0-1 0 0 0,0 4 0 0 0,-1-3 0 0 0,1 1 0 0 0,-2-1 0 0 0,1 1 0 0 0,0-1 0 0 0,0 0 0 0 0,-1 0 0 0 0,0 1 0 0 0,0-1 0 0 0,0 0 0 0 0,0-1 0 0 0,-2 4 0 0 0,-4 3 70 0 0,0-1-1 0 0,-1 0 1 0 0,0-1-1 0 0,0 0 1 0 0,0 0-1 0 0,-1-1 1 0 0,0 0-1 0 0,0-1 1 0 0,0 0-1 0 0,-12 3 1 0 0,-16 5 615 0 0,-59 11 0 0 0,77-20-772 0 0,-40 8 87 0 0,-71 4 0 0 0,122-16-13 0 0,0-1 0 0 0,-1 1 0 0 0,-16-5 0 0 0,12 3-336 0 0,12 1-126 0 0,2 1-33 0 0,0 0-140 0 0,1-1-572 0 0,0-1 846 0 0,0 0-1 0 0,0 0 0 0 0,0 1 1 0 0,0-1-1 0 0,0 0 0 0 0,1 1 1 0 0,2-3-1 0 0,4-3-1160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84 2759 0 0,'0'0'107'0'0,"0"0"-19"0"0,0 0 60 0 0,0 0 233 0 0,-7 9 1195 0 0,-10 0 1300 0 0,15-8-1921 0 0,0 0-290 0 0,-21 12 1419 0 0,21-13-1572 0 0,2 0 0 0 0,0 0-68 0 0,0 0-217 0 0,1-1 161 0 0,6-6-235 0 0,0-1 0 0 0,0 2 0 0 0,1-1 0 0 0,0 1 1 0 0,12-7-1 0 0,-2 3 190 0 0,32-15 0 0 0,-31 18-1 0 0,1 0-1 0 0,40-8 0 0 0,-52 13-248 0 0,0 1 0 0 0,1 0 1 0 0,-1 1-1 0 0,0 0 0 0 0,1 0 0 0 0,-1 1 0 0 0,0 0 0 0 0,1 0 0 0 0,-1 1 0 0 0,10 3 0 0 0,-16-4-93 0 0,0 0 0 0 0,0 0 0 0 0,1 0 0 0 0,-1 1 0 0 0,0-1 0 0 0,0 0 0 0 0,0 1 0 0 0,0-1 0 0 0,0 1 0 0 0,-1 0 0 0 0,1 0 0 0 0,0-1 0 0 0,-1 1 0 0 0,1 0 0 0 0,0 3 0 0 0,4 10 0 0 0,-7-10 0 0 0,0-2 0 0 0,1 1 0 0 0,-1 0 0 0 0,0 0 0 0 0,0 0 0 0 0,0 0 0 0 0,-1 0 0 0 0,1 0 0 0 0,-1 0 0 0 0,0-1 0 0 0,0 1 0 0 0,0-1 0 0 0,-1 1 0 0 0,1-1 0 0 0,-1 0 0 0 0,0 0 0 0 0,0 0 0 0 0,0 0 0 0 0,0 0 0 0 0,-6 3 0 0 0,-5 3 0 0 0,-1 0 0 0 0,-1-1 0 0 0,-18 7 0 0 0,21-9 0 0 0,-48 18-593 0 0,33-15 127 0 0,2 2 0 0 0,-27 15-1 0 0,42-20 467 0 0,12-6 2 0 0,-1 0-1 0 0,0 0 0 0 0,0 0 1 0 0,0 0-1 0 0,1 0 0 0 0,-1 0 1 0 0,0 0-1 0 0,0 0 0 0 0,0 0 1 0 0,1 0-1 0 0,-1 0 0 0 0,0 0 1 0 0,0 0-1 0 0,0 0 0 0 0,0 0 1 0 0,1 1-1 0 0,-1-1 0 0 0,0 0 0 0 0,0 0 1 0 0,0 0-1 0 0,0 0 0 0 0,0 0 1 0 0,1 1-1 0 0,-1-1 0 0 0,0 0 1 0 0,0 0-1 0 0,0 0 0 0 0,0 0 1 0 0,0 1-1 0 0,0-1 0 0 0,0 0 1 0 0,0 0-1 0 0,0 0 0 0 0,0 0 1 0 0,0 1-1 0 0,0-1 0 0 0,0 0 1 0 0,0 0-1 0 0,0 0 0 0 0,0 1 1 0 0,0-1-1 0 0,0 0 0 0 0,0 0 1 0 0,0 0-1 0 0,0 1 0 0 0,0-1 1 0 0,0 0-1 0 0,0 0 0 0 0,0 0 1 0 0,0 0-1 0 0,0 1 0 0 0,0-1 1 0 0,0 0-1 0 0,-1 0 0 0 0,1 0 1 0 0,0 0-1 0 0,0 0 0 0 0,0 1 1 0 0,0-1-1 0 0,0 0 0 0 0,-1 0 1 0 0,1 0-1 0 0,0 0 0 0 0,0 0 1 0 0,0 0-1 0 0,-1 0 0 0 0,1 0 1 0 0,0 1-1 0 0,13 2 309 0 0,11-2 84 0 0,1 0 0 0 0,35-4 1 0 0,2 1 12 0 0,-45 2-407 0 0,0 1 0 0 0,0 2 0 0 0,0-1 0 0 0,-1 2 0 0 0,1 0 0 0 0,19 8 0 0 0,-20-8 0 0 0,-12-3 0 0 0,-1 0 0 0 0,1 0 0 0 0,0 0 0 0 0,-1 0 0 0 0,1 1 0 0 0,-1-1 0 0 0,0 1 0 0 0,0 0 0 0 0,1 0 0 0 0,-1 0 0 0 0,0 1 0 0 0,3 3 0 0 0,1 0 0 0 0,-3-4 0 0 0,-1 1 0 0 0,0 0 0 0 0,-1 0 0 0 0,1 0 0 0 0,0 0 0 0 0,-1 0 0 0 0,3 5 0 0 0,-2 0 0 0 0,-3-6 0 0 0,0 0 0 0 0,-1 0 0 0 0,1 0 0 0 0,-1 0 0 0 0,1 0 0 0 0,-1 0 0 0 0,1-1 0 0 0,-1 1 0 0 0,0 0 0 0 0,0 0 0 0 0,0-1 0 0 0,0 1 0 0 0,0 0 0 0 0,-1-1 0 0 0,1 0 0 0 0,0 1 0 0 0,-1-1 0 0 0,1 0 0 0 0,-2 2 0 0 0,-7 4 0 0 0,-19 12 0 0 0,21-14 0 0 0,-128 73 0 0 0,1-1 0 0 0,113-63 0 0 0,-4 3 0 0 0,-30 13 0 0 0,48-26 0 0 0,-1 0 0 0 0,0-1 0 0 0,0 0 0 0 0,0-1 0 0 0,0 0 0 0 0,0 0 0 0 0,-18 0 0 0 0,25-2 0 0 0,1 1 0 0 0,-1-1 0 0 0,1 0 0 0 0,-1 0 0 0 0,1-1 0 0 0,0 1 0 0 0,-1 0 0 0 0,1 0 0 0 0,-1-1 0 0 0,1 1 0 0 0,0-1 0 0 0,-1 1 0 0 0,1-1 0 0 0,0 1 0 0 0,-1-1 0 0 0,1 0 0 0 0,0 0 0 0 0,0 0 0 0 0,0 0 0 0 0,0 0 0 0 0,0 0 0 0 0,0 0 0 0 0,0 0 0 0 0,0 0 0 0 0,0 0 0 0 0,0 0 0 0 0,1-1 0 0 0,-1 1 0 0 0,0 0 0 0 0,1 0 0 0 0,-2-3 0 0 0,0-16-42 0 0,2 11-117 0 0,0 8-892 0 0,0 1-385 0 0,2 3-78 0 0,7 13-20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236 158 10135 0 0,'0'0'231'0'0,"0"0"29"0"0,0 0 19 0 0,-1 0-41 0 0,-4 0-112 0 0,4 0 267 0 0,1 0 106 0 0,0 0 11 0 0,0 0-67 0 0,0 0-222 0 0,0 0 166 0 0,0 0 101 0 0,0 0 21 0 0,0 0 3 0 0,0 0 0 0 0,0 0 0 0 0,0 0 0 0 0,0 0-69 0 0,-1 1-294 0 0,-5 1-61 0 0,4-1 283 0 0,2-1 117 0 0,0 0 21 0 0,10-11 83 0 0,1 1-589 0 0,0 1 0 0 0,0 0 0 0 0,1 1 0 0 0,1 0 0 0 0,15-7 0 0 0,69-25-5 0 0,-64 28 2 0 0,62-18 0 0 0,-84 27 0 0 0,1 0 0 0 0,0 2 0 0 0,0-1 0 0 0,-1 2 0 0 0,1-1 0 0 0,15 3 0 0 0,-23-2 68 0 0,-1 1-1 0 0,1 0 1 0 0,-1-1 0 0 0,1 2-1 0 0,-1-1 1 0 0,1 0-1 0 0,-1 1 1 0 0,1-1 0 0 0,-1 1-1 0 0,0 0 1 0 0,0 0-1 0 0,0 0 1 0 0,0 1 0 0 0,0-1-1 0 0,2 4 1 0 0,-3-4-28 0 0,-1 0 0 0 0,1 0 1 0 0,-1 0-1 0 0,0 0 0 0 0,0 1 0 0 0,0-1 1 0 0,0 0-1 0 0,0 1 0 0 0,0-1 1 0 0,-1 0-1 0 0,1 1 0 0 0,-1-1 0 0 0,0 1 1 0 0,0-1-1 0 0,0 1 0 0 0,0-1 0 0 0,0 1 1 0 0,0-1-1 0 0,-1 0 0 0 0,1 1 0 0 0,-1-1 1 0 0,1 1-1 0 0,-3 2 0 0 0,-1 4-44 0 0,0-1-1 0 0,-1 0 1 0 0,0 0-1 0 0,-1 0 1 0 0,0-1-1 0 0,0 0 1 0 0,0 0-1 0 0,-1-1 1 0 0,0 1-1 0 0,-10 6 1 0 0,1-2-330 0 0,-1 0 1 0 0,0-1-1 0 0,-35 14 0 0 0,-263 93-274 0 0,276-103 608 0 0,15-6 0 0 0,-29 16 0 0 0,45-20-5 0 0,0 0-1 0 0,0 1 1 0 0,0 0-1 0 0,1 0 1 0 0,0 0-1 0 0,0 1 0 0 0,0 1 1 0 0,1-1-1 0 0,0 1 1 0 0,1 0-1 0 0,-1 0 1 0 0,-5 10-1 0 0,10-15-364 0 0,1-2-118 0 0,0 0-22 0 0,0 0 521 0 0,1 1 0 0 0,-1-1 1 0 0,0 1-1 0 0,0-1 0 0 0,0 0 0 0 0,0 1 0 0 0,0-1 0 0 0,0 1 0 0 0,1-1 0 0 0,-1 1 0 0 0,0-1 0 0 0,0 0 1 0 0,1 1-1 0 0,-1-1 0 0 0,0 0 0 0 0,1 1 0 0 0,-1-1 0 0 0,0 0 0 0 0,1 1 0 0 0,-1-1 0 0 0,0 0 0 0 0,1 1 1 0 0,-1-1-1 0 0,1 0 0 0 0,-1 0 0 0 0,0 0 0 0 0,1 0 0 0 0,-1 1 0 0 0,1-1 0 0 0,-1 0 0 0 0,1 0 0 0 0,-1 0 1 0 0,1 0-1 0 0,-1 0 0 0 0,1 0 0 0 0,18 4 812 0 0,-19-4-827 0 0,12 1 31 0 0,0-1 1 0 0,0-1-1 0 0,1 0 1 0 0,-1 0-1 0 0,18-5 1 0 0,17-2-28 0 0,16 1-40 0 0,-19 1 780 0 0,70 0 0 0 0,-89 6-653 0 0,0 2 0 0 0,-1 1 0 0 0,1 0 0 0 0,-1 2-1 0 0,0 1 1 0 0,36 13 0 0 0,-49-13-87 0 0,-3 1-64 0 0,-7-5-273 0 0,-1-2-138 0 0,0 0-33 0 0,0 0-140 0 0,0 0-572 0 0,0 0-253 0 0,0 0-51 0 0,0 0-11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2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37 13823 0 0,'2'-1'315'0'0,"17"-9"383"0"0,-12 6-617 0 0,0 0 1 0 0,0 0-1 0 0,1 1 1 0 0,-1 0-1 0 0,1 1 1 0 0,13-4-1 0 0,-20 6 284 0 0,-1 0 122 0 0,0 6-322 0 0,-1 0 0 0 0,0 0 0 0 0,0-1 1 0 0,0 1-1 0 0,-1 0 0 0 0,0-1 0 0 0,0 1 0 0 0,-1-1 0 0 0,1 1 1 0 0,-1-1-1 0 0,0 0 0 0 0,-1 0 0 0 0,1-1 0 0 0,-1 1 0 0 0,0-1 1 0 0,0 1-1 0 0,0-1 0 0 0,-1-1 0 0 0,-6 6 0 0 0,-8 4-199 0 0,-1 0-1 0 0,-1-1 1 0 0,-31 12-1 0 0,32-14 35 0 0,-76 30 0 0 0,53-24 0 0 0,-54 29 0 0 0,89-41 0 0 0,-1 2 0 0 0,1-1 0 0 0,1 1 0 0 0,-1 0 0 0 0,-6 8 0 0 0,11-11 0 0 0,0 0 0 0 0,0 1 0 0 0,0-1 0 0 0,1 1 0 0 0,-1-1 0 0 0,1 1 0 0 0,0 0 0 0 0,0 0 0 0 0,0 0 0 0 0,1 0 0 0 0,0 0 0 0 0,-1 1 0 0 0,0 6 0 0 0,2-8 0 0 0,1 0 0 0 0,-1 0 0 0 0,1-1 0 0 0,-1 1 0 0 0,1 0 0 0 0,0 0 0 0 0,0 0 0 0 0,0 0 0 0 0,0 0 0 0 0,1-1 0 0 0,-1 1 0 0 0,1-1 0 0 0,-1 1 0 0 0,1-1 0 0 0,0 1 0 0 0,0-1 0 0 0,0 0 0 0 0,5 4 0 0 0,-1-2 0 0 0,0 1 0 0 0,0-1 0 0 0,0 0 0 0 0,1 0 0 0 0,0-1 0 0 0,10 5 0 0 0,11-1-4 0 0,0-1 0 0 0,0-1 0 0 0,0-1 1 0 0,52-1-1 0 0,13 2 466 0 0,70 21 1271 0 0,-9 0 187 0 0,-154-26-1920 0 0,12 1 0 0 0,0 0 0 0 0,14-1 0 0 0,-22 0 0 0 0,-1-1 0 0 0,0 1 0 0 0,1-1 0 0 0,-1 1 0 0 0,0-1 0 0 0,1 0 0 0 0,-1-1 0 0 0,0 1 0 0 0,0 0 0 0 0,0-1 0 0 0,0 0 0 0 0,4-3 0 0 0,9-8 0 0 0,0-2 0 0 0,-1 0 0 0 0,18-23 0 0 0,-5 6 0 0 0,-20 25 0 0 0,0-2 0 0 0,-1 1 0 0 0,7-12 0 0 0,-7 8 0 0 0,1 0 0 0 0,10-23 0 0 0,-16 30 0 0 0,0 1 0 0 0,-1-1 0 0 0,0 1 0 0 0,0-1 0 0 0,0 1 0 0 0,0-1 0 0 0,-1 0 0 0 0,1 0 0 0 0,-2-6 0 0 0,1 11 0 0 0,0-1 0 0 0,0 0 0 0 0,0 1 0 0 0,0-1 0 0 0,0 0 0 0 0,0 1 0 0 0,0-1 0 0 0,0 0 0 0 0,-1 1 0 0 0,1-1 0 0 0,0 0 0 0 0,0 1 0 0 0,-1-1 0 0 0,1 0 0 0 0,-1 1 0 0 0,1-1 0 0 0,0 1 0 0 0,-1-1 0 0 0,1 1 0 0 0,-1-1 0 0 0,1 1 0 0 0,-1-1 0 0 0,1 1 0 0 0,-1 0 0 0 0,0-1 0 0 0,1 1 0 0 0,-1 0 0 0 0,1-1 0 0 0,-1 1 0 0 0,0 0 0 0 0,1 0 0 0 0,-1-1 0 0 0,0 1 0 0 0,1 0 0 0 0,-1 0 0 0 0,-1 0 0 0 0,1 0 0 0 0,-4 0 0 0 0,0 0 0 0 0,1 1 0 0 0,-1-1 0 0 0,1 1 0 0 0,0 0 0 0 0,-1 0 0 0 0,1 1 0 0 0,0-1 0 0 0,-1 1 0 0 0,1 0 0 0 0,0 0 0 0 0,-6 5 0 0 0,-18 7 0 0 0,12-7 0 0 0,-23 13 0 0 0,24-11 0 0 0,-24 10 0 0 0,-13 4 0 0 0,47-20 0 0 0,-1 0 0 0 0,1 1 0 0 0,0 0 0 0 0,0 0 0 0 0,0 0 0 0 0,-7 8 0 0 0,10-10 0 0 0,2-1 0 0 0,-1 1 0 0 0,0-1 0 0 0,0 1 0 0 0,0-1 0 0 0,0 1 0 0 0,1-1 0 0 0,-1 1 0 0 0,1 0 0 0 0,0-1 0 0 0,-1 1 0 0 0,1 0 0 0 0,0-1 0 0 0,0 1 0 0 0,0 0 0 0 0,0-1 0 0 0,0 3 0 0 0,1 0 0 0 0,0-1 0 0 0,0 1 0 0 0,0-1 0 0 0,0 1 0 0 0,1-1 0 0 0,-1 0 0 0 0,5 6 0 0 0,1 2 0 0 0,2-1 0 0 0,-1 0 0 0 0,15 12 0 0 0,-23-22 0 0 0,15 14-83 0 0,5 6-109 0 0,0-1 0 0 0,2-1 0 0 0,0-1 0 0 0,39 22 0 0 0,-51-35-5233 0 0,3-4-1891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5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8287 0 0,'0'0'191'0'0,"0"0"26"0"0,2 0 9 0 0,3 0-145 0 0,-2 0-62 0 0,1 0 0 0 0,-1-1-1 0 0,0 1 1 0 0,1-1-1 0 0,-1 0 1 0 0,0 0 0 0 0,4-2-1 0 0,24-6 572 0 0,1 1 0 0 0,-1 2-1 0 0,1 1 1 0 0,0 2 0 0 0,1 1 0 0 0,49 3-1 0 0,-73-2-585 0 0,1 1-1 0 0,-1-2 1 0 0,0 1-1 0 0,-1-1 1 0 0,11-4-1 0 0,-8 3 48 0 0,43-17 1110 0 0,-38 13-761 0 0,27-7-1 0 0,-7 5 123 0 0,44-4 0 0 0,-65 11-352 0 0,1 1 0 0 0,0 1 0 0 0,-1 1 0 0 0,1 0 0 0 0,22 4 0 0 0,-35-4-43 0 0,1 1 0 0 0,-1-1 0 0 0,1 0 0 0 0,-1 1 0 0 0,0 0 0 0 0,1 0 0 0 0,-1 0 0 0 0,0 0 0 0 0,0 1 0 0 0,0-1 0 0 0,-1 1 0 0 0,1-1 0 0 0,-1 1 0 0 0,1 0 0 0 0,2 5 0 0 0,0 2-111 0 0,-5-8-16 0 0,0 0 0 0 0,0 0 0 0 0,-1-1 0 0 0,1 1 0 0 0,0 0 0 0 0,-1 0 0 0 0,1-1 0 0 0,-1 1 0 0 0,1 0 0 0 0,-1-1 0 0 0,0 1 0 0 0,0-1 0 0 0,0 1 0 0 0,-1 1 0 0 0,-18 22 0 0 0,16-20 0 0 0,-6 4 0 0 0,0-1 0 0 0,0 0 0 0 0,-1 0 0 0 0,0-1 0 0 0,-22 12 0 0 0,13-9 0 0 0,-104 53 0 0 0,-43 24 0 0 0,150-78-64 0 0,16-8-273 0 0,1-1-138 0 0,0 0-33 0 0,0 0 66 0 0,17-15 276 0 0,-1 2 166 0 0,-12 8 0 0 0,1 1 0 0 0,0 0 0 0 0,0 0 0 0 0,0 1 0 0 0,0-1 0 0 0,1 1 0 0 0,-1 0 0 0 0,12-3 0 0 0,-16 5 0 0 0,1 0 0 0 0,0 1 0 0 0,0-1 0 0 0,0 1 0 0 0,-1 0 0 0 0,1 0 0 0 0,0-1 0 0 0,0 1 0 0 0,0 0 0 0 0,0 0 0 0 0,-1 1 0 0 0,1-1 0 0 0,0 0 0 0 0,0 1 0 0 0,0-1 0 0 0,-1 1 0 0 0,1-1 0 0 0,0 1 0 0 0,0 0 0 0 0,-1 0 0 0 0,1 0 0 0 0,2 2 0 0 0,4 1 0 0 0,26 14 0 0 0,-25-13 0 0 0,-1-1 0 0 0,1 0 0 0 0,0 0 0 0 0,15 4 0 0 0,74 8-14 0 0,-65-11 40 0 0,0 1 0 0 0,36 11 0 0 0,-67-17 312 0 0,1 8 626 0 0,-3-7-937 0 0,0-1 0 0 0,1 1 0 0 0,-1-1 1 0 0,0 1-1 0 0,0 0 0 0 0,0-1 0 0 0,1 1 0 0 0,-1 0 0 0 0,0-1 0 0 0,0 1 0 0 0,0-1 0 0 0,0 1 0 0 0,0 0 1 0 0,0-1-1 0 0,0 1 0 0 0,0 1 0 0 0,-2 2-14 0 0,0 1 0 0 0,1 0 0 0 0,-1-1-1 0 0,-1 1 1 0 0,1-1 0 0 0,-1 0 0 0 0,0 0 0 0 0,0 0 0 0 0,0 0 0 0 0,0 0 0 0 0,-1-1 0 0 0,1 0-1 0 0,-8 6 1 0 0,-4 1-22 0 0,-1 0 0 0 0,-24 11-1 0 0,6-4 23 0 0,-3 5-13 0 0,9-6 0 0 0,-1 0 0 0 0,-49 18 0 0 0,46-22 0 0 0,-1-2 0 0 0,0-2 0 0 0,-1 0 0 0 0,-43 2 0 0 0,74-9 0 0 0,1-1 0 0 0,-1 0 0 0 0,0 0 0 0 0,0 0 0 0 0,0 0 0 0 0,0 0 0 0 0,0-1 0 0 0,1 1 0 0 0,-1-1 0 0 0,0 0 0 0 0,0 0 0 0 0,1 0 0 0 0,-1 0 0 0 0,1 0 0 0 0,-1-1 0 0 0,1 1 0 0 0,-1-1 0 0 0,1 0 0 0 0,0 0 0 0 0,-1 1 0 0 0,-1-4 0 0 0,1-2 0 0 0,5-1 0 0 0,1 1-133 0 0,-2 7 17 0 0,-1 0 1 0 0,1 0-1 0 0,0-1 0 0 0,-1 1 1 0 0,1 0-1 0 0,-1 0 0 0 0,1 0 1 0 0,-1 0-1 0 0,1-1 0 0 0,-1 1 1 0 0,1 0-1 0 0,0 0 0 0 0,-1 0 1 0 0,1 0-1 0 0,-1 0 0 0 0,1 1 1 0 0,0-1-1 0 0,-1 0 1 0 0,1 0-1 0 0,-1 0 0 0 0,1 0 1 0 0,0 1-1 0 0,9 2-907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5:5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20 15663 0 0,'-5'-13'1706'0'0,"5"8"-1621"0"0,0 4 280 0 0,0 1 122 0 0,0 0 22 0 0,0 0 3 0 0,0 0 0 0 0,0 0 0 0 0,-1 2 0 0 0,-6 31-309 0 0,-2-1 0 0 0,-18 46-1 0 0,-71 154-202 0 0,78-187-326 0 0,-29 74 834 0 0,23-38-4575 0 0,22-69-2416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78 10135 0 0,'0'0'231'0'0,"-2"0"29"0"0,-2 2-86 0 0,1-1-127 0 0,0 0 0 0 0,0 0-1 0 0,0 0 1 0 0,0 0 0 0 0,0 0 0 0 0,0-1 0 0 0,0 0 0 0 0,0 1 0 0 0,-4-1 0 0 0,6 0 346 0 0,1 0 106 0 0,0 0 11 0 0,0 0-67 0 0,0 0-222 0 0,0 0 166 0 0,0 0 101 0 0,0 0 21 0 0,0 0 3 0 0,1 0 0 0 0,2 1-379 0 0,1 0 0 0 0,-1-1 0 0 0,0 1 0 0 0,0-1 0 0 0,1 0-1 0 0,-1 0 1 0 0,0 0 0 0 0,0 0 0 0 0,1-1 0 0 0,-1 1 0 0 0,4-2 0 0 0,39-13-95 0 0,-37 12 33 0 0,4-2 227 0 0,126-40 1320 0 0,-118 39-1606 0 0,0 2 0 0 0,0 0 0 0 0,0 2 0 0 0,38-1 0 0 0,-54 3-12 0 0,0 1 0 0 0,0-1 0 0 0,0 1 0 0 0,-1 0 0 0 0,1 1 0 0 0,0-1 0 0 0,0 1 0 0 0,-1 0 0 0 0,7 3 0 0 0,-10-4 0 0 0,1 0 0 0 0,-1 0 0 0 0,0 0 0 0 0,0 0 0 0 0,0 0 0 0 0,0 0 0 0 0,0 0 0 0 0,0 0 0 0 0,0 0 0 0 0,0 0 0 0 0,0 0 0 0 0,0 1 0 0 0,-1-1 0 0 0,1 0 0 0 0,0 1 0 0 0,-1-1 0 0 0,1 0 0 0 0,-1 1 0 0 0,0-1 0 0 0,1 1 0 0 0,-1-1 0 0 0,0 1 0 0 0,0-1 0 0 0,0 1 0 0 0,0-1 0 0 0,0 1 0 0 0,0-1 0 0 0,0 1 0 0 0,-1-1 0 0 0,1 0 0 0 0,-1 1 0 0 0,1-1 0 0 0,-1 1 0 0 0,0 1 0 0 0,-3 5 0 0 0,-1-1 0 0 0,0 0 0 0 0,0 0 0 0 0,0 0 0 0 0,-1 0 0 0 0,0-1 0 0 0,0 0 0 0 0,-1 0 0 0 0,1-1 0 0 0,-1 1 0 0 0,0-1 0 0 0,-14 6 0 0 0,-8 3 0 0 0,-1-1 0 0 0,-33 9 0 0 0,41-14 0 0 0,-59 18 0 0 0,-48 17 0 0 0,129-43 0 0 0,0 0 0 0 0,0 0 0 0 0,0 0 0 0 0,0 0 0 0 0,0 0 0 0 0,-1 0 0 0 0,1 0 0 0 0,0 0 0 0 0,0 0 0 0 0,0 0 0 0 0,0 0 0 0 0,0 0 0 0 0,0 0 0 0 0,0 0 0 0 0,0 0 0 0 0,0 1 0 0 0,-1-1 0 0 0,1 0 0 0 0,0 0 0 0 0,0 0 0 0 0,0 0 0 0 0,0 0 0 0 0,0 0 0 0 0,0 0 0 0 0,0 0 0 0 0,0 0 0 0 0,0 0 0 0 0,0 0 0 0 0,0 1 0 0 0,0-1 0 0 0,0 0 0 0 0,0 0 0 0 0,0 0 0 0 0,0 0 0 0 0,-1 0 0 0 0,1 0 0 0 0,0 0 0 0 0,0 0 0 0 0,0 1 0 0 0,0-1 0 0 0,0 0 0 0 0,0 0 0 0 0,1 0 0 0 0,-1 0 0 0 0,0 0 0 0 0,0 0 0 0 0,5 3 0 0 0,8 0 0 0 0,31-5 0 0 0,-33 1 0 0 0,24 0 0 0 0,22 8 0 0 0,74 17 0 0 0,-117-20 0 0 0,1 0 0 0 0,-1 1 0 0 0,26 12 0 0 0,-38-15 0 0 0,1-1 0 0 0,-1 0 0 0 0,1 1 0 0 0,-1 0 0 0 0,0-1 0 0 0,0 1 0 0 0,0 0 0 0 0,0 0 0 0 0,0 0 0 0 0,0 0 0 0 0,0 1 0 0 0,-1-1 0 0 0,1 1 0 0 0,-1-1 0 0 0,0 1 0 0 0,1-1 0 0 0,-1 1 0 0 0,0-1 0 0 0,-1 1 0 0 0,1 0 0 0 0,0 0 0 0 0,-1 0 0 0 0,0-1 0 0 0,1 1 0 0 0,-1 0 0 0 0,0 0 0 0 0,-1 0 0 0 0,1 0 0 0 0,0-1 0 0 0,-1 1 0 0 0,1 0 0 0 0,-1 0 0 0 0,0-1 0 0 0,0 1 0 0 0,0 0 0 0 0,0-1 0 0 0,-1 1 0 0 0,1-1 0 0 0,-1 0 0 0 0,1 1 0 0 0,-1-1 0 0 0,-2 2 0 0 0,-8 7 0 0 0,0 0 0 0 0,-1-1 0 0 0,0-1 0 0 0,-27 16 0 0 0,29-19 0 0 0,-24 12 0 0 0,-1-2 0 0 0,-1-1 0 0 0,-53 13 0 0 0,8-7 0 0 0,-29 8 0 0 0,108-28-208 0 0,5-2-494 0 0,9-3-1714 0 0,-4 1 398 0 0,15-7-4030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101 148 10135 0 0,'-39'11'481'0'0,"22"-7"-155"0"0,-26 10 1 0 0,41-13 66 0 0,2-1 106 0 0,0 0 11 0 0,0 0 70 0 0,2-1-406 0 0,-1 1-1 0 0,0-1 1 0 0,0 0 0 0 0,0 1-1 0 0,0-1 1 0 0,1 0-1 0 0,-1 0 1 0 0,0 0-1 0 0,0 1 1 0 0,0-1-1 0 0,-1-1 1 0 0,1 1 0 0 0,1-1-1 0 0,1-1 273 0 0,8-8-176 0 0,1 2-1 0 0,-1 0 1 0 0,2 0-1 0 0,18-10 0 0 0,57-22 562 0 0,-47 25 169 0 0,1 1 0 0 0,62-14 1 0 0,-98 28-978 0 0,0 0 1 0 0,0 1 0 0 0,1-1-1 0 0,-1 1 1 0 0,0 0 0 0 0,11 2-1 0 0,-6 2-23 0 0,-10-3 0 0 0,0-1 0 0 0,-1 1 0 0 0,1 0 0 0 0,0 0 0 0 0,-1 0 0 0 0,1 0 0 0 0,0 0 0 0 0,-1 0 0 0 0,0 0 0 0 0,1 0 0 0 0,-1 0 0 0 0,1 0 0 0 0,-1 0 0 0 0,0 0 0 0 0,0 0 0 0 0,0 1 0 0 0,0-1 0 0 0,0 0 0 0 0,0 0 0 0 0,0 0 0 0 0,0 0 0 0 0,0 0 0 0 0,0 0 0 0 0,0 0 0 0 0,-1 0 0 0 0,1 1 0 0 0,0-1 0 0 0,-1 0 0 0 0,1 0 0 0 0,-2 1 0 0 0,-1 4 0 0 0,0-1 0 0 0,-1 1 0 0 0,-7 9 0 0 0,-3 0 0 0 0,0-1 0 0 0,-1 0 0 0 0,-22 15 0 0 0,-54 32 0 0 0,62-43 0 0 0,-20 16-77 0 0,-20 13-1230 0 0,60-42 1235 0 0,0 1 0 0 0,1 0 0 0 0,0 0 0 0 0,0 1 0 0 0,-11 12 0 0 0,16-16 61 0 0,1 0 0 0 0,-1 1 0 0 0,0-1 0 0 0,1 1 0 0 0,0 0 0 0 0,0 0 0 0 0,0 0 0 0 0,0 0 0 0 0,1 0 0 0 0,-1 0 0 0 0,1 0 0 0 0,0 0 0 0 0,0 0 0 0 0,1 1 0 0 0,-1 6 0 0 0,2-4 11 0 0,0 0 0 0 0,1 0 0 0 0,0 0 0 0 0,0-1 0 0 0,0 1 0 0 0,1-1 0 0 0,0 0 0 0 0,1 0 0 0 0,-1 0 0 0 0,1 0 0 0 0,0 0 0 0 0,0-1 0 0 0,1 1 0 0 0,0-1 0 0 0,0 0 0 0 0,0-1 0 0 0,0 1 0 0 0,9 5 0 0 0,-9-8 17 0 0,0 0-1 0 0,0 0 1 0 0,0 0-1 0 0,1 0 1 0 0,-1-1-1 0 0,0 0 1 0 0,1 0-1 0 0,-1 0 1 0 0,0 0 0 0 0,1-1-1 0 0,-1 0 1 0 0,1-1-1 0 0,7 0 1 0 0,10-3 218 0 0,41-14 1 0 0,-34 9-63 0 0,84-17 1000 0 0,-94 23-1237 0 0,1 1-1 0 0,-1 1 1 0 0,34 1-1 0 0,-51 0-237 0 0,2 0-156 0 0,-3 1-2783 0 0,-2-1 1707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128 114 8287 0 0,'0'0'191'0'0,"0"0"26"0"0,0 0 9 0 0,2 0-34 0 0,-1 0-4 0 0,0-1 1 0 0,0 1-1 0 0,0 0 0 0 0,0 0 1 0 0,0 0-1 0 0,0-1 1 0 0,-1 1-1 0 0,1-1 1 0 0,0 1-1 0 0,0-1 0 0 0,0 1 1 0 0,0-1-1 0 0,1 0 1 0 0,-2 0-118 0 0,0 1 1 0 0,0 0 0 0 0,1-1-1 0 0,-1 1 1 0 0,0 0 0 0 0,0-1-1 0 0,0 1 1 0 0,0-1 0 0 0,1 1-1 0 0,-1 0 1 0 0,0-1 0 0 0,0 1-1 0 0,0-1 1 0 0,0 1-1 0 0,0 0 1 0 0,0-1 0 0 0,0 1-1 0 0,0-1 1 0 0,0 1 0 0 0,0-1-1 0 0,-1 1 1 0 0,1-2 191 0 0,-1 0 0 0 0,0 0 0 0 0,0 0 0 0 0,0 0 0 0 0,-1 1 0 0 0,1-1 0 0 0,-3-2 0 0 0,2 1 561 0 0,2 3-312 0 0,0 0-69 0 0,15-7 328 0 0,-7 3-446 0 0,34-12 44 0 0,0 2 1 0 0,49-9 0 0 0,-62 17-81 0 0,0 2 1 0 0,1 1 0 0 0,-1 1-1 0 0,36 3 1 0 0,-59-1-214 0 0,1 1 0 0 0,-1 0 0 0 0,0 0 0 0 0,0 0 0 0 0,0 0 0 0 0,0 1 0 0 0,7 3 0 0 0,-4 3-76 0 0,-9-7 0 0 0,1 1 0 0 0,0-1 0 0 0,-1 1 0 0 0,1 0 0 0 0,-1-1 0 0 0,0 1 0 0 0,1 0 0 0 0,-1 0 0 0 0,0-1 0 0 0,0 1 0 0 0,0 0 0 0 0,0-1 0 0 0,0 1 0 0 0,-1 0 0 0 0,1 0 0 0 0,-1-1 0 0 0,1 1 0 0 0,-1-1 0 0 0,1 1 0 0 0,-1 0 0 0 0,0-1 0 0 0,0 1 0 0 0,0-1 0 0 0,1 1 0 0 0,-2-1 0 0 0,1 0 0 0 0,0 0 0 0 0,0 1 0 0 0,0-1 0 0 0,-3 2 0 0 0,-3 3 0 0 0,-1-1 0 0 0,0 0 0 0 0,0 0 0 0 0,-12 5 0 0 0,11-5 0 0 0,-48 21-831 0 0,-101 31 0 0 0,83-32 501 0 0,-7 0 330 0 0,83-25 0 0 0,-1 0 0 0 0,0 0 0 0 0,0 0 0 0 0,0 0 0 0 0,0 0 0 0 0,0 0 0 0 0,0 0 0 0 0,1 0 0 0 0,-1 0 0 0 0,0 0 0 0 0,0 1 0 0 0,0-1 0 0 0,0 0 0 0 0,0 0 0 0 0,0 0 0 0 0,0 0 0 0 0,1 0 0 0 0,-1 0 0 0 0,0 0 0 0 0,0 1 0 0 0,0-1 0 0 0,0 0 0 0 0,0 0 0 0 0,0 0 0 0 0,0 0 0 0 0,0 0 0 0 0,0 1 0 0 0,0-1 0 0 0,0 0 0 0 0,0 0 0 0 0,0 0 0 0 0,0 0 0 0 0,0 0 0 0 0,0 1 0 0 0,0-1 0 0 0,0 0 0 0 0,0 0 0 0 0,0 0 0 0 0,0 0 0 0 0,0 0 0 0 0,0 1 0 0 0,0-1 0 0 0,0 0 0 0 0,0 0 0 0 0,0 0 0 0 0,0 0 0 0 0,-1 0 0 0 0,1 0 0 0 0,0 1 0 0 0,0-1 0 0 0,0 0 0 0 0,0 0 0 0 0,0 0 0 0 0,0 0 0 0 0,-1 0 0 0 0,1 0 0 0 0,0 0 0 0 0,0 0 0 0 0,0 0 0 0 0,11 4 0 0 0,0-2 0 0 0,-1-1 0 0 0,0 0 0 0 0,14-1 0 0 0,20 2 0 0 0,-26 2 0 0 0,0 0 0 0 0,-1 2 0 0 0,1 0 0 0 0,-1 1 0 0 0,-1 0 0 0 0,0 2 0 0 0,17 10 0 0 0,-31-17 0 0 0,1-1 0 0 0,-1 1 0 0 0,1 0 0 0 0,-1 0 0 0 0,0 0 0 0 0,3 3 0 0 0,0 4 0 0 0,-3 1 0 0 0,-3-7 0 0 0,1 0 0 0 0,0 0 0 0 0,-1-1 0 0 0,0 1 0 0 0,0 0 0 0 0,0-1 0 0 0,0 1 0 0 0,0 0 0 0 0,0-1 0 0 0,0 0 0 0 0,-1 1 0 0 0,0-1 0 0 0,-1 2 0 0 0,-29 29 0 0 0,19-21 0 0 0,2-1 0 0 0,-1-1 0 0 0,-1 0 0 0 0,1-1 0 0 0,-2-1 0 0 0,-15 8 0 0 0,-3-1 0 0 0,-38 12 0 0 0,52-22 0 0 0,1-1 0 0 0,-22 3 0 0 0,-18 4 0 0 0,53-10 5 0 0,0 0-25 0 0,1 0-1 0 0,-1-1 0 0 0,1 1 0 0 0,-1-1 1 0 0,1 0-1 0 0,-7 0 0 0 0,9 0-704 0 0,12-6-2214 0 0,6-1-2857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34 10135 0 0,'0'0'231'0'0,"0"0"29"0"0,-6 5 257 0 0,-65 23-323 0 0,70-27 552 0 0,1-1 232 0 0,0 0 40 0 0,0 0-63 0 0,0 0-290 0 0,0 0-121 0 0,0 0-28 0 0,0 0-72 0 0,3-1-419 0 0,0 1-1 0 0,0-1 0 0 0,0 0 0 0 0,0 0 1 0 0,0 0-1 0 0,5-3 0 0 0,5-2 50 0 0,19-4 917 0 0,64-21-98 0 0,-82 28-689 0 0,0 0 1 0 0,0 1 0 0 0,1 0-1 0 0,24 1 1 0 0,-32 1 15 0 0,0 1 0 0 0,0 0 1 0 0,0 0-1 0 0,11 4 0 0 0,-7 1-204 0 0,-10-5-16 0 0,1 1 0 0 0,-1-1 0 0 0,0 0 0 0 0,0 1 0 0 0,0-1 0 0 0,0 1 0 0 0,0-1 0 0 0,0 1 0 0 0,0 0 0 0 0,0-1 0 0 0,0 1 0 0 0,-1 0 0 0 0,1 0 0 0 0,-1-1 0 0 0,0 1 0 0 0,1 0 0 0 0,-1 0 0 0 0,0 0 0 0 0,0 0 0 0 0,0-1 0 0 0,0 1 0 0 0,0 0 0 0 0,-1 0 0 0 0,1 0 0 0 0,0-1 0 0 0,-1 1 0 0 0,1 0 0 0 0,-1 0 0 0 0,0-1 0 0 0,0 1 0 0 0,0 0 0 0 0,0-1 0 0 0,0 1 0 0 0,0-1 0 0 0,0 1 0 0 0,0-1 0 0 0,-3 3 0 0 0,-20 14-342 0 0,-1 0-1 0 0,-1-2 1 0 0,0-1-1 0 0,-42 17 1 0 0,13-5 62 0 0,34-18 280 0 0,-34 12 0 0 0,-19 5 0 0 0,69-22 0 0 0,10-1 0 0 0,6-1 0 0 0,108 0 0 0 0,-9 13 0 0 0,-94-12 0 0 0,73 20 0 0 0,-48-10 0 0 0,-16-3 0 0 0,-24-10-1 0 0,-1 0 0 0 0,1 1 0 0 0,0-1 1 0 0,-1 1-1 0 0,1-1 0 0 0,-1 0 0 0 0,1 1 0 0 0,-1-1 0 0 0,1 1 0 0 0,-1-1 0 0 0,1 1 0 0 0,-1-1 0 0 0,0 1 0 0 0,1 0 1 0 0,-1-1-1 0 0,1 2 0 0 0,-2 3 45 0 0,0-5-9 0 0,0 3 62 0 0,0 0 0 0 0,0-1 0 0 0,0 1-1 0 0,0 0 1 0 0,-1-1 0 0 0,1 1 0 0 0,-1-1-1 0 0,0 1 1 0 0,0-1 0 0 0,0 0 0 0 0,0 0-1 0 0,0 0 1 0 0,0 0 0 0 0,-3 2 0 0 0,-7 4 166 0 0,-20 11 1 0 0,20-13-315 0 0,-89 50 1075 0 0,-110 44 0 0 0,147-73-1099 0 0,24-7-3416 0 0,39-19-1553 0 0,1-1-1394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291 175 6447 0 0,'0'0'142'0'0,"0"0"22"0"0,0 0 13 0 0,-6-5 155 0 0,2 4-12 0 0,0 0 0 0 0,0 0 1 0 0,0 0-1 0 0,0 1 0 0 0,0-1 0 0 0,0 1 1 0 0,0 0-1 0 0,0 0 0 0 0,-6 1 0 0 0,-16 0 390 0 0,-41-4-219 0 0,37 2 740 0 0,18 1 2640 0 0,21-12-2335 0 0,20-5-1023 0 0,0 1 0 0 0,47-16 0 0 0,-75 31-489 0 0,55-19 488 0 0,1 3 0 0 0,0 1 0 0 0,87-10 0 0 0,-142 25-487 0 0,45-3 793 0 0,-43 4-743 0 0,0 0 0 0 0,0 0-1 0 0,0 0 1 0 0,0 1-1 0 0,0-1 1 0 0,0 1-1 0 0,0 0 1 0 0,0 1 0 0 0,4 1-1 0 0,-6-2-73 0 0,-1-1-1 0 0,0 1 1 0 0,-1 0-1 0 0,1-1 1 0 0,0 1-1 0 0,0 0 1 0 0,0 0-1 0 0,0 0 1 0 0,-1 0-1 0 0,1 0 1 0 0,0 0-1 0 0,-1 0 0 0 0,1 0 1 0 0,0 0-1 0 0,-1 0 1 0 0,0 0-1 0 0,1 0 1 0 0,-1 0-1 0 0,0 0 1 0 0,1 0-1 0 0,-1 0 1 0 0,0 1-1 0 0,0-1 1 0 0,0 0-1 0 0,0 0 1 0 0,0 0-1 0 0,0 1 1 0 0,0-1-1 0 0,0 0 1 0 0,-1 0-1 0 0,1 0 1 0 0,0 0-1 0 0,-1 0 1 0 0,1 0-1 0 0,-2 2 1 0 0,-1 4-2 0 0,-1 0 1 0 0,0 0-1 0 0,-1 0 0 0 0,-5 7 1 0 0,3-6 1 0 0,-8 10-320 0 0,-1-1-1 0 0,0-1 0 0 0,-2 0 1 0 0,0-1-1 0 0,-23 15 1 0 0,18-14 260 0 0,-10 6 54 0 0,-2-2 0 0 0,-48 22 1 0 0,54-29 2 0 0,7-3 2 0 0,-35 9 0 0 0,25-9 0 0 0,49-14 0 0 0,1 0 0 0 0,0 1 0 0 0,1 0 0 0 0,-1 2 0 0 0,0 0 0 0 0,1 1 0 0 0,-1 1 0 0 0,22 4 0 0 0,-15-2 0 0 0,-8 0 0 0 0,27 7 0 0 0,-39-9 0 0 0,0 1 0 0 0,0 0 0 0 0,0 0 0 0 0,0 1 0 0 0,0 0 0 0 0,-1 0 0 0 0,1 0 0 0 0,-1 0 0 0 0,5 5 0 0 0,-8-7 0 0 0,0 0 0 0 0,0 0 0 0 0,0 0 0 0 0,0 0 0 0 0,0 0 0 0 0,0 0 0 0 0,0 0 0 0 0,0 0 0 0 0,-1 1 0 0 0,1-1 0 0 0,-1 0 0 0 0,1 1 0 0 0,-1-1 0 0 0,1 0 0 0 0,-1 1 0 0 0,0-1 0 0 0,1 1 0 0 0,-1-1 0 0 0,0 0 0 0 0,0 1 0 0 0,0-1 0 0 0,0 1 0 0 0,-1-1 0 0 0,1 0 0 0 0,0 1 0 0 0,-1 1 0 0 0,0 0 0 0 0,-1 0 0 0 0,0 0 0 0 0,0 0 0 0 0,0 0 0 0 0,0 0 0 0 0,-1 0 0 0 0,-3 3 0 0 0,-3 4 0 0 0,-2 3 90 0 0,0 0 0 0 0,-2 0 0 0 0,1-2-1 0 0,-2 1 1 0 0,1-2 0 0 0,-1 0 0 0 0,-1 0 0 0 0,0-1-1 0 0,-16 6 1 0 0,-3 0-314 0 0,-2-1-1 0 0,1-3 1 0 0,-42 9-1 0 0,-1-8 225 0 0,21-4 0 0 0,51-7-21 0 0,5-1 6 0 0,-1 1 0 0 0,1-1 0 0 0,0 0 0 0 0,-1 0 0 0 0,1 0 0 0 0,-1 0 0 0 0,1 0-1 0 0,-1 0 1 0 0,1 0 0 0 0,0-1 0 0 0,-1 1 0 0 0,1 0 0 0 0,-1-1 0 0 0,1 1 0 0 0,0-1 0 0 0,-3-1 0 0 0,3 2-1422 0 0,7-10-1896 0 0,-4 7 2714 0 0,9-11-1427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17 15663 0 0,'7'-4'1418'0'0,"-6"3"-1262"0"0,0 1-150 0 0,0-1 0 0 0,-1 1 0 0 0,1 0 0 0 0,-1-1 1 0 0,1 1-1 0 0,-1-1 0 0 0,1 1 0 0 0,-1-1 0 0 0,1 1 0 0 0,-1-1 0 0 0,1 1 0 0 0,-1-1 0 0 0,1 0 1 0 0,-1 1-1 0 0,0-1 0 0 0,1 1 0 0 0,-1-1 0 0 0,0 0 0 0 0,0 0 0 0 0,-33 67-6 0 0,12-21 516 0 0,-3-1 0 0 0,-1-1 0 0 0,-54 69 0 0 0,65-93-516 0 0,-35 32 0 0 0,49-50 0 0 0,0-1 0 0 0,-1 0 0 0 0,1 1 0 0 0,-1-1 0 0 0,1 0 0 0 0,0 1 0 0 0,-1-1 0 0 0,1 0 0 0 0,0 1 0 0 0,0-1 0 0 0,-1 1 0 0 0,1-1 0 0 0,0 0 0 0 0,0 1 0 0 0,0-1 0 0 0,-1 1 0 0 0,1-1 0 0 0,0 1 0 0 0,0 0 0 0 0,1 0 0 0 0,-1 0 0 0 0,0 0 0 0 0,1-1 0 0 0,-1 1 0 0 0,1 0 0 0 0,-1 0 0 0 0,1-1 0 0 0,-1 1 0 0 0,1 0 0 0 0,-1-1 0 0 0,1 1 0 0 0,0-1 0 0 0,-1 1 0 0 0,1-1 0 0 0,0 1 0 0 0,0-1 0 0 0,-1 1 0 0 0,1-1 0 0 0,0 0 0 0 0,0 1 0 0 0,0-1 0 0 0,0 0 0 0 0,-1 0 0 0 0,1 1 0 0 0,0-1 0 0 0,0 0 0 0 0,0 0 0 0 0,0 0 0 0 0,1 0 0 0 0,31-2 0 0 0,-29 1 0 0 0,35-3 36 0 0,45-13 0 0 0,-59 11 759 0 0,9-2-1358 0 0,-1-1 1 0 0,0-1-1 0 0,50-24 0 0 0,-75 29-602 0 0,0 0-1 0 0,-1-1 0 0 0,0 0 1 0 0,10-11-1 0 0,-11 10 721 0 0,13-11-1602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10135 0 0,'0'0'231'0'0,"0"0"29"0"0,0 0 19 0 0,-2 9 478 0 0,0-1-128 0 0,-1 1-1 0 0,-1-1 1 0 0,1 1 0 0 0,-2-1-1 0 0,1 0 1 0 0,-10 13 0 0 0,-6 10 683 0 0,-1 5-1312 0 0,4 0 0 0 0,12-26 0 0 0,1 0 0 0 0,-2 0 0 0 0,1 0 0 0 0,-1-1 0 0 0,0 0 0 0 0,-1 0 0 0 0,-8 8 0 0 0,-29 28 0 0 0,44-45 0 0 0,0 0 0 0 0,0 0 0 0 0,0 0 0 0 0,0 0 0 0 0,0 0 0 0 0,1 0 0 0 0,-1 0 0 0 0,0 0 0 0 0,0 0 0 0 0,0 0 0 0 0,0 0 0 0 0,0-1 0 0 0,0 1 0 0 0,0 0 0 0 0,0 0 0 0 0,0 0 0 0 0,0 0 0 0 0,0 0 0 0 0,0 0 0 0 0,0 0 0 0 0,0 0 0 0 0,0 0 0 0 0,0 1 0 0 0,0-1 0 0 0,0 0 0 0 0,0 0 0 0 0,0 0 0 0 0,1 0 0 0 0,-1 0 0 0 0,0 0 0 0 0,0 0 0 0 0,0 0 0 0 0,0 0 0 0 0,0 0 0 0 0,0 0 0 0 0,0 0 0 0 0,0 0 0 0 0,0 0 0 0 0,0 0 0 0 0,0 0 0 0 0,0 0 0 0 0,0 0 0 0 0,0 0 0 0 0,0 0 0 0 0,0 0 0 0 0,0 0 0 0 0,0 0 0 0 0,0 0 0 0 0,0 0 0 0 0,0 0 0 0 0,9-3 0 0 0,10-5 0 0 0,4-3 0 0 0,54-23 0 0 0,-65 30 0 0 0,0 0 0 0 0,0 1 0 0 0,1 0 0 0 0,17-2 0 0 0,1 2 303 0 0,-17 1 0 0 0,0 1-1 0 0,0 0 0 0 0,0 1 1 0 0,16 1-1 0 0,-28 0-503 0 0,-2-1-250 0 0,0 0-49 0 0,0 0 59 0 0,0 0 83 0 0,0 0-736 0 0,0 0-356 0 0,0 0-71 0 0,0 0-14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13823 0 0,'0'0'630'0'0,"0"0"-13"0"0,-2 0-393 0 0,-4 2-133 0 0,1-1-1 0 0,-1 1 1 0 0,0 0 0 0 0,1 0 0 0 0,0 1 0 0 0,0 0-1 0 0,-1 0 1 0 0,1 0 0 0 0,-5 5 0 0 0,-7 6 1082 0 0,-17 19 0 0 0,11-11-659 0 0,22-20-502 0 0,-63 57 150 0 0,-99 122 1 0 0,115-117-655 0 0,-56 95 0 0 0,92-136 383 0 0,1 0 0 0 0,0 0-1 0 0,2 1 1 0 0,1 0 0 0 0,1 1-1 0 0,0 0 1 0 0,2 0 0 0 0,-2 39-1 0 0,7-61 109 0 0,-1 8-484 0 0,1-1-1 0 0,-1 1 0 0 0,-1 0 1 0 0,-4 15-1 0 0,5-24-4973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69 119 4607 0 0,'0'0'208'0'0,"0"-1"-9"0"0,-3-3-14 0 0,3 3 557 0 0,0 1 234 0 0,0 0 42 0 0,0 0 6 0 0,0 0 0 0 0,0 0 0 0 0,0 0 0 0 0,0 0-69 0 0,0 0-290 0 0,0 0-121 0 0,0 0-28 0 0,0 0-4 0 0,18-10 1024 0 0,-8 5-1065 0 0,-1 0-1 0 0,1 1 1 0 0,1 0-1 0 0,12-3 1 0 0,6-2 248 0 0,28-10-172 0 0,0 2 0 0 0,92-14-1 0 0,-145 30-442 0 0,-1 1-1 0 0,1 0 0 0 0,-1 0 1 0 0,1 0-1 0 0,0 0 1 0 0,-1 1-1 0 0,1-1 0 0 0,5 3 1 0 0,-9-3-76 0 0,1 0 1 0 0,-1 0-1 0 0,1 1 1 0 0,-1-1-1 0 0,1 1 0 0 0,-1-1 1 0 0,1 0-1 0 0,-1 1 1 0 0,0-1-1 0 0,1 1 1 0 0,-1-1-1 0 0,1 1 1 0 0,-1-1-1 0 0,0 1 0 0 0,0-1 1 0 0,1 1-1 0 0,-1-1 1 0 0,0 1-1 0 0,0-1 1 0 0,0 1-1 0 0,0-1 1 0 0,0 1-1 0 0,1 0 0 0 0,-1-1 1 0 0,0 1-1 0 0,0-1 1 0 0,0 1-1 0 0,-1 0 1 0 0,1 0-1 0 0,-4 16-649 0 0,-2-7 498 0 0,1-1 0 0 0,-1 0 0 0 0,-1 0 1 0 0,0-1-1 0 0,0 1 0 0 0,-1-2 0 0 0,1 1 1 0 0,-2-1-1 0 0,-14 10 0 0 0,-10 5-536 0 0,-45 21-1 0 0,35-20 458 0 0,-44 22-90 0 0,77-41 278 0 0,1-1-1 0 0,-1 1 1 0 0,-1-2 0 0 0,1 1 0 0 0,0-2 0 0 0,0 1-1 0 0,-11-1 1 0 0,-18 3 14 0 0,39-4 0 0 0,0 0 0 0 0,-1 0 0 0 0,1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0,0-1 0 0 0,0 1 0 0 0,0 0 0 0 0,0 0 0 0 0,0 0 0 0 0,0 0 0 0 0,-1 0 0 0 0,1 0 0 0 0,0 0 0 0 0,0 0 0 0 0,0 0 0 0 0,0 0 0 0 0,0 0 0 0 0,0-1 0 0 0,0 1 0 0 0,0 0 0 0 0,0 0 0 0 0,0 0 0 0 0,5-4 0 0 0,6-4 0 0 0,-2 4 0 0 0,1 0 0 0 0,0 1 0 0 0,0 1 0 0 0,0-1 0 0 0,0 1 0 0 0,1 1 0 0 0,-1 0 0 0 0,21 1 0 0 0,-3 2 0 0 0,0 1 0 0 0,30 7 0 0 0,-41-7 0 0 0,1 2 0 0 0,-1 0 0 0 0,0 1 0 0 0,0 1 0 0 0,-1 0 0 0 0,0 2 0 0 0,25 15 0 0 0,-29-12 0 0 0,-12-8 0 0 0,0-2 0 0 0,0 1 0 0 0,0 0 0 0 0,0 0 0 0 0,0-1 0 0 0,-1 1 0 0 0,1 0 0 0 0,-1 0 0 0 0,0-1 0 0 0,0 1 0 0 0,0-1 0 0 0,0 1 0 0 0,0-1 0 0 0,0 1 0 0 0,-1-1 0 0 0,1 1 0 0 0,-1-1 0 0 0,0 0 0 0 0,0 0 0 0 0,1 0 0 0 0,-1 0 0 0 0,-3 2 0 0 0,-5 4 0 0 0,0 0 0 0 0,-21 12 0 0 0,-79 35 0 0 0,89-45 0 0 0,-5 2 0 0 0,-1-1 0 0 0,-1-1 0 0 0,0-1 0 0 0,0-2 0 0 0,-51 7 0 0 0,72-14-72 0 0,5 0-298 0 0,2 0-118 0 0,2-3 174 0 0,0-1 0 0 0,1 1 1 0 0,-1-1-1 0 0,0 1 0 0 0,1 0 1 0 0,0 0-1 0 0,0 0 0 0 0,4-3 1 0 0,-6 5 190 0 0,14-12-897 0 0,3 1-4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40 13823 0 0,'0'0'315'0'0,"1"-1"45"0"0,1-1-248 0 0,0 0 1 0 0,0 0 0 0 0,1 0-1 0 0,-1 1 1 0 0,1-1-1 0 0,3-1 1 0 0,17-10 7 0 0,-16 8 245 0 0,-5 4 122 0 0,-2 1 22 0 0,1-1-66 0 0,5-2-222 0 0,-4 2 166 0 0,-2 1 101 0 0,0 0 21 0 0,0 0 3 0 0,0 0 0 0 0,-11 4 512 0 0,-64 35-370 0 0,6-2-700 0 0,5-12-452 0 0,-94 25 1 0 0,57-21-916 0 0,86-25 1007 0 0,0 0-1 0 0,-19 2 1 0 0,28-5 352 0 0,0-1 0 0 0,0 1 0 0 0,0-1 0 0 0,1 0 0 0 0,-1-1 1 0 0,0 1-1 0 0,0-1 0 0 0,-10-3 0 0 0,15 3-316 0 0,1 0-118 0 0,0-3 420 0 0,1 0 0 0 0,0 0 0 0 0,0 1 0 0 0,0-1 0 0 0,0 1 0 0 0,0-1 0 0 0,1 1 0 0 0,-1-1 0 0 0,1 1 0 0 0,0 0 0 0 0,0 0 0 0 0,1 0 0 0 0,-1 0 0 0 0,0 0 0 0 0,1 0 0 0 0,0 1 0 0 0,0-1 0 0 0,5-3 0 0 0,-5 4 129 0 0,0-1 1 0 0,1 1 0 0 0,0 0 0 0 0,-1 0 0 0 0,1 0-1 0 0,0 0 1 0 0,0 1 0 0 0,0-1 0 0 0,0 1 0 0 0,1 0-1 0 0,-1 1 1 0 0,0-1 0 0 0,0 1 0 0 0,1-1 0 0 0,-1 1-1 0 0,6 1 1 0 0,-9-1 446 0 0,-1 2-65 0 0,0 1-430 0 0,-1 0 1 0 0,1 0-1 0 0,-1 0 0 0 0,0-1 1 0 0,0 1-1 0 0,0 0 0 0 0,0 0 1 0 0,0-1-1 0 0,0 1 1 0 0,-3 3-1 0 0,-22 27 7 0 0,16-20-22 0 0,-10 10 2 0 0,-2-1 0 0 0,-33 28 0 0 0,38-35 0 0 0,-44 32 0 0 0,62-47 0 0 0,-1 0 0 0 0,0 0 0 0 0,0 0 0 0 0,0 0 0 0 0,0 1 0 0 0,1-1 0 0 0,-1 0 0 0 0,0 0 0 0 0,0 0 0 0 0,0 0 0 0 0,0 0 0 0 0,1 0 0 0 0,-1 0 0 0 0,0 0 0 0 0,0 0 0 0 0,0 0 0 0 0,0 1 0 0 0,1-1 0 0 0,-1 0 0 0 0,0 0 0 0 0,0 0 0 0 0,0 0 0 0 0,0 0 0 0 0,0 1 0 0 0,0-1 0 0 0,0 0 0 0 0,0 0 0 0 0,1 0 0 0 0,-1 0 0 0 0,0 1 0 0 0,0-1 0 0 0,0 0 0 0 0,0 0 0 0 0,0 0 0 0 0,0 0 0 0 0,0 1 0 0 0,0-1 0 0 0,0 0 0 0 0,0 0 0 0 0,0 0 0 0 0,0 1 0 0 0,0-1 0 0 0,0 0 0 0 0,0 0 0 0 0,-1 0 0 0 0,1 0 0 0 0,0 1 0 0 0,0-1 0 0 0,0 0 0 0 0,0 0 0 0 0,0 0 0 0 0,0 0 0 0 0,0 1 0 0 0,0-1 0 0 0,-1 0 0 0 0,1 0 0 0 0,0 0 0 0 0,0 0 0 0 0,0 0 0 0 0,0 0 0 0 0,-1 0 0 0 0,1 1 0 0 0,15-1 0 0 0,-15 0 0 0 0,34-3 638 0 0,40-10 0 0 0,5-1 134 0 0,-67 12-772 0 0,-1 1 0 0 0,1 0 0 0 0,0 1 0 0 0,-1 0 0 0 0,1 1 0 0 0,-1 1 0 0 0,1-1 0 0 0,-1 2 0 0 0,0-1 0 0 0,1 2 0 0 0,-1-1 0 0 0,-1 2 0 0 0,1-1 0 0 0,-1 2 0 0 0,1-1 0 0 0,9 8 0 0 0,-4 1 0 0 0,-1 0 0 0 0,0 1 0 0 0,-1 0 0 0 0,-1 1 0 0 0,0 1 0 0 0,-1 0 0 0 0,-1 1 0 0 0,9 19 0 0 0,-17-30 0 0 0,1 0 0 0 0,-2 0 0 0 0,1 0 0 0 0,1 8 0 0 0,-3-4 0 0 0,-3 4 0 0 0,-1-11 0 0 0,1-3 0 0 0,0 1 62 0 0,-1-1-1 0 0,1 1 0 0 0,-1 0 1 0 0,1-1-1 0 0,-1 1 0 0 0,0-1 1 0 0,1 1-1 0 0,-1-1 1 0 0,0 0-1 0 0,0-1 0 0 0,-5 2 1 0 0,-37 2 802 0 0,22-4-582 0 0,-225 30-117 0 0,227-26-694 0 0,0 1 0 0 0,0 1-1 0 0,1 0 1 0 0,-28 14 0 0 0,35-13-6297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 8287 0 0,'0'0'368'0'0,"-9"-4"80"0"0,-3 4-360 0 0,-1-3-88 0 0,-3-5 0 0 0,2 3 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53 6447 0 0,'0'0'142'0'0,"0"0"22"0"0,0 0 13 0 0,-1 0-20 0 0,-16 5 18 0 0,3-1 2414 0 0,23-6 1748 0 0,15-4-820 0 0,-12 3-4463 0 0,71-17 2714 0 0,-3 0-464 0 0,-56 15-1070 0 0,1 2 1 0 0,0 1-1 0 0,0 1 0 0 0,0 1 1 0 0,-1 1-1 0 0,27 5 0 0 0,-43-4-119 0 0,-1 0 1 0 0,0 0-1 0 0,1 1 0 0 0,-1 0 0 0 0,10 6 1 0 0,-14-8-42 0 0,0 1 1 0 0,-1 0-1 0 0,0-1 1 0 0,1 1-1 0 0,-1 0 0 0 0,0 0 1 0 0,0 0-1 0 0,0 0 1 0 0,0 1-1 0 0,0-1 1 0 0,0 0-1 0 0,-1 1 1 0 0,1 0-1 0 0,-1-1 1 0 0,0 1-1 0 0,0 0 1 0 0,1 2-1 0 0,-1-1-99 0 0,-1-1 0 0 0,1 0 0 0 0,-1 0 0 0 0,0 0 0 0 0,0 0 0 0 0,0 0 0 0 0,-1 0 0 0 0,1 0 0 0 0,-1 0 0 0 0,1 0 0 0 0,-1 0 0 0 0,0 0 0 0 0,0 0 0 0 0,-2 3 0 0 0,0-2-135 0 0,0 0 1 0 0,1 0-1 0 0,-1-1 1 0 0,-1 1-1 0 0,1-1 1 0 0,-1 0-1 0 0,1 0 1 0 0,-9 6 0 0 0,2-3 45 0 0,0 0 1 0 0,-1-1 0 0 0,0 0 0 0 0,-19 6 0 0 0,-48 8-810 0 0,51-14 560 0 0,-49 17 1 0 0,-49 38 118 0 0,85-40 46 0 0,18-6-793 0 0,7-2 320 0 0,14-11 285 0 0,1-1-102 0 0,2 0-22 0 0,13 1 549 0 0,1 0 0 0 0,0-2-1 0 0,0 1 1 0 0,0-2 0 0 0,26-5 0 0 0,22-3 947 0 0,-60 10-1001 0 0,20-2 143 0 0,0 0-1 0 0,0 2 1 0 0,28 3-1 0 0,-46-2-36 0 0,0 0-1 0 0,0 0 1 0 0,0 0-1 0 0,-1 1 0 0 0,1 0 1 0 0,0 0-1 0 0,-1 1 1 0 0,1-1-1 0 0,-1 1 0 0 0,0 0 1 0 0,0 0-1 0 0,0 1 1 0 0,0 0-1 0 0,-1 0 1 0 0,1 0-1 0 0,-1 0 0 0 0,0 1 1 0 0,4 6-1 0 0,-6-8-90 0 0,0 0 0 0 0,0 1 0 0 0,-1-1 0 0 0,1 1 0 0 0,-1-1 0 0 0,0 1 0 0 0,0 0 0 0 0,-1-1 0 0 0,1 1 0 0 0,-1 0 0 0 0,0 0 0 0 0,0-1 0 0 0,0 1 0 0 0,0 0 0 0 0,0 0 0 0 0,-1-1 0 0 0,0 1 0 0 0,0 0 0 0 0,0-1 0 0 0,0 1 0 0 0,0 0 0 0 0,-4 5 0 0 0,0-1 0 0 0,0 0 0 0 0,0 0 0 0 0,-1-1 0 0 0,0 0 0 0 0,0 0 0 0 0,-1 0 0 0 0,-15 11 0 0 0,2-4 0 0 0,-2-1 0 0 0,0 0 0 0 0,0-2 0 0 0,-1 0 0 0 0,-34 10 0 0 0,31-15 288 0 0,0-1 0 0 0,0-1 0 0 0,-1-1 0 0 0,-46 0 0 0 0,-20-10-1065 0 0,86 6 692 0 0,0 0 0 0 0,0-1 0 0 0,1 1 1 0 0,-1-1-1 0 0,0-1 0 0 0,0 1 0 0 0,-9-7 0 0 0,15 9-285 0 0,1 0-118 0 0,0-2 254 0 0,1 0 0 0 0,0 0 1 0 0,0 0-1 0 0,0 0 1 0 0,0 0-1 0 0,1 1 1 0 0,-1-1-1 0 0,0 0 1 0 0,1 1-1 0 0,-1-1 1 0 0,1 1-1 0 0,2-2 0 0 0,3-4-580 0 0,16-14-710 0 0,5 0-11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15663 0 0,'0'0'356'0'0,"0"0"50"0"0,0 0 20 0 0,1 0-42 0 0,5 2-180 0 0,-24 8 1172 0 0,-21 10-1211 0 0,-11 6 85 0 0,-102 36-1 0 0,128-54-249 0 0,-84 29 0 0 0,88-29 0 0 0,1 1 0 0 0,0 1 0 0 0,-17 13 0 0 0,31-20 0 0 0,1 0 0 0 0,-1 1 0 0 0,1 0 0 0 0,0-1 0 0 0,0 2 0 0 0,0-1 0 0 0,1 0 0 0 0,-1 1 0 0 0,1-1 0 0 0,0 1 0 0 0,1 0 0 0 0,-1 0 0 0 0,1 0 0 0 0,0 1 0 0 0,0-1 0 0 0,-1 9 0 0 0,1-6 0 0 0,2 0 0 0 0,-1 0 0 0 0,1 0 0 0 0,1 7 0 0 0,-1-11 0 0 0,1 0 0 0 0,0-1 0 0 0,0 1 0 0 0,0-1 0 0 0,0 1 0 0 0,0-1 0 0 0,1 0 0 0 0,0 1 0 0 0,-1-1 0 0 0,5 5 0 0 0,7 9 0 0 0,-7-9 0 0 0,0 0 0 0 0,0-1 0 0 0,1 1 0 0 0,0-1 0 0 0,12 9 0 0 0,0-4 550 0 0,1-1 0 0 0,40 16-1 0 0,-24-11-206 0 0,-22-10-115 0 0,0-1-1 0 0,1-1 1 0 0,-1 0-1 0 0,1 0 1 0 0,0-1-1 0 0,0-1 1 0 0,1-1 0 0 0,16 0-1 0 0,-1 0-227 0 0,-21 0 0 0 0,-1-1 0 0 0,1 0 0 0 0,0 0 0 0 0,-1-1 0 0 0,19-4 0 0 0,-1-3 0 0 0,0-1 0 0 0,-1-1 0 0 0,0-1 0 0 0,47-28 0 0 0,-44 21 160 0 0,-10 6 215 0 0,-1 0 0 0 0,19-15 0 0 0,-33 23-321 0 0,0 0 1 0 0,0 0-1 0 0,0 0 1 0 0,0-1-1 0 0,-1 1 1 0 0,1-1-1 0 0,-1 0 1 0 0,0 0 0 0 0,-1 0-1 0 0,1 0 1 0 0,-1 0-1 0 0,0 0 1 0 0,1-7-1 0 0,-3 11-54 0 0,0-1 0 0 0,0 0 0 0 0,0 1 0 0 0,0-1 0 0 0,-1 0 0 0 0,1 0 0 0 0,-1 1 0 0 0,1-1 0 0 0,-1 1 0 0 0,1-1 0 0 0,-1 0 0 0 0,0 1 0 0 0,0 0 0 0 0,0-1 0 0 0,-1-1 0 0 0,-15-16 0 0 0,10 15 0 0 0,1 0 0 0 0,-1 0 0 0 0,-1 0 0 0 0,1 1 0 0 0,0 0 0 0 0,-1 1 0 0 0,0 0 0 0 0,1 0 0 0 0,-1 0 0 0 0,0 1 0 0 0,0 0 0 0 0,0 1 0 0 0,0 0 0 0 0,0 0 0 0 0,0 1 0 0 0,0 0 0 0 0,0 0 0 0 0,0 0 0 0 0,0 1 0 0 0,1 1 0 0 0,-1-1 0 0 0,-12 7 0 0 0,7 0 0 0 0,0 0 0 0 0,1 1 0 0 0,0 1 0 0 0,0 0 0 0 0,1 0 0 0 0,1 1 0 0 0,0 0 0 0 0,0 1 0 0 0,-10 20 0 0 0,18-30-134 0 0,1-1 1 0 0,-1 1-1 0 0,1 0 1 0 0,0 0-1 0 0,0 0 0 0 0,0 0 1 0 0,0 0-1 0 0,1 0 0 0 0,-1 0 1 0 0,1 0-1 0 0,0 0 0 0 0,0 0 1 0 0,0 0-1 0 0,0 0 0 0 0,0 0 1 0 0,2 6-1 0 0,-2-7-54 0 0,1 0 0 0 0,0-1 0 0 0,0 1 0 0 0,0-1 0 0 0,0 1-1 0 0,0-1 1 0 0,0 1 0 0 0,0-1 0 0 0,0 0 0 0 0,0 1 0 0 0,1-1 0 0 0,-1 0 0 0 0,1 0-1 0 0,-1 0 1 0 0,1 0 0 0 0,-1 0 0 0 0,1 0 0 0 0,-1-1 0 0 0,1 1 0 0 0,0 0 0 0 0,-1-1-1 0 0,1 1 1 0 0,0-1 0 0 0,0 0 0 0 0,-1 1 0 0 0,1-1 0 0 0,0 0 0 0 0,0 0 0 0 0,0 0-1 0 0,2-1 1 0 0,11-1-7332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0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11975 0 0,'15'2'1266'0'0,"0"-1"0"0"0,1 0 0 0 0,-1-1 0 0 0,21-3 0 0 0,-35 3-1246 0 0,-1 0 0 0 0,0 0 0 0 0,0 0 0 0 0,0 0 1 0 0,0 0-1 0 0,1 0 0 0 0,-1 0 0 0 0,0 0 1 0 0,0 0-1 0 0,0 0 0 0 0,1 0 0 0 0,-1 0 0 0 0,0 0 1 0 0,0 0-1 0 0,0 0 0 0 0,1 0 0 0 0,-1 0 1 0 0,0 0-1 0 0,0 0 0 0 0,0 0 0 0 0,0 0 1 0 0,1 0-1 0 0,-1 0 0 0 0,0 1 0 0 0,0-1 0 0 0,0 0 1 0 0,0 0-1 0 0,1 0 0 0 0,-1 0 0 0 0,0 0 1 0 0,0 0-1 0 0,0 1 0 0 0,0-1 0 0 0,0 0 0 0 0,0 0 1 0 0,1 0-1 0 0,-1 0 0 0 0,0 1 0 0 0,0-1 1 0 0,0 0-1 0 0,0 0 0 0 0,0 0 0 0 0,0 1 1 0 0,0-1-1 0 0,0 0 0 0 0,0 0 0 0 0,0 0 0 0 0,0 1 1 0 0,0-1-1 0 0,0 0 0 0 0,0 0 0 0 0,-4 17 145 0 0,-13 19-263 0 0,-29 37 98 0 0,-46 85 0 0 0,80-132 0 0 0,7-13 0 0 0,-1-1 0 0 0,0 0 0 0 0,0 0 0 0 0,-17 21 0 0 0,22-33 0 0 0,1 0 0 0 0,0 1 0 0 0,0-1 0 0 0,0 0 0 0 0,0 0 0 0 0,0 0 0 0 0,-1 0 0 0 0,1 0 0 0 0,0 0 0 0 0,0 0 0 0 0,0 0 0 0 0,0 1 0 0 0,0-1 0 0 0,0 0 0 0 0,0 0 0 0 0,-1 0 0 0 0,1 0 0 0 0,0 0 0 0 0,0 1 0 0 0,0-1 0 0 0,0 0 0 0 0,0 0 0 0 0,0 0 0 0 0,0 0 0 0 0,0 1 0 0 0,0-1 0 0 0,0 0 0 0 0,0 0 0 0 0,0 0 0 0 0,0 0 0 0 0,0 1 0 0 0,0-1 0 0 0,0 0 0 0 0,0 0 0 0 0,0 0 0 0 0,0 0 0 0 0,0 1 0 0 0,0-1 0 0 0,1 0 0 0 0,-1 0 0 0 0,0 0 0 0 0,0 0 0 0 0,0 0 0 0 0,0 1 0 0 0,10-1 0 0 0,13-6 0 0 0,-21 6 0 0 0,25-6 0 0 0,29-1 0 0 0,17-4 0 0 0,-25 1 0 0 0,93-18 0 0 0,-137 27-1 0 0,11-3-62 0 0,-14 3-274 0 0,-1 1-138 0 0,0 0-33 0 0,0 0-140 0 0,-17 9-3569 0 0,8-5 2682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31 10135 0 0,'8'-5'491'0'0,"-7"4"-453"0"0,-1 1 0 0 0,1 0 0 0 0,0-1 0 0 0,-1 1 0 0 0,1-1 0 0 0,0 1 0 0 0,-1-1 0 0 0,1 1 0 0 0,0-1 1 0 0,-1 1-1 0 0,1-1 0 0 0,-1 0 0 0 0,1 1 0 0 0,0-2 0 0 0,7-10 102 0 0,-7 11 606 0 0,-1 1 232 0 0,0 0 40 0 0,4-4 886 0 0,-10 9-512 0 0,-5 10-1077 0 0,1 1 0 0 0,1 1 0 0 0,1 0 0 0 0,-11 27 0 0 0,7-13-7 0 0,-60 143-130 0 0,-56 123-191 0 0,31-68 13 0 0,92-214-219 0 0,0 1 0 0 0,1 0 0 0 0,-4 26 0 0 0,8-22-869 0 0,0-19 223 0 0,0-1-126 0 0,0 0-29 0 0,0 0-4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 15663 0 0,'0'0'356'0'0,"-2"0"50"0"0,1-1-379 0 0,-16-7 549 0 0,12 8-505 0 0,0-1 0 0 0,1 1 0 0 0,-1 0 0 0 0,-7 1 0 0 0,9-1-32 0 0,1 1 0 0 0,0-1 0 0 0,0 0-1 0 0,0 1 1 0 0,0-1 0 0 0,0 1 0 0 0,0 0-1 0 0,0 0 1 0 0,0 0 0 0 0,0 0 0 0 0,0 0-1 0 0,0 0 1 0 0,1 0 0 0 0,-1 1 0 0 0,0-1 0 0 0,1 0-1 0 0,-1 1 1 0 0,1 0 0 0 0,-1-1 0 0 0,0 3-1 0 0,-1 1 154 0 0,1-1-1 0 0,0 1 0 0 0,0 0 0 0 0,1 0 0 0 0,0 0 0 0 0,-1 6 1 0 0,-2 6 138 0 0,-10 25 241 0 0,-2 1 0 0 0,-32 60 0 0 0,-58 73-679 0 0,25-40-981 0 0,31-38-2547 0 0,36-65 2112 0 0,6-5-11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 6447 0 0,'0'0'142'0'0,"0"0"22"0"0,-1 1 13 0 0,-33 1 87 0 0,32-2 117 0 0,2 0 110 0 0,0 0 18 0 0,0 0 3 0 0,0 0 0 0 0,0 0 0 0 0,22 6 1536 0 0,-14-6-1523 0 0,0 0 1 0 0,1 0-1 0 0,-1-1 0 0 0,0 0 0 0 0,1 0 0 0 0,-1-1 0 0 0,0 0 0 0 0,13-6 0 0 0,-18 7-255 0 0,-1 1 750 0 0,-2 0-133 0 0,-7 10-566 0 0,4-7-305 0 0,-10 11-16 0 0,-1 0 0 0 0,-18 14 0 0 0,0 0 0 0 0,-19 19-196 0 0,-8 7-690 0 0,-79 93 0 0 0,130-135 886 0 0,7-12 0 0 0,1 1 0 0 0,0-1 0 0 0,0 0 0 0 0,0 0 0 0 0,-1 0 0 0 0,1 1 0 0 0,0-1 0 0 0,0 0 0 0 0,0 0 0 0 0,0 1 0 0 0,-1-1 0 0 0,1 0 0 0 0,0 1 0 0 0,0-1 0 0 0,0 0 0 0 0,0 0 0 0 0,0 1 0 0 0,0-1 0 0 0,0 0 0 0 0,0 1 0 0 0,0-1 0 0 0,0 0 0 0 0,0 1 0 0 0,0-1 0 0 0,0 0 0 0 0,0 1 0 0 0,0-1 0 0 0,0 0 0 0 0,0 0 0 0 0,0 1 0 0 0,1-1 0 0 0,-1 0 0 0 0,0 1 0 0 0,0-1 0 0 0,0 0 0 0 0,0 0 0 0 0,1 1 0 0 0,-1-1 0 0 0,0 0 0 0 0,0 0 0 0 0,1 0 0 0 0,-1 1 0 0 0,0-1 0 0 0,0 0 0 0 0,1 0 0 0 0,-1 0 0 0 0,0 0 0 0 0,0 0 0 0 0,1 1 0 0 0,-1-1 0 0 0,0 0 0 0 0,1 0 0 0 0,-1 0 0 0 0,0 0 0 0 0,1 0 0 0 0,-1 0 0 0 0,0 0 0 0 0,1 0 0 0 0,-1 0 0 0 0,0 0 0 0 0,0 0 0 0 0,1 0 0 0 0,4 0 0 0 0,0 0 0 0 0,0 0 0 0 0,0 0 0 0 0,0-1 0 0 0,0 0 0 0 0,0 0 0 0 0,6-2 0 0 0,34-13 0 0 0,-40 14 0 0 0,223-84 1976 0 0,-191 71-1960 0 0,-20 7-16 0 0,0 2 0 0 0,1 0 0 0 0,0 1 0 0 0,24-4 0 0 0,-32 9 0 0 0,-4 7 0 0 0,-4 0-257 0 0,-1 1 0 0 0,1-1-1 0 0,-1 0 1 0 0,0 1 0 0 0,-1-1-1 0 0,0 9 1 0 0,0-13 162 0 0,0-1-417 0 0,0-2 0 0 0,0 0 0 0 0,0 0 70 0 0,21 0 276 0 0,-15-1 46 0 0,0 0 0 0 0,-1-1 0 0 0,1 0 0 0 0,-1 0 0 0 0,1 0 0 0 0,-1-1 0 0 0,0 1 0 0 0,0-1 0 0 0,0-1 0 0 0,0 1 0 0 0,7-7 0 0 0,-1-1-392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11975 0 0,'0'0'547'0'0,"0"0"-11"0"0,-1 1-344 0 0,-15 30-288 0 0,-5 11 1647 0 0,-27 71-1 0 0,-17 48-393 0 0,48-122-751 0 0,-48 124 1220 0 0,30-71-1647 0 0,24-63-29 0 0,1-1 0 0 0,2 1-1 0 0,-9 47 1 0 0,17-74-1001 0 0,3-13-1899 0 0,-1-1 1416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13823 0 0,'0'0'315'0'0,"0"0"45"0"0,0 0 21 0 0,0 0-49 0 0,-1 1-220 0 0,-10 7-107 0 0,7-5 201 0 0,-1 0 0 0 0,1 0-1 0 0,0 1 1 0 0,1-1-1 0 0,-1 1 1 0 0,-3 5-1 0 0,-7 13-27 0 0,1 2-1 0 0,-17 41 0 0 0,6-10-101 0 0,-1 7 75 0 0,9-19 141 0 0,-11 27 753 0 0,-17 40-485 0 0,-116 175-2342 0 0,133-239-3921 0 0,16-30 540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73 11975 0 0,'-8'0'326'0'0,"0"0"-1"0"0,-1 1 1 0 0,-15 4-1 0 0,22-5-255 0 0,0 1 306 0 0,2-1 111 0 0,0 0 22 0 0,0 0 71 0 0,3-2-146 0 0,-1 0 1 0 0,1 0-1 0 0,-1 1 0 0 0,1-1 0 0 0,5-1 0 0 0,-7 2-163 0 0,32-13 401 0 0,0 0 0 0 0,1 2 0 0 0,60-12 0 0 0,-91 23-624 0 0,0 1-1 0 0,0-1 0 0 0,1 1 0 0 0,-1 0 1 0 0,0 0-1 0 0,1 0 0 0 0,-1 1 1 0 0,0-1-1 0 0,0 1 0 0 0,0-1 1 0 0,1 1-1 0 0,3 2 0 0 0,-6-2-47 0 0,0-1 0 0 0,1 1 0 0 0,-1 0-1 0 0,0 0 1 0 0,0 0 0 0 0,0 0 0 0 0,1 0-1 0 0,-1 0 1 0 0,0 0 0 0 0,0 0 0 0 0,-1 1-1 0 0,1-1 1 0 0,0 0 0 0 0,0 1 0 0 0,0-1-1 0 0,-1 0 1 0 0,1 1 0 0 0,-1-1 0 0 0,1 1-1 0 0,-1-1 1 0 0,0 1 0 0 0,0-1-1 0 0,1 1 1 0 0,-1-1 0 0 0,0 1 0 0 0,0-1-1 0 0,-1 4 1 0 0,0 4 0 0 0,-1-1 0 0 0,0 1 0 0 0,-1 0 0 0 0,0-1 0 0 0,0 0 0 0 0,-1 0 0 0 0,-9 16 0 0 0,-2-2 0 0 0,-24 28 0 0 0,13-21-428 0 0,-52 45-1 0 0,-38 19-657 0 0,93-75 1037 0 0,-27 18 49 0 0,23-16 0 0 0,0 0 0 0 0,-41 42 0 0 0,68-61 0 0 0,-1-1 0 0 0,1 0 0 0 0,0 0 0 0 0,-1 1 0 0 0,1-1 0 0 0,0 0 0 0 0,0 0 0 0 0,-1 1 0 0 0,1-1 0 0 0,0 0 0 0 0,0 1 0 0 0,-1-1 0 0 0,1 0 0 0 0,0 1 0 0 0,0-1 0 0 0,0 1 0 0 0,0-1 0 0 0,-1 0 0 0 0,1 1 0 0 0,0-1 0 0 0,0 1 0 0 0,0-1 0 0 0,0 0 0 0 0,0 1 0 0 0,0-1 0 0 0,0 1 0 0 0,0-1 0 0 0,0 0 0 0 0,0 1 0 0 0,0-1 0 0 0,1 1 0 0 0,-1-1 0 0 0,0 1 0 0 0,5 1 0 0 0,-2 0 0 0 0,0-1 0 0 0,-1 1 0 0 0,1-1 0 0 0,0 0 0 0 0,0 0 0 0 0,0 0 0 0 0,0 0 0 0 0,0-1 0 0 0,0 1 0 0 0,1-1 0 0 0,3 0 0 0 0,38-3 0 0 0,-19 0 0 0 0,128-15 1345 0 0,-63 6-714 0 0,-45 6-614 0 0,45-4-18 0 0,-35 5 79 0 0,6 0-1938 0 0,-60 5 849 0 0,-2 0-12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11975 0 0,'0'0'547'0'0,"0"0"-11"0"0,0 0-271 0 0,0 0 133 0 0,0 0 91 0 0,0 0 20 0 0,0 0-66 0 0,0 0-222 0 0,0 0 166 0 0,0 0 101 0 0,0 0 21 0 0,0 0-66 0 0,0 3-294 0 0,-8 30-141 0 0,-23 59 0 0 0,16-61-8 0 0,-2-1 0 0 0,-27 40 0 0 0,23-39 0 0 0,7-12 237 0 0,-1-1 0 0 0,-1-1-1 0 0,0-1 1 0 0,-1 0 0 0 0,-22 15 0 0 0,-10 10-44 0 0,45-36-1563 0 0,12-5 1077 0 0,17-7 1091 0 0,-18 5-615 0 0,220-67 933 0 0,-210 64-1116 0 0,93-28 0 0 0,-77 23-201 0 0,-32 9-53 0 0,0 1 1 0 0,1-1-1 0 0,-1 0 0 0 0,0 1 1 0 0,0-1-1 0 0,0 0 0 0 0,0 1 1 0 0,0-1-1 0 0,0 0 1 0 0,0 0-1 0 0,0 0 0 0 0,0 0 1 0 0,1-2-1 0 0,-1 1-196 0 0,5-5-1084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11 13823 0 0,'0'0'630'0'0,"0"0"-13"0"0,0-1-393 0 0,2-6-125 0 0,-2 5 277 0 0,0 2 113 0 0,0 0 20 0 0,0 0-66 0 0,-2 1-423 0 0,1 0-1 0 0,-1 1 1 0 0,1-1 0 0 0,0 1 0 0 0,-1-1 0 0 0,1 1-1 0 0,0 0 1 0 0,0-1 0 0 0,0 1 0 0 0,0 0-1 0 0,-1 2 1 0 0,-1 5 280 0 0,0 0 0 0 0,0-1 0 0 0,-2 15 0 0 0,-3 12 311 0 0,-72 191-459 0 0,60-169-139 0 0,-115 256-414 0 0,108-262-1707 0 0,15-31-4031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82 8287 0 0,'0'0'382'0'0,"0"0"-8"0"0,-2 0-240 0 0,-3 1 5433 0 0,8-3-2785 0 0,20-6-2059 0 0,4-1-165 0 0,7-5 261 0 0,1 2 1 0 0,1 1-1 0 0,-1 2 0 0 0,53-7 0 0 0,-79 15-746 0 0,-1 1 0 0 0,0 0 0 0 0,0 0 0 0 0,1 1-1 0 0,-1 0 1 0 0,0 0 0 0 0,0 1 0 0 0,14 4 0 0 0,-20-5-74 0 0,0 0-1 0 0,0 0 1 0 0,0 0 0 0 0,0 0 0 0 0,0 1 0 0 0,0-1 0 0 0,0 0-1 0 0,0 1 1 0 0,0 0 0 0 0,0-1 0 0 0,-1 1 0 0 0,1 0 0 0 0,-1 0-1 0 0,1 0 1 0 0,-1 0 0 0 0,0 0 0 0 0,0 0 0 0 0,0 1 0 0 0,0-1-1 0 0,0 0 1 0 0,0 1 0 0 0,-1-1 0 0 0,1 0 0 0 0,-1 1 0 0 0,0-1-1 0 0,1 1 1 0 0,-1-1 0 0 0,0 0 0 0 0,0 1 0 0 0,-1-1 0 0 0,1 1-1 0 0,-1-1 1 0 0,0 4 0 0 0,-1 2 1 0 0,-1-1 0 0 0,1 1 0 0 0,-1-1 0 0 0,-1 1 0 0 0,-8 12 0 0 0,-27 33 0 0 0,35-47 0 0 0,-9 10-11 0 0,-1-1 1 0 0,-1 0-1 0 0,-1-1 0 0 0,0 0 1 0 0,0-2-1 0 0,-27 17 0 0 0,9-11-622 0 0,0-1-1 0 0,-60 20 0 0 0,83-33 613 0 0,-10 4-696 0 0,-41 8-1 0 0,60-15 276 0 0,13-2 276 0 0,1 1 166 0 0,21-3 0 0 0,38 3 0 0 0,-60 0 0 0 0,0 2 0 0 0,0-1 0 0 0,0 1 0 0 0,0 1 0 0 0,0 0 0 0 0,-1 1 0 0 0,14 6 0 0 0,-11-4 0 0 0,-8-3 0 0 0,0-1 0 0 0,0 0 0 0 0,-1 1 0 0 0,1 0 0 0 0,-1 0 0 0 0,0 0 0 0 0,0 1 0 0 0,0-1 0 0 0,0 1 0 0 0,-1 0 0 0 0,6 9 0 0 0,4 0 64 0 0,-12-12 274 0 0,-1-1 136 0 0,0 6-336 0 0,-1-1-1 0 0,0 1 1 0 0,-1-1 0 0 0,1 0-1 0 0,-1 1 1 0 0,0-1-1 0 0,0 0 1 0 0,0 0 0 0 0,-1 0-1 0 0,0-1 1 0 0,0 1-1 0 0,0-1 1 0 0,0 1 0 0 0,-1-1-1 0 0,-6 6 1 0 0,-7 5 183 0 0,0 0-1 0 0,-27 17 1 0 0,23-18-321 0 0,-1-1 0 0 0,-29 14 0 0 0,40-22 0 0 0,1-1 0 0 0,-1-1 0 0 0,0 1 0 0 0,0-2 0 0 0,0 0 0 0 0,-1 0 0 0 0,-15 0 0 0 0,16-1 0 0 0,9 0-15 0 0,-1-1 0 0 0,1 1 1 0 0,-1-1-1 0 0,0 0 0 0 0,1 0 0 0 0,-1-1 0 0 0,1 1 1 0 0,-5-1-1 0 0,5 0-681 0 0,2 1-257 0 0,0 0-58 0 0,0 0-12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17 11975 0 0,'0'0'267'0'0,"0"0"42"0"0,-2-9 315 0 0,1 3-452 0 0,0 5 204 0 0,1 1 111 0 0,0 0 22 0 0,0 0-66 0 0,-7 12 588 0 0,-4 8 732 0 0,0-1-1883 0 0,0 0 0 0 0,-18 22 1 0 0,-95 123-47 0 0,117-154 175 0 0,-1 2 1 0 0,2-1-1 0 0,-1 1 0 0 0,1 0 0 0 0,1 0 0 0 0,-7 25 0 0 0,12-36 329 0 0,0 2 344 0 0,0-2-629 0 0,0 0-1 0 0,-1-1 1 0 0,1 1-1 0 0,0-1 0 0 0,0 1 1 0 0,0 0-1 0 0,0-1 1 0 0,0 1-1 0 0,1-1 1 0 0,-1 1-1 0 0,0 0 1 0 0,0-1-1 0 0,0 1 1 0 0,0-1-1 0 0,1 1 1 0 0,-1 0-1 0 0,3 2-51 0 0,0 0 0 0 0,0 0 0 0 0,0 0-1 0 0,1-1 1 0 0,-1 1 0 0 0,1-1 0 0 0,-1 0 0 0 0,1 0-1 0 0,0-1 1 0 0,0 1 0 0 0,0-1 0 0 0,0 1 0 0 0,0-1-1 0 0,0 0 1 0 0,0-1 0 0 0,0 1 0 0 0,0-1 0 0 0,0 0-1 0 0,5 0 1 0 0,20-3-1 0 0,0-2 0 0 0,55-15 0 0 0,-23 4 0 0 0,-25 6 0 0 0,67-30 0 0 0,-21 7 0 0 0,-46 19-64 0 0,-34 14-273 0 0,-2 0-138 0 0,0 0-761 0 0,0 0-3062 0 0,0 0-1316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10 15663 0 0,'0'0'356'0'0,"0"0"50"0"0,0 0 20 0 0,0 0-42 0 0,5-7-236 0 0,4 5-148 0 0,-8 2 29 0 0,1 1 0 0 0,-1-1-1 0 0,0 1 1 0 0,0 0 0 0 0,1 0-1 0 0,-1-1 1 0 0,0 1 0 0 0,0 0 0 0 0,0 0-1 0 0,0 0 1 0 0,0 0 0 0 0,0 0-1 0 0,0 0 1 0 0,-1 1 0 0 0,1-1 0 0 0,0 0-1 0 0,0 0 1 0 0,-1 1 0 0 0,1-1-1 0 0,-1 0 1 0 0,1 1 0 0 0,-1-1 0 0 0,0 0-1 0 0,0 1 1 0 0,1-1 0 0 0,-1 1-1 0 0,0-1 1 0 0,0 0 0 0 0,0 3 0 0 0,0 4 224 0 0,-1 1 0 0 0,1 0 1 0 0,-3 10-1 0 0,-8 27 32 0 0,-20 54-1 0 0,4-14 752 0 0,6-16-732 0 0,-49 113 0 0 0,53-150-650 0 0,-2-1 0 0 0,-1-1 0 0 0,-47 55 0 0 0,31-51-1062 0 0,15-16-1594 0 0,19-17-2796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13823 0 0,'0'0'315'0'0,"0"0"45"0"0,0 0 21 0 0,0 0-49 0 0,0 2-220 0 0,-5 6 164 0 0,0-1 0 0 0,-1 1 1 0 0,1-1-1 0 0,-1 0 0 0 0,-1 0 0 0 0,-8 7 0 0 0,-4 4 259 0 0,-3 6-208 0 0,1 0-1 0 0,2 1 0 0 0,0 1 1 0 0,-16 31-1 0 0,-16 25-326 0 0,-7 16 0 0 0,53-89 0 0 0,1 0 0 0 0,0 0 0 0 0,1 0 0 0 0,-1 1 0 0 0,-1 12 0 0 0,5-10 0 0 0,0-10 1 0 0,1 0-1 0 0,-1 0 0 0 0,1 0 1 0 0,-1 0-1 0 0,1 0 0 0 0,0 0 1 0 0,0 0-1 0 0,0-1 0 0 0,0 1 1 0 0,0 0-1 0 0,0-1 0 0 0,0 1 1 0 0,1-1-1 0 0,-1 1 1 0 0,0-1-1 0 0,1 1 0 0 0,-1-1 1 0 0,1 0-1 0 0,0 0 0 0 0,-1 0 1 0 0,1 0-1 0 0,0 0 0 0 0,0 0 1 0 0,-1 0-1 0 0,1-1 0 0 0,0 1 1 0 0,4 0-1 0 0,2 0 157 0 0,0-1-1 0 0,0 0 1 0 0,0 0-1 0 0,0-1 0 0 0,13-3 1 0 0,5 0 777 0 0,-6 1-849 0 0,32-9 1 0 0,-3 1-92 0 0,-38 8-181 0 0,0 1 1 0 0,21-9-1 0 0,-29 9-258 0 0,1 0 1 0 0,0 0-1 0 0,-1 0 0 0 0,1 0 0 0 0,-1-1 1 0 0,4-3-1 0 0,-5 5-1507 0 0,-1-2-80 0 0,6-15-15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25 11975 0 0,'-2'-9'576'0'0,"2"9"-566"0"0,0-1 16 0 0,0 0 0 0 0,0 1 0 0 0,0-1 0 0 0,0 0 0 0 0,0 1 0 0 0,-1-1 0 0 0,1 0 0 0 0,0 1 0 0 0,0-1 0 0 0,0 1-1 0 0,-1-1 1 0 0,1 0 0 0 0,0 1 0 0 0,-1-1 0 0 0,1 1 0 0 0,0-1 0 0 0,-1 1 0 0 0,1-1 0 0 0,-1 1 0 0 0,1-1 0 0 0,-1 1 0 0 0,1 0 0 0 0,-1-1 0 0 0,1 1-1 0 0,-1 0 1 0 0,0-1 0 0 0,0 1 0 0 0,0-1-25 0 0,0 1 0 0 0,1 1 0 0 0,-1-1 0 0 0,0 0 0 0 0,1 0 0 0 0,-1 0 0 0 0,1 0 0 0 0,-1 0 0 0 0,0 1 0 0 0,1-1 0 0 0,-1 0 0 0 0,1 0 0 0 0,-1 1 0 0 0,0-1 0 0 0,1 1 0 0 0,-1-1 0 0 0,1 0 0 0 0,-1 1 0 0 0,1-1-1 0 0,0 1 1 0 0,-1-1 0 0 0,1 1 0 0 0,-1-1 0 0 0,1 1 0 0 0,0-1 0 0 0,-1 1 0 0 0,1 0 0 0 0,0-1 0 0 0,0 1 0 0 0,-1-1 0 0 0,1 1 0 0 0,0 0 0 0 0,-1 1 38 0 0,-4 9 429 0 0,1 1 1 0 0,0-1-1 0 0,0 1 1 0 0,1 0 0 0 0,-2 22-1 0 0,2-15 87 0 0,-6 21 0 0 0,-12 20-19 0 0,-1-1 0 0 0,-4 0 0 0 0,-59 99 0 0 0,-65 70-536 0 0,64-96-993 0 0,55-82-2216 0 0,22-35 1675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74 10135 0 0,'0'0'464'0'0,"0"0"-9"0"0,1-2-295 0 0,16-21-143 0 0,-6 3 232 0 0,-9 16-135 0 0,0 1 0 0 0,0-1-1 0 0,0 0 1 0 0,1 1-1 0 0,2-4 1 0 0,-4 6 395 0 0,3-2 4382 0 0,-10 8-3195 0 0,0 4-1670 0 0,1 0 1 0 0,0 0-1 0 0,1 1 1 0 0,0-1-1 0 0,-4 16 1 0 0,-2 3-21 0 0,5-14-6 0 0,1 0 0 0 0,0 0 0 0 0,-2 26 0 0 0,-2 9 0 0 0,5-26 0 0 0,2-17 0 0 0,0 1 0 0 0,0-1 0 0 0,-3 10 0 0 0,1-8 0 0 0,0 0 0 0 0,-1 0 0 0 0,0-1 0 0 0,0 1 0 0 0,0-1 0 0 0,-1 0 0 0 0,0-1 0 0 0,0 1 0 0 0,-1-1 0 0 0,0 0 0 0 0,-8 7 0 0 0,-33 18 0 0 0,47-31 0 0 0,0 1 0 0 0,-1-1 0 0 0,1 0 0 0 0,0 0 0 0 0,0 0 0 0 0,-1 0 0 0 0,1 0 0 0 0,0 1 0 0 0,0-1 0 0 0,0 0 0 0 0,0 0 0 0 0,-1 0 0 0 0,1 0 0 0 0,0 1 0 0 0,0-1 0 0 0,0 0 0 0 0,0 0 0 0 0,0 1 0 0 0,0-1 0 0 0,0 0 0 0 0,0 0 0 0 0,0 0 0 0 0,0 1 0 0 0,-1-1 0 0 0,1 0 0 0 0,0 0 0 0 0,0 1 0 0 0,0-1 0 0 0,0 0 0 0 0,1 0 0 0 0,-1 1 0 0 0,0-1 0 0 0,0 0 0 0 0,0 0 0 0 0,0 1 0 0 0,0-1 0 0 0,0 0 0 0 0,0 0 0 0 0,0 0 0 0 0,0 1 0 0 0,1-1 0 0 0,-1 0 0 0 0,0 0 0 0 0,0 0 0 0 0,0 1 0 0 0,0-1 0 0 0,1 0 0 0 0,-1 0 0 0 0,0 0 0 0 0,0 0 0 0 0,0 0 0 0 0,1 1 0 0 0,-1-1 0 0 0,0 0 0 0 0,0 0 0 0 0,1 0 0 0 0,-1 0 0 0 0,0 0 0 0 0,0 0 0 0 0,1 0 0 0 0,-1 0 0 0 0,0 0 0 0 0,0 0 0 0 0,0 0 0 0 0,1 0 0 0 0,-1 0 0 0 0,0 0 0 0 0,1 0 0 0 0,6 2 0 0 0,1-1 0 0 0,0 0 0 0 0,-1 0 0 0 0,1 0 0 0 0,0-1 0 0 0,0 0 0 0 0,0-1 0 0 0,12-2 0 0 0,-3 1 0 0 0,40-5 0 0 0,0-2 0 0 0,86-26 0 0 0,-137 35 0 0 0,13-6 0 0 0,-18 6-199 0 0,0-1-1 0 0,0 1 1 0 0,-1-1-1 0 0,1 1 1 0 0,0-1-1 0 0,-1 0 1 0 0,1 1-1 0 0,-1-1 1 0 0,1 0 0 0 0,0 1-1 0 0,-1-1 1 0 0,1 0-1 0 0,-1 0 1 0 0,0 1-1 0 0,1-1 1 0 0,-1 0-1 0 0,0 0 1 0 0,1 0-1 0 0,-1 0 1 0 0,0 1-1 0 0,0-1 1 0 0,0 0 0 0 0,0 0-1 0 0,0-1 1 0 0,1-7-5255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1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203 139 8287 0 0,'0'0'382'0'0,"0"0"-8"0"0,0 0-170 0 0,0 0 176 0 0,0 0 107 0 0,0 0 22 0 0,0 0 3 0 0,0 0 0 0 0,0 0 0 0 0,0 0 0 0 0,0 0-69 0 0,0 0-222 0 0,0 0 166 0 0,0 0 101 0 0,0 0 21 0 0,0 0-66 0 0,1-1-294 0 0,90-47 488 0 0,72-33 790 0 0,-159 79-1427 0 0,0 0 0 0 0,0 1 0 0 0,0 0 0 0 0,0 0 0 0 0,0 0 0 0 0,1 1 0 0 0,-1 0 0 0 0,0-1 0 0 0,0 1 0 0 0,1 1 0 0 0,-1-1 0 0 0,0 1 0 0 0,0-1 0 0 0,1 1 0 0 0,-1 0 0 0 0,0 1 0 0 0,4 1 0 0 0,1 4 0 0 0,-8-4 0 0 0,1-1 0 0 0,-1 1 0 0 0,0 0 0 0 0,1 0 0 0 0,-2 0 0 0 0,1 0 0 0 0,0 0 0 0 0,0 0 0 0 0,-1 1 0 0 0,0-1 0 0 0,0 0 0 0 0,0 0 0 0 0,0 0 0 0 0,0 0 0 0 0,0 0 0 0 0,-1 1 0 0 0,0-1 0 0 0,-1 5 0 0 0,0 0 0 0 0,-1 0 0 0 0,0 0 0 0 0,0 0 0 0 0,-1-1 0 0 0,-8 14 0 0 0,7-15 0 0 0,1 0 0 0 0,-1 0 0 0 0,0-1 0 0 0,-1 1 0 0 0,1-1 0 0 0,-1 0 0 0 0,0-1 0 0 0,0 1 0 0 0,0-1 0 0 0,-1-1 0 0 0,0 1 0 0 0,0-1 0 0 0,0 0 0 0 0,-10 3 0 0 0,14-6 0 0 0,-12 3 0 0 0,14-3 0 0 0,-1 1 0 0 0,0 0 0 0 0,0-1 0 0 0,0 1 0 0 0,0 0 0 0 0,0 0 0 0 0,0 0 0 0 0,1 0 0 0 0,-3 2 0 0 0,-3 2 0 0 0,-11 5-41 0 0,0 1 0 0 0,1 1 0 0 0,1 1 0 0 0,-30 27 0 0 0,8-6-155 0 0,25-23 44 0 0,-7 6-327 0 0,0-1-1 0 0,-30 18 0 0 0,16-13 172 0 0,20-11-69 0 0,0-2 0 0 0,-25 11-1 0 0,21-16-210 0 0,17-3 584 0 0,0 0 4 0 0,1 0 0 0 0,0 0-1 0 0,0 0 1 0 0,0 0 0 0 0,0 0-1 0 0,-1 0 1 0 0,1 0 0 0 0,0 0-1 0 0,0 0 1 0 0,0 0 0 0 0,0 0-1 0 0,-1 0 1 0 0,1 0 0 0 0,0 0 0 0 0,0 0-1 0 0,0-1 1 0 0,0 1 0 0 0,0 0-1 0 0,-1 0 1 0 0,1 0 0 0 0,0 0-1 0 0,0 0 1 0 0,0 0 0 0 0,0-1-1 0 0,0 1 1 0 0,0 0 0 0 0,0 0-1 0 0,0 0 1 0 0,-1 0 0 0 0,1-1-1 0 0,0 1 1 0 0,0 0 0 0 0,0 0 0 0 0,0 0-1 0 0,0 0 1 0 0,0-1 0 0 0,0 1-1 0 0,0 0 1 0 0,0 0 0 0 0,0 0-1 0 0,0 0 1 0 0,0-1 0 0 0,0 1-1 0 0,0 0 1 0 0,0 0 0 0 0,0 0-1 0 0,1 0 1 0 0,-1-1 0 0 0,0 1-1 0 0,0 0 1 0 0,0 0 0 0 0,0 0-1 0 0,0 0 1 0 0,0 0 0 0 0,0 0 0 0 0,0-1-1 0 0,1 1 1 0 0,-1 0 0 0 0,0 0-1 0 0,0 0 1 0 0,0 0 0 0 0,1 0-1 0 0,6-9 5 0 0,-7 9-4 0 0,4-4 6 0 0,0 0 0 0 0,1 1 0 0 0,0-1 0 0 0,-1 1 1 0 0,1 0-1 0 0,9-4 0 0 0,-9 4 15 0 0,2 1 178 0 0,0-1 0 0 0,0 1 0 0 0,0 0 0 0 0,1 0 0 0 0,-1 1 0 0 0,0 0 0 0 0,1 1 0 0 0,-1-1 0 0 0,1 1 0 0 0,12 2 0 0 0,27-2 980 0 0,-23-2-1059 0 0,17-1 43 0 0,-1-2-1 0 0,55-13 1 0 0,-63 9 234 0 0,0 0 0 0 0,1 3 0 0 0,0 1-1 0 0,37-2 1 0 0,-68 7-734 0 0,-2 0-138 0 0,7 9-625 0 0,-6-9 1100 0 0,-1 1-1 0 0,0-1 1 0 0,1 1-1 0 0,-1-1 0 0 0,0 1 1 0 0,0-1-1 0 0,0 1 1 0 0,1-1-1 0 0,-1 1 1 0 0,0-1-1 0 0,0 1 1 0 0,0 0-1 0 0,0-1 0 0 0,0 1 1 0 0,0-1-1 0 0,0 1 1 0 0,0-1-1 0 0,0 1 1 0 0,0-1-1 0 0,0 1 1 0 0,-1-1-1 0 0,1 1 0 0 0,0 0 1 0 0,0-1-1 0 0,-1 1 1 0 0,1-1-1 0 0,0 0 1 0 0,0 1-1 0 0,-1-1 0 0 0,0 2 1 0 0,0-1 1 0 0,-2 4-6 0 0,0-1 0 0 0,0 1 0 0 0,-1-1 0 0 0,1 0 0 0 0,-1 0-1 0 0,0 0 1 0 0,-1-1 0 0 0,1 1 0 0 0,0-1 0 0 0,-1 0 0 0 0,0 0 0 0 0,0-1-1 0 0,-9 5 1 0 0,13-7-365 0 0,1 0-118 0 0,0 0-1011 0 0,0 0-3960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13823 0 0,'0'0'315'0'0,"0"0"45"0"0,0 0 21 0 0,0 0-49 0 0,0 0-149 0 0,0 0 194 0 0,0 0 110 0 0,1 2 22 0 0,4 10-298 0 0,-1 0 1 0 0,0 1-1 0 0,0-1 0 0 0,-1 1 0 0 0,-1 0 1 0 0,0 0-1 0 0,-1 0 0 0 0,-1 24 0 0 0,-1-14-60 0 0,-1 0 0 0 0,-1-1 0 0 0,-1 1 0 0 0,-9 27 0 0 0,1-18-151 0 0,-22 43 0 0 0,4-13 0 0 0,25-48 0 0 0,-26 57 0 0 0,-23 85 0 0 0,28-25 0 0 0,25-122-64 0 0,1-7-273 0 0,11-7-646 0 0,1-4 471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43 13823 0 0,'3'-3'148'0'0,"0"1"-1"0"0,-1 0 0 0 0,1-1 0 0 0,0 1 1 0 0,1 0-1 0 0,-1 1 0 0 0,0-1 0 0 0,6-1 1 0 0,27-15 472 0 0,-28 13 772 0 0,-13 7 502 0 0,-12 9-598 0 0,-53 40-785 0 0,-82 44 0 0 0,116-73-413 0 0,-55 27-98 0 0,76-42 0 0 0,0-1 0 0 0,0 0 0 0 0,0-2 0 0 0,-22 5 0 0 0,34-8-13 0 0,1-1 0 0 0,-1 0-1 0 0,0 0 1 0 0,1 1 0 0 0,-1-2 0 0 0,0 1 0 0 0,1 0-1 0 0,-1 0 1 0 0,0-1 0 0 0,1 0 0 0 0,-1 1-1 0 0,0-1 1 0 0,1 0 0 0 0,0 0 0 0 0,-1 0 0 0 0,1-1-1 0 0,-4-1 1 0 0,5 1-59 0 0,0 1-1 0 0,0 0 1 0 0,0-1 0 0 0,0 1-1 0 0,0 0 1 0 0,0-1 0 0 0,1 1-1 0 0,-1-1 1 0 0,0 1 0 0 0,1-1 0 0 0,-1 0-1 0 0,1 1 1 0 0,-1-1 0 0 0,1 1-1 0 0,0-1 1 0 0,0 0 0 0 0,0 1-1 0 0,0-1 1 0 0,0 0 0 0 0,0 1-1 0 0,0-1 1 0 0,1 0 0 0 0,-1 1-1 0 0,1-1 1 0 0,-1 1 0 0 0,1-1-1 0 0,-1 0 1 0 0,1 1 0 0 0,1-2-1 0 0,-1-1-43 0 0,1 0-1 0 0,0 0 1 0 0,0 0-1 0 0,0 1 0 0 0,1-1 1 0 0,-1 1-1 0 0,1-1 1 0 0,0 1-1 0 0,0 0 1 0 0,0 0-1 0 0,0 0 0 0 0,0 1 1 0 0,7-5-1 0 0,1 4 117 0 0,-1 7 0 0 0,-9-3 12 0 0,0 1-1 0 0,1-1 0 0 0,-1 1 1 0 0,0-1-1 0 0,0 1 0 0 0,0 0 1 0 0,0-1-1 0 0,-1 1 1 0 0,1 0-1 0 0,0 0 0 0 0,-1 0 1 0 0,1-1-1 0 0,-1 1 0 0 0,0 0 1 0 0,0 0-1 0 0,0 0 0 0 0,1 0 1 0 0,-2 0-1 0 0,1 0 1 0 0,0 0-1 0 0,0 0 0 0 0,-1-1 1 0 0,1 1-1 0 0,-1 0 0 0 0,0 2 1 0 0,-3 6 170 0 0,1 1 0 0 0,-12 19 0 0 0,14-28-148 0 0,-6 11 78 0 0,-1 0-1 0 0,-1 0 1 0 0,0-1 0 0 0,0 0-1 0 0,-1 0 1 0 0,-1-1-1 0 0,0-1 1 0 0,0 0 0 0 0,-15 10-1 0 0,16-12-111 0 0,1-2 0 0 0,0 0 0 0 0,0 0 0 0 0,0-1 0 0 0,-12 5 0 0 0,30-11 0 0 0,-1 0 0 0 0,15-3 0 0 0,21-8 0 0 0,74-12 0 0 0,-107 22-2 0 0,1 1 0 0 0,0 0 0 0 0,0 1 1 0 0,0 1-1 0 0,0 0 0 0 0,0 0 0 0 0,0 1 0 0 0,0 1 0 0 0,16 5 0 0 0,-20-5 129 0 0,0 0 0 0 0,-1 0-1 0 0,0 1 1 0 0,0 0 0 0 0,0 1 0 0 0,0-1 0 0 0,0 1-1 0 0,-1 1 1 0 0,0-1 0 0 0,0 1 0 0 0,-1 0-1 0 0,1 0 1 0 0,-1 1 0 0 0,6 10 0 0 0,-4-4-82 0 0,-1 0 0 0 0,-1 0 0 0 0,8 28 0 0 0,-11-33-47 0 0,0 1 0 0 0,-1-1 0 0 0,0 1 0 0 0,0-1 1 0 0,-1 1-1 0 0,0 0 0 0 0,-3 14 0 0 0,2-18 2 0 0,-1-1 0 0 0,1 1 0 0 0,-1-1 0 0 0,-1 0 0 0 0,1 0 0 0 0,0 0 0 0 0,-1 0 0 0 0,0 0 0 0 0,0 0 0 0 0,-4 3 0 0 0,-4 4 0 0 0,-23 17 0 0 0,12-12 0 0 0,-1-1 0 0 0,-1 0 0 0 0,-31 13 0 0 0,40-22 0 0 0,-1 0 0 0 0,0-1 0 0 0,0-1 0 0 0,0 0 0 0 0,0-1 0 0 0,-28 1 0 0 0,10 0 0 0 0,26-3 0 0 0,0 0 0 0 0,0 0 0 0 0,0-1 0 0 0,-9 0 0 0 0,8 0-28 0 0,-3 0-209 0 0,4-2-5404 0 0,3-1-1045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10135 0 0,'0'0'464'0'0,"0"0"-9"0"0,-10 0 1674 0 0,8 0-1953 0 0,1 0 0 0 0,0 1-1 0 0,0-1 1 0 0,0 0 0 0 0,0 1-1 0 0,0 0 1 0 0,0-1 0 0 0,0 1-1 0 0,0 0 1 0 0,0-1 0 0 0,1 1-1 0 0,-1 0 1 0 0,0 0 0 0 0,0 0-1 0 0,0 0 1 0 0,1-1 0 0 0,-1 1 0 0 0,1 0-1 0 0,-1 0 1 0 0,1 1 0 0 0,-1-1-1 0 0,1 0 1 0 0,-1 1 0 0 0,-12 32 1751 0 0,-17 106 217 0 0,24-119-2144 0 0,-2-1 0 0 0,0 1 0 0 0,-1-2 0 0 0,-1 1 0 0 0,-1-1 0 0 0,-1-1 0 0 0,0 0 0 0 0,-1-1 0 0 0,-18 18 0 0 0,31-35 0 0 0,0 0 0 0 0,0 0 0 0 0,0 0 0 0 0,0 0 0 0 0,0 1 0 0 0,-1-1 0 0 0,1 0 0 0 0,0 0 0 0 0,0 0 0 0 0,0 0 0 0 0,0 0 0 0 0,0 0 0 0 0,0 0 0 0 0,0 0 0 0 0,0 0 0 0 0,0 0 0 0 0,0 0 0 0 0,0 0 0 0 0,0 0 0 0 0,0 0 0 0 0,-1 0 0 0 0,1 1 0 0 0,0-1 0 0 0,0 0 0 0 0,0 0 0 0 0,0 0 0 0 0,0 0 0 0 0,0 0 0 0 0,0 0 0 0 0,0 0 0 0 0,0 0 0 0 0,0 0 0 0 0,0 0 0 0 0,0 1 0 0 0,0-1 0 0 0,0 0 0 0 0,0 0 0 0 0,0 0 0 0 0,0 0 0 0 0,0 0 0 0 0,0 0 0 0 0,0 0 0 0 0,0 0 0 0 0,0 0 0 0 0,1 0 0 0 0,-1 1 0 0 0,0-1 0 0 0,0 0 0 0 0,0 0 0 0 0,0 0 0 0 0,0 0 0 0 0,0 0 0 0 0,0 0 0 0 0,0 0 0 0 0,0 0 0 0 0,0 0 0 0 0,0 0 0 0 0,8-1 0 0 0,8-5 0 0 0,42-28 0 0 0,5-2 0 0 0,-31 19 0 0 0,-16 8 0 0 0,0 1 0 0 0,1 1 0 0 0,23-7 0 0 0,-10 4-8 0 0,-23 8-41 0 0,-1 0-1 0 0,1 0 1 0 0,0 0 0 0 0,-1 1 0 0 0,1-1 0 0 0,0 2 0 0 0,12-1 0 0 0,-17 1-409 0 0,4 1 756 0 0,-3-2-5531 0 0,-3 1-565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15 13823 0 0,'0'0'315'0'0,"-2"-3"45"0"0,-1 2-295 0 0,0-1 0 0 0,0 1 0 0 0,0-1-1 0 0,0 1 1 0 0,0 0 0 0 0,0 0 0 0 0,0 0 0 0 0,-1 0 0 0 0,1 1 0 0 0,0-1-1 0 0,0 1 1 0 0,-1 0 0 0 0,-3 0 0 0 0,5 0 300 0 0,2 0 122 0 0,0 0 22 0 0,-1 20-103 0 0,-4 26 0 0 0,0-13 321 0 0,0 4-62 0 0,-2 1-1 0 0,-1-1 1 0 0,-15 36-1 0 0,-50 104-157 0 0,45-116-507 0 0,-48 96 0 0 0,37-85 0 0 0,-54 75 0 0 0,86-137 1337 0 0,-2 4-4415 0 0,7-10-1151 0 0,12-16 1391 0 0,1-2 790 0 0,2-2-2048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15663 0 0,'0'0'356'0'0,"0"0"50"0"0,0 0 20 0 0,2 0-42 0 0,20 0 200 0 0,-25 11 412 0 0,-2 1-899 0 0,-1 1 0 0 0,0-1 0 0 0,0 0 0 0 0,-1-1-1 0 0,-10 13 1 0 0,-3 7-70 0 0,9-16-27 0 0,0 0 0 0 0,-1 0 0 0 0,-19 17 0 0 0,-47 37 0 0 0,-2 3 0 0 0,24-16 0 0 0,-78 104 0 0 0,124-144 0 0 0,1 0 0 0 0,1 0 0 0 0,-9 25 0 0 0,4-12 0 0 0,11-24 0 0 0,0 0 0 0 0,1 0 0 0 0,0 0 0 0 0,-1 1 0 0 0,1-1 0 0 0,1 0 0 0 0,-1 1 0 0 0,1-1 0 0 0,0 0 0 0 0,0 1 0 0 0,1-1 0 0 0,0 0 0 0 0,-1 0 0 0 0,2 1 0 0 0,-1-1 0 0 0,1 0 0 0 0,-1 0 0 0 0,2 0 0 0 0,-1 0 0 0 0,0-1 0 0 0,1 1 0 0 0,0-1 0 0 0,0 1 0 0 0,5 4 0 0 0,-3-2 45 0 0,1-1-1 0 0,0-1 1 0 0,1 1-1 0 0,-1-1 0 0 0,1 0 1 0 0,0 0-1 0 0,1-1 1 0 0,-1 0-1 0 0,1-1 1 0 0,-1 1-1 0 0,1-1 0 0 0,0-1 1 0 0,11 3-1 0 0,7 0 426 0 0,0-1 0 0 0,51 1 0 0 0,-45-5-465 0 0,-1-2-1 0 0,0-1 0 0 0,53-13 1 0 0,87-34-7 0 0,-148 42 292 0 0,-1-1 1 0 0,-1-1-1 0 0,1 0 0 0 0,-2-2 1 0 0,1-1-1 0 0,32-27 0 0 0,-51 39-289 0 0,0-1-1 0 0,0 0 0 0 0,0 1 1 0 0,0-1-1 0 0,-1 0 1 0 0,1 0-1 0 0,0 0 1 0 0,-1 0-1 0 0,0-1 1 0 0,0 1-1 0 0,1 0 1 0 0,-1 0-1 0 0,-1-1 0 0 0,1 1 1 0 0,0-1-1 0 0,0 1 1 0 0,-1-1-1 0 0,0 1 1 0 0,1-1-1 0 0,-1 1 1 0 0,0-1-1 0 0,0 1 0 0 0,0-1 1 0 0,-1 1-1 0 0,1-1 1 0 0,-1 1-1 0 0,1-1 1 0 0,-1 1-1 0 0,0-1 1 0 0,0 1-1 0 0,0 0 0 0 0,0-1 1 0 0,0 1-1 0 0,-1 0 1 0 0,1 0-1 0 0,-1 0 1 0 0,1 0-1 0 0,-4-3 1 0 0,2 1-2 0 0,-1 1 1 0 0,1 0 0 0 0,-1 0 0 0 0,0 0 0 0 0,0 0 0 0 0,0 1 0 0 0,-1-1 0 0 0,1 1 0 0 0,0 0 0 0 0,-1 0 0 0 0,1 1 0 0 0,-1-1 0 0 0,0 1 0 0 0,1 0-1 0 0,-1 0 1 0 0,0 1 0 0 0,0-1 0 0 0,0 1 0 0 0,-8 1 0 0 0,5 1 0 0 0,1 0 0 0 0,0 1 0 0 0,0 0 0 0 0,0 0 0 0 0,0 0 0 0 0,1 1 0 0 0,-1 0 0 0 0,1 0 0 0 0,0 1 0 0 0,0-1 0 0 0,-5 7 0 0 0,-6 7 0 0 0,0 1 0 0 0,-14 20 0 0 0,22-26 0 0 0,0 1 0 0 0,-14 27 0 0 0,21-35 0 0 0,-1-1 0 0 0,1 1 0 0 0,0 0 0 0 0,1 0 0 0 0,0 0 0 0 0,-1 0 0 0 0,2 0 0 0 0,-1 0 0 0 0,1 0 0 0 0,1 12 0 0 0,-1 6 13 0 0,0-21-59 0 0,-1 0 0 0 0,1 1 0 0 0,0-1 0 0 0,1 0 0 0 0,-1 0 0 0 0,1 0 0 0 0,-1 1 0 0 0,2 3 0 0 0,-1-5 246 0 0,2 6-1811 0 0,0-2-4111 0 0,-3-4-1160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4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271 141 4607 0 0,'0'0'102'0'0,"1"-1"20"0"0,3-5-78 0 0,-1 0-1 0 0,0-1 0 0 0,0 1 1 0 0,0-1-1 0 0,3-12 0 0 0,-5 12 441 0 0,1 0-1 0 0,0 1 1 0 0,1 0-1 0 0,0-1 1 0 0,0 1-1 0 0,0 0 1 0 0,8-11-1 0 0,6-4 2589 0 0,-16 20-2117 0 0,-1 1-290 0 0,3-5-32 0 0,-3 6-573 0 0,0-1-1 0 0,0 0 1 0 0,0 0-1 0 0,0 0 1 0 0,0 0-1 0 0,0 0 1 0 0,0 0 0 0 0,0 0-1 0 0,0 0 1 0 0,0 0-1 0 0,0 0 1 0 0,0 0-1 0 0,0 0 1 0 0,0 0 0 0 0,0 0-1 0 0,1 0 1 0 0,-1 0-1 0 0,0 0 1 0 0,0 0-1 0 0,0 0 1 0 0,0 0 0 0 0,0 0-1 0 0,0 0 1 0 0,0 0-1 0 0,0 0 1 0 0,0 0 0 0 0,0 0-1 0 0,0 0 1 0 0,0 0-1 0 0,0 0 1 0 0,0 0-1 0 0,0 0 1 0 0,0 0 0 0 0,0 0-1 0 0,1 0 1 0 0,-1 0-1 0 0,0 0 1 0 0,0 0-1 0 0,0 0 1 0 0,0 0 0 0 0,0 0-1 0 0,0 0 1 0 0,0 0-1 0 0,0 0 1 0 0,0-1 0 0 0,0 1-1 0 0,0 0 1 0 0,0 0-1 0 0,-4 27 163 0 0,-1-1 0 0 0,-11 32-1 0 0,-22 51 1142 0 0,37-106-1336 0 0,-24 65 14 0 0,-3 0 1 0 0,-3-2-1 0 0,-46 73 0 0 0,43-84-41 0 0,10-16 0 0 0,-36 45 0 0 0,58-82-1028 0 0,4-5 201 0 0,6-13-384 0 0,14-21-563 0 0,-6 14 750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141 353 8287 0 0,'-1'2'191'0'0,"-6"7"-55"0"0,1-1 1 0 0,-11 9-1 0 0,-12 15 128 0 0,-50 87 200 0 0,78-118 34 0 0,1-1 12 0 0,0 0 2 0 0,0 0 0 0 0,0 0 0 0 0,0 0 0 0 0,0 0 68 0 0,0 0 286 0 0,0-2-607 0 0,0 0 0 0 0,0 0 0 0 0,0 0 1 0 0,0 0-1 0 0,0 0 0 0 0,0 0 0 0 0,1 0 0 0 0,-1 0 1 0 0,1 0-1 0 0,0 0 0 0 0,0-3 0 0 0,0 2-168 0 0,1-3-122 0 0,6-23 425 0 0,0 0 0 0 0,2 1 1 0 0,2 0-1 0 0,23-44 0 0 0,-19 47-382 0 0,2 1-1 0 0,0 0 1 0 0,2 2 0 0 0,0 0 0 0 0,1 1 0 0 0,2 1 0 0 0,0 1-1 0 0,1 1 1 0 0,0 1 0 0 0,2 1 0 0 0,0 1 0 0 0,1 1-1 0 0,43-15 1 0 0,-48 21 60 0 0,1 2-1 0 0,0 0 1 0 0,1 2 0 0 0,-1 0-1 0 0,38 0 1 0 0,-52 4 18 0 0,0 0 0 0 0,0 1 0 0 0,0 0 0 0 0,1 1-1 0 0,-1 0 1 0 0,0 1 0 0 0,-1-1 0 0 0,1 2 0 0 0,0-1 0 0 0,-1 1 0 0 0,0 1 0 0 0,0-1 0 0 0,0 1 0 0 0,0 1-1 0 0,-1-1 1 0 0,0 1 0 0 0,7 9 0 0 0,-7-8-90 0 0,-1 1 0 0 0,-1 0 0 0 0,1 1 0 0 0,-1-1 0 0 0,-1 1 0 0 0,0 0 0 0 0,0 0 0 0 0,-1 1 0 0 0,0-1 0 0 0,0 1 0 0 0,-1-1 0 0 0,2 20 0 0 0,-4-18 0 0 0,1 0 0 0 0,-1 0 0 0 0,-1 0 0 0 0,0 0 0 0 0,-1 0 0 0 0,0-1 0 0 0,0 1 0 0 0,-1 0 0 0 0,0-1 0 0 0,-1 0 0 0 0,-8 15 0 0 0,9-21 0 0 0,0 0 0 0 0,0 0 0 0 0,0 0 0 0 0,0-1 0 0 0,-1 1 0 0 0,0-1 0 0 0,0 0 0 0 0,0 0 0 0 0,0 0 0 0 0,0-1 0 0 0,-9 4 0 0 0,-6 2 0 0 0,-30 9 0 0 0,36-13 0 0 0,-279 94-776 0 0,245-81 168 0 0,-89 43-958 0 0,10-2-2372 0 0,111-53 2914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6:4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15663 0 0,'0'0'356'0'0,"0"0"50"0"0,0 0 20 0 0,0 0-42 0 0,-1 2-250 0 0,-5 8-131 0 0,-1 0-1 0 0,-1 0 1 0 0,1-1 0 0 0,-12 9 0 0 0,9-8-3 0 0,-116 95 0 0 0,66-61 197 0 0,-63 51 917 0 0,91-68-750 0 0,-49 53 1 0 0,57-52-365 0 0,1 1 0 0 0,2 0 0 0 0,-25 45 0 0 0,37-57 0 0 0,1 0 0 0 0,1 0 0 0 0,1 0 0 0 0,1 1 0 0 0,0 0 0 0 0,1 0 0 0 0,1 0 0 0 0,-2 31 0 0 0,5-28 20 0 0,1 0 0 0 0,0 0 0 0 0,2-1 0 0 0,0 1 0 0 0,9 25 0 0 0,-10-36-135 0 0,2 0-1 0 0,-1-1 0 0 0,2 1 0 0 0,-1-1 1 0 0,1 0-1 0 0,0 0 0 0 0,1-1 1 0 0,0 1-1 0 0,1-1 0 0 0,-1 0 1 0 0,2-1-1 0 0,12 11 0 0 0,-16-15 87 0 0,1 0-1 0 0,-1-1 1 0 0,1 1-1 0 0,-1-1 0 0 0,1-1 1 0 0,0 1-1 0 0,0-1 1 0 0,-1 1-1 0 0,1-1 1 0 0,0-1-1 0 0,0 1 0 0 0,0-1 1 0 0,9 0-1 0 0,-3-1-537 0 0,1 0 0 0 0,13-4 0 0 0,6-3-3822 0 0,-15 3-579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11975 0 0,'2'-8'256'0'0,"0"0"64"0"0,-2 8 0 0 0,0 0 32 0 0,5-7-288 0 0,-5 7-64 0 0,9-3 0 0 0,-9 3-3536 0 0,10 2-720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342 389 6447 0 0,'1'-1'142'0'0,"7"-6"39"0"0,-6 4-141 0 0,0 1 0 0 0,0 0-1 0 0,1 0 1 0 0,-1 0 0 0 0,1 1-1 0 0,-1-1 1 0 0,4-1-1 0 0,6-1-9 0 0,-7 2-23 0 0,-1 0 0 0 0,1 0 0 0 0,0 0 0 0 0,-1 0 0 0 0,0-1 0 0 0,1 1 0 0 0,-1-1 0 0 0,0 0 0 0 0,0 0 0 0 0,3-5 0 0 0,-6 7 374 0 0,-1 1 110 0 0,2-23 1042 0 0,-6-38 2051 0 0,10-24-509 0 0,-5 68-2847 0 0,-1-1 0 0 0,-1-19 1 0 0,0 30-175 0 0,0-1 0 0 0,0 0 0 0 0,-1 1 0 0 0,0-1 0 0 0,-1 1 0 0 0,1-1 0 0 0,-6-8 0 0 0,7 15-54 0 0,0 0 0 0 0,0-1 0 0 0,1 1 0 0 0,-1 0 0 0 0,-1 0 0 0 0,1 0 0 0 0,0 0 0 0 0,0 0 0 0 0,0 0 0 0 0,0 0 0 0 0,-1 1 0 0 0,1-1 0 0 0,0 0 0 0 0,-1 1 0 0 0,-2-2 0 0 0,-6 1 0 0 0,2 3 0 0 0,-1 0 0 0 0,1 1 0 0 0,0 0 0 0 0,0 0 0 0 0,-12 6 0 0 0,-38 26 0 0 0,54-32 0 0 0,-36 23 0 0 0,-55 47 0 0 0,77-57 0 0 0,1 0 0 0 0,0 2 0 0 0,2 0 0 0 0,-27 39 0 0 0,39-51 54 0 0,0-1 0 0 0,0 1 0 0 0,0 0 0 0 0,1 1-1 0 0,0-1 1 0 0,0 0 0 0 0,1 1 0 0 0,0-1 0 0 0,0 1-1 0 0,0 12 1 0 0,1-16-26 0 0,0-1 1 0 0,0 1-1 0 0,0 0 0 0 0,1-1 1 0 0,-1 1-1 0 0,1-1 0 0 0,0 1 0 0 0,0 0 1 0 0,0-1-1 0 0,0 0 0 0 0,0 1 0 0 0,1-1 1 0 0,-1 0-1 0 0,1 0 0 0 0,-1 1 0 0 0,1-1 1 0 0,0-1-1 0 0,0 1 0 0 0,0 0 1 0 0,0 0-1 0 0,0-1 0 0 0,0 1 0 0 0,0-1 1 0 0,1 1-1 0 0,-1-1 0 0 0,1 0 0 0 0,-1 0 1 0 0,1 0-1 0 0,2 0 0 0 0,2 1 53 0 0,1-1-1 0 0,-1 0 1 0 0,0-1-1 0 0,1 1 1 0 0,-1-1-1 0 0,0-1 1 0 0,9-1-1 0 0,52-13-144 0 0,-60 13 92 0 0,2 0-28 0 0,89-28 0 0 0,-89 26 0 0 0,0-1 0 0 0,0 0 0 0 0,0 0 0 0 0,-1-1 0 0 0,0 0 0 0 0,0-1 0 0 0,11-10 0 0 0,-18 15 0 0 0,0 1 0 0 0,-1-2 0 0 0,1 1 0 0 0,0 0 0 0 0,-1 0 0 0 0,0 0 0 0 0,1-1 0 0 0,-1 1 0 0 0,0 0 0 0 0,0-1 0 0 0,-1 1 0 0 0,2-4 0 0 0,-3-3 0 0 0,0 8 0 0 0,0 0 0 0 0,0 0 0 0 0,1 0 0 0 0,-2 0 0 0 0,1 1 0 0 0,0-1 0 0 0,0 0 0 0 0,0 1 0 0 0,0-1 0 0 0,0 1 0 0 0,-2-1 0 0 0,2 0 0 0 0,-10-1 0 0 0,8 3 0 0 0,1 0 0 0 0,-1 0 0 0 0,1 0 0 0 0,0 1 0 0 0,0-1 0 0 0,0 1 0 0 0,-1-1 0 0 0,1 1 0 0 0,1 0 0 0 0,-1 0 0 0 0,0 0 0 0 0,-1 2 0 0 0,-6 5 0 0 0,5-4 0 0 0,-1 1 0 0 0,1 0 0 0 0,0 0 0 0 0,1 0 0 0 0,0 0 0 0 0,0 0 0 0 0,0 1 0 0 0,0-1 0 0 0,1 1 0 0 0,0 0 0 0 0,1 0 0 0 0,0 0 0 0 0,0 0 0 0 0,0 10 0 0 0,1-14-9 0 0,0 0-1 0 0,0 1 1 0 0,1-1 0 0 0,0 0-1 0 0,-1 1 1 0 0,1-1-1 0 0,0 0 1 0 0,1 0 0 0 0,-1 0-1 0 0,1 0 1 0 0,-1 0-1 0 0,1 0 1 0 0,0 0 0 0 0,0-1-1 0 0,0 1 1 0 0,0 0-1 0 0,1-1 1 0 0,-1 0 0 0 0,1 1-1 0 0,-1-1 1 0 0,5 2-1 0 0,-5-2-225 0 0,1-1 0 0 0,-1 0 0 0 0,1 0 0 0 0,-1 0 0 0 0,1 0 0 0 0,0-1-1 0 0,-1 1 1 0 0,1-1 0 0 0,0 1 0 0 0,3-1 0 0 0,7 0-788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 8287 0 0,'0'0'382'0'0,"0"0"-8"0"0,1-1-240 0 0,1-2 21 0 0,0 1 1 0 0,-1 0-1 0 0,1 0 1 0 0,0 1-1 0 0,0-1 1 0 0,0 0 0 0 0,5-2-1 0 0,1-2 559 0 0,-4 1-1134 0 0,3-1 4433 0 0,-7 6-3951 0 0,0 0 0 0 0,0 0 1 0 0,0 0-1 0 0,1 0 0 0 0,-1 0 0 0 0,0 0 0 0 0,0 0 1 0 0,0 0-1 0 0,1 0 0 0 0,-1 0 0 0 0,0 0 1 0 0,0 0-1 0 0,0 1 0 0 0,1-1 0 0 0,-1 0 1 0 0,0 0-1 0 0,0 0 0 0 0,0 0 0 0 0,0 0 0 0 0,0 1 1 0 0,1-1-1 0 0,-1 0 0 0 0,0 0 0 0 0,0 0 1 0 0,0 0-1 0 0,0 1 0 0 0,0-1 0 0 0,0 0 0 0 0,0 0 1 0 0,0 0-1 0 0,0 1 0 0 0,0-1 0 0 0,0 0 1 0 0,0 0-1 0 0,0 0 0 0 0,0 1 0 0 0,0-1 1 0 0,0 0-1 0 0,0 0 0 0 0,0 1 0 0 0,0 7 178 0 0,0 0 0 0 0,0 0 0 0 0,-1 0 0 0 0,0 0 0 0 0,-1 1 0 0 0,1-2 0 0 0,-2 1 0 0 0,-3 10 0 0 0,1-1-256 0 0,-26 100 16 0 0,26-92 0 0 0,2 1 0 0 0,-2 43 0 0 0,5-61 0 0 0,-1-1 0 0 0,0 1 0 0 0,0-1 0 0 0,0 0 0 0 0,-1 0 0 0 0,0 0 0 0 0,0 0 0 0 0,-1 0 0 0 0,0 0 0 0 0,0 0 0 0 0,-7 8 0 0 0,6-8-64 0 0,3-5-273 0 0,1-2-138 0 0,0 0-33 0 0,0 0-4 0 0,0 0 0 0 0,0 0 0 0 0,0 0 0 0 0,0 0 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371 133 10135 0 0,'10'-12'418'0'0,"49"-54"7"0"0,-48 55 96 0 0,0 1-1 0 0,0 1 1 0 0,22-15 0 0 0,-32 23 497 0 0,-1 1-131 0 0,0 2-583 0 0,-6 16-148 0 0,-1 0-1 0 0,0-1 1 0 0,-15 25 0 0 0,-35 47 884 0 0,8-14-598 0 0,-97 172-442 0 0,28-26 703 0 0,81-147-743 0 0,-9 28-3008 0 0,42-93 2641 0 0,-3 11-617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15663 0 0,'0'0'356'0'0,"0"0"50"0"0,-1 2 20 0 0,0 0-401 0 0,-1 1 0 0 0,1-1 0 0 0,-1 0-1 0 0,0 1 1 0 0,0-1 0 0 0,0 0 0 0 0,0 0-1 0 0,0-1 1 0 0,0 1 0 0 0,0 0 0 0 0,-3 1-1 0 0,-35 18 170 0 0,17-9-153 0 0,-12 7-549 0 0,-60 46 0 0 0,84-55 406 0 0,-1 0 0 0 0,1 1 0 0 0,1 0-1 0 0,-1 0 1 0 0,2 1 0 0 0,0 0 0 0 0,0 1-1 0 0,-7 16 1 0 0,15-28 173 0 0,0 1 0 0 0,0 0 0 0 0,0 0 0 0 0,1-1-1 0 0,-1 1 1 0 0,0 0 0 0 0,1 0 0 0 0,-1 0 0 0 0,1 0-1 0 0,0 0 1 0 0,-1 0 0 0 0,1 0 0 0 0,0 0 0 0 0,0 0-1 0 0,0 0 1 0 0,1 0 0 0 0,-1 0 0 0 0,0 0 0 0 0,1 0 0 0 0,0 0-1 0 0,-1 0 1 0 0,1 0 0 0 0,0 0 0 0 0,0-1 0 0 0,0 1-1 0 0,1 2 1 0 0,0-2-70 0 0,0 0 0 0 0,-1 0 0 0 0,1 0 0 0 0,0 0 0 0 0,0 0 0 0 0,1 0 0 0 0,-1-1 0 0 0,0 1 0 0 0,1-1 0 0 0,-1 1 0 0 0,1-1 0 0 0,-1 0 0 0 0,1 0 0 0 0,-1 0 0 0 0,1 0 0 0 0,4 0 0 0 0,0 1-2 0 0,4 0 1 0 0,-1 0 0 0 0,1-1 0 0 0,-1-1 0 0 0,1 1 0 0 0,-1-2 0 0 0,1 1 0 0 0,0-2 0 0 0,-1 1 0 0 0,0-1 0 0 0,1-1 0 0 0,-1 0 0 0 0,0 0 0 0 0,0-1 0 0 0,-1-1 0 0 0,1 1 0 0 0,-1-2 0 0 0,14-8 0 0 0,-20 11 19 0 0,0 0-1 0 0,0 0 1 0 0,0-1 0 0 0,0 1-1 0 0,-1 0 1 0 0,1-1 0 0 0,-1 0-1 0 0,0 1 1 0 0,0-1-1 0 0,0 0 1 0 0,-1 0 0 0 0,1 0-1 0 0,-1 0 1 0 0,1-7-1 0 0,1-6 161 0 0,-1-1-1 0 0,1-21 0 0 0,-3 23-61 0 0,0 8 55 0 0,0 1 0 0 0,0-1 0 0 0,-1 0 0 0 0,0 0 0 0 0,0 0 0 0 0,-6-14 0 0 0,6 18-366 0 0,-1 0 0 0 0,0 0-1 0 0,0 0 1 0 0,0 0-1 0 0,0 0 1 0 0,0 1-1 0 0,-1-1 1 0 0,0 1 0 0 0,0 0-1 0 0,0 0 1 0 0,0 0-1 0 0,0 0 1 0 0,0 0-1 0 0,-6-2 1 0 0,7 4 11 0 0,1 0 0 0 0,-1 1 1 0 0,0-1-1 0 0,1 1 0 0 0,-1-1 0 0 0,0 1 0 0 0,0 0 1 0 0,1 0-1 0 0,-1 0 0 0 0,-2 0 0 0 0,-8 0-841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80 170 10135 0 0,'0'0'231'0'0,"0"0"29"0"0,0 0 19 0 0,-2 1 37 0 0,-7 9 388 0 0,1 1 0 0 0,0 0 0 0 0,1 0 1 0 0,0 0-1 0 0,-10 24 0 0 0,14-28-751 0 0,-6 11 2079 0 0,8-17-1645 0 0,1-1 101 0 0,0 0 21 0 0,-1-1-66 0 0,-1-4-429 0 0,1 1 0 0 0,0-1-1 0 0,0 0 1 0 0,0 1 0 0 0,0-1 0 0 0,1 0 0 0 0,0 0 0 0 0,0 1-1 0 0,0-1 1 0 0,1 0 0 0 0,-1 0 0 0 0,3-7 0 0 0,0 0-17 0 0,0 1 0 0 0,1-1 0 0 0,0 1 0 0 0,8-13 0 0 0,-3 10 3 0 0,1 1 0 0 0,0 0 0 0 0,1 0 0 0 0,1 1 0 0 0,0 0 0 0 0,14-10 0 0 0,-1 0 0 0 0,-22 19 0 0 0,0 1 0 0 0,0-1 0 0 0,0 1 0 0 0,0 0 0 0 0,0 0 0 0 0,1 0 0 0 0,-1 1 0 0 0,1-1 0 0 0,0 1 0 0 0,-1 0 0 0 0,1 0 0 0 0,0 0 0 0 0,-1 0 0 0 0,1 1 0 0 0,0-1 0 0 0,0 1 0 0 0,0 0 0 0 0,0 0 0 0 0,7 2 0 0 0,-8-1 0 0 0,-1-1 0 0 0,1 1 0 0 0,0 1 0 0 0,0-1 0 0 0,-1 0 0 0 0,1 1 0 0 0,-1-1 0 0 0,1 1 0 0 0,-1 0 0 0 0,1-1 0 0 0,-1 1 0 0 0,0 0 0 0 0,0 1 0 0 0,0-1 0 0 0,0 0 0 0 0,0 1 0 0 0,-1-1 0 0 0,1 1 0 0 0,-1-1 0 0 0,0 1 0 0 0,1 0 0 0 0,-1-1 0 0 0,0 1 0 0 0,-1 0 0 0 0,1 0 0 0 0,0 3 0 0 0,1 7 0 0 0,-1 1 0 0 0,-1-1 0 0 0,0 0 0 0 0,-1 1 0 0 0,-1-1 0 0 0,0 0 0 0 0,-4 14 0 0 0,4-17 0 0 0,-1 6 0 0 0,-1 1 0 0 0,0-1 0 0 0,-11 24 0 0 0,13-37-275 0 0,0 1 505 0 0,2 0-5795 0 0,0-4 3519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492 114 10135 0 0,'0'0'464'0'0,"0"0"-9"0"0,9-13-278 0 0,-5 9 76 0 0,-1 0 1 0 0,1 0-1 0 0,1 0 0 0 0,-1 0 0 0 0,6-4 0 0 0,-5 5 3 0 0,0-1 0 0 0,0 1 1 0 0,-1-1-1 0 0,1-1 0 0 0,-1 1 0 0 0,0 0 0 0 0,-1-1 0 0 0,1 0 0 0 0,3-6 0 0 0,-7 10-228 0 0,1 1 1 0 0,-1-1-1 0 0,0 1 0 0 0,0-1 0 0 0,1 1 1 0 0,-1-1-1 0 0,0 1 0 0 0,0-1 0 0 0,1 1 0 0 0,-1-1 1 0 0,0 1-1 0 0,0-1 0 0 0,0 1 0 0 0,0-1 1 0 0,0 1-1 0 0,0-1 0 0 0,0 0 0 0 0,0 1 0 0 0,0-1 1 0 0,0 1-1 0 0,0-1 0 0 0,0 1 0 0 0,-1-1 0 0 0,1 1 1 0 0,0-1-1 0 0,0 1 0 0 0,0-1 0 0 0,-1 1 1 0 0,1-1-1 0 0,0 1 0 0 0,-1-1 0 0 0,1 1 0 0 0,0-1 1 0 0,-1 1-1 0 0,1 0 0 0 0,-1-1 0 0 0,-1 0 65 0 0,1 0 0 0 0,-1 0-1 0 0,0 1 1 0 0,0-1 0 0 0,1 1 0 0 0,-1-1-1 0 0,0 1 1 0 0,0 0 0 0 0,0 0 0 0 0,-2 0-1 0 0,-3 0-92 0 0,1 1 0 0 0,-1 0 0 0 0,1 0 0 0 0,-1 1 0 0 0,1-1 0 0 0,0 1 0 0 0,0 1 0 0 0,0-1 0 0 0,-7 5 0 0 0,2-1 0 0 0,-1 2 0 0 0,1-1 0 0 0,-13 13 0 0 0,13-11 85 0 0,1 1 0 0 0,1 0 0 0 0,-16 21 0 0 0,22-26-36 0 0,0 0 0 0 0,0 1 0 0 0,0-1 1 0 0,1 1-1 0 0,0-1 0 0 0,0 1 1 0 0,0 0-1 0 0,0-1 0 0 0,1 1 0 0 0,0 0 1 0 0,0 10-1 0 0,2-15 61 0 0,1 1 0 0 0,-1 0 0 0 0,1-1 0 0 0,-1 0 1 0 0,1 1-1 0 0,0-1 0 0 0,-1 0 0 0 0,1 0 0 0 0,4 2 0 0 0,-2-1-109 0 0,0 0 0 0 0,1-1 0 0 0,-1 0 0 0 0,0 1 0 0 0,1-2-1 0 0,-1 1 1 0 0,1 0 0 0 0,-1-1 0 0 0,1 0 0 0 0,0 0 0 0 0,-1-1 0 0 0,1 1 0 0 0,-1-1-1 0 0,1 0 1 0 0,-1 0 0 0 0,0 0 0 0 0,1-1 0 0 0,-1 1 0 0 0,7-5 0 0 0,-5 3-1 0 0,-1 0-1 0 0,1 0 1 0 0,-1 0 0 0 0,0-1 0 0 0,0 0 0 0 0,-1 0 0 0 0,1-1 0 0 0,-1 1 0 0 0,0-1 0 0 0,0 0 0 0 0,0 0-1 0 0,-1 0 1 0 0,0 0 0 0 0,3-7 0 0 0,-3 3 0 0 0,-6 1 0 0 0,3 7-3 0 0,0 0-1 0 0,-1 0 1 0 0,1 1-1 0 0,0-1 1 0 0,-1 0-1 0 0,1 0 1 0 0,-1 1-1 0 0,1-1 1 0 0,-1 0-1 0 0,1 1 1 0 0,-1-1-1 0 0,0 0 1 0 0,1 1 0 0 0,-1-1-1 0 0,0 1 1 0 0,1-1-1 0 0,-1 1 1 0 0,0-1-1 0 0,0 1 1 0 0,0 0-1 0 0,1-1 1 0 0,-1 1-1 0 0,0 0 1 0 0,0 0-1 0 0,0 0 1 0 0,0-1-1 0 0,1 1 1 0 0,-1 0-1 0 0,0 0 1 0 0,-1 0-1 0 0,-1 1-80 0 0,1 0 0 0 0,0-1 0 0 0,0 1 0 0 0,0 0 0 0 0,0 0 1 0 0,0 0-1 0 0,-3 2 0 0 0,3-2-13 0 0,-4 3 52 0 0,0 1-1 0 0,0 1 1 0 0,0-1-1 0 0,1 1 1 0 0,0 0-1 0 0,0 0 1 0 0,0 0-1 0 0,1 1 0 0 0,0-1 1 0 0,0 1-1 0 0,0 0 1 0 0,1 0-1 0 0,0 1 1 0 0,-3 12-1 0 0,0 7-98 0 0,0 1 0 0 0,-3 48-1 0 0,6-9 145 0 0,7 84 0 0 0,0-71 0 0 0,-15 100 2 0 0,4-118-76 0 0,1 0-782 0 0,-30 119 0 0 0,23-126 968 0 0,3 1 0 0 0,-4 68 0 0 0,14-124-112 0 0,-1 10 8 0 0,0-1 0 0 0,0 0 0 0 0,-4 13 0 0 0,4-19-5 0 0,0 0-1 0 0,0-1 0 0 0,0 1 0 0 0,0 0 0 0 0,-1-1 0 0 0,1 1 0 0 0,-1-1 0 0 0,0 0 1 0 0,0 0-1 0 0,0 1 0 0 0,0-1 0 0 0,0 0 0 0 0,0-1 0 0 0,-5 4 0 0 0,4-4 31 0 0,1 0 0 0 0,-1 0 0 0 0,0 0 0 0 0,1 0 0 0 0,-1 0 0 0 0,0-1 0 0 0,0 0 0 0 0,1 1 0 0 0,-1-1 1 0 0,0 0-1 0 0,0 0 0 0 0,0-1 0 0 0,1 1 0 0 0,-1-1 0 0 0,0 1 0 0 0,0-1 0 0 0,1 0 0 0 0,-1 0 0 0 0,0 0 0 0 0,-3-2 0 0 0,-6-3 302 0 0,0-1 0 0 0,-19-14 0 0 0,26 17-272 0 0,-9-6 217 0 0,-3-1 195 0 0,0-1-1 0 0,1-1 0 0 0,0-1 1 0 0,2 0-1 0 0,-26-31 0 0 0,39 44-574 0 0,0 0-1 0 0,0 0 1 0 0,0-1-1 0 0,0 1 1 0 0,1 0-1 0 0,-1-1 1 0 0,1 1-1 0 0,-1-1 1 0 0,1 1-1 0 0,-1 0 1 0 0,1-1-1 0 0,0 1 1 0 0,0-1-1 0 0,0 1 1 0 0,0-1-1 0 0,0 1 1 0 0,0-1-1 0 0,0 1 1 0 0,0-1-1 0 0,1-2 1 0 0,4-6-1174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6447 0 0,'0'0'142'0'0,"0"0"22"0"0,0 0 13 0 0,2 0-20 0 0,23-10 18 0 0,-11 2 2548 0 0,-12 7-1838 0 0,-1 0-581 0 0,6 0-196 0 0,-4 1 652 0 0,0-1-1 0 0,-1 1 1 0 0,1 0 0 0 0,-1 0-1 0 0,1 0 1 0 0,0 0 0 0 0,2 1-1 0 0,4 2-743 0 0,-9-3-16 0 0,1 0 0 0 0,-1 1 0 0 0,1-1 0 0 0,-1 0 0 0 0,0 1 0 0 0,1-1 0 0 0,-1 1 0 0 0,0-1 0 0 0,1 0 0 0 0,-1 1 0 0 0,0-1 0 0 0,0 1 0 0 0,0-1 0 0 0,1 1 0 0 0,-1-1 0 0 0,0 1 0 0 0,0 0 0 0 0,0 1-207 0 0,0-1-1 0 0,0 1 0 0 0,0 0 1 0 0,-1 0-1 0 0,1-1 1 0 0,-1 1-1 0 0,1 0 1 0 0,-1-1-1 0 0,0 1 0 0 0,1 0 1 0 0,-1-1-1 0 0,0 1 1 0 0,0-1-1 0 0,0 0 0 0 0,0 1 1 0 0,0-1-1 0 0,-1 0 1 0 0,1 1-1 0 0,0-1 0 0 0,-1 0 1 0 0,1 0-1 0 0,-2 1 1 0 0,-7 5-5203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10135 0 0,'0'0'231'0'0,"0"0"29"0"0,0 0 19 0 0,0 0 37 0 0,0 0 125 0 0,0 0 58 0 0,1 2 11 0 0,0 2-454 0 0,1 0-1 0 0,-1 0 1 0 0,0 0 0 0 0,0 1-1 0 0,-1-1 1 0 0,1 0-1 0 0,-1 0 1 0 0,0 1-1 0 0,0-1 1 0 0,0 0 0 0 0,-1 6-1 0 0,-2 8-106 0 0,-7 23 0 0 0,7-31 94 0 0,-19 79 337 0 0,7-25 454 0 0,-40 105 0 0 0,33-123-834 0 0,-1 0 0 0 0,-3-2 0 0 0,-2 0 0 0 0,-1-2 0 0 0,-50 54 0 0 0,3 0 0 0 0,62-76-133 0 0,13-19-563 0 0,1-1-257 0 0,1-2-58 0 0,2-8-12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3 128 15663 0 0,'0'0'356'0'0,"0"0"-320"0"0,0 0-1 0 0,0 0 1 0 0,-1 0-1 0 0,1 0 1 0 0,0 0-1 0 0,0 0 1 0 0,0 0-1 0 0,0 0 1 0 0,0-1-1 0 0,0 1 1 0 0,-1 0-1 0 0,1 0 1 0 0,0 0-1 0 0,0 0 1 0 0,0 0-1 0 0,0-1 1 0 0,0 1-1 0 0,0 0 1 0 0,0 0-1 0 0,0 0 1 0 0,0 0-1 0 0,0-1 1 0 0,0 1-1 0 0,0 0 1 0 0,0 0-1 0 0,0 0 1 0 0,0 0 0 0 0,0-1-1 0 0,0 1 1 0 0,0 0-1 0 0,0 0 1 0 0,0 0-1 0 0,0 0 1 0 0,0-1-1 0 0,0 1 1 0 0,0 0-1 0 0,0 0 1 0 0,155-39 929 0 0,-46 9 540 0 0,-87 25-1254 0 0,106-20 245 0 0,-99 22-1411 0 0,19-2-168 0 0,-18-4-4492 0 0,-18 3-39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8287 0 0,'0'0'382'0'0,"0"0"-8"0"0,0 2-240 0 0,0 3-39 0 0,0 0 0 0 0,0 0 1 0 0,0 0-1 0 0,-1 0 0 0 0,1-1 0 0 0,-1 1 1 0 0,0 0-1 0 0,-3 8 0 0 0,-19 40 1284 0 0,17-39-1145 0 0,-39 84 1302 0 0,-53 128 592 0 0,-13 49-672 0 0,94-235-1254 0 0,-2-1-1 0 0,-47 70 1 0 0,57-96-199 0 0,8-11-3 0 0,1-4 0 0 0,4-6 0 0 0,6-14 0 0 0,0 8-125 0 0,0 0 0 0 0,1 1 0 0 0,0 0 0 0 0,1 1 0 0 0,1 0-1 0 0,24-17 1 0 0,-26 21 8 0 0,4-3-202 0 0,24-13 0 0 0,-35 22 286 0 0,1 0 0 0 0,-1 0 0 0 0,1 0 1 0 0,-1 1-1 0 0,1-1 0 0 0,0 1 0 0 0,0 0 1 0 0,-1 1-1 0 0,1-1 0 0 0,8 1 0 0 0,3 3 19 0 0,-13 1 32 0 0,-1-2 42 0 0,0-1 56 0 0,0 1 0 0 0,-1 0-1 0 0,1 0 1 0 0,0 0-1 0 0,-1 0 1 0 0,1 0 0 0 0,-1 1-1 0 0,0-1 1 0 0,1 0 0 0 0,-1 1-1 0 0,1 2 1 0 0,-1 0 8 0 0,0 1 0 0 0,0 0 0 0 0,0 10 0 0 0,1 16-4282 0 0,-2-32 2624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189 130 15663 0 0,'0'0'356'0'0,"0"0"50"0"0,0 0 20 0 0,0 0-42 0 0,2 1-250 0 0,2 0-38 0 0,0 1 0 0 0,0-1 1 0 0,0 0-1 0 0,1-1 1 0 0,-1 1-1 0 0,0-1 1 0 0,1 0-1 0 0,-1 0 1 0 0,0 0-1 0 0,1-1 0 0 0,-1 1 1 0 0,0-1-1 0 0,0 0 1 0 0,8-3-1 0 0,22-12 549 0 0,-24 12-654 0 0,0 0-1 0 0,-1-1 1 0 0,18-12 0 0 0,-21 13 4 0 0,1-1 8 0 0,-1-1 0 0 0,0 1 0 0 0,7-8-1 0 0,-11 11-5 0 0,-1 1-1 0 0,0-1 1 0 0,0 1-1 0 0,0-1 1 0 0,0 0-1 0 0,0 0 1 0 0,0 1-1 0 0,0-1 1 0 0,-1 0-1 0 0,1 0 1 0 0,-1 0-1 0 0,1 1 1 0 0,-1-1-1 0 0,0 0 1 0 0,0 0-1 0 0,0 0 1 0 0,0 0-1 0 0,0 0 1 0 0,0-2-1 0 0,-1 3-54 0 0,1 0-1 0 0,-1 1 1 0 0,1-1-1 0 0,-1 0 0 0 0,0 1 1 0 0,1-1-1 0 0,-1 0 1 0 0,0 1-1 0 0,1-1 1 0 0,-1 0-1 0 0,0 1 1 0 0,0-1-1 0 0,0 1 1 0 0,1 0-1 0 0,-1-1 0 0 0,0 1 1 0 0,0 0-1 0 0,0-1 1 0 0,0 1-1 0 0,-1 0 1 0 0,0 0-33 0 0,-1-1-38 0 0,-1 1-1 0 0,1-1 1 0 0,-1 1-1 0 0,0 0 1 0 0,1 0-1 0 0,-1 1 1 0 0,0-1-1 0 0,1 1 1 0 0,-1 0-1 0 0,0 0 1 0 0,1 0-1 0 0,-5 2 1 0 0,-7 3-246 0 0,-19 14 0 0 0,21-13 587 0 0,-8 6 244 0 0,-1 1-1 0 0,2 2 1 0 0,0 0 0 0 0,-20 21-1 0 0,-65 80 872 0 0,100-112-1327 0 0,0 1 0 0 0,1-1 0 0 0,0 1 0 0 0,0 0 0 0 0,0 0 0 0 0,1 1 0 0 0,0-1 0 0 0,0 1 0 0 0,-3 8 0 0 0,6-14 0 0 0,0 0 0 0 0,0 0 0 0 0,-1 0 0 0 0,1 0 0 0 0,0 0 0 0 0,0 0 0 0 0,0 0 0 0 0,0 0 0 0 0,0 0 0 0 0,0 1 0 0 0,1-1 0 0 0,-1 1 0 0 0,5 2 0 0 0,-3-3 0 0 0,2 1 0 0 0,0 1 0 0 0,1-1 0 0 0,-1 0 0 0 0,1 0 0 0 0,0 0 0 0 0,0-1 0 0 0,0 0 0 0 0,0 0 0 0 0,0 0 0 0 0,8 0 0 0 0,5 0 0 0 0,28-3 0 0 0,-12 0-57 0 0,-4 0-760 0 0,1-1-1 0 0,31-7 1 0 0,-42 5-5322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0,'0'0'136'0'0,"14"4"32"0"0,0-4 8 0 0,4 1 16 0 0,1 1-192 0 0,3 0 0 0 0,20 1 0 0 0,-8-1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36 13823 0 0,'1'-1'315'0'0,"6"-7"160"0"0,12-10 235 0 0,-11 14-698 0 0,1 1 59 0 0,-7 2 294 0 0,-2 1 122 0 0,0 0 22 0 0,1 2-441 0 0,-1-1-1 0 0,1 1 1 0 0,0 0-1 0 0,-1 0 1 0 0,1 0 0 0 0,-1 0-1 0 0,0 0 1 0 0,1 3-1 0 0,-2-1-67 0 0,1 0 0 0 0,-1 0 0 0 0,0 0 0 0 0,0 0 0 0 0,0 0 0 0 0,-1 0 0 0 0,1 0 0 0 0,-1 0 0 0 0,0 0 0 0 0,0-1 0 0 0,0 1 0 0 0,-4 3 0 0 0,-5 7 0 0 0,-19 19 0 0 0,18-21 0 0 0,-26 24 0 0 0,-53 39 0 0 0,59-49 139 0 0,13-10 187 0 0,-1 0-1 0 0,0-2 0 0 0,-39 21 0 0 0,55-33-371 0 0,0 0 0 0 0,-1 1 0 0 0,1 0-1 0 0,1-1 1 0 0,-6 6 0 0 0,8-7-454 0 0,-1 0 59 0 0,-3 4 291 0 0,5 2 134 0 0,2-6 91 0 0,1 0 0 0 0,0-1 0 0 0,0 1 0 0 0,0 0 0 0 0,0-1 0 0 0,0 0 0 0 0,0 0 0 0 0,3 0 0 0 0,0 0 126 0 0,3 0-59 0 0,-1-1-1 0 0,0 0 1 0 0,1-1-1 0 0,-1 1 1 0 0,0-2-1 0 0,1 1 1 0 0,14-8 0 0 0,23-6-159 0 0,-14 8 17 0 0,-8 1 0 0 0,0 2 0 0 0,0 0 0 0 0,0 1 0 0 0,42 0 0 0 0,46 8-64 0 0,-108-4-396 0 0,-1 1 490 0 0,11 5-2305 0 0,-10-6-1762 0 0,5 0-1381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2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81 6447 0 0,'0'0'298'0'0,"0"0"-10"0"0,0 0-118 0 0,0 0 206 0 0,0 0 111 0 0,0 0 22 0 0,0 0 3 0 0,0 0 0 0 0,0 0 0 0 0,0 0 0 0 0,-2 1-69 0 0,-11 2-258 0 0,11-3-133 0 0,1 0 319 0 0,1 0 117 0 0,0 0 21 0 0,-1 0-66 0 0,-7 0-294 0 0,2 1-61 0 0,5-1 283 0 0,-6-1 1218 0 0,68-3-908 0 0,-1-3 0 0 0,82-18-1 0 0,-125 21-658 0 0,78-21-22 0 0,-56 14 0 0 0,-31 9 0 0 0,0 0 0 0 0,0 0 0 0 0,1 1 0 0 0,13 0 0 0 0,-22 1 0 0 0,1 0 0 0 0,-1 0 0 0 0,1 0 0 0 0,-1 0 0 0 0,1 0 0 0 0,-1 0 0 0 0,1 0 0 0 0,-1 0 0 0 0,1 0 0 0 0,0 0 0 0 0,-1 0 0 0 0,1 1 0 0 0,-1-1 0 0 0,0 0 0 0 0,1 0 0 0 0,-1 0 0 0 0,1 1 0 0 0,-1-1 0 0 0,1 0 0 0 0,-1 0 0 0 0,1 1 0 0 0,-1-1 0 0 0,0 1 0 0 0,1-1 0 0 0,0 1 0 0 0,-2 5 0 0 0,1-6 0 0 0,-1 3 0 0 0,0-1 0 0 0,0 0 0 0 0,0 1 0 0 0,0-1 0 0 0,0 0 0 0 0,0 0 0 0 0,0 0 0 0 0,-1 1 0 0 0,1-1 0 0 0,-4 2 0 0 0,-20 21 0 0 0,17-18 0 0 0,-39 32-292 0 0,-1-3 0 0 0,-101 58 0 0 0,131-84-266 0 0,-37 16 0 0 0,41-22 343 0 0,12-5-12 0 0,0 1-261 0 0,2 0-22 0 0,0 0 68 0 0,2 0 292 0 0,37-6 347 0 0,44-6 880 0 0,-71 11-937 0 0,0 1 1 0 0,0 0-1 0 0,-1 1 1 0 0,24 4-1 0 0,-33-5-89 0 0,1 1 1 0 0,-1 0-1 0 0,1 0 0 0 0,0 0 0 0 0,-1 0 0 0 0,0 0 1 0 0,1 0-1 0 0,-1 1 0 0 0,0-1 0 0 0,0 1 0 0 0,1 0 1 0 0,-1-1-1 0 0,0 1 0 0 0,-1 0 0 0 0,1 0 0 0 0,0 1 1 0 0,-1-1-1 0 0,1 0 0 0 0,1 5 0 0 0,0-2 52 0 0,-2 1-1 0 0,1 0 0 0 0,-1 0 1 0 0,0 0-1 0 0,0 0 1 0 0,0 0-1 0 0,-1 0 0 0 0,0 0 1 0 0,-1 11-1 0 0,-1-8-102 0 0,-2 0 0 0 0,-2-3 0 0 0,5-5 0 0 0,0 0 0 0 0,0 0 0 0 0,0-1 0 0 0,0 1 0 0 0,0 0 0 0 0,0 0 0 0 0,0-1 0 0 0,0 1 0 0 0,0 0 0 0 0,0-1 0 0 0,0 1 0 0 0,0-1 0 0 0,-1 0 0 0 0,1 1 0 0 0,0-1 0 0 0,0 0 0 0 0,0 0 0 0 0,-1 0 0 0 0,1 0 0 0 0,0 0 0 0 0,-2 0 0 0 0,-1 0 0 0 0,-78 13 0 0 0,-40 8 0 0 0,95-16-16 0 0,1 1 0 0 0,0 2 0 0 0,-35 15 0 0 0,59-23-321 0 0,2 0-138 0 0,0 0-33 0 0,0 0 66 0 0,-1 0 292 0 0,-4-2 134 0 0,2-4 16 0 0,7-1 0 0 0,-3 5 0 0 0,2-1 0 0 0,11-1 0 0 0,3 5-477 0 0,-1 1-1339 0 0,-5-2-2963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336 380 10135 0 0,'0'0'464'0'0,"0"0"-9"0"0,0 0-223 0 0,1 2 156 0 0,-1 1-111 0 0,0 0 0 0 0,0 0 0 0 0,0 0-1 0 0,0 0 1 0 0,0 1 0 0 0,0-1 0 0 0,-1 0 0 0 0,0 0 0 0 0,1 0-1 0 0,-3 4 1 0 0,2-5 235 0 0,1-2 0 0 0,-2 1 0 0 0,-2 1-298 0 0,1-1-103 0 0,-1 0 0 0 0,1 0 1 0 0,0 0-1 0 0,0 0 0 0 0,-1-1 1 0 0,1 1-1 0 0,-4-1 0 0 0,-8 2 253 0 0,-1-1 0 0 0,1 0 0 0 0,-17-3 0 0 0,23 2-160 0 0,-1 0 0 0 0,-17 3-1 0 0,-11 0-206 0 0,1-3-337 0 0,30 1 264 0 0,1-1-1 0 0,-1 1 0 0 0,0-2 1 0 0,0 1-1 0 0,0-1 0 0 0,1 0 1 0 0,-1 0-1 0 0,0-1 0 0 0,-11-4 1 0 0,17 6 76 0 0,0-1 1 0 0,0 1 0 0 0,0-1-1 0 0,0 1 1 0 0,0-1 0 0 0,0 0 0 0 0,0 0-1 0 0,0 0 1 0 0,1 1 0 0 0,-1-1-1 0 0,0 0 1 0 0,0 0 0 0 0,1 0 0 0 0,-1 0-1 0 0,0 0 1 0 0,1 0 0 0 0,-1 0-1 0 0,1-1 1 0 0,-1 1 0 0 0,1-2 0 0 0,-1 1-28 0 0,1-1 0 0 0,0 1 0 0 0,0-1 0 0 0,0 1 0 0 0,0-1 0 0 0,1 1 0 0 0,-1-1 0 0 0,1 1 0 0 0,1-5 0 0 0,3-4-125 0 0,0 0 1 0 0,1 0-1 0 0,10-13 1 0 0,-11 16 126 0 0,24-32 25 0 0,1 0 0 0 0,49-46 0 0 0,-60 67 0 0 0,0 2 0 0 0,1 0 0 0 0,43-27 0 0 0,-50 36 0 0 0,1 1 0 0 0,0 0 0 0 0,0 1 0 0 0,0 1 0 0 0,0 0 0 0 0,1 1 0 0 0,0 1 0 0 0,17-2 0 0 0,-22 4 0 0 0,0 1 0 0 0,0 0 0 0 0,0 1 0 0 0,0 0 0 0 0,0 1 0 0 0,17 5 0 0 0,-20-5 0 0 0,-1 0 0 0 0,0 1 0 0 0,0 0 0 0 0,0 0 0 0 0,0 0 0 0 0,0 0 0 0 0,-1 1 0 0 0,1 0 0 0 0,-1 1 0 0 0,9 8 0 0 0,-3 1 0 0 0,-4 1 0 0 0,-6-13 30 0 0,-1 0 0 0 0,1 1 0 0 0,-1-1 0 0 0,0 0 0 0 0,0 0 0 0 0,0 1 1 0 0,0-1-1 0 0,0 0 0 0 0,-1 0 0 0 0,1 1 0 0 0,-1-1 0 0 0,1 0 0 0 0,-1 0 0 0 0,0 0 0 0 0,0 0 0 0 0,0 0 0 0 0,0 0 0 0 0,0 0 0 0 0,0 0 0 0 0,0 0 0 0 0,-4 3 0 0 0,-1 2 222 0 0,-2 0 0 0 0,1-1 0 0 0,-15 10 0 0 0,8-6-94 0 0,-257 202 7 0 0,217-164-1991 0 0,51-45 1676 0 0,-3 3-6 0 0,4-5-569 0 0,2-3-246 0 0,-1-8-42 0 0,2-4-10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17503 0 0,'0'0'399'0'0,"0"0"60"0"0,0 0 21 0 0,-1 1-59 0 0,-5 4-403 0 0,0 0-1 0 0,1 0 1 0 0,0 0 0 0 0,0 0-1 0 0,0 1 1 0 0,1 0 0 0 0,0 0 0 0 0,0 0-1 0 0,-6 13 1 0 0,-2 8-33 0 0,-9 32 0 0 0,12-31 29 0 0,-30 91-21 0 0,13-39-190 0 0,-42 94 0 0 0,-94 131-1394 0 0,152-287 1591 0 0,0 0 0 0 0,-7 24 0 0 0,-4 8 0 0 0,16-40 43 0 0,-33 64-1250 0 0,32-63-4613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15663 0 0,'0'0'719'0'0,"0"0"-20"0"0,-2 3-449 0 0,-127 192 5544 0 0,103-152-5417 0 0,18-28-373 0 0,1 0 0 0 0,1 1 0 0 0,-9 32 0 0 0,12-38-3 0 0,1-4-208 0 0,1 1-1 0 0,0-1 1 0 0,-1 12 0 0 0,2-16-746 0 0,0-2-1286 0 0,0 0-4924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428 165 15663 0 0,'0'0'356'0'0,"0"-2"50"0"0,-12-29 79 0 0,8 21-327 0 0,0-1 0 0 0,-4-15-1 0 0,5 9-157 0 0,0-22 0 0 0,2 23 0 0 0,-3 7 0 0 0,3 9-4 0 0,0-1-1 0 0,-1 0 0 0 0,1 1 0 0 0,-1 0 1 0 0,1-1-1 0 0,-1 1 0 0 0,0 0 1 0 0,1 0-1 0 0,-1-1 0 0 0,1 1 1 0 0,-1 1-1 0 0,1-1 0 0 0,-1 0 0 0 0,0 0 1 0 0,1 0-1 0 0,-1 1 0 0 0,1-1 1 0 0,-1 1-1 0 0,-1 0 0 0 0,-2 1-58 0 0,-1 1 1 0 0,1-1-1 0 0,0 1 0 0 0,-6 4 0 0 0,-17 15-471 0 0,1 1 1 0 0,-28 32-1 0 0,-42 58 607 0 0,81-93 55 0 0,-4 4 322 0 0,1 0 0 0 0,0 2 0 0 0,-21 41 0 0 0,36-57-378 0 0,5-10-27 0 0,-1 0 1 0 0,1 1-1 0 0,0-1 0 0 0,-1 0 0 0 0,1 0 0 0 0,-1 1 1 0 0,1-1-1 0 0,0 0 0 0 0,-1 0 0 0 0,1 0 0 0 0,-1 0 1 0 0,1 0-1 0 0,0 0 0 0 0,-1 0 0 0 0,1 0 0 0 0,0 0 0 0 0,-1 0 1 0 0,2 0-1 0 0,13-5 178 0 0,0 0 0 0 0,-1 0 0 0 0,1-2 0 0 0,24-14 0 0 0,-27 15-221 0 0,38-22-2 0 0,-2-2 0 0 0,79-62 0 0 0,-119 85 0 0 0,0-1 0 0 0,7-9 0 0 0,-11 12 0 0 0,-5 11 0 0 0,-8 11 0 0 0,-16 22 0 0 0,15-24 0 0 0,0 0 0 0 0,-8 19 0 0 0,1-2 0 0 0,12-24 0 0 0,0 1 0 0 0,1 0 0 0 0,0 0 0 0 0,-5 17 0 0 0,7-13 0 0 0,5-4-861 0 0,7-5-3622 0 0,3-3-1565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459 155 13823 0 0,'6'-1'135'0'0,"0"-1"-1"0"0,0 0 1 0 0,0 0-1 0 0,0-1 1 0 0,0 0 0 0 0,-1 0-1 0 0,1 0 1 0 0,-1-1-1 0 0,0 0 1 0 0,8-7-1 0 0,2-4 344 0 0,24-29-1 0 0,-37 41-227 0 0,1-1 0 0 0,-1 1 0 0 0,0-1 0 0 0,0 0 0 0 0,0 0 0 0 0,0 1 0 0 0,-1-1 0 0 0,1-1 0 0 0,-1 1 0 0 0,0 0 0 0 0,0-5 0 0 0,-2 8-230 0 0,-1 0-1 0 0,1 0 1 0 0,-1 0 0 0 0,0 1 0 0 0,1-1 0 0 0,-1 0-1 0 0,0 1 1 0 0,0 0 0 0 0,0-1 0 0 0,1 1-1 0 0,-4 0 1 0 0,2 0 103 0 0,-1 1-1 0 0,1-1 0 0 0,-1 1 1 0 0,1 0-1 0 0,-1-1 0 0 0,1 2 1 0 0,0-1-1 0 0,-1 0 0 0 0,1 1 1 0 0,0-1-1 0 0,0 1 0 0 0,0 0 1 0 0,-4 3-1 0 0,-3 4-21 0 0,0 0 1 0 0,-10 14-1 0 0,-1 0-142 0 0,-9 7 41 0 0,2 1 0 0 0,-41 62 0 0 0,60-79 0 0 0,9-14 0 0 0,-1 0 0 0 0,1 1 0 0 0,0-1 0 0 0,0 0 0 0 0,-1 1 0 0 0,1-1 0 0 0,0 1 0 0 0,0-1 0 0 0,0 0 0 0 0,0 1 0 0 0,0-1 0 0 0,-1 1 0 0 0,1-1 0 0 0,0 1 0 0 0,0-1 0 0 0,0 0 0 0 0,0 1 0 0 0,0-1 0 0 0,0 1 0 0 0,0-1 0 0 0,0 1 0 0 0,1-1 0 0 0,-1 1 0 0 0,1 0 0 0 0,1-1 0 0 0,-1 0 0 0 0,1 0 0 0 0,-1 1 0 0 0,1-1 0 0 0,-1 0 0 0 0,1 0 0 0 0,-1 0 0 0 0,1 0 0 0 0,-1-1 0 0 0,1 1 0 0 0,-1 0 0 0 0,0-1 0 0 0,1 1 0 0 0,-1-1 0 0 0,1 1 0 0 0,-1-1 0 0 0,0 0 0 0 0,2 0 0 0 0,28-18 0 0 0,-11 0 0 0 0,-14 14-113 0 0,-2 7 29 0 0,-3 7-89 0 0,-1-9 142 0 0,0 10-159 0 0,-1-1 0 0 0,0 0 0 0 0,0 1 0 0 0,-1-1 0 0 0,-1 0 0 0 0,1 0 0 0 0,-9 18 0 0 0,1-1 135 0 0,-44 125 36 0 0,-31 96 22 0 0,64-175-3 0 0,-50 183 0 0 0,38-124 0 0 0,-12 52 0 0 0,42-170 0 0 0,0-1 0 0 0,-9 24 0 0 0,2-19 37 0 0,5-14 81 0 0,4 0 129 0 0,-11-2 735 0 0,10-1-979 0 0,1-1 0 0 0,-1 1 0 0 0,1-1 0 0 0,0 1 0 0 0,-1-1 0 0 0,1 0 0 0 0,0 1 0 0 0,-1-1 0 0 0,1 0 0 0 0,0 0 0 0 0,0 0 0 0 0,-1 0 0 0 0,1 0 0 0 0,0 0 0 0 0,0 0 0 0 0,0-1 0 0 0,1 1-1 0 0,-1 0 1 0 0,0 0 0 0 0,-1-3 0 0 0,0 0-143 0 0,1-1 1 0 0,-1 1-1 0 0,1-1 0 0 0,0 1 0 0 0,-1-8 0 0 0,-1-15-371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76 11975 0 0,'32'-30'1002'0'0,"-23"21"-875"0"0,1 0 0 0 0,12-9 0 0 0,-17 14 387 0 0,3-2 1645 0 0,-6 8-1209 0 0,-4 4-556 0 0,-2 4-394 0 0,0 0 0 0 0,-9 14 0 0 0,-6 11 0 0 0,-49 157 1163 0 0,65-184-1441 0 0,-4 11 469 0 0,1 0 0 0 0,1 0 1 0 0,0 0-1 0 0,2 1 0 0 0,-2 22 0 0 0,7-30-175 0 0,-2-10 34 0 0,1-1-1 0 0,0 1 0 0 0,-1 0 0 0 0,1-1 1 0 0,0 1-1 0 0,0-1 0 0 0,0 1 1 0 0,0-1-1 0 0,0 0 0 0 0,0 1 1 0 0,1-1-1 0 0,-1 0 0 0 0,0 0 0 0 0,1 1 1 0 0,-1-1-1 0 0,1 0 0 0 0,-1-1 1 0 0,1 1-1 0 0,0 0 0 0 0,-1 0 1 0 0,1-1-1 0 0,0 1 0 0 0,-1-1 0 0 0,1 1 1 0 0,0-1-1 0 0,0 0 0 0 0,-1 0 1 0 0,1 0-1 0 0,0 0 0 0 0,0 0 1 0 0,-1 0-1 0 0,1 0 0 0 0,0 0 1 0 0,3-2-1 0 0,1 1-17 0 0,0-1 0 0 0,-1 1 1 0 0,1-2-1 0 0,-1 1 0 0 0,1 0 0 0 0,-1-1 0 0 0,0 0 1 0 0,0-1-1 0 0,6-4 0 0 0,-2 1-115 0 0,-1-1 0 0 0,-1 1 0 0 0,1-2 0 0 0,-2 1 0 0 0,1-1 0 0 0,-1 0 0 0 0,0 0 0 0 0,-1 0 0 0 0,0-1 0 0 0,0 0 0 0 0,-1 0 0 0 0,-1 0 0 0 0,0-1 0 0 0,0 1 0 0 0,-1-1 0 0 0,0 0 0 0 0,-1 0 0 0 0,0 0 0 0 0,0 1 0 0 0,-1-1 0 0 0,-1 0 0 0 0,0 0 0 0 0,-4-15 0 0 0,2 9-477 0 0,-1 1 0 0 0,-1 0 0 0 0,-1 0 0 0 0,0 1 0 0 0,0 0-1 0 0,-2 0 1 0 0,0 0 0 0 0,-13-16 0 0 0,14 22-4895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103 414 15663 0 0,'-8'3'283'0'0,"0"0"0"0"0,0 1-1 0 0,0 0 1 0 0,0 0 0 0 0,-9 7-1 0 0,15-10-75 0 0,-1 1 0 0 0,0-1-1 0 0,0 1 1 0 0,0-1 0 0 0,0 0-1 0 0,0 0 1 0 0,0 0 0 0 0,-1 0-1 0 0,1-1 1 0 0,0 1 0 0 0,-5-1-1 0 0,8 0-175 0 0,0 0-1 0 0,-1 0 0 0 0,1 0 1 0 0,0 0-1 0 0,0 0 1 0 0,0 0-1 0 0,-1-1 1 0 0,1 1-1 0 0,0 0 1 0 0,0 0-1 0 0,0 0 0 0 0,-1 0 1 0 0,1-1-1 0 0,0 1 1 0 0,0 0-1 0 0,0 0 1 0 0,0 0-1 0 0,-1-1 0 0 0,1 1 1 0 0,0 0-1 0 0,0 0 1 0 0,0-1-1 0 0,0 1 1 0 0,0 0-1 0 0,0 0 0 0 0,0 0 1 0 0,0-1-1 0 0,0 1 1 0 0,0 0-1 0 0,0 0 1 0 0,0-1-1 0 0,0 1 0 0 0,0 0 1 0 0,0 0-1 0 0,0-1 1 0 0,1-8 409 0 0,3-2-146 0 0,1 1 0 0 0,0-1 0 0 0,1 1 0 0 0,0 0 0 0 0,0 1 1 0 0,13-15-1 0 0,-6 6-225 0 0,22-26-557 0 0,1 1 0 0 0,2 1 0 0 0,2 3 0 0 0,2 1 0 0 0,1 2 0 0 0,53-34 0 0 0,-87 64 318 0 0,-5 4 129 0 0,-1 0-1 0 0,1-1 1 0 0,0 1-1 0 0,1 0 0 0 0,-1 1 1 0 0,0-1-1 0 0,0 1 1 0 0,9-1-1 0 0,-13 1 48 0 0,0 1-1 0 0,0 0 0 0 0,0 0 1 0 0,0 0-1 0 0,0 0 0 0 0,0 0 1 0 0,0 0-1 0 0,0 0 0 0 0,0 0 1 0 0,0 0-1 0 0,0 0 0 0 0,0 0 1 0 0,1 0-1 0 0,-1 0 1 0 0,0 0-1 0 0,0 0 0 0 0,0 0 1 0 0,0 0-1 0 0,0 0 0 0 0,0 0 1 0 0,0 0-1 0 0,0 0 0 0 0,0 0 1 0 0,0 0-1 0 0,0 0 0 0 0,0 0 1 0 0,1 0-1 0 0,-1 0 1 0 0,0 0-1 0 0,0 0 0 0 0,0 0 1 0 0,0 0-1 0 0,0 0 0 0 0,0 1 1 0 0,0-1-1 0 0,0 0 0 0 0,0 0 1 0 0,0 0-1 0 0,0 0 0 0 0,0 0 1 0 0,0 0-1 0 0,0 0 0 0 0,0 0 1 0 0,0 0-1 0 0,0 0 1 0 0,0 0-1 0 0,0 0 0 0 0,0 0 1 0 0,0 1-1 0 0,0-1 0 0 0,0 0 1 0 0,0 0-1 0 0,0 0 0 0 0,0 0 1 0 0,0 0-1 0 0,0 0 0 0 0,0 0 1 0 0,0 0-1 0 0,0 0 1 0 0,0 0-1 0 0,0 0 0 0 0,0 1 1 0 0,1 7 215 0 0,-1 1 1 0 0,0 0-1 0 0,-1 0 1 0 0,0 0 0 0 0,-1 0-1 0 0,-2 10 1 0 0,-20 55-209 0 0,6-21 13 0 0,0-3-174 0 0,9-26 329 0 0,-8 30 0 0 0,16-47-467 0 0,-1 0 0 0 0,1-1 0 0 0,1 1 0 0 0,-1 0 0 0 0,1 0 0 0 0,0 0 0 0 0,1 0 0 0 0,0 0 0 0 0,1 8 0 0 0,2-6-6540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244 118 15663 0 0,'53'-77'1859'0'0,"-52"76"-1139"0"0,-1 1 249 0 0,0-1-706 0 0,1-1 1 0 0,0 1-1 0 0,-1 0 0 0 0,1-1 0 0 0,-1 0 0 0 0,1 1 1 0 0,-1-1-1 0 0,0 1 0 0 0,1-3 0 0 0,-1-4 281 0 0,0 7-28 0 0,-1 0-72 0 0,-2-1-437 0 0,1 1 0 0 0,-1-1 0 0 0,1 1 0 0 0,-1 0 0 0 0,1 0 0 0 0,-1 0 0 0 0,0 0 0 0 0,1 1 0 0 0,-1-1 0 0 0,0 1 0 0 0,0-1 0 0 0,0 1 0 0 0,0 0 0 0 0,1 0 0 0 0,-1 0 0 0 0,0 1 0 0 0,0-1 0 0 0,0 1 0 0 0,1-1 0 0 0,-1 1 0 0 0,0 0 0 0 0,1 0 0 0 0,-1 0 0 0 0,1 0 0 0 0,-1 1 0 0 0,-2 1 0 0 0,-8 5-15 0 0,1 1 0 0 0,0 0 0 0 0,-19 20 0 0 0,15-14 23 0 0,7-7-15 0 0,-17 16 0 0 0,-34 39 0 0 0,50-52 0 0 0,6-7 0 0 0,0 0 0 0 0,1 0 0 0 0,0 0 0 0 0,-1 1 0 0 0,1-1 0 0 0,1 1 0 0 0,-1 0 0 0 0,1-1 0 0 0,0 1 0 0 0,0 0 0 0 0,0 0 0 0 0,-2 11 0 0 0,4 4 0 0 0,2-17 0 0 0,0-1 0 0 0,0 0 0 0 0,-1 0 0 0 0,1 0 0 0 0,-1-1 0 0 0,1 1 0 0 0,0-1 0 0 0,0 1 0 0 0,0-1 0 0 0,-1 0 0 0 0,2 1 0 0 0,-1-1 0 0 0,0 0 0 0 0,0-1 0 0 0,0 1 0 0 0,0 0 0 0 0,0-1 0 0 0,1 1 0 0 0,-1-1 0 0 0,0 1 0 0 0,1-1 0 0 0,-1 0 0 0 0,0 0 0 0 0,5-1 0 0 0,1 1 0 0 0,-1-1 0 0 0,1 0 0 0 0,0 0 0 0 0,-1-1 0 0 0,13-5 0 0 0,-15 6-99 0 0,-1-1-1 0 0,0-1 0 0 0,1 1 1 0 0,-1 0-1 0 0,0-1 1 0 0,0 0-1 0 0,0 0 0 0 0,-1 0 1 0 0,1 0-1 0 0,-1-1 1 0 0,0 0-1 0 0,0 1 0 0 0,0-1 1 0 0,0 0-1 0 0,0 0 1 0 0,-1-1-1 0 0,0 1 0 0 0,0 0 1 0 0,2-7-1 0 0,-2 2 100 0 0,-7 16 0 0 0,-2 9 0 0 0,6-8 4 0 0,0 0-1 0 0,0 0 1 0 0,1 0 0 0 0,1 15-1 0 0,1 23-229 0 0,-1-39-852 0 0,0-5-372 0 0,-1-2-71 0 0,0 0-14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48 17503 0 0,'4'-4'251'0'0,"-1"-1"1"0"0,0 1-1 0 0,0-1 0 0 0,0 1 0 0 0,-1-1 1 0 0,3-5-1 0 0,-2 3-106 0 0,-3 7-144 0 0,0-1-1 0 0,0 1 1 0 0,0 0-1 0 0,0 0 1 0 0,1 0 0 0 0,-1-1-1 0 0,0 1 1 0 0,0 0-1 0 0,0 0 1 0 0,0 0 0 0 0,1 0-1 0 0,-1 0 1 0 0,0-1-1 0 0,0 1 1 0 0,0 0-1 0 0,1 0 1 0 0,-1 0 0 0 0,0 0-1 0 0,0 0 1 0 0,0 0-1 0 0,1 0 1 0 0,-1 0-1 0 0,0 0 1 0 0,0 0 0 0 0,1 0-1 0 0,-1 0 1 0 0,0 0-1 0 0,1 1 2 0 0,0 0 1 0 0,-1-1-1 0 0,1 1 0 0 0,0 0 0 0 0,-1 0 0 0 0,0 0 1 0 0,1 0-1 0 0,-1 0 0 0 0,1 0 0 0 0,-1 1 0 0 0,0-1 0 0 0,0 0 1 0 0,0 0-1 0 0,1 0 0 0 0,-1 2 0 0 0,0 22 347 0 0,0-23-290 0 0,0 15 236 0 0,-2 0 0 0 0,0 0 0 0 0,-1-1-1 0 0,-7 23 1 0 0,-27 64 764 0 0,-11 6-233 0 0,-27 71-355 0 0,63-146-961 0 0,1 0 0 0 0,2 1 0 0 0,-6 49 1 0 0,14-62-1137 0 0,0-1-3576 0 0,1-3-1236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2-41 0 0,0 14 146 0 0,1 0-1 0 0,0 0 1 0 0,1 0-1 0 0,7 28 1 0 0,4-3 383 0 0,1 1 1 0 0,2-2 0 0 0,1 0 0 0 0,3-1 0 0 0,1 0 0 0 0,2-2-1 0 0,32 41 1 0 0,5-8 744 0 0,37 49 292 0 0,-81-97-1559 0 0,-1 1 1 0 0,-1 1 0 0 0,17 39 0 0 0,-20-38-164 0 0,-2 2 1 0 0,0-1-1 0 0,-2 2 0 0 0,4 31 1 0 0,-9-41 175 0 0,-1-1 1 0 0,0 1 0 0 0,-2 0-1 0 0,0 0 1 0 0,-1 0 0 0 0,-1 0-1 0 0,-7 27 1 0 0,3-24-196 0 0,-1-1 0 0 0,-1 0 0 0 0,0 0 0 0 0,-2-1 0 0 0,0 0 0 0 0,-1-1 0 0 0,-1 0 0 0 0,0-1 0 0 0,-2-1 0 0 0,0 0 0 0 0,-18 14 0 0 0,11-12-3528 0 0,13-12-860 0 0,-4 3-3833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2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10135 0 0,'0'0'231'0'0,"0"0"29"0"0,0 0 19 0 0,-1 0-41 0 0,-4 4-112 0 0,0 0 0 0 0,1 0 0 0 0,0 0-1 0 0,0 0 1 0 0,0 1 0 0 0,0 0 0 0 0,1 0-1 0 0,-5 7 1 0 0,-3 4 782 0 0,5-7-140 0 0,0-1 0 0 0,0 1 0 0 0,-4 10 0 0 0,10-18-256 0 0,-1 0-433 0 0,0 6 400 0 0,1 4-429 0 0,1 4 150 0 0,0 1-1 0 0,5 16 1 0 0,-3-15 275 0 0,1 23 1 0 0,-3-34-414 0 0,-2-1 1 0 0,1 1-1 0 0,0 0 0 0 0,-1 0 0 0 0,0 0 1 0 0,-1 0-1 0 0,-3 9 0 0 0,-4 6-62 0 0,-1-2 0 0 0,-22 32 0 0 0,3-6 0 0 0,2 0 0 0 0,27-45-6 0 0,0 0 0 0 0,0 1 0 0 0,0-1 0 0 0,0 0-1 0 0,0 0 1 0 0,-1 0 0 0 0,1 0 0 0 0,0 1 0 0 0,0-1 0 0 0,0 0 0 0 0,0 0-1 0 0,0 0 1 0 0,0 0 0 0 0,0 1 0 0 0,0-1 0 0 0,0 0 0 0 0,0 0 0 0 0,0 0-1 0 0,0 1 1 0 0,0-1 0 0 0,0 0 0 0 0,0 0 0 0 0,0 0 0 0 0,0 1 0 0 0,0-1-1 0 0,0 0 1 0 0,0 0 0 0 0,0 0 0 0 0,1 1 0 0 0,-1-1 0 0 0,0 0 0 0 0,0 0-1 0 0,0 0 1 0 0,0 0 0 0 0,0 0 0 0 0,0 1 0 0 0,1-1 0 0 0,-1 0-1 0 0,0 0 1 0 0,0 0 0 0 0,0 0 0 0 0,0 0 0 0 0,1 0 0 0 0,-1 0 0 0 0,0 1-1 0 0,0-1 1 0 0,0 0 0 0 0,0 0 0 0 0,1 0 0 0 0,-1 0 0 0 0,0 0 0 0 0,0 0-1 0 0,0 0 1 0 0,1 0 0 0 0,-1 0 0 0 0,0 0 0 0 0,0 0 0 0 0,1 0 0 0 0,11-2-403 0 0,-11 1 304 0 0,2 1-81 0 0,0-1 1 0 0,0 0-1 0 0,0 0 0 0 0,0 0 0 0 0,0 0 0 0 0,0-1 1 0 0,0 1-1 0 0,0-1 0 0 0,0 0 0 0 0,3-2 0 0 0,-5 3-962 0 0,0 0-2672 0 0,5-4-1148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13823 0 0,'0'0'315'0'0,"0"0"45"0"0,0 0 21 0 0,0 0-49 0 0,0 0-149 0 0,0 0 194 0 0,-1 1 110 0 0,-4 4-329 0 0,0-1 1 0 0,0 0-1 0 0,-1 0 0 0 0,1 0 0 0 0,-1-1 1 0 0,-10 5-1 0 0,-15 10 782 0 0,-60 46 177 0 0,-136 111-1117 0 0,182-138 0 0 0,10-7 124 0 0,-100 76-389 0 0,118-95 491 0 0,0-1 0 0 0,-1 0 0 0 0,0-1 0 0 0,0-1-1 0 0,-1-1 1 0 0,-28 7 0 0 0,45-13-152 0 0,-1-1 0 0 0,0 1 0 0 0,1-1 0 0 0,-1 0 0 0 0,0 0 0 0 0,0 0 0 0 0,-2 0 0 0 0,4 0-74 0 0,1 0 1 0 0,0 0-1 0 0,-1 0 0 0 0,1 0 1 0 0,0 0-1 0 0,0 0 0 0 0,-1 0 1 0 0,1 0-1 0 0,0-1 0 0 0,-1 1 0 0 0,1 0 1 0 0,0 0-1 0 0,0 0 0 0 0,-1 0 1 0 0,1 0-1 0 0,0-1 0 0 0,0 1 0 0 0,-1 0 1 0 0,1 0-1 0 0,0 0 0 0 0,0-1 1 0 0,0 1-1 0 0,-1 0 0 0 0,1 0 0 0 0,0-1 1 0 0,0 1-1 0 0,0 0 0 0 0,0-1 1 0 0,0 1-1 0 0,0 0 0 0 0,-1 0 0 0 0,1-1 1 0 0,0 1-1 0 0,0 0 0 0 0,0-1 1 0 0,0 1-1 0 0,0 0 0 0 0,0-1 1 0 0,0 1-1 0 0,0 0 0 0 0,0 0 0 0 0,1-1 1 0 0,-1 1-1 0 0,0 0 0 0 0,0-1 1 0 0,0 1-1 0 0,0 0 0 0 0,0 0 0 0 0,0-1 1 0 0,1 1-1 0 0,-1 0 0 0 0,0 0 1 0 0,0-1-1 0 0,1 1 0 0 0,3-7-6 0 0,1 0 0 0 0,1 1 0 0 0,-1 0 0 0 0,1 0 0 0 0,0 0 0 0 0,0 1 0 0 0,13-9 0 0 0,-16 12-10 0 0,19-15-781 0 0,2 0 0 0 0,0 2 0 0 0,43-21 0 0 0,-59 33 48 0 0,0 1 0 0 0,1 0-1 0 0,15-2 1 0 0,-2 1-786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378 153 8287 0 0,'0'0'191'0'0,"5"-6"252"0"0,1 0-251 0 0,1 2 0 0 0,-1-1 1 0 0,14-7-1 0 0,5-3 4197 0 0,-23 14-3365 0 0,-2 1 0 0 0,0 0-953 0 0,0-1 0 0 0,0 1 0 0 0,1 0 0 0 0,-1 0 0 0 0,0 0 0 0 0,0-1 0 0 0,0 1 0 0 0,1 0 0 0 0,-1 0 0 0 0,0 0 0 0 0,0-1 0 0 0,0 1 0 0 0,0 0-1 0 0,0 0 1 0 0,1-1 0 0 0,-1 1 0 0 0,0 0 0 0 0,0-1 0 0 0,0 1 0 0 0,0 0 0 0 0,0 0 0 0 0,0-1 0 0 0,0 1 0 0 0,0 0 0 0 0,0-1 0 0 0,0 1 0 0 0,0 0 0 0 0,0-1 0 0 0,0 1 0 0 0,0 0-1 0 0,0 0 1 0 0,0-1 0 0 0,-1 1 0 0 0,1 0 0 0 0,0 0 0 0 0,0-1 0 0 0,0 1 0 0 0,0 0 0 0 0,-1 0 0 0 0,1-1 0 0 0,0 1 0 0 0,0 0 0 0 0,0 0 0 0 0,-1-1 0 0 0,-11-8 952 0 0,4 6-852 0 0,0 1-1 0 0,0 0 0 0 0,0 1 1 0 0,0 0-1 0 0,0 0 0 0 0,-12 1 1 0 0,-50 5-270 0 0,65-4 133 0 0,-40 3-34 0 0,-86 22 0 0 0,14 13 0 0 0,149-64 0 0 0,-1 6 0 0 0,0 1 0 0 0,2 1 0 0 0,38-14 0 0 0,-47 23 0 0 0,0 1 0 0 0,0 0 0 0 0,1 2 0 0 0,0 1 0 0 0,35-2 0 0 0,-54 6 0 0 0,0 0 0 0 0,0 0 0 0 0,1 1 0 0 0,-1 0 0 0 0,0 0 0 0 0,0 0 0 0 0,0 1 0 0 0,0 0 0 0 0,0 0 0 0 0,11 6 0 0 0,-14-7 0 0 0,0 2 0 0 0,0-1 0 0 0,0 0 0 0 0,-1 0 0 0 0,1 1 0 0 0,0 0 0 0 0,-1-1 0 0 0,0 1 0 0 0,0 0 0 0 0,0 0 0 0 0,0 1 0 0 0,0-1 0 0 0,-1 0 0 0 0,1 0 0 0 0,-1 1 0 0 0,0-1 0 0 0,0 1 0 0 0,0-1 0 0 0,-1 1 0 0 0,1 4 0 0 0,0-1 0 0 0,-2 0 0 0 0,1 0 0 0 0,-1 0 0 0 0,0 0 0 0 0,-2 9 0 0 0,-2 6 0 0 0,3-11 0 0 0,-1-4 0 0 0,-4 5 0 0 0,1-1 0 0 0,0 1 0 0 0,1 0 0 0 0,0 0 0 0 0,1 1 0 0 0,0-1 0 0 0,1 1 0 0 0,-3 23 0 0 0,4-5-457 0 0,4-10-4992 0 0,1-4-1237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67 10135 0 0,'4'-5'213'0'0,"1"0"0"0"0,-1-1-1 0 0,7-11 1 0 0,12-16 70 0 0,-23 32 110 0 0,0 1 106 0 0,0 0 11 0 0,0 0 2 0 0,0 0 0 0 0,0 0 0 0 0,0 0 0 0 0,-12 11 734 0 0,8-6-956 0 0,-7 6-146 0 0,1 1-1 0 0,0-1 1 0 0,-16 26 0 0 0,-21 46 349 0 0,31-53-441 0 0,-194 312-52 0 0,71-128 0 0 0,-61 78 0 0 0,152-224 0 0 0,47-67 0 0 0,-3 7 0 0 0,6-5 0 0 0,4-3 0 0 0,7-4-1157 0 0,3-2-4630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242 103 8287 0 0,'0'0'191'0'0,"-2"0"26"0"0,-21 15 315 0 0,21-15-144 0 0,2 0 110 0 0,0 0 12 0 0,0 0 2 0 0,0 0 0 0 0,0 0 0 0 0,0 0 0 0 0,0 0 68 0 0,0 0 286 0 0,1 0 124 0 0,16-11-199 0 0,1 0 0 0 0,34-14-1 0 0,-19 10 36 0 0,-3 2-454 0 0,0 1 1 0 0,63-17 0 0 0,-79 27-373 0 0,-3 4 0 0 0,-10-2 0 0 0,0 1 0 0 0,-1-1 0 0 0,1 0 0 0 0,0 0 0 0 0,-1 1 0 0 0,1-1 0 0 0,0 0 0 0 0,-1 1 0 0 0,1-1 0 0 0,-1 1 0 0 0,1-1 0 0 0,-1 1 0 0 0,1-1 0 0 0,-1 1 0 0 0,1-1 0 0 0,-1 1 0 0 0,1-1 0 0 0,-1 1 0 0 0,0 0 0 0 0,1-1 0 0 0,-1 1 0 0 0,0 0 0 0 0,1-1 0 0 0,-1 1 0 0 0,0 0 0 0 0,0-1 0 0 0,0 1 0 0 0,0 0 0 0 0,0 0 0 0 0,0-1 0 0 0,0 1 0 0 0,0 0 0 0 0,0 1 0 0 0,-1 1 0 0 0,0 1 0 0 0,0 0 0 0 0,-1-1 0 0 0,1 1 0 0 0,-4 4 0 0 0,-2 6 0 0 0,5-9 0 0 0,0-1 0 0 0,0 0 0 0 0,0 0 0 0 0,-1 0 0 0 0,0 0 0 0 0,0 0 0 0 0,0 0 0 0 0,0-1 0 0 0,0 0 0 0 0,-6 4 0 0 0,-4 3 0 0 0,-24 13 0 0 0,3-3 0 0 0,-62 33 0 0 0,58-34 0 0 0,27-13 0 0 0,1-1 0 0 0,0 1 0 0 0,1 1 0 0 0,-15 12 0 0 0,11-8 0 0 0,0-1 0 0 0,-1 0 0 0 0,-19 11 0 0 0,29-17 0 0 0,5-2 0 0 0,6 0 0 0 0,-7-2 0 0 0,8 0 0 0 0,0 0 0 0 0,0-1 0 0 0,0 0 0 0 0,-1 0 0 0 0,1 0 0 0 0,0-1 0 0 0,11-5 0 0 0,10-1 0 0 0,-12 4 0 0 0,0 1 0 0 0,0 1 0 0 0,1 1 0 0 0,-1 0 0 0 0,32 3 0 0 0,-40-1 0 0 0,0 0 0 0 0,1-1 0 0 0,0 2 0 0 0,-1 0 0 0 0,1 0 0 0 0,16 6 0 0 0,-17-2 0 0 0,-7-4 0 0 0,-1 0 0 0 0,1 0 0 0 0,-1 0 0 0 0,0 0 0 0 0,0 1 0 0 0,0-1 0 0 0,0 0 0 0 0,0 1 0 0 0,0-1 0 0 0,-1 1 0 0 0,1-1 0 0 0,-1 1 0 0 0,0 0 0 0 0,0 3 0 0 0,0-1 0 0 0,-1-1 0 0 0,1 1 0 0 0,-1-1 0 0 0,-1 1 0 0 0,1-1 0 0 0,0 0 0 0 0,-5 8 0 0 0,-1 0 0 0 0,0 0 0 0 0,-1-1 0 0 0,0 0 0 0 0,-15 14 0 0 0,9-12 0 0 0,-1-1 0 0 0,0 0 0 0 0,-1-1 0 0 0,0-1 0 0 0,0-1 0 0 0,-1 0 0 0 0,-21 7 0 0 0,21-9 0 0 0,-28 6 0 0 0,13-4 0 0 0,-29 4 0 0 0,42-9 0 0 0,-26 7 0 0 0,41-10-11 0 0,2 0-3 0 0,-1 0 1 0 0,0-1-1 0 0,0 1 1 0 0,0-1-1 0 0,1 0 1 0 0,-1 1-1 0 0,0-1 0 0 0,-4-1 1 0 0,6 1-683 0 0,2-1-257 0 0,4-5-1013 0 0,3-1-3830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11975 0 0,'0'0'267'0'0,"0"0"42"0"0,0 0 17 0 0,0 0-28 0 0,0 0-126 0 0,0 0 204 0 0,0 0 111 0 0,0 0 22 0 0,0 0 3 0 0,0 0 0 0 0,0 0 0 0 0,0 0 0 0 0,0 0 0 0 0,0 0 0 0 0,1 2 0 0 0,-1 0-444 0 0,0-1-1 0 0,0 1 1 0 0,0 0-1 0 0,-1 0 1 0 0,1-1-1 0 0,0 1 0 0 0,-1 0 1 0 0,1-1-1 0 0,-1 1 1 0 0,1 0-1 0 0,-1-1 1 0 0,0 1-1 0 0,0-1 1 0 0,0 1-1 0 0,0-1 1 0 0,0 1-1 0 0,-2 2 1 0 0,-25 26-180 0 0,28-29 129 0 0,-109 105-17 0 0,-42 43 0 0 0,135-132 0 0 0,-19 18 0 0 0,-52 70 0 0 0,85-102 0 0 0,-1 1 0 0 0,1 0 0 0 0,0 0 0 0 0,0 0 0 0 0,0 0 0 0 0,1 0 0 0 0,-1 1 0 0 0,1-1 0 0 0,0 0 0 0 0,1 1 0 0 0,-1-1 0 0 0,1 1 0 0 0,0 8 0 0 0,0-10 0 0 0,0-1 0 0 0,1 1 0 0 0,0 0 0 0 0,-1 0 0 0 0,1-1 0 0 0,0 1 0 0 0,1 0 0 0 0,-1-1 0 0 0,0 1 0 0 0,1-1 0 0 0,-1 0 0 0 0,1 1 0 0 0,0-1 0 0 0,0 0 0 0 0,0 0 0 0 0,0 0 0 0 0,0 0 0 0 0,0 0 0 0 0,0-1 0 0 0,1 1 0 0 0,-1-1 0 0 0,1 1 0 0 0,2 0 0 0 0,8 3 0 0 0,0 0 0 0 0,1-1 0 0 0,-1-1 0 0 0,1 0 0 0 0,-1-1 0 0 0,1-1 0 0 0,0 0 0 0 0,18-1 0 0 0,15-4 0 0 0,51-10 0 0 0,-57 7 0 0 0,-32 6 23 0 0,19-3 159 0 0,1-1-1 0 0,-1-2 1 0 0,0 0-1 0 0,30-13 1 0 0,-41 12 54 0 0,0 0 0 0 0,-1 0 1 0 0,-1-2-1 0 0,18-13 0 0 0,-27 19-240 0 0,-1-1-1 0 0,0 1 1 0 0,-1-1 0 0 0,1-1 0 0 0,-1 1-1 0 0,0 0 1 0 0,0-1 0 0 0,0 0 0 0 0,-1 0-1 0 0,0 0 1 0 0,0 0 0 0 0,-1-1 0 0 0,0 1-1 0 0,2-11 1 0 0,-2 7 4 0 0,0-1 0 0 0,-1 0 0 0 0,-1 0 0 0 0,-1-14 0 0 0,1 21 0 0 0,0 0 0 0 0,-1 0 0 0 0,0 0 0 0 0,0 0 0 0 0,0-1 0 0 0,-1 1 0 0 0,1 1 0 0 0,-1-1 0 0 0,0 0 0 0 0,0 0 0 0 0,0 1 0 0 0,-1-1 0 0 0,-4-5 0 0 0,5 7 0 0 0,0 1 0 0 0,0 0 0 0 0,0-1 0 0 0,0 1 0 0 0,0 0 0 0 0,-1 0 0 0 0,1 1 0 0 0,0-1 0 0 0,-1 0 0 0 0,1 1 0 0 0,0-1 0 0 0,-1 1 0 0 0,1 0 0 0 0,0 0 0 0 0,-1 0 0 0 0,1 0 0 0 0,-1 0 0 0 0,1 0 0 0 0,0 1 0 0 0,-1-1 0 0 0,1 1 0 0 0,-3 1 0 0 0,-3 0 0 0 0,1 1 0 0 0,-1 0 0 0 0,1 0 0 0 0,0 1 0 0 0,-9 6 0 0 0,-3 4-79 0 0,1 1-1 0 0,0 1 0 0 0,1 0 1 0 0,1 1-1 0 0,1 1 0 0 0,0 0 1 0 0,1 1-1 0 0,1 1 0 0 0,1 0 1 0 0,-17 40-1 0 0,27-54-139 0 0,-1 1 0 0 0,1-1 0 0 0,0 1 0 0 0,-1 11 1 0 0,2-16 165 0 0,1-1 1 0 0,0 1 0 0 0,0 0 0 0 0,0-1 0 0 0,0 1-1 0 0,0-1 1 0 0,0 1 0 0 0,0-1 0 0 0,0 1 0 0 0,1-1-1 0 0,-1 1 1 0 0,1-1 0 0 0,-1 1 0 0 0,1-1 0 0 0,0 0-1 0 0,-1 1 1 0 0,1-1 0 0 0,0 0 0 0 0,0 1 0 0 0,0-1 0 0 0,0 0-1 0 0,0 0 1 0 0,0 0 0 0 0,0 0 0 0 0,0 0 0 0 0,1 0-1 0 0,0 1 1 0 0,12 2-460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11975 0 0,'31'-10'660'0'0,"42"-7"-1"0"0,-6 2-608 0 0,191-62 3883 0 0,-21 3-1790 0 0,-229 71-2161 0 0,-5 2-1 0 0,-1 0 0 0 0,1 0 0 0 0,-1 1 0 0 0,0-1 0 0 0,1 1 0 0 0,0 0 0 0 0,-1-1 0 0 0,1 1 0 0 0,-1 0 0 0 0,1 0 0 0 0,-1 1 0 0 0,1-1 0 0 0,2 1 0 0 0,-3-1-1386 0 0,-4 5-511 0 0,-11 15-107 0 0,-5 3-24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3 131 15663 0 0,'-1'0'41'0'0,"1"0"0"0"0,0 0-1 0 0,0 0 1 0 0,0 0 0 0 0,0-1-1 0 0,0 1 1 0 0,0 0 0 0 0,0 0-1 0 0,-1 0 1 0 0,1 0 0 0 0,0 0-1 0 0,0-1 1 0 0,0 1 0 0 0,0 0-1 0 0,0 0 1 0 0,0 0 0 0 0,0 0 0 0 0,0 0-1 0 0,0-1 1 0 0,0 1 0 0 0,0 0-1 0 0,0 0 1 0 0,0 0 0 0 0,0 0-1 0 0,0-1 1 0 0,0 1 0 0 0,0 0-1 0 0,0 0 1 0 0,0 0 0 0 0,0 0-1 0 0,0-1 1 0 0,0 1 0 0 0,1 0-1 0 0,-1 0 1 0 0,0 0 0 0 0,0 0-1 0 0,0 0 1 0 0,7-8 673 0 0,15-8-140 0 0,-18 13-256 0 0,5-2-20 0 0,0 1-1 0 0,0-1 1 0 0,1 1-1 0 0,12-3 1 0 0,6-3 262 0 0,-3 1 38 0 0,1 2 0 0 0,1 1 0 0 0,48-4 0 0 0,0-1-334 0 0,-53 7-563 0 0,77-11 927 0 0,-88 14-1275 0 0,0 1-1 0 0,1 0 1 0 0,-1 1 0 0 0,0 0-1 0 0,0 1 1 0 0,20 5 0 0 0,-15-1-887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19 10135 0 0,'6'-3'138'0'0,"-1"0"-16"0"0,0 1 0 0 0,0 0 0 0 0,0 0 0 0 0,0 1 0 0 0,0 0 0 0 0,0-1 0 0 0,1 2 0 0 0,7-2 0 0 0,-11 2 604 0 0,-2 0 244 0 0,0 0 44 0 0,0 0-61 0 0,-14 0 535 0 0,9-1-1320 0 0,0 1-1 0 0,-1 1 0 0 0,1-1 0 0 0,-10 2 0 0 0,-11 6-160 0 0,0 1-1 0 0,-37 18 1 0 0,15-5-10 0 0,3-2 3 0 0,1 2 0 0 0,2 2 0 0 0,0 1 0 0 0,-50 41 0 0 0,83-58 32 0 0,-1 1-1 0 0,2 0 1 0 0,-1 0-1 0 0,1 0 1 0 0,1 1 0 0 0,-1 0-1 0 0,2 1 1 0 0,0-1-1 0 0,0 1 1 0 0,1 1-1 0 0,0-1 1 0 0,1 1-1 0 0,0 0 1 0 0,1 0 0 0 0,0 0-1 0 0,1 0 1 0 0,0 0-1 0 0,1 1 1 0 0,0-1-1 0 0,2 15 1 0 0,0-20-61 0 0,0 0 0 0 0,0 0 0 0 0,0 0 0 0 0,1 0 0 0 0,0 0 0 0 0,1-1 0 0 0,-1 1 0 0 0,1-1 0 0 0,1 1 1 0 0,-1-1-1 0 0,1 0 0 0 0,0 0 0 0 0,0-1 0 0 0,6 7 0 0 0,-3-7 167 0 0,-1 1 0 0 0,1-1-1 0 0,0 0 1 0 0,0 0 0 0 0,1 0 0 0 0,-1-1 0 0 0,1 0 0 0 0,0-1-1 0 0,0 0 1 0 0,0 0 0 0 0,11 1 0 0 0,6 2-122 0 0,0-2 1 0 0,0-1-1 0 0,1-1 1 0 0,-1-1 0 0 0,0-1-1 0 0,1-1 1 0 0,-1-2-1 0 0,0 0 1 0 0,31-9-1 0 0,-5-2-16 0 0,-1-2 0 0 0,96-45 0 0 0,-122 49 0 0 0,0-2 0 0 0,-1 0 0 0 0,-1-2 0 0 0,0 0 0 0 0,-1-2 0 0 0,-1 0 0 0 0,29-35 0 0 0,-47 51 0 0 0,0-1 0 0 0,0 0 0 0 0,-1 1 0 0 0,1-1 0 0 0,-1 0 0 0 0,0 0 0 0 0,1 0 0 0 0,-1 0 0 0 0,-1-1 0 0 0,1 1 0 0 0,0 0 0 0 0,-1 0 0 0 0,0 0 0 0 0,1-1 0 0 0,-1 1 0 0 0,0 0 0 0 0,-2-7 0 0 0,2 8 0 0 0,-1 1 0 0 0,0-1 0 0 0,0 0 0 0 0,0 1 0 0 0,0-1 0 0 0,0 0 0 0 0,-1 1 0 0 0,1-1 0 0 0,0 1 0 0 0,-1 0 0 0 0,1-1 0 0 0,-1 1 0 0 0,-2-1 0 0 0,-22-15 0 0 0,19 14 0 0 0,1 1 0 0 0,-1-1 0 0 0,0 1 0 0 0,1 1 0 0 0,-1-1 0 0 0,0 1 0 0 0,0 1 0 0 0,0-1 0 0 0,0 1 0 0 0,0 0 0 0 0,0 1 0 0 0,-8 1 0 0 0,-3 1 0 0 0,-1 1 0 0 0,1 1 0 0 0,-23 9 0 0 0,32-10 0 0 0,1 0 0 0 0,-1 0 0 0 0,1 1 0 0 0,0 0 0 0 0,0 1 0 0 0,1-1 0 0 0,-1 1 0 0 0,1 1 0 0 0,-7 7 0 0 0,6-3 0 0 0,0 0 0 0 0,1 0 0 0 0,0 0 0 0 0,0 1 0 0 0,-8 21 0 0 0,4 1 0 0 0,1 1 0 0 0,2-1 0 0 0,-7 69 0 0 0,13-81-2101 0 0,4 44 0 0 0,1-47 567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15663 0 0,'0'0'719'0'0,"0"0"-20"0"0,1 0-449 0 0,41-2 440 0 0,-1-2-1 0 0,42-11 1 0 0,-35 7-251 0 0,281-54 1865 0 0,-207 37-1536 0 0,16-4-212 0 0,-24 5-530 0 0,141-14 0 0 0,-251 38-38 0 0,11-2-112 0 0,-1 1 1 0 0,1 1 0 0 0,-1 0-1 0 0,0 1 1 0 0,1 0-1 0 0,18 5 1 0 0,-22 0-1485 0 0,-7 1-3442 0 0,-5 1-1832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78 13823 0 0,'0'0'315'0'0,"0"0"45"0"0,0 0 21 0 0,2-1-49 0 0,1-1-316 0 0,1 0-1 0 0,0 1 0 0 0,-1-1 1 0 0,1 1-1 0 0,0-1 0 0 0,0 1 1 0 0,0 0-1 0 0,0 1 0 0 0,6-1 1 0 0,16-4 390 0 0,36-12 1019 0 0,0 3 0 0 0,2 3 0 0 0,100-5 0 0 0,-114 19-1425 0 0,-28-1 0 0 0,-22-3 0 0 0,1 1 0 0 0,-1 0 0 0 0,1 0 0 0 0,0 0 0 0 0,-1 0 0 0 0,1 0 0 0 0,-1 1 0 0 0,1-1 0 0 0,-1 0 0 0 0,1 0 0 0 0,-1 0 0 0 0,1 0 0 0 0,-1 1 0 0 0,1-1 0 0 0,-1 0 0 0 0,0 0 0 0 0,1 1 0 0 0,-1-1 0 0 0,1 0 0 0 0,-1 1 0 0 0,1-1 0 0 0,-1 0 0 0 0,1 1 0 0 0,-2 5 0 0 0,0-5 0 0 0,0 3 0 0 0,-1 0 0 0 0,1-1 0 0 0,-1 1 0 0 0,0 0 0 0 0,0-1 0 0 0,-1 1 0 0 0,1-1 0 0 0,-1 0 0 0 0,0 0 0 0 0,1 0 0 0 0,-1 0 0 0 0,-1 0 0 0 0,-3 2 0 0 0,-8 6 0 0 0,-26 14 0 0 0,30-19 0 0 0,-62 36 0 0 0,-101 42 0 0 0,5-8 0 0 0,172-74 0 0 0,11 0 0 0 0,16 0 0 0 0,-5-2 0 0 0,0 1 0 0 0,0 1 0 0 0,0 1 0 0 0,27 7 0 0 0,14 5 76 0 0,-32-8-760 0 0,0 2 0 0 0,47 19 0 0 0,-77-27 682 0 0,-1 1-1 0 0,0 0 0 0 0,1 0 1 0 0,-1 0-1 0 0,3 3 0 0 0,1 4 3 0 0,-6-7 32 0 0,0 0 0 0 0,0 0 0 0 0,0 0 0 0 0,-1 1 0 0 0,1-1 0 0 0,-1 0 0 0 0,1 1 0 0 0,-1-1 0 0 0,0 0 0 0 0,0 1 0 0 0,0-1 0 0 0,0 0 0 0 0,-1 1 0 0 0,1-1 0 0 0,0 0 0 0 0,-1 1 0 0 0,0-1 0 0 0,0 0 0 0 0,1 0 0 0 0,-1 0 0 0 0,0 1 0 0 0,-1-1 0 0 0,1 0 0 0 0,0 0 0 0 0,-1-1 0 0 0,1 1 0 0 0,-1 0 0 0 0,-2 2 0 0 0,-5 5 231 0 0,-1-1 0 0 0,0 0 0 0 0,-21 13 0 0 0,26-18-251 0 0,-14 10-12 0 0,-1-2 0 0 0,0 0 0 0 0,-1-1 0 0 0,0-2 0 0 0,-28 9 0 0 0,1-2 0 0 0,33-10 0 0 0,1 0 0 0 0,-1-1 0 0 0,1 0 0 0 0,-1-1 0 0 0,0-1 0 0 0,-1 0 0 0 0,-16-1 0 0 0,21-1 0 0 0,-1 0 0 0 0,-23 4 0 0 0,-9 0 0 0 0,30-7-244 0 0,8-3-5418 0 0,4-1-1024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57 8287 0 0,'0'0'191'0'0,"0"0"26"0"0,0 0 9 0 0,1 0-34 0 0,4-2-78 0 0,-4 1 274 0 0,-1 1 110 0 0,0 0 12 0 0,0 0-67 0 0,11-33 3210 0 0,-8 24-2979 0 0,3-2 2321 0 0,-4 11-1920 0 0,-1 7-1115 0 0,-1-2 40 0 0,0 0 0 0 0,0 0 0 0 0,-1-1 0 0 0,0 1 0 0 0,0 0 0 0 0,0 0 0 0 0,0-1 0 0 0,-3 7 0 0 0,-19 34 0 0 0,-18 20 0 0 0,-58 68 0 0 0,84-114 0 0 0,15-19 0 0 0,-1 1 0 0 0,1-1 0 0 0,0 0 0 0 0,0 0 0 0 0,0 0 0 0 0,0 0 0 0 0,0 0 0 0 0,-1 1 0 0 0,1-1 0 0 0,0 0 0 0 0,0 0 0 0 0,0 0 0 0 0,0 0 0 0 0,0 1 0 0 0,0-1 0 0 0,0 0 0 0 0,-1 0 0 0 0,1 0 0 0 0,0 0 0 0 0,0 1 0 0 0,0-1 0 0 0,0 0 0 0 0,0 0 0 0 0,0 0 0 0 0,0 1 0 0 0,0-1 0 0 0,0 0 0 0 0,0 0 0 0 0,0 0 0 0 0,0 1 0 0 0,0-1 0 0 0,1 0 0 0 0,-1 0 0 0 0,0 0 0 0 0,0 1 0 0 0,0-1 0 0 0,0 0 0 0 0,0 0 0 0 0,0 0 0 0 0,0 0 0 0 0,0 1 0 0 0,1-1 0 0 0,-1 0 0 0 0,0 0 0 0 0,0 0 0 0 0,0 0 0 0 0,0 0 0 0 0,1 0 0 0 0,-1 1 0 0 0,0-1 0 0 0,0 0 0 0 0,0 0 0 0 0,0 0 0 0 0,1 0 0 0 0,-1 0 0 0 0,0 0 0 0 0,0 0 0 0 0,0 0 0 0 0,1 0 0 0 0,-1 0 0 0 0,0 0 0 0 0,0 0 0 0 0,0 0 0 0 0,1 0 0 0 0,-1 0 0 0 0,0 0 0 0 0,1 0 0 0 0,11-2 0 0 0,-12 2 0 0 0,27-5 0 0 0,33-8 0 0 0,111-8 0 0 0,-137 19 2 0 0,31-1-68 0 0,-63 3-271 0 0,-2 0-138 0 0,-2 1-1158 0 0,-10 0-4506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7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11 15663 0 0,'6'-10'685'0'0,"-8"14"179"0"0,-14 18 230 0 0,7-14-869 0 0,0 0 0 0 0,-1-1 1 0 0,0 0-1 0 0,-21 11 0 0 0,13-8-234 0 0,-6 3 9 0 0,-34 12 0 0 0,38-17 0 0 0,1 0 0 0 0,1 1 0 0 0,-36 23 0 0 0,12-3 0 0 0,28-21 0 0 0,1 2 0 0 0,0-1 0 0 0,0 2 0 0 0,1-1 0 0 0,-15 18 0 0 0,13-8 0 0 0,1 0 0 0 0,1 1 0 0 0,-14 33 0 0 0,14-28 0 0 0,6-14 0 0 0,1 0 0 0 0,1 0 0 0 0,0 1 0 0 0,1-1 0 0 0,0 1 0 0 0,1 0 0 0 0,-2 24 0 0 0,3-9 0 0 0,1-16 0 0 0,-1-1 0 0 0,2 0 0 0 0,-1 0 0 0 0,3 12 0 0 0,2-12 0 0 0,-2-7 0 0 0,0 0 0 0 0,0-1 0 0 0,0 0 0 0 0,1 0 0 0 0,0 0 0 0 0,-1 0 0 0 0,1 0 0 0 0,0-1 0 0 0,1 0 0 0 0,-1 1 0 0 0,0-2 0 0 0,0 1 0 0 0,1 0 0 0 0,8 1 0 0 0,7 1 0 0 0,-1-1 0 0 0,25 0 0 0 0,-36-2 0 0 0,52 0 1016 0 0,118-13 0 0 0,-130 4-720 0 0,64-18 0 0 0,-55 11 568 0 0,-28 7-712 0 0,0 0 0 0 0,-1-2 0 0 0,48-23 0 0 0,-71 30-152 0 0,1-1 0 0 0,-1 0 0 0 0,0 0 0 0 0,8-9 0 0 0,1 0 0 0 0,-14 13 0 0 0,1-1 0 0 0,0 1 0 0 0,-1-1 0 0 0,1 1 0 0 0,-1-1 0 0 0,1 1 0 0 0,-1-1 0 0 0,1 1 0 0 0,-1-1 0 0 0,0 1 0 0 0,1-1 0 0 0,-1 0 0 0 0,0 1 0 0 0,1-1 0 0 0,-1 0 0 0 0,0 1 0 0 0,0-1 0 0 0,1 0 0 0 0,-1 1 0 0 0,0-1 0 0 0,0 0 0 0 0,0 1 0 0 0,0-1 0 0 0,0 0 0 0 0,0 0 0 0 0,0 1 0 0 0,0-1 0 0 0,0 0 0 0 0,0 1 0 0 0,-1-1 0 0 0,1 0 0 0 0,0 1 0 0 0,0-1 0 0 0,-1 0 0 0 0,1 1 0 0 0,0-1 0 0 0,-1 1 0 0 0,1-1 0 0 0,-1 0 0 0 0,0 0 0 0 0,-2-2 0 0 0,-1 0 0 0 0,1 0 0 0 0,-1 0 0 0 0,0 1 0 0 0,-6-3 0 0 0,-2-3 0 0 0,4 3 0 0 0,-1 0 0 0 0,0 0 0 0 0,0 1 0 0 0,-12-5 0 0 0,20 8 0 0 0,-1 1 0 0 0,1-1 0 0 0,-1 1 0 0 0,0-1 0 0 0,1 1 0 0 0,-1-1 0 0 0,1 1 0 0 0,-1 0 0 0 0,0 0 0 0 0,-2 0 0 0 0,0 1 0 0 0,4-2 0 0 0,-1 1 0 0 0,1 0 0 0 0,-1 0 0 0 0,1 0 0 0 0,-1 0 0 0 0,1 1 0 0 0,-1-1 0 0 0,0 0 0 0 0,1 0 0 0 0,-1 0 0 0 0,1 0 0 0 0,-1 1 0 0 0,1-1 0 0 0,-1 0 0 0 0,1 0 0 0 0,-1 1 0 0 0,1-1 0 0 0,-1 0 0 0 0,1 1 0 0 0,0-1 0 0 0,-1 1 0 0 0,1-1 0 0 0,-1 0 0 0 0,1 1 0 0 0,0-1 0 0 0,0 1 0 0 0,-1 0 0 0 0,0 1 0 0 0,-5 6 0 0 0,0 1 0 0 0,1-1 0 0 0,-1 1 0 0 0,2 1 0 0 0,0-1 0 0 0,0 1 0 0 0,-5 17 0 0 0,-11 27 0 0 0,-4-5 87 0 0,0-1-1373 0 0,9-16-5049 0 0,11-21-547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8287 0 0,'-7'1'152'0'0,"0"0"0"0"0,-1 0 0 0 0,1 0 0 0 0,0 1-1 0 0,0 0 1 0 0,0 0 0 0 0,0 1 0 0 0,1 0 0 0 0,-10 6-1 0 0,6-3 87 0 0,0 0 0 0 0,0 1-1 0 0,1 1 1 0 0,0-1 0 0 0,-9 11-1 0 0,0 4 498 0 0,-27 44 1 0 0,13-18-159 0 0,13-21-632 0 0,1 0 0 0 0,-26 58 0 0 0,38-69 311 0 0,-1 0 0 0 0,2 1 0 0 0,0-1 0 0 0,1 1 0 0 0,1 0 0 0 0,1 0 0 0 0,-1 22 0 0 0,4-37-107 0 0,7 5-61 0 0,-6-7-29 0 0,0 0 1 0 0,0 0-1 0 0,1 1 0 0 0,-1-1 0 0 0,0 0 1 0 0,0-1-1 0 0,0 1 0 0 0,0 0 0 0 0,1-1 0 0 0,-1 1 1 0 0,0-1-1 0 0,0 0 0 0 0,0 1 0 0 0,2-3 0 0 0,31-16 792 0 0,-31 17-779 0 0,42-26-17 0 0,-2-2 0 0 0,70-61 0 0 0,-109 86-55 0 0,0 0 0 0 0,-1 0 0 0 0,0-1 0 0 0,0 1 0 0 0,0-1 0 0 0,-1 0 0 0 0,4-8 0 0 0,2-10 0 0 0,-11 13 0 0 0,1 7 0 0 0,-1 0 0 0 0,1 1 0 0 0,0 0 0 0 0,-1 0 0 0 0,0 0 0 0 0,1 0 0 0 0,-1 0 0 0 0,-3-3 0 0 0,-6-9 0 0 0,1-2 0 0 0,5 9 0 0 0,0 0 0 0 0,0-1 0 0 0,1 1 0 0 0,0-1 0 0 0,1 0 0 0 0,-4-15 0 0 0,6 11 0 0 0,2-8 14 0 0,2 17-28 0 0,-1 3-50 0 0,-1 0-26 0 0,0 0 0 0 0,0 0 0 0 0,0 0-1 0 0,0 0 1 0 0,1 0 0 0 0,-1 0 0 0 0,0 0 0 0 0,1 1-1 0 0,-1-1 1 0 0,0 1 0 0 0,1-1 0 0 0,-1 1 0 0 0,1-1-1 0 0,-1 1 1 0 0,3-1 0 0 0,-2 1-423 0 0,3 0-3307 0 0,7 5-1148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66 8287 0 0,'0'0'382'0'0,"0"0"-8"0"0,0 0-170 0 0,0 0 176 0 0,0 0 107 0 0,0 0 22 0 0,0 0 3 0 0,0 0 0 0 0,0 0 0 0 0,0 0 0 0 0,0 0 0 0 0,1 2 0 0 0,0 4-305 0 0,1-1-1 0 0,-1 1 0 0 0,0-1 0 0 0,0 1 1 0 0,-1 0-1 0 0,0 0 0 0 0,0-1 0 0 0,-1 8 1 0 0,-2 4 310 0 0,-7 24 1 0 0,7-27 105 0 0,-2 6-547 0 0,-1 28-1 0 0,4-32-71 0 0,0 1-1 0 0,-1-1 1 0 0,-7 22-1 0 0,9-35-3 0 0,0 1 0 0 0,0-1 0 0 0,0 0 0 0 0,1 0 0 0 0,-1 6 0 0 0,0 0 0 0 0,0 0 0 0 0,-5 17 0 0 0,5-17 0 0 0,3-6 0 0 0,4-6 0 0 0,-5 3 0 0 0,19-10 371 0 0,-1 0 1 0 0,1-2-1 0 0,32-25 0 0 0,2-2 176 0 0,-18 15-544 0 0,-2-2 1 0 0,-1-1-1 0 0,-1-1 0 0 0,35-40 0 0 0,-64 64-1 0 0,1-1 0 0 0,-1 1 0 0 0,0 0 1 0 0,0-1-1 0 0,-1 1 0 0 0,1-1 0 0 0,-1 0 0 0 0,0 0 0 0 0,0 0 0 0 0,-1 0 0 0 0,2-6 0 0 0,-2 3-596 0 0,-1 1 1 0 0,0 0-1 0 0,0-1 0 0 0,-1 1 0 0 0,1 0 0 0 0,-2-1 1 0 0,-2-11-1 0 0,0 6-930 0 0,3 10-11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13823 0 0,'0'0'315'0'0,"0"0"45"0"0,-2 0 21 0 0,-2 1-325 0 0,-1-1-1 0 0,1 1 1 0 0,0 0-1 0 0,0 1 1 0 0,-1-1-1 0 0,1 1 1 0 0,0-1-1 0 0,0 1 0 0 0,1 0 1 0 0,-1 1-1 0 0,0-1 1 0 0,1 1-1 0 0,-1-1 1 0 0,1 1-1 0 0,0 0 1 0 0,0 0-1 0 0,-3 4 1 0 0,-6 8 388 0 0,1 0 0 0 0,-16 27 0 0 0,-4 17-354 0 0,2 0 0 0 0,-24 72-1 0 0,-31 133 1303 0 0,64-197-840 0 0,13-45-571 0 0,-53 158-1045 0 0,49-151 882 0 0,-2-2 1 0 0,-1 1-1 0 0,-1-2 0 0 0,-22 30 0 0 0,16-30-1237 0 0,-2 0 0 0 0,-39 34 0 0 0,41-42-116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11975 0 0,'0'0'267'0'0,"0"0"42"0"0,0 0 17 0 0,2 0-28 0 0,1 1-283 0 0,1 1-1 0 0,-1-1 0 0 0,1 0 0 0 0,0-1 1 0 0,-1 1-1 0 0,1-1 0 0 0,0 1 1 0 0,7-2-1 0 0,35-4 766 0 0,-22 2 251 0 0,42-7 1295 0 0,119-33 0 0 0,-118 24-1474 0 0,102-13 0 0 0,-167 31-847 0 0,2 1-305 0 0,0-1 1 0 0,0 1 0 0 0,0-1 0 0 0,0 1 0 0 0,-1 1 0 0 0,1-1 0 0 0,0 0-1 0 0,6 2 1 0 0,-8-1-2137 0 0,-2-1-3704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 11975 0 0,'0'0'267'0'0,"0"0"42"0"0,0 0 17 0 0,0 0-28 0 0,1-2-126 0 0,-16 20 110 0 0,0 0 0 0 0,-24 20-1 0 0,-58 50 751 0 0,66-61-929 0 0,-9 9-103 0 0,16-17 0 0 0,2 1 0 0 0,0 1 0 0 0,-32 41 0 0 0,52-59 0 0 0,0 1 0 0 0,-1-1 0 0 0,1 1 0 0 0,1 0 0 0 0,-3 4 0 0 0,2 3 0 0 0,2-10 0 0 0,0-1 0 0 0,0 1 0 0 0,0-1 0 0 0,0 1 0 0 0,0 0 0 0 0,0-1 0 0 0,0 1 0 0 0,0 0 0 0 0,0-1 0 0 0,0 1 0 0 0,0 0 0 0 0,0-1 0 0 0,0 1 0 0 0,0 0 0 0 0,1-1 0 0 0,-1 1 0 0 0,0-1 0 0 0,1 1 0 0 0,-1 0 0 0 0,0-1 0 0 0,1 1 0 0 0,-1-1 0 0 0,0 1 0 0 0,1-1 0 0 0,0 1 0 0 0,1 1 0 0 0,0 1 54 0 0,0-1 0 0 0,1 1 0 0 0,-1-1 0 0 0,1 1 0 0 0,0-1 0 0 0,0 0 0 0 0,0 0-1 0 0,0 0 1 0 0,0 0 0 0 0,0-1 0 0 0,0 1 0 0 0,0-1 0 0 0,1 0 0 0 0,-1 0 0 0 0,0 0 0 0 0,1 0-1 0 0,-1-1 1 0 0,7 1 0 0 0,3 0 202 0 0,0-1 0 0 0,0 0 0 0 0,23-3 0 0 0,-10-2-1096 0 0,1-1-1 0 0,-1-1 1 0 0,-1-1-1 0 0,36-16 1 0 0,-45 16-694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 10135 0 0,'0'0'464'0'0,"0"0"-9"0"0,1-6 225 0 0,-2 5 4789 0 0,-9 9-5440 0 0,1 0 0 0 0,0 0 0 0 0,0 0 0 0 0,1 1 0 0 0,-11 15 0 0 0,3-5-31 0 0,-7 12 2 0 0,-33 54 0 0 0,33-47 0 0 0,18-30 0 0 0,1-1 0 0 0,1 1 0 0 0,-1 0 0 0 0,1-1 0 0 0,-2 11 0 0 0,5-17-1 0 0,0 0-1 0 0,-1 1 1 0 0,1-1 0 0 0,0 0-1 0 0,0 1 1 0 0,0-1-1 0 0,0 1 1 0 0,0-1-1 0 0,0 0 1 0 0,0 1 0 0 0,1 1-1 0 0,4 3 42 0 0,-4-5 9 0 0,1 0 36 0 0,-1-1 1 0 0,1 1-1 0 0,-1-1 0 0 0,1 1 0 0 0,0-1 1 0 0,-1 0-1 0 0,1 1 0 0 0,-1-1 1 0 0,1 0-1 0 0,0 0 0 0 0,-1 0 0 0 0,1 0 1 0 0,2-1-1 0 0,-1 1 89 0 0,4-1-108 0 0,0-1-1 0 0,0 1 1 0 0,0-1-1 0 0,0-1 1 0 0,0 1-1 0 0,-1-1 1 0 0,1 0-1 0 0,-1 0 0 0 0,10-8 1 0 0,-6 5-62 0 0,-1-1 0 0 0,0-1 1 0 0,0 0-1 0 0,0 0 0 0 0,7-11 0 0 0,-11 12 230 0 0,0-1 0 0 0,0 0 0 0 0,-1 1-1 0 0,0-2 1 0 0,0 1 0 0 0,-1 0 0 0 0,0-1-1 0 0,3-14 1 0 0,-2-3-1661 0 0,1-43 0 0 0,-4 58 268 0 0,0-5-5324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112 390 11975 0 0,'0'0'547'0'0,"-2"0"-11"0"0,-7 4-264 0 0,0-1-1 0 0,-1-1 1 0 0,1 0 0 0 0,0 0-1 0 0,-1-1 1 0 0,0 0 0 0 0,-14 0-1 0 0,14-2 1708 0 0,9 0-1974 0 0,0 1 0 0 0,0-1 0 0 0,1 0 0 0 0,-1 1 0 0 0,1-1 0 0 0,-1 0 0 0 0,0 0 0 0 0,1 1 0 0 0,-1-1 0 0 0,1 0 0 0 0,0 0 0 0 0,-1 0 0 0 0,1 0 0 0 0,0 0 0 0 0,-1 0 0 0 0,1 0 0 0 0,0 1 0 0 0,0-1 0 0 0,0 0 0 0 0,0 0 0 0 0,0 0 0 0 0,0 0 0 0 0,0 0 0 0 0,0 0 0 0 0,0 0 0 0 0,0 0 0 0 0,1 0 0 0 0,-1 0 0 0 0,0 0 0 0 0,1 0 0 0 0,-1 1 0 0 0,1-2 0 0 0,-1 1-5 0 0,4-7 0 0 0,0 1 0 0 0,0-1 0 0 0,0 1 0 0 0,1 0 0 0 0,10-12 0 0 0,32-29 0 0 0,25-14 0 0 0,-58 52 0 0 0,-1 0 0 0 0,2 1 0 0 0,23-11 0 0 0,-30 16 21 0 0,1 0 163 0 0,0 0-1 0 0,0 1 0 0 0,0 0 1 0 0,17-4-1 0 0,-24 7-144 0 0,1 0 0 0 0,-1 0 0 0 0,0-1 0 0 0,1 1 0 0 0,-1 1 0 0 0,0-1 0 0 0,1 0 0 0 0,-1 1 0 0 0,0-1 0 0 0,1 1 0 0 0,-1 0 0 0 0,0 0 0 0 0,0-1 0 0 0,0 2 0 0 0,1-1 0 0 0,-1 0 0 0 0,0 0 0 0 0,-1 1 0 0 0,1-1 0 0 0,0 1 0 0 0,0-1 0 0 0,-1 1 0 0 0,1 0 0 0 0,0 0 0 0 0,1 2 0 0 0,-2-1 77 0 0,0 0 0 0 0,1-1-1 0 0,-1 1 1 0 0,0 0 0 0 0,0 0 0 0 0,-1 1-1 0 0,1-1 1 0 0,-1 0 0 0 0,1 0 0 0 0,-1 0-1 0 0,0 0 1 0 0,0 0 0 0 0,0 1 0 0 0,-1 2-1 0 0,-2 8 127 0 0,-7 25 0 0 0,6-27-318 0 0,-1 9 76 0 0,4-16 0 0 0,0 0 0 0 0,0 1 0 0 0,-1-1 0 0 0,1 0 0 0 0,-1 0 0 0 0,0 0 0 0 0,-1 0 0 0 0,1 0 0 0 0,-1 0 0 0 0,0-1 0 0 0,-6 7 0 0 0,-6 7 0 0 0,15-18 0 0 0,0 1 0 0 0,0-1 0 0 0,0 0 0 0 0,-1 0 0 0 0,1 0 0 0 0,0 0 0 0 0,0 1 0 0 0,-1-1 0 0 0,1 0 0 0 0,0 0 0 0 0,0 0 0 0 0,0 0 0 0 0,-1 0 0 0 0,1 0 0 0 0,0 0 0 0 0,-1 0 0 0 0,1 0 0 0 0,0 0 0 0 0,0 0 0 0 0,-1 0 0 0 0,1 0 0 0 0,0 0 0 0 0,0 0 0 0 0,-1 0 0 0 0,1 0 0 0 0,-1-1 0 0 0,0 1 1 0 0,0-1-1 0 0,0 1 0 0 0,1-1 0 0 0,-1 0 0 0 0,0 1 0 0 0,1-1 1 0 0,-1 0-1 0 0,0 0 0 0 0,1 0 0 0 0,-1 0 0 0 0,1 1 1 0 0,-1-1-1 0 0,1 0 0 0 0,0 0 0 0 0,-1 0 0 0 0,1 0 0 0 0,0 0 1 0 0,0 0-1 0 0,-1 0 0 0 0,1 0 0 0 0,0 0 0 0 0,0 0 1 0 0,0 0-1 0 0,0 0 0 0 0,1-2 0 0 0,5-28-69 0 0,1 12-75 0 0,1-1-1 0 0,1 1 0 0 0,0 0 1 0 0,2 1-1 0 0,0 0 1 0 0,19-22-1 0 0,-5 10-160 0 0,2 1 0 0 0,46-37-1 0 0,-67 61 335 0 0,0 0 0 0 0,0 0-1 0 0,1 1 1 0 0,0 0 0 0 0,-1 0-1 0 0,2 0 1 0 0,-1 1 0 0 0,0 1-1 0 0,1-1 1 0 0,-1 1 0 0 0,1 0-1 0 0,-1 1 1 0 0,11-2 0 0 0,-17 3 40 0 0,0 0 1 0 0,1 0 0 0 0,-1 1 0 0 0,0-1-1 0 0,1 0 1 0 0,-1 0 0 0 0,0 1 0 0 0,0-1-1 0 0,1 1 1 0 0,-1-1 0 0 0,0 1 0 0 0,0-1-1 0 0,0 1 1 0 0,0 0 0 0 0,0 0 0 0 0,0-1-1 0 0,0 1 1 0 0,0 0 0 0 0,0 0 0 0 0,1 1-1 0 0,-1 0-43 0 0,0 0-1 0 0,1 1 0 0 0,-1-1 0 0 0,0 1 1 0 0,0-1-1 0 0,0 0 0 0 0,-1 1 0 0 0,1 0 1 0 0,0 3-1 0 0,0 5-58 0 0,-1 0 0 0 0,0-1 0 0 0,-2 19 0 0 0,2-29 38 0 0,-5 39 475 0 0,-2 0 0 0 0,-15 44 0 0 0,14-51-1047 0 0,-4 38-1 0 0,2-15-1121 0 0,10-51 1470 0 0,-1 0-1 0 0,1-1 1 0 0,0 1-1 0 0,-1 0 1 0 0,2-1 0 0 0,0 8-1 0 0,-1-10-292 0 0,0-1 0 0 0,0 0 478 0 0,4 0-628 0 0,-1 0 0 0 0,0-1 0 0 0,1 1 0 0 0,-1-1 0 0 0,0 0 0 0 0,0 0 0 0 0,0-1 0 0 0,5-1 0 0 0,4-5-4306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43 11975 0 0,'0'0'547'0'0,"-7"5"181"0"0,5-2-587 0 0,-1 0 1 0 0,0 0 0 0 0,1 1-1 0 0,0-1 1 0 0,0 0-1 0 0,0 1 1 0 0,0-1-1 0 0,1 1 1 0 0,-1 0-1 0 0,1 0 1 0 0,0-1-1 0 0,0 1 1 0 0,-1 8-1 0 0,2-11-59 0 0,0 0 1 0 0,0 0-1 0 0,0 0 0 0 0,0 0 0 0 0,0 0 0 0 0,0 0 0 0 0,0 0 0 0 0,0 0 0 0 0,0 0 0 0 0,1 0 1 0 0,-1 0-1 0 0,0 0 0 0 0,1 0 0 0 0,-1 0 0 0 0,1-1 0 0 0,-1 1 0 0 0,1 0 0 0 0,-1 0 1 0 0,1 0-1 0 0,0 0 0 0 0,-1-1 0 0 0,1 1 0 0 0,0 0 0 0 0,-1-1 0 0 0,1 1 0 0 0,0-1 0 0 0,0 1 1 0 0,0-1-1 0 0,0 1 0 0 0,1 0 0 0 0,1 0 33 0 0,0 0 1 0 0,0 0-1 0 0,0 0 0 0 0,0-1 1 0 0,0 1-1 0 0,1-1 0 0 0,-1 0 1 0 0,3 0-1 0 0,14-2 483 0 0,-1-2-1 0 0,1 0 0 0 0,-1-1 1 0 0,0-1-1 0 0,36-17 0 0 0,-33 13-317 0 0,0-1 0 0 0,-1 0 0 0 0,29-22 0 0 0,-49 33-362 0 0,0-1-1 0 0,-1 1 1 0 0,1-1 0 0 0,0 0-1 0 0,-1 1 1 0 0,1-1 0 0 0,0 0-1 0 0,-1 1 1 0 0,1-1 0 0 0,-1 0-1 0 0,1 0 1 0 0,-1 0 0 0 0,1 0-1 0 0,-1 1 1 0 0,1-1-1 0 0,-1-1 1 0 0,0 1 61 0 0,0 1 1 0 0,0-1-1 0 0,0 1 1 0 0,0 0-1 0 0,0-1 0 0 0,0 1 1 0 0,0 0-1 0 0,-1-1 1 0 0,1 1-1 0 0,0-1 0 0 0,0 1 1 0 0,0 0-1 0 0,-1 0 1 0 0,1-1-1 0 0,0 1 0 0 0,0 0 1 0 0,-1-1-1 0 0,1 1 1 0 0,0 0-1 0 0,-1 0 0 0 0,1-1 1 0 0,0 1-1 0 0,-1 0 1 0 0,0 0-1 0 0,-1-1 10 0 0,0 0 0 0 0,-1 0 0 0 0,1 0 0 0 0,-1 1 0 0 0,1-1 0 0 0,-4 1 0 0 0,2 0-31 0 0,0 0 0 0 0,0 0 0 0 0,0 1 0 0 0,0-1 0 0 0,0 1-1 0 0,0 0 1 0 0,0 0 0 0 0,0 1 0 0 0,-5 2 0 0 0,-33 21-1088 0 0,22-13 799 0 0,-2 1 310 0 0,1 1 0 0 0,0 1 1 0 0,1 1-1 0 0,1 1 0 0 0,0 0 1 0 0,1 2-1 0 0,-24 31 0 0 0,39-45 42 0 0,0 0-1 0 0,0 0 0 0 0,0 0 1 0 0,1 0-1 0 0,0 0 0 0 0,0 0 1 0 0,1 1-1 0 0,-1-1 0 0 0,1 0 1 0 0,1 1-1 0 0,-1-1 0 0 0,1 1 1 0 0,-1 0-1 0 0,2-1 0 0 0,0 7 1 0 0,-1-7-103 0 0,1-1 1 0 0,0 0 0 0 0,1 1-1 0 0,-1-1 1 0 0,1 0 0 0 0,0 0-1 0 0,0 0 1 0 0,0 0 0 0 0,1 0-1 0 0,-1-1 1 0 0,1 1 0 0 0,0 0-1 0 0,0-1 1 0 0,0 0 0 0 0,0 0-1 0 0,1 0 1 0 0,-1 0 0 0 0,1-1-1 0 0,5 4 1 0 0,5 1-6426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 13823 0 0,'0'0'630'0'0,"0"0"-13"0"0,-1 0-393 0 0,-1-1-185 0 0,-1 1 1 0 0,1-1-1 0 0,0 1 0 0 0,0 0 1 0 0,-1 0-1 0 0,1 0 0 0 0,0 0 1 0 0,0 1-1 0 0,-1-1 0 0 0,1 0 0 0 0,0 1 1 0 0,0 0-1 0 0,0-1 0 0 0,0 1 1 0 0,0 0-1 0 0,0 0 0 0 0,0 0 1 0 0,0 0-1 0 0,0 1 0 0 0,0-1 1 0 0,0 1-1 0 0,-2 1 0 0 0,-3 3 530 0 0,1-1-486 0 0,0 1 0 0 0,1 0 0 0 0,-1 0 0 0 0,1 0 0 0 0,1 1-1 0 0,-7 9 1 0 0,3-2-55 0 0,-7 12-9 0 0,1 1 0 0 0,1 0-1 0 0,-12 41 1 0 0,23-63-22 0 0,1-2 2 0 0,0-1 0 0 0,1 1 1 0 0,-1 0-1 0 0,1 0 0 0 0,0 0 0 0 0,0 0 0 0 0,0 0 0 0 0,0 0 0 0 0,1 0 0 0 0,-1-1 0 0 0,1 1 0 0 0,-1 0 1 0 0,1 0-1 0 0,0 0 0 0 0,0-1 0 0 0,0 1 0 0 0,3 3 0 0 0,-4-5 1 0 0,26 46 242 0 0,-14-25 295 0 0,17 41 0 0 0,-26-55-462 0 0,0 0 0 0 0,-1 1 0 0 0,0-1 0 0 0,0 1 1 0 0,-1-1-1 0 0,-1 1 0 0 0,1 0 0 0 0,-2 16 0 0 0,0-20 7 0 0,0 0 0 0 0,0 0 0 0 0,0 0 0 0 0,0-1 1 0 0,-1 1-1 0 0,0-1 0 0 0,0 1 0 0 0,0-1 0 0 0,-5 8 0 0 0,5-10-10 0 0,0 1 0 0 0,0-1 0 0 0,0 0 1 0 0,0 1-1 0 0,-1-1 0 0 0,1 0 0 0 0,-1-1 0 0 0,0 1 1 0 0,1 0-1 0 0,-1-1 0 0 0,0 0 0 0 0,0 1 0 0 0,0-1 1 0 0,0 0-1 0 0,0 0 0 0 0,-4 0 0 0 0,-15 2 233 0 0,0-1-1 0 0,0-1 1 0 0,-23-3-1 0 0,-65-9-1195 0 0,109 11 827 0 0,-26-4-944 0 0,5-1-15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2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69 8287 0 0,'0'0'382'0'0,"0"0"-8"0"0,1-2-240 0 0,27-49 4340 0 0,-27 49-3930 0 0,10-9 612 0 0,-6 8 2744 0 0,4 4-3745 0 0,-1 6-138 0 0,-5-5 4 0 0,-2 1 1 0 0,1 0-1 0 0,0 0 0 0 0,0 0 0 0 0,-1 0 1 0 0,0 0-1 0 0,1 0 0 0 0,-1 0 1 0 0,0 0-1 0 0,-1 1 0 0 0,1-1 0 0 0,-1 0 1 0 0,1 1-1 0 0,-1-1 0 0 0,0 0 0 0 0,0 1 1 0 0,0-1-1 0 0,-1 0 0 0 0,0 5 0 0 0,-3 6 303 0 0,1-1 0 0 0,-2 1-1 0 0,-7 15 1 0 0,7-17-161 0 0,-51 112 6 0 0,22-51-171 0 0,-46 141 0 0 0,77-203 2 0 0,2-7 0 0 0,0 0 0 0 0,0 0 0 0 0,0 0 0 0 0,-1 0 0 0 0,0 0 0 0 0,0-1 0 0 0,0 1 0 0 0,-4 6 0 0 0,-14 10 0 0 0,11-13 0 0 0,5-7 0 0 0,-9 1 0 0 0,9 0 380 0 0,-6-1-2901 0 0,10 0 2426 0 0,0 0-1 0 0,-1-1 0 0 0,1 1 1 0 0,0 0-1 0 0,0-1 0 0 0,0 1 0 0 0,-1 0 1 0 0,1-1-1 0 0,0 1 0 0 0,0-1 0 0 0,0 1 1 0 0,0 0-1 0 0,0-1 0 0 0,0 1 1 0 0,-1-1-1 0 0,1 1 0 0 0,0-1 0 0 0,0 1 1 0 0,0-1-1 0 0,1 1 0 0 0,-1 0 1 0 0,0-1-1 0 0,0 1 0 0 0,0-1 0 0 0,0 1 1 0 0,0-1-1 0 0,7-18-1428 0 0,7-1-11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 10135 0 0,'2'0'464'0'0,"13"-1"-242"0"0,23 0 3676 0 0,-40 1-3843 0 0,0 1-1 0 0,1-1 0 0 0,-1 1 1 0 0,0 0-1 0 0,1 0 0 0 0,-1-1 1 0 0,1 1-1 0 0,-1 0 0 0 0,-1 1 0 0 0,-3 2 11 0 0,-148 74-65 0 0,23-15 0 0 0,75-37 0 0 0,44-21 24 0 0,9-4 17 0 0,-1 1 1 0 0,1 0 0 0 0,-1-1 0 0 0,1 1 0 0 0,0 1 0 0 0,0-1 0 0 0,0 0 0 0 0,0 1 0 0 0,-5 5 0 0 0,7-7 446 0 0,1-1 21 0 0,0 0-66 0 0,1 2-294 0 0,0-1-160 0 0,-1 1-1 0 0,1 0 0 0 0,0-1 1 0 0,0 1-1 0 0,0-1 0 0 0,0 1 1 0 0,0-1-1 0 0,1 1 0 0 0,-1-1 1 0 0,0 0-1 0 0,1 0 0 0 0,-1 1 1 0 0,1-1-1 0 0,-1 0 0 0 0,1 0 1 0 0,-1-1-1 0 0,1 1 0 0 0,0 0 1 0 0,1 0-1 0 0,3 2-140 0 0,14 5-339 0 0,0-1 1 0 0,24 5-1 0 0,-25-7 372 0 0,5 1 119 0 0,1-1 0 0 0,0-1 0 0 0,33 1 0 0 0,-47-5 0 0 0,0 1 0 0 0,1 1 0 0 0,10 2 0 0 0,-20-3 0 0 0,1-1 0 0 0,-1 1 0 0 0,1 0 0 0 0,-1-1 0 0 0,1 1 0 0 0,-1 1 0 0 0,1-1 0 0 0,-1 0 0 0 0,0 1 0 0 0,0-1 0 0 0,0 1 0 0 0,1-1 0 0 0,-2 1 0 0 0,1 0 0 0 0,0 0 0 0 0,0 0 0 0 0,-1 0 0 0 0,3 3 0 0 0,-4-3 31 0 0,1 0 0 0 0,-1-1 0 0 0,0 1 0 0 0,0 0 0 0 0,0 0 0 0 0,0-1 0 0 0,0 1 0 0 0,0 0 0 0 0,0-1 0 0 0,-1 1 0 0 0,1 0 0 0 0,-1-1 0 0 0,1 1 0 0 0,-1-1 1 0 0,1 1-1 0 0,-1-1 0 0 0,0 1 0 0 0,0-1 0 0 0,0 1 0 0 0,0-1 0 0 0,0 0 0 0 0,-2 3 0 0 0,-4 3 308 0 0,0 0 0 0 0,-13 10 0 0 0,14-12-243 0 0,-56 41-12 0 0,-102 57 0 0 0,82-54-87 0 0,57-36-453 0 0,-1 0-1 0 0,0-1 0 0 0,-32 8 1 0 0,77-35 290 0 0,-6 6 166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15663 0 0,'0'0'356'0'0,"0"0"50"0"0,0 0 20 0 0,0 0-42 0 0,-1 2-250 0 0,-12 50-118 0 0,9-32-16 0 0,-1 0-1 0 0,-1 1 1 0 0,-13 29-1 0 0,16-45 1 0 0,0 1 0 0 0,0 1 0 0 0,0-1 0 0 0,1 1 0 0 0,0-1 0 0 0,0 1 0 0 0,1 0 0 0 0,-1 7 0 0 0,2-11 55 0 0,0-1-1 0 0,0 0 0 0 0,0 0 0 0 0,1 0 1 0 0,-1 0-1 0 0,0 0 0 0 0,1 0 0 0 0,0 0 1 0 0,-1 0-1 0 0,1 0 0 0 0,0 0 1 0 0,0 0-1 0 0,0 0 0 0 0,0 0 0 0 0,1 0 1 0 0,1 1-1 0 0,-2-2 47 0 0,0 0 0 0 0,1 0 0 0 0,-1 0 0 0 0,0-1 0 0 0,1 1 0 0 0,-1 0 0 0 0,0-1 1 0 0,1 1-1 0 0,-1-1 0 0 0,1 0 0 0 0,-1 1 0 0 0,3-1 0 0 0,0 0 118 0 0,1 1-108 0 0,1 0-1 0 0,-1-1 0 0 0,1 0 1 0 0,-1 0-1 0 0,1 0 1 0 0,-1-1-1 0 0,0 1 0 0 0,1-1 1 0 0,-1-1-1 0 0,1 1 0 0 0,-1-1 1 0 0,0 0-1 0 0,0 0 1 0 0,0-1-1 0 0,6-3 0 0 0,-1-1-129 0 0,0 0 0 0 0,0 0 0 0 0,-1-1 0 0 0,-1 0 0 0 0,1-1-1 0 0,7-10 1 0 0,-12 12 19 0 0,1-1 0 0 0,-1-1 0 0 0,0 1 0 0 0,-1 0 0 0 0,0-1 0 0 0,-1 0 0 0 0,3-9 0 0 0,-2 4 0 0 0,14-56-4202 0 0,-14 57 2668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11975 0 0,'0'0'267'0'0,"0"0"42"0"0,0 0 17 0 0,0 0-28 0 0,0 0-58 0 0,0 0 491 0 0,0 0 238 0 0,0 0 45 0 0,0 0-129 0 0,0 0-506 0 0,0 0 37 0 0,0 0 80 0 0,0 0 14 0 0,0 0-67 0 0,5-7-278 0 0,11-15-165 0 0,-1 2 0 0 0,0 0 0 0 0,27-25 0 0 0,-34 37 0 0 0,2 0 0 0 0,-1 1 0 0 0,1 0 0 0 0,12-7 0 0 0,2 1 0 0 0,-16 8 0 0 0,0 0 0 0 0,0 1 0 0 0,1 0 0 0 0,-1 0 0 0 0,16-3 0 0 0,-13 7 0 0 0,-10 1 0 0 0,0 0 0 0 0,-1 0 0 0 0,1 0 0 0 0,0 0 0 0 0,-1 0 0 0 0,1 0 0 0 0,-1 0 0 0 0,1 0 0 0 0,-1 0 0 0 0,1 0 0 0 0,-1 0 0 0 0,0 1 0 0 0,0-1 0 0 0,1 0 0 0 0,-1 0 0 0 0,0 0 0 0 0,0 3 0 0 0,-2 22 0 0 0,0-1 0 0 0,2-19 0 0 0,-1 0 0 0 0,0-1 0 0 0,0 1 0 0 0,0 0 0 0 0,0 0 0 0 0,-1-1 0 0 0,-4 11 0 0 0,-33 58 1883 0 0,34-53-1718 0 0,6-17-165 0 0,4-7 0 0 0,4-8 0 0 0,-8 10 0 0 0,0-1 0 0 0,124-144 0 0 0,-96 117 0 0 0,65-48 0 0 0,-88 72 0 0 0,-4 4 0 0 0,1-1 0 0 0,-1 0 0 0 0,0 1 0 0 0,1 0 0 0 0,-1 0 0 0 0,0-1 0 0 0,1 1 0 0 0,0 1 0 0 0,-1-1 0 0 0,1 0 0 0 0,-1 1 0 0 0,4-1 0 0 0,4 1 0 0 0,-9 0 0 0 0,0-1 0 0 0,0 1 0 0 0,0 0 0 0 0,0 0 0 0 0,0 0 0 0 0,0 0 0 0 0,0 1 0 0 0,-1-1 0 0 0,1 0 0 0 0,0 0 0 0 0,0 0 0 0 0,0 1 0 0 0,0-1 0 0 0,-1 1 0 0 0,1-1 0 0 0,1 1 0 0 0,0 1 0 0 0,-1-2 0 0 0,0 1 0 0 0,0-1 0 0 0,0 0 0 0 0,0 1 0 0 0,0-1 0 0 0,0 1 0 0 0,0-1 0 0 0,0 1 0 0 0,0 0 0 0 0,0-1 0 0 0,0 1 0 0 0,-1 0 0 0 0,1 0 0 0 0,0 0 0 0 0,-1-1 0 0 0,1 1 0 0 0,0 0 0 0 0,-1 0 0 0 0,1 0 0 0 0,-1 0 0 0 0,1 0 0 0 0,-1 0 0 0 0,0 0 0 0 0,1 0 0 0 0,-1 1 0 0 0,1 2 0 0 0,1 4 0 0 0,0-1 0 0 0,-1 1 0 0 0,0 0 0 0 0,0-1 0 0 0,-1 1 0 0 0,1 0 0 0 0,-2 0 0 0 0,-1 14 0 0 0,-3 4 0 0 0,-12 32 0 0 0,7-22 0 0 0,-4 6 0 0 0,9-27 0 0 0,0-1 0 0 0,1 1 0 0 0,-3 25 0 0 0,7-30 0 0 0,4-1 0 0 0,-2-6 0 0 0,-1-2 0 0 0,0 1 0 0 0,0-1 0 0 0,0 0 0 0 0,1 0 0 0 0,-1 1 0 0 0,0-1 0 0 0,1 0 0 0 0,-1 0 0 0 0,1 0 0 0 0,-1-1 0 0 0,1 1 0 0 0,-1 0 0 0 0,4 0 0 0 0,-2 1-342 0 0,8 3 3 0 0,-7-3-6000 0 0,-4-2 3783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10135 0 0,'0'0'464'0'0,"0"0"-9"0"0,0 0-155 0 0,0 0 443 0 0,0 0 227 0 0,0 0 44 0 0,2 0-61 0 0,14-1-187 0 0,-1-1 0 0 0,0-1 0 0 0,0 0 0 0 0,25-9 0 0 0,-21 6-580 0 0,0 0 1 0 0,24-2-1 0 0,15-2 1254 0 0,-57 10-1133 0 0,-1 0-862 0 0,0 0-374 0 0,0 0-1171 0 0,0 0-4383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72 11975 0 0,'-7'0'1083'0'0,"-2"1"-966"0"0,1 1 0 0 0,0 0 0 0 0,-10 4 0 0 0,-12 4 1519 0 0,28-10-1415 0 0,2 0 166 0 0,0 0 101 0 0,0 0 21 0 0,2-1 3 0 0,28-10 1183 0 0,-14 6-494 0 0,32-17-1 0 0,-34 15-392 0 0,25-8 0 0 0,-24 9-544 0 0,20-10 0 0 0,-31 15-245 0 0,0-1 0 0 0,0 1-1 0 0,-1 0 1 0 0,1 0 0 0 0,7-1 0 0 0,1 1-6600 0 0,-12 1-735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1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61 243 11975 0 0,'0'0'267'0'0,"0"0"42"0"0,0 0 17 0 0,0 0-28 0 0,-1 0-196 0 0,-4-1-21 0 0,4 0 284 0 0,1 1 122 0 0,0 0 22 0 0,0 0 3 0 0,-1 0-397 0 0,0 0-1 0 0,-1 0 0 0 0,1 0 0 0 0,0 0 1 0 0,0 0-1 0 0,0 0 0 0 0,0 0 0 0 0,-1 0 1 0 0,1 0-1 0 0,0 1 0 0 0,0-1 0 0 0,0 0 1 0 0,-2 2-1 0 0,-11 2 502 0 0,-7 2 2567 0 0,21-6-3126 0 0,0 0 0 0 0,0 0 0 0 0,0 0 0 0 0,0-1 0 0 0,0 1 0 0 0,0 0 1 0 0,0 0-1 0 0,0 0 0 0 0,0 0 0 0 0,0 0 0 0 0,0 0 0 0 0,0 0 0 0 0,0 0 0 0 0,0 0 0 0 0,0 0 0 0 0,0 0 0 0 0,0 0 0 0 0,0 0 0 0 0,0 0 0 0 0,0 0 0 0 0,0 0 0 0 0,0 0 0 0 0,0 0 0 0 0,0 0 0 0 0,0 0 0 0 0,0 0 0 0 0,0 0 0 0 0,0 0 0 0 0,0 0 0 0 0,0 0 0 0 0,0 0 0 0 0,0 0 0 0 0,0 0 0 0 0,-1 0 1 0 0,1 0-1 0 0,0 0 0 0 0,0 0 0 0 0,0 0 0 0 0,12-6 607 0 0,-2 3-664 0 0,1 0 0 0 0,-1 1 0 0 0,1 0 0 0 0,0 1 0 0 0,-1 0 0 0 0,1 1 0 0 0,15 1 0 0 0,9-1 0 0 0,-17-1 0 0 0,271-21 0 0 0,-247 16 0 0 0,-2-2 0 0 0,1-2 0 0 0,-1-1 0 0 0,76-34 0 0 0,-64 20 0 0 0,181-77 0 0 0,-205 96 0 0 0,-29 6 0 0 0,1 1 0 0 0,0-1 0 0 0,0 0 0 0 0,0 0 0 0 0,-1 0 0 0 0,1 0 0 0 0,0 0 0 0 0,0 1 0 0 0,0-1 0 0 0,0 0 0 0 0,0 0 0 0 0,0 0 0 0 0,-1 1 0 0 0,1-1 0 0 0,0 0 0 0 0,0 0 0 0 0,0 0 0 0 0,0 1 0 0 0,0-1 0 0 0,0 0 0 0 0,0 0 0 0 0,0 0 0 0 0,0 1 0 0 0,0-1 0 0 0,0 0 0 0 0,0 0 0 0 0,0 0 0 0 0,0 1 0 0 0,0-1 0 0 0,0 0 0 0 0,0 0 0 0 0,0 1 0 0 0,1-1 0 0 0,-1 0 0 0 0,0 0 0 0 0,0 0 0 0 0,0 0 0 0 0,0 1 0 0 0,0-1 0 0 0,0 0 0 0 0,1 0 0 0 0,-1 0 0 0 0,0 0 0 0 0,0 1 0 0 0,0-1 0 0 0,0 0 0 0 0,1 0 0 0 0,-1 0 0 0 0,0 0 0 0 0,0 0 0 0 0,0 0 0 0 0,1 0 0 0 0,-1 0 0 0 0,0 0 0 0 0,0 1 0 0 0,0-1 0 0 0,1 0 0 0 0,-1 0 0 0 0,0 0 0 0 0,0 0 0 0 0,1 0 0 0 0,-1 0 0 0 0,0-1 0 0 0,0 1 0 0 0,0 0 0 0 0,1 0 0 0 0,-2 1 0 0 0,-2 6 0 0 0,-1 0 0 0 0,-1 0 0 0 0,1-1 0 0 0,-1 0 0 0 0,0 0 0 0 0,-1 0 0 0 0,-5 5 0 0 0,-49 35 0 0 0,19-14 0 0 0,-9 8 0 0 0,5-4 0 0 0,1 2 0 0 0,-62 69 0 0 0,77-71 0 0 0,1 2 0 0 0,2 1 0 0 0,-23 47 0 0 0,30-46 0 0 0,-21 40 0 0 0,37-74-269 0 0,2-5-1135 0 0,1-1-511 0 0,0 0-107 0 0,0 0-24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10303 0 0,'-2'1'472'0'0,"-2"1"-374"0"0,0 1 0 0 0,0 0-1 0 0,1 0 1 0 0,-1 0-1 0 0,1 0 1 0 0,-6 7 0 0 0,-19 28-8 0 0,20-28 194 0 0,-3 7 156 0 0,1 0 0 0 0,0 1 0 0 0,-9 26 0 0 0,-18 60 285 0 0,25-66-564 0 0,-27 90 182 0 0,-7 21-114 0 0,33-112-183 0 0,-2-1-1 0 0,-20 34 0 0 0,35-69-262 0 0,-6 8 384 0 0,5-8-4702 0 0,-4-11-28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45 528 2759 0 0,'-2'2'126'0'0,"-28"18"220"0"0,28-19 689 0 0,2-1 346 0 0,0 0 69 0 0,-10-25 1472 0 0,10 21-2706 0 0,0-1-1 0 0,0 0 1 0 0,0 0-1 0 0,1 0 1 0 0,0 0-1 0 0,0 0 1 0 0,2-7-1 0 0,16-34 1105 0 0,-7 18-554 0 0,0 0-201 0 0,1 1 0 0 0,1 0 0 0 0,27-38 1 0 0,-10 23-484 0 0,44-45 1 0 0,-61 71-102 0 0,2 1 0 0 0,0 0-1 0 0,0 1 1 0 0,2 1 0 0 0,19-12-1 0 0,-28 20 12 0 0,-1 1 0 0 0,1 0-1 0 0,0 0 1 0 0,1 1 0 0 0,-1 0 0 0 0,1 0-1 0 0,-1 1 1 0 0,1 1 0 0 0,0 0-1 0 0,0 0 1 0 0,0 0 0 0 0,0 2 0 0 0,14 1-1 0 0,-14 0 8 0 0,0 0 0 0 0,0 1-1 0 0,-1 0 1 0 0,1 1 0 0 0,-1 0-1 0 0,1 0 1 0 0,-1 1 0 0 0,-1 1 0 0 0,1-1-1 0 0,10 10 1 0 0,-5-3 7 0 0,-1 1 1 0 0,0 0-1 0 0,-1 1 0 0 0,20 29 1 0 0,-26-33 19 0 0,-1-1 0 0 0,0 1 0 0 0,-1 0 0 0 0,0 0 0 0 0,0 0 0 0 0,-1 1 0 0 0,0-1 0 0 0,-1 1 0 0 0,-1 0 0 0 0,1-1 0 0 0,-2 1 0 0 0,0 14 0 0 0,0-17-14 0 0,-1 0 0 0 0,0 0 0 0 0,0 0 0 0 0,-1 0 0 0 0,0 0-1 0 0,-1 0 1 0 0,1-1 0 0 0,-2 1 0 0 0,1-1 0 0 0,-1 0 0 0 0,0 0-1 0 0,0 0 1 0 0,-1 0 0 0 0,0-1 0 0 0,0 0 0 0 0,-12 11 0 0 0,4-7 35 0 0,0-1 0 0 0,0 0 1 0 0,-1-1-1 0 0,-1 0 1 0 0,1-2-1 0 0,-26 9 0 0 0,-97 19 287 0 0,92-24-189 0 0,-20 5-80 0 0,-6 1-383 0 0,-74 8 1 0 0,131-22-3770 0 0,11-1-1384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43 10591 0 0,'5'-43'964'0'0,"-20"50"-653"0"0,-15 15 762 0 0,-40 39 1 0 0,-5 3 192 0 0,-185 139-1508 0 0,204-157 237 0 0,1 3 1 0 0,-73 84-1 0 0,112-113 154 0 0,1 0-1 0 0,1 1 0 0 0,1 1 1 0 0,0 1-1 0 0,-16 44 1 0 0,22-50-44 0 0,2 1 0 0 0,0-1 1 0 0,1 1-1 0 0,1 0 0 0 0,1 1 1 0 0,0-1-1 0 0,1 0 1 0 0,3 35-1 0 0,0-41-69 0 0,1 1 0 0 0,-1-1 0 0 0,2 0 0 0 0,0 0 0 0 0,0 0 0 0 0,1-1 0 0 0,1 0 0 0 0,0 0-1 0 0,0 0 1 0 0,13 16 0 0 0,-14-22-55 0 0,-1 0 0 0 0,1 0-1 0 0,0 0 1 0 0,0-1 0 0 0,0 1-1 0 0,0-1 1 0 0,1-1-1 0 0,0 1 1 0 0,0-1 0 0 0,0 0-1 0 0,0 0 1 0 0,0-1 0 0 0,0 1-1 0 0,1-1 1 0 0,-1-1-1 0 0,1 1 1 0 0,0-1 0 0 0,-1-1-1 0 0,1 1 1 0 0,0-1 0 0 0,7-1-1 0 0,12-2-756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9215 0 0,'0'0'707'0'0,"0"0"-327"0"0,0 0 355 0 0,0 0 199 0 0,0 0 40 0 0,0 0-124 0 0,-2 2-558 0 0,-134 93-249 0 0,82-54 31 0 0,-44 33 393 0 0,96-73-449 0 0,1 0 0 0 0,-1 0 0 0 0,1 1 0 0 0,0-1 0 0 0,-1 0 0 0 0,1 1 0 0 0,0-1 0 0 0,0 1 0 0 0,0-1 0 0 0,0 1 0 0 0,0 0 0 0 0,0-1 0 0 0,1 1 0 0 0,-1 0 0 0 0,0 0 0 0 0,1-1 0 0 0,-1 1 0 0 0,1 0 0 0 0,0 0 0 0 0,0 0 0 0 0,0 0 0 0 0,0 0 0 0 0,0-1 0 0 0,0 1 1 0 0,0 0-1 0 0,0 0 0 0 0,1 0 0 0 0,-1 0 0 0 0,1 0 0 0 0,-1-1 0 0 0,2 4 0 0 0,0-1-25 0 0,0 0 0 0 0,0 0 0 0 0,1 0 1 0 0,-1 0-1 0 0,1 0 0 0 0,0-1 1 0 0,0 1-1 0 0,0-1 0 0 0,0 0 1 0 0,0 0-1 0 0,6 4 0 0 0,24 12 4 0 0,52 21 0 0 0,18 10 76 0 0,-78-39-40 0 0,-16-7-2 0 0,-1 0 1 0 0,0 0-1 0 0,13 9 1 0 0,-19-12 40 0 0,-2 0-62 0 0,-1 0 1 0 0,1 0-1 0 0,0 1 1 0 0,-1-1-1 0 0,1 0 1 0 0,-1 0-1 0 0,1 0 1 0 0,-1 0-1 0 0,1 0 1 0 0,-1 0-1 0 0,0 0 1 0 0,-1 1-1 0 0,0 1 12 0 0,-4 3 12 0 0,0 0 0 0 0,0 0 0 0 0,0 0 0 0 0,0-1 0 0 0,-1 0 0 0 0,0 0 0 0 0,0-1 0 0 0,-10 5 0 0 0,-67 25 310 0 0,68-28-287 0 0,-9 2-8 0 0,-1-1 0 0 0,-52 8 0 0 0,-55-3 119 0 0,95-10-107 0 0,22-1-49 0 0,4 1 7 0 0,0-2 0 0 0,-21-1 0 0 0,31 1-136 0 0,2 0-12 0 0,2-16-1435 0 0,5 0-50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2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8287 0 0,'0'0'191'0'0,"0"0"26"0"0,0 0 9 0 0,1-1-34 0 0,4-5-78 0 0,-5 6 59 0 0,0-1 0 0 0,1 1 0 0 0,-1 0-1 0 0,0 0 1 0 0,0-1 0 0 0,1 1 0 0 0,-1 0-1 0 0,0 0 1 0 0,1 0 0 0 0,-1 0 0 0 0,0-1-1 0 0,1 1 1 0 0,-1 0 0 0 0,0 0 0 0 0,1 0-1 0 0,-1 0 1 0 0,1 0 0 0 0,-1 0 0 0 0,0 0-1 0 0,1 0 1 0 0,-1 0 0 0 0,1 0-1 0 0,-1 0 1 0 0,0 0 0 0 0,1 0 0 0 0,-1 0-1 0 0,0 0 1 0 0,1 0 0 0 0,-1 1 0 0 0,0-1-1 0 0,1 0 1 0 0,-1 0 0 0 0,0 0 0 0 0,1 0-1 0 0,-1 1 1 0 0,0-1 0 0 0,1 0 0 0 0,-1 0-1 0 0,0 1 1 0 0,0-1 0 0 0,1 1 0 0 0,6 7 4475 0 0,-5-4-5377 0 0,-2-4 158 0 0,1 2 1083 0 0,8 8 512 0 0,-5-3-893 0 0,0-1-1 0 0,0 1 0 0 0,0 0 1 0 0,-1 1-1 0 0,0-1 1 0 0,0 0-1 0 0,0 1 1 0 0,-1 0-1 0 0,-1 0 1 0 0,1-1-1 0 0,-1 1 0 0 0,-1 0 1 0 0,1 0-1 0 0,-1 0 1 0 0,-1 0-1 0 0,1 0 1 0 0,-4 14-1 0 0,-3 7-221 0 0,-2-1 1 0 0,-1 1-1 0 0,-19 38 0 0 0,-3 7 258 0 0,-16 38-161 0 0,1-5-76 0 0,46-106-267 0 0,4-1 82 0 0,0-1 1 0 0,-1 1-1 0 0,1-1 1 0 0,0 1-1 0 0,-1-1 1 0 0,1 0-1 0 0,-1 0 1 0 0,0 0-1 0 0,1-1 1 0 0,-1 1-1 0 0,0-1 1 0 0,0 1-1 0 0,4-4 1 0 0,24-26-4091 0 0,-22 22 3588 0 0,12-12-1801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10567 0 0,'-2'1'482'0'0,"-28"17"194"0"0,21-13-595 0 0,0 0-1 0 0,0 0 1 0 0,-13 12-1 0 0,13-9 168 0 0,-5 5 168 0 0,0 0-1 0 0,1 0 1 0 0,1 1-1 0 0,-15 23 1 0 0,22-29-323 0 0,1 1 0 0 0,1-1 0 0 0,-1 1 0 0 0,1 0 0 0 0,1 0 0 0 0,0 1 0 0 0,0-1 0 0 0,1 0 0 0 0,0 1 0 0 0,0-1 0 0 0,1 1 1 0 0,1-1-1 0 0,-1 1 0 0 0,1-1 0 0 0,1 0 0 0 0,0 1 0 0 0,0-1 0 0 0,1 0 0 0 0,0 0 0 0 0,6 11 0 0 0,-8-17-33 0 0,1 0-1 0 0,0 0 0 0 0,-1 0 1 0 0,1 0-1 0 0,0-1 1 0 0,0 1-1 0 0,0-1 0 0 0,1 1 1 0 0,-1-1-1 0 0,1 0 1 0 0,-1 0-1 0 0,1 0 0 0 0,0 0 1 0 0,0 0-1 0 0,0 0 1 0 0,0-1-1 0 0,0 0 0 0 0,0 1 1 0 0,0-1-1 0 0,0 0 1 0 0,0-1-1 0 0,1 1 0 0 0,-1 0 1 0 0,0-1-1 0 0,1 0 1 0 0,-1 0-1 0 0,0 0 0 0 0,1 0 1 0 0,4-1-1 0 0,1-1 127 0 0,0 0 1 0 0,-1 0-1 0 0,0-1 0 0 0,1 0 0 0 0,-1-1 1 0 0,0 0-1 0 0,0 0 0 0 0,-1-1 0 0 0,1 0 1 0 0,6-6-1 0 0,3-4 109 0 0,0 0 0 0 0,26-35 0 0 0,22-40-113 0 0,-19 26-1654 0 0,-32 43-535 0 0,-3-1-4508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248 235 8751 0 0,'0'0'674'0'0,"0"3"-438"0"0,-2 3-34 0 0,0 0 1 0 0,0-1 0 0 0,0 1-1 0 0,-1 0 1 0 0,0-1 0 0 0,0 0-1 0 0,0 0 1 0 0,-1 0 0 0 0,0 0-1 0 0,0 0 1 0 0,0 0 0 0 0,0-1-1 0 0,-1 0 1 0 0,0 0 0 0 0,1 0-1 0 0,-9 4 1 0 0,3-2-14 0 0,0-1 0 0 0,0 0 0 0 0,0-1 0 0 0,0 0 0 0 0,-1 0 0 0 0,0-1 0 0 0,1-1 0 0 0,-19 3 0 0 0,21-5-14 0 0,-1 0-1 0 0,1-1 1 0 0,-9-1-1 0 0,16 2-160 0 0,0 0 23 0 0,0-1-1 0 0,0 1 1 0 0,0-1 0 0 0,-1 1-1 0 0,1-1 1 0 0,0 0-1 0 0,0 1 1 0 0,0-1-1 0 0,0 0 1 0 0,0 0-1 0 0,1 0 1 0 0,-1 0 0 0 0,0 0-1 0 0,0 0 1 0 0,0 0-1 0 0,0-2 1 0 0,-8-16 205 0 0,9 15-207 0 0,0 1 0 0 0,-1-1 0 0 0,2 1 0 0 0,-1-1 0 0 0,0 1 0 0 0,1-1 0 0 0,-1 1 0 0 0,1-1 0 0 0,0 1 0 0 0,0 0 0 0 0,1-1 0 0 0,1-3 0 0 0,2-3 21 0 0,0 1 1 0 0,12-15-1 0 0,-1 4-41 0 0,2 0 0 0 0,1 2-1 0 0,0 0 1 0 0,1 1 0 0 0,43-27-1 0 0,-53 37-28 0 0,1 1-1 0 0,1 1 1 0 0,-1 0-1 0 0,1 1 0 0 0,16-5 1 0 0,-23 8 25 0 0,0 0 1 0 0,0 0 0 0 0,0 0-1 0 0,0 1 1 0 0,0-1-1 0 0,0 1 1 0 0,0 1-1 0 0,0-1 1 0 0,0 1-1 0 0,0-1 1 0 0,0 1-1 0 0,0 1 1 0 0,0-1-1 0 0,0 1 1 0 0,7 4 0 0 0,-7-3 5 0 0,-1 0 0 0 0,0 0 1 0 0,0 0-1 0 0,0 1 0 0 0,-1 0 1 0 0,1 0-1 0 0,-1 0 1 0 0,0 0-1 0 0,0 1 0 0 0,0-1 1 0 0,-1 1-1 0 0,0-1 1 0 0,0 1-1 0 0,0 0 0 0 0,0 0 1 0 0,-1 0-1 0 0,0 0 1 0 0,0 0-1 0 0,0 0 0 0 0,0 1 1 0 0,-1-1-1 0 0,0 0 0 0 0,0 0 1 0 0,-1 8-1 0 0,-3 16 63 0 0,1 10 163 0 0,0-26-140 0 0,2-10-35 0 0,1-3 14 0 0,0 0-8 0 0,0 0-17 0 0,1-3-125 0 0,7-10 6 0 0,0 0-1 0 0,1 1 1 0 0,0-1 0 0 0,1 2-1 0 0,17-17 1 0 0,64-48-489 0 0,-86 72 505 0 0,86-58-548 0 0,-80 56 548 0 0,-1 0 0 0 0,2 1-1 0 0,-1 0 1 0 0,1 1 0 0 0,-1 0 0 0 0,22-4 0 0 0,-30 8 55 0 0,-1-1 0 0 0,0 1 0 0 0,1 0 0 0 0,-1 0-1 0 0,1 0 1 0 0,-1 0 0 0 0,0 1 0 0 0,1-1 0 0 0,-1 1 0 0 0,0-1 0 0 0,1 1 0 0 0,-1 0 0 0 0,0 0 0 0 0,0 0 0 0 0,0 0-1 0 0,0 0 1 0 0,4 2 0 0 0,-4 0 2 0 0,0-1-1 0 0,0 1 1 0 0,0-1 0 0 0,0 1-1 0 0,0 0 1 0 0,0-1 0 0 0,-1 1-1 0 0,1 0 1 0 0,-1 0 0 0 0,0 0-1 0 0,1 0 1 0 0,0 6 0 0 0,0-1 9 0 0,0 1 1 0 0,-1-1 0 0 0,0 1 0 0 0,0-1 0 0 0,-1 1 0 0 0,0-1 0 0 0,0 1-1 0 0,-1-1 1 0 0,0 1 0 0 0,0-1 0 0 0,-1 1 0 0 0,0-1 0 0 0,-1 0 0 0 0,0 0 0 0 0,0 0-1 0 0,-9 15 1 0 0,-67 97 715 0 0,79-119-725 0 0,-1 0 0 0 0,1-1 1 0 0,-1 1-1 0 0,1 0 0 0 0,0-1 0 0 0,-1 1 0 0 0,1 0 0 0 0,0-1 0 0 0,0 1 0 0 0,0 0 0 0 0,-1-1 0 0 0,1 1 1 0 0,0 0-1 0 0,0 1 0 0 0,0 0 13 0 0,-1 0 41 0 0,1 1-1 0 0,0 8-29 0 0,0-9-124 0 0,0-2-58 0 0,0 0-1169 0 0,0 0-4631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34 1375 0 0,'1'-1'66'0'0,"11"-19"496"0"0,-6 10 1994 0 0,-5 8 896 0 0,-1 2 179 0 0,0 0-432 0 0,1 3-1942 0 0,1 5-1164 0 0,-1 1 0 0 0,0 0 0 0 0,0 0 0 0 0,0 0 0 0 0,-1 0 0 0 0,-1 0 0 0 0,0 0 0 0 0,0-1 0 0 0,0 1 0 0 0,-5 14 0 0 0,-5 11 18 0 0,-20 43 0 0 0,23-58 43 0 0,-8 14-39 0 0,-38 58 0 0 0,46-79-103 0 0,6-10-1 0 0,2-2-196 0 0,0 0-95 0 0,0 0-22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0,'0'0'944'0'0,"0"0"-752"0"0,0 0-192 0 0,0 0 0 0 0,0 0-232 0 0,0 0-88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6447 0 0,'0'0'499'0'0,"0"0"-80"0"0,0 0 885 0 0,0 0 421 0 0,0 0 88 0 0,-2 1-229 0 0,-10 8-1069 0 0,-49 38-234 0 0,-50 43 35 0 0,59-48-156 0 0,-80 50-1 0 0,113-79 265 0 0,17-11-117 0 0,2-2 11 0 0,0 0-7 0 0,0 0-39 0 0,2 1-15 0 0,17 9-26 0 0,0 0 0 0 0,26 8-1 0 0,-29-13-228 0 0,-1 1 0 0 0,0 1 0 0 0,0 1 0 0 0,0 0 0 0 0,24 18 0 0 0,-34-21-2 0 0,0 0 0 0 0,0 0 0 0 0,-1 1 0 0 0,1-1 0 0 0,-1 1 0 0 0,0 0 0 0 0,5 12 0 0 0,-1 4 0 0 0,-8-18 0 0 0,-1 8 16 0 0,0-10 7 0 0,-1 1-1 0 0,0 0 0 0 0,0-1 1 0 0,0 1-1 0 0,-1-1 0 0 0,1 0 1 0 0,-1 0-1 0 0,1 0 1 0 0,-1 0-1 0 0,0 0 0 0 0,1-1 1 0 0,-1 1-1 0 0,-3 1 0 0 0,-42 15 643 0 0,-129 25 462 0 0,78-22-1165 0 0,86-18-86 0 0,-10 3-391 0 0,0-1 0 0 0,0-1 0 0 0,-30 1 0 0 0,38-5-5872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8 10799 0 0,'0'0'496'0'0,"0"0"-13"0"0,-3 0-312 0 0,-12-2-58 0 0,-1 1 0 0 0,1 0 0 0 0,0 1 0 0 0,-1 1 0 0 0,1 0 0 0 0,0 1 0 0 0,0 1 0 0 0,0 0 0 0 0,-24 9 0 0 0,20-3-11 0 0,0 0 0 0 0,1 0 0 0 0,0 2 0 0 0,0 1-1 0 0,1 0 1 0 0,1 1 0 0 0,0 0 0 0 0,1 1 0 0 0,0 1-1 0 0,-18 24 1 0 0,28-31 20 0 0,0 0 0 0 0,0 0 0 0 0,1 0 0 0 0,0 1 0 0 0,0 0 0 0 0,1-1 0 0 0,0 1 0 0 0,1 0 0 0 0,0 1 0 0 0,0-1 0 0 0,0 12 0 0 0,2-18-59 0 0,0 0 0 0 0,0 0-1 0 0,1 0 1 0 0,-1-1 0 0 0,1 1 0 0 0,0 0-1 0 0,-1 0 1 0 0,1-1 0 0 0,1 1 0 0 0,-1 0-1 0 0,0-1 1 0 0,0 1 0 0 0,1-1-1 0 0,0 1 1 0 0,-1-1 0 0 0,1 0 0 0 0,0 0-1 0 0,0 0 1 0 0,0 0 0 0 0,1 0 0 0 0,-1 0-1 0 0,0 0 1 0 0,1-1 0 0 0,-1 1-1 0 0,1-1 1 0 0,-1 0 0 0 0,4 2 0 0 0,1-1 69 0 0,0 0 0 0 0,0 0-1 0 0,0-1 1 0 0,0 0 0 0 0,0 0 0 0 0,0-1 0 0 0,0 0 0 0 0,0 0 0 0 0,11-1 0 0 0,2-3-22 0 0,0-1 0 0 0,0-1-1 0 0,0 0 1 0 0,-1-2 0 0 0,0 0 0 0 0,-1-1-1 0 0,0-1 1 0 0,0 0 0 0 0,30-25 0 0 0,-40 28-107 0 0,-2 1 0 0 0,1-1 0 0 0,-1-1 0 0 0,0 1 0 0 0,-1-1 0 0 0,1 0 0 0 0,-2-1 1 0 0,1 1-1 0 0,-1-1 0 0 0,0 0 0 0 0,-1 0 0 0 0,0 0 0 0 0,-1 0 0 0 0,1-1 1 0 0,-2 1-1 0 0,1-13 0 0 0,-2 19-68 0 0,0 0 0 0 0,0-1 0 0 0,0 1 0 0 0,-1 0 0 0 0,0 0 0 0 0,1-1 0 0 0,-1 1 0 0 0,0 0 0 0 0,-1 0 0 0 0,1 0 0 0 0,-1 0 0 0 0,1 0 0 0 0,-1 0 0 0 0,0 1 0 0 0,0-1 0 0 0,0 0 0 0 0,0 1 0 0 0,-1 0 0 0 0,1-1 0 0 0,-1 1 0 0 0,1 0 0 0 0,-1 0 0 0 0,0 0 0 0 0,1 1 0 0 0,-5-3 0 0 0,-8-3-770 0 0,-1 1 1 0 0,0 0-1 0 0,-29-7 0 0 0,22 7-176 0 0,3 1-2120 0 0,20 5 2619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175 310 6911 0 0,'0'0'528'0'0,"0"0"-130"0"0,0 0 715 0 0,0 0 351 0 0,0 0 68 0 0,0 0-149 0 0,0 0-698 0 0,0 0-305 0 0,0 0-57 0 0,0 0-25 0 0,0 0-34 0 0,0 0-9 0 0,0 0-6 0 0,0 0-13 0 0,-1-2-50 0 0,-21-16-65 0 0,-10-8 372 0 0,-47-49-1 0 0,73 68-492 0 0,1-1 0 0 0,0 0 0 0 0,0-1 0 0 0,1 1 0 0 0,0-1 0 0 0,-6-17 0 0 0,8 12 11 0 0,3 11-7 0 0,0 0 1 0 0,0 0-1 0 0,0 0 1 0 0,0 0-1 0 0,0 0 0 0 0,1 0 1 0 0,0 0-1 0 0,-1 0 1 0 0,1 1-1 0 0,0-1 0 0 0,0 1 1 0 0,0-1-1 0 0,1 1 1 0 0,-1 0-1 0 0,5-4 1 0 0,-1 2 2 0 0,-1 0 1 0 0,1 1 0 0 0,0 0 0 0 0,1-1 0 0 0,-1 2-1 0 0,11-4 1 0 0,15-2-144 0 0,0 1 0 0 0,0 2 0 0 0,1 2 0 0 0,0 1 0 0 0,0 1 0 0 0,49 5 0 0 0,-44-1-11 0 0,-23-2 96 0 0,0 0 1 0 0,0 0-1 0 0,0 2 1 0 0,17 4-1 0 0,-16 1 51 0 0,-13-6 24 0 0,0 0 0 0 0,0 0 0 0 0,0 0 0 0 0,0 1 0 0 0,0-1 0 0 0,-1 1 0 0 0,1 0-1 0 0,-1 0 1 0 0,1 0 0 0 0,-1 0 0 0 0,0 0 0 0 0,0 1 0 0 0,2 6 0 0 0,-3-6 5 0 0,1 0 0 0 0,-2 1 1 0 0,1-1-1 0 0,-1 1 0 0 0,1-1 0 0 0,-1 1 0 0 0,0-1 1 0 0,-1 1-1 0 0,1-1 0 0 0,-1 0 0 0 0,-2 7 1 0 0,2-6-22 0 0,-1 1 1 0 0,0-1 0 0 0,0 1 0 0 0,0-1-1 0 0,-1 0 1 0 0,1 0 0 0 0,-1 0 0 0 0,-6 6 0 0 0,1-2-8 0 0,0-1-1 0 0,-1 0 1 0 0,-11 8 0 0 0,0-2-117 0 0,-1 0 0 0 0,0-2 0 0 0,-1 0 0 0 0,-31 11 0 0 0,14-9-562 0 0,-72 17 0 0 0,103-30 662 0 0,0 1 0 0 0,0-2 0 0 0,-11 1-1 0 0,17-1-210 0 0,0 0 1 0 0,0 0-1 0 0,0 0 0 0 0,0 0 0 0 0,0 0 0 0 0,0-1 0 0 0,0 1 0 0 0,1-1 0 0 0,-1 0 0 0 0,0 1 1 0 0,0-1-1 0 0,0 0 0 0 0,1 0 0 0 0,-1 0 0 0 0,0 0 0 0 0,1 0 0 0 0,-1-1 0 0 0,1 1 1 0 0,-2-2-1 0 0,-5-11-4211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9671 0 0,'0'0'440'0'0,"-2"2"-5"0"0,-11 16-298 0 0,-16 25 1 0 0,17-23 580 0 0,-21 24 1 0 0,-153 189 1986 0 0,144-180-2549 0 0,31-37-133 0 0,0 0-1 0 0,-11 26 0 0 0,14-25 0 0 0,-1-1 1 0 0,-21 29-1 0 0,-92 94-901 0 0,120-138 194 0 0,2-1-205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115 427 5063 0 0,'0'0'390'0'0,"0"0"38"0"0,0 0 1090 0 0,-2 0 509 0 0,-6-1 106 0 0,-19-3 2122 0 0,25 4-3735 0 0,2 0-243 0 0,-13-2 46 0 0,10 1-306 0 0,0 0 0 0 0,0 1 0 0 0,0-1 0 0 0,0 0 1 0 0,1-1-1 0 0,-1 1 0 0 0,1 0 0 0 0,-1-1 0 0 0,1 1 0 0 0,-1-1 0 0 0,1 0 1 0 0,0 0-1 0 0,0 0 0 0 0,0 0 0 0 0,-3-3 0 0 0,3 1 30 0 0,0 0 0 0 0,-1 0 0 0 0,1 0 1 0 0,1 0-1 0 0,-1 0 0 0 0,0 0 0 0 0,1-1 0 0 0,0 1 0 0 0,-1-5 0 0 0,1-3 109 0 0,1 1-1 0 0,-1-1 1 0 0,2 1 0 0 0,-1-1-1 0 0,2 1 1 0 0,4-22 0 0 0,-1 17-86 0 0,0 0 1 0 0,1 0 0 0 0,0 1 0 0 0,2 0-1 0 0,0 0 1 0 0,0 1 0 0 0,1 0-1 0 0,17-20 1 0 0,-18 26-83 0 0,0-1 0 0 0,0 1 0 0 0,1 1 0 0 0,-1 0 0 0 0,2 0 0 0 0,-1 1 0 0 0,1 0 0 0 0,0 0 0 0 0,0 1 0 0 0,1 0 0 0 0,0 1 0 0 0,-1 1 0 0 0,17-4 0 0 0,-14 6-61 0 0,0 0 1 0 0,-1 1-1 0 0,1 0 1 0 0,0 1-1 0 0,-1 0 1 0 0,1 1-1 0 0,0 1 1 0 0,-1 0 0 0 0,0 1-1 0 0,0 0 1 0 0,15 8-1 0 0,-20-9 56 0 0,0 1 0 0 0,0 0 0 0 0,0 1 0 0 0,-1 0 0 0 0,1 0 0 0 0,-1 0 0 0 0,-1 1 0 0 0,1 0 0 0 0,-1 0 0 0 0,0 0 0 0 0,0 1 0 0 0,-1-1 0 0 0,0 1 0 0 0,0 0 0 0 0,3 8 0 0 0,-6-12 16 0 0,0 0-1 0 0,0 0 0 0 0,-1 0 1 0 0,1 0-1 0 0,-1 0 0 0 0,1 0 1 0 0,-1 0-1 0 0,0 0 0 0 0,-1 0 1 0 0,1 0-1 0 0,0 0 0 0 0,-1 0 1 0 0,1 0-1 0 0,-1 0 0 0 0,0 0 1 0 0,0 0-1 0 0,-3 5 0 0 0,-2 2-6 0 0,0 0-1 0 0,-1 0 1 0 0,-9 11 0 0 0,12-16 7 0 0,-9 8 12 0 0,-1 0 0 0 0,0 0-1 0 0,-1-2 1 0 0,0 0 0 0 0,-19 10-1 0 0,33-20-10 0 0,-22 14-91 0 0,0-2 0 0 0,-1 0 0 0 0,-36 14 0 0 0,49-23-87 0 0,-2-2-1107 0 0,8-2 996 0 0,-9 1-635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1375 0 0,'0'0'366'0'0,"0"0"996"0"0,0 2 440 0 0,-1 5-1242 0 0,-1 0 0 0 0,0 0 1 0 0,0-1-1 0 0,-1 1 0 0 0,0-1 0 0 0,0 1 0 0 0,0-1 1 0 0,-8 11-1 0 0,-42 48-400 0 0,19-27 452 0 0,6 0-202 0 0,2 2 1 0 0,-24 45-1 0 0,-33 88 714 0 0,12-24-247 0 0,50-114-712 0 0,-1-1-1 0 0,-1 0 0 0 0,-2-2 0 0 0,-37 37 1 0 0,43-51-85 0 0,17-16-39 0 0,2-2-93 0 0,0 0-48 0 0,0 0-11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53 8287 0 0,'0'0'191'0'0,"-5"7"252"0"0,1-4-389 0 0,0-1 0 0 0,1 1 0 0 0,-1-1 0 0 0,0 0 0 0 0,0 0 1 0 0,0-1-1 0 0,0 1 0 0 0,-1-1 0 0 0,1 0 0 0 0,0 0 0 0 0,-1 0 1 0 0,1-1-1 0 0,-7 1 0 0 0,-17 4 7626 0 0,240-54-7664 0 0,-72 17 427 0 0,-131 30-178 0 0,-1 1 0 0 0,0-1 0 0 0,1 2-1 0 0,0-1 1 0 0,13 2 0 0 0,-11 1-249 0 0,0 3-16 0 0,1 5 0 0 0,-10-5 0 0 0,-2-3 0 0 0,3 9 0 0 0,-2 0 0 0 0,-1-8 0 0 0,-1 0 0 0 0,0 0 0 0 0,-1 0 0 0 0,1-1 0 0 0,0 1 0 0 0,-1 0 0 0 0,1-1 0 0 0,-1 1 0 0 0,0 0 0 0 0,0-1 0 0 0,0 0 0 0 0,0 0 0 0 0,-1 1 0 0 0,-3 2 0 0 0,-6 3 0 0 0,-23 14 0 0 0,25-17 0 0 0,-66 33 6 0 0,12-7-76 0 0,-74 44-1858 0 0,134-73 1941 0 0,-1 3-24 0 0,-10 10-63 0 0,14-14-296 0 0,1-1-118 0 0,0 0-22 0 0,0 0 68 0 0,20-11 276 0 0,42-11 166 0 0,-27 7 664 0 0,0 2 0 0 0,43-9 0 0 0,-73 21-664 0 0,0 0 0 0 0,0 0 0 0 0,0 0 0 0 0,0 1 0 0 0,1 0 0 0 0,-1 0 0 0 0,0 0 0 0 0,0 0 0 0 0,6 2 0 0 0,-9-1 0 0 0,1 0 0 0 0,-1 0 0 0 0,0 0 0 0 0,1 0 0 0 0,-1 0 0 0 0,0 0 0 0 0,1 1 0 0 0,-1-1 0 0 0,0 1 0 0 0,0 0 0 0 0,0-1 0 0 0,0 1 0 0 0,-1 0 0 0 0,1 0 0 0 0,0 0 0 0 0,-1 0 0 0 0,0 1 0 0 0,1-1 0 0 0,1 4 0 0 0,1 5 128 0 0,0 1 0 0 0,0 0 0 0 0,-1 0 0 0 0,0 0 0 0 0,-1 1 0 0 0,-1-1 0 0 0,0 24 0 0 0,-1-27-42 0 0,0 0-1 0 0,-1 0 0 0 0,-1 0 1 0 0,0 0-1 0 0,0 0 0 0 0,0 0 1 0 0,-1-1-1 0 0,0 1 0 0 0,-1-1 1 0 0,0 0-1 0 0,-8 12 0 0 0,10-17-85 0 0,-1 0 0 0 0,1 0 0 0 0,-1-1 0 0 0,0 1 0 0 0,0-1 0 0 0,0 0 0 0 0,0 0 0 0 0,0 0 0 0 0,0 0 0 0 0,-1 0 0 0 0,1-1 0 0 0,-1 0 0 0 0,1 0 0 0 0,-1 0 0 0 0,1 0 0 0 0,-1 0 0 0 0,0 0 0 0 0,-4-1 0 0 0,-8 1 0 0 0,0-2 0 0 0,0 0 0 0 0,-17-3 0 0 0,-4 0 0 0 0,5 1 0 0 0,-68-2 0 0 0,83 5 0 0 0,0 1 0 0 0,0 1 0 0 0,-31 7 0 0 0,44-8-110 0 0,0 0-1 0 0,0 1 0 0 0,1 0 1 0 0,-1 0-1 0 0,1 0 0 0 0,-1 0 1 0 0,1 0-1 0 0,-5 5 0 0 0,6-6 45 0 0,0 1-1 0 0,0 0 1 0 0,0 0 0 0 0,1 0-1 0 0,-1 0 1 0 0,1 0-1 0 0,-1 1 1 0 0,1-1 0 0 0,0 0-1 0 0,0 1 1 0 0,0-1-1 0 0,0 0 1 0 0,0 1 0 0 0,0 4-1 0 0,1-6 21 0 0,0 1-1 0 0,1 0 1 0 0,-1-1-1 0 0,1 1 0 0 0,-1-1 1 0 0,1 1-1 0 0,-1-1 1 0 0,1 1-1 0 0,0-1 1 0 0,0 0-1 0 0,0 1 1 0 0,0-1-1 0 0,0 0 0 0 0,0 1 1 0 0,0-1-1 0 0,0 0 1 0 0,0 0-1 0 0,0 0 1 0 0,1 0-1 0 0,-1 0 0 0 0,1 0 1 0 0,-1-1-1 0 0,0 1 1 0 0,3 1-1 0 0,9 3-5773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58:3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8287 0 0,'0'0'382'0'0,"0"0"-8"0"0,1 2-240 0 0,5 9 361 0 0,-1 0 1 0 0,-1 0 0 0 0,0 1 0 0 0,4 15 0 0 0,6 52 1389 0 0,-6-34-1673 0 0,8 27-181 0 0,26 73 1 0 0,36 67 18 0 0,-13-35 65 0 0,-56-152-99 0 0,-2 0 1 0 0,8 47-1 0 0,-14-62 55 0 0,0 1-1 0 0,-1-1 1 0 0,0 1-1 0 0,0-1 1 0 0,-1 1-1 0 0,0-1 1 0 0,-1 1-1 0 0,0-1 1 0 0,-7 19-1 0 0,-3-5 156 0 0,0-1 1 0 0,-2 0-1 0 0,0-2 0 0 0,-2 1 0 0 0,0-2 0 0 0,-1 0 0 0 0,-27 24 0 0 0,-148 111 253 0 0,149-123-469 0 0,13-8 18 0 0,-1-2 1 0 0,0-1 0 0 0,-49 23-1 0 0,78-43 114 0 0,2-1 8 0 0,0 0-2 0 0,0 0-16 0 0,0 0-4 0 0,2-1 0 0 0,12-5 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1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2759 0 0,'0'0'398'0'0,"0"0"626"0"0,0 0 273 0 0,0 0 58 0 0,0 0-122 0 0,0 0-558 0 0,0 0-246 0 0,2 0-49 0 0,8 0 31 0 0,-1 0-1 0 0,0-1 1 0 0,0-1 0 0 0,16-3-1 0 0,106-43 2042 0 0,-95 37-2233 0 0,1 2-1 0 0,1 2 0 0 0,0 1 0 0 0,-1 3 1 0 0,1 0-1 0 0,58 5 0 0 0,-82 0-470 0 0,1 0 0 0 0,17 7 0 0 0,-29-8-258 0 0,-3-1-862 0 0,0 0-3358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4607 0 0,'0'0'354'0'0,"0"-3"-233"0"0,1-1-1567 0 0,-1 3 1785 0 0,0 0 0 0 0,0 0 0 0 0,0 0-1 0 0,0 0 1 0 0,0 0 0 0 0,0 0 0 0 0,1 0 0 0 0,-1 0 0 0 0,0 0 0 0 0,1 0 0 0 0,-1 1 0 0 0,0-1 0 0 0,2-2-1 0 0,-1 2-65 0 0,1 0 0 0 0,-1 0 0 0 0,1 0-1 0 0,-1 0 1 0 0,1 0 0 0 0,-1 0 0 0 0,1 0-1 0 0,0 0 1 0 0,-1 1 0 0 0,1-1-1 0 0,0 1 1 0 0,0-1 0 0 0,0 1 0 0 0,2-1-1 0 0,5-1-271 0 0,-3 1 33 0 0,-1 0-1 0 0,1 0 1 0 0,-1 1-1 0 0,10 0 0 0 0,14 2 207 0 0,32-3 0 0 0,15 2-92 0 0,-57 0-124 0 0,0-1-1 0 0,28-3 1 0 0,-33 2-9 0 0,1 1 1 0 0,24 2-1 0 0,-10 0-8 0 0,8 5-6 0 0,-26-4-27 0 0,-10-3-17 0 0,1 1 1 0 0,-1-1-1 0 0,1 0 0 0 0,0 0 1 0 0,-1 0-1 0 0,1-1 0 0 0,-1 1 1 0 0,1 0-1 0 0,-1-1 0 0 0,3 0 1 0 0,10-2-909 0 0,-2 2 276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3223 0 0,'0'0'415'0'0,"0"0"532"0"0,0 0 233 0 0,0 0 48 0 0,0 0-116 0 0,0 0-532 0 0,-2 3-238 0 0,-6 5-58 0 0,5-5-166 0 0,-1 1 0 0 0,1 0-1 0 0,0-1 1 0 0,0 1 0 0 0,0 0 0 0 0,0 1-1 0 0,1-1 1 0 0,-1 0 0 0 0,1 1-1 0 0,0-1 1 0 0,1 1 0 0 0,-1 0 0 0 0,0 6-1 0 0,1-3-13 0 0,0-2-17 0 0,0 0 1 0 0,1 1-1 0 0,-1-1 1 0 0,2 0-1 0 0,-1 1 1 0 0,1-1-1 0 0,-1 1 1 0 0,2-1-1 0 0,2 9 1 0 0,2 1 57 0 0,0 0-1 0 0,-1 0 1 0 0,0 0 0 0 0,1 19-1 0 0,-5-30-130 0 0,-1 0 0 0 0,0 0 0 0 0,0 0 0 0 0,0 0 0 0 0,0 0 0 0 0,-1 0 0 0 0,0 0 0 0 0,0 0 1 0 0,-1 0-1 0 0,1 0 0 0 0,-1 0 0 0 0,0 0 0 0 0,0-1 0 0 0,-1 1 0 0 0,1-1 0 0 0,-1 1 0 0 0,-6 6 0 0 0,-101 99 103 0 0,46-46-106 0 0,62-62 42 0 0,5-1 1 0 0,1 0-55 0 0,1 0 0 0 0,0 0 0 0 0,-1 0 1 0 0,1 0-1 0 0,-1-1 0 0 0,1 0 1 0 0,0 0-1 0 0,-1 0 0 0 0,8-1 1 0 0,45-12-182 0 0,-46 10 127 0 0,19-6-59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508 129 3679 0 0,'0'-2'284'0'0,"2"-4"74"0"0,0 1 0 0 0,0-1-1 0 0,6-8 1 0 0,0-1 2667 0 0,1-4-1705 0 0,-9 17-772 0 0,3-10 464 0 0,3-10-112 0 0,-6 20-468 0 0,0 2-66 0 0,-2-1-29 0 0,-4-2-211 0 0,1-1 1 0 0,-1 2 0 0 0,0-1-1 0 0,0 1 1 0 0,0 0-1 0 0,-1 0 1 0 0,1 0-1 0 0,0 1 1 0 0,-1 0-1 0 0,-7 0 1 0 0,2 1-44 0 0,1 1 0 0 0,-1 0-1 0 0,1 0 1 0 0,0 2 0 0 0,-14 3 0 0 0,-39 10-37 0 0,35-9-29 0 0,-56 21 0 0 0,22-7 37 0 0,48-17-44 0 0,4-4 1 0 0,9 0 45 0 0,2 0 21 0 0,2 2-10 0 0,121 75-54 0 0,-50-32-13 0 0,-63-38 0 0 0,-1-1 0 0 0,0 1 0 0 0,0 0 0 0 0,0 1 0 0 0,-1 0 0 0 0,9 12 0 0 0,-3-5 0 0 0,-3-4 0 0 0,-7-7 0 0 0,-1 0 0 0 0,1 0 0 0 0,0 0 0 0 0,-1 0 0 0 0,0 1 0 0 0,0-1 0 0 0,3 8 0 0 0,-1-1-1 0 0,-3-5 0 0 0,1-1 0 0 0,-1 1 0 0 0,0 0-1 0 0,0 0 1 0 0,0 0 0 0 0,-1 1 0 0 0,0-1-1 0 0,0 9 1 0 0,0-1-47 0 0,0 11 34 0 0,3-8 25 0 0,-3-13-9 0 0,-1 0 41 0 0,0 6-18 0 0,0-8 47 0 0,-4 15 69 0 0,0 1-97 0 0,0-14-27 0 0,1-3-6 0 0,-11 11 40 0 0,-1-2-1 0 0,-23 13 0 0 0,30-18-45 0 0,-8 3-5 0 0,10-8 0 0 0,1-1 0 0 0,-12 3-16 0 0,0-2 0 0 0,-1-1 0 0 0,-23-3 0 0 0,-4 0-18 0 0,39 4 22 0 0,0-1 0 0 0,0 0 0 0 0,-1-1 1 0 0,1 1-1 0 0,0-1 0 0 0,0 0 0 0 0,0 0 1 0 0,1-1-1 0 0,-10-5 0 0 0,9 5 12 0 0,1 1 0 0 0,-1 0 1 0 0,0 0-1 0 0,0 0 0 0 0,0 1 0 0 0,0 0 0 0 0,0 0 0 0 0,-9 0 0 0 0,2 2-4 0 0,0 0 0 0 0,-25 5 1 0 0,26-3-40 0 0,3 1 51 0 0,82-45 556 0 0,-43 23-355 0 0,38-22 186 0 0,92-55 328 0 0,-151 90-513 0 0,-1-1-1 0 0,1 0 1 0 0,-1-1 0 0 0,0 0 0 0 0,10-11 0 0 0,-14 13-294 0 0,-1 0-1 0 0,1 0 1 0 0,-1-1 0 0 0,-1 1-1 0 0,1-1 1 0 0,-1 0 0 0 0,1 1-1 0 0,-2-1 1 0 0,1 0-1 0 0,-1 0 1 0 0,0 0 0 0 0,1-11-1 0 0,3-35-51 0 0,-5 47 64 0 0,1 4 64 0 0,-1 0 0 0 0,0-1-1 0 0,0 1 1 0 0,1-1 0 0 0,-1 1-1 0 0,1-1 1 0 0,-1 1 0 0 0,1 0-1 0 0,-1 0 1 0 0,1-1 0 0 0,0 1-1 0 0,0 0 1 0 0,1-2 0 0 0,1 0-8 0 0,7-7-10 0 0,-7 7-10 0 0,-1 2 26 0 0,-1 0 0 0 0,0 0 0 0 0,0 0 0 0 0,1 0 0 0 0,-1 0 0 0 0,1 1 1 0 0,-1-1-1 0 0,0 0 0 0 0,1 1 0 0 0,0-1 0 0 0,-1 1 0 0 0,1 0 0 0 0,-1-1 0 0 0,1 1 1 0 0,-1 0-1 0 0,1 0 0 0 0,0 0 0 0 0,-1 0 0 0 0,4 1 0 0 0,-3-1-16 0 0,0 0 0 0 0,0 0 0 0 0,0 1 0 0 0,0-1-1 0 0,0 1 1 0 0,0-1 0 0 0,0 1 0 0 0,0 0 0 0 0,0 0-1 0 0,0 0 1 0 0,-1 0 0 0 0,1 0 0 0 0,0 0 0 0 0,2 3 0 0 0,17 20-4952 0 0,-12-12-124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1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8495 0 0,'0'0'388'0'0,"0"0"-10"0"0,0 0-133 0 0,0 0 324 0 0,0 0 174 0 0,3 1 32 0 0,10 1-391 0 0,0-1 1 0 0,0 0 0 0 0,0 0 0 0 0,0-1-1 0 0,0-1 1 0 0,21-4 0 0 0,2 1 72 0 0,184-21 1175 0 0,-87 9-913 0 0,32-6 91 0 0,106-10 303 0 0,-228 30-1077 0 0,0 2 1 0 0,0 2-1 0 0,0 1 1 0 0,54 12-1 0 0,-79-10-1226 0 0,0 1 0 0 0,29 13-1 0 0,-39-15-75 0 0,-6-3-4145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85 1375 0 0,'0'0'342'0'0,"0"0"895"0"0,0 0 392 0 0,2-1 78 0 0,11-5-969 0 0,0 1 0 0 0,1 0-1 0 0,-1 1 1 0 0,1 1 0 0 0,20-3 0 0 0,18-4 328 0 0,-2-4 57 0 0,0 3 0 0 0,102-8-1 0 0,-145 18-1063 0 0,0 1 0 0 0,0 1-1 0 0,0-1 1 0 0,9 3 0 0 0,1 3-37 0 0,-4 3 10 0 0,-11-7-46 0 0,0 0 0 0 0,-1 0 0 0 0,1 0 0 0 0,-1 0-1 0 0,1 1 1 0 0,-1-1 0 0 0,0 0 0 0 0,0 1 0 0 0,0-1 0 0 0,0 1-1 0 0,-1-1 1 0 0,1 1 0 0 0,-1-1 0 0 0,1 1 0 0 0,-1-1 0 0 0,0 1-1 0 0,0 3 1 0 0,0-2-25 0 0,-1 1 0 0 0,0 0 0 0 0,0-1 0 0 0,-1 0 0 0 0,1 1 0 0 0,-1-1 0 0 0,0 0 0 0 0,0 0 0 0 0,-3 5 0 0 0,-4 3-145 0 0,0 0 0 0 0,0-1 1 0 0,-1 0-1 0 0,-23 20 0 0 0,18-20 29 0 0,1-1 0 0 0,-2 0 0 0 0,0-1-1 0 0,0-1 1 0 0,0 0 0 0 0,-20 5-1 0 0,-106 27-210 0 0,126-36 379 0 0,-27 4-15 0 0,32-7 24 0 0,0 1 0 0 0,0 0 1 0 0,0 1-1 0 0,0 0 0 0 0,-16 8 0 0 0,-7 6 317 0 0,48-14-265 0 0,20-3-38 0 0,0-2 0 0 0,42-6 0 0 0,-47 4-18 0 0,-9 2-25 0 0,1 0 1 0 0,-1 1 0 0 0,0 1 0 0 0,33 4 0 0 0,-46-3 3 0 0,0 0 1 0 0,-1 1-1 0 0,0 0 1 0 0,1 0-1 0 0,-1 0 0 0 0,0 1 1 0 0,0 0-1 0 0,0 0 1 0 0,0 0-1 0 0,-1 1 0 0 0,1 0 1 0 0,-1 0-1 0 0,0 0 1 0 0,0 1-1 0 0,-1 0 0 0 0,1 0 1 0 0,6 10-1 0 0,4 7 39 0 0,-9-13-3 0 0,0 0 0 0 0,0 0 0 0 0,7 18 0 0 0,-10-12-22 0 0,-3-10 31 0 0,-1 1 1 0 0,0 0-1 0 0,1 0 1 0 0,-2 0-1 0 0,-1 5 1 0 0,3-9-29 0 0,-2 0 19 0 0,1 0-1 0 0,-1 0 1 0 0,1 0-1 0 0,-1 0 0 0 0,0-1 1 0 0,1 1-1 0 0,-1 0 1 0 0,0-1-1 0 0,0 1 0 0 0,0-1 1 0 0,-1 1-1 0 0,1-1 1 0 0,0 0-1 0 0,0 0 0 0 0,-4 1 1 0 0,5-2-6 0 0,-18 7 139 0 0,-1 0 1 0 0,0-2-1 0 0,-24 4 0 0 0,-5 1 46 0 0,2-1-27 0 0,-72 7-1 0 0,51-7 19 0 0,40-5-213 0 0,-43 2 0 0 0,69-6-111 0 0,2 0-21 0 0,0 0-164 0 0,1-2-684 0 0,2-7-290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1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7631 0 0,'0'0'348'0'0,"0"0"-6"0"0,0 0-168 0 0,-2 1 116 0 0,-2 2-138 0 0,1-1-1 0 0,-1 1 1 0 0,0-1 0 0 0,1 0 0 0 0,-1 0 0 0 0,0 0 0 0 0,0 0 0 0 0,0-1 0 0 0,-1 0 0 0 0,1 0 0 0 0,0 0-1 0 0,-5 0 1 0 0,1 0 84 0 0,1 0-1 0 0,0 0 1 0 0,0 1-1 0 0,0 0 0 0 0,0 0 1 0 0,-9 5-1 0 0,5-3 12 0 0,-57 26 506 0 0,63-26-753 0 0,0-1 0 0 0,0 1 0 0 0,0 0 0 0 0,1 0 0 0 0,-8 8 0 0 0,-8 8 0 0 0,-42 26 0 0 0,-9 8 0 0 0,61-45 0 0 0,0 0 0 0 0,1 1 0 0 0,0 0 0 0 0,-13 19 0 0 0,11-11 0 0 0,10-12 0 0 0,1 0 0 0 0,-1-3 8 0 0,0 1 0 0 0,1-1 0 0 0,-1 1 0 0 0,1-1 0 0 0,0 1 0 0 0,0 0 0 0 0,0-1 0 0 0,0 1 0 0 0,0-1 0 0 0,1 1 0 0 0,0-1 0 0 0,0 1 0 0 0,0-1 0 0 0,0 1-1 0 0,0-1 1 0 0,1 0 0 0 0,-1 0 0 0 0,1 0 0 0 0,0 0 0 0 0,0 0 0 0 0,0 0 0 0 0,1 0 0 0 0,-1 0 0 0 0,0-1 0 0 0,1 1 0 0 0,0-1 0 0 0,3 2 0 0 0,7 5 61 0 0,0-2 0 0 0,1 1 0 0 0,0-2 0 0 0,29 10 1 0 0,-13-5-11 0 0,2 0 109 0 0,53 11-1 0 0,-42-12-106 0 0,-4-1-50 0 0,0-1 0 0 0,49 2-1 0 0,-62-9-3 0 0,-1-1-1 0 0,1-1 0 0 0,-1-1 1 0 0,41-9-1 0 0,-35 4 15 0 0,-1-2 0 0 0,0-2 0 0 0,0 0 0 0 0,-1-2 0 0 0,43-26 0 0 0,-66 35-19 0 0,-1 0 1 0 0,0-1-1 0 0,7-6 1 0 0,13-11 8 0 0,-9 10 16 0 0,-1-1 0 0 0,17-17 0 0 0,10-9 9 0 0,-34 30-36 0 0,-4-3 0 0 0,-3 10 12 0 0,-1 0-1 0 0,0-1 1 0 0,1 1 0 0 0,-1 0-1 0 0,0 0 1 0 0,-1 0-1 0 0,1 0 1 0 0,0 0 0 0 0,0 0-1 0 0,-1 0 1 0 0,0 0-1 0 0,1 0 1 0 0,-1 0 0 0 0,0 0-1 0 0,0 1 1 0 0,0-1-1 0 0,0 0 1 0 0,0 0 0 0 0,0 1-1 0 0,0-1 1 0 0,-1 0-1 0 0,1 1 1 0 0,-1-1 0 0 0,1 1-1 0 0,-1 0 1 0 0,1 0-1 0 0,-3-2 1 0 0,-5-2 90 0 0,1 1 0 0 0,-1 0-1 0 0,0 0 1 0 0,-15-4 0 0 0,1 0 0 0 0,19 8-84 0 0,1-1 0 0 0,-1 0 0 0 0,1 1 0 0 0,-1 0-1 0 0,1 0 1 0 0,-1 0 0 0 0,1 0 0 0 0,-4 1 0 0 0,-2 0 3 0 0,4-1-5 0 0,4-1-13 0 0,-1 1 1 0 0,1 0 0 0 0,-1 0 0 0 0,1 1 0 0 0,-1-1 0 0 0,0 0 0 0 0,1 0 0 0 0,-1 1 0 0 0,1-1 0 0 0,-1 1-1 0 0,1-1 1 0 0,-2 2 0 0 0,-8 3-4 0 0,1 4 0 0 0,8-6 0 0 0,0 0 0 0 0,1 1 0 0 0,0-1 0 0 0,-1 1 0 0 0,1 0 0 0 0,0-1 0 0 0,1 1 0 0 0,-1 0 0 0 0,1-1 0 0 0,0 1 0 0 0,0 0 0 0 0,0-1 0 0 0,0 1 0 0 0,1 5 0 0 0,3 9 1 0 0,9 31 0 0 0,-3-12 13 0 0,1 37 218 0 0,3 8 30 0 0,-12-70-674 0 0,1-1 0 0 0,1 1 0 0 0,0-1 1 0 0,11 20-1 0 0,-4-15-647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8:0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48 282 4143 0 0,'0'0'1296'0'0,"-1"0"-338"0"0,-1 1-733 0 0,0-1 0 0 0,-1 0 0 0 0,1 0 0 0 0,0 0 0 0 0,0 0 1 0 0,0 0-1 0 0,0 0 0 0 0,0-1 0 0 0,0 1 0 0 0,0-1 0 0 0,0 1 0 0 0,0-1 1 0 0,-3-1-1 0 0,3 0 289 0 0,1 5-440 0 0,0-2-73 0 0,0 0 0 0 0,0 0 0 0 0,0 0 0 0 0,0 1 1 0 0,1-1-1 0 0,-1 0 0 0 0,0 1 0 0 0,1-1 1 0 0,-1 1-1 0 0,1-1 0 0 0,-1 0 0 0 0,1 1 0 0 0,0 2 1 0 0,0 1-5 0 0,-2 9 3 0 0,2-2 11 0 0,0-10 548 0 0,25-4-327 0 0,0-1 0 0 0,1-1 1 0 0,-2-1-1 0 0,43-15 1 0 0,-2 1-18 0 0,128-28-194 0 0,-122 35-450 0 0,125-6-1 0 0,29-3-305 0 0,-177 11 635 0 0,0-1 1 0 0,-1-3 0 0 0,87-38-1 0 0,-126 49 100 0 0,125-61-178 0 0,-85 36-12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8:0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10967 0 0,'0'0'994'0'0,"0"-2"-744"0"0,1-2-85 0 0,0 0 0 0 0,1 0-1 0 0,-1 0 1 0 0,1-1-1 0 0,0 1 1 0 0,0 1 0 0 0,0-1-1 0 0,0 0 1 0 0,1 0 0 0 0,0 1-1 0 0,-1 0 1 0 0,1-1-1 0 0,1 1 1 0 0,-1 0 0 0 0,0 0-1 0 0,1 1 1 0 0,4-4-1 0 0,-1 2-109 0 0,1 0-1 0 0,-1 0 0 0 0,1 0 1 0 0,-1 1-1 0 0,1 1 0 0 0,0-1 1 0 0,0 1-1 0 0,14-2 0 0 0,4 1-94 0 0,1 1 0 0 0,-1 2 0 0 0,42 3 0 0 0,134 10 44 0 0,-110-10-254 0 0,-59-2 18 0 0,-1-2 0 0 0,0-1 0 0 0,0-1 1 0 0,0-2-1 0 0,35-10 0 0 0,-6-4-970 0 0,95-42 0 0 0,-101 35-2973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158 128 8287 0 0,'0'0'382'0'0,"0"0"-8"0"0,0 0-102 0 0,1-2 463 0 0,2-2-269 0 0,0 0 0 0 0,0 1 0 0 0,1-1 0 0 0,-1 1 0 0 0,1 0 0 0 0,-1-1 0 0 0,1 2 0 0 0,0-1 0 0 0,1 0 0 0 0,4-2 0 0 0,11-4 438 0 0,19-6 1 0 0,-33 13-619 0 0,26-10 605 0 0,-4 1-471 0 0,0 1 1 0 0,53-10-1 0 0,-65 17-420 0 0,-7 1 0 0 0,1 1 0 0 0,20-1 0 0 0,-28 2 0 0 0,1 0 0 0 0,0 0 0 0 0,-1 1 0 0 0,1-1 0 0 0,0 1 0 0 0,-1 0 0 0 0,1-1 0 0 0,-1 1 0 0 0,1 0 0 0 0,-1 1 0 0 0,1-1 0 0 0,-1 0 0 0 0,0 1 0 0 0,0-1 0 0 0,4 4 0 0 0,0 4 0 0 0,-5-5 0 0 0,0 0 0 0 0,0-1 0 0 0,-1 1 0 0 0,1 0 0 0 0,-1-1 0 0 0,0 1 0 0 0,0 0 0 0 0,-1 0 0 0 0,1-1 0 0 0,-1 1 0 0 0,0 0 0 0 0,0-1 0 0 0,0 1 0 0 0,0-1 0 0 0,0 1 0 0 0,-1-1 0 0 0,-3 7 0 0 0,-3 2 0 0 0,0 0 0 0 0,0-1 0 0 0,-14 14 0 0 0,11-13 0 0 0,-1 0 0 0 0,0-1 0 0 0,0-1 0 0 0,-1 0 0 0 0,-1-1 0 0 0,0 0 0 0 0,-25 11 0 0 0,-31 18 0 0 0,5-4 0 0 0,-79 41 0 0 0,129-66 0 0 0,1 0 0 0 0,0 1 0 0 0,-18 19 0 0 0,29-27-2 0 0,-8 15-60 0 0,11-15-275 0 0,0-2-138 0 0,0 0-33 0 0,0 0 66 0 0,1 0 423 0 0,1 1 0 0 0,0-1 1 0 0,0 0-1 0 0,-1 1 1 0 0,1-1-1 0 0,0 0 1 0 0,0 0-1 0 0,3-1 1 0 0,-3 1 19 0 0,35-2 1358 0 0,61-10-1 0 0,-14 0-35 0 0,-19 1-1323 0 0,7-1 0 0 0,-63 12 0 0 0,-1-1 0 0 0,1 1 0 0 0,0 1 0 0 0,0-1 0 0 0,-1 2 0 0 0,10 1 0 0 0,-8 1 0 0 0,-9-4 42 0 0,0 0-1 0 0,0 1 1 0 0,0-1-1 0 0,0 0 1 0 0,-1 1-1 0 0,1-1 0 0 0,0 0 1 0 0,0 1-1 0 0,0-1 1 0 0,0 1-1 0 0,-1 0 1 0 0,1-1-1 0 0,0 1 1 0 0,0 0-1 0 0,-1-1 1 0 0,1 1-1 0 0,0 1 1 0 0,0-1-1910 0 0,4 1-5059 0 0,5 1 1127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8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2759 0 0,'0'0'8110'0'0,"3"0"-7949"0"0,5-1 83 0 0,1 0 1 0 0,-1 0-1 0 0,12-4 0 0 0,-11 2-137 0 0,0 1-1 0 0,0 0 1 0 0,16-1 0 0 0,38 8-36 0 0,-44-3 37 0 0,0 0 1 0 0,24-2 0 0 0,22-6 1128 0 0,0-2 0 0 0,0-4-1 0 0,114-35 1 0 0,-72 11-637 0 0,103-32 325 0 0,-143 50-1807 0 0,81-11-1 0 0,-86 21-96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8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216 162 6767 0 0,'-13'-16'382'0'0,"-19"-17"-1"0"0,-8-10-273 0 0,37 40-33 0 0,1 0 1 0 0,0 0-1 0 0,-1 1 0 0 0,0 0 0 0 0,-4-4 1 0 0,-20-16 87 0 0,5 9-546 0 0,19 11 593 0 0,-1 0 0 0 0,1 0 1 0 0,0 0-1 0 0,-1 0 0 0 0,-2-3 0 0 0,5 4-141 0 0,1 1 0 0 0,-1 0 0 0 0,1 0 0 0 0,-1 0 0 0 0,1 0 0 0 0,0 0 0 0 0,-1 0 0 0 0,1 0 0 0 0,-1 0 0 0 0,1 0 0 0 0,-1 0 0 0 0,1 0 0 0 0,0 0 0 0 0,-1 1-1 0 0,1-1 1 0 0,-1 0 0 0 0,1 0 0 0 0,0 0 0 0 0,-1 1 0 0 0,1-1 0 0 0,0 0 0 0 0,-1 0 0 0 0,1 1 0 0 0,0-1 0 0 0,-1 0 0 0 0,1 1 0 0 0,0-1 0 0 0,-1 0 0 0 0,1 1 0 0 0,-8 9 785 0 0,8-11-917 0 0,-3 5 157 0 0,1 0 0 0 0,0 0 0 0 0,0 0-1 0 0,0 0 1 0 0,0 1 0 0 0,1-1 0 0 0,0 1-1 0 0,-1-1 1 0 0,2 0 0 0 0,-1 1 0 0 0,0 0-1 0 0,1-1 1 0 0,0 1 0 0 0,1 5 0 0 0,0-1-123 0 0,0 0 0 0 0,1 0-1 0 0,0 0 1 0 0,1 0 0 0 0,5 12 0 0 0,-7-20 18 0 0,0 1 1 0 0,0-1-1 0 0,0 1 0 0 0,0-1 0 0 0,0 0 0 0 0,0 0 0 0 0,0 1 0 0 0,1-1 0 0 0,-1 0 1 0 0,0 0-1 0 0,1 0 0 0 0,-1 0 0 0 0,1-1 0 0 0,-1 1 0 0 0,1 0 0 0 0,-1-1 1 0 0,1 1-1 0 0,1 0 0 0 0,29 4 124 0 0,-6-6 161 0 0,-1-1 0 0 0,1-1 0 0 0,-1-1 0 0 0,44-13 0 0 0,3-1 87 0 0,77-14 141 0 0,-41 7-374 0 0,151-14 0 0 0,23 34-935 0 0,-179 6-138 0 0,-30-1 213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8:1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3679 0 0,'0'0'6643'0'0,"1"4"-4696"0"0,6 18-1264 0 0,-5-18-754 0 0,1-1 67 0 0,0 2-74 0 0,14 10 59 0 0,-11-13 20 0 0,-1 0 1 0 0,2 0 23 0 0,-1-1 1 0 0,0 1-1 0 0,1-1 0 0 0,-1 0 0 0 0,1 0 0 0 0,-1-1 1 0 0,1 0-1 0 0,0 0 0 0 0,-1 0 0 0 0,1-1 0 0 0,12-3 1 0 0,4-2 214 0 0,44-19 1 0 0,-22 7-131 0 0,12 0-71 0 0,2 2 1 0 0,99-13-1 0 0,124 5-83 0 0,-117 17-319 0 0,75-4-1078 0 0,-151 4 245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8:1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45 101 2759 0 0,'0'0'126'0'0,"-1"1"-5"0"0,-4 2-699 0 0,-16 6 7907 0 0,15-7-6587 0 0,4-1 89 0 0,-6-12 1014 0 0,8 9-1701 0 0,-1-1 0 0 0,1 0 0 0 0,0 1 0 0 0,0-1 0 0 0,0 1 0 0 0,0-1 0 0 0,0 1 0 0 0,0-1 0 0 0,1 0-1 0 0,-1 1 1 0 0,1-1 0 0 0,-1 1 0 0 0,1 0 0 0 0,0-1 0 0 0,0 1 0 0 0,1-1 0 0 0,1-2 0 0 0,-1 1-72 0 0,1 1 1 0 0,-1 0 0 0 0,1 0-1 0 0,0 1 1 0 0,0-1 0 0 0,0 0-1 0 0,0 1 1 0 0,0 0-1 0 0,0 0 1 0 0,0 0 0 0 0,1 0-1 0 0,3-2 1 0 0,7 0 22 0 0,0 0 0 0 0,0 0 0 0 0,0 1 0 0 0,18-1 0 0 0,58 1 45 0 0,-78 2-108 0 0,350 17 611 0 0,-223-6-364 0 0,1008 19 1068 0 0,-978-29-1454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1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1391 50 11975 0 0,'7'-5'164'0'0,"1"-1"0"0"0,0 2 0 0 0,0-1 0 0 0,0 1 0 0 0,1 0 0 0 0,-1 1 0 0 0,13-3 0 0 0,-12 1-164 0 0,-8 4 4 0 0,0 0 0 0 0,1 0 0 0 0,-1 0 0 0 0,0 1 1 0 0,0-1-1 0 0,1 1 0 0 0,-1-1 0 0 0,0 1 0 0 0,1-1 1 0 0,-1 1-1 0 0,0 0 0 0 0,1 0 0 0 0,-1-1 0 0 0,1 1 1 0 0,-1 0-1 0 0,2 0 0 0 0,-2 0 361 0 0,-1 0 122 0 0,0 0 22 0 0,0 0-66 0 0,-473 199-278 0 0,369-168-857 0 0,-181 30 0 0 0,165-47 283 0 0,-16 4 210 0 0,121-15 199 0 0,74-22-1882 0 0,12-4 1729 0 0,46-12 136 0 0,-98 31 18 0 0,0 0 0 0 0,0 1 0 0 0,1 1 0 0 0,21 1-1 0 0,-36 1 0 0 0,0 1 0 0 0,0 0 0 0 0,-1-1 0 0 0,1 1 0 0 0,0 1 0 0 0,-1-1 0 0 0,1 1 0 0 0,-1 0 0 0 0,5 3 0 0 0,-7-5 0 0 0,0 1 0 0 0,0 1 0 0 0,-1-1 0 0 0,1 0 0 0 0,-1 0 0 0 0,1 1 0 0 0,-1-1 0 0 0,1 1 0 0 0,-1-1 0 0 0,0 1 0 0 0,0-1 0 0 0,0 1 0 0 0,0 0 0 0 0,0 0 0 0 0,0 0 0 0 0,0-1 0 0 0,-1 1 0 0 0,1 0 0 0 0,-1 0 0 0 0,1 0 0 0 0,-1 0 0 0 0,0 0 0 0 0,1 4 0 0 0,-2 0 0 0 0,0 0 0 0 0,0 0 0 0 0,0 0 0 0 0,-1 0 0 0 0,0 0 0 0 0,0 0 0 0 0,-1 0 0 0 0,-5 9 0 0 0,-3 3 0 0 0,-17 20 0 0 0,15-21 0 0 0,-218 251 0 0 0,189-222 0 0 0,-178 161-2032 0 0,178-172 2716 0 0,-65 41 0 0 0,91-67-457 0 0,-1 0 0 0 0,-23 8-1 0 0,36-16 1 0 0,3 0-28 0 0,-1-1 0 0 0,1 1 1 0 0,-1-1-1 0 0,1 1 0 0 0,-1-1 1 0 0,1 0-1 0 0,-1 0 0 0 0,0 0 0 0 0,1 0 1 0 0,-3 0-1 0 0,22-13 1390 0 0,35-4-1333 0 0,-17 6 435 0 0,197-72 498 0 0,-153 58-530 0 0,1 2 0 0 0,116-16-1 0 0,-176 36-1096 0 0,32-1 0 0 0,-51 4-70 0 0,-2 0-72 0 0,0 0-285 0 0,0 0-126 0 0,0 0-529 0 0,-1 2-2104 0 0,-7 7-900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11975 0 0,'0'0'267'0'0,"0"0"42"0"0,0 0 17 0 0,0 0-28 0 0,0 0-126 0 0,0 0 204 0 0,1 0 111 0 0,25 5 560 0 0,-16-2-1012 0 0,1-1 1 0 0,-1 0 0 0 0,14 0-1 0 0,-9-3 125 0 0,0 0-1 0 0,1-1 1 0 0,-1-1-1 0 0,17-5 0 0 0,59-23 876 0 0,-54 18-891 0 0,32-13-350 0 0,48-15-998 0 0,-98 35 763 0 0,0 2 1 0 0,-1 1 0 0 0,1 0 0 0 0,28 0-1 0 0,-29 3-4675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1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0,'0'0'356'0'0,"0"0"50"0"0,0 0 20 0 0,0 0-42 0 0,2 2-250 0 0,53 55-120 0 0,43 19 605 0 0,-62-49-315 0 0,55 31 882 0 0,-61-40-1220 0 0,55 42-1 0 0,-29-19 35 0 0,-22-17 0 0 0,-16-8 0 0 0,-12-9-201 0 0,-5-5-850 0 0,-1-2-385 0 0,0 0-78 0 0,0 0-20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1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42 10135 0 0,'-3'-8'919'0'0,"2"7"-899"0"0,-1-3 417 0 0,-1-1 0 0 0,1 1 0 0 0,-1 0 0 0 0,0 0-1 0 0,-7-6 1 0 0,9 9 75 0 0,-10 6 443 0 0,-9 7-922 0 0,1 1 1 0 0,0 0-1 0 0,1 1 1 0 0,-23 23-1 0 0,-17 14-35 0 0,0-7 2 0 0,-42 35 0 0 0,86-67 0 0 0,1 1 0 0 0,1 0 0 0 0,0 1 0 0 0,1 1 0 0 0,-9 15 0 0 0,18-27-81 0 0,0 0-1 0 0,0 0 1 0 0,1 0 0 0 0,-1 0-1 0 0,1 0 1 0 0,0 0-1 0 0,0 0 1 0 0,0 1 0 0 0,0-1-1 0 0,0 0 1 0 0,1 1-1 0 0,0-1 1 0 0,0 0 0 0 0,-1 1-1 0 0,2-1 1 0 0,0 5-1 0 0,3 2-430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13823 0 0,'0'0'304'0'0,"0"0"64"0"0,0 0 16 0 0,0 0 0 0 0,-6 11-312 0 0,-3-10-72 0 0,9-1 0 0 0,-7 2 0 0 0,7-2 0 0 0,0 0 0 0 0,0 0 0 0 0,0 0 0 0 0,0 0-392 0 0,0 0-96 0 0,0 0-24 0 0,0 0 0 0 0</inkml:trace>
  <inkml:trace contextRef="#ctx0" brushRef="#br0" timeOffset="1">1 412 15663 0 0,'7'-23'696'0'0,"-4"14"136"0"0,-1 2-664 0 0,-2 7-168 0 0,2-7 0 0 0,-2 7-6928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1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3 979 10135 0 0,'0'0'231'0'0,"0"0"29"0"0,0 0 19 0 0,-2-11 7 0 0,2 11-262 0 0,0-1-1 0 0,0 1 0 0 0,0-1 0 0 0,0 1 1 0 0,0-1-1 0 0,0 0 0 0 0,0 1 0 0 0,0-1 1 0 0,0 1-1 0 0,0-1 0 0 0,1 1 1 0 0,-1-1-1 0 0,0 1 0 0 0,0-1 0 0 0,0 1 1 0 0,1-1-1 0 0,-1 1 0 0 0,0-1 0 0 0,1 1 1 0 0,-1-1-1 0 0,0 1 0 0 0,1-1 0 0 0,-1 1 1 0 0,1 0-1 0 0,-1-1 0 0 0,1 1 0 0 0,-1 0 1 0 0,0-1-1 0 0,1 1 0 0 0,-1 0 1 0 0,2-1-1 0 0,0 0 202 0 0,23-18 1128 0 0,-20 16-1051 0 0,0 0-1 0 0,0-1 0 0 0,8-7 0 0 0,100-122 304 0 0,-54 60-530 0 0,-19 29 251 0 0,56-50-1 0 0,54-31 653 0 0,-36 31-631 0 0,163-139-347 0 0,-261 219 0 0 0,25-31 0 0 0,-25 27 0 0 0,18-17 0 0 0,-33 34 0 0 0,-1 1 0 0 0,0 0 0 0 0,0 0 0 0 0,0-1 0 0 0,1 1 0 0 0,-1 0 0 0 0,0 0 0 0 0,0 0 0 0 0,0-1 0 0 0,1 1 0 0 0,-1 0 0 0 0,0 0 0 0 0,0 0 0 0 0,1 0 0 0 0,-1 0 0 0 0,0 0 0 0 0,1 0 0 0 0,-1 0 0 0 0,0 0 0 0 0,0-1 0 0 0,1 1 0 0 0,-1 0 0 0 0,0 0 0 0 0,1 0 0 0 0,-1 1 0 0 0,4 8 0 0 0,-4-4 0 0 0,0 0 0 0 0,0 0 0 0 0,0 0 0 0 0,0 0 0 0 0,-1 0 0 0 0,0 0 0 0 0,-2 8 0 0 0,-15 35 0 0 0,6-18 0 0 0,-72 166 0 0 0,39-96 0 0 0,45-100 0 0 0,-31 70 0 0 0,-21 76 0 0 0,11 17 0 0 0,35-124 0 0 0,1 0 0 0 0,0 51 0 0 0,4-65-21 0 0,-1 0 0 0 0,-7 32-1 0 0,8-56-315 0 0,1-1-138 0 0,0 0-669 0 0,0 0-2676 0 0,0 0-1148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10135 0 0,'0'0'231'0'0,"0"0"29"0"0,0 0 19 0 0,3 1-41 0 0,-1 1-190 0 0,2 0-83 0 0,12-1 541 0 0,-20 15 1015 0 0,3-14-1407 0 0,0 0 0 0 0,0-1 0 0 0,0 1 0 0 0,0 0 0 0 0,0 0 0 0 0,-1-1 0 0 0,1 1 0 0 0,0-1 0 0 0,-1 1 0 0 0,0-1 0 0 0,1 0 0 0 0,-1 1 0 0 0,0-1 0 0 0,-3 2 0 0 0,-17 12 763 0 0,21-15-389 0 0,1 0 21 0 0,0 0 3 0 0,0 0 0 0 0,0 0 0 0 0,0 0 0 0 0,-7 13-789 0 0,6-8 155 0 0,0-1 0 0 0,0 1 1 0 0,0 0-1 0 0,1 0 0 0 0,-1 7 0 0 0,-2 19-254 0 0,-1-18 376 0 0,0-1 0 0 0,-2 0 0 0 0,1 0 0 0 0,-1 0 0 0 0,-1 0 0 0 0,-9 11 0 0 0,-55 61 0 0 0,28-35 0 0 0,8-9 0 0 0,35-40 0 0 0,0 0 0 0 0,0 0 0 0 0,0 0 0 0 0,0 0 0 0 0,0 0 0 0 0,0 0 0 0 0,0 0 0 0 0,0 0 0 0 0,0 1 0 0 0,0-1 0 0 0,1 0 0 0 0,-1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0,0 0 0 0 0,0 0 0 0 0,0 0 0 0 0,0 0 0 0 0,-1 0 0 0 0,1 0 0 0 0,0 0 0 0 0,0 0 0 0 0,0 0 0 0 0,0 0 0 0 0,7-2 0 0 0,10-7 0 0 0,6-6 0 0 0,1 1 0 0 0,1 2 0 0 0,0 1 0 0 0,1 0 0 0 0,0 2 0 0 0,1 1 0 0 0,48-8 0 0 0,-65 15 0 0 0,0 1 0 0 0,19 1 0 0 0,-20 0 0 0 0,-3 2-208 0 0,-5-2-870 0 0,-2 0 873 0 0,0-1 0 0 0,1 0 1 0 0,-1 1-1 0 0,0-1 1 0 0,0 1-1 0 0,0 0 0 0 0,0-1 1 0 0,0 1-1 0 0,1-1 1 0 0,-1 1-1 0 0,0 0 1 0 0,0 1-1 0 0,1-2-106 0 0,-3 2-1224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10135 0 0,'-7'0'491'0'0,"4"-1"-395"0"0,-11-2 325 0 0,14 3-420 0 0,0 0 0 0 0,0 0 0 0 0,0 0 0 0 0,0 0 0 0 0,0 0-1 0 0,0 0 1 0 0,0 0 0 0 0,0 0 0 0 0,0 0 0 0 0,0 0 0 0 0,0 0 0 0 0,0 0-1 0 0,0 0 1 0 0,0 0 0 0 0,0 0 0 0 0,0 0 0 0 0,0 0 0 0 0,0 0 0 0 0,0 0-1 0 0,0 0 1 0 0,0 0 0 0 0,0 0 0 0 0,0 0 0 0 0,0-1 0 0 0,0 1 0 0 0,0 0-1 0 0,0 0 1 0 0,0 0 0 0 0,0 0 0 0 0,0 0 0 0 0,0 0 0 0 0,0 0 0 0 0,0 0-1 0 0,0 0 1 0 0,0 0 0 0 0,0 0 0 0 0,0 0 0 0 0,0 0 0 0 0,0 0 0 0 0,0 0-1 0 0,0 0 1 0 0,0 0 0 0 0,0 0 0 0 0,0 0 0 0 0,0 0 0 0 0,0 0 0 0 0,-1 0-1 0 0,1 0 1 0 0,0 0 0 0 0,0 0 0 0 0,0 0 0 0 0,0 0 0 0 0,0 0 0 0 0,0 0-1 0 0,0 0 1 0 0,7-4 11 0 0,10-2-24 0 0,12-1 12 0 0,21-7 0 0 0,50-20 0 0 0,-58 17 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278 438 10135 0 0,'0'0'464'0'0,"3"0"-9"0"0,12-2-295 0 0,-9 3 107 0 0,-10 2-32 0 0,-9 2 211 0 0,2-4-366 0 0,1 1 0 0 0,-1-2-1 0 0,1 1 1 0 0,-1-2 0 0 0,1 1 0 0 0,-1-1 0 0 0,1-1-1 0 0,0 0 1 0 0,-1 0 0 0 0,1-1 0 0 0,0 0 0 0 0,1-1-1 0 0,-17-8 1 0 0,14 5 176 0 0,-1 0 0 0 0,1-1 0 0 0,0 0 0 0 0,1-1 0 0 0,0-1 0 0 0,0 1 0 0 0,-9-13 0 0 0,17 18-256 0 0,1 0 0 0 0,-1 1 0 0 0,1-1 0 0 0,0 0 0 0 0,0 0 0 0 0,0-1 0 0 0,1 1 0 0 0,0 0 0 0 0,-1-1 0 0 0,1 1 0 0 0,1 0 0 0 0,-1-1 0 0 0,1 1 0 0 0,0-1 0 0 0,0 1 0 0 0,0-1 0 0 0,0 1 0 0 0,1-1 0 0 0,0 1 0 0 0,0-1 0 0 0,1-3 0 0 0,1-3 0 0 0,1 1 0 0 0,-1 0 0 0 0,2 1 0 0 0,-1-1 0 0 0,2 0 0 0 0,-1 1 0 0 0,13-15 0 0 0,-6 12 0 0 0,1 0 0 0 0,0 1 0 0 0,1 1 0 0 0,0 0 0 0 0,1 1 0 0 0,0 0 0 0 0,21-8 0 0 0,-11 6 119 0 0,1 1-1 0 0,1 1 0 0 0,0 1 1 0 0,34-5-1 0 0,-42 10 3 0 0,0 1 1 0 0,0 1-1 0 0,0 1 0 0 0,1 0 0 0 0,-1 1 0 0 0,38 8 0 0 0,-50-7-67 0 0,0 0 0 0 0,0 1-1 0 0,0 0 1 0 0,0 0 0 0 0,0 0-1 0 0,-1 1 1 0 0,1 0 0 0 0,-1 0-1 0 0,0 0 1 0 0,0 1 0 0 0,9 10-1 0 0,-11-11-50 0 0,-1 1-1 0 0,1-1 0 0 0,-1 1 0 0 0,0 0 1 0 0,0 1-1 0 0,-1-1 0 0 0,0 0 0 0 0,1 1 1 0 0,-2-1-1 0 0,1 1 0 0 0,-1 0 0 0 0,0-1 1 0 0,0 1-1 0 0,0 0 0 0 0,-1 11 0 0 0,0-7 234 0 0,-1 0 0 0 0,-1 0 0 0 0,1 0-1 0 0,-1 0 1 0 0,-5 12 0 0 0,5-16-189 0 0,0-1-1 0 0,-1 0 1 0 0,1 0 0 0 0,-1 0 0 0 0,-1 0 0 0 0,1-1-1 0 0,-1 1 1 0 0,1-1 0 0 0,-1 0 0 0 0,0 0-1 0 0,-6 4 1 0 0,2-1-53 0 0,-1 0-1 0 0,0-1 1 0 0,0 0 0 0 0,-1 0-1 0 0,0-1 1 0 0,0 0-1 0 0,0-1 1 0 0,0 0 0 0 0,-13 2-1 0 0,-7 0-451 0 0,-146 26-1662 0 0,146-29 1197 0 0,0 0 0 0 0,-1-3 1 0 0,-55-5-1 0 0,60 2-3856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10135 0 0,'0'0'231'0'0,"0"0"29"0"0,0 0 19 0 0,-2 1-41 0 0,-5 1-232 0 0,1 1-1 0 0,0 1 0 0 0,-1-1 1 0 0,1 1-1 0 0,0 0 1 0 0,1 0-1 0 0,-1 1 0 0 0,1 0 1 0 0,0 0-1 0 0,-5 6 1 0 0,-8 10-11 0 0,-18 32 1 0 0,21-29 1 0 0,-119 157 3 0 0,2-2 0 0 0,121-160-428 0 0,0 1-1 0 0,-9 23 1 0 0,0 0-1339 0 0,10-23-1717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184 462 10135 0 0,'-1'2'231'0'0,"-4"2"-79"0"0,1 0 0 0 0,-1 1 0 0 0,0-2 0 0 0,0 1 0 0 0,-1 0 0 0 0,1-1 0 0 0,-1 0 0 0 0,0-1 0 0 0,1 1 0 0 0,-11 2 0 0 0,12-4-3 0 0,0 0 0 0 0,0-1 0 0 0,0 1 0 0 0,0-1 0 0 0,-1 0-1 0 0,1-1 1 0 0,0 1 0 0 0,0 0 0 0 0,0-1 0 0 0,0 0 0 0 0,0 0 0 0 0,0 0 0 0 0,0-1 0 0 0,1 0 0 0 0,-1 1 0 0 0,0-1 0 0 0,-5-4 0 0 0,6 4-29 0 0,0-1 1 0 0,0 1-1 0 0,0 0 0 0 0,1-1 0 0 0,0 1 0 0 0,-1-1 1 0 0,1 0-1 0 0,0 0 0 0 0,0 0 0 0 0,0 0 0 0 0,1 0 0 0 0,-1-1 1 0 0,1 1-1 0 0,-1-4 0 0 0,0 2 40 0 0,1-1 0 0 0,0 0 0 0 0,1 0 0 0 0,-1 1 0 0 0,1-1 0 0 0,0 0 0 0 0,1 0 0 0 0,0-5 0 0 0,2-2 46 0 0,0 0 1 0 0,1 0-1 0 0,0 1 1 0 0,1 0-1 0 0,0 0 1 0 0,14-22-1 0 0,-7 18-203 0 0,1 1 0 0 0,0 0 0 0 0,2 0 0 0 0,24-19 0 0 0,-25 22-2 0 0,16-12-305 0 0,2 2-1 0 0,0 0 1 0 0,1 2-1 0 0,2 2 1 0 0,46-19 0 0 0,-66 31 167 0 0,0 1 0 0 0,1 1 1 0 0,16-3-1 0 0,2 3-4296 0 0,-9 3-985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40 8287 0 0,'-4'-7'890'0'0,"3"5"-795"0"0,0 0 1 0 0,-1 0-1 0 0,1 0 1 0 0,0 0-1 0 0,-1 1 1 0 0,0-1 0 0 0,1 0-1 0 0,-1 1 1 0 0,0-1-1 0 0,0 1 1 0 0,0-1-1 0 0,0 1 1 0 0,0 0-1 0 0,0 0 1 0 0,-3-1 0 0 0,1 0-38 0 0,-1 1 1 0 0,1 0 0 0 0,-1 0 0 0 0,0 0 0 0 0,0 1 0 0 0,1-1 0 0 0,-7 1 0 0 0,-2 1 40 0 0,0 1 0 0 0,0 0 1 0 0,0 1-1 0 0,-21 7 1 0 0,15-3 227 0 0,1 1 0 0 0,-1 1 0 0 0,2 1 0 0 0,-1 1 0 0 0,1 0 0 0 0,1 1 0 0 0,0 1 0 0 0,-20 20 0 0 0,12-7 1 0 0,2 0 0 0 0,0 2 0 0 0,2 0 1 0 0,-18 33-1 0 0,36-58-249 0 0,1-1-1 0 0,-1 1 1 0 0,1 0 0 0 0,0-1-1 0 0,0 1 1 0 0,0 0 0 0 0,0 0-1 0 0,0 0 1 0 0,0 0 0 0 0,1 0-1 0 0,0 0 1 0 0,-1 0 0 0 0,1 5-1 0 0,4 2-62 0 0,-3-9-16 0 0,0 0 0 0 0,0 0 0 0 0,0 0 0 0 0,0 0 0 0 0,1-1 0 0 0,-1 1 0 0 0,0 0 0 0 0,0-1 0 0 0,0 1 0 0 0,1-1 0 0 0,-1 1 0 0 0,0-1 0 0 0,0 0 0 0 0,1 1 0 0 0,-1-1 0 0 0,0 0 0 0 0,1 0 0 0 0,-1 0 0 0 0,0 0 0 0 0,1 0 0 0 0,-1 0 0 0 0,1 0 0 0 0,1-1 0 0 0,4-1 0 0 0,0 0 0 0 0,1 0 0 0 0,6-4 0 0 0,-6 3 0 0 0,11-5 0 0 0,-1-1 0 0 0,0 0 0 0 0,0-1 0 0 0,-1-1 0 0 0,0-1 0 0 0,-1 0 0 0 0,0-1 0 0 0,18-20 0 0 0,-23 22 0 0 0,1 1 0 0 0,21-16 0 0 0,-8 8 0 0 0,-14 8 0 0 0,-20 27-254 0 0,-8 24 0 0 0,3-8-114 0 0,7-17-140 0 0,-1 0-4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59 11975 0 0,'0'0'547'0'0,"0"0"-11"0"0,-1 0-344 0 0,0 0-191 0 0,1 0-1 0 0,-1 0 1 0 0,1 0-1 0 0,-1 0 1 0 0,1 0 0 0 0,-1 0-1 0 0,1 0 1 0 0,-1 0-1 0 0,1 0 1 0 0,-1 0-1 0 0,1 1 1 0 0,-1-1 0 0 0,1 0-1 0 0,-1 0 1 0 0,1 1-1 0 0,-1-1 1 0 0,1 0 0 0 0,-1 0-1 0 0,1 1 1 0 0,0-1-1 0 0,-1 0 1 0 0,1 1 0 0 0,-1-1-1 0 0,1 1 1 0 0,0-1-1 0 0,0 1 1 0 0,-1-1 0 0 0,1 0-1 0 0,0 1 1 0 0,0-1-1 0 0,-1 1 1 0 0,1 0-1 0 0,0 0 2 0 0,-6 7-2 0 0,2 0 0 0 0,-1 0 0 0 0,1 0 0 0 0,0 0 0 0 0,1 1 0 0 0,0-1 0 0 0,0 1 0 0 0,1 0 0 0 0,0 0 0 0 0,1 0 0 0 0,0 0 0 0 0,0 11 0 0 0,1-9 0 0 0,2 22-2 0 0,-2-25 21 0 0,0 0 0 0 0,1 0 0 0 0,2 8 0 0 0,-2-14 357 0 0,-1-1-329 0 0,0-1 0 0 0,1 1 0 0 0,-1-1-1 0 0,0 1 1 0 0,1 0 0 0 0,-1-1 0 0 0,1 1 0 0 0,-1-1 0 0 0,1 1 0 0 0,-1-1 0 0 0,1 1 0 0 0,0-1 0 0 0,-1 0 0 0 0,1 1 0 0 0,-1-1 0 0 0,1 0 0 0 0,0 1 0 0 0,-1-1 0 0 0,1 0 0 0 0,0 0 0 0 0,0 1 0 0 0,-1-1 0 0 0,1 0 0 0 0,0 0 0 0 0,-1 0 0 0 0,1 0 0 0 0,0 0 0 0 0,0 0 0 0 0,-1 0 0 0 0,1 0 0 0 0,0-1 0 0 0,-1 1 0 0 0,1 0 0 0 0,0 0-1 0 0,0-1 1 0 0,0 1 0 0 0,30-12 18 0 0,-28 10 182 0 0,3-2-76 0 0,1 0 1 0 0,-1-1-1 0 0,0 1 0 0 0,0-2 1 0 0,0 1-1 0 0,-1 0 0 0 0,0-1 0 0 0,0 0 1 0 0,6-10-1 0 0,-5 8-368 0 0,0 0 1 0 0,1 0-1 0 0,0 0 0 0 0,15-12 0 0 0,-12 14-260 0 0,-5 7 732 0 0,-4 1-186 0 0,-1-1 1 0 0,1 1-1 0 0,-1 0 0 0 0,1-1 1 0 0,-1 1-1 0 0,0 0 0 0 0,0 0 0 0 0,0-1 1 0 0,0 4-1 0 0,-1 9-15 0 0,-5 26 0 0 0,4-30-72 0 0,1 0 1 0 0,0 0 0 0 0,0-1 0 0 0,0 1 0 0 0,3 19 0 0 0,-2-28-3 0 0,0 1 0 0 0,0-1 0 0 0,1 1 0 0 0,-1-1 0 0 0,0 1 0 0 0,1-1 0 0 0,-1 0 0 0 0,1 1 0 0 0,-1-1 0 0 0,1 0 0 0 0,0 1 0 0 0,-1-1 0 0 0,1 0 0 0 0,0 0 0 0 0,0 0 0 0 0,1 2 0 0 0,1-1 0 0 0,4 3 0 0 0,-2-5 63 0 0,0-1-1 0 0,0 1 1 0 0,0-1-1 0 0,-1 0 1 0 0,1 0-1 0 0,0 0 1 0 0,-1-1-1 0 0,1 0 1 0 0,-1 0-1 0 0,6-3 1 0 0,4-1 180 0 0,7-5 317 0 0,23-13-1 0 0,-9 3-561 0 0,-24 15 2 0 0,-2-2 0 0 0,1 1 0 0 0,-1-1 0 0 0,0-1 0 0 0,11-12 0 0 0,3-4 0 0 0,83-90-133 0 0,-98 108-871 0 0,-1 0 0 0 0,2 0 0 0 0,-1 1 0 0 0,1 0 0 0 0,16-7 0 0 0,-7 2-1135 0 0,-15 10 603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231 118 13823 0 0,'2'-1'315'0'0,"31"-9"190"0"0,40-19-1 0 0,-33 12-316 0 0,22-6-188 0 0,-46 15 0 0 0,-14 5 0 0 0,0 0 0 0 0,-2 3 0 0 0,1-1 0 0 0,-1 1 0 0 0,0 0 0 0 0,1 0 0 0 0,-1-1 0 0 0,0 1 0 0 0,1 0 0 0 0,-1-1 0 0 0,0 1 0 0 0,0-1 0 0 0,1 1 0 0 0,-1 0 0 0 0,0-1 0 0 0,0 1 0 0 0,0-1 0 0 0,0 1 0 0 0,1-1 0 0 0,-1 1 0 0 0,0 0 0 0 0,0-1 0 0 0,0 1 0 0 0,0-1 0 0 0,0 1 0 0 0,0-1 0 0 0,0 1 0 0 0,0-1 0 0 0,-1 1 0 0 0,1 0 0 0 0,0-1 0 0 0,0 1 0 0 0,0-1 0 0 0,0 1 0 0 0,0-1 0 0 0,-1 1 0 0 0,1 0 0 0 0,0-1 0 0 0,0 1 0 0 0,-1 0 0 0 0,1-1 0 0 0,0 1 0 0 0,-1 0 0 0 0,1-1 0 0 0,0 1 0 0 0,-1 0 0 0 0,1-1 0 0 0,0 1 0 0 0,-1 0 0 0 0,1 0 0 0 0,-1 0 0 0 0,1-1 0 0 0,-1 1 0 0 0,1 0 0 0 0,0 0 0 0 0,-1 0 0 0 0,0 0 0 0 0,1 0 0 0 0,-3-1 0 0 0,0 0 0 0 0,1 0 0 0 0,-1 1 0 0 0,0-1 0 0 0,0 1 0 0 0,0 0 0 0 0,1 0 0 0 0,-1 0 0 0 0,0 0 0 0 0,0 0 0 0 0,-4 2 0 0 0,-31 9 0 0 0,28-8 0 0 0,-34 14 0 0 0,1 2 0 0 0,-78 46 0 0 0,87-43 0 0 0,0 1 0 0 0,-39 37 0 0 0,71-58 0 0 0,0 0 0 0 0,0 0 0 0 0,1 0 0 0 0,-1 0 0 0 0,1 0 0 0 0,-1 0 0 0 0,1 0 0 0 0,0 1 0 0 0,0-1 0 0 0,0 0 0 0 0,0 1 0 0 0,0-1 0 0 0,0 1 0 0 0,0 3 0 0 0,1-4 0 0 0,0-1 0 0 0,0 0 0 0 0,0 0 0 0 0,0 1 0 0 0,0-1 0 0 0,0 0 0 0 0,0 1 0 0 0,1-1 0 0 0,-1 0 0 0 0,0 0 0 0 0,1 0 0 0 0,-1 1 0 0 0,1-1 0 0 0,0 0 0 0 0,-1 0 0 0 0,1 0 0 0 0,0 0 0 0 0,0 0 0 0 0,-1 0 0 0 0,1 0 0 0 0,0 0 0 0 0,0 0 0 0 0,0 0 0 0 0,0-1 0 0 0,0 1 0 0 0,1 0 0 0 0,-1-1 0 0 0,0 1 0 0 0,0-1 0 0 0,3 2 0 0 0,27 5-4218 0 0,-12-3-556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2 463 11975 0 0,'0'0'267'0'0,"0"0"42"0"0,0 0 17 0 0,0 0-28 0 0,0 2-196 0 0,-1 5-21 0 0,0-5 284 0 0,1-2 122 0 0,0 0 22 0 0,0 0 3 0 0,0 0 0 0 0,0 0 0 0 0,0 0 0 0 0,0 0 68 0 0,5-10 1276 0 0,65-82 525 0 0,-35 47-1565 0 0,-4 9-454 0 0,2 1-1 0 0,60-49 0 0 0,-64 59-326 0 0,-6 6-35 0 0,38-22 0 0 0,-30 21 0 0 0,-12 9-231 0 0,1 0 1 0 0,0 1-1 0 0,1 1 0 0 0,-1 2 1 0 0,25-7-1 0 0,-42 13 39 0 0,-1 0 0 0 0,0 0 0 0 0,1 1 0 0 0,-1-1 0 0 0,1 1 0 0 0,-1 0 0 0 0,1-1 0 0 0,-1 1 0 0 0,0 0 0 0 0,1 0 0 0 0,-1 1 0 0 0,1-1 0 0 0,-1 0 0 0 0,1 1 0 0 0,-1 0 0 0 0,0-1 0 0 0,3 2 0 0 0,1 3-832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 11975 0 0,'0'0'267'0'0,"0"0"42"0"0,0 0 17 0 0,0 0-28 0 0,5-2-186 0 0,16-3-41 0 0,-19 5 294 0 0,-2 0 122 0 0,0 0 22 0 0,0 0-66 0 0,0 0-222 0 0,-13 7 654 0 0,-96 52 131 0 0,76-42-895 0 0,-59 26-111 0 0,47-23 0 0 0,-75 46 0 0 0,99-52 0 0 0,1 0 0 0 0,0 1 0 0 0,1 1 0 0 0,1 1 0 0 0,1 1 0 0 0,0 0 0 0 0,1 1 0 0 0,-13 22 0 0 0,27-38 0 0 0,0 0 0 0 0,0 0 0 0 0,1 0 0 0 0,-1 1 0 0 0,1-1 0 0 0,0 0 0 0 0,0 1 0 0 0,0-1 0 0 0,0 1 0 0 0,1-1 0 0 0,0 1 0 0 0,-1-1 0 0 0,2 8 0 0 0,-1-8 0 0 0,1 0 0 0 0,0 0 0 0 0,0 0 0 0 0,0-1 0 0 0,0 1 0 0 0,1 0 0 0 0,-1-1 0 0 0,1 1 0 0 0,0-1 0 0 0,0 1 0 0 0,0-1 0 0 0,0 0 0 0 0,0 0 0 0 0,0 0 0 0 0,0 0 0 0 0,5 3 0 0 0,3 1-477 0 0,0 0-1 0 0,1-1 1 0 0,0-1-1 0 0,0 1 1 0 0,0-2-1 0 0,0 1 1 0 0,1-2 0 0 0,0 1-1 0 0,14 0 1 0 0,6 1-4933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18 13823 0 0,'0'0'630'0'0,"0"0"-13"0"0,-1 0-393 0 0,-7-1-221 0 0,0 0 1 0 0,0 0-1 0 0,0 1 1 0 0,0 0-1 0 0,0 1 1 0 0,1 0-1 0 0,-15 3 0 0 0,-55 21-6 0 0,31-9 4 0 0,-16 3-1 0 0,24-9 0 0 0,0 2 0 0 0,1 2 0 0 0,-42 22 0 0 0,72-32 0 0 0,0 1 0 0 0,0 1 0 0 0,1-1 0 0 0,0 1 0 0 0,0 0 0 0 0,0 0 0 0 0,1 1 0 0 0,0 0 0 0 0,0 0 0 0 0,-6 11 0 0 0,11-16 31 0 0,-1-1-1 0 0,0 0 0 0 0,1 0 1 0 0,-1 0-1 0 0,1 0 0 0 0,-1 1 1 0 0,1-1-1 0 0,-1 0 0 0 0,1 1 1 0 0,0-1-1 0 0,0 0 0 0 0,0 1 1 0 0,0-1-1 0 0,0 0 0 0 0,0 1 1 0 0,0-1-1 0 0,0 0 0 0 0,0 1 1 0 0,1-1-1 0 0,-1 0 0 0 0,0 1 1 0 0,1-1-1 0 0,-1 0 0 0 0,1 0 1 0 0,0 0-1 0 0,-1 1 0 0 0,1-1 1 0 0,0 0-1 0 0,0 0 0 0 0,0 0 1 0 0,-1 0-1 0 0,1 0 0 0 0,0 0 1 0 0,0 0-1 0 0,1-1 0 0 0,-1 1 1 0 0,0 0-1 0 0,0-1 0 0 0,2 2 1 0 0,2 1 165 0 0,0-1 1 0 0,0 0 0 0 0,1 0 0 0 0,-1 0-1 0 0,1 0 1 0 0,0-1 0 0 0,-1 0 0 0 0,8 1-1 0 0,13-1-84 0 0,0-1 0 0 0,1-2 0 0 0,-1 0 0 0 0,0-2 0 0 0,0-1 0 0 0,-1-1 0 0 0,0-1 0 0 0,0-1 0 0 0,43-20 0 0 0,-56 22-112 0 0,-2 2 0 0 0,1-1 0 0 0,-2-1 0 0 0,1 1 0 0 0,18-15 0 0 0,-19 11 153 0 0,3-1-438 0 0,-1 0 1 0 0,0-1 0 0 0,-1 0 0 0 0,13-19 0 0 0,-21 27 127 0 0,0-1 0 0 0,0 1 0 0 0,-1 0 0 0 0,1 0 0 0 0,-1-1 0 0 0,0 1-1 0 0,0-1 1 0 0,0 1 0 0 0,-1-1 0 0 0,1-5 0 0 0,-1 6 41 0 0,0 0 0 0 0,-1 1 0 0 0,1-1 0 0 0,-1 1 0 0 0,0-1 0 0 0,1 1 0 0 0,-1-1 0 0 0,0 1 0 0 0,0 0 0 0 0,-1-1 0 0 0,1 1 0 0 0,0 0 0 0 0,-1 0 0 0 0,1 0 0 0 0,-1 0 0 0 0,-3-3 0 0 0,3 3-18 0 0,0 0-1 0 0,-1 0 0 0 0,1 0 0 0 0,-1 1 1 0 0,1-1-1 0 0,-1 1 0 0 0,0 0 0 0 0,0-1 1 0 0,1 1-1 0 0,-1 0 0 0 0,0 1 0 0 0,0-1 1 0 0,0 0-1 0 0,0 1 0 0 0,0 0 1 0 0,0 0-1 0 0,-1 0 0 0 0,-2 0 0 0 0,-10 3-377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11975 0 0,'0'0'267'0'0,"0"0"42"0"0,0 0 17 0 0,1-1-28 0 0,0 0-240 0 0,-1 0 0 0 0,1 0 0 0 0,0 1 0 0 0,0-1 0 0 0,-1 0 0 0 0,1 1 0 0 0,0-1 0 0 0,0 1 0 0 0,0-1 0 0 0,0 1 1 0 0,0-1-1 0 0,0 1 0 0 0,0 0 0 0 0,0-1 0 0 0,0 1 0 0 0,0 0 0 0 0,0 0 0 0 0,0 0 0 0 0,0 0 0 0 0,0 0 0 0 0,0 0 0 0 0,0 0 0 0 0,0 0 0 0 0,0 0 0 0 0,0 0 0 0 0,0 0 0 0 0,0 1 0 0 0,0-1 0 0 0,0 1 0 0 0,0-1 0 0 0,2 1 0 0 0,-1 0 72 0 0,-1 0-122 0 0,-1-1-1 0 0,1 0 1 0 0,-1 0 0 0 0,1 1-1 0 0,-1-1 1 0 0,1 0 0 0 0,-1 1-1 0 0,1-1 1 0 0,-1 0 0 0 0,0 1-1 0 0,1-1 1 0 0,-1 1 0 0 0,1-1-1 0 0,-1 1 1 0 0,0-1 0 0 0,1 1-1 0 0,-1-1 1 0 0,0 1 0 0 0,0-1-1 0 0,0 1 1 0 0,1-1 0 0 0,-1 1-1 0 0,0-1 1 0 0,0 2 0 0 0,2 12 408 0 0,-3-3-196 0 0,0 0 1 0 0,0 0-1 0 0,-1-1 0 0 0,-1 1 0 0 0,0-1 1 0 0,0 1-1 0 0,-5 10 0 0 0,-39 70 484 0 0,20-43 318 0 0,-77 168-857 0 0,95-195-165 0 0,-3 6 0 0 0,-27 48 0 0 0,1-27-64 0 0,36-47-273 0 0,2-1 255 0 0,0 1 0 0 0,0-1 0 0 0,0 0 0 0 0,0 0 0 0 0,0 1 0 0 0,0-1 0 0 0,0 0 0 0 0,0 0 0 0 0,0 1 0 0 0,0-1 0 0 0,-1 0 0 0 0,1 0 0 0 0,0 1 0 0 0,0-1 0 0 0,0 0 0 0 0,0 0 0 0 0,-1 0 0 0 0,1 1 0 0 0,0-1 0 0 0,0 0 0 0 0,0 0 0 0 0,-1 0 0 0 0,1 0 0 0 0,0 0 0 0 0,0 0 0 0 0,-1 1 0 0 0,1-1 0 0 0,0 0 0 0 0,0 0 0 0 0,-1 0 0 0 0,1 0 0 0 0,0 0 0 0 0,0 0 0 0 0,-1 0 0 0 0,1 0 0 0 0,0 0 0 0 0,0 0 0 0 0,-1 0 0 0 0,1 0 0 0 0,0 0 0 0 0,0 0 0 0 0,-1 0 0 0 0,1 0 0 0 0,0-1 0 0 0,0 1 0 0 0,-1 0 0 0 0,-8-4-1912 0 0,6 3 459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27 317 11975 0 0,'0'0'267'0'0,"0"0"42"0"0,0 0 17 0 0,-9-2 74 0 0,8 2-330 0 0,0 0-1 0 0,1 0 1 0 0,-1 0 0 0 0,0 0 0 0 0,0-1 0 0 0,0 1 0 0 0,1 0 0 0 0,-1-1 0 0 0,0 1 0 0 0,0-1 0 0 0,1 1 0 0 0,-1-1-1 0 0,0 1 1 0 0,1-1 0 0 0,-1 1 0 0 0,0-1 0 0 0,1 1 0 0 0,-1-1 0 0 0,1 0 0 0 0,-1 1 0 0 0,1-1 0 0 0,-1 0-1 0 0,1 0 1 0 0,0 1 0 0 0,-1-1 0 0 0,1 0 0 0 0,0 0 0 0 0,0 0 0 0 0,-1 0 0 0 0,1 1 0 0 0,0-1 0 0 0,0-2 0 0 0,0 1 71 0 0,1-1 1 0 0,-1 0-1 0 0,1 1 1 0 0,-1-1 0 0 0,1 1-1 0 0,0-1 1 0 0,1-2 0 0 0,0 2-92 0 0,3-9-18 0 0,1 0-1 0 0,1 0 1 0 0,0 1-1 0 0,0 0 1 0 0,1 0-1 0 0,1 1 1 0 0,0 0 0 0 0,0 0-1 0 0,1 1 1 0 0,0 0-1 0 0,1 1 1 0 0,19-12-1 0 0,11-3 34 0 0,1 2 0 0 0,55-21 0 0 0,-73 33-62 0 0,-12 3-3 0 0,0 1 0 0 0,1 1 0 0 0,0 0 0 0 0,-1 1 0 0 0,1 1 0 0 0,22-2 0 0 0,-25 6 0 0 0,-8-1 0 0 0,0 0 0 0 0,0 1 0 0 0,0-1 0 0 0,-1 0 0 0 0,1 1 0 0 0,0 0 0 0 0,-1-1 0 0 0,1 1 0 0 0,-1 0 0 0 0,0 0 0 0 0,0 0 0 0 0,0 0 0 0 0,0 0 0 0 0,0 0 0 0 0,0 0 0 0 0,0 0 0 0 0,-1 0 0 0 0,1 0 0 0 0,-1 0 0 0 0,1 1 0 0 0,-1-1 0 0 0,0 0 0 0 0,0 0 0 0 0,0 1 0 0 0,0-1 0 0 0,0 0 0 0 0,-1 0 0 0 0,0 3 0 0 0,-1 7 0 0 0,-2 0 0 0 0,1 0 0 0 0,-11 22 0 0 0,7-18 0 0 0,-2 8-34 0 0,4-10-250 0 0,-1 0 1 0 0,0 0-1 0 0,0-1 0 0 0,-1 0 1 0 0,-1 0-1 0 0,-16 20 0 0 0,6-13-3536 0 0,2 1-1148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13823 0 0,'0'0'315'0'0,"0"0"45"0"0,0 0 21 0 0,0 0-49 0 0,2 1-220 0 0,0 0-111 0 0,-1 1 0 0 0,1 0-1 0 0,0-1 1 0 0,0 1 0 0 0,-1 0 0 0 0,1 0-1 0 0,-1 0 1 0 0,0 1 0 0 0,1-1-1 0 0,-1 0 1 0 0,0 0 0 0 0,0 1 0 0 0,-1-1-1 0 0,1 0 1 0 0,0 1 0 0 0,-1-1-1 0 0,0 1 1 0 0,1-1 0 0 0,-1 1 0 0 0,0 2-1 0 0,0 7 0 0 0,0-1-1 0 0,-1 0 0 0 0,-3 14 0 0 0,-1 0 1 0 0,-2-1 0 0 0,-1 0 0 0 0,0-1 0 0 0,-2 0 0 0 0,-18 33 0 0 0,-75 104 0 0 0,101-157 0 0 0,-173 265 0 0 0,102-157 13 0 0,28-46-91 0 0,31-44-649 0 0,0-1 1 0 0,-21 22-1 0 0,17-23-4052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13823 0 0,'0'0'315'0'0,"0"0"45"0"0,0 0 21 0 0,0 0-49 0 0,0 0-149 0 0,1 0 194 0 0,54-8 259 0 0,41-7 332 0 0,-7-3 9 0 0,149-8 0 0 0,-199 22-947 0 0,-20 3-470 0 0,0 1 0 0 0,19 1 0 0 0,-19 1-72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72 13823 0 0,'0'0'630'0'0,"0"0"-13"0"0,0-1-393 0 0,1-3-222 0 0,0 0 0 0 0,-1 0 1 0 0,2 1-1 0 0,-1-1 0 0 0,0 0 0 0 0,1 1 1 0 0,-1-1-1 0 0,1 1 0 0 0,0-1 0 0 0,4-4 1 0 0,3-4-3 0 0,-9 11 0 0 0,1 1 0 0 0,-1 0 0 0 0,0-1 0 0 0,0 1 0 0 0,1-1 0 0 0,-1 1 0 0 0,0 0 0 0 0,0-1 0 0 0,0 1 0 0 0,0-1 0 0 0,0 1 0 0 0,1 0 0 0 0,-1-1 0 0 0,0 1 0 0 0,0-1 0 0 0,0 1 0 0 0,0-1 0 0 0,0 1 0 0 0,0 0 0 0 0,-1-2 0 0 0,1 2 6 0 0,-1-1-1 0 0,0 1 1 0 0,0 0-1 0 0,1-1 1 0 0,-1 1-1 0 0,0 0 1 0 0,0-1-1 0 0,0 1 0 0 0,1 0 1 0 0,-1 0-1 0 0,0 0 1 0 0,0-1-1 0 0,0 1 1 0 0,0 0-1 0 0,0 0 1 0 0,1 1-1 0 0,-1-1 1 0 0,0 0-1 0 0,0 0 1 0 0,0 0-1 0 0,0 0 0 0 0,1 1 1 0 0,-1-1-1 0 0,0 0 1 0 0,0 1-1 0 0,-1 0 1 0 0,-23 13 785 0 0,-9 8-594 0 0,5-4 104 0 0,-29 25-1 0 0,50-37-260 0 0,0 2 0 0 0,0-1 0 0 0,1 1 0 0 0,0 0 0 0 0,1 1-1 0 0,0-1 1 0 0,-10 19 0 0 0,14-23-40 0 0,1 0 0 0 0,0-1 0 0 0,0 1 0 0 0,0 0 0 0 0,0 0 0 0 0,0 0 0 0 0,1 0 0 0 0,0 0 0 0 0,0 0 0 0 0,0 0 0 0 0,0 0 0 0 0,1 0 0 0 0,-1 0 0 0 0,3 7 0 0 0,-3-9 0 0 0,1 0 0 0 0,0 0 0 0 0,0 0 0 0 0,0 0 0 0 0,0 0 0 0 0,0 0 0 0 0,1 0 0 0 0,-1 0 0 0 0,0 0 0 0 0,1-1 0 0 0,0 1 0 0 0,-1 0 0 0 0,1-1 0 0 0,0 1 0 0 0,0-1 0 0 0,-1 0 0 0 0,1 0 0 0 0,0 0 0 0 0,1 0 0 0 0,-1 0 0 0 0,0 0 0 0 0,0 0 0 0 0,0-1 0 0 0,0 1 0 0 0,1-1 0 0 0,3 1 0 0 0,9 0 335 0 0,0-1 0 0 0,21-2-1 0 0,-30 1-220 0 0,0 0 1 0 0,1 0-1 0 0,-1-1 0 0 0,0 0 0 0 0,0 0 1 0 0,0-1-1 0 0,-1 0 0 0 0,8-4 0 0 0,-8 4-111 0 0,26-16 1 0 0,-1-2 1 0 0,51-47-1 0 0,-77 67-4 0 0,-5 6 0 0 0,-4 7 0 0 0,-1-1-915 0 0,0 0 0 0 0,1 0 1 0 0,-4 14-1 0 0,5-13 372 0 0,-3 10-991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24 19351 0 0,'6'-8'1474'0'0,"-1"-7"-845"0"0,-6 14-614 0 0,-3 6-9 0 0,-4 6-74 0 0,-13 19-2616 0 0,-40 45 0 0 0,50-60-1417 0 0,2 3-1062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7 350 19351 0 0,'-2'-4'-200'0'0,"2"3"371"0"0,-1-1 0 0 0,0 1 0 0 0,1-1 0 0 0,-1 0 0 0 0,1 1 0 0 0,-1-1 0 0 0,1 0 0 0 0,0 1-1 0 0,-1-1 1 0 0,1 0 0 0 0,0 1 0 0 0,0-1 0 0 0,0 0 0 0 0,1 0 0 0 0,-1 1 0 0 0,0-1 0 0 0,1 0 0 0 0,-1 1-1 0 0,1-1 1 0 0,-1 1 0 0 0,3-4 0 0 0,7-8-404 0 0,1 1-1 0 0,1 0 1 0 0,0 0-1 0 0,27-19 1 0 0,-9 12-595 0 0,41-20-1 0 0,22-13-506 0 0,28-12 30 0 0,-92 49 1289 0 0,23-10 169 0 0,-46 22 86 0 0,0 1 1 0 0,0 0-1 0 0,0 1 0 0 0,0-1 0 0 0,0 1 0 0 0,10 0 0 0 0,-15 1-232 0 0,-1 1 1 0 0,1-1-1 0 0,-1 0 0 0 0,1 1 1 0 0,-1-1-1 0 0,0 1 1 0 0,1-1-1 0 0,-1 1 0 0 0,0 0 1 0 0,1-1-1 0 0,-1 1 1 0 0,0-1-1 0 0,0 1 0 0 0,1-1 1 0 0,-1 1-1 0 0,0 0 0 0 0,0-1 1 0 0,0 1-1 0 0,0 0 1 0 0,0 0-1 0 0,0-1 3 0 0,1 2-10 0 0,-1 0 0 0 0,0 1 0 0 0,0-1 0 0 0,0 0 0 0 0,-1 0 0 0 0,1 0 0 0 0,0 0 0 0 0,-1 0 0 0 0,1 0 0 0 0,-1 0 0 0 0,0 0 0 0 0,-1 4 0 0 0,-16 23 0 0 0,10-17 0 0 0,-61 82-797 0 0,18-28-4142 0 0,25-18 331 0 0,24-44 3072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83 15663 0 0,'1'-2'356'0'0,"4"-3"-187"0"0,-1-1 0 0 0,1 1-1 0 0,0 1 1 0 0,0-1 0 0 0,0 1-1 0 0,0 0 1 0 0,7-4 0 0 0,14-8-167 0 0,-22 12 115 0 0,0 1 0 0 0,0 1 0 0 0,1-1-1 0 0,-1 0 1 0 0,1 1 0 0 0,0 0 0 0 0,5-2 0 0 0,-9 4-93 0 0,-1 0 1 0 0,0 0-1 0 0,0 0 0 0 0,0 0 1 0 0,1 0-1 0 0,-1 0 0 0 0,0 0 1 0 0,0 0-1 0 0,0 0 1 0 0,1 0-1 0 0,-1 0 0 0 0,0 0 1 0 0,0 0-1 0 0,0 0 0 0 0,1 0 1 0 0,-1 0-1 0 0,0 0 1 0 0,0 0-1 0 0,0 0 0 0 0,1 0 1 0 0,-1 0-1 0 0,0 0 0 0 0,0 0 1 0 0,0 0-1 0 0,1 0 1 0 0,-1 0-1 0 0,0 1 0 0 0,0-1 1 0 0,0 0-1 0 0,0 0 0 0 0,1 0 1 0 0,-1 0-1 0 0,0 0 1 0 0,0 1-1 0 0,0-1 0 0 0,0 0 1 0 0,0 0-1 0 0,0 0 0 0 0,0 0 1 0 0,1 1-1 0 0,-1-1 1 0 0,0 0-1 0 0,-3 12 142 0 0,-12 14-263 0 0,2-10 97 0 0,0-1 0 0 0,-1 0 0 0 0,-1-2 0 0 0,0 0 0 0 0,-29 20 0 0 0,-4 2 0 0 0,42-29 0 0 0,0 0 0 0 0,0 0 0 0 0,-4 7 0 0 0,-4 4 0 0 0,3-4 0 0 0,10-8 0 0 0,1-2 0 0 0,-1 1 0 0 0,-4 15 0 0 0,5-8 0 0 0,-1-10 0 0 0,1 1 0 0 0,1 0 0 0 0,-1 0 0 0 0,0 0 0 0 0,0 0 0 0 0,1-1 0 0 0,-1 1 0 0 0,1 0 0 0 0,-1 0 0 0 0,1-1 0 0 0,0 1 0 0 0,0 0 0 0 0,0-1 0 0 0,0 1 0 0 0,2 2 0 0 0,0 1 0 0 0,4 4 0 0 0,0-1 0 0 0,0 1 0 0 0,0-1 0 0 0,16 12 0 0 0,-12-10 0 0 0,16 18 0 0 0,-13-12 0 0 0,-13-15 0 0 0,1 0 0 0 0,-1 0 0 0 0,0 1 0 0 0,0-1 0 0 0,0 0 0 0 0,0 0 0 0 0,0 1 0 0 0,-1-1 0 0 0,1 0 0 0 0,0 1 0 0 0,-1-1 0 0 0,1 1 0 0 0,0-1 0 0 0,-1 1 0 0 0,0-1 0 0 0,1 1 0 0 0,-1-1 0 0 0,0 1 0 0 0,0 2 0 0 0,0 1 0 0 0,1-1 0 0 0,-1-1 0 0 0,1 1 0 0 0,-1-1 0 0 0,0 1 0 0 0,-1-1 0 0 0,1 1 0 0 0,0-1 0 0 0,-1 1 0 0 0,0-1 0 0 0,0 0 0 0 0,0 1 0 0 0,0-1 0 0 0,-1 0 0 0 0,1 0 0 0 0,-1 0 0 0 0,1 0 0 0 0,-1 0 0 0 0,0 0 0 0 0,-1 0 0 0 0,1-1 0 0 0,0 1 0 0 0,-1-1 0 0 0,-3 3 0 0 0,1 0 0 0 0,-4 3 0 0 0,1-1 0 0 0,-1 0 0 0 0,0 0 0 0 0,-1-1 0 0 0,1 0 0 0 0,-19 7 0 0 0,19-9-108 0 0,0-1 1 0 0,0 0-1 0 0,0-1 0 0 0,-1 0 0 0 0,1 0 1 0 0,-1-1-1 0 0,0 0 0 0 0,1-1 0 0 0,-1 0 0 0 0,1 0 1 0 0,-13-2-1 0 0,2-3-6359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3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4607 0 0,'0'0'102'0'0,"0"0"20"0"0,0 0 6 0 0,0 0 51 0 0,0 0 213 0 0,0 0 96 0 0,0 0 21 0 0,0 0 3 0 0,0 0 0 0 0,0 0 0 0 0,0 0 0 0 0,0 0 0 0 0,0 0 0 0 0,0 0 0 0 0,0 0 0 0 0,0 2-69 0 0,1 2-435 0 0,0 0 1 0 0,0 0-1 0 0,-1 1 0 0 0,0-1 1 0 0,0 1-1 0 0,0-1 0 0 0,0 0 0 0 0,-1 1 1 0 0,0-1-1 0 0,0 0 0 0 0,0 0 1 0 0,0 1-1 0 0,-1-1 0 0 0,1 0 1 0 0,-1 0-1 0 0,0 0 0 0 0,0-1 0 0 0,-3 5 1 0 0,-7 9-7 0 0,-1 0 1 0 0,-21 21-1 0 0,32-35-2 0 0,-47 51 0 0 0,-48 51 0 0 0,-11-1 0 0 0,91-88 0 0 0,-10 11 0 0 0,27-27 0 0 0,0 0 0 0 0,0 0 0 0 0,0 0 0 0 0,0 0 0 0 0,0 0 0 0 0,0 0 0 0 0,1 0 0 0 0,-1 0 0 0 0,0 0 0 0 0,0 0 0 0 0,0 0 0 0 0,0 0 0 0 0,0 0 0 0 0,0 0 0 0 0,1 0 0 0 0,-1 0 0 0 0,0 0 0 0 0,0 0 0 0 0,0 1 0 0 0,0-1 0 0 0,0 0 0 0 0,0 0 0 0 0,0 0 0 0 0,0 0 0 0 0,1 0 0 0 0,-1 0 0 0 0,0 0 0 0 0,0 0 0 0 0,0 1 0 0 0,0-1 0 0 0,0 0 0 0 0,0 0 0 0 0,0 0 0 0 0,0 0 0 0 0,0 0 0 0 0,0 0 0 0 0,0 1 0 0 0,0-1 0 0 0,0 0 0 0 0,0 0 0 0 0,0 0 0 0 0,0 0 0 0 0,0 0 0 0 0,0 1 0 0 0,0-1 0 0 0,0 0 0 0 0,0 0 0 0 0,0 0 0 0 0,11-5 0 0 0,104-52 1616 0 0,-91 46-992 0 0,2 2 0 0 0,46-12 0 0 0,-65 18-458 0 0,-1 2-21 0 0,24-1 136 0 0,-9 2-293 0 0,1 0 0 0 0,-1 1 0 0 0,40 8 0 0 0,-59-8-325 0 0,-2-1-138 0 0,0 0-33 0 0,0 0-4 0 0,0 0 0 0 0,7 4-512 0 0,-5-3 512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3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8287 0 0,'0'0'191'0'0,"0"0"26"0"0,0 0 9 0 0,0 0 42 0 0,-1 1 158 0 0,-2 7-224 0 0,-1-1 0 0 0,0 1 0 0 0,0-1 0 0 0,-1 0 0 0 0,1 0 0 0 0,-1-1 0 0 0,-12 12 0 0 0,-11 9-6 0 0,5-4 426 0 0,-29 34 0 0 0,6 3 148 0 0,-62 106-1 0 0,15 17-92 0 0,-3 3-237 0 0,85-165-449 0 0,-47 89-383 0 0,55-98 464 0 0,1-6-1765 0 0,1-3-3049 0 0,5-11 1042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8287 0 0,'1'1'191'0'0,"0"1"-157"0"0,0-1-1 0 0,0 0 1 0 0,-1 0 0 0 0,1 0-1 0 0,-1 0 1 0 0,1 1-1 0 0,-1-1 1 0 0,0 0 0 0 0,0 1-1 0 0,1-1 1 0 0,-1 0 0 0 0,0 0-1 0 0,0 1 1 0 0,0-1-1 0 0,0 0 1 0 0,0 1 0 0 0,-1-1-1 0 0,1 0 1 0 0,0 1 0 0 0,-1-1-1 0 0,1 0 1 0 0,0 0 0 0 0,-1 1-1 0 0,0-1 1 0 0,1 0-1 0 0,-2 2 1 0 0,-4 7 246 0 0,0 0-1 0 0,-9 10 1 0 0,7-9 118 0 0,-17 21-41 0 0,-44 43-1 0 0,28-33 470 0 0,-45 58 338 0 0,-13 14-1211 0 0,62-71 51 0 0,-16 16-72 0 0,52-58-269 0 0,12-11-646 0 0,3-3 471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106 110 10135 0 0,'0'0'464'0'0,"0"0"-9"0"0,0 0-155 0 0,0 0 443 0 0,2-1 227 0 0,21-6 251 0 0,0-1 0 0 0,22-11 0 0 0,-18 7-680 0 0,8-2-110 0 0,0 2-1 0 0,0 1 0 0 0,1 2 1 0 0,40-6-1 0 0,-70 14-436 0 0,-1 1 1 0 0,1-1-1 0 0,-1 1 0 0 0,1 0 0 0 0,-1 1 0 0 0,1-1 1 0 0,-1 1-1 0 0,8 2 0 0 0,-12-2 36 0 0,1-1-1 0 0,-1 1 1 0 0,1 0 0 0 0,-1-1 0 0 0,0 1 0 0 0,1 0-1 0 0,-1 0 1 0 0,0 0 0 0 0,0 0 0 0 0,1 0 0 0 0,-1 0-1 0 0,0 0 1 0 0,0 1 0 0 0,0-1 0 0 0,0 0-1 0 0,0 1 1 0 0,-1-1 0 0 0,1 0 0 0 0,0 1 0 0 0,-1-1-1 0 0,1 1 1 0 0,-1-1 0 0 0,1 1 0 0 0,-1 0 0 0 0,0-1-1 0 0,0 1 1 0 0,1-1 0 0 0,-1 1 0 0 0,0 0-1 0 0,-1-1 1 0 0,1 1 0 0 0,0 1 0 0 0,-1 2 61 0 0,0 1-1 0 0,-1-1 1 0 0,0 0 0 0 0,0 1 0 0 0,0-1-1 0 0,0 0 1 0 0,-1-1 0 0 0,1 1 0 0 0,-1 0 0 0 0,-1-1-1 0 0,1 1 1 0 0,-5 4 0 0 0,-9 7-159 0 0,-29 24 0 0 0,22-20 141 0 0,-95 68-572 0 0,70-54-386 0 0,-17 5 474 0 0,46-29 313 0 0,-34 24-1 0 0,39-22 99 0 0,-26 25 0 0 0,37-32 0 0 0,-1 0 0 0 0,1 1 0 0 0,0 0 0 0 0,0 0 0 0 0,1 0 0 0 0,0 0 0 0 0,0 1 0 0 0,-3 9 0 0 0,3-5 0 0 0,6-1 0 0 0,2-1 0 0 0,4 2 0 0 0,-4-10 0 0 0,-2-1 0 0 0,7 2 20 0 0,1 0 0 0 0,0-2-1 0 0,-1 1 1 0 0,1-1 0 0 0,0-1 0 0 0,0 0-1 0 0,14-3 1 0 0,73-24 336 0 0,-6 1 6 0 0,74 2 754 0 0,-128 18-1106 0 0,-27 5-80 0 0,0 0-1 0 0,18-1 1 0 0,-28 3-981 0 0,-1 0-385 0 0,0 0-78 0 0,0 0-20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3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122 324 6447 0 0,'0'0'142'0'0,"2"-1"22"0"0,39-34 234 0 0,28-21-430 0 0,214-110 3979 0 0,-255 153-3892 0 0,1 1 1 0 0,44-13-1 0 0,-56 20-56 0 0,-10 3 98 0 0,0 0 0 0 0,0 0 0 0 0,1 1-1 0 0,-1-1 1 0 0,0 2 0 0 0,1-1 0 0 0,-1 1-1 0 0,0 0 1 0 0,1 1 0 0 0,-1-1 0 0 0,0 2-1 0 0,1-1 1 0 0,-1 1 0 0 0,0 0 0 0 0,0 0-1 0 0,0 1 1 0 0,0 0 0 0 0,-1 0 0 0 0,1 1 0 0 0,6 4-1 0 0,1 3-78 0 0,-12-6-21 0 0,-2-3 4 0 0,2 4-1 0 0,0-3 0 0 0,-1 1 0 0 0,0 0 0 0 0,0 0 0 0 0,0 0 0 0 0,0 8 0 0 0,0-7 0 0 0,0-3 0 0 0,-1 0 0 0 0,0 0 0 0 0,0 0 0 0 0,0 0 0 0 0,0 0 0 0 0,0 0 0 0 0,-1 0 0 0 0,1 0 0 0 0,0 0 0 0 0,-1-1 0 0 0,0 1 0 0 0,0 2 0 0 0,0-1 0 0 0,0-1 0 0 0,0 1 0 0 0,0 0 0 0 0,0-1 0 0 0,-1 1 0 0 0,1-1 0 0 0,-1 0 0 0 0,0 1 0 0 0,1-1 0 0 0,-1 0 0 0 0,0 0 0 0 0,0 0 0 0 0,0 0 0 0 0,-4 2 0 0 0,-3 2 0 0 0,0-1 0 0 0,-16 7 0 0 0,-12 8 0 0 0,-9 9 0 0 0,-54 25 0 0 0,10-6 0 0 0,-140 76-1826 0 0,201-108 1798 0 0,-1 0 1 0 0,-1-2-1 0 0,1-2 0 0 0,-2 0 1 0 0,-48 10-1 0 0,56-20 28 0 0,16-2 0 0 0,7 0 0 0 0,1 0 0 0 0,0 0 0 0 0,-1-1 0 0 0,1 1 0 0 0,0 0 0 0 0,0 0 0 0 0,-1 0 0 0 0,1 0 0 0 0,0-1 0 0 0,0 1 0 0 0,-1 0 0 0 0,1 0 0 0 0,0 0 0 0 0,0-1 0 0 0,0 1 0 0 0,0 0 0 0 0,-1 0 0 0 0,1-1 0 0 0,0 1 0 0 0,0 0 0 0 0,0 0 0 0 0,0-1 0 0 0,0 1 0 0 0,0 0 0 0 0,0-1 0 0 0,0 1 0 0 0,0-2 0 0 0,0 0 0 0 0,1 0 0 0 0,-1 1 0 0 0,1-1 0 0 0,0 0 0 0 0,-1 0 0 0 0,1 1 0 0 0,0-1 0 0 0,0 1 0 0 0,0-1 0 0 0,0 1 0 0 0,1-1 0 0 0,-1 1 0 0 0,0 0 0 0 0,3-2 0 0 0,24-18 0 0 0,-1 5 540 0 0,1 2-1 0 0,41-17 0 0 0,-59 27-505 0 0,0 1 0 0 0,0 0 0 0 0,1 1 0 0 0,-1 0 0 0 0,1 1 0 0 0,-1 0 0 0 0,1 0 0 0 0,-1 1 0 0 0,1 0 0 0 0,20 4 0 0 0,-28-3-34 0 0,-1-1 0 0 0,0 1 0 0 0,0 0 0 0 0,0-1 0 0 0,1 1 0 0 0,-1 1 0 0 0,0-1 0 0 0,0 0-1 0 0,0 0 1 0 0,-1 1 0 0 0,1-1 0 0 0,0 1 0 0 0,0-1 0 0 0,-1 1 0 0 0,1 0 0 0 0,-1 0 0 0 0,0 0 0 0 0,1 0-1 0 0,-1 0 1 0 0,0 0 0 0 0,0 0 0 0 0,0 0 0 0 0,0 0 0 0 0,-1 0 0 0 0,2 5 0 0 0,-1 3 3 0 0,0 1-1 0 0,0-1 1 0 0,-1 1 0 0 0,-3 17 0 0 0,1 6 57 0 0,2-11 70 0 0,-1-8 88 0 0,1 0 0 0 0,0-1 1 0 0,2 1-1 0 0,3 20 1 0 0,-4-32-191 0 0,-1 0 0 0 0,1 0 0 0 0,0 0 0 0 0,0 0 0 0 0,1 0-1 0 0,-1 0 1 0 0,0 0 0 0 0,1-1 0 0 0,0 1 0 0 0,0 0 0 0 0,0-1 0 0 0,0 0 0 0 0,0 1 0 0 0,0-1 0 0 0,1 0 0 0 0,-1 0 0 0 0,1 0 0 0 0,-1-1 0 0 0,1 1 0 0 0,0 0 0 0 0,-1-1 0 0 0,1 0 0 0 0,0 0-1 0 0,0 0 1 0 0,0 0 0 0 0,5 1 0 0 0,10-1-28 0 0,-1-1 0 0 0,0 0 0 0 0,0-1 0 0 0,1-1 0 0 0,-1-1 0 0 0,0 0 0 0 0,19-7 0 0 0,-11 1 12 0 0,-21 6-20 0 0,1 1 1 0 0,0 0-1 0 0,1 1 1 0 0,-1-1-1 0 0,0 1 1 0 0,0 0-1 0 0,1 0 0 0 0,-1 1 1 0 0,11 0-1 0 0,-14 0-329 0 0,-2 0-138 0 0,0 0-578 0 0,0 0-2296 0 0,0 0-989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3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206 129 4607 0 0,'0'0'102'0'0,"0"0"20"0"0,0 0 6 0 0,0 0 119 0 0,7 4 1470 0 0,-1-2-1414 0 0,0-1-1 0 0,0 1 0 0 0,0-2 1 0 0,0 1-1 0 0,1 0 0 0 0,-1-1 1 0 0,0 0-1 0 0,0-1 1 0 0,0 1-1 0 0,0-1 0 0 0,11-3 1 0 0,14-1 376 0 0,-4 0-237 0 0,-20 3-109 0 0,0 1-1 0 0,16-1 1 0 0,-13 1-178 0 0,-1 0 0 0 0,1 0 0 0 0,15-5 0 0 0,7-1-167 0 0,-18 5 9 0 0,-9 0 9 0 0,8-7-73 0 0,-12 9 21 0 0,0-1-1 0 0,-1 1 0 0 0,1-1 1 0 0,0 1-1 0 0,-1-1 1 0 0,1 1-1 0 0,-1-1 0 0 0,1 1 1 0 0,0-1-1 0 0,-1 0 1 0 0,0 1-1 0 0,1-1 0 0 0,-1 0 1 0 0,1 1-1 0 0,-1-1 1 0 0,0 0-1 0 0,1 0 0 0 0,-1 1 1 0 0,0-1-1 0 0,0 0 1 0 0,0 0-1 0 0,0 0 0 0 0,0 1 1 0 0,0-1-1 0 0,0 0 1 0 0,0 0-1 0 0,0 0 0 0 0,0 0 1 0 0,0 1-1 0 0,0-1 0 0 0,0 0 1 0 0,-1 0-1 0 0,1 1 1 0 0,0-1-1 0 0,-1 0 0 0 0,1 0 1 0 0,0 1-1 0 0,-1-1 1 0 0,1 0-1 0 0,-1 1 0 0 0,1-1 1 0 0,-1 0-1 0 0,0 1 1 0 0,1-1-1 0 0,-2 0 0 0 0,-3-4-242 0 0,-1 0-1 0 0,0 0 0 0 0,-12-7 0 0 0,14 9-367 0 0,-3-2 643 0 0,0 1 0 0 0,0 0 0 0 0,-14-6-1 0 0,18 9 92 0 0,-1 0-1 0 0,1 0 1 0 0,-1 1-1 0 0,0-1 0 0 0,1 1 1 0 0,-1-1-1 0 0,0 1 1 0 0,1 0-1 0 0,-1 1 1 0 0,0-1-1 0 0,-4 2 0 0 0,-40 10 528 0 0,-72 27 0 0 0,94-28-608 0 0,1 1 0 0 0,0 1 0 0 0,1 1 0 0 0,-28 22 0 0 0,45-30 222 0 0,1 0 0 0 0,0 0 0 0 0,0 1-1 0 0,0 0 1 0 0,1 0 0 0 0,0 1 0 0 0,1-1 0 0 0,-7 16-1 0 0,9-20-214 0 0,1 0 0 0 0,0 0 0 0 0,1 0-1 0 0,-1 0 1 0 0,0 0 0 0 0,1 0 0 0 0,0 0-1 0 0,0 1 1 0 0,0-1 0 0 0,0 0 0 0 0,0 0-1 0 0,1 0 1 0 0,-1 0 0 0 0,1 0 0 0 0,0 1-1 0 0,0-1 1 0 0,0 0 0 0 0,0 0 0 0 0,1-1-1 0 0,-1 1 1 0 0,1 0 0 0 0,-1 0 0 0 0,1-1-1 0 0,0 1 1 0 0,0-1 0 0 0,0 1 0 0 0,1-1-1 0 0,-1 0 1 0 0,1 0 0 0 0,-1 0 0 0 0,4 1-1 0 0,0 1 178 0 0,1 0 1 0 0,0-1-1 0 0,0 0 0 0 0,1-1 0 0 0,12 4 0 0 0,42 3 635 0 0,-42-6-751 0 0,9 1-199 0 0,0-2-1 0 0,1 0 1 0 0,-1-2-1 0 0,0-1 0 0 0,43-8 1 0 0,-65 8-356 0 0,1-1 0 0 0,-1 0 0 0 0,15-7 0 0 0,-4-1-532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3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247 292 10135 0 0,'0'0'464'0'0,"0"1"-9"0"0,-1 1-444 0 0,0 0-1 0 0,-1 0 1 0 0,1 0-1 0 0,-1 0 1 0 0,1-1-1 0 0,-1 1 1 0 0,1 0-1 0 0,-1-1 1 0 0,0 1-1 0 0,0-1 1 0 0,0 0-1 0 0,0 1 1 0 0,0-1-1 0 0,-4 1 1 0 0,-36 13 10 0 0,27-10-23 0 0,6-3 2 0 0,0-1 0 0 0,0 1 0 0 0,0-1 0 0 0,0-1 0 0 0,0 0 0 0 0,0 0 0 0 0,0-1 0 0 0,0 0 0 0 0,0 0 0 0 0,0-1 0 0 0,0 0 0 0 0,-14-7 0 0 0,21 9 19 0 0,1-1-1 0 0,-1 0 1 0 0,1 0-1 0 0,-1 0 0 0 0,1 0 1 0 0,-1 0-1 0 0,1 0 1 0 0,0 0-1 0 0,-1 0 0 0 0,1-1 1 0 0,0 1-1 0 0,0 0 1 0 0,0-1-1 0 0,0 1 1 0 0,0-1-1 0 0,0-1 0 0 0,-1-1 69 0 0,1 1-1 0 0,0-1 0 0 0,0 1 1 0 0,0-1-1 0 0,1 0 1 0 0,-1 0-1 0 0,1-5 0 0 0,0 2 43 0 0,0-1-1 0 0,1 1 1 0 0,0 0-1 0 0,1-1 1 0 0,-1 1-1 0 0,1 0 1 0 0,4-9-1 0 0,-2 8-123 0 0,1 0-1 0 0,0 0 1 0 0,0 1 0 0 0,1 0-1 0 0,0 0 1 0 0,0 0-1 0 0,0 0 1 0 0,1 1-1 0 0,0 1 1 0 0,12-9 0 0 0,10-3-180 0 0,47-22 0 0 0,-39 21-386 0 0,-22 10 403 0 0,1 1-1 0 0,1 0 1 0 0,-1 1-1 0 0,1 1 1 0 0,30-6-1 0 0,-42 10 227 0 0,0 1 0 0 0,-1-1-1 0 0,1 1 1 0 0,0 0 0 0 0,-1 0-1 0 0,1 1 1 0 0,0-1 0 0 0,-1 1-1 0 0,1 0 1 0 0,-1 0 0 0 0,1 1-1 0 0,-1-1 1 0 0,0 1 0 0 0,1 0-1 0 0,-1 0 1 0 0,0 1 0 0 0,0-1-1 0 0,-1 1 1 0 0,1 0 0 0 0,0 0-1 0 0,-1 0 1 0 0,0 0 0 0 0,1 1-1 0 0,-1-1 1 0 0,-1 1 0 0 0,5 7-1 0 0,-4-6-67 0 0,-1-1 0 0 0,0 1 0 0 0,0 0 0 0 0,-1 0 0 0 0,1 0 0 0 0,-1 0 0 0 0,0 0 0 0 0,-1 0 0 0 0,1 0 0 0 0,-1 0 0 0 0,0 0 0 0 0,0 0 0 0 0,0 0 0 0 0,-1 0 0 0 0,0 0 0 0 0,0 1 0 0 0,0-2 0 0 0,-1 1 0 0 0,1 0 0 0 0,-1 0 0 0 0,0 0 0 0 0,-1-1 0 0 0,1 1 0 0 0,-1-1 0 0 0,0 0 0 0 0,0 0 0 0 0,-7 7 0 0 0,-1-2 0 0 0,-1-2 0 0 0,0 1 0 0 0,-1-1 0 0 0,0-1 0 0 0,-22 8 0 0 0,2-1 0 0 0,-20 10 11 0 0,-43 20-1274 0 0,91-41 673 0 0,0 0 0 0 0,0 0 0 0 0,-1 0 0 0 0,-5 1 0 0 0,-4 0-944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8287 0 0,'0'0'191'0'0,"0"0"26"0"0,-1 1 9 0 0,-18 14-162 0 0,2 1 1 0 0,-25 30-1 0 0,-9 7-27 0 0,27-28 400 0 0,-42 54 0 0 0,-11 34 938 0 0,51-75-1128 0 0,15-18 157 0 0,0 1-1 0 0,1 0 0 0 0,-9 29 1 0 0,-6 13-386 0 0,-24 63-18 0 0,44-117 22 0 0,0 1-1 0 0,-11 14 1 0 0,3-5-1339 0 0,13-17-119 0 0,0-2-78 0 0,0 0-20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6447 0 0,'0'0'298'0'0,"0"0"-10"0"0,0 0-118 0 0,0 0 206 0 0,0 0 111 0 0,0 0 22 0 0,0 0 3 0 0,0 0 0 0 0,0 0 0 0 0,0 0 0 0 0,0 0-69 0 0,-11 9-206 0 0,-32 25 1723 0 0,11-11-1952 0 0,-54 51-1 0 0,50-42-6 0 0,6-5-1 0 0,2 1 0 0 0,0 1 0 0 0,-44 64 0 0 0,65-83 0 0 0,2 1 0 0 0,-1 0 0 0 0,1 0 0 0 0,1 0 0 0 0,-5 21 0 0 0,8-29 37 0 0,1-1-1 0 0,0 1 0 0 0,0-1 1 0 0,0 0-1 0 0,0 1 0 0 0,0-1 0 0 0,1 1 1 0 0,-1-1-1 0 0,1 0 0 0 0,0 1 1 0 0,-1-1-1 0 0,1 0 0 0 0,0 0 1 0 0,0 0-1 0 0,1 1 0 0 0,1 2 0 0 0,3 3 318 0 0,1 1-1 0 0,12 11 0 0 0,4 4 18 0 0,18 41 1244 0 0,-21-31-1262 0 0,-19-33-456 0 0,0 1-1 0 0,0-1 0 0 0,1 0 1 0 0,-1 0-1 0 0,0 0 1 0 0,0 0-1 0 0,1 0 0 0 0,-1-1 1 0 0,1 1-1 0 0,-1 0 0 0 0,1 0 1 0 0,-1-1-1 0 0,1 1 1 0 0,1-1-1 0 0,20 4-1182 0 0,-17-4 1083 0 0,0 0 0 0 0,-1-1-1 0 0,0 0 1 0 0,1 0-1 0 0,-1 0 1 0 0,1-1 0 0 0,5-2-1 0 0,19-5-729 0 0,-11 6 421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10135 0 0,'0'0'231'0'0,"0"0"29"0"0,0 0 19 0 0,1 3-41 0 0,0 3-209 0 0,0 0 0 0 0,-1 0 0 0 0,0-1 0 0 0,0 1-1 0 0,0 0 1 0 0,-1 0 0 0 0,0 0 0 0 0,0-1 0 0 0,0 1-1 0 0,-1-1 1 0 0,0 1 0 0 0,-4 9 0 0 0,-6 8 780 0 0,-24 36 0 0 0,7-12-666 0 0,10-18 278 0 0,0-1 0 0 0,-2-1-1 0 0,-28 28 1 0 0,6-7-56 0 0,22-25-993 0 0,-2-2 0 0 0,0-1-1 0 0,-40 28 1 0 0,45-36 348 0 0,9-4-743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139 255 6447 0 0,'0'0'142'0'0,"1"-2"22"0"0,4-8-105 0 0,1 1 1 0 0,0 0-1 0 0,1 0 1 0 0,0 1 0 0 0,1 0-1 0 0,-1 0 1 0 0,12-9-1 0 0,-5 4 287 0 0,117-101 2702 0 0,-122 107-2949 0 0,0 1 0 0 0,0 0 0 0 0,1 1 0 0 0,0 0-1 0 0,18-7 1 0 0,-23 11 28 0 0,0-1-1 0 0,0 1 1 0 0,0 0-1 0 0,1 0 1 0 0,-1 1-1 0 0,0-1 1 0 0,0 1-1 0 0,0 1 1 0 0,0-1-1 0 0,1 0 1 0 0,-1 1-1 0 0,0 0 1 0 0,0 1-1 0 0,6 1 1 0 0,6 6 214 0 0,0 0 1 0 0,-1 1-1 0 0,0 1 0 0 0,0 1 1 0 0,22 21-1 0 0,-35-31-317 0 0,-1 1-1 0 0,1 0 1 0 0,-1 0-1 0 0,1 0 1 0 0,-1 0 0 0 0,2 5-1 0 0,-3-7-23 0 0,0 1 0 0 0,0 0 0 0 0,0-1 0 0 0,0 1 0 0 0,-1 0 0 0 0,1-1 0 0 0,-1 1 0 0 0,0 0 0 0 0,1 3 0 0 0,-4 5 0 0 0,1-7 0 0 0,0 2 0 0 0,-1 0 0 0 0,0 0 0 0 0,0 0 0 0 0,0 0 0 0 0,0-1 0 0 0,-1 1 0 0 0,0-1 0 0 0,0 0 0 0 0,0 0 0 0 0,0-1 0 0 0,-1 1 0 0 0,-5 3 0 0 0,-9 5 0 0 0,-34 16 0 0 0,42-23 0 0 0,-284 110 0 0 0,247-98-495 0 0,30-9 76 0 0,1-2-1 0 0,-1 0 1 0 0,-1-1-1 0 0,1 0 1 0 0,-1-2-1 0 0,-21 2 0 0 0,28-6-22 0 0,4-1 292 0 0,8 1 150 0 0,0 1-1 0 0,-1 0 0 0 0,1 0 1 0 0,0-1-1 0 0,0 1 0 0 0,0 0 0 0 0,0-1 1 0 0,0 1-1 0 0,-1 0 0 0 0,1-1 1 0 0,0 1-1 0 0,0 0 0 0 0,0-1 1 0 0,0 1-1 0 0,0 0 0 0 0,0-1 1 0 0,0 1-1 0 0,0 0 0 0 0,0-1 0 0 0,0 1 1 0 0,0 0-1 0 0,1-1 0 0 0,0-1 1 0 0,0-1 0 0 0,1 1 0 0 0,0 0 0 0 0,-1 0 0 0 0,1-1 0 0 0,0 1 0 0 0,0 1 0 0 0,3-4 0 0 0,-3 4 0 0 0,10-7 0 0 0,-7 8 0 0 0,-3 1 0 0 0,-1-2 1 0 0,1 1-1 0 0,0 0 1 0 0,-1 0-1 0 0,1 0 1 0 0,-1 0-1 0 0,1 0 1 0 0,-1 0-1 0 0,1 0 1 0 0,-1 1-1 0 0,1-1 1 0 0,0 1-1 0 0,-1-1 1 0 0,0 1 0 0 0,1-1-1 0 0,-1 1 1 0 0,1 0-1 0 0,-1 0 1 0 0,0 0-1 0 0,1 0 1 0 0,-1 0-1 0 0,0 0 1 0 0,0 0-1 0 0,0 0 1 0 0,0 0-1 0 0,2 3 1 0 0,0 0 49 0 0,0-1 113 0 0,-1-1 0 0 0,1 1 0 0 0,-1 0 1 0 0,0 1-1 0 0,0-1 0 0 0,0 0 0 0 0,-1 0 0 0 0,1 1 0 0 0,-1-1 0 0 0,2 6 0 0 0,12 30-29 0 0,-13-34-134 0 0,1-1 0 0 0,-1 1 0 0 0,1-1 0 0 0,0 1 0 0 0,0-1 0 0 0,1 0 0 0 0,-1 0 0 0 0,1 0 0 0 0,0 0 0 0 0,5 3 0 0 0,-3-3 0 0 0,1 0 0 0 0,-1-1 0 0 0,1 0 0 0 0,0 0 0 0 0,1 0 0 0 0,9 1 0 0 0,33 16 0 0 0,-47-19-3 0 0,-2-1 0 0 0,0 0-1 0 0,0 1 1 0 0,0-1 0 0 0,0 0-1 0 0,0 1 1 0 0,0-1-1 0 0,0 1 1 0 0,0 0 0 0 0,0-1-1 0 0,0 1 1 0 0,-1 0 0 0 0,1-1-1 0 0,0 1 1 0 0,0 0-1 0 0,-1 0 1 0 0,1 0 0 0 0,0 1-1 0 0,13 6-1316 0 0,-7-2 808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6447 0 0,'0'0'142'0'0,"0"0"22"0"0,0 0 13 0 0,0 2-20 0 0,5 10 510 0 0,-1 0-1 0 0,9 14 0 0 0,2 6 359 0 0,7 37 709 0 0,-3 1-1 0 0,18 122 0 0 0,-11 72-1717 0 0,-25-233 97 0 0,0 1 0 0 0,-7 49 1 0 0,3-66-40 0 0,0-1-1 0 0,0 0 1 0 0,-1 0 0 0 0,-1 0 0 0 0,0 0 0 0 0,-1 0 0 0 0,-14 21 0 0 0,9-18 112 0 0,0 0 0 0 0,-2-1 1 0 0,0-1-1 0 0,-1 0 0 0 0,-25 21 0 0 0,-22 10-135 0 0,51-39-102 0 0,0 0 1 0 0,-1-1 0 0 0,1-1-1 0 0,-15 6 1 0 0,23-10-1001 0 0,2-1-385 0 0,0 0-78 0 0,0 0-20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10135 0 0,'0'0'231'0'0,"0"0"29"0"0,0 0 19 0 0,0 1-41 0 0,4 15 240 0 0,1 0 0 0 0,0-1 0 0 0,1 0-1 0 0,13 25 1 0 0,-12-27-122 0 0,-1-1 0 0 0,0 1 0 0 0,-1 1-1 0 0,6 24 1 0 0,-10-30-355 0 0,0 0 0 0 0,0 0 0 0 0,-1 0 0 0 0,0 0 0 0 0,0 0 0 0 0,-1 0-1 0 0,0 0 1 0 0,-1 0 0 0 0,0 0 0 0 0,0-1 0 0 0,0 1 0 0 0,-1-1 0 0 0,0 1 0 0 0,-1-1 0 0 0,0 0-1 0 0,0 0 1 0 0,-10 13 0 0 0,3-5-1 0 0,-2 2 0 0 0,0 0 0 0 0,-1-1 0 0 0,0-1 0 0 0,-27 23 0 0 0,36-34 0 0 0,-69 48 0 0 0,63-45 0 0 0,-1 0 0 0 0,1-1 0 0 0,-1-1 0 0 0,-24 8 0 0 0,14-8-1067 0 0,1 2-1 0 0,-25 10 1 0 0,44-16-2084 0 0,2-1-736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10135 0 0,'0'0'231'0'0,"0"0"29"0"0,0 0 19 0 0,0 0 37 0 0,0 0 125 0 0,-1 2 58 0 0,0 0-426 0 0,0 0 1 0 0,1-1-1 0 0,-1 1 0 0 0,-1-1 1 0 0,1 1-1 0 0,0-1 1 0 0,0 1-1 0 0,0-1 1 0 0,-1 1-1 0 0,1-1 1 0 0,-1 0-1 0 0,1 0 1 0 0,-1 0-1 0 0,-3 2 0 0 0,-30 11-71 0 0,8-3 13 0 0,-65 41-15 0 0,1 1 0 0 0,84-48 0 0 0,-34 18 0 0 0,20-12 0 0 0,-18 13 0 0 0,-28 23 0 0 0,-94 74 0 0 0,122-90 0 0 0,28-23 0 0 0,0 1 0 0 0,1 0 0 0 0,-19 19 0 0 0,29-27 38 0 0,-1 0 0 0 0,0 0 0 0 0,1 0 0 0 0,-1 0 0 0 0,1 0 0 0 0,-1-1 0 0 0,1 1 1 0 0,0 1-1 0 0,-1-1 0 0 0,1 0 0 0 0,0 0 0 0 0,0 0 0 0 0,-1 0 0 0 0,1 0 0 0 0,0 0 0 0 0,0 0 0 0 0,0 0 0 0 0,0 0 0 0 0,1 0 0 0 0,-1 0 0 0 0,0 0 0 0 0,0 0 0 0 0,1 0 0 0 0,-1 0 0 0 0,0 0 0 0 0,1 0 0 0 0,-1 0 0 0 0,1 0 0 0 0,0 0 0 0 0,-1 0 0 0 0,1 0 0 0 0,0 0 0 0 0,-1 0 0 0 0,1-1 0 0 0,0 1 0 0 0,1 1 0 0 0,-1-1-5 0 0,4 3 11 0 0,0 0-1 0 0,-1-1 0 0 0,1 1 0 0 0,1-1 1 0 0,-1 0-1 0 0,0 0 0 0 0,7 2 0 0 0,45 13 176 0 0,-23-8-176 0 0,27 12 269 0 0,-34-12 35 0 0,0 0 1 0 0,0-2-1 0 0,1 0 0 0 0,56 6 0 0 0,-32-13-347 0 0,86-7 0 0 0,-95 2 0 0 0,95-15 0 0 0,-126 16-142 0 0,1 0 0 0 0,-1-1-1 0 0,0 0 1 0 0,0-1 0 0 0,0-1 0 0 0,15-9-1 0 0,-20 11 67 0 0,-1 0-1 0 0,0-1 0 0 0,0 0 1 0 0,-1 0-1 0 0,0-1 1 0 0,0 0-1 0 0,0 1 0 0 0,0-2 1 0 0,-1 1-1 0 0,0 0 0 0 0,0-1 1 0 0,2-7-1 0 0,-2 6 77 0 0,-2 6 0 0 0,-1 0 0 0 0,0 0 0 0 0,0 0 0 0 0,-1 0 0 0 0,1 0 0 0 0,0 0 0 0 0,-1 0 0 0 0,1 0 0 0 0,-1-1 0 0 0,0 1 0 0 0,1 0 0 0 0,-1-3 0 0 0,0-2 0 0 0,0 1 0 0 0,0-1 0 0 0,-1 1 0 0 0,0 0 0 0 0,0-1 0 0 0,-1 1 0 0 0,1 0 0 0 0,-1-1 0 0 0,-1 1 0 0 0,1 0 0 0 0,-6-9 0 0 0,-1-8 0 0 0,8 20 0 0 0,1 0 0 0 0,-1 1 0 0 0,-1-1 0 0 0,1 0 0 0 0,0 0 0 0 0,0 1 0 0 0,-1-1 0 0 0,0 1 0 0 0,1-1 0 0 0,-1 1 0 0 0,-4-4 0 0 0,-4-2 0 0 0,-1 0 0 0 0,0 1 0 0 0,-19-9 0 0 0,26 14 0 0 0,0 1 0 0 0,0-1 0 0 0,-1 1 0 0 0,1 0 0 0 0,-1 1 0 0 0,1-1 0 0 0,-1 1 0 0 0,1-1 0 0 0,-1 2 0 0 0,1-1 0 0 0,-1 0 0 0 0,1 1 0 0 0,-1 0 0 0 0,1 0 0 0 0,-8 2 0 0 0,-2 2 0 0 0,0 1 0 0 0,-1 1 0 0 0,-14 9 0 0 0,24-13 0 0 0,1 1 0 0 0,-1-1 0 0 0,1 1 0 0 0,0 0 0 0 0,0 0 0 0 0,0 1 0 0 0,0-1 0 0 0,1 1 0 0 0,-5 6 0 0 0,1 2 0 0 0,0 1 0 0 0,-6 20 0 0 0,11-28 0 0 0,0 1 0 0 0,1-1 0 0 0,0 1 0 0 0,0-1 0 0 0,1 1 0 0 0,0 0 0 0 0,0 6 0 0 0,8 47 0 0 0,-8-59 0 0 0,0 2-71 0 0,1-1 1 0 0,-1 1-1 0 0,1-1 0 0 0,0 1 0 0 0,0-1 0 0 0,0 1 0 0 0,0-1 0 0 0,0 0 1 0 0,0 1-1 0 0,1-1 0 0 0,-1 0 0 0 0,1 0 0 0 0,3 4 0 0 0,-2-4-122 0 0,0 0-1 0 0,0 0 0 0 0,1 0 0 0 0,0 0 0 0 0,-1 0 1 0 0,1 0-1 0 0,0-1 0 0 0,7 2 0 0 0,20 3-1327 0 0,-2-5-14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9 13823 0 0,'4'-9'1782'0'0,"-5"11"-766"0"0,-11 20-366 0 0,-3 4-130 0 0,-39 65 915 0 0,-76 134-795 0 0,7-13 960 0 0,39-69-1595 0 0,39-73-5 0 0,-3 5 0 0 0,8-9 0 0 0,18-31 0 0 0,-26 59 0 0 0,42-76 0 0 0,8-8 0 0 0,-1-9-19 0 0,-1 0-1 0 0,1-1 1 0 0,0 1-1 0 0,0 0 1 0 0,0-1 0 0 0,0 1-1 0 0,0-1 1 0 0,0 1-1 0 0,0-1 1 0 0,0 1-1 0 0,0-1 1 0 0,0 1 0 0 0,0-1-1 0 0,0 0 1 0 0,0 0-1 0 0,0 0 1 0 0,0 0-1 0 0,0 1 1 0 0,0-2 0 0 0,1 1-1 0 0,-1 0 1 0 0,0 0-1 0 0,0 0 1 0 0,0 0-1 0 0,0-1 1 0 0,0 1-1 0 0,0 0 1 0 0,0-1 0 0 0,2 0-1 0 0,3-1-1258 0 0,-1-1 1 0 0,1 0-1 0 0,-1 0 0 0 0,6-3 0 0 0,4-6-4966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64 6447 0 0,'2'0'142'0'0,"0"-1"-115"0"0,1 0 1 0 0,-1 1 0 0 0,1-1-1 0 0,-1 0 1 0 0,1 0-1 0 0,-1 0 1 0 0,0-1 0 0 0,0 1-1 0 0,0-1 1 0 0,0 1-1 0 0,0-1 1 0 0,0 0 0 0 0,0 1-1 0 0,0-1 1 0 0,0 0 0 0 0,-1 0-1 0 0,1 0 1 0 0,-1-1-1 0 0,3-3 1 0 0,11-16 25 0 0,-14 21 328 0 0,-1 1 110 0 0,0 0 18 0 0,-1-4 2668 0 0,1 1-1012 0 0,-1 9-2369 0 0,1-5 700 0 0,0-1 14 0 0,0 0-67 0 0,-1 2-222 0 0,-6 15 222 0 0,-1-1 0 0 0,0 0 0 0 0,-13 18 1 0 0,7-12-225 0 0,-38 48-219 0 0,20-28 0 0 0,18-25 0 0 0,10-13 0 0 0,0 1 0 0 0,1-1 0 0 0,-1 1 0 0 0,1 0 0 0 0,0 0 0 0 0,0 0 0 0 0,1 1 0 0 0,0-1 0 0 0,-3 8 0 0 0,5-5 0 0 0,2-7 0 0 0,-1 0 0 0 0,0 0 0 0 0,1 0 0 0 0,-1 0 0 0 0,1 0 0 0 0,-1 0 0 0 0,1 0 0 0 0,-1 0 0 0 0,1-1 0 0 0,-1 1 0 0 0,1-1 0 0 0,0 1 0 0 0,-1-1 0 0 0,1 0 0 0 0,0 1 0 0 0,2-1 0 0 0,29 1 0 0 0,-6-5 0 0 0,0-1 0 0 0,0 0 0 0 0,-1-2 0 0 0,38-16 0 0 0,-30 11 0 0 0,60-14 0 0 0,-82 25-1120 0 0,-7 0 393 0 0,-1 1 1 0 0,0-1 0 0 0,0 0-1 0 0,0 0 1 0 0,0 0 0 0 0,0-1 0 0 0,0 1-1 0 0,5-4 1 0 0,-9 5-1321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49 10135 0 0,'1'-2'231'0'0,"0"-2"-123"0"0,0 2-61 0 0,0 0 0 0 0,0 0 0 0 0,-1 0-1 0 0,1 0 1 0 0,-1-1 0 0 0,1 1-1 0 0,-1 0 1 0 0,0 0 0 0 0,0-1 0 0 0,0 1-1 0 0,0 0 1 0 0,0 0 0 0 0,0-1 0 0 0,-1 1-1 0 0,1 0 1 0 0,-2-4 0 0 0,1 5 346 0 0,1 1 106 0 0,0 0 11 0 0,0 0-135 0 0,0 0-576 0 0,0 0-250 0 0,3 15-646 0 0,-3-11 1096 0 0,1-1 0 0 0,-1 0-1 0 0,0 1 1 0 0,1-1-1 0 0,-1 1 1 0 0,-1 4-1 0 0,-2 6-8 0 0,-1 0 1 0 0,-7 15-1 0 0,6-15 225 0 0,-7 27 1 0 0,8-20 114 0 0,2 1 1 0 0,0 0 0 0 0,1 0 0 0 0,1-1 0 0 0,2 1-1 0 0,0 0 1 0 0,1 0 0 0 0,1-1 0 0 0,1 0-1 0 0,9 26 1 0 0,-9-36-331 0 0,-4-9 19 0 0,0 0-1 0 0,0-1 1 0 0,0 1 0 0 0,0 0-1 0 0,1-1 1 0 0,-1 1-1 0 0,0-1 1 0 0,1 1-1 0 0,-1-1 1 0 0,1 0 0 0 0,-1 1-1 0 0,3 0 1 0 0,0 1 182 0 0,-2-3-111 0 0,-1 0 0 0 0,0 1 0 0 0,0-1 0 0 0,0 0 0 0 0,0 0-1 0 0,0 0 1 0 0,1 0 0 0 0,-1 0 0 0 0,0-1 0 0 0,0 1 0 0 0,0 0 0 0 0,0 0 0 0 0,2-2 0 0 0,0 2 91 0 0,1-1-172 0 0,0 0 0 0 0,-1-1 1 0 0,1 1-1 0 0,-1-1 0 0 0,0 1 0 0 0,1-1 0 0 0,-1 0 1 0 0,0 0-1 0 0,0 0 0 0 0,0-1 0 0 0,0 1 0 0 0,0-1 1 0 0,-1 0-1 0 0,1 1 0 0 0,2-6 0 0 0,5-6-2 0 0,-2-1 0 0 0,10-19-1 0 0,-6 10-8 0 0,5-8 2 0 0,-5 8 0 0 0,1 1 0 0 0,22-29 0 0 0,-16 32 0 0 0,-15 17 0 0 0,-2 6 0 0 0,-2 5 0 0 0,-1-7 0 0 0,-7 55 0 0 0,-2 27 0 0 0,10-73 0 0 0,0 0 0 0 0,0 0 0 0 0,1-1 0 0 0,0 1 0 0 0,1 0 0 0 0,4 14 0 0 0,-4-19 0 0 0,0 0 0 0 0,0 0 0 0 0,1 0 0 0 0,6 8 0 0 0,-9-11 24 0 0,1-1-1 0 0,1 1 1 0 0,-1-1-1 0 0,0 1 1 0 0,0-1-1 0 0,0 1 1 0 0,1-1-1 0 0,-1 0 1 0 0,1 0-1 0 0,-1 1 1 0 0,1-1-1 0 0,0 0 1 0 0,-1 0-1 0 0,1-1 1 0 0,0 1 0 0 0,-1 0-1 0 0,1 0 1 0 0,0-1-1 0 0,0 1 1 0 0,0-1-1 0 0,0 0 1 0 0,0 0-1 0 0,0 1 1 0 0,-1-1-1 0 0,1 0 1 0 0,0-1-1 0 0,0 1 1 0 0,0 0-1 0 0,0 0 1 0 0,3-2-1 0 0,6 0 179 0 0,3 0-51 0 0,1-1 1 0 0,-1 0 0 0 0,0-1-1 0 0,0-1 1 0 0,-1 0-1 0 0,1-1 1 0 0,21-12-1 0 0,-9 2-182 0 0,-1-2-1 0 0,38-33 0 0 0,-37 28 32 0 0,-1-2 0 0 0,-1 0 0 0 0,-2-2 0 0 0,0-1 0 0 0,26-44 0 0 0,-27 40-269 0 0,-19 29-371 0 0,6-10-4061 0 0,-8 13 2655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13823 0 0,'0'0'315'0'0,"0"0"45"0"0,0 0 21 0 0,0 0-49 0 0,0 2-220 0 0,0 2-158 0 0,0 0-1 0 0,0 0 1 0 0,-1 0 0 0 0,1 0-1 0 0,-1 1 1 0 0,0-1 0 0 0,-2 5-1 0 0,-13 32-1092 0 0,9-23 827 0 0,-11 21 411 0 0,-1-2 1 0 0,-30 44 0 0 0,11-18 819 0 0,-187 367 1572 0 0,193-355-2326 0 0,39-89-481 0 0,0-1 0 0 0,0 1 0 0 0,1 0 0 0 0,1 0 0 0 0,17-20 0 0 0,-5 16-113 0 0,0 1 1 0 0,1 1-1 0 0,1 0 0 0 0,37-18 0 0 0,-46 28 731 0 0,0 0-1 0 0,1 1 0 0 0,0 1 0 0 0,0 0 0 0 0,19-2 1 0 0,-10 1-134 0 0,-24 5-167 0 0,1 0-1 0 0,-1 0 1 0 0,1-1-1 0 0,-1 1 0 0 0,0 0 1 0 0,1 0-1 0 0,-1 0 1 0 0,1 0-1 0 0,-1 0 1 0 0,1 0-1 0 0,-1 0 0 0 0,0 0 1 0 0,1 0-1 0 0,-1 0 1 0 0,1 1-1 0 0,-1-1 1 0 0,1 0-1 0 0,-1 0 0 0 0,0 0 1 0 0,1 0-1 0 0,-1 1 1 0 0,0-1-1 0 0,1 0 1 0 0,-1 0-1 0 0,1 1 0 0 0,-1-1 1 0 0,0 0-1 0 0,0 0 1 0 0,1 1-1 0 0,-1-1 1 0 0,0 0-1 0 0,1 1 0 0 0,-1-1 1 0 0,0 1-1 0 0,0-1 1 0 0,0 0-1 0 0,0 1 1 0 0,1 0-1 0 0,-1 0-1 0 0,2 1 25 0 0,-1 0-1 0 0,1 1 0 0 0,-1-1 0 0 0,0 0 1 0 0,0 1-1 0 0,0-1 0 0 0,0 1 1 0 0,0 0-1 0 0,0-1 0 0 0,-1 1 1 0 0,1 0-1 0 0,-1-1 0 0 0,0 1 0 0 0,0 0 1 0 0,0 0-1 0 0,0-1 0 0 0,0 1 1 0 0,-2 4-1 0 0,1 11 806 0 0,1-16-771 0 0,0 0 1 0 0,0 0-1 0 0,0 0 1 0 0,0 0-1 0 0,-1 0 1 0 0,1 0-1 0 0,-1-1 1 0 0,1 1-1 0 0,-1 0 1 0 0,1 0-1 0 0,-1 0 1 0 0,-2 3-1 0 0,-12 15-48 0 0,-30 32 0 0 0,8-12-14 0 0,37-39 4 0 0,0 0 1 0 0,-1 0 0 0 0,0 0 0 0 0,0 0 0 0 0,0 0 0 0 0,-1 0-1 0 0,1 0 1 0 0,0 0 0 0 0,0 0 0 0 0,0 0 0 0 0,-3 0 0 0 0,-8 7-280 0 0,10-7-1125 0 0,2-1-511 0 0,3-3-107 0 0,8-7-24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15663 0 0,'0'0'356'0'0,"0"0"50"0"0,0 0 20 0 0,0 0-42 0 0,0 3-250 0 0,1 4-135 0 0,-1 0 0 0 0,0-1 1 0 0,-1 1-1 0 0,1-1 1 0 0,-1 1-1 0 0,-1 0 0 0 0,1-1 1 0 0,-1 0-1 0 0,0 1 1 0 0,0-1-1 0 0,-5 9 1 0 0,-4 3 30 0 0,0-1 1 0 0,-19 23-1 0 0,18-25-198 0 0,0 1 0 0 0,1 0 0 0 0,0 1 0 0 0,-12 27 0 0 0,23-42-3843 0 0,0-2-1400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23 13823 0 0,'1'-1'315'0'0,"4"-3"-5"0"0,-4 2-259 0 0,0 1 1 0 0,1 0-1 0 0,-1 0 1 0 0,0 0-1 0 0,1-1 1 0 0,-1 1-1 0 0,1 1 1 0 0,-1-1-1 0 0,1 0 1 0 0,0 0-1 0 0,-1 1 1 0 0,1-1-1 0 0,0 1 1 0 0,-1-1-1 0 0,1 1 1 0 0,2-1-1 0 0,6 0-39 0 0,-10 1-12 0 0,1-1 0 0 0,-1 1 0 0 0,0 0 0 0 0,1 0 0 0 0,-1 0 0 0 0,1 0 0 0 0,-1 0 0 0 0,0 0 0 0 0,1 0 0 0 0,-1 0 0 0 0,0 0 0 0 0,1 0 0 0 0,-1 0 0 0 0,0 0 0 0 0,1 0 0 0 0,-1 0 0 0 0,1 1 0 0 0,-1-1 0 0 0,0 0 0 0 0,1 0 0 0 0,-1 1 0 0 0,1 0 0 0 0,0 0 0 0 0,-1 0 0 0 0,1 0 0 0 0,-1 0 0 0 0,1 0 0 0 0,-1 1 0 0 0,1-1 0 0 0,-1 0 0 0 0,0 0 0 0 0,0 1 0 0 0,1-1 0 0 0,-1 0 0 0 0,0 1 0 0 0,0-1 0 0 0,-1 0 0 0 0,1 0 0 0 0,0 1 0 0 0,0-1 0 0 0,0 0 0 0 0,-1 1 0 0 0,1-1 0 0 0,-1 0 0 0 0,1 0 0 0 0,-2 2 0 0 0,-1 4 0 0 0,-1 1 0 0 0,-8 11 0 0 0,-242 363 2040 0 0,174-277-2040 0 0,33-47 0 0 0,-57 66 1469 0 0,50-61-906 0 0,27-33-819 0 0,-39 31-1 0 0,55-51-90 0 0,2-2-62 0 0,-8 8-4716 0 0,9-7-489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15663 0 0,'0'0'356'0'0,"0"0"50"0"0,0 0 20 0 0,0 0-42 0 0,0 2-250 0 0,1 0-134 0 0,0-1 1 0 0,0 1 0 0 0,0-1 0 0 0,0 1 0 0 0,1-1 0 0 0,-1 1 0 0 0,0-1 0 0 0,1 0 0 0 0,-1 0 0 0 0,1 0 0 0 0,-1 1-1 0 0,1-1 1 0 0,-1-1 0 0 0,1 1 0 0 0,0 0 0 0 0,-1 0 0 0 0,1-1 0 0 0,0 1 0 0 0,3 0 0 0 0,7 2-3 0 0,24 2 1 0 0,-24-4 0 0 0,20 3 1 0 0,0-2 0 0 0,0-1 0 0 0,0-2 0 0 0,0-1 0 0 0,0-1 0 0 0,-1-1 0 0 0,41-12 0 0 0,-13 1-4781 0 0,-43 8-630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62 15663 0 0,'0'0'719'0'0,"2"-1"-20"0"0,16 0-397 0 0,-1 0 1 0 0,1 0 0 0 0,18 3-1 0 0,-12 0 256 0 0,24-2 0 0 0,-13-2-546 0 0,-24 2-21 0 0,1 0 1 0 0,-1-1-1 0 0,0-1 1 0 0,0 1-1 0 0,0-2 1 0 0,18-5-1 0 0,-26 6-177 0 0,-1 1 0 0 0,1-1 0 0 0,-1 0 0 0 0,1 1-1 0 0,-1-1 1 0 0,0 0 0 0 0,4-4 0 0 0,-3 3-87 0 0,-2 0 123 0 0,-1 2 150 0 0,0 1-1 0 0,0-1 1 0 0,0 0-1 0 0,0 1 1 0 0,0-1 0 0 0,0 0-1 0 0,-1 1 1 0 0,1-1-1 0 0,0 0 1 0 0,0 1-1 0 0,-1-1 1 0 0,1 0-1 0 0,0 1 1 0 0,0-1-1 0 0,-1 1 1 0 0,1-1 0 0 0,-1 1-1 0 0,1-1 1 0 0,-1 0-1 0 0,1 1 1 0 0,-1 0-1 0 0,1-1 1 0 0,-1 1-1 0 0,1-1 1 0 0,-1 1 0 0 0,1 0-1 0 0,-1-1 1 0 0,0 1-1 0 0,1 0 1 0 0,-1-1-1 0 0,0 1 1 0 0,1 0-1 0 0,-1 0 1 0 0,0 0 0 0 0,1 0-1 0 0,-2 0 1 0 0,0-1 0 0 0,-6 0 0 0 0,0 0 0 0 0,1 1 0 0 0,-1 0 0 0 0,0 0 0 0 0,0 0 0 0 0,0 1 0 0 0,1 0 0 0 0,-1 1 0 0 0,1 0 0 0 0,-1 0 0 0 0,-11 5 0 0 0,-8 5 0 0 0,-41 25 0 0 0,58-32 0 0 0,-18 12 198 0 0,1 1 0 0 0,1 1-1 0 0,1 2 1 0 0,1 0 0 0 0,0 1-1 0 0,-23 31 1 0 0,43-48-128 0 0,0 0 0 0 0,0 1 0 0 0,0 0 0 0 0,1 0 0 0 0,0 0 0 0 0,0 0 0 0 0,0 1 0 0 0,-2 9 0 0 0,5-14-71 0 0,-1 0 1 0 0,1 0-1 0 0,0 0 0 0 0,-1 0 1 0 0,1 1-1 0 0,0-1 0 0 0,1 0 0 0 0,-1 0 1 0 0,0 0-1 0 0,0 1 0 0 0,1-1 0 0 0,0 0 1 0 0,-1 0-1 0 0,1 0 0 0 0,0 0 0 0 0,0 0 1 0 0,0 0-1 0 0,0 0 0 0 0,0 0 1 0 0,1-1-1 0 0,-1 1 0 0 0,0 0 0 0 0,1-1 1 0 0,-1 1-1 0 0,1 0 0 0 0,0-1 0 0 0,-1 0 1 0 0,1 0-1 0 0,3 2 0 0 0,5 2 1 0 0,1 0 0 0 0,0-1 0 0 0,0 0 0 0 0,1 0 0 0 0,-1-2 0 0 0,1 1 0 0 0,14 0 0 0 0,9 0 0 0 0,39-3 0 0 0,-23-2-692 0 0,58-9 0 0 0,-101 9-462 0 0,0-1-1 0 0,0 0 1 0 0,-1 0-1 0 0,13-8 1 0 0,-12 7 653 0 0,-3 2-1546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4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 11975 0 0,'2'0'36'0'0,"0"0"43"0"0,1-1 0 0 0,-1 1-1 0 0,0 0 1 0 0,0 0 0 0 0,1 0-1 0 0,-1 0 1 0 0,0 0 0 0 0,0 1-1 0 0,1-1 1 0 0,3 2 0 0 0,-10-2-30 0 0,1 0 0 0 0,-1 0 1 0 0,0 1-1 0 0,1-1 0 0 0,-1 1 0 0 0,1 0 1 0 0,-6 2-1 0 0,3-1 38 0 0,-11 3 325 0 0,1 1-1 0 0,0 1 1 0 0,-24 15-1 0 0,-11 5-104 0 0,29-17-247 0 0,-145 70-185 0 0,136-62 378 0 0,0 1 0 0 0,1 1 0 0 0,-30 28 0 0 0,48-39-165 0 0,-52 51 564 0 0,55-50-576 0 0,-1 1-1 0 0,2 0 0 0 0,-1 0 1 0 0,-6 14-1 0 0,5-7 14 0 0,2-5 280 0 0,1 2 0 0 0,-8 18-1 0 0,14-29-303 0 0,-1 1-1 0 0,1-1 1 0 0,0 1-1 0 0,0-1 0 0 0,1 1 1 0 0,-1 0-1 0 0,1 0 0 0 0,0-1 1 0 0,1 1-1 0 0,-1 0 0 0 0,1-1 1 0 0,1 6-1 0 0,1 1-9 0 0,1-1 0 0 0,0 1 0 0 0,1-1 0 0 0,0 0 0 0 0,0 0 0 0 0,1 0 0 0 0,12 14 0 0 0,-12-18-277 0 0,0 0 0 0 0,0 0 0 0 0,1 0 0 0 0,9 6 0 0 0,-11-8-596 0 0,1-1 1 0 0,0 0-1 0 0,0 0 0 0 0,0 0 0 0 0,0-1 0 0 0,8 2 1 0 0,5 0-4797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11975 0 0,'0'0'267'0'0,"0"0"42"0"0,0 0 17 0 0,0 0-28 0 0,0 2-196 0 0,0 3-16 0 0,-1 0 1 0 0,0 0 0 0 0,0 0-1 0 0,0 0 1 0 0,-1 0 0 0 0,0 0-1 0 0,0-1 1 0 0,0 1 0 0 0,-4 5-1 0 0,-29 43 1031 0 0,27-42-1050 0 0,-17 20 266 0 0,17-21 164 0 0,-1 1 0 0 0,-12 22 0 0 0,18-29-408 0 0,2 0 0 0 0,-1 1-1 0 0,0-1 1 0 0,1 1-1 0 0,0-1 1 0 0,0 1 0 0 0,0-1-1 0 0,0 1 1 0 0,1 0-1 0 0,0-1 1 0 0,0 1 0 0 0,1 6-1 0 0,0-1 168 0 0,2 0 0 0 0,-1 0 0 0 0,1 0 0 0 0,0-1 0 0 0,1 0 0 0 0,0 1 0 0 0,1-1 0 0 0,0-1 0 0 0,9 14 0 0 0,-7-12 187 0 0,-5-5-367 0 0,-2-5-73 0 0,0 1 0 0 0,0-1-1 0 0,0 0 1 0 0,1 1 0 0 0,-1-1 0 0 0,0 1 0 0 0,0-1 0 0 0,0 0 0 0 0,0 1 0 0 0,1-1 0 0 0,-1 0 0 0 0,0 1-1 0 0,0-1 1 0 0,1 0 0 0 0,-1 1 0 0 0,0-1 0 0 0,1 0 0 0 0,-1 1 0 0 0,0-1 0 0 0,1 0 0 0 0,-1 0-1 0 0,0 0 1 0 0,1 1 0 0 0,-1-1 0 0 0,0 0 0 0 0,1 0 0 0 0,-1 0 0 0 0,1 0 0 0 0,0 0 0 0 0,12 4-1 0 0,-11-4-2 0 0,1 1 0 0 0,-1-1 0 0 0,1 1 0 0 0,0-1 0 0 0,-1 0 0 0 0,1 0 0 0 0,-1 0 0 0 0,1 0 0 0 0,0 0 0 0 0,-1-1 0 0 0,1 1 0 0 0,-1-1 0 0 0,1 0 0 0 0,-1 1 0 0 0,1-1 0 0 0,-1 0 0 0 0,0-1 0 0 0,1 1 0 0 0,-1 0 0 0 0,0-1 0 0 0,2-1 0 0 0,5-5 0 0 0,0 0 0 0 0,-1 0 0 0 0,11-15 0 0 0,-4 5 0 0 0,22-23-134 0 0,-2-1 1 0 0,34-56-1 0 0,-107 182-1457 0 0,32-71 1591 0 0,-1 1 0 0 0,2 0 0 0 0,0 0 0 0 0,1 1 0 0 0,0 0 0 0 0,1-1 0 0 0,-1 26 0 0 0,4-36 0 0 0,0 0 0 0 0,0 0 0 0 0,0-1 0 0 0,1 1 0 0 0,0 0 0 0 0,0-1 0 0 0,0 1 0 0 0,0-1 0 0 0,0 1 0 0 0,1-1 0 0 0,0 1 0 0 0,0-1 0 0 0,0 0 0 0 0,0 0 0 0 0,0 0 0 0 0,0 0 0 0 0,1 0 0 0 0,2 2 0 0 0,-1-1 0 0 0,0-2 0 0 0,0 1 0 0 0,1 0 0 0 0,-1-1 0 0 0,0 0 0 0 0,1 0 0 0 0,-1 0 0 0 0,1-1 0 0 0,0 1 0 0 0,0-1 0 0 0,-1 0 0 0 0,1-1 0 0 0,6 1 0 0 0,6 0 222 0 0,1-1-1 0 0,0-1 0 0 0,-1 0 1 0 0,1-1-1 0 0,-1-1 0 0 0,0-1 1 0 0,0-1-1 0 0,19-7 0 0 0,-22 7-221 0 0,-1 0 0 0 0,1-1 0 0 0,-1-1 0 0 0,-1 0 0 0 0,1-1 0 0 0,-1 0 0 0 0,0-1 0 0 0,-1-1 0 0 0,17-17 0 0 0,-14 12 222 0 0,-1-2 0 0 0,0 0 0 0 0,-1 0 1 0 0,17-34-1 0 0,-23 38-564 0 0,-1 0 0 0 0,0 0 1 0 0,-1-1-1 0 0,-1 1 1 0 0,0-1-1 0 0,0 0 0 0 0,-2 0 1 0 0,1-18-1 0 0,-2 27-424 0 0,0-1 0 0 0,1 1 0 0 0,0 0 0 0 0,3-11 0 0 0,1 2-5032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10135 0 0,'0'0'464'0'0,"0"0"-9"0"0,1 1-295 0 0,8 8 432 0 0,17 16 0 0 0,-2-3 124 0 0,-11-10-629 0 0,0 1 0 0 0,-1 1 0 0 0,-1 0-1 0 0,0 1 1 0 0,-1 0 0 0 0,11 23 0 0 0,7 18 690 0 0,-11-24-21 0 0,-2 1 0 0 0,20 61 0 0 0,-29-74-474 0 0,0 0 98 0 0,-1 0 0 0 0,0 1-1 0 0,-2-1 1 0 0,0 1 0 0 0,-1 22-1 0 0,-3-27-260 0 0,-1 0 0 0 0,-1-1 1 0 0,0 0-1 0 0,-1 0 0 0 0,0 0 0 0 0,-1 0 0 0 0,-1-1 0 0 0,-1 1 0 0 0,0-1 0 0 0,0-1 0 0 0,-1 0 1 0 0,-1 0-1 0 0,-1 0 0 0 0,1-1 0 0 0,-2-1 0 0 0,0 1 0 0 0,-20 15 0 0 0,-15 10-119 0 0,-85 53 0 0 0,95-67-200 0 0,-63 48-1 0 0,81-58-343 0 0,14-11 361 0 0,1 0 0 0 0,0 0 1 0 0,0 0-1 0 0,0 0 0 0 0,0 0 0 0 0,1 1 0 0 0,-6 5 0 0 0,7-6-329 0 0,1-2-728 0 0,3 1-3058 0 0,7 6-1316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383 181 10135 0 0,'0'0'231'0'0,"-10"5"546"0"0,-3 12-729 0 0,59-62 922 0 0,-41 39-737 0 0,0-1 1 0 0,0 1-1 0 0,0-1 1 0 0,-1-1-1 0 0,0 1 1 0 0,0 0-1 0 0,5-17 1 0 0,-8 22-188 0 0,0-1-1 0 0,-1 0 1 0 0,1 0 0 0 0,0 1-1 0 0,-1-1 1 0 0,0 0 0 0 0,0 0 0 0 0,0 0-1 0 0,0 0 1 0 0,0 0 0 0 0,0 1-1 0 0,-1-1 1 0 0,0 0 0 0 0,1 0 0 0 0,-1 0-1 0 0,0 1 1 0 0,0-1 0 0 0,-1 0 0 0 0,1 1-1 0 0,0-1 1 0 0,-1 1 0 0 0,0 0-1 0 0,1-1 1 0 0,-1 1 0 0 0,0 0 0 0 0,-4-3-1 0 0,3 3-104 0 0,0 1-1 0 0,0-1 1 0 0,0 1-1 0 0,0 0 1 0 0,0 0-1 0 0,0 0 1 0 0,0 0-1 0 0,0 1 1 0 0,0-1-1 0 0,0 1 0 0 0,-1 0 1 0 0,1 0-1 0 0,0 0 1 0 0,0 0-1 0 0,0 0 1 0 0,-6 2-1 0 0,1 0-92 0 0,0 0-1 0 0,1 0 0 0 0,-1 1 1 0 0,1 0-1 0 0,-12 6 0 0 0,-8 8 287 0 0,1 0 0 0 0,-40 36 0 0 0,32-24 249 0 0,18-16-142 0 0,1 0 1 0 0,0 1-1 0 0,2 0 1 0 0,-19 25-1 0 0,18-20-98 0 0,-22 37 963 0 0,34-51-1028 0 0,-1 0 1 0 0,1 0-1 0 0,0 0 0 0 0,0 0 1 0 0,0 1-1 0 0,1-1 0 0 0,0 1 1 0 0,0 0-1 0 0,0 5 0 0 0,1-9-78 0 0,0-1 0 0 0,0 1 0 0 0,1-1-1 0 0,-1 0 1 0 0,1 1 0 0 0,-1-1 0 0 0,1 1 0 0 0,-1-1-1 0 0,1 0 1 0 0,0 1 0 0 0,-1-1 0 0 0,1 0 0 0 0,0 0-1 0 0,0 1 1 0 0,0-1 0 0 0,0 0 0 0 0,0 0 0 0 0,0 0-1 0 0,0 0 1 0 0,1-1 0 0 0,-1 1 0 0 0,0 0 0 0 0,1 0-1 0 0,-1-1 1 0 0,0 1 0 0 0,1-1 0 0 0,-1 1 0 0 0,0-1-1 0 0,1 1 1 0 0,-1-1 0 0 0,1 0 0 0 0,1 0 0 0 0,7 2 68 0 0,0-1 0 0 0,0-1 0 0 0,16-1 1 0 0,-18 1 123 0 0,2-1 11 0 0,1-1 0 0 0,0 1 0 0 0,-1-2 0 0 0,1 1 0 0 0,10-6 1 0 0,51-23-1369 0 0,-63 26 820 0 0,-2 2 98 0 0,0-1 0 0 0,0 0 0 0 0,-1 0 0 0 0,0-1 0 0 0,0 0 0 0 0,0 0-1 0 0,-1 0 1 0 0,7-8 0 0 0,-6 4-34 0 0,0 1 0 0 0,0-1 0 0 0,-1 0 0 0 0,0-1 0 0 0,-1 0-1 0 0,5-13 1 0 0,-7 16 209 0 0,-2 5-298 0 0,0 2-118 0 0,0 0-22 0 0,0 0-70 0 0,0 0-285 0 0,0 2 682 0 0,1-1 0 0 0,-1 0 1 0 0,0 0-1 0 0,0 0 0 0 0,0 1 0 0 0,0-1 1 0 0,0 0-1 0 0,0 0 0 0 0,0 0 0 0 0,-1 2 0 0 0,1 0-841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 11975 0 0,'0'0'547'0'0,"0"0"-11"0"0,2 0-271 0 0,2-1-145 0 0,-3 1 15 0 0,0-1 1 0 0,1 1-1 0 0,-1 0 0 0 0,0 0 1 0 0,0-1-1 0 0,0 1 0 0 0,1 0 0 0 0,-1 0 1 0 0,0 0-1 0 0,0 1 0 0 0,0-1 1 0 0,1 0-1 0 0,-1 0 0 0 0,0 1 1 0 0,0-1-1 0 0,2 1 0 0 0,-2 1-56 0 0,1-1 1 0 0,-1 1-1 0 0,1-1 0 0 0,-1 1 0 0 0,0-1 0 0 0,0 1 0 0 0,0 0 1 0 0,0 0-1 0 0,0 0 0 0 0,0 0 0 0 0,0 0 0 0 0,-1 0 0 0 0,1 0 0 0 0,-1 0 1 0 0,1 0-1 0 0,-1 0 0 0 0,0 0 0 0 0,0 0 0 0 0,0 0 0 0 0,0 0 1 0 0,-1 4-1 0 0,0 5-111 0 0,-1 0 1 0 0,-4 18 0 0 0,5-27 87 0 0,-27 85 938 0 0,-64 137 0 0 0,65-164-1006 0 0,5-15-426 0 0,-53 77 0 0 0,27-59-1873 0 0,37-49 1554 0 0,10-13 245 0 0,1-1 0 0 0,0 0 0 0 0,0 0 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14 188 15663 0 0,'0'0'356'0'0,"0"0"50"0"0,-1 3 20 0 0,-6 7-42 0 0,1 4-260 0 0,7-10-98 0 0,0-1-28 0 0,-2 3 2 0 0,3 19 0 0 0,1-16 0 0 0,-3-8 0 0 0,0-1 0 0 0,1 0 0 0 0,-1 1 0 0 0,0-1 0 0 0,0 0 0 0 0,1 1 0 0 0,-1-1 0 0 0,0 0 0 0 0,1 1 0 0 0,-1-1 0 0 0,0 0 0 0 0,1 0 0 0 0,-1 0 0 0 0,0 1 0 0 0,1-1 0 0 0,-1 0 0 0 0,0 0 0 0 0,1 0 0 0 0,0 1 0 0 0,0-2 0 0 0,0 1 0 0 0,1 0 0 0 0,-1 0 0 0 0,0 0 0 0 0,0-1 0 0 0,0 1 0 0 0,0-1 0 0 0,1 1 0 0 0,-1-1 0 0 0,0 1 0 0 0,0-1 0 0 0,0 0 0 0 0,0 0 0 0 0,0 1 0 0 0,0-1 0 0 0,0 0 0 0 0,-1 0 0 0 0,1 0 0 0 0,0 0 0 0 0,1-2 0 0 0,14-25 0 0 0,-13 23 0 0 0,2-6 0 0 0,1 0 0 0 0,1 0 0 0 0,-1 1 0 0 0,1 0 0 0 0,1 0 0 0 0,0 1 0 0 0,0 0 0 0 0,14-11 0 0 0,3 1 0 0 0,-17 12 0 0 0,1 0 0 0 0,14-8 0 0 0,1 2-227 0 0,2 1 0 0 0,-1 1 0 0 0,43-12 0 0 0,-54 20 158 0 0,-1 0 0 0 0,1 1 0 0 0,0 0 0 0 0,0 1 0 0 0,-1 1 0 0 0,1 0 0 0 0,0 1 0 0 0,0 0 0 0 0,16 4 0 0 0,-26-3 182 0 0,0-1 1 0 0,0 1-1 0 0,0 0 1 0 0,0 0 0 0 0,0 1-1 0 0,0-1 1 0 0,-1 1 0 0 0,1 0-1 0 0,-1 0 1 0 0,0 0-1 0 0,0 0 1 0 0,0 0 0 0 0,3 5-1 0 0,3 7-113 0 0,-9-11 0 0 0,0-2 0 0 0,-1 1-13 0 0,1-1 0 0 0,-1 1 0 0 0,0-1 0 0 0,1 1 0 0 0,-1-1 0 0 0,0 0 0 0 0,0 1 0 0 0,-1-1 0 0 0,1 0 0 0 0,0 0 0 0 0,-1 0 0 0 0,1 0 0 0 0,-1 0 0 0 0,0 0 0 0 0,1-1 0 0 0,-1 1 0 0 0,0 0 0 0 0,0-1-1 0 0,0 1 1 0 0,0-1 0 0 0,-1 0 0 0 0,1 0 0 0 0,-3 1 0 0 0,-5 3-99 0 0,0-1-1 0 0,0-1 0 0 0,0 0 1 0 0,-13 2-1 0 0,10-2-1384 0 0,1 0-3962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102 423 15663 0 0,'0'0'719'0'0,"0"0"-20"0"0,-1 13 526 0 0,0-11-1104 0 0,0-1 0 0 0,0 1 0 0 0,-1 0 0 0 0,1 0 1 0 0,-1 0-1 0 0,1-1 0 0 0,-1 1 0 0 0,0-1 0 0 0,0 1 0 0 0,1-1 0 0 0,-1 0 0 0 0,0 0 1 0 0,0 0-1 0 0,0 0 0 0 0,-1 0 0 0 0,1 0 0 0 0,0 0 0 0 0,0-1 0 0 0,0 1 0 0 0,-1-1 1 0 0,1 0-1 0 0,0 0 0 0 0,0 1 0 0 0,-1-1 0 0 0,-2-1 0 0 0,2 1-120 0 0,1-1-1 0 0,-1 0 0 0 0,1 0 1 0 0,-1 0-1 0 0,1 0 1 0 0,0 0-1 0 0,-1 0 1 0 0,1-1-1 0 0,0 1 0 0 0,0-1 1 0 0,0 0-1 0 0,0 0 1 0 0,0 1-1 0 0,0-1 1 0 0,1 0-1 0 0,-1 0 1 0 0,1-1-1 0 0,-1 1 0 0 0,1 0 1 0 0,0 0-1 0 0,0-1 1 0 0,0 1-1 0 0,0-1 1 0 0,0 1-1 0 0,0-1 0 0 0,1 1 1 0 0,-1-1-1 0 0,1 0 1 0 0,0 1-1 0 0,0-1 1 0 0,0 1-1 0 0,0-1 0 0 0,0 0 1 0 0,0 1-1 0 0,1-1 1 0 0,0-2-1 0 0,4-6 189 0 0,-1 1 0 0 0,2-1 0 0 0,0 1 0 0 0,0 1 1 0 0,0-1-1 0 0,1 1 0 0 0,1 0 0 0 0,0 1 0 0 0,16-15 0 0 0,4 2-311 0 0,58-36 0 0 0,98-45-1469 0 0,-145 82 1591 0 0,1 2 0 0 0,1 1 0 0 0,43-11 0 0 0,-83 28 0 0 0,39-11 0 0 0,-37 11 0 0 0,0-1 0 0 0,0 1 0 0 0,1 0 0 0 0,-1 0 0 0 0,0 0 0 0 0,1 0 0 0 0,-1 1 0 0 0,0-1 0 0 0,0 1 0 0 0,4 1 0 0 0,-2 0 0 0 0,-1 0 0 0 0,0 0 0 0 0,0 1 0 0 0,0-1 0 0 0,0 1 0 0 0,0 0 0 0 0,0 0 0 0 0,-1 0 0 0 0,1 1 0 0 0,3 4 0 0 0,-6-6 0 0 0,1 0 0 0 0,-1 1 0 0 0,0-1 0 0 0,1 0 0 0 0,-1 0 0 0 0,0 1 0 0 0,0-1 0 0 0,-1 0 0 0 0,1 1 0 0 0,0-1 0 0 0,-1 1 0 0 0,0-1 0 0 0,1 1 0 0 0,-1 0 0 0 0,0-1 0 0 0,0 1 0 0 0,-1-1 0 0 0,1 1 0 0 0,0-1 0 0 0,-1 1 0 0 0,-1 2 0 0 0,0 4 0 0 0,-2 0 0 0 0,1-1 0 0 0,-1 1 0 0 0,-1-1 0 0 0,0 0 0 0 0,0 0 0 0 0,0 0 0 0 0,-1-1 0 0 0,0 0 0 0 0,-10 9 0 0 0,-3-1 0 0 0,-1 0 0 0 0,0-2 0 0 0,-28 13 0 0 0,-35 20 8 0 0,58-31-370 0 0,-1 0 0 0 0,0-2 0 0 0,-54 18 0 0 0,76-30 1251 0 0,1-1-3849 0 0,6-6-4189 0 0,3-1 2425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18 13823 0 0,'2'-2'-71'0'0,"21"-9"1494"0"0,-13 7-1204 0 0,-30 30 1154 0 0,-75 72-781 0 0,56-60-504 0 0,-177 187 2816 0 0,184-187-2606 0 0,1 1 0 0 0,2 2 0 0 0,-32 62 0 0 0,43-68 97 0 0,2 1 1 0 0,1 1-1 0 0,2 0 0 0 0,-15 72 0 0 0,28-106-650 0 0,0-1 0 0 0,-1 0 0 0 0,1 1 0 0 0,-1-1 0 0 0,0 0 0 0 0,0 0 0 0 0,0 1 0 0 0,0-1 0 0 0,0 0 0 0 0,0 0 0 0 0,-1 0 0 0 0,1 0 0 0 0,0 0 0 0 0,-1-1 0 0 0,0 1 0 0 0,1 0 0 0 0,-1-1 0 0 0,0 1 0 0 0,0-1 0 0 0,0 0 0 0 0,-4 2 0 0 0,3-1-1791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374 183 8287 0 0,'0'0'191'0'0,"0"0"26"0"0,0 0 9 0 0,-1 1-34 0 0,-3 3-158 0 0,-1 3-9 0 0,-6 3 418 0 0,4-1 2060 0 0,7-9-2465 0 0,0 0 1 0 0,0 0 0 0 0,0 0-1 0 0,0 0 1 0 0,0 0 0 0 0,0 0-1 0 0,0 0 1 0 0,0 0 0 0 0,0 0-1 0 0,0 0 1 0 0,0 0 0 0 0,0 0-1 0 0,1 0 1 0 0,-1 0 0 0 0,0 0-1 0 0,0 0 1 0 0,0 0 0 0 0,0 0-1 0 0,0 0 1 0 0,0 0 0 0 0,0 0-1 0 0,0 0 1 0 0,0 0 0 0 0,0 0-1 0 0,0 0 1 0 0,0 0 0 0 0,0 0-1 0 0,0 0 1 0 0,0 0 0 0 0,0 0-1 0 0,0 0 1 0 0,0 0 0 0 0,0 0-1 0 0,0 0 1 0 0,0 0-1 0 0,0 0 1 0 0,0 0 0 0 0,0 0-1 0 0,0 0 1 0 0,0 0 0 0 0,0 0-1 0 0,0 1 1 0 0,0-1 0 0 0,0 0-1 0 0,0 0 1 0 0,0 0 0 0 0,0 0-1 0 0,0 0 1 0 0,0 0 0 0 0,0 0-1 0 0,0 0 1 0 0,0 0 0 0 0,0 0-1 0 0,0 0 1 0 0,0 0 0 0 0,0 0-1 0 0,0 0 1 0 0,0 0 0 0 0,0 0-1 0 0,16-8 2866 0 0,-5 1-3035 0 0,98-45 296 0 0,-74 35-165 0 0,62-19 0 0 0,-49 20 0 0 0,-1 0 0 0 0,71-13 0 0 0,49 1 0 0 0,-167 28 0 0 0,35-3 0 0 0,53 0 0 0 0,-73 3 0 0 0,-11 0 0 0 0,-1 0 0 0 0,0 1 0 0 0,0-1 0 0 0,0 1 0 0 0,0-1 0 0 0,0 1 0 0 0,6 2 0 0 0,0 3 0 0 0,-9-5 0 0 0,1 0 0 0 0,-1-1 0 0 0,0 1 0 0 0,0 0 0 0 0,0 0 0 0 0,0 0 0 0 0,0 0 0 0 0,0-1 0 0 0,0 1 0 0 0,0 0 0 0 0,0 0 0 0 0,0 0 0 0 0,0 0 0 0 0,-1 0 0 0 0,1-1 0 0 0,0 1 0 0 0,-1 0 0 0 0,1 0 0 0 0,0-1 0 0 0,-1 1 0 0 0,1 0 0 0 0,-1 0 0 0 0,1-1 0 0 0,-2 2 0 0 0,-16 18 0 0 0,16-18 0 0 0,-8 7 0 0 0,1-1 0 0 0,-1 0 0 0 0,-1-1 0 0 0,-15 9 0 0 0,-50 20 0 0 0,33-17 0 0 0,-307 161 0 0 0,169-87 0 0 0,-129 75 0 0 0,272-145 0 0 0,15-10 0 0 0,-34 27 0 0 0,57-40 0 0 0,0 0 0 0 0,0 0 0 0 0,0 0 0 0 0,-1 0 0 0 0,1 0 0 0 0,0 0 0 0 0,0 0 0 0 0,0 0 0 0 0,-1 1 0 0 0,1-1 0 0 0,0 0 0 0 0,0 0 0 0 0,0 0 0 0 0,0 0 0 0 0,-1 0 0 0 0,1 1 0 0 0,0-1 0 0 0,0 0 0 0 0,0 0 0 0 0,0 0 0 0 0,0 0 0 0 0,0 1 0 0 0,0-1 0 0 0,0 0 0 0 0,-1 0 0 0 0,1 0 0 0 0,0 1 0 0 0,0-1 0 0 0,0 0 0 0 0,0 0 0 0 0,0 0 0 0 0,0 1 0 0 0,0-1 0 0 0,0 0 0 0 0,0 0 0 0 0,0 0 0 0 0,0 1 0 0 0,0-1 0 0 0,1 0 0 0 0,-1 0 0 0 0,0 0 0 0 0,0 1 0 0 0,0-1 0 0 0,0 0 0 0 0,0 0 0 0 0,0 0 0 0 0,0 1 0 0 0,0-1 0 0 0,1 0 0 0 0,-1 0 0 0 0,0 0 0 0 0,0 0 0 0 0,0 0 0 0 0,0 1 0 0 0,1-1 0 0 0,-1 0 0 0 0,0 0 0 0 0,0 0 0 0 0,0 0 0 0 0,1 0 0 0 0,-1 0 0 0 0,0 0 0 0 0,0 0 0 0 0,0 0 0 0 0,1 0 0 0 0,-1 0 0 0 0,0 0 0 0 0,14 2 0 0 0,-13-2 0 0 0,11-1 0 0 0,0 0 0 0 0,0 0 0 0 0,0-1 0 0 0,-1-1 0 0 0,1 0 0 0 0,20-9 0 0 0,5 0 0 0 0,33-7 148 0 0,0 4-1 0 0,127-12 1 0 0,-119 21 732 0 0,117-6-138 0 0,-158 12-746 0 0,0 2 0 0 0,0 1-1 0 0,45 10 1 0 0,-54-7-63 0 0,-15-4-68 0 0,0 1 0 0 0,1 0 0 0 0,-2 1 1 0 0,1 1-1 0 0,23 10 0 0 0,-35-14-373 0 0,1 0 66 0 0,5 3-485 0 0,-5-3-3126 0 0,-2-1-1365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35 8287 0 0,'0'-1'15'0'0,"1"0"0"0"0,-1 0 0 0 0,1 0 0 0 0,0-1 0 0 0,-1 1 0 0 0,1 0 0 0 0,0 0 0 0 0,0 0 0 0 0,0 0 0 0 0,0 0 0 0 0,0 0-1 0 0,0 1 1 0 0,0-1 0 0 0,0 0 0 0 0,0 0 0 0 0,0 1 0 0 0,0-1 0 0 0,0 1 0 0 0,1-1 0 0 0,1 0 0 0 0,30-4 345 0 0,-28 5-327 0 0,0-1 0 0 0,0 1 0 0 0,-1-1 0 0 0,1 0 0 0 0,-1-1-1 0 0,8-2 1 0 0,-7 3 330 0 0,-11 6 408 0 0,-8 9 135 0 0,8-7-852 0 0,-1 0-1 0 0,-11 10 0 0 0,-3 3 230 0 0,-128 135 901 0 0,-122 132 1285 0 0,260-274-2469 0 0,-2 1 0 0 0,-24 23 0 0 0,30-32-133 0 0,5-4-563 0 0,7-9-1951 0 0,3-5-1789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2:5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180 280 8287 0 0,'-2'2'19'0'0,"-11"14"466"0"0,-17 0-125 0 0,23-12-284 0 0,6-3 312 0 0,1-1 110 0 0,0 0 12 0 0,0 0-67 0 0,9-6-237 0 0,-5 3-107 0 0,132-79 3880 0 0,-50 35-3774 0 0,162-65 1 0 0,-205 97 63 0 0,0 1 0 0 0,0 3 0 0 0,2 1 0 0 0,-1 2 0 0 0,64-3 0 0 0,-104 11-269 0 0,0 0 0 0 0,0 1 0 0 0,0-1 0 0 0,0 0 0 0 0,-1 1 0 0 0,1 0 0 0 0,0 0 0 0 0,4 2 0 0 0,-7-3 0 0 0,0 1 0 0 0,0-1 0 0 0,-1 1 0 0 0,1-1 0 0 0,0 1 0 0 0,0-1 0 0 0,0 1 0 0 0,0 0 0 0 0,-1-1 0 0 0,1 1 0 0 0,0 0 0 0 0,-1 0 0 0 0,1-1 0 0 0,0 1 0 0 0,-1 0 0 0 0,1 0 0 0 0,-1 0 0 0 0,0 0 0 0 0,1 0 0 0 0,-1 0 0 0 0,1 0 0 0 0,-1 0 0 0 0,0 0 0 0 0,0 0 0 0 0,0 0 0 0 0,0 0 0 0 0,0 0 0 0 0,0 0 0 0 0,0 0 0 0 0,0 0 0 0 0,0 0 0 0 0,0 0 0 0 0,0 0 0 0 0,-1 2 0 0 0,-2 4 0 0 0,0 1 0 0 0,-1 0 0 0 0,0-1 0 0 0,0 1 0 0 0,-1-1 0 0 0,1-1 0 0 0,-2 1 0 0 0,1-1 0 0 0,-1 1 0 0 0,-6 5 0 0 0,-11 7 0 0 0,-38 25 0 0 0,15-12 0 0 0,-16 12 0 0 0,-3-2 0 0 0,-1-4 0 0 0,-77 33 0 0 0,72-36 0 0 0,-22 10 0 0 0,73-36 0 0 0,-20 13 0 0 0,-16 7 0 0 0,46-24 0 0 0,47-21 0 0 0,-6 0-67 0 0,0 1 0 0 0,2 1 1 0 0,-1 2-1 0 0,2 1 0 0 0,43-9 0 0 0,-71 19-28 0 0,-1 1 1 0 0,1-1-1 0 0,-1 1 1 0 0,1 0-1 0 0,-1 0 1 0 0,1 1-1 0 0,0-1 0 0 0,-1 1 1 0 0,9 3-1 0 0,-11-3 162 0 0,-1 0-1 0 0,1 0 1 0 0,0 0 0 0 0,-1 1-1 0 0,1-1 1 0 0,-1 1-1 0 0,1 0 1 0 0,-1 0-1 0 0,0 0 1 0 0,0 0-1 0 0,0 0 1 0 0,0 0-1 0 0,0 1 1 0 0,0-1 0 0 0,-1 1-1 0 0,1-1 1 0 0,-1 1-1 0 0,1 0 1 0 0,0 3-1 0 0,4 11-65 0 0,-1 0 0 0 0,-1 1 0 0 0,0 0 0 0 0,-1 0 1 0 0,-1 1-1 0 0,-1-1 0 0 0,-1 0 0 0 0,0 1 0 0 0,-1-1 0 0 0,-1 0 0 0 0,-1 0 0 0 0,-1 0 0 0 0,0 0 0 0 0,-7 18 0 0 0,8-29-1 0 0,0 0 0 0 0,-1-1 0 0 0,1 1 0 0 0,-1-1 0 0 0,0 1 0 0 0,-1-1 0 0 0,0 0 0 0 0,0-1 0 0 0,0 1 0 0 0,0-1 0 0 0,-1 0 0 0 0,0-1 0 0 0,0 1 0 0 0,0-1 0 0 0,-1 0 0 0 0,1 0 0 0 0,-1-1 0 0 0,-12 4 0 0 0,-13 3 217 0 0,-1-2-1 0 0,-47 6 0 0 0,10-2-202 0 0,57-10-80 0 0,0-1 1 0 0,0 0-1 0 0,0-1 1 0 0,0-1-1 0 0,0 0 0 0 0,0 0 1 0 0,0-1-1 0 0,0-1 1 0 0,0 0-1 0 0,1-1 0 0 0,0-1 1 0 0,-1 1-1 0 0,2-2 1 0 0,-1 0-1 0 0,-14-9 1 0 0,25 14-4 0 0,0 0 1 0 0,-1 1 0 0 0,1-1-1 0 0,0 0 1 0 0,0 0 0 0 0,0 1-1 0 0,0-1 1 0 0,0 0 0 0 0,0 0-1 0 0,1 0 1 0 0,-1 0 0 0 0,0-1-1 0 0,0 1 1 0 0,1 0 0 0 0,-1 0-1 0 0,0 0 1 0 0,1-1 0 0 0,-1 1 0 0 0,1 0-1 0 0,0 0 1 0 0,-1-1 0 0 0,1 1-1 0 0,0 0 1 0 0,0-1 0 0 0,0 1-1 0 0,0 0 1 0 0,0-1 0 0 0,0 1-1 0 0,0 0 1 0 0,1-1 0 0 0,-1 1-1 0 0,1-2 1 0 0,0 0-135 0 0,1 0-1 0 0,0 0 1 0 0,0 0 0 0 0,0 0 0 0 0,1 0-1 0 0,-1 0 1 0 0,0 1 0 0 0,1-1 0 0 0,0 1-1 0 0,5-4 1 0 0,-3 3-69 0 0,4-4-912 0 0,0 1-1 0 0,0 0 0 0 0,14-6 0 0 0,5 2-2071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13 13823 0 0,'0'0'315'0'0,"11"-12"870"0"0,-12 17-1183 0 0,1-1-1 0 0,-1 1 1 0 0,0 0-1 0 0,-1 0 1 0 0,1-1-1 0 0,-1 1 1 0 0,0-1-1 0 0,0 1 1 0 0,-3 4-1 0 0,-26 38-4 0 0,-180 238 2027 0 0,53-63-2008 0 0,138-190-578 0 0,-22 50-1 0 0,27-50-1262 0 0,-30 47 1 0 0,33-62-3586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11975 0 0,'0'0'547'0'0,"0"0"-11"0"0,0 0-271 0 0,0 0 133 0 0,-9 2 600 0 0,3 1-950 0 0,1-1 0 0 0,-1 1 0 0 0,1 0 0 0 0,0 0 0 0 0,-1 1 0 0 0,2-1 0 0 0,-1 1 0 0 0,-5 6 0 0 0,0 0 11 0 0,0 0 0 0 0,-11 18-1 0 0,16-19 73 0 0,0 0 0 0 0,1 1 0 0 0,0-1 0 0 0,1 1 0 0 0,0-1 0 0 0,1 1 0 0 0,0 0 0 0 0,0 0-1 0 0,1 0 1 0 0,0 14 0 0 0,1-21-65 0 0,0 0 0 0 0,1 0 0 0 0,-1-1-1 0 0,1 1 1 0 0,-1 0 0 0 0,1-1 0 0 0,0 1-1 0 0,2 3 1 0 0,4 5-50 0 0,-4-9 27 0 0,-1 0-1 0 0,1 0 1 0 0,0 0 0 0 0,0 0-1 0 0,0 0 1 0 0,0-1-1 0 0,0 1 1 0 0,0-1-1 0 0,0 0 1 0 0,0 0-1 0 0,0 0 1 0 0,1-1 0 0 0,-1 1-1 0 0,0-1 1 0 0,1 0-1 0 0,-1 1 1 0 0,0-2-1 0 0,1 1 1 0 0,-1 0 0 0 0,0-1-1 0 0,1 1 1 0 0,3-2-1 0 0,7-2 224 0 0,0-1 0 0 0,0-1 0 0 0,22-11 0 0 0,-33 15-261 0 0,157-89 430 0 0,-71 27-1713 0 0,-35 16-2865 0 0,-41 35-1311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54 11975 0 0,'0'0'267'0'0,"0"0"42"0"0,1 2 17 0 0,0 5-74 0 0,0 0 0 0 0,1-1 0 0 0,0 1 1 0 0,0 0-1 0 0,1-1 0 0 0,-1 1 0 0 0,2-1 1 0 0,-1 0-1 0 0,7 10 0 0 0,-9-15 119 0 0,-1-1 117 0 0,0 0 21 0 0,0 0-66 0 0,2 0-294 0 0,1 0-117 0 0,-1-1 0 0 0,1 1-1 0 0,-1-1 1 0 0,1 1 0 0 0,-1-1-1 0 0,0 0 1 0 0,1 0 0 0 0,-1 0 0 0 0,0-1-1 0 0,0 1 1 0 0,1 0 0 0 0,-1-1-1 0 0,0 1 1 0 0,0-1 0 0 0,2-3 0 0 0,5-5 629 0 0,15-20 1 0 0,-7 9-1314 0 0,-7 10 283 0 0,-6 7 277 0 0,-1 1 0 0 0,0-1-1 0 0,0 0 1 0 0,0 1 0 0 0,0-1 0 0 0,-1-1-1 0 0,3-3 1 0 0,-5 4 92 0 0,-6 5 0 0 0,-5 6 0 0 0,-27 19 0 0 0,2 1 0 0 0,1 3 0 0 0,1 0 0 0 0,1 3 0 0 0,-51 65 0 0 0,74-84 108 0 0,0 0-1 0 0,1 1 1 0 0,-8 17 0 0 0,15-28-99 0 0,0 0 1 0 0,0 0 0 0 0,1 1 0 0 0,0-1 0 0 0,-1 0-1 0 0,2 1 1 0 0,-1-1 0 0 0,0 1 0 0 0,1-1 0 0 0,0 1-1 0 0,0-1 1 0 0,0 1 0 0 0,1-1 0 0 0,-1 1 0 0 0,1-1-1 0 0,0 1 1 0 0,3 5 0 0 0,-3-7-30 0 0,1-1 1 0 0,0 0-1 0 0,0 1 1 0 0,0-1-1 0 0,0 0 1 0 0,0 0-1 0 0,0-1 0 0 0,0 1 1 0 0,1 0-1 0 0,-1-1 1 0 0,0 1-1 0 0,1-1 1 0 0,0 0-1 0 0,-1 0 0 0 0,1 0 1 0 0,0 0-1 0 0,-1 0 1 0 0,1 0-1 0 0,0-1 1 0 0,0 0-1 0 0,4 1 1 0 0,5 0-26 0 0,0-1 1 0 0,0-1 0 0 0,21-2 0 0 0,-17 0-1561 0 0,-1 0 1 0 0,25-7-1 0 0,-22 1-3813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11975 0 0,'0'0'267'0'0,"0"0"42"0"0,-2 1 17 0 0,-28 19-183 0 0,1 2 1 0 0,-29 28 0 0 0,-27 20-165 0 0,60-53 21 0 0,-2-2 0 0 0,-41 19 0 0 0,39-20 0 0 0,-17 9 510 0 0,-65 43 0 0 0,83-46-255 0 0,2 1 0 0 0,0 0 0 0 0,-30 35 0 0 0,36-33 80 0 0,1 0 0 0 0,-27 43-1 0 0,36-49-162 0 0,1 1-1 0 0,1-1 0 0 0,0 1 1 0 0,2 1-1 0 0,-6 22 0 0 0,11-35-169 0 0,0 0 0 0 0,0 0-1 0 0,1-1 1 0 0,0 1 0 0 0,0 0-1 0 0,1 0 1 0 0,-1-1 0 0 0,1 1-1 0 0,0 0 1 0 0,1-1 0 0 0,2 9-1 0 0,1-3-2 0 0,0 0 1 0 0,1 0-1 0 0,0-1 0 0 0,10 14 0 0 0,-11-18 5 0 0,0-1-1 0 0,0 1 0 0 0,1-1 1 0 0,0 0-1 0 0,0-1 0 0 0,0 1 1 0 0,1-1-1 0 0,-1 0 0 0 0,1-1 1 0 0,0 0-1 0 0,0 0 1 0 0,0 0-1 0 0,0-1 0 0 0,14 3 1 0 0,-4-2-46 0 0,1-1 0 0 0,-1 0 0 0 0,0-2 0 0 0,1 0 0 0 0,24-3 0 0 0,-27 0-599 0 0,1-1 0 0 0,-1 0 0 0 0,1-1 1 0 0,-1-1-1 0 0,15-8 0 0 0,-22 10 485 0 0,42-19-1378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0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78 8287 0 0,'0'0'191'0'0,"-7"5"252"0"0,-1 2-247 0 0,6-5-183 0 0,0 0 1 0 0,0 0 0 0 0,0 0 0 0 0,0-1 0 0 0,0 1 0 0 0,0-1 0 0 0,-5 3-1 0 0,6-4 375 0 0,1 0 110 0 0,0 0 12 0 0,0 0 70 0 0,0 0 286 0 0,0 0 124 0 0,0 0 30 0 0,11-2 600 0 0,-2-1-1250 0 0,0 0 0 0 0,0 0 0 0 0,-1-1 0 0 0,12-7 0 0 0,10-4 376 0 0,-29 15-693 0 0,41-19 706 0 0,77-23 0 0 0,-116 41-662 0 0,1 0 1 0 0,-1 1-1 0 0,0-1 1 0 0,1 1 0 0 0,-1 0-1 0 0,1 0 1 0 0,-1 0-1 0 0,1 0 1 0 0,-1 0-1 0 0,1 1 1 0 0,-1 0-1 0 0,0-1 1 0 0,4 3 0 0 0,-5-2-88 0 0,0 0 0 0 0,0 0 1 0 0,-1 0-1 0 0,1 0 1 0 0,-1 0-1 0 0,1 1 0 0 0,-1-1 1 0 0,1 1-1 0 0,-1-1 1 0 0,0 1-1 0 0,1-1 1 0 0,-1 1-1 0 0,0 0 0 0 0,0 0 1 0 0,0 0-1 0 0,0 0 1 0 0,-1-1-1 0 0,1 1 1 0 0,-1 0-1 0 0,1 0 0 0 0,-1 0 1 0 0,1 4-1 0 0,0 4-10 0 0,-1-1 0 0 0,0 1 0 0 0,-1-1 0 0 0,0 1 0 0 0,0-1 0 0 0,-1 1 0 0 0,0-1 0 0 0,-1 0 0 0 0,-6 16 0 0 0,2-10 0 0 0,-1 1 0 0 0,-1-1 0 0 0,0 0 0 0 0,-16 19 0 0 0,19-28-175 0 0,0 0 0 0 0,-1 0 1 0 0,0-1-1 0 0,0 1 0 0 0,-1-2 0 0 0,1 1 0 0 0,-10 3 0 0 0,-22 15-418 0 0,17-10 593 0 0,-4 3 0 0 0,20-11 0 0 0,-18 11 0 0 0,70-37 0 0 0,55-18 0 0 0,-94 37 0 0 0,0 0 0 0 0,0 0 0 0 0,0 1 0 0 0,0 0 0 0 0,1 0 0 0 0,-1 0 0 0 0,0 1 0 0 0,1 0 0 0 0,-1 1 0 0 0,0 0 0 0 0,10 2 0 0 0,-12-2 0 0 0,1 1 0 0 0,-1 0 0 0 0,0 0 0 0 0,1 0 0 0 0,-1 1 0 0 0,0 0 0 0 0,0 0 0 0 0,-1 0 0 0 0,1 1 0 0 0,0 0 0 0 0,-1-1 0 0 0,0 2 0 0 0,0-1 0 0 0,5 8 0 0 0,-5-6 0 0 0,-1-3 0 0 0,-1 1 0 0 0,0-1 0 0 0,0 1 0 0 0,0 0 0 0 0,2 7 0 0 0,-2-2 0 0 0,-1 0 0 0 0,1 1 0 0 0,-1-1 0 0 0,-1-8 0 0 0,0 0 0 0 0,1-1 0 0 0,-1 1 0 0 0,0-1 0 0 0,0 1 0 0 0,0-1 0 0 0,0 1 0 0 0,0 0 0 0 0,0-1 0 0 0,0 1 0 0 0,0 0 0 0 0,0-1 0 0 0,0 1 0 0 0,0-1 0 0 0,0 1 0 0 0,0 0 0 0 0,-1-1 0 0 0,1 1 0 0 0,0-1 0 0 0,0 1 0 0 0,-1-1 0 0 0,1 1 0 0 0,0-1 0 0 0,-1 1 0 0 0,1-1 0 0 0,0 1 0 0 0,-2 0 0 0 0,1 0 0 0 0,-4 6 0 0 0,0 0 0 0 0,0 0 0 0 0,-1 0 0 0 0,0-1 0 0 0,-1 0 0 0 0,1 0 0 0 0,-11 7 0 0 0,-56 30 0 0 0,28-17 0 0 0,-80 45 996 0 0,95-56-664 0 0,0-2 0 0 0,-42 13 0 0 0,68-25-332 0 0,0 0 0 0 0,0 0 0 0 0,0 0 0 0 0,0-1 0 0 0,0 1 0 0 0,-6-1 0 0 0,4-2-64 0 0,5 1-273 0 0,1 1-138 0 0,0 0-33 0 0,11-9-84 0 0,-7 6 449 0 0,-1 0-45 0 0,-1 0 1 0 0,1 1-1 0 0,0 0 1 0 0,0-1-1 0 0,1 1 1 0 0,-1 0-1 0 0,0 0 1 0 0,1 1-1 0 0,-1-1 1 0 0,1 1-1 0 0,0 0 0 0 0,6-2 1 0 0,-10 3-5952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15663 0 0,'0'0'356'0'0,"0"0"50"0"0,0 0 20 0 0,0 0-42 0 0,-1 1-250 0 0,-3 14-131 0 0,-1 0 0 0 0,-1-1 1 0 0,0 0-1 0 0,-15 24 0 0 0,3-5-5 0 0,3-5 2 0 0,-2-1 0 0 0,-1 0 0 0 0,-1-1 0 0 0,-1-2 0 0 0,-1 0 0 0 0,-42 37 0 0 0,-48 48 0 0 0,1-2 0 0 0,75-72-770 0 0,34-34-3241 0 0,1-1-1400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255 203 10135 0 0,'0'0'464'0'0,"-7"5"151"0"0,1-4-612 0 0,1 1 0 0 0,-1-1 1 0 0,1 0-1 0 0,-1 0 0 0 0,-11-1 0 0 0,4 1-5 0 0,3-1 2 0 0,9 0 0 0 0,1 0 0 0 0,0 0 0 0 0,0 0 0 0 0,-1 0 0 0 0,1 0 0 0 0,0 0 0 0 0,0 0 0 0 0,0 0 0 0 0,-1 0 0 0 0,1 0 0 0 0,0 0 0 0 0,0 0 0 0 0,-1 0 0 0 0,1 0 0 0 0,0 0 0 0 0,0 0 0 0 0,0 0 0 0 0,-1 0 0 0 0,1 0 0 0 0,0 0 0 0 0,0 0 0 0 0,0 0 0 0 0,-1-1 0 0 0,1 1 0 0 0,0 0 0 0 0,0 0 0 0 0,0 0 0 0 0,0 0 0 0 0,-1 0 0 0 0,1-1 0 0 0,0 1 0 0 0,0 0 0 0 0,0 0 0 0 0,0 0 0 0 0,0-1 0 0 0,0 1 0 0 0,0 0 0 0 0,0 0 0 0 0,-1 0 0 0 0,1-1 0 0 0,0 1 0 0 0,0 0 0 0 0,0 0 0 0 0,0-1 0 0 0,0 1 0 0 0,0 0 0 0 0,0 0 0 0 0,0 0 0 0 0,0-1 0 0 0,0 1 0 0 0,0 0 0 0 0,1 0 0 0 0,-1-1 0 0 0,0 1 0 0 0,0 0 0 0 0,0 0 0 0 0,0 0 0 0 0,0-1 0 0 0,0 1 0 0 0,0 0 0 0 0,1 0 0 0 0,-1 0 0 0 0,0 0 0 0 0,0-1 0 0 0,1 1 0 0 0,2-5 139 0 0,1 0 0 0 0,0 1 0 0 0,1 0 0 0 0,-1-1 0 0 0,1 1-1 0 0,0 1 1 0 0,0-1 0 0 0,0 1 0 0 0,0 0 0 0 0,10-4 0 0 0,5-4 216 0 0,127-70 494 0 0,-120 69-276 0 0,0 1 0 0 0,1 2 0 0 0,48-11 0 0 0,-45 14-35 0 0,65-2 0 0 0,-78 8-457 0 0,-1 0 0 0 0,1 2 1 0 0,0 0-1 0 0,0 1 0 0 0,18 6 0 0 0,-32-8 22 0 0,0 1 1 0 0,0-1 0 0 0,0 1-1 0 0,0 0 1 0 0,0 0-1 0 0,0 0 1 0 0,-1 0-1 0 0,1 1 1 0 0,-1 0 0 0 0,0-1-1 0 0,4 5 1 0 0,-5-5-89 0 0,-1 0 0 0 0,0-1 0 0 0,0 1 0 0 0,0 0 0 0 0,0 0 0 0 0,0 0 0 0 0,0 0 0 0 0,0 0 1 0 0,-1 0-1 0 0,1 1 0 0 0,-1-1 0 0 0,0 0 0 0 0,1 0 0 0 0,-1 0 0 0 0,0 0 0 0 0,0 1 0 0 0,0-1 1 0 0,-1 0-1 0 0,1 0 0 0 0,0 0 0 0 0,-1 0 0 0 0,0 0 0 0 0,-1 4 0 0 0,-1 2-14 0 0,-2 1-1 0 0,0-1 0 0 0,0 1 1 0 0,0-2-1 0 0,-1 1 1 0 0,0 0-1 0 0,0-1 1 0 0,-1 0-1 0 0,0-1 1 0 0,-1 0-1 0 0,1 0 0 0 0,-10 6 1 0 0,-12 5-24 0 0,0 0-1 0 0,-35 12 1 0 0,-238 77-1905 0 0,271-97 1928 0 0,14-5 0 0 0,0 1 0 0 0,-25 11 0 0 0,26-6-72 0 0,15-9-298 0 0,1 0 331 0 0,1 0 1 0 0,-1 1 0 0 0,0-1-1 0 0,1 0 1 0 0,-1 1 0 0 0,1-1 0 0 0,0 0-1 0 0,-1 0 1 0 0,1 1 0 0 0,0-1 0 0 0,0 0-1 0 0,0 0 1 0 0,0 0 0 0 0,0 0-1 0 0,0 0 1 0 0,0 0 0 0 0,0 0 0 0 0,0-1-1 0 0,0 1 1 0 0,0 0 0 0 0,1 0-1 0 0,-1-1 1 0 0,3 2 0 0 0,3 1-134 0 0,-1-1 1 0 0,1 1-1 0 0,9 2 0 0 0,23 1 487 0 0,-1-1 0 0 0,42-1 1 0 0,-44-3 32 0 0,1 2 1 0 0,58 12 0 0 0,-89-14-349 0 0,-1 1 0 0 0,1-1 0 0 0,-1 1 0 0 0,1 1 0 0 0,-1-1 0 0 0,0 1 0 0 0,0 0 0 0 0,0 0 0 0 0,9 8 0 0 0,-12-9 0 0 0,0 0 0 0 0,-1 0 0 0 0,1 0 0 0 0,-1 0 0 0 0,1 0 0 0 0,-1 0 0 0 0,0 1 0 0 0,0-1 0 0 0,0 0 0 0 0,0 1 0 0 0,0-1 0 0 0,-1 1 0 0 0,1-1 0 0 0,-1 1 0 0 0,1-1 0 0 0,-1 1 0 0 0,0-1 0 0 0,0 1 0 0 0,0-1 0 0 0,0 1 0 0 0,-1-1 0 0 0,1 1 0 0 0,-1-1 0 0 0,1 1 0 0 0,-2 2 0 0 0,-1 2 56 0 0,0-1 1 0 0,0 0-1 0 0,0 0 0 0 0,-1 0 1 0 0,0-1-1 0 0,0 1 0 0 0,-1-1 0 0 0,1 0 1 0 0,-1 0-1 0 0,0 0 0 0 0,-1-1 0 0 0,1 0 1 0 0,-1 0-1 0 0,0 0 0 0 0,-6 3 0 0 0,-13 5 314 0 0,0-1 0 0 0,-39 11 0 0 0,46-16-332 0 0,-35 10-38 0 0,-1-4 0 0 0,-1-1 0 0 0,0-3 0 0 0,-90 2 0 0 0,140-10-29 0 0,-48 0 94 0 0,47-1-195 0 0,0 1 0 0 0,0-1-1 0 0,0 0 1 0 0,0-1 0 0 0,1 1 0 0 0,-11-5-1 0 0,16 5 82 0 0,-1 1-1 0 0,0 0 0 0 0,1 0 1 0 0,-1 0-1 0 0,1-1 0 0 0,-1 1 1 0 0,1 0-1 0 0,-1-1 0 0 0,1 1 1 0 0,-1-1-1 0 0,1 1 0 0 0,-1 0 1 0 0,1-1-1 0 0,-1 1 0 0 0,1-1 1 0 0,0 1-1 0 0,-1-1 0 0 0,1 1 1 0 0,0-1-1 0 0,0 0 0 0 0,-1 1 1 0 0,1-1-1 0 0,0 1 0 0 0,0-1 1 0 0,0 0-1 0 0,-1 1 0 0 0,1-1 1 0 0,0 1-1 0 0,0-1 0 0 0,0 0 1 0 0,1-1-116 0 0,0 1 0 0 0,-1-1 0 0 0,1 1 0 0 0,0-1 0 0 0,0 1 0 0 0,0 0 0 0 0,0-1 0 0 0,0 1 0 0 0,0 0 0 0 0,1 0 0 0 0,-1 0 0 0 0,0 0 0 0 0,2-1 0 0 0,29-19-1359 0 0,9-2-11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6447 0 0,'0'0'142'0'0,"0"0"22"0"0,0 2 13 0 0,-3 4-67 0 0,2 0-1 0 0,-1 0 1 0 0,1 0 0 0 0,0 0-1 0 0,0 1 1 0 0,0-1 0 0 0,1 0 0 0 0,0 1-1 0 0,1-1 1 0 0,-1 0 0 0 0,1 0-1 0 0,0 1 1 0 0,1-1 0 0 0,2 7-1 0 0,5 12 627 0 0,1 0 1 0 0,1-1-1 0 0,16 26 0 0 0,49 66 2432 0 0,7 12-1097 0 0,-70-105-1925 0 0,0 2-1 0 0,16 43 0 0 0,-26-58-128 0 0,-1 1-1 0 0,1-1 0 0 0,-1 0 1 0 0,-1 1-1 0 0,0-1 0 0 0,-1 1 1 0 0,0-1-1 0 0,0 1 1 0 0,-1-1-1 0 0,-3 14 0 0 0,0-9-16 0 0,-1 0 0 0 0,0-1 0 0 0,-1 0 0 0 0,-1 0 0 0 0,0 0 0 0 0,-1-1 0 0 0,-1 0 0 0 0,0-1 0 0 0,0 0 0 0 0,-1 0 0 0 0,-12 10 0 0 0,-19 16 0 0 0,-76 53 0 0 0,106-83 0 0 0,-10 8-537 0 0,-2-1-1 0 0,0-1 0 0 0,0-1 1 0 0,-35 13-1 0 0,9-8-976 0 0,12-9-20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6447 0 0,'0'0'142'0'0,"0"0"22"0"0,-2 0 13 0 0,-17 1 234 0 0,0 1 1 0 0,1 1-1 0 0,-24 7 0 0 0,32-7-12 0 0,0 1 0 0 0,1 0 0 0 0,-17 9-1 0 0,14-6-44 0 0,0-1 0 0 0,-13 4-1 0 0,-4-1 57 0 0,0 1 0 0 0,1 2-1 0 0,0 0 1 0 0,-49 32-1 0 0,44-22-409 0 0,20-15 0 0 0,2 1 0 0 0,-1 1 0 0 0,-12 11 0 0 0,22-18 0 0 0,0 0-1 0 0,1 0 1 0 0,-1 0-1 0 0,0 0 1 0 0,0 1-1 0 0,-2 4 1 0 0,3 4 26 0 0,1-8 23 0 0,1-2 21 0 0,-1-1 0 0 0,0 1 0 0 0,0 0 0 0 0,1 0-1 0 0,-1 0 1 0 0,0-1 0 0 0,1 1 0 0 0,-1 0 0 0 0,1-1-1 0 0,-1 1 1 0 0,1 0 0 0 0,-1-1 0 0 0,1 1 0 0 0,-1-1-1 0 0,1 1 1 0 0,0 0 0 0 0,-1-1 0 0 0,1 1 0 0 0,0-1 0 0 0,0 1-1 0 0,17 8 478 0 0,-14-8-600 0 0,106 39 72 0 0,-65-25-22 0 0,-24-8 3 0 0,-4-2 0 0 0,-1 1 0 0 0,0 0 0 0 0,0 1 0 0 0,-1 1 0 0 0,27 17 0 0 0,-41-24 31 0 0,0 0 0 0 0,1-1 0 0 0,-1 1 0 0 0,0 0 0 0 0,0 0 0 0 0,0 0 0 0 0,-1 0 1 0 0,1-1-1 0 0,0 1 0 0 0,0 1 0 0 0,0-1 0 0 0,-1 0 0 0 0,1 0 0 0 0,0 0 0 0 0,-1 0 0 0 0,1 0 0 0 0,-1 1 0 0 0,0-1 0 0 0,1 0 0 0 0,-1 0 0 0 0,0 1 0 0 0,0-1 0 0 0,0 0 0 0 0,1 1 0 0 0,-1-1 0 0 0,-1 0 0 0 0,1 0 0 0 0,0 1 0 0 0,0-1 0 0 0,0 0 0 0 0,-1 1 0 0 0,0 1 0 0 0,-1-1 48 0 0,1 1 0 0 0,-1-1 0 0 0,-1 1-1 0 0,1-1 1 0 0,0 0 0 0 0,0 0 0 0 0,-1 0-1 0 0,1 0 1 0 0,-1 0 0 0 0,0-1 0 0 0,1 1-1 0 0,-6 1 1 0 0,-16 6-79 0 0,0-2 0 0 0,0 0 0 0 0,0-2 0 0 0,-1-1 0 0 0,-25 1 0 0 0,4 1 0 0 0,-38 6-140 0 0,-96 11-596 0 0,169-23-1559 0 0,9 0-374 0 0,2 0-2299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56 8287 0 0,'0'0'191'0'0,"2"0"26"0"0,3 0-119 0 0,-2 0-74 0 0,-1 0 0 0 0,0 0 0 0 0,1 0 0 0 0,-1 0 0 0 0,1-1-1 0 0,-1 1 1 0 0,0 0 0 0 0,1-1 0 0 0,-1 0 0 0 0,0 0 0 0 0,0 0 0 0 0,0 0 0 0 0,0 0-1 0 0,3-2 1 0 0,-2 1-13 0 0,0-1 0 0 0,0 0 0 0 0,-1 0 0 0 0,1 0 0 0 0,-1 0 0 0 0,3-5-1 0 0,-4 7 378 0 0,-4-4 525 0 0,3 4-851 0 0,-1 1 0 0 0,1-1 0 0 0,0 0 0 0 0,0 1 1 0 0,-1-1-1 0 0,1 0 0 0 0,0 1 0 0 0,-1-1 0 0 0,1 0 1 0 0,0 1-1 0 0,-1-1 0 0 0,1 1 0 0 0,-1-1 1 0 0,0 0-1 0 0,1 1 0 0 0,-1 0 0 0 0,0-1 0 0 0,-4 0 123 0 0,0 0-1 0 0,0 0 0 0 0,1 1 1 0 0,-1-1-1 0 0,0 1 0 0 0,0 0 1 0 0,0 1-1 0 0,0-1 1 0 0,0 1-1 0 0,0 0 0 0 0,1 1 1 0 0,-8 2-1 0 0,-10 4 393 0 0,-27 16 1 0 0,28-14-466 0 0,-7 5-110 0 0,0 2 0 0 0,1 0 0 0 0,0 2 0 0 0,2 1 0 0 0,0 1 0 0 0,1 1 0 0 0,-32 39 0 0 0,51-54 41 0 0,-1 0-1 0 0,1 1 1 0 0,0 0-1 0 0,1-1 0 0 0,0 2 1 0 0,0-1-1 0 0,-5 15 1 0 0,9-20-28 0 0,-1-1 1 0 0,1 0-1 0 0,-1 0 1 0 0,1 0-1 0 0,0 0 1 0 0,0 1 0 0 0,0-1-1 0 0,0 0 1 0 0,0 0-1 0 0,0 0 1 0 0,1 1-1 0 0,-1-1 1 0 0,1 0-1 0 0,0 0 1 0 0,-1 0 0 0 0,1 0-1 0 0,0 0 1 0 0,0 0-1 0 0,0 0 1 0 0,1 0-1 0 0,-1-1 1 0 0,0 1 0 0 0,1 0-1 0 0,-1 0 1 0 0,1-1-1 0 0,-1 1 1 0 0,1-1-1 0 0,0 0 1 0 0,0 1-1 0 0,-1-1 1 0 0,1 0 0 0 0,0 0-1 0 0,0 0 1 0 0,0 0-1 0 0,0-1 1 0 0,0 1-1 0 0,3 0 1 0 0,4 1 210 0 0,1 0 0 0 0,0 0 0 0 0,-1-1-1 0 0,1 0 1 0 0,0-1 0 0 0,0 0 0 0 0,13-2 0 0 0,-4 0 172 0 0,-1-2-1 0 0,34-10 1 0 0,-11 0-308 0 0,55-29 0 0 0,-74 32-93 0 0,-1-1 0 0 0,-1-1 0 0 0,0-1 0 0 0,20-18 0 0 0,-35 27 3 0 0,1-1 0 0 0,-1 1 0 0 0,0-1 0 0 0,-1 0 0 0 0,0 0 0 0 0,0 0 0 0 0,0 0 0 0 0,0-1 0 0 0,-1 0 0 0 0,0 0 0 0 0,-1 0 0 0 0,1 0 0 0 0,-1 0 0 0 0,-1 0 0 0 0,1-1 0 0 0,-1 1 0 0 0,-1 0 0 0 0,1-1 0 0 0,-2-9 0 0 0,1 15-4 0 0,0 0 0 0 0,0 0 1 0 0,-1 0-1 0 0,1 0 0 0 0,-1 0 0 0 0,1 1 0 0 0,-1-1 0 0 0,0 0 0 0 0,0 0 0 0 0,0 1 1 0 0,0-1-1 0 0,0 0 0 0 0,0 1 0 0 0,0-1 0 0 0,-1 1 0 0 0,-2-3 0 0 0,3 3-217 0 0,-1 0 0 0 0,0 0-1 0 0,-1 0 1 0 0,1 0 0 0 0,0 1 0 0 0,0-1-1 0 0,0 1 1 0 0,0-1 0 0 0,-1 1-1 0 0,1 0 1 0 0,0 0 0 0 0,0 0-1 0 0,0 0 1 0 0,-4 0 0 0 0,-4 2-3879 0 0,-3 1-1063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15 15663 0 0,'0'0'356'0'0,"1"-1"50"0"0,0-1-245 0 0,0 1-83 0 0,0 0 1 0 0,0 0-1 0 0,0 0 0 0 0,0 0 0 0 0,1 0 1 0 0,-1 0-1 0 0,0 0 0 0 0,0 0 0 0 0,2 0 1 0 0,-3 1-79 0 0,1-1 0 0 0,-1 1 1 0 0,0 0-1 0 0,0 0 0 0 0,1 0 1 0 0,-1 0-1 0 0,0 0 0 0 0,0-1 1 0 0,0 1-1 0 0,1 0 0 0 0,-1 0 1 0 0,0 0-1 0 0,0 0 0 0 0,1 0 1 0 0,-1 0-1 0 0,0 0 0 0 0,1 0 1 0 0,-1 0-1 0 0,0 0 0 0 0,0 0 1 0 0,1 0-1 0 0,-1 0 0 0 0,0 0 1 0 0,0 0-1 0 0,1 0 0 0 0,-1 0 1 0 0,0 1-1 0 0,0-1 0 0 0,0 0 1 0 0,1 0-1 0 0,-1 0 0 0 0,0 0 1 0 0,0 0-1 0 0,1 1 0 0 0,-1-1 1 0 0,0 0-1 0 0,0 0 0 0 0,0 0 1 0 0,0 1-1 0 0,1-1 0 0 0,-1 0 1 0 0,0 0-1 0 0,0 0 0 0 0,0 1 1 0 0,0-1-1 0 0,0 0 0 0 0,0 0 1 0 0,0 1-1 0 0,0-1 0 0 0,0 0 1 0 0,0 0-1 0 0,0 1 0 0 0,0-1 1 0 0,0 1-1 0 0,-1 9-4 0 0,-2-6 30 0 0,-1 1 1 0 0,1-1-1 0 0,0 0 0 0 0,-1 0 0 0 0,0-1 1 0 0,0 1-1 0 0,0-1 0 0 0,-1 0 0 0 0,-7 5 1 0 0,-2 1 146 0 0,-123 75 1528 0 0,-7 5-3182 0 0,127-77 1124 0 0,5-4 613 0 0,0 1 0 0 0,1 0-1 0 0,-14 15 1 0 0,23-22-220 0 0,-1 1-1 0 0,1-1 1 0 0,0 1 0 0 0,0 0 0 0 0,1 0 0 0 0,-1 0 0 0 0,0 0 0 0 0,1 0 0 0 0,0 0 0 0 0,0 0 0 0 0,0 1 0 0 0,0-1 0 0 0,0 0 0 0 0,1 0 0 0 0,-1 1-1 0 0,1-1 1 0 0,0 1 0 0 0,0-1 0 0 0,1 7 0 0 0,0-7-36 0 0,0 0 0 0 0,1 0 0 0 0,-1 0 0 0 0,1 0 0 0 0,0 0 0 0 0,0 0 0 0 0,0 0 0 0 0,0 0 0 0 0,0-1 0 0 0,0 1 0 0 0,1-1 0 0 0,-1 1 0 0 0,1-1 0 0 0,0 0 0 0 0,-1 0 0 0 0,1 0 0 0 0,0 0 0 0 0,0-1 0 0 0,4 2 0 0 0,7 3 0 0 0,-1-1 0 0 0,2 0 0 0 0,13 2 0 0 0,-18-5-310 0 0,-1-1-1 0 0,1 0 1 0 0,0 0 0 0 0,-1-1-1 0 0,1 0 1 0 0,0-1 0 0 0,-1 0-1 0 0,14-4 1 0 0,8-2-713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15663 0 0,'0'0'356'0'0,"0"0"50"0"0,0 0 20 0 0,0 0-42 0 0,-1 2-250 0 0,-15 41-118 0 0,7-18-17 0 0,0-1 1 0 0,-15 26-1 0 0,-79 113 1 0 0,-24 45 0 0 0,-20 39 0 0 0,129-221-1169 0 0,-2-1-1 0 0,0 0 0 0 0,-1-2 1 0 0,-35 30-1 0 0,42-40-3798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11975 0 0,'1'-1'547'0'0,"3"-5"-399"0"0,0 1 0 0 0,0-1 0 0 0,1 1 0 0 0,0 0 0 0 0,0 0 0 0 0,1 1 0 0 0,0-1 0 0 0,-1 1-1 0 0,1 0 1 0 0,0 1 0 0 0,1 0 0 0 0,9-4 0 0 0,12-3 1107 0 0,50-12-1 0 0,-33 11-857 0 0,82-22 133 0 0,129-40 1012 0 0,-223 61-1400 0 0,-1-1 0 0 0,41-22-1 0 0,-57 25-693 0 0,30-23 0 0 0,-35 25-881 0 0,-1-2 0 0 0,-1 0 1 0 0,13-15-1 0 0,-10 7-4181 0 0</inkml:trace>
  <inkml:trace contextRef="#ctx0" brushRef="#br0" timeOffset="1">235 374 11975 0 0,'0'0'547'0'0,"1"1"-11"0"0,4 1-491 0 0,-1 0 0 0 0,0 1 0 0 0,0-1 1 0 0,0 1-1 0 0,-1 0 0 0 0,1 1 0 0 0,-1-1 0 0 0,6 7 0 0 0,10 10 701 0 0,-10-13-675 0 0,0 0-1 0 0,0-1 1 0 0,1 1 0 0 0,0-2-1 0 0,0 0 1 0 0,1 0 0 0 0,-1-1 0 0 0,15 4-1 0 0,-9-4 109 0 0,0-1 0 0 0,0 0-1 0 0,1-2 1 0 0,-1 1 0 0 0,19-3 0 0 0,0-2 112 0 0,-1-1 0 0 0,1-2 1 0 0,-1-2-1 0 0,58-21 0 0 0,-83 26-891 0 0,0 0-1 0 0,-1-1 1 0 0,1 0 0 0 0,-1-1-1 0 0,0 0 1 0 0,14-11 0 0 0,-20 14-934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38 8287 0 0,'0'0'382'0'0,"0"0"-8"0"0,0 0-170 0 0,0 0 176 0 0,0 0 107 0 0,2-5 321 0 0,-2 2 1965 0 0,-1 1-2732 0 0,0 0 0 0 0,0 1 0 0 0,0-1 0 0 0,0 1 1 0 0,0-1-1 0 0,0 1 0 0 0,0-1 0 0 0,-1 1 0 0 0,1-1 0 0 0,-1 1 0 0 0,1 0 0 0 0,-1 0 0 0 0,1 0 0 0 0,-1 0 0 0 0,0 0 0 0 0,1 0 0 0 0,-1 0 0 0 0,0 0 0 0 0,0 1 0 0 0,1-1 0 0 0,-1 1 0 0 0,-3-1 0 0 0,1 0 36 0 0,-1 0-1 0 0,0 1 1 0 0,1-1-1 0 0,-1 1 0 0 0,1 0 1 0 0,-1 0-1 0 0,1 1 1 0 0,-9 1-1 0 0,-17 6-76 0 0,16-5 0 0 0,0 1 0 0 0,0 0 0 0 0,1 1 0 0 0,0 0 0 0 0,0 1 0 0 0,0 0 0 0 0,-17 13 0 0 0,8-6 0 0 0,16-10 0 0 0,0 0 0 0 0,0 0 0 0 0,1 1 0 0 0,-1 0 0 0 0,-5 5 0 0 0,11-9 0 0 0,0 1 0 0 0,0-1 0 0 0,-1 0 0 0 0,1 1 0 0 0,0-1 0 0 0,-1 0 0 0 0,1 0 0 0 0,0 1 0 0 0,0-1 0 0 0,0 0 0 0 0,-1 1 0 0 0,1-1 0 0 0,0 0 0 0 0,0 1 0 0 0,0-1 0 0 0,0 1 0 0 0,0-1 0 0 0,0 0 0 0 0,0 1 0 0 0,0 0 0 0 0,0 0 0 0 0,1 0 0 0 0,-1 0 0 0 0,1 1 0 0 0,-1-1 0 0 0,1 0 0 0 0,0 0 0 0 0,0 0 0 0 0,-1 0 0 0 0,1 0 0 0 0,0 0 0 0 0,0 0 0 0 0,0 0 0 0 0,0 0 0 0 0,0 0 0 0 0,1 0 0 0 0,-1 0 0 0 0,1 0 0 0 0,26 13 0 0 0,-21-11 0 0 0,47 21 457 0 0,-33-16-138 0 0,-1 1-1 0 0,0 1 0 0 0,-1 0 0 0 0,18 14 0 0 0,-29-18-318 0 0,-1 0 0 0 0,0 0 0 0 0,-1 0 0 0 0,1 1 0 0 0,-1 0 0 0 0,0 0 0 0 0,5 11 0 0 0,-9-16 0 0 0,-1 0 0 0 0,0 1 0 0 0,0-1 0 0 0,0 1 0 0 0,0-1 0 0 0,0 1 0 0 0,0 0 0 0 0,-1-1 0 0 0,1 1 0 0 0,-1 0 0 0 0,0-1 0 0 0,0 1 0 0 0,0 0 0 0 0,0-1 0 0 0,-1 1 0 0 0,1 0 0 0 0,0-1 0 0 0,-1 1 0 0 0,0 0 0 0 0,0-1 0 0 0,0 1 0 0 0,0-1 0 0 0,0 1 0 0 0,0-1 0 0 0,-1 0 0 0 0,1 1 0 0 0,-1-1 0 0 0,0 0 0 0 0,-1 2 0 0 0,-3 1 0 0 0,0 0 0 0 0,1 0 0 0 0,-1-1 0 0 0,-1 0 0 0 0,1 0 0 0 0,-1 0 0 0 0,1-1 0 0 0,-15 5 0 0 0,-62 14 0 0 0,50-15 0 0 0,11-1 0 0 0,-68 13 0 0 0,74-16 0 0 0,1-2 0 0 0,-1 1 0 0 0,-28-3 0 0 0,44 1 4 0 0,0 0 0 0 0,0 0 0 0 0,-1 0 0 0 0,1 0-1 0 0,0 0 1 0 0,0 0 0 0 0,0 0 0 0 0,-1 0 0 0 0,1 0 0 0 0,0 0 0 0 0,0 0-1 0 0,0 0 1 0 0,-1 0 0 0 0,1 0 0 0 0,0 0 0 0 0,0 0 0 0 0,0-1-1 0 0,-1 1 1 0 0,1 0 0 0 0,0 0 0 0 0,0 0 0 0 0,0 0 0 0 0,0 0 0 0 0,-1-1-1 0 0,1 1 1 0 0,0 0 0 0 0,0 0 0 0 0,0 0 0 0 0,0 0 0 0 0,0-1 0 0 0,0 1-1 0 0,0 0 1 0 0,-1 0 0 0 0,1 0 0 0 0,0-1 0 0 0,0 1 0 0 0,0 0-1 0 0,0 0 1 0 0,0 0 0 0 0,0-1 0 0 0,0 1 0 0 0,0 0 0 0 0,0 0 0 0 0,0 0-1 0 0,0-1 1 0 0,0 1 0 0 0,0 0 0 0 0,0 0 0 0 0,1-1 0 0 0,2-4-966 0 0,6-7-3043 0 0,1 1-1405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19351 0 0,'0'0'439'0'0,"0"0"62"0"0,0 0 33 0 0,0 0-65 0 0,-7 3-292 0 0,2-1-331 0 0,1-1 1 0 0,0 0-1 0 0,0-1 0 0 0,-1 1 0 0 0,1-1 1 0 0,-1 0-1 0 0,1 0 0 0 0,-8-1 0 0 0,7 3-725 0 0,2 0-1698 0 0,3-2 1553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165 955 4607 0 0,'0'0'208'0'0,"0"0"67"0"0,0 0 154 0 0,0 0 69 0 0,0 0 12 0 0,0 0 2 0 0,-2 1 0 0 0,-27 34 908 0 0,22-25-1289 0 0,-1-1 0 0 0,0 0 0 0 0,0 0 0 0 0,-12 9 0 0 0,-23 12 1546 0 0,42-29-1306 0 0,1-1 117 0 0,0 0 21 0 0,-1 0-66 0 0,-4 0-222 0 0,4 0 166 0 0,1 0 101 0 0,0 0 21 0 0,0 0 3 0 0,0 0-451 0 0,-2-3 1151 0 0,-9-1-341 0 0,3 1-871 0 0,7 2 9 0 0,0 1 0 0 0,1 0 0 0 0,-1 0 1 0 0,1-1-1 0 0,-1 1 0 0 0,1 0 0 0 0,-1-1 0 0 0,1 1 0 0 0,-1-1 0 0 0,1 1 0 0 0,-1-1 0 0 0,1 1 0 0 0,-1-1 0 0 0,1 1 1 0 0,0-1-1 0 0,-1 1 0 0 0,1-1 0 0 0,0 1 0 0 0,-1-1 0 0 0,1 0 0 0 0,0 1 0 0 0,0-1 0 0 0,0 1 0 0 0,0-1 0 0 0,-1 0 0 0 0,1 1 1 0 0,0-1-1 0 0,0 0 0 0 0,0 1 0 0 0,0-1 0 0 0,1 0 0 0 0,-1 1 0 0 0,0-1 0 0 0,0 1 0 0 0,0-2 0 0 0,1 0 107 0 0,0-2 25 0 0,0 0 0 0 0,1 0 0 0 0,0 0 0 0 0,0 0 0 0 0,0 1 1 0 0,0-1-1 0 0,0 0 0 0 0,1 1 0 0 0,0 0 0 0 0,4-5 0 0 0,-2 2-88 0 0,64-65-53 0 0,-21 23 0 0 0,74-81-62 0 0,256-284-1260 0 0,-109 98 714 0 0,-254 300 608 0 0,-12 13 0 0 0,-6 9 0 0 0,-10 11 0 0 0,-97 127 0 0 0,24-29 0 0 0,23-27 0 0 0,56-77 0 0 0,1-1 0 0 0,0 1 0 0 0,1 0 0 0 0,0 1 0 0 0,0 0 0 0 0,-2 14 0 0 0,7-23 0 0 0,-1 1 0 0 0,1-1 0 0 0,0 0 0 0 0,0 1 0 0 0,0-1 0 0 0,1 0 0 0 0,0 1 0 0 0,0-1 0 0 0,0 0 0 0 0,0 0 0 0 0,0 0 0 0 0,1 0 0 0 0,0 0 0 0 0,0 0 0 0 0,0 0 0 0 0,0-1 0 0 0,1 1 0 0 0,-1-1 0 0 0,1 1 0 0 0,0-1 0 0 0,0 0 0 0 0,0 0 0 0 0,0 0 0 0 0,8 4 0 0 0,-6-3 0 0 0,0 1 0 0 0,0-1 0 0 0,0 1 0 0 0,0 0 0 0 0,-1 0 0 0 0,0 0 0 0 0,0 1 0 0 0,0 0 0 0 0,-1-1 0 0 0,0 1 0 0 0,0 1 0 0 0,2 5 0 0 0,-2-1 0 0 0,0-1 0 0 0,-1 1 0 0 0,-1 0 0 0 0,1-1 0 0 0,-2 1 0 0 0,-1 20 0 0 0,3 22 0 0 0,0-42 0 0 0,1-1 0 0 0,-2-8-196 0 0,0 1-1 0 0,-1-1 0 0 0,1 0 0 0 0,0 0 1 0 0,1 0-1 0 0,-1 1 0 0 0,0-1 1 0 0,0 0-1 0 0,3 2 0 0 0,-2-1-685 0 0,-1-1-141 0 0,0-1-1 0 0,-1 2 804 0 0,0-1 0 0 0,0 0 0 0 0,0 1-1 0 0,-1-1 1 0 0,1 0 0 0 0,0 0 0 0 0,-1 0 0 0 0,1 1-1 0 0,-1-1 1 0 0,0 0 0 0 0,0 0 0 0 0,0 0 0 0 0,0 0-1 0 0,-2 2 1 0 0,-1 2-247 0 0,0 0 0 0 0,-1 0 0 0 0,-6 6-1 0 0,3-6 314 0 0,2-4 136 0 0,0-9 18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 6447 0 0,'0'0'142'0'0,"0"0"22"0"0,2 0 13 0 0,0-1-121 0 0,2 0-1 0 0,11 3 23 0 0,-17-1-3 0 0,1 0 306 0 0,1-1 110 0 0,0 0 18 0 0,0 0 71 0 0,0 0 286 0 0,0 0 124 0 0,0 0 30 0 0,0 0-65 0 0,0 0-290 0 0,0 0-121 0 0,0 0-28 0 0,0 0-72 0 0,0 1-289 0 0,1 4-155 0 0,-1-1 0 0 0,0 1-1 0 0,-1-1 1 0 0,1 1 0 0 0,-1-1 0 0 0,0 1 0 0 0,0-1-1 0 0,0 1 1 0 0,0-1 0 0 0,-4 7 0 0 0,-25 45 171 0 0,20-39 120 0 0,-19 28 493 0 0,-50 59 1 0 0,67-88-749 0 0,-8 8-36 0 0,-1-1 0 0 0,-1-1 0 0 0,-28 21 0 0 0,22-23-64 0 0,27-19-273 0 0,1-1-138 0 0,0 0-33 0 0,5 0 118 0 0,0-1 0 0 0,0-1 0 0 0,0 1-1 0 0,0-1 1 0 0,-1 0 0 0 0,1 0 0 0 0,-1 0 0 0 0,1-1-1 0 0,-1 1 1 0 0,5-5 0 0 0,2 0-183 0 0,23-13-962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13823 0 0,'0'0'315'0'0,"0"0"45"0"0,0 0 21 0 0,0 0-49 0 0,2 1-220 0 0,5 3-40 0 0,0 0 0 0 0,0-1-1 0 0,1 0 1 0 0,-1-1 0 0 0,1 1 0 0 0,-1-1-1 0 0,1-1 1 0 0,0 0 0 0 0,9 1-1 0 0,74-2 1099 0 0,362-49 235 0 0,-252 21-181 0 0,364-29 408 0 0,-486 52-1803 0 0,77-5-550 0 0,-51 7-4636 0 0,-94 3 3822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0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10135 0 0,'12'-13'523'0'0,"11"-10"-67"0"0,-22 21-387 0 0,1 1 1 0 0,-1 0-1 0 0,1 0 0 0 0,0 0 0 0 0,-1 0 0 0 0,1 0 1 0 0,0 0-1 0 0,-1 1 0 0 0,1-1 0 0 0,0 1 1 0 0,0-1-1 0 0,0 1 0 0 0,3-1 0 0 0,-3 1 98 0 0,-1 0 0 0 0,1 1 0 0 0,-1-1 0 0 0,1 0 0 0 0,-1 0 0 0 0,1 1 0 0 0,-1-1 0 0 0,1 1 0 0 0,-1 0 0 0 0,0-1 0 0 0,1 1 0 0 0,-1 0 0 0 0,0 0 0 0 0,1 0 0 0 0,-1-1 0 0 0,0 2 0 0 0,2 0 0 0 0,-1 1-104 0 0,0-1-1 0 0,0 1 1 0 0,-1 0 0 0 0,1 0-1 0 0,0 0 1 0 0,-1 0 0 0 0,2 6-1 0 0,0 0 72 0 0,-1 1-1 0 0,0-1 0 0 0,-1 1 0 0 0,0 16 1 0 0,-3 49 406 0 0,1 37 38 0 0,-2-57-578 0 0,6-48 0 0 0,-2-6 0 0 0,1 0 0 0 0,0 0 0 0 0,0 0 0 0 0,-1 0 0 0 0,1 0 0 0 0,0-1 0 0 0,0 1 0 0 0,0-1 0 0 0,0 1 0 0 0,0-1 0 0 0,-1 0 0 0 0,1 0 0 0 0,0 0 0 0 0,0 0 0 0 0,0 0 0 0 0,0 0 0 0 0,0 0 0 0 0,0-1 0 0 0,3 0 0 0 0,7-2 0 0 0,20-9 0 0 0,-28 11 0 0 0,16-8 0 0 0,-1 0 0 0 0,0-1 0 0 0,0-1 0 0 0,-2-1 0 0 0,1-1 0 0 0,27-25 0 0 0,-9 5 443 0 0,-35 32 45 0 0,-1 1 21 0 0,0 0-66 0 0,1 1-294 0 0,20 23-571 0 0,-19-21 348 0 0,-1-1 0 0 0,1 0 0 0 0,-1 0 0 0 0,1 0 0 0 0,0 0 0 0 0,-1 0 0 0 0,1 0 0 0 0,0-1 0 0 0,0 1 0 0 0,1-1 0 0 0,-1 1 0 0 0,0-1 0 0 0,0 0 0 0 0,1 0 0 0 0,-1 0 0 0 0,1 0 0 0 0,-1 0 0 0 0,1 0 0 0 0,-1-1 0 0 0,4 1 0 0 0,4 0 247 0 0,0-1 0 0 0,0 0 0 0 0,0 0 0 0 0,-1-1 0 0 0,1-1 0 0 0,0 1 0 0 0,15-6 0 0 0,12-3 117 0 0,43-7-1 0 0,-72 15-260 0 0,-3 1 18 0 0,0-1-1 0 0,0 1 0 0 0,0-1 0 0 0,0-1 1 0 0,-1 1-1 0 0,1 0 0 0 0,-1-1 1 0 0,1 0-1 0 0,-1 0 0 0 0,0-1 1 0 0,0 1-1 0 0,0-1 0 0 0,-1 0 1 0 0,4-4-1 0 0,-4 4-48 0 0,0 0 0 0 0,0 0 0 0 0,-1 0 0 0 0,0 0 0 0 0,0 0 0 0 0,0 0 0 0 0,0-1 0 0 0,0 1 0 0 0,-1-1 0 0 0,0 0 0 0 0,0 1 0 0 0,0-1 0 0 0,-1 0 0 0 0,1 1 0 0 0,-2-8 0 0 0,1-2-541 0 0,0 1 0 0 0,0-1 1 0 0,2 1-1 0 0,3-21 0 0 0,1-5-1827 0 0,-4 23-3089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81 6447 0 0,'0'0'142'0'0,"0"0"22"0"0,0 0 13 0 0,0-1-20 0 0,2-6-125 0 0,-2 4 112 0 0,0 1-1 0 0,0-1 1 0 0,0 1-1 0 0,0-1 1 0 0,0 1-1 0 0,0-1 0 0 0,0 1 1 0 0,-1-1-1 0 0,1 1 1 0 0,-1-1-1 0 0,0 1 0 0 0,-1-3 1 0 0,1 3-110 0 0,-1-1 57 0 0,0-1 1 0 0,1 1-1 0 0,-2 1 0 0 0,1-1 1 0 0,0 0-1 0 0,0 0 0 0 0,-1 1 1 0 0,0-1-1 0 0,1 1 0 0 0,-1 0 1 0 0,-6-3-1 0 0,8 4-7 0 0,0 1 0 0 0,-1 0 0 0 0,1 0 0 0 0,0 0 0 0 0,0 0 0 0 0,-1 1 0 0 0,1-1 0 0 0,0 0 0 0 0,0 1 0 0 0,-1-1 1 0 0,1 0-1 0 0,0 1 0 0 0,0-1 0 0 0,0 1 0 0 0,-2 1 0 0 0,0-1 104 0 0,-14 8 252 0 0,1 0 0 0 0,0 1 0 0 0,-22 17-1 0 0,-39 42-675 0 0,44-39 417 0 0,23-20 146 0 0,-1 1 0 0 0,2 0-1 0 0,-1 1 1 0 0,2 0 0 0 0,-14 22-1 0 0,21-32-324 0 0,0 0 0 0 0,0-1 0 0 0,0 1 0 0 0,1 0 0 0 0,-1 0 0 0 0,0-1 0 0 0,1 1 0 0 0,-1 0-1 0 0,1 0 1 0 0,-1 0 0 0 0,1 0 0 0 0,0 0 0 0 0,0 0 0 0 0,0 0 0 0 0,0 0 0 0 0,0 0 0 0 0,1 0 0 0 0,-1 0 0 0 0,0 0 0 0 0,1-1-1 0 0,0 1 1 0 0,-1 0 0 0 0,1 0 0 0 0,0 0 0 0 0,0-1 0 0 0,0 1 0 0 0,0 0 0 0 0,0-1 0 0 0,0 1 0 0 0,0-1 0 0 0,1 1-1 0 0,-1-1 1 0 0,1 1 0 0 0,-1-1 0 0 0,1 0 0 0 0,-1 0 0 0 0,1 0 0 0 0,0 0 0 0 0,-1 0 0 0 0,1 0 0 0 0,0 0 0 0 0,0-1 0 0 0,0 1-1 0 0,0-1 1 0 0,3 1 0 0 0,6 1 163 0 0,0 0 1 0 0,0-1-1 0 0,1 0 0 0 0,-1-1 0 0 0,0 0 0 0 0,0-1 0 0 0,1 0 1 0 0,-1-1-1 0 0,0 0 0 0 0,0 0 0 0 0,12-6 0 0 0,14-6 425 0 0,63-33 1 0 0,-92 42-338 0 0,3 0-145 0 0,-1-1-1 0 0,0-1 1 0 0,0 0-1 0 0,-1 0 1 0 0,13-13-1 0 0,-19 18-111 0 0,-1-1-1 0 0,1 0 0 0 0,-1 0 1 0 0,0 0-1 0 0,1 0 1 0 0,-1 0-1 0 0,-1 0 0 0 0,1 0 1 0 0,0-1-1 0 0,-1 1 1 0 0,0-1-1 0 0,1 1 0 0 0,-1-1 1 0 0,-1 0-1 0 0,1 1 1 0 0,-1-1-1 0 0,1 0 1 0 0,-1 0-1 0 0,0 1 0 0 0,0-1 1 0 0,-1-5-1 0 0,0 7-59 0 0,0 0 0 0 0,0-1 0 0 0,0 1 0 0 0,0 0 0 0 0,-1 0 0 0 0,1 0 0 0 0,-1 0 0 0 0,1 0-1 0 0,-1 0 1 0 0,0 0 0 0 0,0 1 0 0 0,1-1 0 0 0,-1 0 0 0 0,0 1 0 0 0,-1 0 0 0 0,1-1 0 0 0,0 1 0 0 0,0 0 0 0 0,0 0 0 0 0,-4-1 0 0 0,-28-6-1419 0 0,13 6-2431 0 0,5 1-1504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297 395 8287 0 0,'0'0'382'0'0,"-8"2"126"0"0,2-1-423 0 0,4 0 280 0 0,2-1 122 0 0,13-2 534 0 0,-6-1-839 0 0,1 1 0 0 0,-1-1 1 0 0,0 0-1 0 0,0 0 0 0 0,0-1 0 0 0,0 0 0 0 0,0 0 0 0 0,-1-1 0 0 0,0 0 0 0 0,0 0 0 0 0,0 0 0 0 0,-1-1 0 0 0,0 0 0 0 0,0 0 0 0 0,0 0 1 0 0,-1-1-1 0 0,7-11 0 0 0,-1-2 407 0 0,-1-1 0 0 0,0 0 1 0 0,-1-1-1 0 0,8-40 0 0 0,-13 44-804 0 0,-1 0 0 0 0,0 0 0 0 0,-2-30 0 0 0,0 45 183 0 0,0 1-1 0 0,0 0 1 0 0,-1 0-1 0 0,1-1 1 0 0,0 1-1 0 0,-1 0 1 0 0,0-1-1 0 0,1 1 1 0 0,-1 0-1 0 0,0 0 0 0 0,0 0 1 0 0,0 0-1 0 0,-1 0 1 0 0,1 0-1 0 0,0 0 1 0 0,-1 0-1 0 0,1 1 1 0 0,-1-1-1 0 0,0 0 1 0 0,-2-1-1 0 0,1 1 6 0 0,0 1 0 0 0,0 0 0 0 0,0 0 0 0 0,1 0 0 0 0,-1 0 0 0 0,0 0 0 0 0,0 1 0 0 0,-1 0 0 0 0,1-1 0 0 0,0 1 0 0 0,0 0 0 0 0,0 0-1 0 0,0 1 1 0 0,0-1 0 0 0,-3 1 0 0 0,-5 2 27 0 0,1 0 0 0 0,0 1 0 0 0,0 0 0 0 0,0 0 0 0 0,0 1 0 0 0,1 1 0 0 0,0-1 0 0 0,0 1 0 0 0,0 1 0 0 0,1 0 0 0 0,-13 13 0 0 0,-7 10 0 0 0,-40 58 0 0 0,62-80 0 0 0,-22 30 64 0 0,-48 70 574 0 0,64-88-468 0 0,1 0 1 0 0,0 1 0 0 0,-12 37-1 0 0,22-52-108 0 0,-1-1-1 0 0,1 0 1 0 0,0 1-1 0 0,0-1 1 0 0,1 1-1 0 0,0-1 1 0 0,0 1 0 0 0,0 6-1 0 0,1-11-27 0 0,-1 1 0 0 0,0 0 0 0 0,1 0 0 0 0,-1-1 0 0 0,1 1 0 0 0,-1 0 0 0 0,1-1 0 0 0,0 1 0 0 0,0-1 0 0 0,-1 1 0 0 0,1-1 0 0 0,1 1 0 0 0,-1-1-1 0 0,0 1 1 0 0,0-1 0 0 0,0 0 0 0 0,1 0 0 0 0,-1 0 0 0 0,0 0 0 0 0,1 0 0 0 0,-1 0 0 0 0,1 0 0 0 0,-1 0 0 0 0,1 0 0 0 0,0-1 0 0 0,-1 1 0 0 0,1 0 0 0 0,3 0 0 0 0,1-1 82 0 0,1 1 0 0 0,-1-1 1 0 0,1 0-1 0 0,-1 0 0 0 0,1-1 0 0 0,-1 0 1 0 0,0 0-1 0 0,1-1 0 0 0,5-2 1 0 0,11-4-172 0 0,23-13 0 0 0,-21 9 119 0 0,3-2-64 0 0,38-27 0 0 0,-28 17 0 0 0,-21 14 0 0 0,-1-1 0 0 0,0-1 0 0 0,17-16 0 0 0,-57 54 0 0 0,20-21-21 0 0,1 0 1 0 0,-1 0-1 0 0,1 0 0 0 0,0 1 0 0 0,-4 8 0 0 0,-1 3-730 0 0,-1 4-199 0 0,9-21 940 0 0,-1 1 0 0 0,1-1 0 0 0,0 1 1 0 0,0 0-1 0 0,0-1 0 0 0,0 1 1 0 0,0 0-1 0 0,0-1 0 0 0,0 1 1 0 0,0 0-1 0 0,0-1 0 0 0,0 1 0 0 0,0 0 1 0 0,0-1-1 0 0,0 1 0 0 0,0-1 1 0 0,1 1-1 0 0,-1 0 0 0 0,0 0 1 0 0,4 1-103 0 0,-3-1-123 0 0,1 0 0 0 0,-1 0 0 0 0,1 0-1 0 0,-1 0 1 0 0,1 0 0 0 0,0 0 0 0 0,-1-1 0 0 0,1 1-1 0 0,0 0 1 0 0,0-1 0 0 0,-1 0 0 0 0,1 1 0 0 0,0-1-1 0 0,3 0 1 0 0,18 0-4881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65 507 15663 0 0,'0'0'356'0'0,"0"0"50"0"0,0 0 20 0 0,1 0-411 0 0,-1 0 1 0 0,0 0-1 0 0,0-1 0 0 0,0 1 0 0 0,0 0 1 0 0,1 0-1 0 0,-1 0 0 0 0,0 0 0 0 0,0-1 0 0 0,0 1 1 0 0,0 0-1 0 0,0 0 0 0 0,0 0 0 0 0,1 0 0 0 0,-1-1 1 0 0,0 1-1 0 0,0 0 0 0 0,0 0 0 0 0,0-1 1 0 0,0 1-1 0 0,0 0 0 0 0,0 0 0 0 0,0 0 0 0 0,0-1 1 0 0,0 1-1 0 0,0 0 0 0 0,0 0 0 0 0,0-1 1 0 0,0 1-1 0 0,0 0 0 0 0,0 0 0 0 0,0 0 0 0 0,-1-1 1 0 0,0-9 50 0 0,-2 1 1 0 0,0-1 0 0 0,-6-16 0 0 0,0 4 603 0 0,1 0-126 0 0,0 1 107 0 0,1 0 1 0 0,1 0-1 0 0,-7-42 0 0 0,13 55-729 0 0,0 0 1 0 0,1 1-1 0 0,-1-1 0 0 0,1 0 0 0 0,1 1 0 0 0,0-1 0 0 0,0 1 1 0 0,0-1-1 0 0,1 1 0 0 0,0 0 0 0 0,0 0 0 0 0,1 0 1 0 0,0 0-1 0 0,0 1 0 0 0,8-10 0 0 0,0 3-67 0 0,0 0 0 0 0,0 1 0 0 0,2 0-1 0 0,-1 1 1 0 0,28-16 0 0 0,-15 12-1209 0 0,40-17-1 0 0,-32 18 332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240 130 10135 0 0,'0'0'464'0'0,"0"0"-9"0"0,1 1-295 0 0,2 3 142 0 0,0 0 0 0 0,0-1 0 0 0,1 0 0 0 0,-1 1 0 0 0,1-1 0 0 0,0-1-1 0 0,-1 1 1 0 0,1 0 0 0 0,1-1 0 0 0,-1 0 0 0 0,0 0 0 0 0,0 0 0 0 0,1-1 0 0 0,-1 1 0 0 0,1-1 0 0 0,-1 0 0 0 0,1 0 0 0 0,0-1 0 0 0,-1 0-1 0 0,1 1 1 0 0,0-1 0 0 0,-1-1 0 0 0,1 1 0 0 0,0-1 0 0 0,-1 0 0 0 0,8-2 0 0 0,-10 3-291 0 0,8-4-15 0 0,1 1 0 0 0,-1-2 0 0 0,11-5 0 0 0,-18 8 40 0 0,0 0-1 0 0,0 0 0 0 0,0 0 1 0 0,0-1-1 0 0,-1 1 1 0 0,1-1-1 0 0,-1 0 0 0 0,0 0 1 0 0,1 0-1 0 0,-1 0 0 0 0,0 0 1 0 0,-1 0-1 0 0,3-5 1 0 0,-2 2-45 0 0,1-1 0 0 0,-1 1 0 0 0,0-1 1 0 0,0 0-1 0 0,-1 0 0 0 0,0 0 1 0 0,1-9-1 0 0,-2 15 0 0 0,0-1 0 0 0,-1 0 0 0 0,1 0 1 0 0,0 1-1 0 0,0-1 0 0 0,-1 0 0 0 0,1 1 1 0 0,-1-1-1 0 0,0 0 0 0 0,1 1 0 0 0,-1-1 0 0 0,0 1 1 0 0,0-1-1 0 0,0 1 0 0 0,0-1 0 0 0,0 1 0 0 0,0 0 1 0 0,-1-1-1 0 0,1 1 0 0 0,0 0 0 0 0,-1 0 0 0 0,1 0 1 0 0,-1 0-1 0 0,1 0 0 0 0,-1 0 0 0 0,1 1 1 0 0,-1-1-1 0 0,1 0 0 0 0,-1 1 0 0 0,0-1 0 0 0,1 1 1 0 0,-1 0-1 0 0,0 0 0 0 0,-2-1 0 0 0,-3 1-42 0 0,0 0-1 0 0,0 0 1 0 0,0 0 0 0 0,0 1-1 0 0,0 0 1 0 0,0 1 0 0 0,0-1-1 0 0,0 1 1 0 0,1 0-1 0 0,-1 1 1 0 0,-10 5 0 0 0,-5 5-245 0 0,-37 28 0 0 0,45-31 342 0 0,-29 22 507 0 0,-39 37 1 0 0,67-54-554 0 0,1 0 0 0 0,1 0-1 0 0,0 2 1 0 0,0-1 0 0 0,-15 32 0 0 0,25-43 1 0 0,0 0-1 0 0,1 1 1 0 0,0-1-1 0 0,1 1 1 0 0,-1 0-1 0 0,1 0 0 0 0,0 0 1 0 0,0 0-1 0 0,1-1 1 0 0,0 1-1 0 0,0 11 1 0 0,1-14-4 0 0,-1 0 0 0 0,1 0 0 0 0,0 0 0 0 0,0 0 0 0 0,0 0 0 0 0,0 0 1 0 0,0 0-1 0 0,1-1 0 0 0,-1 1 0 0 0,1 0 0 0 0,0-1 0 0 0,0 1 0 0 0,0-1 0 0 0,0 0 0 0 0,0 1 0 0 0,0-1 1 0 0,1 0-1 0 0,-1 0 0 0 0,1-1 0 0 0,-1 1 0 0 0,1 0 0 0 0,0-1 0 0 0,4 2 0 0 0,9 3-323 0 0,-1-2-1 0 0,1 0 1 0 0,0-1-1 0 0,32 3 1 0 0,-18-6-1246 0 0,55-5 0 0 0,-53 2 548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8 8287 0 0,'-11'-1'191'0'0,"8"1"26"0"0,3 0 9 0 0,-12-5 4 0 0,3 4-52 0 0,0 1 0 0 0,1 0-1 0 0,-1 1 1 0 0,1 0 0 0 0,-1 0-1 0 0,-9 3 1 0 0,-50 18 1936 0 0,28-8-1440 0 0,-20 6-126 0 0,-99 29 1048 0 0,-103 23-1596 0 0,213-52 931 0 0,48-20-422 0 0,1 0-66 0 0,11 8-278 0 0,52 28-165 0 0,92 39 0 0 0,48 27 0 0 0,-184-91 0 0 0,-10-6 0 0 0,1 1 0 0 0,-1 0 0 0 0,0 0 0 0 0,-1 1 0 0 0,9 9 0 0 0,-16-16 0 0 0,-1 0 0 0 0,0 1 0 0 0,1-1 0 0 0,-1 0 0 0 0,0 0 0 0 0,0 1 0 0 0,1-1 0 0 0,-1 0 0 0 0,0 1 0 0 0,0-1 0 0 0,1 0 0 0 0,-1 1 0 0 0,0-1 0 0 0,0 0 0 0 0,0 1 0 0 0,0-1 0 0 0,0 0 0 0 0,1 1 0 0 0,-1-1 0 0 0,0 1 0 0 0,0-1 0 0 0,0 0 0 0 0,0 1 0 0 0,0-1 0 0 0,0 0 0 0 0,0 1 0 0 0,0-1 0 0 0,0 1 0 0 0,-1-1 0 0 0,1 0 0 0 0,0 1 0 0 0,0-1 0 0 0,0 0 0 0 0,0 1 0 0 0,0-1 0 0 0,-1 0 0 0 0,1 1 0 0 0,0-1 0 0 0,0 0 0 0 0,-1 1 0 0 0,1-1 0 0 0,0 0 0 0 0,0 0 0 0 0,-1 1 0 0 0,1-1 0 0 0,0 0 0 0 0,-1 0 0 0 0,1 1 0 0 0,0-1 0 0 0,-1 0 0 0 0,0 0 0 0 0,-2 3 82 0 0,-1 0-1 0 0,-1 0 1 0 0,1 0-1 0 0,0-1 0 0 0,0 0 1 0 0,-1 0-1 0 0,-9 3 1 0 0,-36 6 946 0 0,31-8-825 0 0,-271 33-1310 0 0,226-31 403 0 0,37-3 696 0 0,-50-2 0 0 0,69-2-200 0 0,8 2 40 0 0,0-1-1 0 0,0 1 1 0 0,0-1-1 0 0,0 0 1 0 0,1 1-1 0 0,-1-1 1 0 0,0 1-1 0 0,1-1 0 0 0,-1 0 1 0 0,0 1-1 0 0,1-1 1 0 0,-1 1-1 0 0,0-1 1 0 0,2 0-1 0 0,10-8-1352 0 0,6-3-14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74 10135 0 0,'-2'1'231'0'0,"-17"14"218"0"0,0 2-1 0 0,2 0 1 0 0,-21 25 0 0 0,37-41 61 0 0,1-1 2 0 0,0 0 0 0 0,0 1-464 0 0,0 0 0 0 0,1-1 0 0 0,-1 1 0 0 0,0-1 0 0 0,0 1 0 0 0,0 0 0 0 0,1-1 0 0 0,-1 1 0 0 0,0-1 0 0 0,1 1 0 0 0,-1-1 0 0 0,0 1 0 0 0,1-1 0 0 0,-1 1 0 0 0,1-1 1 0 0,-1 0-1 0 0,1 1 0 0 0,-1-1 0 0 0,1 0 0 0 0,-1 1 0 0 0,1-1 0 0 0,-1 0 0 0 0,1 1 0 0 0,-1-1 0 0 0,1 0 0 0 0,-1 0 0 0 0,1 0 0 0 0,0 0 0 0 0,0 1 0 0 0,19 0 559 0 0,7-4-198 0 0,0-1 0 0 0,0-1 0 0 0,0-2 0 0 0,0-1 0 0 0,-1 0 0 0 0,0-2-1 0 0,-1-2 1 0 0,34-19 0 0 0,-51 26-409 0 0,-1 0 0 0 0,1 0 0 0 0,-1-1 0 0 0,-1 1 0 0 0,1-2 0 0 0,-1 1 0 0 0,0-1 0 0 0,0 0 0 0 0,4-7 0 0 0,-9 13 0 0 0,-1 1 0 0 0,0-1 0 0 0,1 1 0 0 0,-1-1 0 0 0,0 1 0 0 0,1-1 0 0 0,-1 0 0 0 0,0 1 0 0 0,0-1 0 0 0,1 1 0 0 0,-1-1 0 0 0,0 0 0 0 0,0 1 0 0 0,0-1 0 0 0,0 0 0 0 0,0 1 0 0 0,0-1 0 0 0,0 0 0 0 0,0 1 0 0 0,0-1 0 0 0,0 1 0 0 0,0-1 0 0 0,0 0 0 0 0,-1 1 0 0 0,1-1 0 0 0,0 0 0 0 0,0 1 0 0 0,-1-2 0 0 0,0 1 0 0 0,0 1 0 0 0,0-1 0 0 0,0 0 0 0 0,-1 1 0 0 0,1-1 0 0 0,0 1 0 0 0,0-1 0 0 0,0 1 0 0 0,0 0 0 0 0,-1-1 0 0 0,1 1 0 0 0,0 0 0 0 0,-3 0 0 0 0,-4-1 0 0 0,0 1 0 0 0,0 1 0 0 0,-12 1 0 0 0,-25 7-181 0 0,1 1 0 0 0,0 2 0 0 0,1 3 0 0 0,0 1 0 0 0,2 2 0 0 0,0 2 0 0 0,0 1-1 0 0,2 2 1 0 0,1 2 0 0 0,-60 51 0 0 0,75-56 181 0 0,10-10 0 0 0,1 0 0 0 0,1 1 0 0 0,0 0 0 0 0,-16 22 0 0 0,26-32 0 0 0,0 0 0 0 0,0 1 0 0 0,0-1 0 0 0,1 0 0 0 0,-1 1 0 0 0,0-1 0 0 0,1 0 0 0 0,-1 1 0 0 0,1-1 0 0 0,-1 1 0 0 0,1-1 0 0 0,0 1 0 0 0,-1-1 0 0 0,1 1 0 0 0,0 0 0 0 0,0-1 0 0 0,0 1 0 0 0,1-1 0 0 0,-1 1 0 0 0,0-1 0 0 0,0 1 0 0 0,1-1 0 0 0,-1 1 0 0 0,1-1 0 0 0,1 3 0 0 0,-1-2 0 0 0,1 0 0 0 0,-1-1 0 0 0,1 1 0 0 0,0-1 0 0 0,0 1 0 0 0,0-1 0 0 0,-1 0 0 0 0,1 0 0 0 0,1 0 0 0 0,-1 0 0 0 0,0 0 0 0 0,0 0 0 0 0,0 0 0 0 0,0-1 0 0 0,1 1 0 0 0,-1-1 0 0 0,3 0 0 0 0,38 3 316 0 0,0-2 0 0 0,-1-3 0 0 0,52-7 0 0 0,-71 6-196 0 0,-15 3-81 0 0,86-10-380 0 0,134-31-1 0 0,-197 32-1093 0 0,44-20-1 0 0,-72 27 1357 0 0,50-22-1455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15663 0 0,'0'0'719'0'0,"0"0"-20"0"0,-2 1-449 0 0,-6 4-245 0 0,0 1-1 0 0,1 0 1 0 0,-1 0-1 0 0,1 1 1 0 0,1 0-1 0 0,-7 8 1 0 0,-5 4-9 0 0,-254 288 4 0 0,207-233 0 0 0,-22 29 0 0 0,41-46 0 0 0,13-16 0 0 0,-35 56 0 0 0,30-33 385 0 0,-54 86 993 0 0,68-115-4825 0 0,23-34-2349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11975 0 0,'0'0'267'0'0,"0"0"42"0"0,1 0 17 0 0,9-2 106 0 0,-1 0 0 0 0,0-1 1 0 0,0 0-1 0 0,0 0 0 0 0,0-1 0 0 0,-1 0 1 0 0,0-1-1 0 0,12-8 0 0 0,-18 12 80 0 0,-2 1 0 0 0,0 0 0 0 0,0 0 0 0 0,0 0 0 0 0,0 0 0 0 0,0 0 0 0 0,0 0 0 0 0,1-1-69 0 0,-1 0-436 0 0,1 0 0 0 0,0 0 0 0 0,0 0 0 0 0,0 1 0 0 0,-1-1 0 0 0,1 0 0 0 0,0 1 0 0 0,0-1 0 0 0,0 1 0 0 0,0-1 0 0 0,0 1 0 0 0,0-1 1 0 0,0 1-1 0 0,0 0 0 0 0,0-1 0 0 0,0 1 0 0 0,1 0 0 0 0,-1 0 0 0 0,0 0 0 0 0,0 0 0 0 0,1 0 0 0 0,3 0 3 0 0,53-4 16 0 0,-39 3-240 0 0,32-5 1 0 0,84-27-3087 0 0,-79 11-2532 0 0,-31 10 669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77 102 11975 0 0,'0'0'267'0'0,"0"0"42"0"0,0 0 17 0 0,2-3-28 0 0,-1 3-288 0 0,-1-1-1 0 0,1 0 0 0 0,0 0 0 0 0,0 0 0 0 0,0 1 1 0 0,-1-1-1 0 0,1 1 0 0 0,0-1 0 0 0,0 0 0 0 0,0 1 1 0 0,0-1-1 0 0,2 0 0 0 0,1 4-26 0 0,-3-2 26 0 0,1 0 83 0 0,1 0 0 0 0,0-1 0 0 0,0 1 0 0 0,0-1 0 0 0,0 0-1 0 0,0 0 1 0 0,4 0 0 0 0,11 1 605 0 0,2 2-226 0 0,-1 0-1 0 0,1-2 0 0 0,0-1 1 0 0,0 0-1 0 0,-1-1 1 0 0,1-1-1 0 0,-1-1 0 0 0,1-1 1 0 0,21-7-1 0 0,-18 5-470 0 0,-11 3 0 0 0,0-1 0 0 0,-1 0 0 0 0,16-8 0 0 0,-26 12 0 0 0,-1 0 0 0 0,1 0 0 0 0,0 0 0 0 0,-1-1 0 0 0,1 1 0 0 0,0 0 0 0 0,-1-1 0 0 0,1 1 0 0 0,-1-1 0 0 0,1 1 0 0 0,-1 0 0 0 0,1-1 0 0 0,-1 1 0 0 0,1-1 0 0 0,-1 0 0 0 0,1 1 0 0 0,-1-1 0 0 0,0 1 0 0 0,1-1 0 0 0,-1 0 0 0 0,0 1 0 0 0,0-1 0 0 0,1 0 0 0 0,-1 1 0 0 0,0-1 0 0 0,0 0 0 0 0,0 1 0 0 0,0-1 0 0 0,0 0 0 0 0,0 1 0 0 0,0-1 0 0 0,0 0 0 0 0,0 1 0 0 0,0-1 0 0 0,0 0 0 0 0,-1-1 0 0 0,1 0 0 0 0,-1 1 0 0 0,1-1 0 0 0,0 1 0 0 0,-1-1 0 0 0,1 1 0 0 0,-1-1 0 0 0,1 1 0 0 0,-1 0 0 0 0,0-1 0 0 0,1 1 0 0 0,-1-1 0 0 0,0 1 0 0 0,0 0 0 0 0,0 0 0 0 0,0 0 0 0 0,0 0 0 0 0,0-1 0 0 0,-1 1 0 0 0,1 1 0 0 0,0-1 0 0 0,-1 0 0 0 0,1 0 0 0 0,0 0 0 0 0,-1 1 0 0 0,1-1 0 0 0,-1 1 0 0 0,1-1 0 0 0,-1 1 0 0 0,1-1 0 0 0,-1 1 0 0 0,1 0 0 0 0,-1 0 0 0 0,-1 0 0 0 0,-7-1 0 0 0,0 1 0 0 0,0 1 0 0 0,1 0 0 0 0,-11 2 0 0 0,15-2 0 0 0,-13 3 0 0 0,1 0 0 0 0,-1 1 0 0 0,1 1 0 0 0,1 1 0 0 0,-1 1 0 0 0,1 0 0 0 0,0 1 0 0 0,-25 19 0 0 0,20-12 0 0 0,1 1 0 0 0,1 1 0 0 0,0 0 0 0 0,2 2 0 0 0,-22 30 0 0 0,33-42 8 0 0,0 1 0 0 0,1 1 0 0 0,0-1 1 0 0,1 1-1 0 0,0-1 0 0 0,0 1 0 0 0,1 0 0 0 0,-2 12 0 0 0,4-19-32 0 0,1 0-1 0 0,-1-1 1 0 0,1 1-1 0 0,0 0 1 0 0,0-1 0 0 0,0 1-1 0 0,1 0 1 0 0,-1 0 0 0 0,1-1-1 0 0,-1 1 1 0 0,1-1-1 0 0,0 1 1 0 0,0 0 0 0 0,0-1-1 0 0,0 0 1 0 0,0 1-1 0 0,1-1 1 0 0,-1 0 0 0 0,1 1-1 0 0,0-1 1 0 0,-1 0 0 0 0,1 0-1 0 0,0 0 1 0 0,0 0-1 0 0,0-1 1 0 0,0 1 0 0 0,1-1-1 0 0,-1 1 1 0 0,0-1 0 0 0,1 0-1 0 0,-1 0 1 0 0,1 0-1 0 0,-1 0 1 0 0,1 0 0 0 0,0 0-1 0 0,3 0 1 0 0,1 0-369 0 0,1 0 0 0 0,-1 0 1 0 0,1 0-1 0 0,13-2 0 0 0,8-2-630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21 15663 0 0,'0'-2'356'0'0,"7"-10"170"0"0,-4 5 1215 0 0,-11 14-769 0 0,-26 23-922 0 0,-1-1 1 0 0,-53 32-1 0 0,54-38-36 0 0,-66 42-14 0 0,-26 18 0 0 0,120-79 0 0 0,0 1 0 0 0,1 0 0 0 0,0-1 0 0 0,0 2 0 0 0,-6 7 0 0 0,10-12 0 0 0,0 0 0 0 0,0 1 0 0 0,0-1 0 0 0,1 0 0 0 0,-1 1 0 0 0,0-1 0 0 0,1 1 0 0 0,-1-1 0 0 0,1 1 0 0 0,0-1 0 0 0,-1 1 0 0 0,1-1 0 0 0,0 3 0 0 0,0-3 0 0 0,1 0 0 0 0,-1 0 0 0 0,0 0 0 0 0,1 0 0 0 0,-1 0 0 0 0,0 0 0 0 0,1 0 0 0 0,0 0 0 0 0,-1 0 0 0 0,1 0 0 0 0,-1 0 0 0 0,1 0 0 0 0,0 0 0 0 0,0-1 0 0 0,-1 1 0 0 0,1 0 0 0 0,0-1 0 0 0,0 1 0 0 0,0 0 0 0 0,0-1 0 0 0,0 1 0 0 0,1-1 0 0 0,7 4 0 0 0,0 0 0 0 0,0-2 0 0 0,0 1 0 0 0,0-1 0 0 0,13 2 0 0 0,50 1 0 0 0,-61-4 0 0 0,21 0-176 0 0,1-1-1 0 0,45-7 1 0 0,17-13-3497 0 0,-61 11 2139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 17503 0 0,'0'0'399'0'0,"0"0"60"0"0,0 0 21 0 0,0 0-59 0 0,0 1-276 0 0,-7 28-141 0 0,-1-1 0 0 0,-1-1-1 0 0,-16 33 1 0 0,13-31-3 0 0,-1-1-1 0 0,-1 0 0 0 0,-24 34 0 0 0,-42 50 0 0 0,52-75 0 0 0,-60 88-24 0 0,-107 133 1488 0 0,-41-30-872 0 0,134-134-576 0 0,-9 4-2845 0 0,110-97 1838 0 0,1-1-983 0 0,0 0-3824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17503 0 0,'0'0'399'0'0,"0"0"60"0"0,0 0 21 0 0,0 0-59 0 0,2 1-276 0 0,14 1-142 0 0,-1 0-1 0 0,1-1 1 0 0,0-1-1 0 0,0 0 1 0 0,19-4-1 0 0,9 1-1 0 0,63-8 208 0 0,156-35 0 0 0,-129 19 813 0 0,-18 7-472 0 0,220-48-492 0 0,-250 50-2260 0 0,-84 18-2568 0 0,-2 0-1474 0 0</inkml:trace>
  <inkml:trace contextRef="#ctx0" brushRef="#br0" timeOffset="1">1002 292 15663 0 0,'0'0'719'0'0,"0"0"-20"0"0,1 1-449 0 0,13 3 102 0 0,1-1-1 0 0,-1 0 1 0 0,1-1-1 0 0,0-1 1 0 0,-1 0-1 0 0,18-1 1 0 0,-29 0-305 0 0,23-1 359 0 0,1 0 1 0 0,-1-2-1 0 0,27-6 0 0 0,-37 5-405 0 0,0 0 0 0 0,0-1 0 0 0,-1-1 0 0 0,0-1 0 0 0,0 0 0 0 0,15-10 0 0 0,-29 17-41 0 0,5-4 220 0 0,0-1 1 0 0,0 1-1 0 0,7-8 0 0 0,-12 11-127 0 0,-1 1-1 0 0,1-1 1 0 0,0 0 0 0 0,0 0 0 0 0,-1 0-1 0 0,1 0 1 0 0,-1 0 0 0 0,1 0-1 0 0,-1 0 1 0 0,1-1 0 0 0,-1 1-1 0 0,1-2 1 0 0,-1 2-44 0 0,0 1 0 0 0,0-1 0 0 0,0 0 0 0 0,0 1-1 0 0,0-1 1 0 0,-1 1 0 0 0,1-1 0 0 0,0 1 0 0 0,0-1 0 0 0,-1 1-1 0 0,1-1 1 0 0,0 1 0 0 0,-1-1 0 0 0,1 1 0 0 0,0-1 0 0 0,-1 1-1 0 0,1-1 1 0 0,-1 1 0 0 0,1-1 0 0 0,-1 1 0 0 0,1 0-1 0 0,-1-1 1 0 0,1 1 0 0 0,-1 0 0 0 0,1 0 0 0 0,-1-1 0 0 0,0 1-1 0 0,-2-1-115 0 0,0 0 0 0 0,0 0-1 0 0,0 0 1 0 0,-1 1-1 0 0,1 0 1 0 0,0-1 0 0 0,0 1-1 0 0,0 0 1 0 0,-6 1-1 0 0,-31 6-349 0 0,30-4 447 0 0,-37 9 9 0 0,0 2-1 0 0,1 2 1 0 0,1 2-1 0 0,0 3 1 0 0,2 1-1 0 0,0 2 1 0 0,2 1 0 0 0,0 3-1 0 0,2 1 1 0 0,-69 68-1 0 0,103-92 2 0 0,0-1 0 0 0,1 2 0 0 0,-1-1 0 0 0,1 0 0 0 0,0 1 0 0 0,0 0 0 0 0,1 0 0 0 0,-4 8 0 0 0,6-13-7 0 0,1 0 1 0 0,0-1-1 0 0,0 1 0 0 0,0 0 1 0 0,0 0-1 0 0,0-1 0 0 0,0 1 0 0 0,0 0 1 0 0,0 0-1 0 0,0 0 0 0 0,1-1 1 0 0,-1 1-1 0 0,0 0 0 0 0,0 0 0 0 0,1-1 1 0 0,-1 1-1 0 0,0 0 0 0 0,1-1 1 0 0,-1 1-1 0 0,1 0 0 0 0,-1-1 0 0 0,1 1 1 0 0,-1 0-1 0 0,1-1 0 0 0,-1 1 1 0 0,1-1-1 0 0,0 1 0 0 0,-1-1 0 0 0,1 0 1 0 0,0 1-1 0 0,-1-1 0 0 0,1 1 1 0 0,0-1-1 0 0,0 0 0 0 0,-1 0 0 0 0,1 1 1 0 0,1-1-1 0 0,4 1-162 0 0,0 1 0 0 0,-1-1 0 0 0,13 1 1 0 0,14-3-342 0 0,7-3-2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217 417 13823 0 0,'0'0'315'0'0,"0"0"45"0"0,0 0 21 0 0,1 1-49 0 0,-1 0-327 0 0,1 0 0 0 0,-1 0-1 0 0,0 0 1 0 0,1 0 0 0 0,-1 0 0 0 0,0 0-1 0 0,1 0 1 0 0,-1-1 0 0 0,0 1 0 0 0,0 0-1 0 0,0 0 1 0 0,0 0 0 0 0,0 0 0 0 0,0 0-1 0 0,0 0 1 0 0,0 0 0 0 0,0 0 0 0 0,-1 0-1 0 0,1 0 1 0 0,0 0 0 0 0,-1 0 0 0 0,1 0-1 0 0,0 0 1 0 0,-1 0 0 0 0,1 0 0 0 0,-1-1-1 0 0,1 1 1 0 0,-1 0 0 0 0,0 0 0 0 0,1-1-1 0 0,-1 1 1 0 0,0 0 0 0 0,-1 0-1 0 0,2 0 30 0 0,-2 0 92 0 0,1 0 0 0 0,0-1 0 0 0,0 1 0 0 0,0 0 0 0 0,-1-1 0 0 0,1 1 0 0 0,0-1 1 0 0,-1 1-1 0 0,1-1 0 0 0,0 1 0 0 0,-1-1 0 0 0,1 0 0 0 0,0 0 0 0 0,-1 0 0 0 0,-2 0 0 0 0,-23-3 1269 0 0,13 1-886 0 0,7 1-127 0 0,0 0-1 0 0,0-1 1 0 0,0 0 0 0 0,-10-4-1 0 0,-9-3-145 0 0,18 7-236 0 0,0-1 0 0 0,0 0 0 0 0,0-1 0 0 0,0 0 0 0 0,-12-9 0 0 0,19 13 0 0 0,0-1 0 0 0,0 0 0 0 0,0 0 0 0 0,0 0 0 0 0,0 0 0 0 0,0 0 0 0 0,0 0 0 0 0,0 0 0 0 0,0-1 0 0 0,1 1 0 0 0,-1 0 0 0 0,0 0 0 0 0,1-1 0 0 0,-1 1 0 0 0,1 0 0 0 0,-1 0 0 0 0,1-1 0 0 0,0 1 0 0 0,0-1 0 0 0,-1 1 0 0 0,1 0 0 0 0,0-1 0 0 0,0 1 0 0 0,0-1 0 0 0,1 1 0 0 0,-1 0 0 0 0,0-1 0 0 0,0 1 0 0 0,1 0 0 0 0,-1-1 0 0 0,1 1 0 0 0,-1 0 0 0 0,1-1 0 0 0,0 1 0 0 0,0-2 0 0 0,4-4 0 0 0,0-1 0 0 0,0 1 0 0 0,1 0 0 0 0,8-8 0 0 0,-11 11 0 0 0,14-13 0 0 0,1 0 0 0 0,1 1 0 0 0,1 1 0 0 0,0 0 0 0 0,1 2 0 0 0,42-21 0 0 0,15-4 246 0 0,119-51-1069 0 0,-165 77 717 0 0,1 1 0 0 0,0 1 0 0 0,1 3 1 0 0,42-6-1 0 0,-67 13 284 0 0,0-1 1 0 0,-1 1 0 0 0,1 0-1 0 0,18 4 1 0 0,-23-3-164 0 0,0 0 1 0 0,0 0-1 0 0,-1 0 0 0 0,1 1 0 0 0,0-1 0 0 0,0 1 1 0 0,-1 0-1 0 0,1 0 0 0 0,-1 1 0 0 0,1-1 1 0 0,-1 1-1 0 0,0-1 0 0 0,3 4 0 0 0,-5-4-15 0 0,0 0 0 0 0,0 0 0 0 0,0 0 0 0 0,0 0 0 0 0,0 1 0 0 0,0-1 0 0 0,0 0 0 0 0,-1 0 0 0 0,1 1 0 0 0,-1-1 0 0 0,0 0 0 0 0,1 1 0 0 0,-1-1 0 0 0,0 0 0 0 0,-1 1 0 0 0,1-1 0 0 0,0 0 0 0 0,-1 1 0 0 0,1-1 0 0 0,-1 0 0 0 0,1 0 0 0 0,-1 1 0 0 0,-1 1 0 0 0,-3 7 0 0 0,0 0 0 0 0,-1-1 0 0 0,-8 11 0 0 0,14-20 0 0 0,-26 32 0 0 0,0-1 0 0 0,-3-2 0 0 0,-58 51 0 0 0,62-61 0 0 0,0-1 0 0 0,-1-1 0 0 0,-32 15 0 0 0,-88 35 0 0 0,107-56-876 0 0,37-11 368 0 0,2-1-140 0 0,0 0-572 0 0,5-11-2561 0 0,5-1-1674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 13823 0 0,'0'0'630'0'0,"0"0"-13"0"0,1 1-320 0 0,-1 1-215 0 0,1 0 1 0 0,-1 1-1 0 0,0-1 0 0 0,0 0 0 0 0,0 0 1 0 0,0 0-1 0 0,0 1 0 0 0,-1-1 0 0 0,1 0 0 0 0,-1 0 1 0 0,1 0-1 0 0,-1 0 0 0 0,0 0 0 0 0,0 0 1 0 0,0 0-1 0 0,0 0 0 0 0,0 0 0 0 0,-3 3 0 0 0,-3 6 133 0 0,-18 17 0 0 0,-21 17 32 0 0,-60 45-1 0 0,64-55 208 0 0,-2 1 97 0 0,-60 65-1 0 0,-133 190 906 0 0,197-234-1050 0 0,-9 14-719 0 0,-80 89-1 0 0,125-156 33 0 0,0 0 1 0 0,0-1-1 0 0,0 0 1 0 0,-1 0-1 0 0,1 0 0 0 0,-6 3 1 0 0,-7 1-743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457 301 10135 0 0,'0'0'231'0'0,"0"0"29"0"0,-1 5 19 0 0,-4 13 37 0 0,4-14 125 0 0,1-4 58 0 0,0 0 11 0 0,0 0 2 0 0,0 0 0 0 0,0 0 0 0 0,0 0 0 0 0,0 0-69 0 0,18-14 165 0 0,-11 7-516 0 0,-1 0 0 0 0,0-1 0 0 0,0 1-1 0 0,0-1 1 0 0,-1 0 0 0 0,0-1 0 0 0,-1 1 0 0 0,0-1 0 0 0,4-11 0 0 0,-3 5 45 0 0,-1-1 0 0 0,0 0 1 0 0,-1 0-1 0 0,1-27 0 0 0,-3 34-137 0 0,-1-1 0 0 0,-1 1 0 0 0,0 0 0 0 0,0 0 0 0 0,-1 0 0 0 0,0 0 0 0 0,-6-17 0 0 0,7 25 0 0 0,0-1 0 0 0,0 0 0 0 0,-1 0 0 0 0,1 1 0 0 0,0-1 0 0 0,-1 0 0 0 0,1 1 0 0 0,-1 0 0 0 0,1-1 0 0 0,-1 1 0 0 0,0 0 0 0 0,0 0 0 0 0,0 0 0 0 0,1 0 0 0 0,-1 0 0 0 0,0 0 0 0 0,0 0 0 0 0,0 1 0 0 0,0-1 0 0 0,-1 1 0 0 0,1-1 0 0 0,0 1 0 0 0,-3 0 0 0 0,-1 0 0 0 0,0 0 0 0 0,0 0 0 0 0,0 0 0 0 0,0 1 0 0 0,0 0 0 0 0,-11 4 0 0 0,-37 15 0 0 0,1 3 0 0 0,2 2 0 0 0,0 2 0 0 0,-85 62 0 0 0,127-83 34 0 0,1 1 0 0 0,0 0 0 0 0,1 0 0 0 0,-1 0 0 0 0,1 1 0 0 0,1 0 0 0 0,0 1 0 0 0,0 0 0 0 0,-6 13 0 0 0,10-19-13 0 0,0 1 1 0 0,0 0 0 0 0,1 0 0 0 0,0 0 0 0 0,0 0 0 0 0,0 0 0 0 0,0 0 0 0 0,1 0 0 0 0,0 0 0 0 0,-1 0-1 0 0,1 0 1 0 0,1 0 0 0 0,-1 0 0 0 0,1 0 0 0 0,-1 0 0 0 0,1 0 0 0 0,1 0 0 0 0,-1 0 0 0 0,0 0 0 0 0,1 0-1 0 0,0-1 1 0 0,0 1 0 0 0,0 0 0 0 0,0-1 0 0 0,0 0 0 0 0,6 7 0 0 0,-1-4 49 0 0,0 0 1 0 0,0 0-1 0 0,1 0 1 0 0,-1-1-1 0 0,1 0 1 0 0,1 0-1 0 0,-1-1 1 0 0,1 0-1 0 0,-1-1 1 0 0,1 0-1 0 0,0 0 1 0 0,0-1-1 0 0,0 0 0 0 0,1 0 1 0 0,-1-1-1 0 0,14 0 1 0 0,5-2-92 0 0,1-1 1 0 0,-1-1-1 0 0,1-2 1 0 0,30-8-1 0 0,-37 7 20 0 0,0-1 0 0 0,0-1 0 0 0,-1-1 0 0 0,0-1 0 0 0,0-1 0 0 0,34-24 0 0 0,-43 26 0 0 0,-11 9 0 0 0,-1 0 0 0 0,0 0 0 0 0,0-1 0 0 0,1 1 0 0 0,-1 0 0 0 0,0 0 0 0 0,1-1 0 0 0,-1 1 0 0 0,0 0 0 0 0,0 0 0 0 0,1 0 0 0 0,-1-1 0 0 0,0 1 0 0 0,1 0 0 0 0,-1 0 0 0 0,1 0 0 0 0,-1 0 0 0 0,0 0 0 0 0,1 0 0 0 0,-1 0 0 0 0,0 0 0 0 0,1 0 0 0 0,-1 0 0 0 0,0 0 0 0 0,1 0 0 0 0,-1 0 0 0 0,1 0 0 0 0,-1 0 0 0 0,0 0 0 0 0,1 0 0 0 0,-1 1 0 0 0,0-1 0 0 0,1 0 0 0 0,-1 0 0 0 0,0 0 0 0 0,1 0 0 0 0,-1 1 0 0 0,0-1 0 0 0,1 1 0 0 0,-1 5 0 0 0,1-3-26 0 0,-1 0 0 0 0,0 1 1 0 0,0-1-1 0 0,-1 1 0 0 0,1-1 0 0 0,-1 1 0 0 0,1-1 0 0 0,-1 0 0 0 0,0 1 0 0 0,-1-1 1 0 0,-2 6-1 0 0,-3 4-593 0 0,-14 19-1 0 0,3-5 1563 0 0,18-27-934 0 0,0 0 1 0 0,0 0 0 0 0,0 1 0 0 0,0-1 0 0 0,0 0 0 0 0,0 0 0 0 0,0 0 0 0 0,-1 1-1 0 0,1-1 1 0 0,0 0 0 0 0,0 0 0 0 0,0 0 0 0 0,0 1 0 0 0,0-1 0 0 0,-1 0 0 0 0,1 0-1 0 0,0 0 1 0 0,0 0 0 0 0,0 1 0 0 0,0-1 0 0 0,-1 0 0 0 0,1 0 0 0 0,0 0 0 0 0,0 0-1 0 0,-1 0 1 0 0,1 0 0 0 0,0 0 0 0 0,0 0 0 0 0,0 0 0 0 0,-1 0 0 0 0,1 0 0 0 0,-1 0-1 0 0,-1-7-794 0 0,5-17-942 0 0,1 8 704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 15663 0 0,'0'0'356'0'0,"-2"0"50"0"0,-2 0-385 0 0,-1-1 1 0 0,1 1 0 0 0,-1 0-1 0 0,0 0 1 0 0,1 0 0 0 0,-1 1-1 0 0,1-1 1 0 0,-1 1 0 0 0,1 1-1 0 0,-1-1 1 0 0,-5 3 0 0 0,3-1 22 0 0,1 1 0 0 0,-1 0 0 0 0,1 0 0 0 0,0 0 0 0 0,0 1 0 0 0,-7 7 0 0 0,-4 6 54 0 0,2 1-1 0 0,0 1 0 0 0,-15 26 0 0 0,26-41-96 0 0,-126 188-1 0 0,-58 95 0 0 0,141-194 0 0 0,-48 133 0 0 0,83-198 0 0 0,7-15-1157 0 0,-1-3-4630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17503 0 0,'2'-1'399'0'0,"-1"0"-313"0"0,2-1 0 0 0,-1 1 1 0 0,0 0-1 0 0,0 0 0 0 0,0 0 0 0 0,0 0 0 0 0,1 0 1 0 0,-1 0-1 0 0,1 0 0 0 0,-1 1 0 0 0,0 0 0 0 0,1-1 1 0 0,2 1-1 0 0,40 0 239 0 0,-26 1-336 0 0,280-23 1845 0 0,-94 3-1620 0 0,66-11-133 0 0,-45 4-991 0 0,-221 26 577 0 0,0-1 1 0 0,0 1-1 0 0,0 0 1 0 0,0 1-1 0 0,6 1 1 0 0,-9-2 50 0 0,1 1 1 0 0,-1-1 0 0 0,0 1-1 0 0,0 0 1 0 0,-1 0-1 0 0,1 0 1 0 0,0 0 0 0 0,0 1-1 0 0,0-1 1 0 0,-1 0-1 0 0,1 1 1 0 0,-1-1 0 0 0,3 3-1 0 0,-3 1-1250 0 0,1 15-4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85 432 8287 0 0,'0'0'382'0'0,"0"0"-8"0"0,0 0-102 0 0,0 0 463 0 0,0 0 234 0 0,0 0 45 0 0,-7 8 1664 0 0,4-2-2491 0 0,-1 0 0 0 0,1 0 0 0 0,0 0 0 0 0,0 0 0 0 0,0 0 0 0 0,1 0 0 0 0,0 1 0 0 0,0-1-1 0 0,1 1 1 0 0,-1 10 0 0 0,-6 125 1352 0 0,8-141-1030 0 0,-1 5 13 0 0,1-4-511 0 0,-1 1-1 0 0,0-1 1 0 0,1 1 0 0 0,-1-1 0 0 0,-1 0 0 0 0,1 0-1 0 0,-3 4 1 0 0,4-4-11 0 0,0-1 0 0 0,0 0 0 0 0,-1-1 0 0 0,1 1 0 0 0,0-1 0 0 0,-1 1 0 0 0,1 0 0 0 0,0-1 0 0 0,-1 1 0 0 0,1-1 0 0 0,-1 1 0 0 0,1-1 0 0 0,-1 0 0 0 0,1 1 0 0 0,-1-1 0 0 0,1 1 0 0 0,-1-1 0 0 0,1 0 0 0 0,-1 1 0 0 0,0-1 0 0 0,1 0 0 0 0,-1 0 0 0 0,1 1 0 0 0,-2-1 0 0 0,-6 4 0 0 0,8-4 0 0 0,-1 0 0 0 0,1 0 0 0 0,0 0 0 0 0,0 0 0 0 0,-1 1 0 0 0,1-1 0 0 0,0 0 0 0 0,0 0 0 0 0,-1 0 0 0 0,1 0 0 0 0,0 0 0 0 0,-1 0 0 0 0,1 0 0 0 0,0 0 0 0 0,0 0 0 0 0,-1 0 0 0 0,1 0 0 0 0,0 0 0 0 0,0 0 0 0 0,-1 0 0 0 0,1 0 0 0 0,0 0 0 0 0,-1 0 0 0 0,1 0 0 0 0,0 0 0 0 0,0-1 0 0 0,-1 1 0 0 0,1 0 0 0 0,0 0 0 0 0,0 0 0 0 0,-1 0 0 0 0,1-1 0 0 0,0 1 0 0 0,0 0 0 0 0,0 0 0 0 0,0 0 0 0 0,-1-1 0 0 0,1 1 0 0 0,0 0 0 0 0,0 0 0 0 0,0-1 0 0 0,0 1 0 0 0,0 0 0 0 0,-1 0 0 0 0,1-1 0 0 0,0 0 0 0 0,0-10 0 0 0,0 10 0 0 0,1-6-2 0 0,1 0-1 0 0,-1 1 1 0 0,1-1-1 0 0,0 0 1 0 0,1 1-1 0 0,0-1 0 0 0,0 1 1 0 0,0 0-1 0 0,5-7 1 0 0,41-50 423 0 0,-48 60-374 0 0,58-66 354 0 0,3 2 1 0 0,3 3-1 0 0,107-82 0 0 0,0 30-401 0 0,-142 99 0 0 0,1 1 0 0 0,0 1 0 0 0,65-19 0 0 0,-90 32 5 0 0,1 0-1 0 0,-1 1 0 0 0,1 0 1 0 0,0 0-1 0 0,-1 1 1 0 0,1 0-1 0 0,11 1 0 0 0,-16-1-19 0 0,0 0 0 0 0,0 1 0 0 0,0-1 0 0 0,0 1 0 0 0,0 0 0 0 0,0-1 0 0 0,0 1 0 0 0,-1 0 0 0 0,1 0 0 0 0,0 1 0 0 0,0-1 0 0 0,-1 0 0 0 0,1 0 0 0 0,-1 1 0 0 0,1-1 0 0 0,-1 1-1 0 0,0-1 1 0 0,1 1 0 0 0,-1 0 0 0 0,0-1 0 0 0,0 1 0 0 0,0 0 0 0 0,0 0 0 0 0,-1 0 0 0 0,1 0 0 0 0,0 0 0 0 0,-1 0 0 0 0,1 3 0 0 0,0 2-174 0 0,-1-1 0 0 0,1 1 1 0 0,-1 0-1 0 0,-1 0 0 0 0,1 0 0 0 0,-1-1 1 0 0,-3 9-1 0 0,-1 6-765 0 0,-11 24-1 0 0,-5 4-65 0 0,4-9-4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1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10135 0 0,'0'0'464'0'0,"0"0"-9"0"0,0 0-87 0 0,0 0 728 0 0,0 12 3204 0 0,-18 40-3727 0 0,8-25 443 0 0,-17 33 0 0 0,12-32-1016 0 0,-58 116 0 0 0,52-107-1782 0 0,20-36 179 0 0,1-1-2497 0 0,0 0-1063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1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468 119 8287 0 0,'0'0'382'0'0,"0"0"-8"0"0,-2 0-240 0 0,-12-7 619 0 0,1 0 0 0 0,0 0 0 0 0,0-1 0 0 0,1-1 0 0 0,-17-15 0 0 0,10 4-294 0 0,-6-5 316 0 0,23 23-749 0 0,1 1 1 0 0,-1 0 0 0 0,0 0-1 0 0,0 0 1 0 0,0 0-1 0 0,1 0 1 0 0,-1 1-1 0 0,0-1 1 0 0,0 0-1 0 0,0 1 1 0 0,0 0 0 0 0,0-1-1 0 0,0 1 1 0 0,-4 0-1 0 0,-4 1 19 0 0,1 1-1 0 0,0 0 0 0 0,1 0 1 0 0,-1 1-1 0 0,0 0 0 0 0,1 0 1 0 0,-1 1-1 0 0,1 0 0 0 0,0 1 1 0 0,1 0-1 0 0,-15 11 0 0 0,-3 7 373 0 0,-43 47 0 0 0,57-57-343 0 0,0-1 13 0 0,1 1-1 0 0,0 0 0 0 0,1 1 1 0 0,-8 15-1 0 0,14-23-72 0 0,0 0-1 0 0,1 0 1 0 0,-1 0-1 0 0,1 0 1 0 0,1 1-1 0 0,-1-1 1 0 0,1 1 0 0 0,0-1-1 0 0,1 1 1 0 0,-1-1-1 0 0,1 1 1 0 0,2 12-1 0 0,2-7-13 0 0,-2-11 6 0 0,-1 1-1 0 0,0-1 1 0 0,1 0-1 0 0,-1 0 1 0 0,0 0 0 0 0,1 0-1 0 0,-1-1 1 0 0,1 1-1 0 0,-1 0 1 0 0,1-1-1 0 0,0 1 1 0 0,-1-1-1 0 0,1 1 1 0 0,0-1-1 0 0,-1 0 1 0 0,1 0-1 0 0,0 0 1 0 0,1 0 0 0 0,4 0 78 0 0,-1 0 0 0 0,1-1 1 0 0,9-1-1 0 0,1-3 227 0 0,0-1 0 0 0,-1-1 0 0 0,0 0 0 0 0,19-11-1 0 0,-18 8-275 0 0,25-15-431 0 0,-2-2 0 0 0,66-58 0 0 0,-98 78 216 0 0,20-18-188 0 0,-19 16 633 0 0,0 1-1 0 0,0 0 1 0 0,1 0-1 0 0,0 1 0 0 0,14-8 1 0 0,-24 15-262 0 0,0 0 0 0 0,0 0-1 0 0,1 0 1 0 0,-1 0 0 0 0,0 0 0 0 0,0-1 0 0 0,0 1 0 0 0,0 0 0 0 0,0 0-1 0 0,0 0 1 0 0,1 0 0 0 0,-1 0 0 0 0,0 0 0 0 0,0 0 0 0 0,0 0 0 0 0,0 0-1 0 0,0-1 1 0 0,1 1 0 0 0,-1 0 0 0 0,0 0 0 0 0,0 0 0 0 0,0 0 0 0 0,0 0 0 0 0,1 0-1 0 0,-1 0 1 0 0,0 0 0 0 0,0 0 0 0 0,0 0 0 0 0,0 0 0 0 0,1 0 0 0 0,-1 0-1 0 0,0 0 1 0 0,0 1 0 0 0,0-1 0 0 0,0 0 0 0 0,0 0 0 0 0,1 0 0 0 0,-1 0-1 0 0,0 0 1 0 0,0 0 0 0 0,0 0 0 0 0,0 0 0 0 0,0 0 0 0 0,1 1 0 0 0,-1-1-1 0 0,0 0 1 0 0,0 0 0 0 0,0 0 0 0 0,0 0 0 0 0,0 0 0 0 0,0 1 0 0 0,0-1-1 0 0,0 0 1 0 0,0 0 0 0 0,0 0 0 0 0,0 0 0 0 0,0 0 0 0 0,0 1 0 0 0,0-1-1 0 0,0 0 1 0 0,0 0 0 0 0,-2 9-25 0 0,1-9 32 0 0,-11 27-10 0 0,-2-1 0 0 0,-1 0 0 0 0,-2-1 0 0 0,-31 38 0 0 0,-3 4 0 0 0,51-66-13 0 0,0-1-1 0 0,0 0 0 0 0,0 0 0 0 0,0 0 1 0 0,0 0-1 0 0,0 0 0 0 0,0 0 1 0 0,0 0-1 0 0,0 0 0 0 0,0 0 1 0 0,0 0-1 0 0,0 0 0 0 0,0 0 1 0 0,0 0-1 0 0,-1 0 0 0 0,1 0 1 0 0,0 0-1 0 0,0 0 0 0 0,0 0 1 0 0,0 0-1 0 0,0 0 0 0 0,0 0 0 0 0,0 1 1 0 0,0-1-1 0 0,0 0 0 0 0,0 0 1 0 0,0 0-1 0 0,0 0 0 0 0,0 0 1 0 0,0 0-1 0 0,0 0 0 0 0,0 0 1 0 0,0 0-1 0 0,0 0 0 0 0,0 0 1 0 0,0 0-1 0 0,0 0 0 0 0,0 1 1 0 0,0-1-1 0 0,0 0 0 0 0,0 0 1 0 0,0 0-1 0 0,0 0 0 0 0,1 0 0 0 0,-1 0 1 0 0,0 0-1 0 0,0 0 0 0 0,0 0 1 0 0,0 0-1 0 0,0 0 0 0 0,0 0 1 0 0,0 0-1 0 0,0 0 0 0 0,0 0 1 0 0,0 0-1 0 0,0 0 0 0 0,0 0 1 0 0,0 0-1 0 0,0 0 0 0 0,0 0 1 0 0,0 0-1 0 0,1 0 0 0 0,-1 0 0 0 0,0 0 1 0 0,0 0-1 0 0,0 0 0 0 0,0 0 1 0 0,8-2-874 0 0,10-7-884 0 0,11-11-251 0 0,0 1-24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48 389 8287 0 0,'0'0'191'0'0,"0"0"26"0"0,0 0 9 0 0,-1 2-34 0 0,1-1-41 0 0,-1 0-1 0 0,0-1 1 0 0,1 1 0 0 0,-1 0 0 0 0,0 0 0 0 0,0 0 0 0 0,1 0 0 0 0,-1-1-1 0 0,0 1 1 0 0,0 0 0 0 0,0-1 0 0 0,0 1 0 0 0,0-1 0 0 0,0 1 0 0 0,0-1-1 0 0,-2 1 1 0 0,-19 1 5254 0 0,21-3-5233 0 0,0-1 1 0 0,0 1-1 0 0,0-1 1 0 0,0 0 0 0 0,1 1-1 0 0,-1-1 1 0 0,0 0-1 0 0,1 1 1 0 0,-1-5-1 0 0,1 3-125 0 0,0 1 0 0 0,0-1 0 0 0,0 0 0 0 0,0 0 0 0 0,1 0 0 0 0,-1 0-1 0 0,1 1 1 0 0,0-1 0 0 0,0 0 0 0 0,0 1 0 0 0,0-1 0 0 0,0 1 0 0 0,2-3 0 0 0,25-34-117 0 0,-17 24 171 0 0,6-6 220 0 0,0 1 0 0 0,2 0-1 0 0,0 2 1 0 0,1 0 0 0 0,32-22-1 0 0,118-62-669 0 0,-145 89-217 0 0,28-11 0 0 0,-45 21 682 0 0,1 0 0 0 0,-1 1 0 0 0,1 0-1 0 0,0 0 1 0 0,0 1 0 0 0,0 0 0 0 0,12 0 0 0 0,-19 1-87 0 0,0 1 1 0 0,0-1 0 0 0,0 0 0 0 0,-1 1 0 0 0,1-1 0 0 0,0 1 0 0 0,0-1 0 0 0,-1 1 0 0 0,1 0 0 0 0,-1 0 0 0 0,1-1 0 0 0,0 1 0 0 0,-1 1 0 0 0,0-1 0 0 0,1 0 0 0 0,-1 0 0 0 0,0 0 0 0 0,3 3 0 0 0,-2-1-20 0 0,0 1 0 0 0,0-1 0 0 0,-1 0 0 0 0,1 1 0 0 0,-1-1 0 0 0,0 1 0 0 0,0 0 0 0 0,1 5 0 0 0,0 4-21 0 0,-1 0 1 0 0,0 1-1 0 0,-2-1 1 0 0,-1 16-1 0 0,-1-12 11 0 0,0 0 0 0 0,-1 0 0 0 0,-1 0 0 0 0,-1-1 0 0 0,0 0 0 0 0,-2 0 0 0 0,1 0 0 0 0,-15 19 0 0 0,-4 4 10 0 0,-19 26-849 0 0,44-63-114 0 0,1-2-741 0 0,0 0-2878 0 0,0 0-1228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352 458 13823 0 0,'2'1'315'0'0,"4"4"-16"0"0,0 0 1 0 0,-1 1-1 0 0,10 10 0 0 0,-10-8-299 0 0,-5 0 0 0 0,-1-7 37 0 0,0 0-1 0 0,1 0 1 0 0,-1-1-1 0 0,0 1 0 0 0,0 0 1 0 0,0 0-1 0 0,0-1 1 0 0,0 1-1 0 0,0 0 0 0 0,0-1 1 0 0,0 1-1 0 0,0-1 1 0 0,0 1-1 0 0,0-1 0 0 0,0 1 1 0 0,0-1-1 0 0,0 0 1 0 0,0 0-1 0 0,-2 1 1 0 0,-26 1 1061 0 0,25-2-981 0 0,-29 1 190 0 0,-1-2-1 0 0,1-1 0 0 0,0-2 0 0 0,0-2 1 0 0,0 0-1 0 0,-48-18 0 0 0,77 23-306 0 0,1 0 0 0 0,-1-1 0 0 0,1 1 0 0 0,0-1 0 0 0,0 0 0 0 0,-1 0 0 0 0,1 0 0 0 0,0 0 0 0 0,1-1 0 0 0,-1 1 0 0 0,0-1 0 0 0,1 0 0 0 0,-1 0 0 0 0,-3-5 0 0 0,5 5 0 0 0,0 0 0 0 0,0 0 0 0 0,0 0 0 0 0,0 0 0 0 0,0 0 0 0 0,0 0 0 0 0,1 0 0 0 0,0 0 0 0 0,0 0 0 0 0,-1 0 0 0 0,2 0 0 0 0,-1 0 0 0 0,0 0 0 0 0,1 0 0 0 0,-1 0 0 0 0,1 0 0 0 0,0 0 0 0 0,1-4 0 0 0,4-6 0 0 0,0 0 0 0 0,1 1 0 0 0,0-1 0 0 0,0 1 0 0 0,1 1 0 0 0,14-15 0 0 0,4-2 0 0 0,34-27 0 0 0,-38 38 0 0 0,1 0 0 0 0,48-26 0 0 0,54-16 0 0 0,-92 44 0 0 0,1 2 0 0 0,54-12 0 0 0,-77 22 0 0 0,1 1 0 0 0,0 0 0 0 0,0 1 0 0 0,1 0 0 0 0,-1 1 0 0 0,0 1 0 0 0,0 0 0 0 0,0 0 0 0 0,0 1 0 0 0,0 1 0 0 0,14 4 0 0 0,-21-5 0 0 0,-1 0 0 0 0,1 0 0 0 0,-1 1 0 0 0,0-1 0 0 0,0 1 0 0 0,0 0 0 0 0,0 0 0 0 0,-1 0 0 0 0,1 0 0 0 0,-1 1 0 0 0,1-1 0 0 0,-1 1 0 0 0,-1 0 0 0 0,1 0 0 0 0,0 0 0 0 0,-1 1 0 0 0,0-1 0 0 0,0 0 0 0 0,2 9 0 0 0,-2-7 0 0 0,-1 0 0 0 0,0 0 0 0 0,-1 1 0 0 0,1-1 0 0 0,-1 0 0 0 0,0 0 0 0 0,-1 1 0 0 0,0-1 0 0 0,0 0 0 0 0,0 0 0 0 0,0 0 0 0 0,-1 0 0 0 0,0 0 0 0 0,-5 10 0 0 0,0-4 0 0 0,0-1 0 0 0,-1 0 0 0 0,0-1 0 0 0,0 1 0 0 0,-1-2 0 0 0,-1 1 0 0 0,0-1 0 0 0,0-1 0 0 0,-19 13 0 0 0,2-4 0 0 0,0-2 0 0 0,-57 23 0 0 0,50-24-31 0 0,-15 6-1009 0 0,-73 19-1 0 0,99-34-3257 0 0,4-3-1316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17503 0 0,'0'0'399'0'0,"0"0"60"0"0,0 0 21 0 0,-2 1-59 0 0,-2 2-402 0 0,-1 0 1 0 0,1 1 0 0 0,0-1-1 0 0,0 1 1 0 0,0 0 0 0 0,0 1-1 0 0,-5 7 1 0 0,-6 8-80 0 0,-270 256-1868 0 0,237-232 1928 0 0,2 1 0 0 0,-56 71 0 0 0,75-81 0 0 0,1 2 0 0 0,1 0 0 0 0,3 2 0 0 0,1 0 0 0 0,-30 82 0 0 0,-18 70-4257 0 0,54-162 2722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13823 0 0,'0'0'315'0'0,"0"0"45"0"0,0 0 21 0 0,0 0-49 0 0,-2 0-220 0 0,0 0-124 0 0,0 0 0 0 0,0 1-1 0 0,0-1 1 0 0,0 1 0 0 0,0-1 0 0 0,0 1-1 0 0,1 0 1 0 0,-1 0 0 0 0,0 0 0 0 0,0 0-1 0 0,1 0 1 0 0,-3 2 0 0 0,-22 20-670 0 0,8-6 143 0 0,-109 77-69 0 0,101-73 608 0 0,-78 68 0 0 0,98-82 180 0 0,0 0-1 0 0,0 0 0 0 0,0 1 1 0 0,1 0-1 0 0,-7 15 0 0 0,10-20-115 0 0,1-1-1 0 0,-1 1 1 0 0,1 0-1 0 0,0 0 0 0 0,0 1 1 0 0,1-1-1 0 0,-1 0 1 0 0,0 0-1 0 0,1 0 1 0 0,0 1-1 0 0,0-1 0 0 0,0 0 1 0 0,0 0-1 0 0,0 0 1 0 0,1 1-1 0 0,0-1 1 0 0,-1 0-1 0 0,1 0 0 0 0,0 0 1 0 0,2 4-1 0 0,-1-5 16 0 0,0 1 0 0 0,1-1-1 0 0,-1 0 1 0 0,0 0 0 0 0,1 0-1 0 0,0 0 1 0 0,-1 0 0 0 0,1-1-1 0 0,0 1 1 0 0,0-1 0 0 0,5 2-1 0 0,0 0 94 0 0,-1-1 0 0 0,1 0 0 0 0,14 2 0 0 0,-8-3-46 0 0,1-1-1 0 0,0-1 1 0 0,-1 0-1 0 0,1-1 1 0 0,-1 0-1 0 0,1-1 1 0 0,25-9-1 0 0,-17 3 132 0 0,0-1 0 0 0,-1-1 0 0 0,38-25 0 0 0,-51 29-255 0 0,0 1 0 0 0,-1-1-1 0 0,0 0 1 0 0,0-1 0 0 0,-1 0 0 0 0,0 0-1 0 0,0 0 1 0 0,-1-1 0 0 0,9-18 0 0 0,-12 21-2 0 0,0 0-1 0 0,-1-1 1 0 0,1 1 0 0 0,-2-1 0 0 0,1 0 0 0 0,-1 1 0 0 0,0-1 0 0 0,0 0 0 0 0,-1 0 0 0 0,0 0 0 0 0,0 0 0 0 0,0 0 0 0 0,-1 1-1 0 0,0-1 1 0 0,-1 0 0 0 0,-2-9 0 0 0,1 8-33 0 0,0 1 0 0 0,0-1 0 0 0,-1 1-1 0 0,0-1 1 0 0,-1 1 0 0 0,-5-7 0 0 0,8 11-122 0 0,-1 0-1 0 0,0 0 1 0 0,0 0-1 0 0,-1 0 1 0 0,1 0-1 0 0,-1 1 1 0 0,1-1 0 0 0,-1 1-1 0 0,0 0 1 0 0,0 0-1 0 0,0 1 1 0 0,0-1 0 0 0,-6-1-1 0 0,9 3 52 0 0,-1 0 0 0 0,1 0-1 0 0,0 0 1 0 0,-1-1 0 0 0,1 1-1 0 0,0 0 1 0 0,-1 1-1 0 0,1-1 1 0 0,-1 0 0 0 0,1 0-1 0 0,-3 1 1 0 0,-7 5-4124 0 0,2 0-740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204 411 11975 0 0,'-26'24'658'0'0,"-32"22"1"0"0,-12 11-664 0 0,68-55 5 0 0,0 0 0 0 0,-1 0 0 0 0,0 0 0 0 0,1 0 0 0 0,-1-1 0 0 0,0 1 0 0 0,0-1 0 0 0,0 1 0 0 0,-4 0 0 0 0,6-2 62 0 0,0 1 0 0 0,0-1 0 0 0,0 0 0 0 0,1 0 0 0 0,-1 0 0 0 0,0 0 0 0 0,0 0 0 0 0,0 0 0 0 0,0 0 0 0 0,0 0 0 0 0,1 0 0 0 0,-1 0 0 0 0,0 0-1 0 0,-1-1 1 0 0,2 1-7 0 0,0 0-1 0 0,-1 0 0 0 0,1-1 0 0 0,0 1 0 0 0,-1 0 0 0 0,1 0 0 0 0,0-1 1 0 0,0 1-1 0 0,-1 0 0 0 0,1 0 0 0 0,0-1 0 0 0,0 1 0 0 0,0 0 1 0 0,0-1-1 0 0,-1 1 0 0 0,1 0 0 0 0,0-1 0 0 0,0 1 0 0 0,0 0 0 0 0,0-1 1 0 0,0 0-1 0 0,3-16 1601 0 0,-3 16-1636 0 0,4-8 238 0 0,-1 1 0 0 0,1 0 0 0 0,0 0 0 0 0,1 0 0 0 0,0 1 0 0 0,0-1 0 0 0,9-8 0 0 0,48-46 56 0 0,-40 42-341 0 0,76-67 28 0 0,-76 70 0 0 0,0 1 0 0 0,43-23 0 0 0,-53 33 6 0 0,56-26-19 0 0,-61 30 23 0 0,0-1 0 0 0,0 2 0 0 0,1-1 0 0 0,-1 1 0 0 0,1-1-1 0 0,-1 2 1 0 0,14 0 0 0 0,-20 0 58 0 0,1 0 0 0 0,-1 0-1 0 0,1 1 1 0 0,-1-1 0 0 0,1 1-1 0 0,-1-1 1 0 0,0 1 0 0 0,1 0-1 0 0,-1 0 1 0 0,0-1 0 0 0,1 1-1 0 0,-1 0 1 0 0,0 0 0 0 0,0 0-1 0 0,0 0 1 0 0,0 1 0 0 0,0-1 0 0 0,0 0-1 0 0,0 0 1 0 0,0 1 0 0 0,-1-1-1 0 0,1 0 1 0 0,0 1 0 0 0,-1-1-1 0 0,1 1 1 0 0,-1-1 0 0 0,1 0-1 0 0,-1 4 1 0 0,2 4-78 0 0,-1 0 0 0 0,0 0 0 0 0,-1 16 0 0 0,0-17 63 0 0,0 2-53 0 0,-1 0 0 0 0,-1 0 0 0 0,1 0 0 0 0,-2 0 0 0 0,1-1 0 0 0,-1 1 0 0 0,-1-1 0 0 0,0 0 0 0 0,0 0 0 0 0,0 0 0 0 0,-1 0 0 0 0,-1-1 0 0 0,-6 9 0 0 0,3-3 0 0 0,8-10 0 0 0,-1 0 0 0 0,0-1 0 0 0,-1 1 0 0 0,1-1 0 0 0,0 0 0 0 0,-1 1 0 0 0,-4 2 0 0 0,49-40-876 0 0,61-96 283 0 0,-77 94 419 0 0,1 0-1 0 0,57-55 1 0 0,-71 79 174 0 0,0 1 0 0 0,1 1 0 0 0,0 0 0 0 0,0 0 0 0 0,1 1 0 0 0,0 1 0 0 0,1 1 0 0 0,16-6 0 0 0,-8 5 0 0 0,34-9 0 0 0,-57 17 20 0 0,0-1 0 0 0,0 1 0 0 0,0 0 0 0 0,0 0 1 0 0,0 0-1 0 0,1 0 0 0 0,-1 0 0 0 0,0 0 0 0 0,0 0 0 0 0,0 0 0 0 0,0 0 0 0 0,0 0 0 0 0,0 1 0 0 0,1-1 0 0 0,-1 0 0 0 0,0 1 0 0 0,0-1 0 0 0,0 1 0 0 0,0-1 1 0 0,0 1-1 0 0,0-1 0 0 0,0 1 0 0 0,-1 0 0 0 0,1 0 0 0 0,0-1 0 0 0,0 1 0 0 0,0 0 0 0 0,-1 0 0 0 0,1 0 0 0 0,0 0 0 0 0,-1 0 0 0 0,1 0 0 0 0,-1 0 1 0 0,1 0-1 0 0,-1 0 0 0 0,0 0 0 0 0,1 0 0 0 0,-1 0 0 0 0,0 0 0 0 0,0 0 0 0 0,0 1 0 0 0,0 0 0 0 0,1 7 197 0 0,-1 0 0 0 0,0-1 0 0 0,-1 1 0 0 0,-3 13-1 0 0,3-14-171 0 0,-2 2-45 0 0,1 0 0 0 0,-1-1 0 0 0,-1 0 0 0 0,0 0 0 0 0,0 0 0 0 0,-8 11 0 0 0,6-9 0 0 0,0 0 0 0 0,1 0 0 0 0,-6 17 0 0 0,5-4 0 0 0,1 1 0 0 0,1 0 0 0 0,1 0 0 0 0,2 0 0 0 0,2 47 0 0 0,-2-54 78 0 0,1-17-132 0 0,-1 0 0 0 0,1 1 0 0 0,0-1-1 0 0,0 0 1 0 0,0 1 0 0 0,0-1 0 0 0,0 0 0 0 0,0 1 0 0 0,0-1 0 0 0,0 0-1 0 0,1 1 1 0 0,-1-1 0 0 0,0 0 0 0 0,1 1 0 0 0,-1-1 0 0 0,1 0 0 0 0,-1 0-1 0 0,1 0 1 0 0,0 1 0 0 0,0-1 0 0 0,-1 0 0 0 0,1 0 0 0 0,0 0 0 0 0,0 0-1 0 0,0 0 1 0 0,1 1 0 0 0,7 5-699 0 0,6 5-5568 0 0,-5-8 707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11975 0 0,'0'0'547'0'0,"-2"1"-11"0"0,-1 0-318 0 0,-1 0-210 0 0,-10-2 4517 0 0,15 1-4123 0 0,0 0-372 0 0,-1 0 0 0 0,1 0-1 0 0,-1 0 1 0 0,0 1 0 0 0,1-1-1 0 0,-1 0 1 0 0,1 0 0 0 0,-1 0-1 0 0,1 1 1 0 0,-1-1 0 0 0,0 0-1 0 0,1 1 1 0 0,-1-1 0 0 0,0 0-1 0 0,1 1 1 0 0,-1-1-1 0 0,0 0 1 0 0,1 1 0 0 0,-1-1-1 0 0,0 1 1 0 0,6 4 495 0 0,-5-4-862 0 0,-1 0 318 0 0,0-1 1 0 0,0 0-1 0 0,0 0 0 0 0,0 1 1 0 0,0-1-1 0 0,0 0 1 0 0,0 0-1 0 0,1 0 0 0 0,-1 1 1 0 0,0-1-1 0 0,0 0 0 0 0,0 0 1 0 0,0 0-1 0 0,0 1 1 0 0,1-1-1 0 0,-1 0 0 0 0,0 0 1 0 0,0 0-1 0 0,0 0 0 0 0,1 0 1 0 0,-1 0-1 0 0,0 1 1 0 0,0-1-1 0 0,1 0 0 0 0,-1 0 1 0 0,4 2-1426 0 0,-3 0-2637 0 0,-1-2-1533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1521 43 8287 0 0,'1'-1'382'0'0,"11"-7"82"0"0,-3 3-92 0 0,0 0 1 0 0,0 0 0 0 0,13-5-1 0 0,-9 3 1935 0 0,-12 6-717 0 0,-3 3-526 0 0,-2 1-905 0 0,0-1 29 0 0,1 0-1 0 0,-1 0 1 0 0,0 0-1 0 0,0 0 1 0 0,-8 3-1 0 0,-7 2 155 0 0,-177 69-339 0 0,81-34-717 0 0,14-3-564 0 0,-193 47 0 0 0,273-82 1182 0 0,-207 39-1483 0 0,173-36 1252 0 0,0-2 0 0 0,-67-2 0 0 0,103-4 327 0 0,0 0 0 0 0,-31-7 0 0 0,45 7 0 0 0,1 0 0 0 0,-1-1 0 0 0,1 1 0 0 0,-1-1 0 0 0,1 0 0 0 0,0 0 0 0 0,0 0 0 0 0,0 0 0 0 0,0-1 0 0 0,0 0 0 0 0,0 0 0 0 0,1 0 0 0 0,-1 0 0 0 0,1 0 0 0 0,0-1 0 0 0,-4-5 0 0 0,6 7 0 0 0,0 0 0 0 0,0 0 0 0 0,0 1 0 0 0,1-1 0 0 0,-1 0 0 0 0,1 0 0 0 0,-1 0 0 0 0,1 0 0 0 0,0 0 0 0 0,0 0 0 0 0,-1 0 0 0 0,1 0 0 0 0,1 0 0 0 0,-1 0 0 0 0,0 0 0 0 0,1-2 0 0 0,0 0 0 0 0,0 1 0 0 0,1 0 0 0 0,-1 0 0 0 0,1 0 0 0 0,0 0 0 0 0,0 0 0 0 0,0 0 0 0 0,4-4 0 0 0,3-2 0 0 0,1 0 0 0 0,0 1 0 0 0,20-13 0 0 0,-29 21 0 0 0,11-9 7 0 0,1 1 1 0 0,1 1-1 0 0,0 0 0 0 0,0 0 0 0 0,0 1 0 0 0,1 1 0 0 0,0 1 0 0 0,20-4 0 0 0,-21 5 285 0 0,1 1-1 0 0,-1 1 0 0 0,0 1 1 0 0,26 2-1 0 0,-37-2-275 0 0,0 0 0 0 0,0 1-1 0 0,0 0 1 0 0,0-1 0 0 0,-1 1-1 0 0,1 0 1 0 0,0 0 0 0 0,0 0 0 0 0,-1 1-1 0 0,1-1 1 0 0,0 1 0 0 0,-1 0-1 0 0,1-1 1 0 0,-1 1 0 0 0,0 0-1 0 0,0 0 1 0 0,0 1 0 0 0,0-1 0 0 0,0 0-1 0 0,0 1 1 0 0,-1-1 0 0 0,1 1-1 0 0,-1-1 1 0 0,1 1 0 0 0,-1 0-1 0 0,0 0 1 0 0,0-1 0 0 0,0 1 0 0 0,0 5-1 0 0,0 1 53 0 0,0 0-1 0 0,-1 0 1 0 0,0 1 0 0 0,-1-1-1 0 0,0 0 1 0 0,-1 0-1 0 0,0 0 1 0 0,0 0 0 0 0,-1 0-1 0 0,0 0 1 0 0,-4 8-1 0 0,-7 12 498 0 0,-34 49-1 0 0,27-46-456 0 0,-107 180 610 0 0,-70 106 612 0 0,166-269-1330 0 0,-30 66 0 0 0,55-101 0 0 0,-1-1 0 0 0,0 0 0 0 0,-15 17 0 0 0,16-23-4774 0 0,7-7-636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43 162 11975 0 0,'-1'2'547'0'0,"-27"30"110"0"0,15-18 4339 0 0,30-18-3376 0 0,101-38 27 0 0,5-2-1618 0 0,-9 9-154 0 0,50-27-5360 0 0,-112 40 3439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11975 0 0,'0'0'267'0'0,"0"0"42"0"0,0 0 17 0 0,0 0-28 0 0,0 2-196 0 0,-1 2 197 0 0,0 0 0 0 0,-1 0 0 0 0,1 0 1 0 0,-1 0-1 0 0,0 0 0 0 0,0 0 1 0 0,-1 0-1 0 0,-3 4 0 0 0,-27 30 1864 0 0,24-28-2005 0 0,-153 167 974 0 0,139-147-1391 0 0,19-24-424 0 0,-1 1 0 0 0,0-1 1 0 0,0-1-1 0 0,-9 9 0 0 0,13-13-1269 0 0,1-1-80 0 0,0 0-15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11975 0 0,'0'0'256'0'0,"0"0"64"0"0,0 0 0 0 0,0 0 32 0 0,-4 14-288 0 0,0 2-64 0 0,-1 0 0 0 0,2 0-3536 0 0,3 0-720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112 349 10135 0 0,'-9'6'494'0'0,"0"-1"-1"0"0,-1 0 0 0 0,1 0 0 0 0,-1-1 0 0 0,0 0 0 0 0,0 0 0 0 0,-17 3 1 0 0,25-7 459 0 0,1-1-781 0 0,-1 1 1 0 0,1-1 0 0 0,0 0-1 0 0,-1-1 1 0 0,1 1-1 0 0,0 0 1 0 0,0 0-1 0 0,0 0 1 0 0,-1-3-1 0 0,1 3-148 0 0,1-1-1 0 0,-1 1 0 0 0,1-1 1 0 0,0 0-1 0 0,0 1 0 0 0,0-1 1 0 0,0 1-1 0 0,0-1 0 0 0,0 0 1 0 0,0 1-1 0 0,0-1 0 0 0,1 1 1 0 0,-1-1-1 0 0,1 1 0 0 0,-1-1 1 0 0,1 1-1 0 0,1-3 0 0 0,14-25 171 0 0,-14 27-192 0 0,10-15 88 0 0,0 1-1 0 0,1 0 1 0 0,1 2-1 0 0,17-16 1 0 0,68-48 694 0 0,-63 50-576 0 0,-4 5-550 0 0,2 1 0 0 0,0 1 0 0 0,42-18 0 0 0,-71 37 340 0 0,1 0-1 0 0,-1 0 0 0 0,0 0 1 0 0,0 1-1 0 0,6-1 0 0 0,2 3 3 0 0,-11 0 0 0 0,-1-1 0 0 0,1 1 0 0 0,0 0 0 0 0,-1 1 0 0 0,0-1 0 0 0,1 0 0 0 0,-1 0 0 0 0,0 1 0 0 0,1-1 0 0 0,-1 1 0 0 0,0-1 0 0 0,0 1 0 0 0,0-1 0 0 0,0 1 0 0 0,0 0 0 0 0,-1-1 0 0 0,1 1 0 0 0,0 0 0 0 0,-1 0 0 0 0,1-1 0 0 0,-1 1 0 0 0,0 0 0 0 0,0 0 0 0 0,1 0 0 0 0,-1 0 0 0 0,-1 2 0 0 0,1 7 0 0 0,-1-1 0 0 0,0 0 0 0 0,-3 14 0 0 0,-2-1-262 0 0,-2 0 0 0 0,0 0-1 0 0,-1-1 1 0 0,-2-1 0 0 0,0 0 0 0 0,-20 30-1 0 0,25-42-1569 0 0,1 0-3284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263 437 10135 0 0,'0'0'231'0'0,"0"0"29"0"0,1 2 19 0 0,0 0-230 0 0,0 0 0 0 0,0 1 0 0 0,0-1 0 0 0,0 0 0 0 0,-1 1 0 0 0,1-1 0 0 0,-1 1 0 0 0,1-1 0 0 0,-1 1 0 0 0,0-1 0 0 0,0 1 0 0 0,0-1 0 0 0,0 1 0 0 0,0-1 0 0 0,-1 1 0 0 0,1-1 0 0 0,-1 1 0 0 0,0-1 0 0 0,1 0 0 0 0,-1 1 0 0 0,0-1 0 0 0,-1 0 0 0 0,-1 4 0 0 0,1-3 106 0 0,-1 0 0 0 0,1-1 1 0 0,-1 1-1 0 0,0-1 0 0 0,0 1 0 0 0,0-1 0 0 0,0 0 1 0 0,0 0-1 0 0,0 0 0 0 0,-1-1 0 0 0,1 1 0 0 0,0-1 1 0 0,-1 0-1 0 0,0 0 0 0 0,1 0 0 0 0,-5 1 0 0 0,-3-1 138 0 0,0 0 0 0 0,0-1 0 0 0,0 0 0 0 0,0 0 0 0 0,0-1 0 0 0,0-1 0 0 0,0 1 0 0 0,-16-6 0 0 0,21 5-179 0 0,1 0 1 0 0,-1 0 0 0 0,1 0 0 0 0,0-1 0 0 0,0 1 0 0 0,0-1 0 0 0,0-1 0 0 0,0 1-1 0 0,1-1 1 0 0,-1 1 0 0 0,1-1 0 0 0,0 0 0 0 0,0-1 0 0 0,0 1 0 0 0,1-1-1 0 0,0 0 1 0 0,-5-9 0 0 0,7 12-115 0 0,1-1 0 0 0,-1 1 0 0 0,1 0 0 0 0,0-1 0 0 0,0 1 0 0 0,0 0 0 0 0,0-1 0 0 0,0 1 0 0 0,0 0 0 0 0,1-1 0 0 0,-1 1 0 0 0,1 0 0 0 0,0-1 0 0 0,0 1 0 0 0,-1 0 0 0 0,4-4 0 0 0,2-6 0 0 0,15-19 0 0 0,-15 23 0 0 0,18-23 0 0 0,2 1 0 0 0,1 2 0 0 0,44-36 0 0 0,-21 19 0 0 0,-22 19-80 0 0,2 2 0 0 0,0 1-1 0 0,2 2 1 0 0,55-29 0 0 0,-82 47-14 0 0,1 0-1 0 0,0 1 1 0 0,1 0 0 0 0,-1 0 0 0 0,0 1-1 0 0,0-1 1 0 0,1 1 0 0 0,-1 1-1 0 0,1-1 1 0 0,-1 1 0 0 0,12 1 0 0 0,-14 0 162 0 0,0 0 0 0 0,0 0 1 0 0,0 0-1 0 0,0 1 0 0 0,0-1 1 0 0,0 1-1 0 0,0 0 1 0 0,-1 0-1 0 0,1 0 0 0 0,-1 1 1 0 0,0-1-1 0 0,1 1 0 0 0,-1 0 1 0 0,0 0-1 0 0,-1 0 0 0 0,1 0 1 0 0,0 0-1 0 0,-1 0 1 0 0,3 5-1 0 0,-1 1-53 0 0,1 1 0 0 0,-1 0 0 0 0,0 1 0 0 0,-1-1 0 0 0,-1 0 0 0 0,1 1 0 0 0,-2 0 0 0 0,1-1 0 0 0,-1 1 0 0 0,-1 0 0 0 0,-2 21 0 0 0,-2-2-19 0 0,-1 0 0 0 0,-1 0 1 0 0,-11 28-1 0 0,12-42 4 0 0,-1 0 0 0 0,0 0 0 0 0,-1-1 0 0 0,-11 17 0 0 0,15-27 0 0 0,1-1 0 0 0,-1 0 0 0 0,0 0 0 0 0,0-1 0 0 0,-1 1 0 0 0,1-1 0 0 0,-1 1 0 0 0,0-1 0 0 0,0 0 0 0 0,0 0 0 0 0,0-1 0 0 0,0 1 0 0 0,-1-1 0 0 0,1 0 0 0 0,-1 0 0 0 0,1-1 0 0 0,-1 1 0 0 0,-8 1 0 0 0,-13-1-27 0 0,0-1 0 0 0,0-1 0 0 0,0-1-1 0 0,0-2 1 0 0,0 0 0 0 0,-31-9 0 0 0,37 6-2047 0 0,0 0 1 0 0,-25-13 0 0 0,26 9-3541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0 13823 0 0,'0'0'315'0'0,"-3"2"45"0"0,-18 12-108 0 0,1 0 1 0 0,-27 26-1 0 0,22-18-172 0 0,-122 110 940 0 0,-198 232 0 0 0,279-287-1052 0 0,-89 133 0 0 0,153-208-43 0 0,-2 4-204 0 0,1 0 0 0 0,-1 0-1 0 0,1 1 1 0 0,0-1 0 0 0,0 1 0 0 0,1-1-1 0 0,-2 9 1 0 0,3-1-5180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29 11975 0 0,'7'-4'240'0'0,"-1"0"0"0"0,1 0 0 0 0,-1-1 0 0 0,6-5 0 0 0,-11 9-68 0 0,-1 1 204 0 0,1 0-287 0 0,0 1 0 0 0,0-1-1 0 0,0 1 1 0 0,0-1 0 0 0,0 1 0 0 0,-1 0-1 0 0,1-1 1 0 0,0 1 0 0 0,0 0-1 0 0,-1 0 1 0 0,1 0 0 0 0,0-1-1 0 0,-1 1 1 0 0,1 0 0 0 0,-1 0 0 0 0,2 2-1 0 0,-1 1 70 0 0,-1 0 0 0 0,1 0 0 0 0,0-1 0 0 0,-1 1 0 0 0,0 0-1 0 0,0 0 1 0 0,0 0 0 0 0,0 0 0 0 0,-1 0 0 0 0,1 0 0 0 0,-3 5 0 0 0,-1 6 98 0 0,-10 21 1 0 0,10-26-78 0 0,-2 6 348 0 0,4-10-350 0 0,0 0 0 0 0,-1 0 0 0 0,1 0 0 0 0,-1 0 0 0 0,-7 9 0 0 0,-16 20-159 0 0,-16 20-20 0 0,-48 57 2 0 0,18-23 0 0 0,8-17 0 0 0,-26 32 0 0 0,69-80 14 0 0,12-14-311 0 0,1 0 1 0 0,-9 12-1 0 0,16-21-211 0 0,1-1-140 0 0,0 0-572 0 0,0 0-253 0 0,5-3-51 0 0,15-17-11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122 365 6447 0 0,'0'0'298'0'0,"0"0"-10"0"0,1 2-188 0 0,1 0 92 0 0,-1 1 0 0 0,0 0 0 0 0,-1 0 0 0 0,1 0 0 0 0,0 0 0 0 0,-1 0 0 0 0,1 0 0 0 0,-1 0 0 0 0,0 1 1 0 0,0-1-1 0 0,-1 0 0 0 0,1 0 0 0 0,0 0 0 0 0,-1 0 0 0 0,0 0 0 0 0,0 0 0 0 0,0 0 0 0 0,0 0 0 0 0,0 0 0 0 0,0-1 0 0 0,-1 1 0 0 0,0 0 1 0 0,1-1-1 0 0,-1 1 0 0 0,0-1 0 0 0,0 0 0 0 0,0 1 0 0 0,-1-1 0 0 0,1 0 0 0 0,0 0 0 0 0,-4 2 0 0 0,-6 1-192 0 0,1 0 0 0 0,-1 0 0 0 0,-23 5 0 0 0,25-9 0 0 0,-5-2 3237 0 0,15 1-3215 0 0,0 0-1 0 0,0 0 1 0 0,0 0 0 0 0,0 0-1 0 0,0-1 1 0 0,0 1-1 0 0,0 0 1 0 0,0 0 0 0 0,0 0-1 0 0,0 0 1 0 0,0-1-1 0 0,0 1 1 0 0,0 0-1 0 0,0 0 1 0 0,0 0 0 0 0,0 0-1 0 0,0-1 1 0 0,0 1-1 0 0,0 0 1 0 0,0 0 0 0 0,0 0-1 0 0,0 0 1 0 0,0 0-1 0 0,0-1 1 0 0,0 1-1 0 0,0 0 1 0 0,1 0 0 0 0,-1 0-1 0 0,0 0 1 0 0,0 0-1 0 0,0 0 1 0 0,0-1 0 0 0,0 1-1 0 0,0 0 1 0 0,1 0-1 0 0,-1 0 1 0 0,0 0-1 0 0,0 0 1 0 0,0 0 0 0 0,18-11-196 0 0,-17 10 327 0 0,41-26-133 0 0,-29 18-22 0 0,22-13 0 0 0,9-3 396 0 0,-2-1-1 0 0,63-52 1 0 0,45-30 545 0 0,11 21 579 0 0,-124 71-1365 0 0,2 1 0 0 0,57-15-1 0 0,-77 25-245 0 0,-3 0 141 0 0,0 2-1 0 0,0 0 1 0 0,24-2-1 0 0,-37 5-121 0 0,1 0 0 0 0,0 0 0 0 0,0 0 0 0 0,0 1 0 0 0,0-1 0 0 0,0 1 0 0 0,0 0 0 0 0,0 0 0 0 0,0 1 0 0 0,-1-1 0 0 0,1 1 0 0 0,-1-1 0 0 0,1 1 0 0 0,-1 0 0 0 0,1 1-1 0 0,-1-1 1 0 0,0 0 0 0 0,0 1 0 0 0,4 4 0 0 0,-1 1 2 0 0,0 1 0 0 0,0-1 0 0 0,-1 1 0 0 0,0 0 0 0 0,6 19 0 0 0,-4-6-16 0 0,6 33 0 0 0,-12-52 88 0 0,-1 0 0 0 0,1 1 0 0 0,-1-1 0 0 0,0 0 0 0 0,1 0 0 0 0,-2 0 0 0 0,1 0 0 0 0,0 0 0 0 0,-1 0 0 0 0,1 1 0 0 0,-1-1 0 0 0,0 0 0 0 0,0 0 0 0 0,0 0 0 0 0,0-1 0 0 0,-1 1 0 0 0,1 0 0 0 0,-1 0 0 0 0,1-1 0 0 0,-1 1 0 0 0,0-1 0 0 0,0 1 0 0 0,0-1 0 0 0,-4 3 0 0 0,-1 2 0 0 0,0 1 0 0 0,-1 0 0 0 0,0-1 0 0 0,-1 1 0 0 0,0-2 0 0 0,0 0 0 0 0,-11 6 0 0 0,-5 1 0 0 0,-31 10 0 0 0,-50 24 0 0 0,11-5 0 0 0,-170 49 0 0 0,233-82 23 0 0,-50 12-186 0 0,80-21-562 0 0,5-1-246 0 0,11-3-42 0 0,6-3-10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0 11975 0 0,'2'0'547'0'0,"28"2"181"0"0,-15 0-705 0 0,-14 2-26 0 0,-1-3 4 0 0,0 0 88 0 0,1 0-1 0 0,-1 0 1 0 0,1 1-1 0 0,-1-1 0 0 0,0 0 1 0 0,1 0-1 0 0,-1 1 1 0 0,0-1-1 0 0,0 0 0 0 0,0 0 1 0 0,0 1-1 0 0,0-1 1 0 0,0 0-1 0 0,-1 3 0 0 0,0-3-28 0 0,1 0-1 0 0,-1 1 1 0 0,0-1-1 0 0,-1 0 1 0 0,1 1-1 0 0,0-1 1 0 0,0 0-1 0 0,0 0 1 0 0,-1 0-1 0 0,1 0 1 0 0,-2 0-1 0 0,-7 6-61 0 0,-1-2-1 0 0,1 1 1 0 0,-1-2-1 0 0,0 1 1 0 0,-13 2-1 0 0,-62 12 528 0 0,18-6 864 0 0,49-7-1369 0 0,0 1 0 0 0,0 0-1 0 0,0 2 1 0 0,1 0 0 0 0,1 1 0 0 0,-1 1 0 0 0,-27 22 0 0 0,-3 9-17 0 0,-48 53 0 0 0,-58 86 1235 0 0,128-148-1036 0 0,10-12-126 0 0,2 0 0 0 0,0 1 0 0 0,1 1 0 0 0,1 0 0 0 0,1 1 0 0 0,2 0 0 0 0,-10 36 0 0 0,17-56-85 0 0,1 1 0 0 0,0 0 0 0 0,0 0 0 0 0,1 0 0 0 0,0 0-1 0 0,0 0 1 0 0,0 1 0 0 0,0-1 0 0 0,1 0 0 0 0,0 0 0 0 0,2 7 0 0 0,-2-9-55 0 0,0 0 0 0 0,0-1 1 0 0,1 1-1 0 0,0 0 0 0 0,-1-1 0 0 0,1 1 1 0 0,0-1-1 0 0,0 1 0 0 0,0-1 0 0 0,1 0 1 0 0,-1 0-1 0 0,0 0 0 0 0,1 0 1 0 0,0 0-1 0 0,-1-1 0 0 0,1 1 0 0 0,0-1 1 0 0,0 0-1 0 0,5 2 0 0 0,11 2 192 0 0,-1 0 0 0 0,2-1 0 0 0,-1-2 0 0 0,0 0 0 0 0,1-1 0 0 0,26-1 0 0 0,118-20 461 0 0,-138 16-754 0 0,68-14-1212 0 0,-55 8-3592 0 0,-14 3-645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99 11975 0 0,'0'0'267'0'0,"0"0"42"0"0,0 0 17 0 0,0 0-28 0 0,-2 3-196 0 0,1-2-100 0 0,-6 12 14 0 0,-2 0 0 0 0,1-1 0 0 0,-1-1-1 0 0,-22 22 1 0 0,-114 76 1832 0 0,118-90-1727 0 0,20-14-130 0 0,5-3 18 0 0,-1 0 0 0 0,1 0 0 0 0,-1-1 0 0 0,0 1 0 0 0,1-1 0 0 0,-1 0 0 0 0,0 0 0 0 0,-5 2 0 0 0,6-3 362 0 0,2 0 117 0 0,0 0 21 0 0,1-1-66 0 0,7-10-419 0 0,1 0 0 0 0,0 1 0 0 0,1 1 0 0 0,0 0 0 0 0,0 0 0 0 0,21-13 0 0 0,3-4-27 0 0,-4 3 3 0 0,0 0 0 0 0,1 3 0 0 0,1 0 0 0 0,1 2 0 0 0,0 2 0 0 0,2 1 0 0 0,41-13 0 0 0,-70 26 0 0 0,1 1 0 0 0,0-1 0 0 0,1 1 0 0 0,-1 0 0 0 0,0 1 0 0 0,0-1 0 0 0,0 2 0 0 0,0-1 0 0 0,1 1 0 0 0,-1 0 0 0 0,0 0 0 0 0,8 3 0 0 0,-13-2 0 0 0,1-1 0 0 0,-1 1 0 0 0,0-1 0 0 0,0 1 0 0 0,0 0 0 0 0,-1-1 0 0 0,1 1 0 0 0,0 0 0 0 0,-1 0 0 0 0,1 0 0 0 0,-1 1 0 0 0,1-1 0 0 0,0 3 0 0 0,5 7 0 0 0,-6-11 0 0 0,0 1 0 0 0,0-1 0 0 0,0 1 0 0 0,-1 0 0 0 0,1-1 0 0 0,0 1 0 0 0,-1 0 0 0 0,1-1 0 0 0,-1 1 0 0 0,0 0 0 0 0,1 0 0 0 0,-1 0 0 0 0,0 0 0 0 0,0-1 0 0 0,0 1 0 0 0,0 0 0 0 0,-1 0 0 0 0,1 0 0 0 0,0 0 0 0 0,-1-1 0 0 0,0 1 0 0 0,0 2 0 0 0,-1 0 0 0 0,0-1 0 0 0,0 0 0 0 0,0 0 0 0 0,0 0 0 0 0,-1 0 0 0 0,1 0 0 0 0,-5 3 0 0 0,-1 1 293 0 0,-1-1-1 0 0,1 0 1 0 0,-1-1 0 0 0,0 0-1 0 0,-1 0 1 0 0,-13 4-1 0 0,85-46-2118 0 0,55-28 1658 0 0,-66 36 170 0 0,-19 10-2 0 0,-11 6 0 0 0,1 1 0 0 0,0 1 0 0 0,46-16 0 0 0,-62 26 193 0 0,0 0-1 0 0,0 1 0 0 0,0-1 1 0 0,0 1-1 0 0,0 1 1 0 0,11 1-1 0 0,-15-2-155 0 0,-2 0-15 0 0,0 1-1 0 0,0-1 0 0 0,1 0 1 0 0,-1 0-1 0 0,0 1 0 0 0,0-1 1 0 0,1 0-1 0 0,-1 1 0 0 0,0-1 1 0 0,0 0-1 0 0,1 0 0 0 0,-1 1 1 0 0,0-1-1 0 0,0 0 1 0 0,0 1-1 0 0,0-1 0 0 0,0 0 1 0 0,0 1-1 0 0,0-1 0 0 0,1 1 1 0 0,-1-1-1 0 0,0 0 0 0 0,0 1 1 0 0,0-1-1 0 0,0 0 0 0 0,-1 1 1 0 0,1-1-1 0 0,0 0 1 0 0,0 1-1 0 0,-2 11-77 0 0,2-12 79 0 0,-4 14-23 0 0,-1-1 0 0 0,0 1 0 0 0,-1-1 0 0 0,0 0 0 0 0,-2 0 0 0 0,1-1 0 0 0,-11 12 0 0 0,-13 25 0 0 0,1-6 0 0 0,22-34 0 0 0,1 1 0 0 0,-1 1 0 0 0,2-1 0 0 0,0 1 0 0 0,0 0 0 0 0,-4 14 0 0 0,8-22-118 0 0,1 1-179 0 0,0 1-4632 0 0,1 5-1119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90 10135 0 0,'0'0'231'0'0,"0"0"29"0"0,0-9 257 0 0,0 7-465 0 0,0 1-52 0 0,1 0-1 0 0,-1 1 1 0 0,0-1 0 0 0,0 0 0 0 0,0 0 0 0 0,0 1 0 0 0,0-1-1 0 0,0 0 1 0 0,0 1 0 0 0,0-1 0 0 0,0 0 0 0 0,-1 1 0 0 0,1-1 0 0 0,0 0-1 0 0,0 1 1 0 0,-1-1 0 0 0,1 0 0 0 0,0 1 0 0 0,-1-1 0 0 0,1 0-1 0 0,-1 0 1 0 0,0-1 79 0 0,-1-1-1 0 0,1 0 0 0 0,-1 1 1 0 0,0-1-1 0 0,0 1 1 0 0,0 0-1 0 0,0 0 0 0 0,0 0 1 0 0,-1 0-1 0 0,1 0 0 0 0,-5-3 1 0 0,-32-15 1042 0 0,34 18-1095 0 0,-1 0 9 0 0,0 0 0 0 0,0 0-1 0 0,0 1 1 0 0,0 0 0 0 0,0 0-1 0 0,0 0 1 0 0,0 1 0 0 0,0 0-1 0 0,0 0 1 0 0,-8 1 0 0 0,1 1 377 0 0,1 1 1 0 0,-1 0 0 0 0,-23 8-1 0 0,23-5-263 0 0,-1 1 1 0 0,1 0-1 0 0,0 0 0 0 0,1 2 0 0 0,0-1 0 0 0,-13 13 0 0 0,16-13-35 0 0,1 0-1 0 0,0 1 0 0 0,1 0 1 0 0,0 0-1 0 0,0 1 0 0 0,1 0 1 0 0,0 0-1 0 0,-6 16 0 0 0,11-25-113 0 0,1 0 0 0 0,-1 0 0 0 0,1 0 0 0 0,-1 0 0 0 0,1 0 0 0 0,0 1 0 0 0,-1-1 0 0 0,1 0 0 0 0,0 0 0 0 0,0 0 0 0 0,0 0 0 0 0,0 0 0 0 0,0 0 0 0 0,0 1 0 0 0,0-1 0 0 0,0 0 0 0 0,0 0 0 0 0,1 0 0 0 0,-1 0 0 0 0,0 0 0 0 0,1 0 0 0 0,-1 0 0 0 0,1 0 0 0 0,-1 0 0 0 0,1 0 0 0 0,0 0 0 0 0,-1 0 0 0 0,1 0 0 0 0,1 1 0 0 0,-1-1 0 0 0,1 0 0 0 0,0 0 0 0 0,0 0 0 0 0,-1-1 0 0 0,1 1 0 0 0,0 0 0 0 0,0-1 0 0 0,0 1 0 0 0,4 0 0 0 0,-4-1 0 0 0,10 2 147 0 0,-1-1-1 0 0,1-1 0 0 0,0 0 0 0 0,0-1 1 0 0,0 0-1 0 0,0 0 0 0 0,-1-1 0 0 0,1-1 1 0 0,0 0-1 0 0,-1-1 0 0 0,0 0 1 0 0,0 0-1 0 0,11-7 0 0 0,-7 4-146 0 0,-12 7 0 0 0,-3-1 0 0 0,0 1 0 0 0,1 0 0 0 0,-1 0 0 0 0,0 0 0 0 0,1-1 0 0 0,-1 1 0 0 0,1 0 0 0 0,-1 0 0 0 0,0 0 0 0 0,1 0 0 0 0,-1 0 0 0 0,0 0 0 0 0,1 0 0 0 0,-1 0 0 0 0,1 0 0 0 0,-1 0 0 0 0,0 0 0 0 0,1 0 0 0 0,-1 0 0 0 0,0 0 0 0 0,1 0 0 0 0,-1 0 0 0 0,1 0 0 0 0,-1 1 0 0 0,0-1 0 0 0,1 0 0 0 0,-1 0 0 0 0,0 0 0 0 0,0 0 0 0 0,1 1 0 0 0,-1-1 0 0 0,0 0 0 0 0,1 1 0 0 0,-1-1 0 0 0,0 0 0 0 0,0 0 0 0 0,1 1 0 0 0,-1-1 0 0 0,0 0 0 0 0,0 1 0 0 0,0-1 0 0 0,0 0 0 0 0,1 1 0 0 0,-1-1 0 0 0,0 1 0 0 0,0-1 0 0 0,0 0 0 0 0,0 1 0 0 0,0-1 0 0 0,0 1 0 0 0,1 2 0 0 0,0 0 0 0 0,0 1 0 0 0,0-1 0 0 0,-1 0 0 0 0,1 1 0 0 0,-1-1 0 0 0,0 1 0 0 0,0-1 0 0 0,0 0 0 0 0,-2 6 0 0 0,-8 36 0 0 0,7-32 0 0 0,-11 35-1384 0 0,14-46 736 0 0,0-2-572 0 0,0 0-253 0 0,0 0-51 0 0,0 0-11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30 13823 0 0,'20'-10'630'0'0,"-17"8"-13"0"0,-1 1-597 0 0,-1 1 0 0 0,0-1 0 0 0,0 1 0 0 0,1-1 0 0 0,-1 1 0 0 0,0-1 1 0 0,0 0-1 0 0,0 0 0 0 0,0 0 0 0 0,2-1 0 0 0,7-6 458 0 0,-10 8-429 0 0,0 0 0 0 0,0 0 0 0 0,0 1 0 0 0,-1-1 0 0 0,1 0 0 0 0,0 0 0 0 0,0 0 0 0 0,0 1 0 0 0,0-1 0 0 0,0 0 0 0 0,0 0 0 0 0,0 0 0 0 0,0 1 1 0 0,0-1-1 0 0,0 0 0 0 0,0 0 0 0 0,0 1 0 0 0,0-1 0 0 0,1 0 0 0 0,-1 0 0 0 0,0 0 0 0 0,0 0 0 0 0,0 1 0 0 0,0-1 0 0 0,0 0 0 0 0,0 0 0 0 0,0 0 0 0 0,0 1 0 0 0,1-1 1 0 0,-1 0-1 0 0,0 0 0 0 0,0 0 0 0 0,0 0 0 0 0,0 0 0 0 0,1 0 0 0 0,-1 1 0 0 0,0-1 0 0 0,0 0 0 0 0,0 0 0 0 0,0 0 0 0 0,1 0 0 0 0,-1 0 0 0 0,0 0 0 0 0,0 0 1 0 0,1 0-1 0 0,-1 0 0 0 0,0 0 0 0 0,0 0 0 0 0,0 0 0 0 0,1 0 0 0 0,-1 0 0 0 0,0 0 0 0 0,0 0 0 0 0,0 0 0 0 0,1 0 0 0 0,-1 0 0 0 0,0 0 0 0 0,0 0 0 0 0,0 0 1 0 0,0-1-1 0 0,1 1 0 0 0,-1 0 0 0 0,0 0 0 0 0,-8 21 300 0 0,-101 155-185 0 0,53-90-163 0 0,-206 316-1 0 0,237-362-103 0 0,-33 50-478 0 0,46-74-1439 0 0,-22 22-1 0 0,33-37 497 0 0,1-1-11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17503 0 0,'0'0'399'0'0,"0"0"60"0"0,9-8 587 0 0,0 6-1039 0 0,0 0 0 0 0,0 1 0 0 0,0 0 0 0 0,0 0 0 0 0,0 1 0 0 0,17 2 0 0 0,2-2 403 0 0,4-1 14 0 0,-1-1 0 0 0,0-2 0 0 0,37-9 0 0 0,90-32-539 0 0,-9 3 139 0 0,-20 16-1675 0 0,-101 23-1178 0 0,32 0 0 0 0,-46 2-206 0 0,7-4 1499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158 279 13823 0 0,'-13'4'220'0'0,"0"1"-1"0"0,0 0 1 0 0,1 1-1 0 0,-19 12 0 0 0,-16 8 196 0 0,44-25-361 0 0,1 0 148 0 0,-1 0 1 0 0,1 0-1 0 0,0 0 0 0 0,0 0 1 0 0,-1 0-1 0 0,1-1 0 0 0,-1 1 1 0 0,-4-1-1 0 0,13-9-37 0 0,1 0-41 0 0,-1 0 0 0 0,1 1 0 0 0,1 0 0 0 0,-1 0-1 0 0,1 0 1 0 0,11-7 0 0 0,59-36 987 0 0,-64 42-1057 0 0,59-37-39 0 0,145-84-14 0 0,-202 122-1 0 0,0 1 0 0 0,1 0 0 0 0,0 2 0 0 0,0 0 0 0 0,19-3 0 0 0,-33 8 0 0 0,-1 0 0 0 0,0-1 0 0 0,0 1 0 0 0,1 0 0 0 0,-1 0 0 0 0,0 0 0 0 0,0 0 0 0 0,1 1 0 0 0,-1-1 0 0 0,0 1 0 0 0,0-1 0 0 0,0 1 0 0 0,0 0 0 0 0,1 0 0 0 0,-1 0 0 0 0,0 0 0 0 0,0 0 0 0 0,-1 0 0 0 0,1 1 0 0 0,0-1 0 0 0,0 1 0 0 0,-1-1 0 0 0,1 1 0 0 0,0 0 0 0 0,-1-1 0 0 0,0 1 0 0 0,1 0 0 0 0,-1 0 0 0 0,0 0 0 0 0,0 0 0 0 0,0 0 0 0 0,0 0 0 0 0,-1 0 0 0 0,1 1 0 0 0,0-1 0 0 0,-1 0 0 0 0,0 0 0 0 0,1 0 0 0 0,-1 4 0 0 0,1 7 0 0 0,-1 0 0 0 0,0 0 0 0 0,-1 0 0 0 0,-1 0 0 0 0,0 0 0 0 0,0-1 0 0 0,-1 1 0 0 0,-5 12 0 0 0,-8 16 0 0 0,-22 40 0 0 0,9-19 0 0 0,22-48-769 0 0,1-1-3806 0 0,1-4-1473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13823 0 0,'0'0'315'0'0,"0"0"45"0"0,0 0 21 0 0,0 0-49 0 0,2 0-220 0 0,-46 34-29 0 0,-21 9 1392 0 0,-19 13 515 0 0,74-48-1898 0 0,0 1 0 0 0,1-1 0 0 0,0 2 0 0 0,0-1 0 0 0,-13 20 0 0 0,20-25-75 0 0,0 0 0 0 0,-1 0 0 0 0,1 1 0 0 0,1-1 0 0 0,-1 1 0 0 0,1 0-1 0 0,-1 0 1 0 0,1-1 0 0 0,1 1 0 0 0,-1 0 0 0 0,1 0 0 0 0,0 0 0 0 0,0 0 0 0 0,0 0-1 0 0,1 4 1 0 0,0-6 49 0 0,-1 0-1 0 0,1 0 0 0 0,0 0 0 0 0,0 0 1 0 0,0-1-1 0 0,1 1 0 0 0,-1-1 0 0 0,1 1 1 0 0,-1-1-1 0 0,1 1 0 0 0,0-1 0 0 0,0 0 1 0 0,0 0-1 0 0,0 0 0 0 0,0 0 0 0 0,1 0 1 0 0,-1 0-1 0 0,0 0 0 0 0,1-1 0 0 0,0 1 1 0 0,-1-1-1 0 0,1 0 0 0 0,0 0 0 0 0,-1 0 1 0 0,1 0-1 0 0,4 0 0 0 0,5 1-68 0 0,0 0 0 0 0,0-2 0 0 0,0 1 0 0 0,1-2 0 0 0,-1 1 0 0 0,0-2 0 0 0,0 1 0 0 0,0-2 0 0 0,18-5-1 0 0,-2-2-1688 0 0,-1-1 0 0 0,47-25-1 0 0,-40 16-4447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15663 0 0,'0'0'356'0'0,"0"0"50"0"0,0 2 20 0 0,-1 8-357 0 0,-1 0 0 0 0,0 0 0 0 0,-1 0 0 0 0,0 0 0 0 0,-1 0-1 0 0,-8 16 1 0 0,-2 5-19 0 0,-24 59 21 0 0,-5-1-1 0 0,-4-3 0 0 0,-75 106 1 0 0,-75 65 1803 0 0,161-212-1990 0 0,5-13 116 0 0,66-49 0 0 0,37-29 0 0 0,11-7 0 0 0,-76 49 0 0 0,137-73 0 0 0,-114 63 0 0 0,-1 2 0 0 0,2 1 0 0 0,32-7 0 0 0,-60 17 0 0 0,-1 0-1 0 0,1 1 1 0 0,-1-1 0 0 0,1 1-1 0 0,0 0 1 0 0,-1 0-1 0 0,1 0 1 0 0,-1 0 0 0 0,1 0-1 0 0,0 0 1 0 0,-1 1-1 0 0,1-1 1 0 0,-1 1 0 0 0,1 0-1 0 0,4 2 1 0 0,-6-2 42 0 0,1 0 1 0 0,-1 1 0 0 0,0-1-1 0 0,1 1 1 0 0,-1-1-1 0 0,0 1 1 0 0,0 0 0 0 0,0-1-1 0 0,0 1 1 0 0,0 0-1 0 0,0 0 1 0 0,-1-1 0 0 0,1 1-1 0 0,-1 0 1 0 0,1 0-1 0 0,-1 0 1 0 0,0 0-1 0 0,1 0 1 0 0,-1 0 0 0 0,0 0-1 0 0,-1 3 1 0 0,1 3 78 0 0,-1 0 0 0 0,0 0 0 0 0,-1 0 0 0 0,0 0 0 0 0,0 0 0 0 0,-1-1 0 0 0,0 1 0 0 0,0-1 0 0 0,-6 10 0 0 0,-8 10-211 0 0,-20 26 0 0 0,22-33 177 0 0,9-12-87 0 0,1 0 0 0 0,0 0 0 0 0,0 0 0 0 0,0 1 0 0 0,1-1 0 0 0,-3 11 0 0 0,7-9-64 0 0,0-9 26 0 0,0-1 0 0 0,0 0 1 0 0,0 1-1 0 0,0-1 0 0 0,0 1 0 0 0,0-1 0 0 0,1 1 0 0 0,-1-1 0 0 0,0 1 0 0 0,0-1 1 0 0,1 0-1 0 0,-1 1 0 0 0,0-1 0 0 0,1 0 0 0 0,-1 1 0 0 0,0-1 0 0 0,1 0 0 0 0,-1 1 0 0 0,1-1 1 0 0,-1 0-1 0 0,0 0 0 0 0,1 1 0 0 0,-1-1 0 0 0,1 0 0 0 0,-1 0 0 0 0,1 0 0 0 0,0 1 1 0 0,15-1-4062 0 0,-12 0 2350 0 0,13-1-4495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17503 0 0,'0'0'399'0'0,"-1"1"60"0"0,-3 2-370 0 0,1 0 1 0 0,-1 1-1 0 0,1 0 1 0 0,0 0-1 0 0,0 0 1 0 0,0 0-1 0 0,1 0 1 0 0,-1 1-1 0 0,1-1 1 0 0,0 1-1 0 0,1-1 1 0 0,-3 11 0 0 0,-1 5-179 0 0,-3 38 0 0 0,7-46 165 0 0,-1 6-76 0 0,2 1 0 0 0,0-1 0 0 0,1 1 0 0 0,1-1 0 0 0,1 0 0 0 0,0 0 0 0 0,2 0 0 0 0,0 0 0 0 0,13 30 0 0 0,6 2 0 0 0,58 90 0 0 0,-79-134 2 0 0,13 18 498 0 0,-1 1 0 0 0,12 29 0 0 0,-24-46-292 0 0,0 0 0 0 0,0 0 1 0 0,-1 1-1 0 0,0-1 0 0 0,0 0 0 0 0,-1 1 0 0 0,0 0 0 0 0,-1-1 1 0 0,0 1-1 0 0,0-1 0 0 0,-3 15 0 0 0,-3 0 115 0 0,-2 0 0 0 0,0 0 1 0 0,-2 0-1 0 0,0-2 0 0 0,-20 31 0 0 0,7-11-118 0 0,-8 9-205 0 0,-53 68 0 0 0,81-114 0 0 0,-3 3 11 0 0,3-5-22 0 0,1 1 0 0 0,0 0 1 0 0,0 0-1 0 0,0 0 0 0 0,0 0 1 0 0,-2 5-1 0 0,4-6-326 0 0,0-2-138 0 0,0 0-33 0 0,14-6-1360 0 0,20-8-1129 0 0,-15 4 1462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56 13823 0 0,'-4'2'315'0'0,"-2"1"-163"0"0,5-1-60 0 0,-1-1 0 0 0,0 0 0 0 0,0 0 1 0 0,0 0-1 0 0,0 0 0 0 0,0 0 0 0 0,0-1 0 0 0,0 1 0 0 0,-3 0 0 0 0,4-1-87 0 0,1 1 0 0 0,-1-1-1 0 0,1 0 1 0 0,-1 0 0 0 0,0 0-1 0 0,1 1 1 0 0,-1-1 0 0 0,0 0-1 0 0,1 0 1 0 0,-1 0 0 0 0,0 0-1 0 0,1 0 1 0 0,-1 0-1 0 0,1 0 1 0 0,-1 0 0 0 0,0 0-1 0 0,1-1 1 0 0,-1 1 0 0 0,0 0-1 0 0,1 0 1 0 0,-1-1 0 0 0,1 1-1 0 0,-1 0 1 0 0,0-1 0 0 0,1 1-1 0 0,-1-1 1 0 0,-1 0-7 0 0,2 1 25 0 0,0 0 0 0 0,0 0 0 0 0,-1 0 0 0 0,1 0-1 0 0,0 0 1 0 0,0 0 0 0 0,-1-1 0 0 0,1 1 0 0 0,0 0 0 0 0,0 0-1 0 0,-1 0 1 0 0,1 0 0 0 0,0-1 0 0 0,0 1 0 0 0,0 0 0 0 0,0 0-1 0 0,-1 0 1 0 0,1-1 0 0 0,0 1 0 0 0,0 0 0 0 0,0 0-1 0 0,0 0 1 0 0,0-1 0 0 0,-1 1 0 0 0,1 0 0 0 0,0 0 0 0 0,0-1-1 0 0,0 1 1 0 0,0 0 0 0 0,0-1 0 0 0,0 1 0 0 0,0 0 0 0 0,0 0-1 0 0,0-1 1 0 0,0 1 0 0 0,0 0 0 0 0,0 0 0 0 0,0-1 0 0 0,0 1-1 0 0,0 0 1 0 0,1-1 0 0 0,10-10 2086 0 0,18-6 959 0 0,-10 10-3068 0 0,0 1 0 0 0,1 1 0 0 0,0 1 0 0 0,0 0 0 0 0,0 2 0 0 0,0 0 0 0 0,1 1 0 0 0,-1 1 0 0 0,25 4 0 0 0,-30-3-133 0 0,83 10-915 0 0,-79-8-642 0 0,1 1 1 0 0,35 12 0 0 0,-40-10 154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9 137 13823 0 0,'0'0'630'0'0,"-1"1"-13"0"0,-5 0-252 0 0,5-1 391 0 0,12-4 1230 0 0,65-25 347 0 0,-7 2-1544 0 0,3 4-657 0 0,86-16 0 0 0,-117 32-374 0 0,0 2 0 0 0,1 1 0 0 0,70 4 0 0 0,-89 2-913 0 0,-1 3-3786 0 0,-7 2-1303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21 13823 0 0,'1'-1'630'0'0,"2"0"-514"0"0,0 0 1 0 0,0 0 0 0 0,0 0 0 0 0,0 1-1 0 0,-1-1 1 0 0,6 1 0 0 0,-6 0-112 0 0,0 0 0 0 0,0-1 0 0 0,0 1 0 0 0,0 0 0 0 0,0-1 0 0 0,0 0 0 0 0,0 1-1 0 0,0-1 1 0 0,4-2 0 0 0,-6 3-5 0 0,0 0-1 0 0,0 0 0 0 0,0 0 1 0 0,0 0-1 0 0,0 0 1 0 0,0 0-1 0 0,0 0 0 0 0,0 0 1 0 0,0 0-1 0 0,0 0 0 0 0,0 0 1 0 0,0 0-1 0 0,1 0 0 0 0,-1 0 1 0 0,0-1-1 0 0,0 1 1 0 0,0 0-1 0 0,0 0 0 0 0,0 0 1 0 0,0 0-1 0 0,0 0 0 0 0,0 0 1 0 0,0 0-1 0 0,0 0 1 0 0,0 0-1 0 0,0-1 0 0 0,0 1 1 0 0,0 0-1 0 0,0 0 0 0 0,0 0 1 0 0,0 0-1 0 0,0 0 1 0 0,0 0-1 0 0,0 0 0 0 0,0 0 1 0 0,0 0-1 0 0,0 0 0 0 0,0-1 1 0 0,0 1-1 0 0,0 0 1 0 0,0 0-1 0 0,-1 0 0 0 0,1 0 1 0 0,0 0-1 0 0,0 0 0 0 0,0 0 1 0 0,0 0-1 0 0,-6-3 790 0 0,-9 1 1310 0 0,13 3-1967 0 0,-1 1 1 0 0,0-1 0 0 0,0 1 0 0 0,0 0 0 0 0,1 0 0 0 0,-1 0-1 0 0,1 0 1 0 0,-1 0 0 0 0,-2 3 0 0 0,-19 26-325 0 0,20-25 278 0 0,-91 143-86 0 0,-4 7 0 0 0,-219 267 0 0 0,264-353 0 0 0,30-41-11 0 0,16-21-439 0 0,0 2 1 0 0,-8 12-1 0 0,15-21-266 0 0,1-1-857 0 0,0 0-379 0 0,4-2-80 0 0,15-12-15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37 544 8287 0 0,'-31'22'970'0'0,"30"-21"-190"0"0,0-2-630 0 0,1 0 1 0 0,-1 1 0 0 0,1-1-1 0 0,-1 0 1 0 0,1 0-1 0 0,0 1 1 0 0,-1-1 0 0 0,1 0-1 0 0,0 0 1 0 0,0 0-1 0 0,0 0 1 0 0,0 1 0 0 0,-1-1-1 0 0,1 0 1 0 0,0 0 0 0 0,0 0-1 0 0,0 0 1 0 0,1-1-1 0 0,4-18 711 0 0,-3 10-425 0 0,3-6 24 0 0,0-1 0 0 0,0 2 0 0 0,2-1 0 0 0,0 1-1 0 0,9-16 1 0 0,51-71 1386 0 0,-48 74-1395 0 0,-5 8-434 0 0,0 1 1 0 0,1 0-1 0 0,1 2 0 0 0,0 0 0 0 0,2 0 0 0 0,0 2 1 0 0,0 0-1 0 0,2 1 0 0 0,25-14 0 0 0,-15 12-17 0 0,1 2 0 0 0,0 0 0 0 0,2 2 0 0 0,-1 2 0 0 0,1 1 0 0 0,1 1 0 0 0,46-4 0 0 0,-50 9-17 0 0,-1 2 0 0 0,1 1 0 0 0,0 2 0 0 0,38 6 0 0 0,-55-6 134 0 0,-1 1 0 0 0,1 0 1 0 0,0 1-1 0 0,-1 1 0 0 0,0 0 1 0 0,0 1-1 0 0,-1 0 0 0 0,1 0 1 0 0,-1 1-1 0 0,-1 1 0 0 0,1 0 1 0 0,10 11-1 0 0,-17-15-82 0 0,-1 0-1 0 0,0 0 1 0 0,0 0-1 0 0,0 0 0 0 0,0 0 1 0 0,-1 1-1 0 0,0-1 1 0 0,0 1-1 0 0,0-1 1 0 0,-1 1-1 0 0,1 0 0 0 0,-1 0 1 0 0,0-1-1 0 0,0 1 1 0 0,-1 0-1 0 0,0 0 1 0 0,1 0-1 0 0,-2 7 1 0 0,0-5-39 0 0,0 0 0 0 0,-1 0 0 0 0,0 0 0 0 0,-1 1 0 0 0,1-2 0 0 0,-1 1 0 0 0,0 0 1 0 0,-1-1-1 0 0,0 1 0 0 0,0-1 0 0 0,-8 10 0 0 0,-3 0 4 0 0,0 0 0 0 0,-2-2 0 0 0,1 0 0 0 0,-1 0 0 0 0,-21 11 0 0 0,-100 49 0 0 0,96-53 0 0 0,-4 2-143 0 0,-163 80 460 0 0,146-75-1295 0 0,-91 26 0 0 0,130-49-1052 0 0,7-3-2206 0 0,3-1-1564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13823 0 0,'0'0'630'0'0,"0"0"-13"0"0,0 0-320 0 0,0 0 105 0 0,0 0 87 0 0,0 0 20 0 0,-2 0-66 0 0,-5 1-427 0 0,-1 0 1 0 0,1 1-1 0 0,0 0 1 0 0,-1 0-1 0 0,1 1 1 0 0,0 0-1 0 0,-11 6 0 0 0,6-3 223 0 0,-22 8-1 0 0,-6-1 574 0 0,-50 25 1 0 0,30-11-833 0 0,27-13 20 0 0,2 2 0 0 0,0 1 0 0 0,1 2 0 0 0,-40 32 0 0 0,30-17 0 0 0,2 1 0 0 0,-47 56 0 0 0,60-60 0 0 0,1 1 0 0 0,-32 57 0 0 0,44-66 0 0 0,0 1 0 0 0,2 0 0 0 0,1 0 0 0 0,-12 52 0 0 0,19-65 47 0 0,0 1 0 0 0,1 0 0 0 0,0 0 0 0 0,1-1 0 0 0,0 1 0 0 0,1 0 0 0 0,0 0 0 0 0,4 13 0 0 0,-4-19 33 0 0,1-1 1 0 0,0 0-1 0 0,0 0 1 0 0,0 0-1 0 0,0 0 1 0 0,1 0-1 0 0,0-1 1 0 0,0 1-1 0 0,0-1 1 0 0,1 1-1 0 0,0-1 0 0 0,-1 0 1 0 0,1-1-1 0 0,0 1 1 0 0,1-1-1 0 0,-1 1 1 0 0,1-1-1 0 0,0-1 1 0 0,8 5-1 0 0,8 1-75 0 0,0-1-1 0 0,0-1 1 0 0,1-1 0 0 0,22 3-1 0 0,89 1-75 0 0,-107-8-402 0 0,38 0-319 0 0,-23-4-4851 0 0,-15 0-601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0,'11'9'136'0'0,"0"-9"32"0"0,-11 0 8 0 0,0 0 16 0 0,0 0-192 0 0,0 0 0 0 0,0 0 0 0 0,0 0 0 0 0,0 0-376 0 0,0 0-104 0 0,0 0-32 0 0,0 0 0 0 0,-9 1 0 0 0,9-1 0 0 0,0 0 0 0 0,-9 2 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43 8287 0 0,'0'0'191'0'0,"-5"-14"444"0"0,-4-13 875 0 0,9 26-998 0 0,0 1 0 0 0,0 0 0 0 0,0 0 0 0 0,0 0 0 0 0,0 0 0 0 0,0 0 0 0 0,0 0 0 0 0,0 0 0 0 0,0 0 0 0 0,0 0 0 0 0,0 0 0 0 0,1 2 0 0 0,0 2-376 0 0,0 0-1 0 0,0 0 1 0 0,0 0-1 0 0,-1 0 0 0 0,1 0 1 0 0,-1 1-1 0 0,0-1 1 0 0,0 0-1 0 0,-1 0 1 0 0,1 0-1 0 0,-1 0 1 0 0,-2 8-1 0 0,-3 7 72 0 0,-12 26 0 0 0,14-36-238 0 0,-47 95 31 0 0,-103 157 0 0 0,89-149-401 0 0,64-110-86 0 0,-7 9 751 0 0,2-7-6050 0 0,6-4 172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18 11975 0 0,'4'-4'71'0'0,"-2"3"-3"0"0,-1-1 0 0 0,0 1 0 0 0,1 0 0 0 0,-1 0 0 0 0,1 0 0 0 0,-1 0 0 0 0,1 0 1 0 0,-1 0-1 0 0,1 1 0 0 0,0-1 0 0 0,0 0 0 0 0,-1 1 0 0 0,1-1 0 0 0,0 1 0 0 0,0 0 0 0 0,-1 0 0 0 0,4 0 0 0 0,-1-1 4109 0 0,-13 4-2636 0 0,-29 10-1123 0 0,-49 35-404 0 0,-87 54-11 0 0,153-88-3 0 0,2 2 0 0 0,0-1 0 0 0,0 2-1 0 0,2 1 1 0 0,0 0 0 0 0,-15 21 0 0 0,30-37 0 0 0,1 1 0 0 0,-1-1 0 0 0,1 0 0 0 0,0 1 0 0 0,0-1 0 0 0,0 1 0 0 0,0-1 0 0 0,0 1 0 0 0,0-1 0 0 0,1 1 0 0 0,-1 0 0 0 0,1-1 0 0 0,0 1 0 0 0,0 0 0 0 0,0 0 0 0 0,0-1 0 0 0,0 1 0 0 0,1 0 0 0 0,-1-1 0 0 0,1 1 0 0 0,1 3 0 0 0,-1-3 0 0 0,0 0 0 0 0,1 0 0 0 0,0 0 0 0 0,0-1 0 0 0,0 1 0 0 0,0-1 0 0 0,0 1 0 0 0,0-1 0 0 0,1 0 0 0 0,-1 0 0 0 0,1 0 0 0 0,-1 0 0 0 0,1 0 0 0 0,0 0 0 0 0,0-1 0 0 0,0 0 0 0 0,5 2 0 0 0,86 22 0 0 0,-40-13 0 0 0,-18-4 0 0 0,-21-5 0 0 0,21 6 0 0 0,-30-7 0 0 0,7 3 0 0 0,1 0 0 0 0,21 12 0 0 0,-31-15 0 0 0,0 1 0 0 0,0 0 0 0 0,0 0 0 0 0,0 0 0 0 0,-1 0 0 0 0,0 1 0 0 0,0-1 0 0 0,0 1 0 0 0,0 0 0 0 0,0 0 0 0 0,-1 0 0 0 0,3 5 0 0 0,1 6 0 0 0,-7-10 0 0 0,0-2 0 0 0,0 0 0 0 0,1-1 0 0 0,-1 1 0 0 0,0 0 0 0 0,0 0 0 0 0,0-1 0 0 0,0 1 0 0 0,0-1 0 0 0,-1 1 0 0 0,1-1 0 0 0,-1 0 0 0 0,0 1 0 0 0,1-1 0 0 0,-1 0 0 0 0,0 0 0 0 0,0 0 0 0 0,-1 0 0 0 0,1-1 0 0 0,0 1 0 0 0,-1 0 0 0 0,1-1 0 0 0,-5 2 0 0 0,-5 3 0 0 0,1-2 0 0 0,-1 1 0 0 0,-18 3 0 0 0,-29 7 0 0 0,-1-3 0 0 0,-89 7 0 0 0,144-19-63 0 0,-3 0-129 0 0,1 1 1 0 0,0-1-1 0 0,-15-3 1 0 0,21 3-762 0 0,2-2-1013 0 0,7-7-3830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165 430 10135 0 0,'0'0'464'0'0,"0"0"-9"0"0,-5-4-278 0 0,3 2-41 0 0,0 1-1 0 0,1 0 1 0 0,-1-1-1 0 0,1 1 0 0 0,-1-1 1 0 0,1 0-1 0 0,0 1 0 0 0,-1-1 1 0 0,1 0-1 0 0,0 0 1 0 0,0 0-1 0 0,0 0 0 0 0,1 0 1 0 0,-1 0-1 0 0,0 0 1 0 0,1 0-1 0 0,-1 0 0 0 0,1 0 1 0 0,0-1-1 0 0,0 1 1 0 0,0 0-1 0 0,0 0 0 0 0,0 0 1 0 0,0 0-1 0 0,1 0 1 0 0,-1-1-1 0 0,0 1 0 0 0,1 0 1 0 0,0 0-1 0 0,0 0 0 0 0,-1 0 1 0 0,3-3-1 0 0,3-6 211 0 0,0 0-1 0 0,1 1 0 0 0,0 0 1 0 0,1 0-1 0 0,0 0 0 0 0,1 1 1 0 0,-1 1-1 0 0,17-13 0 0 0,26-22 267 0 0,-33 26-610 0 0,0 2-1 0 0,36-24 0 0 0,-5 12-1 0 0,0 1 0 0 0,2 3 0 0 0,0 2 0 0 0,74-20 0 0 0,-119 39 0 0 0,0 1 0 0 0,1 0 0 0 0,-1 0 0 0 0,0 0 0 0 0,1 1 0 0 0,-1 0 0 0 0,13 1 0 0 0,-17 0 0 0 0,0-1 0 0 0,0 1 0 0 0,0 0 0 0 0,0-1 0 0 0,0 1 0 0 0,0 0 0 0 0,0 0 0 0 0,0 1 0 0 0,-1-1 0 0 0,1 0 0 0 0,0 0 0 0 0,0 1 0 0 0,-1-1 0 0 0,1 1 0 0 0,-1 0 0 0 0,0-1 0 0 0,1 1 0 0 0,-1 0 0 0 0,0 0 0 0 0,0 0 0 0 0,0 0 0 0 0,0 0 0 0 0,0 0 0 0 0,-1 0 0 0 0,1 0 0 0 0,0 3 0 0 0,0 2 0 0 0,-1-1 0 0 0,1 1 0 0 0,-1 0 0 0 0,0-1 0 0 0,-1 1 0 0 0,0-1 0 0 0,0 1 0 0 0,0-1 0 0 0,-1 1 0 0 0,0-1 0 0 0,0 0 0 0 0,0 0 0 0 0,-4 7 0 0 0,-4 5 0 0 0,-1 0 0 0 0,-23 31 0 0 0,21-34 0 0 0,0 0 0 0 0,-2-1 0 0 0,1-1 0 0 0,-2 0 0 0 0,0-1 0 0 0,-25 15 0 0 0,-112 50 0 0 0,111-58 0 0 0,-20 8 0 0 0,-85 23 0 0 0,122-44-379 0 0,-1 0 0 0 0,1-2 0 0 0,-1 0-1 0 0,-45-1 1 0 0,62-4-544 0 0,8 1 842 0 0,0-1-1 0 0,0 1 1 0 0,0 0-1 0 0,0 0 1 0 0,1 0-1 0 0,-1 0 1 0 0,0 0-1 0 0,0 0 1 0 0,0 0-1 0 0,0 1 1 0 0,1-1-1 0 0,-1 0 1 0 0,-2 1-1 0 0,13 10 878 0 0,9 9-480 0 0,2 0 0 0 0,1-2-1 0 0,29 21 1 0 0,-37-28-20 0 0,7 3 240 0 0,1 0 0 0 0,47 21 0 0 0,52 12-564 0 0,-18-7 125 0 0,60 19 1879 0 0,-152-52-1976 0 0,-11-7-4 0 0,1 1-1 0 0,0-1 0 0 0,-1 1 1 0 0,1-1-1 0 0,-1 1 1 0 0,1-1-1 0 0,-1 1 1 0 0,0 0-1 0 0,1-1 0 0 0,-1 1 1 0 0,1-1-1 0 0,-1 1 1 0 0,1 1-1 0 0,-1-1-37 0 0,0 0-1 0 0,-1 0 1 0 0,1 0 0 0 0,0 1-1 0 0,0-1 1 0 0,-1 0-1 0 0,1 0 1 0 0,0 0 0 0 0,-1 0-1 0 0,1 0 1 0 0,-1 0 0 0 0,1 0-1 0 0,-1-1 1 0 0,1 1-1 0 0,-1 0 1 0 0,0 0 0 0 0,0 0-1 0 0,1 0 1 0 0,-1-1-1 0 0,0 1 1 0 0,0 0 0 0 0,0-1-1 0 0,0 1 1 0 0,0-1-1 0 0,-1 1 1 0 0,-31 14-1718 0 0,24-11 866 0 0,-3 1-1080 0 0,1-3-3824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27 17503 0 0,'5'-4'173'0'0,"-1"1"0"0"0,1 0 0 0 0,0 0 1 0 0,0 1-1 0 0,1 0 0 0 0,-1 0 0 0 0,1 0 0 0 0,-1 0 0 0 0,1 1 0 0 0,5-1 0 0 0,0 3-157 0 0,-10-1-16 0 0,-1 1 0 0 0,1-1 0 0 0,0 1 0 0 0,-1-1 0 0 0,1 1 0 0 0,-1 0 0 0 0,1-1 0 0 0,0 1 0 0 0,-1 0 0 0 0,1 0 0 0 0,-1-1 0 0 0,0 1 0 0 0,1 0 0 0 0,-1 0 0 0 0,0 0 0 0 0,1 0 0 0 0,-1-1 0 0 0,0 1 0 0 0,0 0 0 0 0,0 0 0 0 0,0 0 0 0 0,0 0 0 0 0,0 0 0 0 0,0 0 0 0 0,0-1 0 0 0,0 1 0 0 0,-1 2 0 0 0,-7 26 0 0 0,6-26 0 0 0,-4 11 0 0 0,-1 0 0 0 0,-1 0 0 0 0,0-1 0 0 0,-19 22 0 0 0,-8 13 0 0 0,-87 152 0 0 0,91-145 0 0 0,-13 19 0 0 0,15-28-45 0 0,21-31-447 0 0,-1 0-1 0 0,-1-1 0 0 0,0 0 0 0 0,-24 24 0 0 0,26-32-5646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3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13823 0 0,'1'-5'125'0'0,"1"0"0"0"0,-1-1 0 0 0,1 2 0 0 0,0-1 0 0 0,0 0 0 0 0,1 0 0 0 0,-1 1 0 0 0,1-1 0 0 0,0 1 0 0 0,0 0 0 0 0,6-6 0 0 0,4-5 168 0 0,14-22 0 0 0,-18 24 70 0 0,0 0-1 0 0,1 0 1 0 0,14-12-1 0 0,116-95-407 0 0,-113 100 293 0 0,2 2 0 0 0,-1 0 0 0 0,48-20 0 0 0,-49 27 271 0 0,1 1 0 0 0,0 1 0 0 0,41-7 0 0 0,-56 14-410 0 0,1 0 0 0 0,-1 1 0 0 0,1 0 0 0 0,-1 2 0 0 0,1-1 0 0 0,0 1-1 0 0,-1 1 1 0 0,1 1 0 0 0,20 6 0 0 0,-31-8-109 0 0,1 0 0 0 0,-1 1 0 0 0,0-1 0 0 0,0 1 0 0 0,0 0 0 0 0,0-1 0 0 0,0 1 0 0 0,0 1 0 0 0,0-1 0 0 0,-1 0 0 0 0,1 1 0 0 0,-1-1 0 0 0,0 1 0 0 0,0 0 0 0 0,0 0 0 0 0,0 0 0 0 0,0 0 0 0 0,0 0 0 0 0,-1 0 0 0 0,0 0 0 0 0,1 1 0 0 0,-1-1 0 0 0,0 0 0 0 0,-1 1 0 0 0,1-1 0 0 0,-1 1 0 0 0,1-1 0 0 0,-1 1 0 0 0,0-1 0 0 0,-1 7 0 0 0,0-2 0 0 0,-1 0 0 0 0,0 0 0 0 0,0 0 0 0 0,0 0 0 0 0,-1 0 0 0 0,-1-1 0 0 0,1 1 0 0 0,-1-1 0 0 0,0 0 0 0 0,-1 0 0 0 0,0 0 0 0 0,-6 7 0 0 0,-28 24-365 0 0,-1-2 0 0 0,-1-1-1 0 0,-2-2 1 0 0,-59 34 0 0 0,67-47-62 0 0,0-1 1 0 0,0-2 0 0 0,-2-1 0 0 0,0-2 0 0 0,-1-1 0 0 0,0-3 0 0 0,0 0 0 0 0,-2-3-1 0 0,-72 5 1 0 0,79-9 426 0 0,41-4-103 0 0,1-1-73 0 0,0 0-1 0 0,0 1 1 0 0,0 0-1 0 0,0 1 0 0 0,17 1 1 0 0,-4 4 856 0 0,-1 1 0 0 0,1 1 1 0 0,30 15-1 0 0,56 39-175 0 0,-88-47-85 0 0,0 1-1 0 0,-1 0 0 0 0,26 29 0 0 0,45 59-32 0 0,-61-68-475 0 0,14 18 88 0 0,-37-47-1293 0 0,-5-4-5174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4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 8287 0 0,'0'0'382'0'0,"3"0"-8"0"0,1 0-489 0 0,2-1 788 0 0,8-1 4692 0 0,-50 6-4686 0 0,-62 17 0 0 0,86-17-563 0 0,-1 0 1 0 0,1 1 0 0 0,0 0 0 0 0,0 1 0 0 0,0 1 0 0 0,1 0 0 0 0,0 0-1 0 0,-12 11 1 0 0,13-9-117 0 0,3-3 0 0 0,0 0 0 0 0,0 1 0 0 0,1 0 0 0 0,0 0 0 0 0,0 0 0 0 0,-7 11 0 0 0,9-9 128 0 0,-1 0 0 0 0,1 0 0 0 0,1 1 0 0 0,-1-1 0 0 0,2 1 0 0 0,-1 0 0 0 0,-1 12 0 0 0,4-18-88 0 0,0-1-1 0 0,0 1 0 0 0,0-1 1 0 0,0 0-1 0 0,0 1 1 0 0,1-1-1 0 0,-1 0 0 0 0,1 1 1 0 0,0-1-1 0 0,0 0 0 0 0,0 0 1 0 0,0 0-1 0 0,1 0 1 0 0,0 0-1 0 0,-1 0 0 0 0,1 0 1 0 0,0 0-1 0 0,0-1 1 0 0,0 1-1 0 0,1 0 0 0 0,-1-1 1 0 0,1 0-1 0 0,-1 0 0 0 0,1 0 1 0 0,3 2-1 0 0,-1-1 72 0 0,-1-1 1 0 0,1 0-1 0 0,-1-1 0 0 0,1 1 0 0 0,0-1 1 0 0,-1 0-1 0 0,1 0 0 0 0,0 0 0 0 0,0-1 1 0 0,0 1-1 0 0,7-2 0 0 0,5 0 141 0 0,-1-2 0 0 0,18-4 0 0 0,-30 6-295 0 0,9-2 43 0 0,1-1 0 0 0,-1 0 0 0 0,0-1 0 0 0,0-1 0 0 0,12-7 0 0 0,-17 8 0 0 0,0 0 0 0 0,0-1 0 0 0,-1 0 0 0 0,0 0 0 0 0,0-1 0 0 0,0 0 0 0 0,-1 0 0 0 0,8-11 0 0 0,-10 12 3 0 0,0-1-1 0 0,-1 1 1 0 0,1-1 0 0 0,-1 0-1 0 0,0 0 1 0 0,2-9 0 0 0,-5 12-97 0 0,1 1 1 0 0,0-1-1 0 0,-1 1 1 0 0,0-1-1 0 0,0 0 1 0 0,0 0-1 0 0,0 1 1 0 0,-1-1-1 0 0,1 1 1 0 0,-1-1-1 0 0,0 0 1 0 0,0 1-1 0 0,0-1 1 0 0,-4-6-1 0 0,4 8-3 0 0,-1 0-1 0 0,1 0 0 0 0,-1 0 1 0 0,1 0-1 0 0,-1 0 1 0 0,0 0-1 0 0,0 0 0 0 0,0 1 1 0 0,0-1-1 0 0,0 0 1 0 0,-1 1-1 0 0,1 0 1 0 0,0 0-1 0 0,-1-1 0 0 0,-3 0 1 0 0,-4 0-497 0 0,1-1 0 0 0,0 2 0 0 0,-11-1 0 0 0,-2-1-1473 0 0,6 0-1557 0 0,2-1-900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4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24 463 10135 0 0,'0'0'464'0'0,"0"0"-9"0"0,-1 2-295 0 0,0 1 318 0 0,0 1 0 0 0,-1 0-1 0 0,1-1 1 0 0,-1 0 0 0 0,-3 5 0 0 0,4-7 407 0 0,0 0-581 0 0,-4 4-196 0 0,4-4 275 0 0,0-4-259 0 0,0-1 0 0 0,1 1 0 0 0,0-1 0 0 0,-1 1 1 0 0,2-1-1 0 0,-1 1 0 0 0,0-1 0 0 0,1 1 0 0 0,-1-1 1 0 0,1 1-1 0 0,0-1 0 0 0,2-4 0 0 0,1-5 184 0 0,1 0-1 0 0,1 1 0 0 0,0 0 0 0 0,12-19 1 0 0,37-43 2310 0 0,-20 30-1761 0 0,-23 28-727 0 0,1 2-1 0 0,0 0 1 0 0,1 0-1 0 0,1 1 1 0 0,0 1 0 0 0,1 1-1 0 0,0 0 1 0 0,0 1-1 0 0,25-11 1 0 0,17-4-451 0 0,94-25 0 0 0,-102 34-30 0 0,2 2-1613 0 0,-31 7 941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10135 0 0,'1'-1'204'0'0,"0"-1"0"0"0,0 1 0 0 0,0-1 0 0 0,0 1 0 0 0,0-1 0 0 0,0 1 0 0 0,1 0 0 0 0,-1 0 0 0 0,0-1 0 0 0,1 1 0 0 0,-1 0 0 0 0,3-1 0 0 0,22-12 2336 0 0,1-1-1609 0 0,-26 15-422 0 0,-1 0-66 0 0,2-1-294 0 0,-2 1-140 0 0,0 0-1 0 0,1-1 0 0 0,-1 1 1 0 0,0 0-1 0 0,1 0 0 0 0,-1 0 0 0 0,0 0 1 0 0,1 0-1 0 0,-1 0 0 0 0,1 0 1 0 0,-1 0-1 0 0,0 0 0 0 0,1 0 1 0 0,-1 0-1 0 0,0 0 0 0 0,1 0 1 0 0,-1 0-1 0 0,0 0 0 0 0,1 0 1 0 0,-1 0-1 0 0,0 1 0 0 0,1-1 1 0 0,-1 0-1 0 0,0 0 0 0 0,1 0 1 0 0,-1 1-1 0 0,0-1 0 0 0,0 0 1 0 0,1 0-1 0 0,-1 0 0 0 0,0 1 1 0 0,0-1-1 0 0,1 0 0 0 0,-1 1 1 0 0,0-1-1 0 0,0 0 0 0 0,0 1 0 0 0,1-1 1 0 0,-1 0-1 0 0,0 1 0 0 0,0-1 1 0 0,0 0-1 0 0,0 1 0 0 0,0-1 1 0 0,0 0-1 0 0,0 1 0 0 0,0-1 1 0 0,0 1-1 0 0,0-1 43 0 0,2 5 125 0 0,-1 0 0 0 0,0 0 0 0 0,0 0 0 0 0,-1 1 0 0 0,0-1 0 0 0,0 0 1 0 0,0 8-1 0 0,-9 41 38 0 0,3-21-232 0 0,-22 141 18 0 0,17-91 0 0 0,11-71 0 0 0,-1 0 0 0 0,1 0 0 0 0,1 0 0 0 0,5 23 0 0 0,1-13 0 0 0,4 11 0 0 0,-6-26 0 0 0,-4-7 0 0 0,0 1 0 0 0,1-1 0 0 0,-1 0 0 0 0,0 0 0 0 0,0 0 0 0 0,0 0 0 0 0,1-1 0 0 0,-1 1 0 0 0,0 0 0 0 0,0 0 0 0 0,0-1 0 0 0,0 1 0 0 0,0-1 0 0 0,1 1 0 0 0,-1-1 0 0 0,0 1 0 0 0,0-1 0 0 0,1-1 0 0 0,18-14 0 0 0,-19 15 0 0 0,29-27 520 0 0,31-39 0 0 0,19-20 488 0 0,-63 71-1013 0 0,70-59 16 0 0,-71 63-25 0 0,1 1 0 0 0,0 1 0 0 0,1 0 0 0 0,21-8 0 0 0,-37 17-323 0 0,-2 1-138 0 0,0 0-33 0 0,0 0 66 0 0,-5 12 276 0 0,-1 1 166 0 0,0 1 0 0 0,1-1 0 0 0,1 1 0 0 0,0 0 0 0 0,1 0 0 0 0,0 0 0 0 0,1 0 0 0 0,1 1 0 0 0,0-1 0 0 0,1 1 0 0 0,1-1 0 0 0,0 0 0 0 0,1 1 0 0 0,6 21 0 0 0,-6-25 0 0 0,2 0 0 0 0,-1-1 0 0 0,1 1 0 0 0,1-1 0 0 0,0 0 0 0 0,1 0 0 0 0,0 0 0 0 0,0-1 0 0 0,15 17 0 0 0,-20-25 0 0 0,0 1 0 0 0,0-1 0 0 0,0 1 0 0 0,1-1 0 0 0,-1 0 0 0 0,1 0 0 0 0,-1 0 0 0 0,1 0 0 0 0,-1 0 0 0 0,1 0 0 0 0,0 0 0 0 0,-1 0 0 0 0,4 0 0 0 0,1 1 0 0 0,-4-1 56 0 0,1 0-1 0 0,0-1 0 0 0,0 1 1 0 0,1-1-1 0 0,-1 0 0 0 0,0 0 1 0 0,0 0-1 0 0,0 0 0 0 0,0 0 1 0 0,0-1-1 0 0,0 1 0 0 0,0-1 1 0 0,0 0-1 0 0,0 0 0 0 0,0 0 1 0 0,-1 0-1 0 0,6-3 0 0 0,0 0 144 0 0,-1-1 1 0 0,1 0-1 0 0,-1 0 0 0 0,12-13 0 0 0,7-6-199 0 0,-14 15 0 0 0,17-22 0 0 0,-4 0 628 0 0,-2-1-1 0 0,25-45 1 0 0,26-59-463 0 0,-51 87-165 0 0,-17 34 0 0 0,1 0 0 0 0,1 1 0 0 0,15-24 0 0 0,-19 36-687 0 0,-3 7 25 0 0,-2 8-677 0 0,-3 1-175 0 0,-1 2-20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60 192 10135 0 0,'0'0'464'0'0,"0"0"-9"0"0,0 0-155 0 0,0 0 443 0 0,0 0 227 0 0,1 1 44 0 0,1 3-719 0 0,1 1-163 0 0,0 1 1 0 0,-1-1-1 0 0,0 0 1 0 0,-1 1-1 0 0,1-1 1 0 0,0 7-1 0 0,0 10 329 0 0,-1-1 0 0 0,-1 1 0 0 0,-1 0 0 0 0,-1-1-1 0 0,-6 29 1 0 0,5-27-223 0 0,-5 17 369 0 0,-15 47 0 0 0,13-56-631 0 0,2 0-1 0 0,1 0 1 0 0,-3 39 0 0 0,11-44 24 0 0,-1-25 0 0 0,0-1 0 0 0,0 1 0 0 0,0-1 0 0 0,0 0 0 0 0,0 1 0 0 0,0-1 0 0 0,0 0 0 0 0,0 1 0 0 0,0-1 0 0 0,0 0 0 0 0,1 1 0 0 0,-1-1 0 0 0,0 0 0 0 0,0 1 0 0 0,0-1 0 0 0,1 0 0 0 0,-1 1 0 0 0,0-1 0 0 0,0 0 0 0 0,0 0 0 0 0,1 1 0 0 0,-1-1 0 0 0,0 0 0 0 0,1 0 0 0 0,-1 0 0 0 0,0 1 0 0 0,1-1 0 0 0,-1 0 0 0 0,0 0 0 0 0,1 0 0 0 0,-1 0 0 0 0,0 0 0 0 0,1 1 0 0 0,-1-1 0 0 0,0 0 0 0 0,1 0 0 0 0,-1 0 0 0 0,0 0 0 0 0,1 0 0 0 0,-1 0 0 0 0,0 0 0 0 0,1 0 0 0 0,-1-1 0 0 0,1 1 0 0 0,-1 0 0 0 0,0 0 0 0 0,1 0 0 0 0,-1 0 0 0 0,0 0 0 0 0,1 0 0 0 0,-1-1 0 0 0,0 1 0 0 0,0 0 0 0 0,1-1 0 0 0,-1 1 0 0 0,7-3 58 0 0,0-1-1 0 0,-1-1 0 0 0,1 1 1 0 0,-1-1-1 0 0,0 0 0 0 0,-1 0 1 0 0,1-1-1 0 0,8-12 0 0 0,-2 4 358 0 0,89-117 679 0 0,-69 86-1071 0 0,-20 28-23 0 0,96-126 0 0 0,-93 127 0 0 0,-15 17 0 0 0,0-1 0 0 0,0 0 0 0 0,0 0 0 0 0,0 1 0 0 0,0-1 0 0 0,0 0 0 0 0,0 0 0 0 0,0 0 0 0 0,0 1 0 0 0,0-1 0 0 0,0 0 0 0 0,0 0 0 0 0,0 0 0 0 0,0 1 0 0 0,0-1 0 0 0,0 0 0 0 0,0 0 0 0 0,1 0 0 0 0,-1 1 0 0 0,0-1 0 0 0,0 0 0 0 0,0 0 0 0 0,0 0 0 0 0,0 0 0 0 0,1 0 0 0 0,-1 1 0 0 0,0-1 0 0 0,0 0 0 0 0,0 0 0 0 0,0 0 0 0 0,1 0 0 0 0,-1 0 0 0 0,0 0 0 0 0,0 0 0 0 0,0 0 0 0 0,1 0 0 0 0,-1 1 0 0 0,0-1 0 0 0,0 0 0 0 0,0 0 0 0 0,1 0 0 0 0,-1 0 0 0 0,0 0 0 0 0,0 0 0 0 0,1 0 0 0 0,-1-1 0 0 0,0 1 0 0 0,0 0 0 0 0,0 0 0 0 0,1 0 0 0 0,-1 0 0 0 0,0 0 0 0 0,0 0 0 0 0,0 0 0 0 0,1 0 0 0 0,-1 0 0 0 0,0-1 0 0 0,0 1 0 0 0,0 0 0 0 0,0 0 0 0 0,0 0 0 0 0,1-1 0 0 0,-1 2 0 0 0,1 21 0 0 0,0 1 0 0 0,-2-1 0 0 0,0 1 0 0 0,-5 22 0 0 0,2-22 0 0 0,2 1 0 0 0,0-1 0 0 0,3 37 0 0 0,-1-55 0 0 0,1 0 0 0 0,-1 0 0 0 0,1 0 0 0 0,0 0 0 0 0,0-1 0 0 0,0 1 0 0 0,1 0 0 0 0,0 0 0 0 0,0-1 0 0 0,0 1 0 0 0,0-1 0 0 0,1 0 0 0 0,0 1 0 0 0,0-1 0 0 0,0-1 0 0 0,4 5 0 0 0,-7-8 0 0 0,0 1 0 0 0,0-1 0 0 0,1 1 0 0 0,-1-1 0 0 0,0 0 0 0 0,1 1 0 0 0,-1-1 0 0 0,0 0 0 0 0,1 1 0 0 0,-1-1 0 0 0,1 0 0 0 0,-1 0 0 0 0,0 1 0 0 0,1-1 0 0 0,-1 0 0 0 0,1 0 0 0 0,-1 0 0 0 0,1 1 0 0 0,-1-1 0 0 0,1 0 0 0 0,-1 0 0 0 0,1 0 0 0 0,-1 0 0 0 0,1 0 0 0 0,-1 0 0 0 0,1 0 0 0 0,-1 0 0 0 0,0 0 0 0 0,1 0 0 0 0,-1-1 0 0 0,1 1 0 0 0,-1 0 0 0 0,2 0 0 0 0,-1-1 0 0 0,7 1 161 0 0,0-1 0 0 0,1 0 0 0 0,-1-1 0 0 0,11-3 0 0 0,-14 3-7 0 0,-1 0 0 0 0,1-1 0 0 0,-1 0 0 0 0,0 1 0 0 0,0-1 0 0 0,4-5 0 0 0,27-27-90 0 0,-2-1-1 0 0,54-77 1 0 0,-73 94-18 0 0,151-220 1930 0 0,-143 209-2056 0 0,2 0 0 0 0,1 2-1 0 0,1 1 1 0 0,43-34 0 0 0,-58 51-323 0 0,-9 8 219 0 0,0 0 0 0 0,1 0-1 0 0,-1 1 1 0 0,0-1 0 0 0,0 0 0 0 0,1 1 0 0 0,-1-1 0 0 0,1 1 0 0 0,-1 0 0 0 0,5-1 0 0 0,-5 1-807 0 0,-2 1-802 0 0,0 0-3252 0 0,0 0-1393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76 8287 0 0,'0'-2'191'0'0,"1"0"-155"0"0,1 0-1 0 0,-1 0 1 0 0,1-1 0 0 0,-1 1-1 0 0,1 0 1 0 0,0 0-1 0 0,0 0 1 0 0,-1 0 0 0 0,2 1-1 0 0,-1-1 1 0 0,0 1 0 0 0,0-1-1 0 0,0 1 1 0 0,1 0 0 0 0,-1-1-1 0 0,0 1 1 0 0,4-1-1 0 0,2-1-3 0 0,8-8-32 0 0,-16 11 30 0 0,1-1 0 0 0,-1 1 0 0 0,0 0-1 0 0,0-1 1 0 0,1 0 0 0 0,-1 1-1 0 0,0-1 1 0 0,0 1 0 0 0,0-1 0 0 0,0 1-1 0 0,1-1 1 0 0,-1 1 0 0 0,0-1-1 0 0,0 1 1 0 0,0-1 0 0 0,0 1 0 0 0,0-1-1 0 0,0 0 1 0 0,-1 1 0 0 0,1-1 0 0 0,0 1-1 0 0,0-1 1 0 0,0 1 0 0 0,0-1-1 0 0,-1 1 1 0 0,1-1 0 0 0,0 1 0 0 0,-1-1-1 0 0,1 1 1 0 0,0-1 0 0 0,-1 1-1 0 0,1 0 1 0 0,0-1 0 0 0,-1 1 0 0 0,1-1-1 0 0,-1 1 1 0 0,1 0 0 0 0,-1-1 0 0 0,1 1-1 0 0,-1 0 1 0 0,-1-1 140 0 0,0-1 0 0 0,1 2 0 0 0,-1-1-1 0 0,0 0 1 0 0,0 0 0 0 0,0 0 0 0 0,1 1 0 0 0,-1-1 0 0 0,-4 0 0 0 0,-3 2 239 0 0,0 1 1 0 0,1 0 0 0 0,-1 0 0 0 0,1 0-1 0 0,0 1 1 0 0,0 1 0 0 0,-10 4 0 0 0,-11 5-379 0 0,2-3 320 0 0,0 2 1 0 0,-43 26 0 0 0,56-29-218 0 0,2 0 1 0 0,-1 1 0 0 0,1 0-1 0 0,1 1 1 0 0,0 1 0 0 0,-17 21-1 0 0,25-28-134 0 0,0-1 0 0 0,1 1 0 0 0,-1 0 0 0 0,1 0 0 0 0,0 1 0 0 0,0-1 0 0 0,0 0 0 0 0,1 1 0 0 0,-2 9 0 0 0,5-4 0 0 0,-2-9 0 0 0,2 3 0 0 0,9 4 0 0 0,-9-7 49 0 0,1-1 0 0 0,0 0 0 0 0,0 0 0 0 0,-1 0 0 0 0,1 0 1 0 0,0 0-1 0 0,0-1 0 0 0,0 1 0 0 0,0-1 0 0 0,0 0 0 0 0,0 0 0 0 0,0 0 0 0 0,0 0 0 0 0,0-1 0 0 0,0 1 0 0 0,0-1 0 0 0,0 1 0 0 0,0-1 0 0 0,3-2 0 0 0,7-2 305 0 0,1 0 0 0 0,18-12 0 0 0,-29 15-349 0 0,108-63-5 0 0,-98 56 0 0 0,-11 6 0 0 0,-3 1 0 0 0,2 0-41 0 0,-1 1 0 0 0,0 0 0 0 0,1-1-1 0 0,-1 1 1 0 0,0 0 0 0 0,0-1 0 0 0,0 1 0 0 0,0 0-1 0 0,0-1 1 0 0,-1 1 0 0 0,1 0 0 0 0,0-1-1 0 0,0 1 1 0 0,-1 0 0 0 0,1-1 0 0 0,-1 1 0 0 0,1 0-1 0 0,-1 0 1 0 0,0 0 0 0 0,0-1 0 0 0,1 1 0 0 0,-1 0-1 0 0,0 0 1 0 0,0 0 0 0 0,0 0 0 0 0,-2-1 0 0 0,1-1-231 0 0,-48-43-336 0 0,41 30-2241 0 0,9 16 1826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1 598 10135 0 0,'0'0'231'0'0,"0"0"29"0"0,0 0 19 0 0,0-16 478 0 0,1-4 1091 0 0,6-30-1 0 0,-3 17-122 0 0,1 8-782 0 0,0 0 1 0 0,2 1-1 0 0,18-46 0 0 0,-21 61-708 0 0,1-1-1 0 0,0 1 1 0 0,1 0 0 0 0,0 1-1 0 0,1-1 1 0 0,-1 1 0 0 0,1 0-1 0 0,1 1 1 0 0,13-11 0 0 0,5-1-77 0 0,53-30 1 0 0,-21 20-620 0 0,2 2-1 0 0,80-25 1 0 0,-65 21-1412 0 0,-14 5-1119 0 0,-39 20 1457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28 10135 0 0,'0'0'231'0'0,"8"-8"546"0"0,-5 3-583 0 0,-2 4 552 0 0,19-10 2205 0 0,-19 10-2286 0 0,-1 1-121 0 0,2-1-28 0 0,-1 1-417 0 0,0 0 0 0 0,1 0 0 0 0,-1 0 0 0 0,0-1 0 0 0,0 1 0 0 0,0 0 0 0 0,0 0 1 0 0,0 1-1 0 0,0-1 0 0 0,0 0 0 0 0,0 0 0 0 0,1 0 0 0 0,-1 1 0 0 0,0-1 0 0 0,0 0 0 0 0,0 1 0 0 0,0-1 0 0 0,0 1 0 0 0,0 0 0 0 0,1 0 0 0 0,-1 1-63 0 0,0-1 1 0 0,0 1 0 0 0,0-1-1 0 0,-1 1 1 0 0,1-1-1 0 0,0 1 1 0 0,-1 0-1 0 0,1-1 1 0 0,-1 1-1 0 0,0 0 1 0 0,1-1-1 0 0,-1 1 1 0 0,0 0-1 0 0,0-1 1 0 0,0 3-1 0 0,-1 5-36 0 0,-1-1 0 0 0,0 1 0 0 0,0 0 0 0 0,0-1 0 0 0,-1 0 0 0 0,-1 1 0 0 0,-4 7 0 0 0,-2 8 0 0 0,-16 37 0 0 0,-3-2 0 0 0,-3-1 0 0 0,-2-1 0 0 0,-60 76 0 0 0,73-108-207 0 0,-1 0 0 0 0,0-2-1 0 0,-27 21 1 0 0,47-43-746 0 0,2-1-58 0 0,0 0-12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231 189 11975 0 0,'0'0'547'0'0,"0"0"-11"0"0,-2 1-344 0 0,-15 9-171 0 0,3-4 1939 0 0,13-6-1448 0 0,1 0 0 0 0,0 0 0 0 0,0 0-69 0 0,2 0-294 0 0,17-3 180 0 0,74-15 1390 0 0,-66 13-1715 0 0,1 1 0 0 0,0 1 0 0 0,37 2 0 0 0,-58 1-3 0 0,0 0 0 0 0,0 0 0 0 0,12 4 0 0 0,23 3-69 0 0,-40-7-269 0 0,-2 0-138 0 0,6-5-475 0 0,-5 3 938 0 0,0 0 0 0 0,0 1 1 0 0,0-1-1 0 0,0 0 1 0 0,-1 0-1 0 0,1 0 1 0 0,-1 0-1 0 0,1 0 0 0 0,-1 0 1 0 0,0 0-1 0 0,1 0 1 0 0,-1-2-1 0 0,-2-28-4 0 0,2 23 17 0 0,-2-7-1 0 0,0 0 0 0 0,-1 0 0 0 0,-8-25 0 0 0,11 40 0 0 0,0 0 0 0 0,0 0 0 0 0,-1 0 0 0 0,1 0 0 0 0,0 0 0 0 0,-1 0 0 0 0,1 0 0 0 0,-1 0 0 0 0,1 0 0 0 0,-1 0 0 0 0,0 1 0 0 0,1-1 0 0 0,-1 0 0 0 0,0 0 0 0 0,0 1 0 0 0,1-1 0 0 0,-1 0 0 0 0,0 1 0 0 0,0-1 0 0 0,0 1 0 0 0,0-1 0 0 0,0 1 0 0 0,0-1 0 0 0,0 1 0 0 0,0 0 0 0 0,-1-1 0 0 0,0 1 0 0 0,0 0 0 0 0,1 0 0 0 0,-1 1 0 0 0,0-1 0 0 0,0 1 0 0 0,1-1 0 0 0,-1 1 0 0 0,0-1 0 0 0,-2 3 0 0 0,0-2 0 0 0,-43 20 0 0 0,2 2 0 0 0,0 2 0 0 0,2 2 0 0 0,0 2 0 0 0,2 2 0 0 0,2 1 0 0 0,0 2 0 0 0,-39 47 0 0 0,69-71 0 0 0,1 1 0 0 0,0 0 0 0 0,0 0 0 0 0,2 0 0 0 0,-1 1 0 0 0,2 0 0 0 0,-1 0 0 0 0,2 1 0 0 0,-1 0 0 0 0,-2 14 0 0 0,7-23 25 0 0,0-1 0 0 0,-1 1 0 0 0,1-1 0 0 0,0 1 0 0 0,1-1 0 0 0,-1 1 0 0 0,1-1 0 0 0,-1 0 0 0 0,1 1 0 0 0,0-1 0 0 0,1 0 0 0 0,-1 0 0 0 0,0 1 0 0 0,1-1 0 0 0,0 0 0 0 0,-1 0 0 0 0,1-1 0 0 0,0 1 0 0 0,1 0 0 0 0,-1-1 0 0 0,0 1 0 0 0,1-1 0 0 0,0 0 0 0 0,-1 1 1 0 0,1-1-1 0 0,3 1 0 0 0,1 1 10 0 0,-1-1 1 0 0,1 0 0 0 0,0 0 0 0 0,0-1 0 0 0,0 0 0 0 0,0 0 0 0 0,0-1 0 0 0,1 0 0 0 0,-1 0 0 0 0,0 0 0 0 0,11-2 0 0 0,15-2-1661 0 0,4-4-4513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301 263 6447 0 0,'0'0'298'0'0,"-1"0"-10"0"0,-3-3-188 0 0,-2 3-19 0 0,5 0 284 0 0,1 0 122 0 0,0 0 22 0 0,-16 0 99 0 0,10-1-608 0 0,-17 4 0 0 0,19-2-9 0 0,3-1 14 0 0,0 1-1 0 0,0-1 1 0 0,0 0-1 0 0,0 0 1 0 0,-1 0-1 0 0,1 1 1 0 0,0-1-1 0 0,0 0 1 0 0,0-1-1 0 0,-1 1 1 0 0,1 0-1 0 0,0 0 1 0 0,0 0-1 0 0,0-1 1 0 0,0 1-1 0 0,-1-1 1 0 0,0 0-1 0 0,1 1 59 0 0,1 0 0 0 0,-1 0-1 0 0,1 0 1 0 0,0 0 0 0 0,-1-1-1 0 0,1 1 1 0 0,-1 0 0 0 0,1 0-1 0 0,-1-1 1 0 0,1 1 0 0 0,0 0-1 0 0,-1-1 1 0 0,1 1 0 0 0,-1 0-1 0 0,1-1 1 0 0,0 1-1 0 0,-1 0 1 0 0,1-1 0 0 0,0 1-1 0 0,0-1 1 0 0,-1 1 0 0 0,1-1-1 0 0,0 1 1 0 0,0-1 0 0 0,0 1-1 0 0,0-1 1 0 0,0 1 0 0 0,-1-1-1 0 0,1 0 1 0 0,0 0 35 0 0,1-1 0 0 0,-1 1-1 0 0,0-1 1 0 0,1 1 0 0 0,-1-1 0 0 0,1 1-1 0 0,-1 0 1 0 0,1-1 0 0 0,0 1 0 0 0,1-2 0 0 0,0-1 87 0 0,0 1 1 0 0,1 0-1 0 0,0-1 1 0 0,0 1 0 0 0,0 0-1 0 0,0 1 1 0 0,5-4-1 0 0,24-13 857 0 0,-7 4-386 0 0,1 0-1 0 0,0 2 1 0 0,35-12-1 0 0,119-26-639 0 0,-89 27 704 0 0,100-14 0 0 0,-139 34-167 0 0,-47 3-547 0 0,-1 2-1 0 0,0-1 1 0 0,1 0-1 0 0,-1 1 1 0 0,0 0-1 0 0,1 0 1 0 0,-1 0-1 0 0,0 1 1 0 0,6 2-1 0 0,-9-4-5 0 0,0 1 0 0 0,0 0 0 0 0,0 0 0 0 0,0-1 0 0 0,0 1 0 0 0,0 0 0 0 0,0 0 0 0 0,0 0 0 0 0,-1 0 0 0 0,1 0 0 0 0,0 0 0 0 0,-1 0 0 0 0,1 0 0 0 0,0 0 0 0 0,-1 0 0 0 0,1 1 0 0 0,-1-1 0 0 0,1 2 0 0 0,-1 0 0 0 0,0 0 0 0 0,0-1 0 0 0,0 1 0 0 0,0-1 0 0 0,0 1 0 0 0,0 0 0 0 0,-1-1 0 0 0,-1 5 0 0 0,0 0 0 0 0,-1 1 0 0 0,-1-1 0 0 0,1 0 0 0 0,-1 0 0 0 0,-6 7 0 0 0,-13 16 0 0 0,-1-1 0 0 0,-2-1 0 0 0,-51 42 0 0 0,52-51 20 0 0,-1-1 1 0 0,-1-1-1 0 0,-1-1 0 0 0,0-1 0 0 0,-50 17 1 0 0,38-18-398 0 0,-2-3 1 0 0,1-1 0 0 0,-71 7-1 0 0,97-15 276 0 0,0 0 0 0 0,1 1-1 0 0,-1 1 1 0 0,1 0 0 0 0,-25 11-1 0 0,99-27 102 0 0,-29 6 0 0 0,-1 2 0 0 0,42-1 0 0 0,-51 4 0 0 0,-1 1 222 0 0,0 0-1 0 0,-1 2 0 0 0,1 0 1 0 0,-1 1-1 0 0,1 1 0 0 0,-1 0 1 0 0,0 2-1 0 0,33 14 0 0 0,-46-18-221 0 0,-1 1 0 0 0,0 0 0 0 0,-1 0 0 0 0,1 0 0 0 0,0 1 0 0 0,-1 0 0 0 0,0 0 0 0 0,0 0 0 0 0,0 0 0 0 0,5 7 0 0 0,-8-9 0 0 0,1 1 0 0 0,-1-1 0 0 0,0 1 0 0 0,1-1 0 0 0,-1 1 0 0 0,0 0 0 0 0,0 0 0 0 0,-1-1 0 0 0,1 1 0 0 0,-1 0 0 0 0,1 0 0 0 0,-1 0 0 0 0,0 0 0 0 0,0 0 0 0 0,0-1 0 0 0,0 1 0 0 0,-1 0 0 0 0,1 0 0 0 0,-1 0 0 0 0,0 0 0 0 0,0-1 0 0 0,-1 5 0 0 0,-3 1 0 0 0,0 1 0 0 0,-1 0 0 0 0,0-1 0 0 0,0 0 0 0 0,-1-1 0 0 0,0 1 0 0 0,0-1 0 0 0,-1-1 0 0 0,0 1 0 0 0,0-1 0 0 0,-1-1 0 0 0,1 1 0 0 0,-1-2 0 0 0,-13 6 0 0 0,-6 2 0 0 0,0-2 0 0 0,-1-2 0 0 0,-47 9 0 0 0,-131 7-205 0 0,79-11-1416 0 0,113-10 1568 0 0,-24 6 0 0 0,-23 6-784 0 0,60-15-3200 0 0,2 0-1381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11975 0 0,'0'0'267'0'0,"0"0"42"0"0,0 0 17 0 0,-2 3-28 0 0,-48 81 357 0 0,-53 79 842 0 0,55-96-1060 0 0,-69 84 1158 0 0,86-119-1583 0 0,8-7-42 0 0,-34 46 0 0 0,55-70-307 0 0,2-1-138 0 0,0 0-669 0 0,0 0-2676 0 0,0 0-1148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242 165 8287 0 0,'-49'39'904'0'0,"49"-39"-900"0"0,0 0-1 0 0,0 0 0 0 0,0 0 0 0 0,0 0 0 0 0,0 0 1 0 0,0 0-1 0 0,0 0 0 0 0,0 0 0 0 0,0 0 0 0 0,0 0 1 0 0,0 0-1 0 0,1 0 0 0 0,-1 0 0 0 0,0 0 0 0 0,0 0 0 0 0,0 0 1 0 0,0 0-1 0 0,0 0 0 0 0,0 0 0 0 0,0 0 0 0 0,0 0 1 0 0,0 0-1 0 0,0 0 0 0 0,0 0 0 0 0,0 0 0 0 0,0 0 1 0 0,0 0-1 0 0,0 0 0 0 0,0 0 0 0 0,0 0 0 0 0,0 0 1 0 0,0 0-1 0 0,0 0 0 0 0,0 0 0 0 0,0 0 0 0 0,0 0 1 0 0,0 1-1 0 0,0-1 0 0 0,0 0 0 0 0,0 0 0 0 0,0 0 1 0 0,0 0-1 0 0,0 0 0 0 0,0 0 0 0 0,0 0 0 0 0,0 0 1 0 0,0 0-1 0 0,0 0 0 0 0,0 0 0 0 0,0 0 0 0 0,0 0 1 0 0,0 0-1 0 0,0 0 0 0 0,0 0 0 0 0,10 0 409 0 0,13-3 432 0 0,-5-5-154 0 0,0 0 0 0 0,-1 0 0 0 0,32-22 0 0 0,-11 6 134 0 0,-3 4-428 0 0,1 2 0 0 0,1 2 0 0 0,1 1 0 0 0,0 2 0 0 0,1 1 0 0 0,0 3 0 0 0,72-10 0 0 0,-102 19-228 0 0,-1-1-1 0 0,1 1 0 0 0,-1 0 1 0 0,1 1-1 0 0,14 2 0 0 0,-22-3-142 0 0,0 0-1 0 0,1 1 1 0 0,-1-1-1 0 0,1 0 1 0 0,-1 1-1 0 0,0-1 1 0 0,1 1-1 0 0,-1 0 1 0 0,0-1-1 0 0,1 1 0 0 0,-1 0 1 0 0,0 0-1 0 0,0 0 1 0 0,0 0-1 0 0,0 0 1 0 0,0 0-1 0 0,0 0 1 0 0,0 0-1 0 0,0 0 1 0 0,0 0-1 0 0,0 1 1 0 0,-1-1-1 0 0,1 0 1 0 0,0 1-1 0 0,-1-1 1 0 0,1 0-1 0 0,-1 1 1 0 0,0-1-1 0 0,1 1 0 0 0,-1-1 1 0 0,0 1-1 0 0,0-1 1 0 0,0 0-1 0 0,0 1 1 0 0,0-1-1 0 0,0 1 1 0 0,0-1-1 0 0,-1 1 1 0 0,1-1-1 0 0,0 1 1 0 0,-2 1-1 0 0,0 1-22 0 0,0 1 0 0 0,0-1-1 0 0,-1 1 1 0 0,1-1 0 0 0,-1 0 0 0 0,0 0-1 0 0,0 0 1 0 0,-1 0 0 0 0,-6 5 0 0 0,-39 28-4 0 0,46-34 2 0 0,-62 38 0 0 0,39-25 0 0 0,0 0 0 0 0,-35 31 0 0 0,15-3-31 0 0,-45 38 99 0 0,78-71-141 0 0,-1-2 0 0 0,0 1 0 0 0,-1-2 0 0 0,0 0 0 0 0,-20 8 0 0 0,18-10-192 0 0,0 0 0 0 0,-1-2 0 0 0,0 0-1 0 0,0 0 1 0 0,-19 0 0 0 0,36-4 265 0 0,0 0 0 0 0,-1 0 0 0 0,1 0 0 0 0,0 0 0 0 0,0 0 0 0 0,0 0 0 0 0,0 0 0 0 0,-1 0 0 0 0,1 0 0 0 0,0-1 0 0 0,0 1 0 0 0,0 0 0 0 0,0-1 0 0 0,0 1 0 0 0,0-1 0 0 0,0 1 0 0 0,0-1 0 0 0,0 0 0 0 0,0 1 0 0 0,0-1 0 0 0,0 0 0 0 0,-1-1 0 0 0,2 2 0 0 0,0 0 0 0 0,-1 0 0 0 0,1-1 0 0 0,0 1 0 0 0,-1 0 0 0 0,1 0 0 0 0,0-1 0 0 0,0 1 0 0 0,0 0 0 0 0,-1 0 0 0 0,1-1 0 0 0,0 1 0 0 0,0 0 0 0 0,0-1 0 0 0,-1 1 0 0 0,1 0 0 0 0,0 0 0 0 0,0-1 0 0 0,0 1 0 0 0,0 0 0 0 0,0-1 0 0 0,0 1 0 0 0,0 0 0 0 0,0-1 0 0 0,0 1 0 0 0,0 0 0 0 0,0-1 0 0 0,0 1 0 0 0,0 0 0 0 0,0-1 0 0 0,0 1 0 0 0,0 0 0 0 0,0-1 0 0 0,0 1 0 0 0,1 0 0 0 0,-1-1 0 0 0,0 1 0 0 0,0 0 0 0 0,0-1 0 0 0,1 1 0 0 0,-1 0 0 0 0,0 0 0 0 0,0-1 0 0 0,0 1 0 0 0,1 0 0 0 0,-1 0 0 0 0,0 0 0 0 0,1-1 0 0 0,-1 1 0 0 0,6-7 0 0 0,-1 1 0 0 0,1-1 0 0 0,0 1 0 0 0,0 1 0 0 0,0-1 0 0 0,1 1 0 0 0,0 0 0 0 0,0 0 0 0 0,0 1 0 0 0,1 0 0 0 0,-1 1 0 0 0,13-5 0 0 0,7 0 0 0 0,1 0 0 0 0,1 2 0 0 0,46-5 0 0 0,-62 11 0 0 0,0 1 0 0 0,-1 0 0 0 0,1 1 0 0 0,-1 0 0 0 0,1 0 0 0 0,-1 2 0 0 0,0 0 0 0 0,0 0 0 0 0,0 1 0 0 0,0 0 0 0 0,-1 1 0 0 0,0 0 0 0 0,0 1 0 0 0,13 11 0 0 0,-19-13 73 0 0,-1 1 0 0 0,1 0 0 0 0,-1 0 0 0 0,0 0 0 0 0,0 0 0 0 0,-1 1 0 0 0,0 0 0 0 0,0-1 0 0 0,0 1 0 0 0,-1 0 0 0 0,2 9 0 0 0,-4-14-2 0 0,-1 0 0 0 0,1 1 0 0 0,0-1 0 0 0,-1 0 0 0 0,0 1-1 0 0,1-1 1 0 0,-1 0 0 0 0,0 0 0 0 0,0 0 0 0 0,0 0 0 0 0,-1 0 0 0 0,1 0 0 0 0,0 0-1 0 0,-4 3 1 0 0,1 1-18 0 0,0-1-53 0 0,0 0 0 0 0,-1 0 0 0 0,0 0 0 0 0,0 0 0 0 0,0-1 0 0 0,-1 0 0 0 0,1 0 0 0 0,-8 4 0 0 0,-52 23 0 0 0,23-15 0 0 0,-1-1 0 0 0,0-3 0 0 0,-1-1 0 0 0,-1-2 0 0 0,1-2 0 0 0,-2-2 0 0 0,-89-2 0 0 0,124-4 13 0 0,-1 0 0 0 0,-13-3-1 0 0,22 3-141 0 0,-1 0 0 0 0,0 0 0 0 0,1 0-1 0 0,-1-1 1 0 0,1 1 0 0 0,-1-1-1 0 0,1 0 1 0 0,0 0 0 0 0,-1 0 0 0 0,-2-3-1 0 0,5 4-44 0 0,1 0 0 0 0,0 0 0 0 0,0 0 0 0 0,0 0 0 0 0,0 0-1 0 0,0 0 1 0 0,1 0 0 0 0,-1 0 0 0 0,0 0 0 0 0,0 0 0 0 0,1 0 0 0 0,-1 0 0 0 0,0 1 0 0 0,1-1-1 0 0,0-2 1 0 0,0 1-381 0 0,3-8-1617 0 0,3 1-2603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3:5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13823 0 0,'-1'1'315'0'0,"-5"3"-253"0"0,1 1 0 0 0,0 0 0 0 0,1-1 0 0 0,-1 2 0 0 0,1-1 0 0 0,0 1 0 0 0,0-1 0 0 0,0 1 0 0 0,1 0 1 0 0,-3 7-1 0 0,5-9-35 0 0,-1 0 0 0 0,1-1 0 0 0,0 1 0 0 0,0 0 0 0 0,0 0 0 0 0,0 0 0 0 0,1 0 0 0 0,0 0 0 0 0,0 0 0 0 0,0 0 1 0 0,0 0-1 0 0,1 0 0 0 0,-1 0 0 0 0,1 0 0 0 0,0 0 0 0 0,0 0 0 0 0,1 0 0 0 0,2 6 0 0 0,1-2-117 0 0,0 0 1 0 0,1-1-1 0 0,0 0 0 0 0,0 0 0 0 0,0 0 0 0 0,1-1 0 0 0,10 7 0 0 0,58 35-1167 0 0,-33-22 817 0 0,70 56-523 0 0,-87-60 1797 0 0,0 0 0 0 0,-2 2 1 0 0,-1 1-1 0 0,24 35 0 0 0,-37-47-426 0 0,6 9 407 0 0,-1 0 0 0 0,19 39-1 0 0,-30-53-784 0 0,0-1 0 0 0,0 1 0 0 0,-1-1 0 0 0,0 1 0 0 0,-1 0 0 0 0,1-1 0 0 0,-1 1 0 0 0,-1 0 0 0 0,0 0 0 0 0,0 0 0 0 0,0 0 0 0 0,-1 0 0 0 0,-3 10 0 0 0,0-4 94 0 0,-1-1 0 0 0,-1 1 1 0 0,0-1-1 0 0,-1-1 0 0 0,0 0 0 0 0,-1 0 0 0 0,-17 21 0 0 0,5-10 231 0 0,-2-1-1 0 0,-38 32 0 0 0,24-28-598 0 0,-1-1 0 0 0,0-1 0 0 0,-45 19 0 0 0,21-16-256 0 0,-87 28 0 0 0,136-52-577 0 0,0 1 0 0 0,0-1 0 0 0,0-1 0 0 0,-22 2 0 0 0,34-4-4986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52 10135 0 0,'0'0'231'0'0,"0"0"29"0"0,0 0 19 0 0,-1 4-41 0 0,-2 13-190 0 0,2-17-48 0 0,1 1 0 0 0,0-1 0 0 0,0 1 0 0 0,0-1 0 0 0,-1 1 0 0 0,1-1 0 0 0,0 1 0 0 0,-1-1 0 0 0,1 1 0 0 0,-1-1 0 0 0,1 0 0 0 0,0 1 0 0 0,-1-1 0 0 0,1 0 0 0 0,-1 1 0 0 0,0-1 0 0 0,-6 4 78 0 0,5-4 315 0 0,2 0 106 0 0,0 0 11 0 0,0 0 2 0 0,0 0 0 0 0,0 0 0 0 0,0 0 0 0 0,13-1 512 0 0,10-4 52 0 0,0-1 1 0 0,25-9-1 0 0,-12 3-641 0 0,-28 10-581 0 0,34-11 362 0 0,71-13 1 0 0,-97 24-886 0 0,0 1 0 0 0,30 1 0 0 0,-34 1-777 0 0,1 1 1 0 0,-1 0-1 0 0,0 1 1 0 0,17 6-1 0 0,-27-8-3078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11975 0 0,'0'0'267'0'0,"0"0"42"0"0,0 0 17 0 0,0 0-28 0 0,2-1-196 0 0,52-26 926 0 0,73-23 1 0 0,-94 40-519 0 0,1 1 1 0 0,0 1-1 0 0,59-6 0 0 0,-73 14-510 0 0,1 1 0 0 0,-1 0 0 0 0,0 1 0 0 0,26 7 0 0 0,-39-7-244 0 0,1 0 0 0 0,-1 1 0 0 0,0 0 0 0 0,12 7 0 0 0,-11-6-152 0 0,0 1 0 0 0,16 4 0 0 0,9 2-1481 0 0,-17-6-2902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206 138 6447 0 0,'0'0'142'0'0,"1"-1"22"0"0,0-1-144 0 0,0 1 0 0 0,0-1-1 0 0,0 1 1 0 0,1-1 0 0 0,-1 1 0 0 0,1-1 0 0 0,-1 1 0 0 0,1 0 0 0 0,0 0 0 0 0,0 0 0 0 0,-1 0 0 0 0,1 0-1 0 0,0 0 1 0 0,0 0 0 0 0,0 1 0 0 0,0-1 0 0 0,0 1 0 0 0,3-1 0 0 0,-2 0-21 0 0,0 0 0 0 0,0 1 0 0 0,0-1 0 0 0,0 0 0 0 0,-1-1 0 0 0,1 1 0 0 0,0-1 0 0 0,-1 1-1 0 0,1-1 1 0 0,3-2 0 0 0,-4 1 168 0 0,0 1-1 0 0,0-1 0 0 0,-1 0 0 0 0,1 1 0 0 0,-1-1 1 0 0,1 0-1 0 0,-1 0 0 0 0,0 0 0 0 0,0 0 1 0 0,0 0-1 0 0,0 0 0 0 0,-1 0 0 0 0,1 0 0 0 0,-1 0 1 0 0,0 0-1 0 0,0-1 0 0 0,0-3 0 0 0,-1 2 497 0 0,6-7-323 0 0,-4 9-239 0 0,4-4-13 0 0,-5 5 283 0 0,1 1-122 0 0,1 0 0 0 0,-1 0 0 0 0,0 0 1 0 0,0 0-1 0 0,0-1 0 0 0,1 2 0 0 0,-1-1 0 0 0,1 0 0 0 0,-1 0 0 0 0,0 0 1 0 0,1 1-1 0 0,0-1 0 0 0,2 0 0 0 0,-10 14-12 0 0,-14 22 319 0 0,-1 0 0 0 0,-42 49 0 0 0,-15 23-1805 0 0,15-21 2142 0 0,2-2-229 0 0,58-82-664 0 0,-6 21 0 0 0,9-23 0 0 0,0 0 0 0 0,-1 1 0 0 0,1-1 0 0 0,0 0 0 0 0,0 1 0 0 0,0-1 0 0 0,0 0 0 0 0,0 1 0 0 0,0-1 0 0 0,0 0 0 0 0,0 1 0 0 0,0-1 0 0 0,0 0 0 0 0,0 0 0 0 0,0 1 0 0 0,1-1 0 0 0,-1 0 0 0 0,0 1 0 0 0,0-1 0 0 0,0 0 0 0 0,0 1 0 0 0,0-1 0 0 0,1 0 0 0 0,-1 0 0 0 0,0 1 0 0 0,0-1 0 0 0,0 0 0 0 0,1 0 0 0 0,-1 0 0 0 0,0 1 0 0 0,0-1 0 0 0,1 0 0 0 0,-1 0 0 0 0,0 0 0 0 0,1 0 0 0 0,-1 1 0 0 0,0-1 0 0 0,0 0 0 0 0,1 0 0 0 0,-1 0 0 0 0,0 0 0 0 0,1 0 0 0 0,-1 0 0 0 0,0 0 0 0 0,1 0 0 0 0,-1 0 0 0 0,0 0 0 0 0,1 0 0 0 0,-1 0 0 0 0,12 1 0 0 0,-1-1 0 0 0,1 0 0 0 0,0-1 0 0 0,-1 0 0 0 0,1-1 0 0 0,-1 0 0 0 0,15-5 0 0 0,-10 3 0 0 0,0 1 0 0 0,24-3 0 0 0,14 1 0 0 0,-33 3 0 0 0,1 0 0 0 0,0 1 0 0 0,27 3 0 0 0,-13 5-401 0 0,-34-7-74 0 0,-2 0-33 0 0,0 0 66 0 0,0 0 220 0 0,0 0-164 0 0,0 0-102 0 0,0 0-22 0 0,0 0-138 0 0,0 0-572 0 0,0 0-253 0 0,0 0-51 0 0,0 0-11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8287 0 0,'0'0'191'0'0,"0"0"26"0"0,0 0 9 0 0,2 2-34 0 0,9 7-146 0 0,-9-3-23 0 0,-2-3 22 0 0,3 6 175 0 0,-1 0-1 0 0,0 0 1 0 0,0 0-1 0 0,-1 0 0 0 0,-1 1 1 0 0,1-1-1 0 0,-1 1 0 0 0,-1-1 1 0 0,0 0-1 0 0,0 0 1 0 0,-1 1-1 0 0,-5 16 0 0 0,0-7 21 0 0,0 0 0 0 0,-2-1 0 0 0,0 0 0 0 0,-23 33 0 0 0,22-37-32 0 0,-1-1 0 0 0,-14 12 0 0 0,-10 12 608 0 0,-143 213 1204 0 0,178-249-1992 0 0,-40 61 276 0 0,-46 101 0 0 0,74-137-304 0 0,2 1 0 0 0,-12 51 0 0 0,20-67 0 0 0,3-2 0 0 0,0-8-217 0 0,0-1 0 0 0,0 1 0 0 0,0-1 0 0 0,0 1 0 0 0,-1-1 0 0 0,1 0 0 0 0,0 1 0 0 0,0-1 0 0 0,0 0 0 0 0,0 0 0 0 0,0 0 0 0 0,0 0 0 0 0,0 1 0 0 0,0-2 0 0 0,0 1 0 0 0,0 0 0 0 0,0 0 0 0 0,0 0 0 0 0,0 0 0 0 0,0 0 0 0 0,1-1 0 0 0,14-4-5193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13823 0 0,'0'0'315'0'0,"0"0"45"0"0,0 0 21 0 0,-1 1-49 0 0,-1-1-252 0 0,-1 1-35 0 0,-6 10-46 0 0,5-4 1 0 0,-9 12 0 0 0,10-17 0 0 0,3-1 0 0 0,-1 0 0 0 0,0-1 0 0 0,0 1 0 0 0,0 0 0 0 0,1 0 0 0 0,-1-1 0 0 0,0 1 0 0 0,1 0 0 0 0,-1 0 0 0 0,1 0 0 0 0,-1 0 0 0 0,1 0 0 0 0,-1 0 0 0 0,1 0 0 0 0,-1 2 0 0 0,-1 4-1021 0 0,1-6-4086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94 152 10135 0 0,'0'0'464'0'0,"0"0"-9"0"0,0 0-223 0 0,0 0 156 0 0,0 0 100 0 0,10-9 1045 0 0,-3 3-1261 0 0,1-1 0 0 0,-1 1 0 0 0,2 1 0 0 0,-1 0 0 0 0,12-6 0 0 0,27-12 285 0 0,-25 11-65 0 0,0 2 0 0 0,28-9-1 0 0,60-11-471 0 0,-93 27-21 0 0,1 0 1 0 0,-1 1-1 0 0,1 1 0 0 0,24 1 0 0 0,-38 0 1 0 0,0 1 0 0 0,0-1 0 0 0,-1 1 0 0 0,1 0 0 0 0,0 0 0 0 0,-1 0 0 0 0,1 1 0 0 0,0-1 0 0 0,-1 1 0 0 0,0 0 0 0 0,1 0 0 0 0,-1 0 0 0 0,5 5 0 0 0,-6-5 0 0 0,0 0 0 0 0,0 0 0 0 0,-1 0 0 0 0,1 0 0 0 0,-1 0 0 0 0,0 1 0 0 0,0-1 0 0 0,0 0 0 0 0,0 1 0 0 0,0-1 0 0 0,0 1 0 0 0,-1-1 0 0 0,1 1 0 0 0,-1-1 0 0 0,0 1 0 0 0,1 0 0 0 0,-1-1 0 0 0,0 1 0 0 0,-1-1 0 0 0,0 6 0 0 0,0 0 0 0 0,-1 1 0 0 0,-1-1 0 0 0,0 0 0 0 0,0 0 0 0 0,0 0 0 0 0,-1 0 0 0 0,0 0 0 0 0,-1-1 0 0 0,1 0 0 0 0,-2 0 0 0 0,1 0 0 0 0,-1 0 0 0 0,-11 10 0 0 0,6-8 0 0 0,0-1 0 0 0,-1 0 0 0 0,0 0 0 0 0,0-1 0 0 0,-1-1 0 0 0,0 0 0 0 0,-23 7 0 0 0,-149 51 1614 0 0,120-36-2708 0 0,-15 6 2606 0 0,80-34-1511 0 0,0 0-1 0 0,0 0 0 0 0,0 0 1 0 0,0 0-1 0 0,0 0 1 0 0,0 0-1 0 0,0 0 1 0 0,0 0-1 0 0,0 0 1 0 0,0 0-1 0 0,0 0 0 0 0,0 0 1 0 0,0 0-1 0 0,0 0 1 0 0,0 0-1 0 0,0 0 1 0 0,0 0-1 0 0,0 1 0 0 0,0-1 1 0 0,0 0-1 0 0,0 0 1 0 0,0 0-1 0 0,0 0 1 0 0,0 0-1 0 0,0 0 0 0 0,0 0 1 0 0,0 0-1 0 0,0 0 1 0 0,0 0-1 0 0,0 0 1 0 0,0 0-1 0 0,-1 0 0 0 0,1 0 1 0 0,0 0-1 0 0,8 0 3 0 0,11-3-5 0 0,5-2 2 0 0,0 1 0 0 0,0 0 0 0 0,1 2 0 0 0,-1 1 0 0 0,0 1 0 0 0,1 1 0 0 0,-1 1 0 0 0,0 1 0 0 0,0 2 0 0 0,0 0 0 0 0,41 15 0 0 0,-56-17 0 0 0,0 1 0 0 0,0 0 0 0 0,0 0 0 0 0,-1 1 0 0 0,0 1 0 0 0,1-1 0 0 0,-2 1 0 0 0,1 0 0 0 0,-1 1 0 0 0,0 0 0 0 0,11 13 0 0 0,-16-17 0 0 0,-2-2 0 0 0,1-1 0 0 0,-1 1 0 0 0,1-1 0 0 0,-1 0 0 0 0,1 1 0 0 0,-1 0 0 0 0,0-1 0 0 0,1 1 0 0 0,-1-1 0 0 0,0 1 0 0 0,1 0 0 0 0,-1-1 0 0 0,0 1 0 0 0,0-1 0 0 0,1 1 0 0 0,-1 0 0 0 0,0-1 0 0 0,0 2 0 0 0,1 12 0 0 0,-1-12 0 0 0,1 0 0 0 0,-1 0 0 0 0,0 0 0 0 0,0 0 0 0 0,0 0 0 0 0,0 0 0 0 0,-1 0 0 0 0,1 0 0 0 0,-1 0 0 0 0,1 0 0 0 0,-1 0 0 0 0,1 0 0 0 0,-1 0 0 0 0,0 0 0 0 0,0 0 0 0 0,0 0 0 0 0,0-1 0 0 0,0 1 0 0 0,-1 0 0 0 0,1-1 0 0 0,-1 1 0 0 0,1-1 0 0 0,-1 1 0 0 0,1-1 0 0 0,-1 0 0 0 0,1 0 0 0 0,-4 2 0 0 0,-27 17 0 0 0,-1-1 0 0 0,-1-2 0 0 0,-41 15 0 0 0,31-14 0 0 0,-5 1 0 0 0,-70 15 0 0 0,52-16 0 0 0,50-12-4 0 0,10-4-4 0 0,1 0-1 0 0,-1 0 1 0 0,0-1-1 0 0,1 1 0 0 0,-1-2 1 0 0,-11 1-1 0 0,17-1-328 0 0,1 0-138 0 0,0 0-761 0 0,1 0-3062 0 0,8-1-1316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387 233 8287 0 0,'0'0'191'0'0,"0"0"26"0"0,2 1 9 0 0,33 10 80 0 0,-33-10 82 0 0,-2-1 110 0 0,0 0 12 0 0,0 0 2 0 0,0 0 0 0 0,0 0 0 0 0,0 0 0 0 0,0 0 0 0 0,0 0 0 0 0,0 0 0 0 0,0 0 0 0 0,0 0 0 0 0,0 0 0 0 0,0 0 0 0 0,0 0 0 0 0,0 0-69 0 0,2-1-294 0 0,1-2-147 0 0,1 0 0 0 0,-1 0 0 0 0,0 0 0 0 0,0-1 0 0 0,0 1-1 0 0,0-1 1 0 0,-1 0 0 0 0,1 0 0 0 0,2-5 0 0 0,4-7-5 0 0,3-2-355 0 0,-1 0-1 0 0,13-28 0 0 0,-21 38 226 0 0,1 1 0 0 0,-2-1 0 0 0,1 0-1 0 0,-1 0 1 0 0,-1-1 0 0 0,1 1 0 0 0,-1 0 0 0 0,-1 0-1 0 0,0-11 1 0 0,0 18 66 0 0,0 0-1 0 0,-1 0 1 0 0,1 0-1 0 0,-1 0 1 0 0,1 0-1 0 0,-1 1 0 0 0,1-1 1 0 0,-1 0-1 0 0,1 0 1 0 0,-1 1-1 0 0,0-1 1 0 0,1 1-1 0 0,-1-1 1 0 0,0 0-1 0 0,0 1 0 0 0,1-1 1 0 0,-1 1-1 0 0,0-1 1 0 0,0 1-1 0 0,0 0 1 0 0,0-1-1 0 0,1 1 1 0 0,-1 0-1 0 0,0 0 0 0 0,0-1 1 0 0,0 1-1 0 0,0 0 1 0 0,0 0-1 0 0,0 0 1 0 0,0 0-1 0 0,-1 1 1 0 0,-4-1-161 0 0,0 0 0 0 0,0 0 1 0 0,-10 3-1 0 0,0 2 137 0 0,1 1 0 0 0,-1 0 0 0 0,1 1-1 0 0,1 1 1 0 0,-25 18 0 0 0,22-16 94 0 0,-21 15 439 0 0,1 2 0 0 0,1 1 0 0 0,2 2-1 0 0,0 1 1 0 0,2 2 0 0 0,2 1 0 0 0,1 2-1 0 0,-31 49 1 0 0,50-67-442 0 0,9-18 0 0 0,1 1 0 0 0,0 0 0 0 0,-1-1 0 0 0,1 1 0 0 0,0 0 0 0 0,-1 0 0 0 0,1-1 0 0 0,0 1 0 0 0,0 0 0 0 0,0 0 0 0 0,0 0 0 0 0,0-1 0 0 0,-1 1 0 0 0,2 1 0 0 0,-1-1 5 0 0,1-1-1 0 0,0 1 0 0 0,-1-1 1 0 0,1 1-1 0 0,0-1 1 0 0,0 0-1 0 0,0 1 0 0 0,-1-1 1 0 0,1 0-1 0 0,0 0 1 0 0,0 1-1 0 0,0-1 0 0 0,0 0 1 0 0,0 0-1 0 0,-1 0 0 0 0,1 0 1 0 0,0 0-1 0 0,0 0 1 0 0,0 0-1 0 0,0-1 0 0 0,0 1 1 0 0,-1 0-1 0 0,2-1 1 0 0,23-6 332 0 0,4-4-16 0 0,-1-1 0 0 0,0-2 0 0 0,-1-1 0 0 0,44-33 0 0 0,-46 25-321 0 0,-21 18 0 0 0,0 1 0 0 0,0-1 0 0 0,1 1 0 0 0,9-6 0 0 0,-5 6 0 0 0,-9 4 0 0 0,0 0 0 0 0,1 0 0 0 0,-1 0 0 0 0,0 0 0 0 0,1 1 0 0 0,-1-1 0 0 0,0 0 0 0 0,1 0 0 0 0,-1 0 0 0 0,1 0 0 0 0,-1 0 0 0 0,0 1 0 0 0,0-1 0 0 0,1 0 0 0 0,-1 0 0 0 0,0 1 0 0 0,1-1 0 0 0,-1 0 0 0 0,0 0 0 0 0,0 1 0 0 0,1 0 0 0 0,0 9 0 0 0,-2-1 0 0 0,0 0 0 0 0,0 0 0 0 0,-1 0 0 0 0,-1-1 0 0 0,1 1 0 0 0,-1-1 0 0 0,-1 0 0 0 0,0 1 0 0 0,0-2 0 0 0,-7 12 0 0 0,8-17 9 0 0,3-1-14 0 0,-1 0 1 0 0,1 0-1 0 0,-1 0 1 0 0,1 0-1 0 0,-1 0 1 0 0,1 0-1 0 0,-1 0 1 0 0,1 0-1 0 0,0 0 1 0 0,0 0-1 0 0,-1 0 0 0 0,1 1 1 0 0,0-1-1 0 0,0 0 1 0 0,0 2-1 0 0,0-1-332 0 0,0-2-138 0 0,6 10-4489 0 0,2-1-4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 13823 0 0,'0'0'630'0'0,"0"0"-13"0"0,2 0-393 0 0,4-3-125 0 0,-5 3 277 0 0,-1 0 113 0 0,0 0 20 0 0,0 0 3 0 0,0 0 0 0 0,0 0 0 0 0,0 2 0 0 0,0 3-352 0 0,-1 0 0 0 0,0 0 0 0 0,0 1-1 0 0,-1-1 1 0 0,1 0 0 0 0,-1 0 0 0 0,0 0 0 0 0,0 0-1 0 0,-1-1 1 0 0,1 1 0 0 0,-1-1 0 0 0,0 1 0 0 0,-1-1 0 0 0,1 0-1 0 0,-5 4 1 0 0,-9 9-137 0 0,-1-1-1 0 0,-22 15 1 0 0,20-16 8 0 0,0 0-31 0 0,1 1 0 0 0,-20 24 0 0 0,31-31 0 0 0,0 1 0 0 0,1 0 0 0 0,0 0 0 0 0,0 0 0 0 0,2 1 0 0 0,-9 19 0 0 0,12-26 31 0 0,1 1 0 0 0,0-1 0 0 0,0 1 0 0 0,1 0 0 0 0,-1-1 0 0 0,1 1 0 0 0,0-1 0 0 0,0 1 0 0 0,1 0 0 0 0,1 6 0 0 0,-2-9-194 0 0,0 0 1 0 0,1 0-1 0 0,-1 0 1 0 0,1 0-1 0 0,0 0 0 0 0,0-1 1 0 0,0 1-1 0 0,0 0 1 0 0,0 0-1 0 0,0-1 1 0 0,0 1-1 0 0,1 0 1 0 0,-1-1-1 0 0,0 1 1 0 0,1-1-1 0 0,-1 0 1 0 0,1 0-1 0 0,0 1 1 0 0,-1-1-1 0 0,1 0 1 0 0,0 0-1 0 0,0 0 1 0 0,0-1-1 0 0,0 1 0 0 0,3 1 1 0 0,6-1-6321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43 101 6447 0 0,'0'0'142'0'0,"-11"0"356"0"0,-19 4 2400 0 0,28-4-1945 0 0,2 0-288 0 0,0 0-121 0 0,0 0-28 0 0,0 0-4 0 0,0 0 0 0 0,0 0 0 0 0,0 0 0 0 0,0 0 0 0 0,12 1 512 0 0,44 3-389 0 0,0-2 1 0 0,0-3-1 0 0,0-2 0 0 0,55-11 0 0 0,175-46-635 0 0,-229 49-21 0 0,2 2 0 0 0,88-1-1 0 0,-62 11-3166 0 0,-60-4-457 0 0,-14 1-1130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2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10135 0 0,'0'0'464'0'0,"0"0"-9"0"0,-5 4-278 0 0,-4 3-36 0 0,0 1 0 0 0,0 0-1 0 0,1 0 1 0 0,-11 14 0 0 0,-25 42 967 0 0,22-30-872 0 0,1-3 55 0 0,2 1-1 0 0,2 1 0 0 0,1 1 0 0 0,1 0 1 0 0,2 1-1 0 0,-16 68 0 0 0,-3 74-274 0 0,29-157-149 0 0,3-18-563 0 0,3-3-257 0 0,12-4-58 0 0,-12 4-12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3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60 6447 0 0,'0'0'142'0'0,"0"0"22"0"0,6-5 170 0 0,0-1 17 0 0,1 1 0 0 0,0 0 0 0 0,0 0-1 0 0,0 0 1 0 0,0 1 0 0 0,1 1 0 0 0,0-1 0 0 0,0 1-1 0 0,0 0 1 0 0,0 1 0 0 0,0 0 0 0 0,16-2-1 0 0,6 0 1266 0 0,-22 4-1528 0 0,20 2 1723 0 0,-28-2-1802 0 0,1 1-1 0 0,-1-1 1 0 0,0 1 0 0 0,0 0 0 0 0,0-1-1 0 0,0 1 1 0 0,1-1 0 0 0,-1 1-1 0 0,0 0 1 0 0,0-1 0 0 0,0 1-1 0 0,0 0 1 0 0,0-1 0 0 0,-1 1 0 0 0,1 0-1 0 0,0-1 1 0 0,0 1 0 0 0,0 0-1 0 0,0-1-8 0 0,-1 3 0 0 0,0-1 0 0 0,0 0 0 0 0,0 1 0 0 0,0-1 0 0 0,-1 0 0 0 0,1 0 0 0 0,0 1 0 0 0,-1-1 0 0 0,1 0 0 0 0,-4 3 0 0 0,-23 18 0 0 0,11-9 0 0 0,-49 50 638 0 0,-36 30 338 0 0,37-46-1755 0 0,-119 65 0 0 0,181-111 779 0 0,-56 34 0 0 0,54-33 0 0 0,0 1 0 0 0,1 0 0 0 0,-1 0 0 0 0,1 0 0 0 0,0 1 0 0 0,0-1 0 0 0,0 1 0 0 0,1 0 0 0 0,-4 6 0 0 0,-10 18 0 0 0,14-20 0 0 0,2 5 0 0 0,3-11 0 0 0,0-1 0 0 0,-1 0-1 0 0,0-1 0 0 0,0 1 0 0 0,0 0 0 0 0,0-1 0 0 0,0 0 0 0 0,0 1 0 0 0,0-1 0 0 0,1 0 0 0 0,-1 1 0 0 0,1-1 0 0 0,-1 0 0 0 0,4 2 0 0 0,23 9 15 0 0,-13-5 49 0 0,8 2 338 0 0,0 0 1 0 0,1-1-1 0 0,48 8 0 0 0,-20-5-78 0 0,-10-2-67 0 0,0-2 0 0 0,0-2 0 0 0,67 0 0 0 0,127-20 768 0 0,-211 12-1024 0 0,0-1 0 0 0,0-1 0 0 0,-1-2 0 0 0,0 0 0 0 0,0-1 0 0 0,40-20 0 0 0,-52 20 0 0 0,0 1 0 0 0,0-2 0 0 0,0 1 0 0 0,-1-2 0 0 0,0 0 0 0 0,-1 0 0 0 0,0 0 0 0 0,-1-2 0 0 0,0 1 0 0 0,-1-1 0 0 0,0 0 0 0 0,6-14 0 0 0,-13 24-44 0 0,1-1 0 0 0,-1 1-1 0 0,-1-1 1 0 0,1 0 0 0 0,0 1 0 0 0,0-1-1 0 0,-1 0 1 0 0,0 1 0 0 0,1-1 0 0 0,-1 0-1 0 0,0 1 1 0 0,0-1 0 0 0,-1 0-1 0 0,1 0 1 0 0,-1 1 0 0 0,1-1 0 0 0,-1 0-1 0 0,0 1 1 0 0,0-1 0 0 0,0 1 0 0 0,0-1-1 0 0,0 1 1 0 0,-1 0 0 0 0,1-1 0 0 0,-1 1-1 0 0,1 0 1 0 0,-1 0 0 0 0,0 0-1 0 0,0 0 1 0 0,0 0 0 0 0,0 0 0 0 0,0 1-1 0 0,0-1 1 0 0,-1 1 0 0 0,1-1 0 0 0,0 1-1 0 0,-1 0 1 0 0,1 0 0 0 0,-1 0 0 0 0,0 0-1 0 0,1 1 1 0 0,-1-1 0 0 0,0 1-1 0 0,-4-1 1 0 0,-14 0 44 0 0,0 2 0 0 0,0 0 0 0 0,1 1 0 0 0,-1 1 0 0 0,0 2 0 0 0,1-1 0 0 0,0 2 0 0 0,0 1 0 0 0,-26 12 0 0 0,39-15 0 0 0,1-1 0 0 0,0 1 0 0 0,0 0 0 0 0,0 0 0 0 0,1 1 0 0 0,-1 0 0 0 0,1 0 0 0 0,0 0 0 0 0,0 1 0 0 0,-5 8 0 0 0,4-5 0 0 0,0 1 0 0 0,1 0 0 0 0,0 0 0 0 0,1 0 0 0 0,0 0 0 0 0,-2 12 0 0 0,4-11 0 0 0,2-11 0 0 0,-1 1 0 0 0,1 0 0 0 0,0 0 0 0 0,0 0 0 0 0,0 0 0 0 0,0-1 0 0 0,0 1 0 0 0,0 0 0 0 0,0 0 0 0 0,0 0 0 0 0,0 0 0 0 0,0 0 0 0 0,0-1 0 0 0,0 1 0 0 0,1 0 0 0 0,-1 1 0 0 0,2 0 0 0 0,2 5 0 0 0,2-1 0 0 0,1-1-777 0 0,-4-4-3260 0 0,3 2-1381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3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11975 0 0,'0'0'267'0'0,"0"0"42"0"0,0 0 17 0 0,0 0-28 0 0,0 0-126 0 0,0 0 204 0 0,1 2 111 0 0,1 0-61 0 0,4 14 265 0 0,-6-13-732 0 0,1 0 0 0 0,-1 0 0 0 0,1 0-1 0 0,-1 0 1 0 0,0 0 0 0 0,0 0 0 0 0,0 0-1 0 0,-1 0 1 0 0,1 0 0 0 0,-1 0 0 0 0,1 0-1 0 0,-1 0 1 0 0,0 0 0 0 0,-3 5 0 0 0,-1 1-332 0 0,0 0-1 0 0,-12 16 1 0 0,15-24 329 0 0,2 0-967 0 0,0-1-12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0 10135 0 0,'0'0'464'0'0,"0"0"-9"0"0,0 0-155 0 0,-1 1 443 0 0,-17 10-158 0 0,-1 0 0 0 0,0-2 0 0 0,0 0 0 0 0,-34 9 0 0 0,20-6-304 0 0,-19 4 306 0 0,-2-2 0 0 0,-108 13-1 0 0,75-15-274 0 0,70-10-312 0 0,-31 0 0 0 0,44-2 0 0 0,-5-1 0 0 0,4-6-64 0 0,4 6-8 0 0,1 0 0 0 0,0-1 0 0 0,-1 1 0 0 0,1 0 0 0 0,0-1 0 0 0,0 1 0 0 0,0 0 0 0 0,1-1 0 0 0,-1 1 0 0 0,0 0 0 0 0,0-1 0 0 0,1 1 0 0 0,-1 0 0 0 0,1-1 0 0 0,-1 1 0 0 0,1 0 0 0 0,-1 0 0 0 0,1-1 0 0 0,0 1 1 0 0,0 0-1 0 0,-1 0 0 0 0,1 0 0 0 0,0 0 0 0 0,0 0 0 0 0,2-1 0 0 0,3-4 29 0 0,0 0 0 0 0,13-9 0 0 0,-7 7-15 0 0,-18 12 70 0 0,-22 17 50 0 0,-29 30-62 0 0,-27 21 0 0 0,55-51 0 0 0,-39 37 0 0 0,28-18 1440 0 0,39-38-997 0 0,1-2-222 0 0,0 0 166 0 0,11 5 610 0 0,-5-3-903 0 0,0-1-1 0 0,0 1 0 0 0,1-1 1 0 0,-1-1-1 0 0,0 1 1 0 0,11-1-1 0 0,39-6-180 0 0,-27 2 128 0 0,112-18-41 0 0,12 0 0 0 0,-144 21 0 0 0,0 1 0 0 0,0 0 0 0 0,0 0 0 0 0,0 1 0 0 0,0 0 0 0 0,0 1 0 0 0,-1 0 0 0 0,1 0 0 0 0,0 1 0 0 0,-1 0 0 0 0,0 1 0 0 0,0 0 0 0 0,0 0 0 0 0,0 0 0 0 0,0 1 0 0 0,-1 0 0 0 0,0 1 0 0 0,0 0 0 0 0,0 0 0 0 0,-1 0 0 0 0,0 1 0 0 0,0 0 0 0 0,6 10 0 0 0,-7-9 0 0 0,-1 1 0 0 0,1 0 0 0 0,-1 1 0 0 0,-1-1 0 0 0,0 1 0 0 0,0-1 0 0 0,-1 1 0 0 0,0 0 0 0 0,1 20 0 0 0,-3-22 0 0 0,0 1 0 0 0,-1-1 0 0 0,1 0 0 0 0,-2 1 0 0 0,1-1 0 0 0,-1 0 0 0 0,0 0 0 0 0,-1 1 0 0 0,0-2 0 0 0,0 1 0 0 0,-1 0 0 0 0,-5 8 0 0 0,5-11 0 0 0,0-1 0 0 0,0 1 0 0 0,0-1 0 0 0,0 0 0 0 0,-1 0 0 0 0,1 0 0 0 0,-1-1 0 0 0,-8 5 0 0 0,-6 2 0 0 0,-20 7 0 0 0,38-17 0 0 0,-38 14 0 0 0,0-3 0 0 0,-81 13 0 0 0,83-17 0 0 0,-130 19 0 0 0,140-22-292 0 0,1-1 0 0 0,-27-1 0 0 0,52-2-1341 0 0,1 0-4506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3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80 178 6447 0 0,'0'0'142'0'0,"-1"0"22"0"0,-7 2-104 0 0,0 0 1 0 0,0-1 0 0 0,0 0 0 0 0,0-1-1 0 0,-11 0 1 0 0,9 0-59 0 0,2 1 73 0 0,7-1 306 0 0,1 0 110 0 0,0 0 18 0 0,0 0 3 0 0,14 6 833 0 0,-12-5-1260 0 0,0 0 1 0 0,-1-1 0 0 0,1 1 0 0 0,0 0-1 0 0,-1-1 1 0 0,1 1 0 0 0,0-1 0 0 0,2 1-1 0 0,97 3 4955 0 0,-46-3-3991 0 0,0-2 0 0 0,68-10 0 0 0,-118 11-1033 0 0,77-11-12 0 0,-1-4 1 0 0,0-3-1 0 0,121-44 0 0 0,17-21-2924 0 0,-217 83 1772 0 0,-2 0-2672 0 0,0 0-1148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3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13823 0 0,'0'0'315'0'0,"0"0"45"0"0,0 0 21 0 0,0 0-49 0 0,-2 2-220 0 0,-6 14-100 0 0,-2 1-12 0 0,-13 19 0 0 0,-110 168 0 0 0,98-142 451 0 0,-26 67-1 0 0,-18 71 255 0 0,68-161-2097 0 0,11-38 1352 0 0,0-1 0 0 0,0 1 0 0 0,0 0 0 0 0,0 0 0 0 0,0-1 0 0 0,0 1 0 0 0,0 0 0 0 0,0 0 0 0 0,0-1 1 0 0,0 1-1 0 0,1 0 0 0 0,-1-1 0 0 0,0 1 0 0 0,0 0 0 0 0,1-1 0 0 0,-1 1 0 0 0,0 0 0 0 0,1-1 0 0 0,-1 1 0 0 0,1 0 1 0 0,-1-1-1 0 0,1 1 0 0 0,-1-1 0 0 0,1 1 0 0 0,-1-1 0 0 0,1 1 0 0 0,-1-1 0 0 0,2 1 0 0 0,0 0-225 0 0,0 0 0 0 0,0 0-1 0 0,1-1 1 0 0,-1 1 0 0 0,0 0-1 0 0,5 0 1 0 0,14 1-758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284 147 8287 0 0,'0'0'191'0'0,"0"0"26"0"0,0 0 9 0 0,0 0 42 0 0,0 0 158 0 0,0 0 72 0 0,0 0 12 0 0,0 0-67 0 0,0 0-222 0 0,0 0 166 0 0,0 0 101 0 0,0 0 21 0 0,0 0-66 0 0,-6 6-278 0 0,-10 6-165 0 0,10-8 407 0 0,-1 0-1 0 0,1 0 0 0 0,-1 0 1 0 0,-14 5-1 0 0,12-7-390 0 0,1-1 56 0 0,7-1 299 0 0,2-2 117 0 0,2-2-425 0 0,0 1 1 0 0,0-1-1 0 0,0 1 0 0 0,0-1 1 0 0,1 1-1 0 0,0 0 1 0 0,0 1-1 0 0,5-4 0 0 0,41-20 431 0 0,-34 18-441 0 0,-4 2-53 0 0,156-71 0 0 0,-144 68 0 0 0,0 1 0 0 0,1 1 0 0 0,0 2 0 0 0,-1 0 0 0 0,35-1 0 0 0,-54 5 0 0 0,0 1 0 0 0,1-1 0 0 0,-1 1 0 0 0,0 0 0 0 0,1 1 0 0 0,-1-1 0 0 0,0 1 0 0 0,1 0 0 0 0,-1 0 0 0 0,0 1 0 0 0,0 0 0 0 0,0-1 0 0 0,0 2 0 0 0,0-1 0 0 0,7 5 0 0 0,-5 0 0 0 0,-5 3 0 0 0,-2-9 0 0 0,0 1 0 0 0,0-1 0 0 0,-1 0 0 0 0,1 0 0 0 0,-1 1 0 0 0,1-1 0 0 0,-1 0 0 0 0,1 0 0 0 0,-1 0 0 0 0,0 0 0 0 0,0 0 0 0 0,0 0 0 0 0,1 0 0 0 0,-1 0 0 0 0,0 0 0 0 0,0 0 0 0 0,-1 0 0 0 0,-23 14 0 0 0,7-5 0 0 0,1 3 0 0 0,-22 16 0 0 0,-49 47 0 0 0,54-42 0 0 0,-68 66 0 0 0,75-76 0 0 0,-1-2 0 0 0,-32 20 0 0 0,-99 47 0 0 0,130-74-26 0 0,11-5-99 0 0,-1-1 0 0 0,-22 8 0 0 0,-1 3-1386 0 0,40-19 1833 0 0,2-1 152 0 0,0 0 34 0 0,0 0-133 0 0,0 0-576 0 0,0 0-250 0 0,2 0-49 0 0,13-3 621 0 0,-1-1-1 0 0,15-5 1 0 0,-14 3 84 0 0,0 1-1 0 0,1 1 1 0 0,0 1 0 0 0,21-2-1 0 0,-29 4-204 0 0,0 1 0 0 0,0 0 0 0 0,1 0 0 0 0,12 3 0 0 0,26 4 296 0 0,52 2 0 0 0,-72-9-84 0 0,-1-1 0 0 0,1-1 0 0 0,40-8 0 0 0,-33 3-110 0 0,1 1-1 0 0,0 2 0 0 0,0 1 1 0 0,1 1-1 0 0,45 5 0 0 0,-77-3-102 0 0,15 5-62 0 0,-17-5-274 0 0,-2 0-138 0 0,-8 9-681 0 0,6-8 795 0 0,1 1 103 0 0,0-1 1 0 0,0 0 0 0 0,0 0 0 0 0,0 0 0 0 0,-1-1 0 0 0,1 1 0 0 0,0 0 0 0 0,-1 0 0 0 0,1-1 0 0 0,0 1 0 0 0,-1-1 0 0 0,1 1 0 0 0,-1-1 0 0 0,-2 1 0 0 0,-14 0-1278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4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13823 0 0,'0'0'630'0'0,"0"0"-13"0"0,1-1-393 0 0,2-2-57 0 0,0 2 325 0 0,0 0 0 0 0,0 1 1 0 0,0-1-1 0 0,0 1 0 0 0,0 0 1 0 0,1 0-1 0 0,2 0 0 0 0,5 2-492 0 0,-3 1-61 0 0,-6-1-169 0 0,-1-1 0 0 0,0 1 0 0 0,0 0 0 0 0,-1 0 0 0 0,1 0 0 0 0,0 0 0 0 0,-1 0 0 0 0,1 0 0 0 0,-1 0 0 0 0,1 1 1 0 0,-1-1-1 0 0,0 3 0 0 0,0-4-369 0 0,0 1-1353 0 0,-1 1-80 0 0,-5 10-15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4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11975 0 0,'0'0'267'0'0,"0"0"42"0"0,0 0 17 0 0,0 0-28 0 0,-1 2-196 0 0,-39 59 507 0 0,27-43 85 0 0,1 0 1 0 0,1 1 0 0 0,0 0 0 0 0,-11 30-1 0 0,-4 31 338 0 0,-21 103 0 0 0,38-119-1028 0 0,-4 24-72 0 0,12-87-269 0 0,1-1-138 0 0,0 0-1158 0 0,0 0-4506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70 13823 0 0,'7'-8'230'0'0,"0"0"-1"0"0,1 1 0 0 0,0 0 1 0 0,1 0-1 0 0,0 1 0 0 0,0 0 1 0 0,11-6-1 0 0,-7 5 371 0 0,-11 6-91 0 0,3 0 94 0 0,-2 2 122 0 0,-7 6-782 0 0,-13 17 397 0 0,-2-2-1 0 0,-1 0 1 0 0,-36 31-1 0 0,35-35-333 0 0,1 1-1 0 0,0 1 0 0 0,2 0 1 0 0,-21 31-1 0 0,34-44-5 0 0,4-5 0 0 0,-1 1 0 0 0,1-1 0 0 0,-1 1 0 0 0,1 0 0 0 0,0-1 0 0 0,0 1 0 0 0,0 0 0 0 0,0 0 0 0 0,0 0 0 0 0,1 0 0 0 0,-1 0 0 0 0,1 4 0 0 0,2 1 0 0 0,-1-5 0 0 0,1-1 0 0 0,-1 0 0 0 0,1 0 0 0 0,0 0 0 0 0,0 0 0 0 0,0 0 0 0 0,0 0 0 0 0,0-1 0 0 0,0 1 0 0 0,0-1 0 0 0,0 1 0 0 0,1-1 0 0 0,-1 0 0 0 0,1 0 0 0 0,4 2 0 0 0,4 0 0 0 0,0-1 0 0 0,16 2 0 0 0,-24-3 0 0 0,3-1 0 0 0,0 0 0 0 0,0 0 0 0 0,-1 0 0 0 0,1-1 0 0 0,0 0 0 0 0,0 0 0 0 0,0-1 0 0 0,-1 1 0 0 0,1-1 0 0 0,-1 0 0 0 0,0-1 0 0 0,9-4 0 0 0,-7 2 0 0 0,1 1 0 0 0,-1-2 0 0 0,0 1 0 0 0,0-1 0 0 0,-1 0 0 0 0,1 0 0 0 0,8-12 0 0 0,-10 9 0 0 0,-1 1 0 0 0,1-1 0 0 0,-1 0 0 0 0,-1 0 0 0 0,1 0 0 0 0,-2 0 0 0 0,1-1 0 0 0,0-9 0 0 0,0 0 0 0 0,-1 1 0 0 0,-1-1 0 0 0,-2-23 0 0 0,1 39 0 0 0,0-3 0 0 0,-1 0 0 0 0,1 1 0 0 0,-1-1 0 0 0,-2-6 0 0 0,2 11 0 0 0,1 0 0 0 0,0 0 0 0 0,0 0 0 0 0,-1 0 0 0 0,1 1 0 0 0,-1-1 0 0 0,1 0 0 0 0,0 0 0 0 0,-1 0 0 0 0,1 1 0 0 0,-1-1 0 0 0,0 0 0 0 0,1 1 0 0 0,-1-1 0 0 0,0 1 0 0 0,1-1 0 0 0,-1 1 0 0 0,0-1 0 0 0,1 1 0 0 0,-1-1 0 0 0,0 1 0 0 0,0-1 0 0 0,0 1 0 0 0,0 0 0 0 0,1 0 0 0 0,-1-1 0 0 0,0 1 0 0 0,0 0 0 0 0,0 0 0 0 0,0 0 0 0 0,0 0 0 0 0,0 0 0 0 0,1 0 0 0 0,-1 0 0 0 0,-1 1 0 0 0,-10 2-162 0 0,1 2 0 0 0,1-1 0 0 0,-1 1 0 0 0,1 1 0 0 0,-1 0 0 0 0,2 0 0 0 0,-1 1 0 0 0,1 1 0 0 0,0-1 0 0 0,-10 12 0 0 0,10-8-849 0 0,5 0-12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4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1 189 455 0 0,'0'0'1590'0'0,"0"0"188"0"0,0 0 81 0 0,0 0-192 0 0,0 0-882 0 0,0 0-384 0 0,0 0-75 0 0,0 0-49 0 0,2 0-126 0 0,17-6 259 0 0,-15 5-302 0 0,0 0 1 0 0,-1 0-1 0 0,1 0 0 0 0,0 0 0 0 0,0 1 0 0 0,6-1 1 0 0,-8 1 89 0 0,-2 0-4 0 0,0 0-28 0 0,1 0-145 0 0,0 0 1 0 0,0 0-1 0 0,0 0 0 0 0,-1 1 0 0 0,1-1 0 0 0,0 0 0 0 0,0 0 0 0 0,0 1 0 0 0,-1-1 0 0 0,1 0 0 0 0,0 1 0 0 0,0 0 1 0 0,0-1 15 0 0,2 1 106 0 0,8 2 57 0 0,1-2-45 0 0,-10-1-115 0 0,1 0 140 0 0,-1 0 38 0 0,115-18 2345 0 0,60-7-2258 0 0,-130 21-199 0 0,108-6-112 0 0,-54 5 4 0 0,-1 0 444 0 0,59-7 678 0 0,-147 11-1080 0 0,147-6 283 0 0,-79 6-230 0 0,109 5-93 0 0,-174-3 0 0 0,10 0 0 0 0,52 1 0 0 0,-43-2 17 0 0,37 5 0 0 0,28-1 13 0 0,204-20 61 0 0,-275 16-36 0 0,0 0 0 0 0,43 7 0 0 0,-65-6-55 0 0,13 0 0 0 0,-1-1 0 0 0,38-1 172 0 0,80-10 0 0 0,-89 6 33 0 0,62 2 0 0 0,-100 3-215 0 0,102 8 10 0 0,-78-7 0 0 0,-19 0 18 0 0,0-1 0 0 0,24-2 0 0 0,-16-1-12 0 0,23 2 1 0 0,5-1-10 0 0,434-28 526 0 0,-425 30-496 0 0,113 13-1 0 0,47 11 46 0 0,-194-24-72 0 0,1 0 0 0 0,0-2 0 0 0,31-6 0 0 0,22-1 0 0 0,28 1 58 0 0,77-3 12 0 0,-135 12-55 0 0,10-1 145 0 0,76-4-147 0 0,-5 1-41 0 0,194-2 308 0 0,-4 8-14 0 0,-177-5-188 0 0,-43 0-56 0 0,60 1 20 0 0,-75 4 64 0 0,108-11-1 0 0,-145 5-55 0 0,-24 3-6 0 0,26-6 1 0 0,51-4 66 0 0,-39 6-44 0 0,166-3 341 0 0,-81 16-246 0 0,-8 0-113 0 0,98-9-3 0 0,-5 1 95 0 0,-200 1-106 0 0,-4-1 0 0 0,33-3 1 0 0,121-8 131 0 0,29 10-19 0 0,7-1-15 0 0,26 2-69 0 0,-154 7-64 0 0,-17-2 0 0 0,29 1 0 0 0,59 3 0 0 0,-103-9 6 0 0,342 15 116 0 0,-247-10-65 0 0,-113-5-50 0 0,80-3 20 0 0,161-23-1 0 0,-79 10 113 0 0,-158 12 270 0 0,55 3 0 0 0,-42 1-75 0 0,117 8-334 0 0,13 1 0 0 0,-159-10 0 0 0,1-2 0 0 0,-1-1 0 0 0,0-1 0 0 0,42-12 0 0 0,-42 8 0 0 0,38-5 0 0 0,-53 11 0 0 0,1 0 0 0 0,-1 2 0 0 0,1 0 0 0 0,-1 0 0 0 0,15 3 0 0 0,-24-3 0 0 0,13 7 0 0 0,2 5 0 0 0,-2 0 5 0 0,-9-7-402 0 0,1 1-1 0 0,11 12 0 0 0,-12-12-1630 0 0,0 0-5348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5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6447 0 0,'0'0'142'0'0,"0"0"22"0"0,0 0 13 0 0,0 0 123 0 0,3 2 468 0 0,11 5 205 0 0,-10-5 41 0 0,-4-2-61 0 0,0 0-288 0 0,0 0-121 0 0,0 0-28 0 0,2 0-4 0 0,17 0 512 0 0,-17 0-512 0 0,-2 0 0 0 0,0 0 0 0 0,0 0 0 0 0,0 0 0 0 0,0 0-68 0 0,0 0-217 0 0,0 0 161 0 0,0 2 100 0 0,0 6-337 0 0,-1-1-1 0 0,0 1 1 0 0,-1 0 0 0 0,0-1 0 0 0,0 1 0 0 0,0-1-1 0 0,-6 12 1 0 0,-31 52-301 0 0,12-25 211 0 0,11-17-61 0 0,7-14 0 0 0,-10 22 0 0 0,-16 38 0 0 0,12-29 0 0 0,15-25-64 0 0,7-20-21 0 0,1-1 0 0 0,0 1 0 0 0,0-1 0 0 0,0 1 0 0 0,0-1 0 0 0,0 1 0 0 0,0-1-1 0 0,0 0 1 0 0,-1 1 0 0 0,1-1 0 0 0,0 1 0 0 0,1-1 0 0 0,-1 1 0 0 0,0-1 0 0 0,0 1 0 0 0,0-1 0 0 0,0 1 0 0 0,0-1 0 0 0,0 0-1 0 0,0 1 1 0 0,1-1 0 0 0,-1 1 0 0 0,0-1 0 0 0,0 1 0 0 0,1-1 0 0 0,-1 0 0 0 0,0 1 0 0 0,1-1 0 0 0,-1 0 0 0 0,0 1-1 0 0,1-1 1 0 0,-1 0 0 0 0,0 0 0 0 0,1 1 0 0 0,-1-1 0 0 0,1 0 0 0 0,-1 0 0 0 0,0 0 0 0 0,1 1 0 0 0,-1-1 0 0 0,1 0-1 0 0,-1 0 1 0 0,1 0 0 0 0,-1 0 0 0 0,1 0 0 0 0,-1 0 0 0 0,1 0 0 0 0,-1 0 0 0 0,0 0 0 0 0,2 0 0 0 0,-2 0 67 0 0,15 0-5441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98 147 10135 0 0,'0'0'231'0'0,"0"0"29"0"0,0 0 19 0 0,0 0 37 0 0,0 0 125 0 0,0 0 58 0 0,0 0 11 0 0,0 0 2 0 0,0 0 0 0 0,-1-2 0 0 0,0 1-489 0 0,1 1 0 0 0,0-1 0 0 0,-1 1-1 0 0,1-1 1 0 0,0 1 0 0 0,0-1-1 0 0,-1 1 1 0 0,1-1 0 0 0,0 0 0 0 0,0 1-1 0 0,0-1 1 0 0,0 0 0 0 0,0 1 0 0 0,0-1-1 0 0,0 1 1 0 0,0-1 0 0 0,0 0 0 0 0,0 1-1 0 0,0-1 1 0 0,0 1 0 0 0,1-1 0 0 0,-1 0-1 0 0,0 1 1 0 0,0-1 0 0 0,1 1 0 0 0,-1-1-1 0 0,1 0 1 0 0,14-12 449 0 0,-12 11-461 0 0,3-2 16 0 0,13-8 976 0 0,40-21-1 0 0,-28 19-887 0 0,0 2 0 0 0,0 1-1 0 0,55-12 1 0 0,-73 21 114 0 0,-1 1 1 0 0,1 1-1 0 0,-1 0 0 0 0,1 1 1 0 0,0 0-1 0 0,15 3 0 0 0,-18 0-229 0 0,-4 4 0 0 0,-5-6 0 0 0,-1-1 0 0 0,0 0 0 0 0,0 1 0 0 0,0-1 0 0 0,0 0 0 0 0,0 1 0 0 0,-1-1 0 0 0,1 0 0 0 0,0 1 0 0 0,-1-1 0 0 0,1 0 0 0 0,-1 1 0 0 0,1-1 0 0 0,-1 0 0 0 0,1 0 0 0 0,-1 0 0 0 0,0 0 0 0 0,0 1 0 0 0,0-1 0 0 0,1 0 0 0 0,-3 1 0 0 0,-23 20 0 0 0,26-22 0 0 0,-104 82 0 0 0,33-25 0 0 0,28-23 0 0 0,2 2 0 0 0,1 2 0 0 0,-50 61 0 0 0,63-70 0 0 0,20-22 0 0 0,0 0 0 0 0,0 1 0 0 0,1 0 0 0 0,-11 16 0 0 0,15-15 0 0 0,8-4 0 0 0,2-4 9 0 0,0 0 0 0 0,0 0 0 0 0,1-1 0 0 0,-1 0 0 0 0,0-1 0 0 0,0 1 0 0 0,11-4 0 0 0,-5 1 424 0 0,8-3 81 0 0,0 1 1 0 0,39-3-1 0 0,-25 3-514 0 0,-25 4 0 0 0,0-1 0 0 0,16 1 0 0 0,94 7 0 0 0,-62-2 0 0 0,-34-1 0 0 0,0-2 0 0 0,1 0 0 0 0,41-5 0 0 0,-32-1-200 0 0,53-1-1 0 0,-88 6-132 0 0,6 0 934 0 0,-4 1-1694 0 0,-2 0-3930 0 0,-13 11 3488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 6447 0 0,'0'0'142'0'0,"0"0"22"0"0,0 0 13 0 0,0 0 55 0 0,0 0 181 0 0,0 0 78 0 0,0 0 18 0 0,0 0-66 0 0,1 1-294 0 0,1 1-76 0 0,2 5 1032 0 0,3 6 5760 0 0,-17-10-6700 0 0,6-2-165 0 0,3-1 0 0 0,0 0 0 0 0,0 0 0 0 0,-1 0 0 0 0,1 1 0 0 0,0-1 0 0 0,0 0 0 0 0,0 1 0 0 0,-1-1 0 0 0,1 1 0 0 0,0-1 0 0 0,0 1 0 0 0,0 0 0 0 0,-2 1 0 0 0,-4 3 0 0 0,1-1 72 0 0,5-3 299 0 0,1-1 117 0 0,0 0 21 0 0,0 0-66 0 0,1 2-294 0 0,2 5-133 0 0,1-1 56 0 0,-3-5 299 0 0,-1-1 117 0 0,0 0 21 0 0,0 0-66 0 0,1 1-294 0 0,2 4-61 0 0,-2-4 283 0 0,-1-1 117 0 0,0 0 21 0 0,0 0-134 0 0,0 0-577 0 0,0 0-248 0 0,0 0-50 0 0,0 0 59 0 0,2 1 291 0 0,4 1 198 0 0,-5-1 289 0 0,-1-1 138 0 0,0 0 33 0 0,0 0-65 0 0,0 1-294 0 0,0-1-149 0 0,0 1 1 0 0,-1-1-1 0 0,1 0 0 0 0,0 1 1 0 0,0-1-1 0 0,0 0 0 0 0,0 0 1 0 0,0 1-1 0 0,0-1 0 0 0,0 0 0 0 0,0 1 1 0 0,0-1-1 0 0,0 0 0 0 0,1 0 1 0 0,-1 1-1 0 0,0-1 0 0 0,0 0 1 0 0,0 1-1 0 0,0-1 0 0 0,0 0 0 0 0,0 0 1 0 0,1 1-1 0 0,-1-1 0 0 0,0 0 1 0 0,0 0-1 0 0,0 0 0 0 0,1 1 1 0 0,-1-1-1 0 0,0 0 0 0 0,0 0 1 0 0,1 0-1 0 0,-1 1 0 0 0,0-1 0 0 0,0 0 1 0 0,1 0-1 0 0,-1 0 0 0 0,0 0 1 0 0,0 0-1 0 0,1 0 0 0 0,-1 0 1 0 0,0 0-1 0 0,1 0 0 0 0,-1 0 0 0 0,0 0 1 0 0,1 0-1 0 0,-1 0 0 0 0,0 0 1 0 0,0 0-1 0 0,1 0 0 0 0,-1 0 1 0 0,0 0-1 0 0,1 0 0 0 0,5-1 0 0 0,1 0 0 0 0,-1 0 0 0 0,0-1 0 0 0,1 0 0 0 0,-1 0 0 0 0,0 0 0 0 0,10-6 0 0 0,12-5 0 0 0,20-7 0 0 0,-35 14 0 0 0,0 0 0 0 0,1 1 0 0 0,0 0 0 0 0,21-3 0 0 0,-29 7 0 0 0,1 1 0 0 0,-1 1 0 0 0,1-1 0 0 0,-1 1 0 0 0,9 2 0 0 0,-4-1 0 0 0,-2 0 0 0 0,0 3 0 0 0,-9-5 0 0 0,1 0 0 0 0,-1 1 0 0 0,0-1 0 0 0,1 0 0 0 0,-1 0 0 0 0,1 0 0 0 0,-1 1 0 0 0,0-1 0 0 0,1 0 0 0 0,-1 0 0 0 0,0 1 0 0 0,1-1 0 0 0,-1 0 0 0 0,0 1 0 0 0,0-1 0 0 0,1 0 0 0 0,-1 1 0 0 0,0-1 0 0 0,0 1 0 0 0,1-1 0 0 0,-1 0 0 0 0,0 1 0 0 0,0-1 0 0 0,0 1 0 0 0,0-1 0 0 0,0 1 0 0 0,0-1 0 0 0,0 0 0 0 0,0 1 0 0 0,0-1 0 0 0,0 1 0 0 0,0-1 0 0 0,0 1 0 0 0,0-1 0 0 0,0 0 0 0 0,0 1 0 0 0,0-1 0 0 0,0 1 0 0 0,-1-1 0 0 0,1 0 0 0 0,0 1 0 0 0,0 0 0 0 0,-1-1 0 0 0,0 5 0 0 0,-1 0 0 0 0,0 0 0 0 0,0 0 0 0 0,0-1 0 0 0,-1 1 0 0 0,0-1 0 0 0,0 1 0 0 0,-5 5 0 0 0,-33 32 0 0 0,16-18 0 0 0,-22 25 0 0 0,-84 66 0 0 0,98-88 9 0 0,22-17-230 0 0,0-1-1 0 0,-1 0 1 0 0,-16 9 0 0 0,6-6-290 0 0,-87 44-158 0 0,85-46 690 0 0,0 0 1 0 0,-43 10-1 0 0,52-15-21 0 0,11-4 0 0 0,15-7 0 0 0,5-1 0 0 0,1 0 0 0 0,-1 1 0 0 0,2 1 0 0 0,26-5 0 0 0,4-1 0 0 0,-18 3 609 0 0,1 2 0 0 0,62-5 0 0 0,-81 11-541 0 0,7-2-52 0 0,0 2 0 0 0,0 0 0 0 0,-1 1 1 0 0,1 1-1 0 0,36 8 0 0 0,37 25-16 0 0,-85-33 0 0 0,0 0 0 0 0,-1 0 0 0 0,1 0 0 0 0,0-1 0 0 0,0 0 0 0 0,0-1 0 0 0,0 0 0 0 0,9 0 0 0 0,58-10 0 0 0,-36 3 0 0 0,-19 4-64 0 0,-60 24-3124 0 0,35-19 2521 0 0,0 0-1 0 0,-1-1 0 0 0,-9 2 1 0 0,10-2 340 0 0,-16 2-1208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5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33 6447 0 0,'1'-1'142'0'0,"21"-25"388"0"0,-16 22-387 0 0,-5 3 593 0 0,-1 1 237 0 0,0 0 41 0 0,0 0-129 0 0,0 0-506 0 0,0 0 37 0 0,-1 1 80 0 0,-30 31 457 0 0,-36 34 1260 0 0,-17 6-2213 0 0,-44 40 0 0 0,95-80 0 0 0,-49 61 0 0 0,21-13 230 0 0,-50 90 0 0 0,88-130-189 0 0,2 0 0 0 0,2 2 0 0 0,2 0-1 0 0,-20 73 1 0 0,32-92 72 0 0,1 1 1 0 0,1-1-1 0 0,1 1 0 0 0,2-1 0 0 0,0 1 0 0 0,1 0 1 0 0,1-1-1 0 0,1 1 0 0 0,9 31 0 0 0,-4-28 173 0 0,1-1-1 0 0,1 0 1 0 0,1-1-1 0 0,1 0 1 0 0,2-1-1 0 0,0-1 1 0 0,31 39-1 0 0,-25-38-283 0 0,1 0 1 0 0,1-1-1 0 0,1-1 0 0 0,1-1 1 0 0,1-2-1 0 0,36 23 0 0 0,26 10-2 0 0,-68-42 0 0 0,-2-3-917 0 0,-5-5-3776 0 0,-12-2 2647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4:5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28 10135 0 0,'-1'0'231'0'0,"-7"0"-21"0"0,0-1 1 0 0,1-1-1 0 0,-14-4 0 0 0,-15-2 744 0 0,-30-3 2116 0 0,65 11-2558 0 0,1 0 0 0 0,0 0 0 0 0,0 0-69 0 0,-2 1-294 0 0,2-1-148 0 0,-1 1 0 0 0,0 0-1 0 0,0-1 1 0 0,1 1 0 0 0,-1-1-1 0 0,1 1 1 0 0,-1 0 0 0 0,0 0-1 0 0,1-1 1 0 0,0 1 0 0 0,-1 0 0 0 0,1 0-1 0 0,-1 0 1 0 0,1-1 0 0 0,0 1-1 0 0,-1 0 1 0 0,1 0 0 0 0,0 0-1 0 0,0 0 1 0 0,0 0 0 0 0,0 0-1 0 0,0 0 1 0 0,0-1 0 0 0,0 3-1 0 0,0 0-1 0 0,0 3 34 0 0,1 0 0 0 0,-1 1 0 0 0,1-1 0 0 0,0 0 0 0 0,0 0 0 0 0,1 0 0 0 0,0 0 0 0 0,0 0 0 0 0,4 7 0 0 0,31 51 552 0 0,-36-62-569 0 0,69 99 507 0 0,85 94 1 0 0,-87-113-454 0 0,176 233-70 0 0,-229-295 0 0 0,0 2 0 0 0,-2-1 0 0 0,0 2 0 0 0,12 30 0 0 0,-21-42 0 0 0,0 0 0 0 0,-1 1 0 0 0,0 0 0 0 0,-1 0 0 0 0,0 0 0 0 0,-1 0 0 0 0,0 0 0 0 0,-1 0 0 0 0,-1 0 0 0 0,0 0 0 0 0,-3 15 0 0 0,-1-5 0 0 0,-1 0 0 0 0,-1-1 0 0 0,-1 0 0 0 0,-1 0 0 0 0,0-1 0 0 0,-2 0 0 0 0,0 0 0 0 0,-19 22 0 0 0,13-21 0 0 0,-1 0 0 0 0,-1-1 0 0 0,-1-1 0 0 0,-1-1 0 0 0,0 0 0 0 0,-34 19 0 0 0,-8 2 0 0 0,-169 109 0 0 0,205-129 0 0 0,27-19 0 0 0,-1 0 0 0 0,1 0-1 0 0,0 0 1 0 0,0 0 0 0 0,0 0 0 0 0,0 0-1 0 0,-1 0 1 0 0,1 0 0 0 0,0 0 0 0 0,0 0-1 0 0,0 0 1 0 0,0 1 0 0 0,0-1-1 0 0,-1 0 1 0 0,1 0 0 0 0,0 0 0 0 0,0 0-1 0 0,0 0 1 0 0,0 0 0 0 0,0 1 0 0 0,0-1-1 0 0,0 0 1 0 0,-1 0 0 0 0,1 0 0 0 0,0 0-1 0 0,0 0 1 0 0,0 1 0 0 0,0-1 0 0 0,0 0-1 0 0,0 0 1 0 0,0 0 0 0 0,0 0-1 0 0,0 1 1 0 0,0-1 0 0 0,0 0 0 0 0,0 0-1 0 0,0 0 1 0 0,0 0 0 0 0,0 1 0 0 0,0-1-1 0 0,0 0 1 0 0,0 0 0 0 0,0 0 0 0 0,0 0-1 0 0,1 1 1 0 0,-1-1 0 0 0,0 0-1 0 0,0 0 1 0 0,0 0 0 0 0,0 0 0 0 0,0 0-1 0 0,0 1 1 0 0,0-1 0 0 0,1 0 0 0 0,-1 0-1 0 0,0 0 1 0 0,0 0 0 0 0,0 0 0 0 0,0 0-1 0 0,0 0 1 0 0,1 0 0 0 0,-1 1-1 0 0,7 0-115 0 0,-3-1-95 0 0,1 0 1 0 0,-1-1-1 0 0,1 1 1 0 0,-1-1-1 0 0,1 0 1 0 0,-1 0-1 0 0,1 0 1 0 0,-1-1-1 0 0,0 1 1 0 0,0-1-1 0 0,7-4 1 0 0,-6 4 76 0 0,25-14-889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0:4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1466 84 455 0 0,'0'0'1086'0'0,"0"0"122"0"0,0 0 52 0 0,0 0-100 0 0,0 0-463 0 0,0 0-200 0 0,0 0-38 0 0,-1-2-84 0 0,-1-5-313 0 0,1 5-106 0 0,0-1 0 0 0,0 1 0 0 0,1 0-1 0 0,-1 0 1 0 0,0 0 0 0 0,-1 0 0 0 0,1 0-1 0 0,0 0 1 0 0,-3-3 0 0 0,-2-3-705 0 0,6 8 727 0 0,-1-1-1 0 0,1 1 0 0 0,0-1 1 0 0,0 1-1 0 0,0 0 0 0 0,-1-1 1 0 0,1 1-1 0 0,0 0 0 0 0,-1-1 1 0 0,1 1-1 0 0,0 0 1 0 0,-1-1-1 0 0,1 1 0 0 0,0 0 1 0 0,-1-1-1 0 0,1 1 0 0 0,0 0 1 0 0,-1 0-1 0 0,0-1 0 0 0,0 1 391 0 0,1 0 202 0 0,-2 0-261 0 0,1 0 0 0 0,-1 0 0 0 0,0 1 0 0 0,1-1 0 0 0,-1 0 0 0 0,1 1 0 0 0,-1-1 0 0 0,1 1 0 0 0,-1 0 0 0 0,1 0 0 0 0,-1-1 0 0 0,1 1 0 0 0,-2 2 0 0 0,2-3-354 0 0,1 1-1 0 0,-1-1 1 0 0,0 0-1 0 0,1 1 1 0 0,-1-1-1 0 0,1 0 1 0 0,-1 1-1 0 0,0-1 1 0 0,1 0-1 0 0,-1 0 1 0 0,0 0-1 0 0,0 0 1 0 0,1 1-1 0 0,-1-1 1 0 0,-1 0-1 0 0,-1-4-9 0 0,2 4 60 0 0,0-1 0 0 0,0 0 0 0 0,0 0 0 0 0,1-1 0 0 0,-1 1 0 0 0,0 0 0 0 0,0 0 0 0 0,1 0 0 0 0,-1 0 0 0 0,1-1 0 0 0,-1 1 0 0 0,1 0 0 0 0,0 0 0 0 0,-1-1 0 0 0,1 1 0 0 0,0-3 0 0 0,-1 4-44 0 0,-3-14 468 0 0,4 14-357 0 0,-1-1 0 0 0,1 1 0 0 0,0-1 1 0 0,0 1-1 0 0,-1-1 0 0 0,1 1 0 0 0,0-1 1 0 0,-1 1-1 0 0,1-1 0 0 0,-1 1 0 0 0,1 0 1 0 0,0-1-1 0 0,-1 1 0 0 0,1 0 0 0 0,-1-1 1 0 0,1 1-1 0 0,-1 0 0 0 0,0-1 0 0 0,1 1 1 0 0,-1 0-1 0 0,1 0 0 0 0,-1 0 0 0 0,0-1 1 0 0,-10 3 13 0 0,-1 4-16 0 0,3 1 18 0 0,7-6-7 0 0,1 1-8 0 0,-29 14 757 0 0,28-14-732 0 0,2-2-2 0 0,-12 5 112 0 0,6-4-144 0 0,-1 1 112 0 0,-16-5-80 0 0,-3-2-96 0 0,13 5 11 0 0,7 1 12 0 0,-26 9 109 0 0,9 0 220 0 0,0 2 0 0 0,1 0 0 0 0,-25 19 0 0 0,27-17-262 0 0,0-2 0 0 0,0 0 0 0 0,-1-1 0 0 0,-25 9 0 0 0,21-11-37 0 0,18-6-20 0 0,0 0 1 0 0,0 0-1 0 0,-1-1 1 0 0,1 0 0 0 0,0-1-1 0 0,-1 1 1 0 0,1-1-1 0 0,-15-1 1 0 0,18 0 8 0 0,-1 1 0 0 0,0-1 0 0 0,1 0 0 0 0,-1 1 0 0 0,-7 2 0 0 0,-11 2 103 0 0,5-2-69 0 0,1 1 0 0 0,0 0 0 0 0,-25 11 0 0 0,21-3-251 0 0,0 0-1 0 0,-31 25 0 0 0,40-28 135 0 0,-4 5-9 0 0,0 1-1 0 0,0 1 1 0 0,-25 34 0 0 0,22-26 129 0 0,-17 27 317 0 0,1 0 404 0 0,31-47-702 0 0,1 0 0 0 0,1 1 0 0 0,-1 0 0 0 0,-2 4 0 0 0,-3 7 16 0 0,5-10-89 0 0,-1 1 1 0 0,1 0 0 0 0,-4 13 0 0 0,-13 32 33 0 0,7-20-59 0 0,6-19 0 0 0,-61 74 80 0 0,16-20 312 0 0,41-54-187 0 0,-16 16-1 0 0,19-21-30 0 0,0 1 1 0 0,0-1-1 0 0,1 1 0 0 0,-11 18 0 0 0,-35 57 610 0 0,47-72-877 0 0,1 0 0 0 0,-6 24 0 0 0,-4 8-185 0 0,13-39 257 0 0,1-1 0 0 0,0 1 0 0 0,-1 0 1 0 0,1 8-1 0 0,-2 14-70 0 0,-3 56-133 0 0,6-72 191 0 0,1 0 0 0 0,0 0 0 0 0,1 0 0 0 0,7 19 0 0 0,5 27-34 0 0,-14-53 67 0 0,0-1 0 0 0,1 1 0 0 0,0-1 0 0 0,0 1 0 0 0,0-1 0 0 0,0 1 0 0 0,0-1 0 0 0,1 0 0 0 0,-1 0 0 0 0,1 1 0 0 0,4 4 0 0 0,1 2 0 0 0,6 11 0 0 0,75 124 0 0 0,-82-134 0 0 0,-2 0 0 0 0,4 11 0 0 0,8 22 0 0 0,-7-23 0 0 0,0 0 0 0 0,9 43 0 0 0,-2-9 0 0 0,-8-32 28 0 0,22 41 0 0 0,-17-39-20 0 0,9 8 29 0 0,-3-6-10 0 0,49 86-155 0 0,-63-104 126 0 0,1 1-11 0 0,0-1 0 0 0,0 0 1 0 0,12 13-1 0 0,45 44 47 0 0,-52-55-4 0 0,23 16 163 0 0,-11-10-65 0 0,-8-7-99 0 0,1 1-1 0 0,0-2 0 0 0,0 0 1 0 0,1-1-1 0 0,0-1 1 0 0,30 9-1 0 0,-20-7 25 0 0,47 23-1 0 0,-54-23-20 0 0,-1 0-1 0 0,27 6 0 0 0,27 12 19 0 0,123 58 142 0 0,-111-53-73 0 0,122 30 0 0 0,-150-46-30 0 0,47 4 58 0 0,-61-14-70 0 0,-14-2 44 0 0,1-2-1 0 0,0 0 1 0 0,0-2 0 0 0,0-2-1 0 0,39-6 1 0 0,23 1 199 0 0,-44 4-226 0 0,29 2-23 0 0,13-1 24 0 0,237-31-18 0 0,-254 24-65 0 0,-40 4 9 0 0,47-2-1 0 0,215-5 84 0 0,-234 8-22 0 0,67-8 50 0 0,-26-2-15 0 0,23-4 51 0 0,420-111 115 0 0,-504 116-100 0 0,68-32 0 0 0,35-29 122 0 0,-99 50-287 0 0,112-73 71 0 0,-116 63 26 0 0,-11 9-67 0 0,-8 9-48 0 0,57-48 0 0 0,-69 54 0 0 0,0 0 0 0 0,0-1 0 0 0,-1 0 0 0 0,16-25 0 0 0,-10 8 25 0 0,0-1-1 0 0,-2 0 0 0 0,-1-1 1 0 0,-2 0-1 0 0,8-36 1 0 0,-3-4 247 0 0,8-92 0 0 0,-15 75-225 0 0,3-57 23 0 0,-4 51-64 0 0,0-19-35 0 0,-6 101-39 0 0,0 8 30 0 0,-1-1 0 0 0,0 0 0 0 0,0 0-1 0 0,0 0 1 0 0,0 0 0 0 0,0 0 0 0 0,-2-4 0 0 0,-5-27-27 0 0,4 26 122 0 0,2 5 12 0 0,-4-5-54 0 0,0-5-15 0 0,-12-35 0 0 0,15 42 0 0 0,0 0 0 0 0,-1 0 0 0 0,0 1 0 0 0,-4-8 0 0 0,3 5 1 0 0,0 0 0 0 0,1 0 0 0 0,0-1-1 0 0,-4-17 1 0 0,5 17-5 0 0,0 0 0 0 0,-1 0 0 0 0,-1 0 0 0 0,-4-11 0 0 0,2 10-14 0 0,1-1 0 0 0,-4-17 0 0 0,5 18 10 0 0,0-1-1 0 0,0 1 1 0 0,-7-12-1 0 0,7 15 9 0 0,-21-29 0 0 0,-1 8-64 0 0,-2 5 64 0 0,19 17-11 0 0,-18-13-47 0 0,18 14 20 0 0,0-1 0 0 0,1 1-1 0 0,0-2 1 0 0,0 1 0 0 0,-12-16-1 0 0,11 11-4 0 0,-1 1 0 0 0,-20-17 0 0 0,25 22 19 0 0,-14-8 5 0 0,16 11-5 0 0,-1 1 0 0 0,1-1 0 0 0,-1 0 0 0 0,1 0 0 0 0,0-1 0 0 0,-4-5 0 0 0,2 3-3 0 0,1 0 0 0 0,-1 1 0 0 0,0-1 0 0 0,0 1 0 0 0,0 0 0 0 0,-1 1-1 0 0,0-1 1 0 0,-10-5 0 0 0,-6-2-186 0 0,-28-10-1 0 0,5 1-112 0 0,26 12 303 0 0,8 4-24 0 0,-11 0 33 0 0,14 3 14 0 0,-21-8 0 0 0,1-1 17 0 0,0 2 1 0 0,-39-9-1 0 0,51 14-111 0 0,-1 1 0 0 0,-22 0-1 0 0,-2-1-82 0 0,4-3 177 0 0,-63-18 0 0 0,41 8 0 0 0,-46-2-285 0 0,53 11 154 0 0,22 4 16 0 0,0 0 0 0 0,-1 2 0 0 0,1 1-1 0 0,-55 7 1 0 0,-31 12 383 0 0,38-10-128 0 0,61-5-163 0 0,-1-1 1 0 0,1-1-1 0 0,-24-2 0 0 0,29 0-59 0 0,6 0 21 0 0,0 0 1 0 0,0-1 0 0 0,1 1-1 0 0,-1-1 1 0 0,-6-4-1 0 0,0 1-29 0 0,-40-19-360 0 0,39 18 359 0 0,1-1 0 0 0,-2 2-1 0 0,1 0 1 0 0,-1 0 0 0 0,-18-3-1 0 0,14 7 51 0 0,-1 0 0 0 0,1 0 0 0 0,-1 2 0 0 0,1 0-1 0 0,-1 2 1 0 0,-33 7 0 0 0,29-4 40 0 0,8-2 68 0 0,-1 0 0 0 0,0-2 1 0 0,-21 2-1 0 0,25-4-57 0 0,3-1-8 0 0,-10-7-2 0 0,12 6 0 0 0,4 1 0 0 0,1 0 0 0 0,0 0 0 0 0,-1 0 0 0 0,1 0 0 0 0,-1 0 0 0 0,1 0 0 0 0,0-1 0 0 0,0 1 0 0 0,0-1 0 0 0,-3-2 0 0 0,-14-12 0 0 0,-32-20 83 0 0,49 35-70 0 0,0 0 0 0 0,0 0 0 0 0,0 0 1 0 0,0 0-1 0 0,0 1 0 0 0,0-1 0 0 0,0 1 0 0 0,-1-1 0 0 0,1 1 1 0 0,0 0-1 0 0,0 0 0 0 0,-5 0 0 0 0,-3-1 11 0 0,2 0 5 0 0,-1 1 0 0 0,1-1 1 0 0,0 2-1 0 0,-1-1 0 0 0,1 1 1 0 0,0 0-1 0 0,-9 3 0 0 0,-11 2 54 0 0,18-4-83 0 0,1 0-1 0 0,-1 0 0 0 0,1 1 1 0 0,-11 5-1 0 0,16-6 1 0 0,0 0 1 0 0,-18-2-14 0 0,14 0-14 0 0,3 0 23 0 0,-1 0-1 0 0,1-1 0 0 0,0 0 0 0 0,-1 0 1 0 0,1 0-1 0 0,-10-4 0 0 0,-35-11 16 0 0,21 8 94 0 0,7 4-27 0 0,14 1-35 0 0,1 1-30 0 0,-27 2 175 0 0,21 2-111 0 0,10-1-68 0 0,-1 0 0 0 0,1 0-1 0 0,0 0 1 0 0,-1 0 0 0 0,-6 0 0 0 0,-3 0-9 0 0,-12 3-40 0 0,8-4-65 0 0,3-1 88 0 0,-12 1 70 0 0,21 0-7 0 0,0 0 0 0 0,1-1-1 0 0,-1 1 1 0 0,-8-3 0 0 0,12 3-26 0 0,-1-1 1 0 0,0 1-1 0 0,0 0 1 0 0,0 0-1 0 0,1-1 1 0 0,-1 1-1 0 0,0 0 1 0 0,-2 1-1 0 0,-33 5 92 0 0,23-5-112 0 0,0 2 0 0 0,-1-2 0 0 0,8-1 24 0 0,0 1 1 0 0,-1-1-1 0 0,-11-1 0 0 0,-7-2 125 0 0,-13 2-67 0 0,30 1-82 0 0,5 0 0 0 0,0 0 0 0 0,0 0 0 0 0,0 0 0 0 0,0-1 0 0 0,0 0 0 0 0,-5-1 0 0 0,6 1 0 0 0,1 0 0 0 0,-1 0 0 0 0,1 1 0 0 0,-1-1 0 0 0,1 1 0 0 0,-1 0 0 0 0,1 0 0 0 0,-5 0 0 0 0,-18 2 0 0 0,9-3 9 0 0,13-1 11 0 0,-1 1 5 0 0,-12 1-4 0 0,8 1 170 0 0,1 0 1 0 0,-1 1-1 0 0,0 0 1 0 0,-10 4-1 0 0,16-5-103 0 0,-2-1 15 0 0,3 0-93 0 0,-19 9 210 0 0,8-6-209 0 0,0-3-11 0 0,9-1-57 0 0,0 1-1 0 0,0-1 1 0 0,0 0-1 0 0,0 0 1 0 0,0 0-1 0 0,0 0 1 0 0,-4-3-1 0 0,2 1-74 0 0,4 2-15 0 0,1 1-78 0 0,0 0-36 0 0,0 0-10 0 0,-15-4-1529 0 0,-1-2 112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9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24 185 1783 0 0,'0'0'76'0'0,"-1"3"0"0"0,-12 21-6 0 0,12-21 312 0 0,-8 17 8412 0 0,21-21-8753 0 0,-1 1 0 0 0,1-1 1 0 0,-1-1-1 0 0,14-4 0 0 0,-18 4 59 0 0,0 1-1 0 0,0-1 0 0 0,0 1 1 0 0,0 1-1 0 0,11-1 0 0 0,-8 1-10 0 0,0-1-1 0 0,0 0 0 0 0,0-1 0 0 0,0 0 1 0 0,0-1-1 0 0,-1 0 0 0 0,12-5 0 0 0,22-7 26 0 0,121-40-163 0 0,-63 18-450 0 0,-79 30 451 0 0,-3 0-32 0 0,0 0 0 0 0,1 2 0 0 0,-1 0 0 0 0,1 1 0 0 0,37-2 0 0 0,23 4 311 0 0,48 1 272 0 0,-93 3-521 0 0,0-2 0 0 0,55-7-1 0 0,66-19-823 0 0,-103 16 397 0 0,-35 8 433 0 0,0 0 1 0 0,0 1-1 0 0,-1 1 0 0 0,1 0 0 0 0,0 2 0 0 0,24 4 0 0 0,-17 0-159 0 0,1 1-1 0 0,-1 0 1 0 0,40 20-1 0 0,-34-12-585 0 0,-21-9 459 0 0,0-1 0 0 0,0 0 1 0 0,0-1-1 0 0,1 0 1 0 0,0-1-1 0 0,-1 0 1 0 0,2 0-1 0 0,-1-1 0 0 0,15 1 1 0 0,57-4 1010 0 0,105-16 0 0 0,-162 15 45 0 0,38 1-1 0 0,-39 1-452 0 0,-8 2-95 0 0,0 0 0 0 0,0 0 0 0 0,20 7 0 0 0,-12-3-27 0 0,38 10-133 0 0,-41-9-213 0 0,-1-2-1 0 0,1 0 0 0 0,1-1 1 0 0,-1-1-1 0 0,39-1 0 0 0,0-7-879 0 0,115-27 1 0 0,28-17 1102 0 0,-198 47-11 0 0,18-3 250 0 0,0 0 1 0 0,0 1-1 0 0,31 0 0 0 0,56 3-97 0 0,157 6 900 0 0,-259-4-995 0 0,-5 0-74 0 0,0-1 0 0 0,0 0 1 0 0,0 0-1 0 0,1 0 1 0 0,-1 0-1 0 0,0-1 0 0 0,4 0 1 0 0,4-1-13 0 0,-10 2-278 0 0,-2 0 198 0 0,1 0 1 0 0,-1 0-1 0 0,0 0 1 0 0,0 0 0 0 0,1 1-1 0 0,-1-1 1 0 0,0 0 0 0 0,0 0-1 0 0,1 0 1 0 0,-1 0-1 0 0,0 0 1 0 0,0 0 0 0 0,1 0-1 0 0,-1 0 1 0 0,0 0-1 0 0,0 0 1 0 0,1 0 0 0 0,-1 0-1 0 0,0-1 1 0 0,0 1-1 0 0,1 0 1 0 0,-1 0 0 0 0,0 0-1 0 0,0 0 1 0 0,1 0-1 0 0,-1 0 1 0 0,0-1 0 0 0,0 1-1 0 0,0 0 1 0 0,1 0-1 0 0,-1 0 1 0 0,0-1 0 0 0,0 1-1 0 0,0 0 1 0 0,0 0-1 0 0,1 0 1 0 0,-1-1 0 0 0,0 1-1 0 0,0 0 1 0 0,0 0-1 0 0,0-1 1 0 0,0 1 0 0 0,-5-7-641 0 0,3 6 635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9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2303 0 0,'0'0'2632'0'0,"4"-11"-1288"0"0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9:4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2759 0 0,'0'0'10872'0'0,"10"-4"-16972"0"0,-2 1 5943 0 0,-1 1-1 0 0,1 0 0 0 0,0 1 1 0 0,11-1-1 0 0,43 0 2427 0 0,-54 2-1688 0 0,4 0 101 0 0,-1 2 0 0 0,1-1 0 0 0,18 6 0 0 0,-18-4-587 0 0,0 0 0 0 0,17 1 0 0 0,-14-4-201 0 0,0 0 1 0 0,0-2-1 0 0,0 1 1 0 0,-1-1-1 0 0,17-5 1 0 0,67-26-1657 0 0,-87 29 1545 0 0,-9 3 306 0 0,2-1 192 0 0,-3 2-222 0 0,-1 0 0 0 0,0 0 1 0 0,0-1-1 0 0,1 1 1 0 0,-1 0-1 0 0,0 0 1 0 0,0 0-1 0 0,1 0 0 0 0,-1 0 1 0 0,0 0-1 0 0,1-1 1 0 0,-1 1-1 0 0,0 0 0 0 0,1 0 1 0 0,-1 0-1 0 0,0 0 1 0 0,1 0-1 0 0,-1 0 0 0 0,0 0 1 0 0,0 0-1 0 0,1 0 1 0 0,-1 0-1 0 0,0 1 0 0 0,1-1 1 0 0,-1 0-1 0 0,0 0 1 0 0,0 0-1 0 0,1 0 0 0 0,-1 0 1 0 0,0 1-1 0 0,1-1 1 0 0,0 2-47 0 0,1 1 0 0 0,-1-1 1 0 0,0 1-1 0 0,0-1 1 0 0,0 1-1 0 0,0 0 1 0 0,0-1-1 0 0,-1 1 0 0 0,1 0 1 0 0,-1 0-1 0 0,1-1 1 0 0,-1 1-1 0 0,0 0 0 0 0,0 0 1 0 0,-1 0-1 0 0,1-1 1 0 0,0 1-1 0 0,-1 0 1 0 0,0 0-1 0 0,0-1 0 0 0,-1 4 1 0 0,1-2-73 0 0,-1 0 0 0 0,0 0 0 0 0,1 0-1 0 0,-2-1 1 0 0,1 1 0 0 0,0 0 0 0 0,-1-1 0 0 0,1 1 0 0 0,-1-1 0 0 0,0 0 0 0 0,0 0 0 0 0,-1 0 0 0 0,-5 4 0 0 0,-5 0-436 0 0,-1 0-16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145 229 13823 0 0,'0'0'315'0'0,"0"0"45"0"0,0 0 21 0 0,0 0-49 0 0,0 0-149 0 0,-1 1 194 0 0,-3 3-166 0 0,1-1 0 0 0,0 0 0 0 0,-1 0 0 0 0,0 0 0 0 0,1 0 0 0 0,-1-1 0 0 0,0 0 0 0 0,-1 1 0 0 0,1-2 0 0 0,0 1 0 0 0,-6 1 0 0 0,-14 3 694 0 0,13-3-862 0 0,1-1 0 0 0,0 1 0 0 0,-1 1 0 0 0,-13 7 0 0 0,24-11-43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 0 0 0 0,0 0 0 0 0,0 0 0 0 0,0 0 0 0 0,0 0 0 0 0,0 0 0 0 0,4-8 0 0 0,9-11 0 0 0,-12 18 0 0 0,32-35 2464 0 0,-32 34-1952 0 0,-1 2 0 0 0,0 0-69 0 0,2 11-278 0 0,-1-2-165 0 0,-1 1 0 0 0,-3-1 0 0 0,2-7 0 0 0,0 0 0 0 0,0 0 0 0 0,0 0 0 0 0,-1-1 0 0 0,1 1 0 0 0,0 0 0 0 0,-1-1 0 0 0,1 1 0 0 0,-1-1 0 0 0,1 1 0 0 0,-1-1 0 0 0,-2 2 0 0 0,-2 1 0 0 0,6-4 0 0 0,0 0 0 0 0,0 0 0 0 0,0 0 0 0 0,0-1 0 0 0,0 1 0 0 0,0 0 0 0 0,0 0 0 0 0,0 0 0 0 0,0 0 0 0 0,0 0 0 0 0,0-1 0 0 0,0 1 0 0 0,0 0 0 0 0,0 0 0 0 0,0 0 0 0 0,0 0 0 0 0,0 0 0 0 0,0-1 0 0 0,0 1 0 0 0,0 0 0 0 0,0 0 0 0 0,0 0 0 0 0,0 0 0 0 0,0 0 0 0 0,0 0 0 0 0,-1 0 0 0 0,1-1 0 0 0,0 1 0 0 0,0 0 0 0 0,0 0 0 0 0,0 0 0 0 0,0 0 0 0 0,0 0 0 0 0,0 0 0 0 0,0 0 0 0 0,-1 0 0 0 0,1 0 0 0 0,0-1 0 0 0,0 1 0 0 0,0 0 0 0 0,0 0 0 0 0,0 0 0 0 0,0 0 0 0 0,-1 0 0 0 0,1 0 0 0 0,0 0 0 0 0,0 0 0 0 0,0 0 0 0 0,0 0 0 0 0,0 0 0 0 0,-1 0 0 0 0,1 0 0 0 0,0 0 0 0 0,0 0 0 0 0,0 0 0 0 0,0 0 0 0 0,0 1 0 0 0,-1-1 0 0 0,1 0 0 0 0,0 0 0 0 0,0 0 0 0 0,0 0 0 0 0,0 0 0 0 0,0 0 0 0 0,0 0 0 0 0,1-10 0 0 0,4-4 0 0 0,0 1 0 0 0,1 1 0 0 0,1-1 0 0 0,0 1 0 0 0,0 0 0 0 0,1 0 0 0 0,10-10 0 0 0,0 2 0 0 0,0 1 0 0 0,39-30 0 0 0,-41 37-198 0 0,1 1 1 0 0,1 1-1 0 0,-1 0 0 0 0,2 1 1 0 0,-1 1-1 0 0,22-6 0 0 0,-36 13 99 0 0,-1 0 1 0 0,1 1-1 0 0,-1-1 1 0 0,1 1-1 0 0,6 1 0 0 0,1 2 83 0 0,-10-3 16 0 0,-1 1 0 0 0,1 0 0 0 0,-1 0-1 0 0,0 0 1 0 0,1 0 0 0 0,-1-1 0 0 0,0 1 0 0 0,1 0-1 0 0,-1 0 1 0 0,0 0 0 0 0,0 0 0 0 0,0 0 0 0 0,0 0-1 0 0,0 0 1 0 0,0 0 0 0 0,0 0 0 0 0,0 0 0 0 0,0 0 0 0 0,-1 0-1 0 0,1 0 1 0 0,0-1 0 0 0,0 1 0 0 0,-1 0 0 0 0,1 0-1 0 0,-1 0 1 0 0,0 1 0 0 0,-14 23 69 0 0,7-14 219 0 0,-213 262 1352 0 0,203-246-1660 0 0,15-23-24 0 0,2-2-293 0 0,1-2-138 0 0,8 3-749 0 0,-6-2 951 0 0,1-1 0 0 0,-1 1-1 0 0,0-1 1 0 0,0 0 0 0 0,0 0-1 0 0,0 0 1 0 0,1 0 0 0 0,-1 0 0 0 0,0 0-1 0 0,0-1 1 0 0,4 0 0 0 0,23-10-1450 0 0,-19 6 1168 0 0,27-9-1492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49:4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17 9759 0 0,'0'0'447'0'0,"-2"0"-11"0"0,-85-4 1389 0 0,63 5-1482 0 0,1 2-1 0 0,-1 0 0 0 0,1 2 0 0 0,0 1 1 0 0,0 0-1 0 0,-26 12 0 0 0,-53 17-1304 0 0,100-34 556 0 0,0-2-643 0 0,2 1 1007 0 0,0 0 0 0 0,-1-1-1 0 0,1 1 1 0 0,0 0 0 0 0,-1-1 0 0 0,1 1 0 0 0,0 0-1 0 0,-1-1 1 0 0,1 1 0 0 0,0-1 0 0 0,0 1 0 0 0,0-1 0 0 0,-1 1-1 0 0,1 0 1 0 0,0-1 0 0 0,0 1 0 0 0,0-1 0 0 0,0 1-1 0 0,0-1 1 0 0,0 1 0 0 0,0-1 0 0 0,0 1 0 0 0,0-1-1 0 0,0 1 1 0 0,0-1 0 0 0,0 1 0 0 0,0-1 0 0 0,0 1-1 0 0,1-1 1 0 0,4-15-269 0 0,-1 12 351 0 0,-1-1 0 0 0,1 1 0 0 0,0 0 0 0 0,1 1 1 0 0,-1-1-1 0 0,0 1 0 0 0,1 0 0 0 0,0 0 0 0 0,7-3 0 0 0,-4 2 389 0 0,1 0 0 0 0,0 1 0 0 0,-1 0 0 0 0,17-2 0 0 0,-16 4-147 0 0,0 0-1 0 0,-1 1 0 0 0,1 1 1 0 0,0-1-1 0 0,14 4 0 0 0,-15-2-254 0 0,0-1 1 0 0,-1 1-1 0 0,0 1 0 0 0,1-1 0 0 0,9 6 1 0 0,-2-1-16 0 0,22 12-12 0 0,-31-16 0 0 0,0 1 0 0 0,1-1 0 0 0,-1 0 0 0 0,1 0 0 0 0,-1-1 0 0 0,1 1 0 0 0,0-2 0 0 0,0 1 0 0 0,0-1 0 0 0,10 1 0 0 0,-1-2 40 0 0,-1 0-1 0 0,1-1 0 0 0,-1-1 1 0 0,0 0-1 0 0,0-1 1 0 0,0-1-1 0 0,0 0 1 0 0,19-9-1 0 0,-11 4 124 0 0,-10 4-63 0 0,1-2-1 0 0,-1 1 0 0 0,18-13 0 0 0,-29 18-207 0 0,-4 3-619 0 0,-4 4 701 0 0,0 0-1 0 0,0 0 0 0 0,0-1 1 0 0,-1 0-1 0 0,0 0 0 0 0,0-1 1 0 0,0 1-1 0 0,0-2 0 0 0,-1 1 1 0 0,0-1-1 0 0,-15 4 0 0 0,19-5 35 0 0,-18 2 38 0 0,10-5-22 0 0,-1-2 42 0 0,1-2 14 0 0,1 2 0 0 0,1-3 19 0 0,-8-7 450 0 0,16 12-237 0 0,2 1-290 0 0,0-1-1 0 0,-1 1 0 0 0,1 0 1 0 0,-1-1-1 0 0,1 1 0 0 0,0 0 1 0 0,-1 0-1 0 0,1-1 0 0 0,-1 1 1 0 0,1 0-1 0 0,-1 0 0 0 0,1 0 1 0 0,-1-1-1 0 0,1 1 0 0 0,-1 0 1 0 0,1 0-1 0 0,0 0 0 0 0,-1 0 1 0 0,1 0-1 0 0,-1 0 0 0 0,0 0 1 0 0,-5 8-130 0 0,1-1 0 0 0,-1 1 1 0 0,2 0-1 0 0,-1 1 1 0 0,-4 11-1 0 0,8-17 20 0 0,3-3-1566 0 0,16-2 1614 0 0,-12-3 42 0 0,-4 3 2 0 0,5-2 139 0 0,-1 0 0 0 0,0-1 1 0 0,0 1-1 0 0,-1-1 0 0 0,8-9 0 0 0,-11 12 790 0 0,1-2-515 0 0,-2 1-350 0 0,-2 3 369 0 0,-20 17-2009 0 0,9-5-4019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12295 0 0,'-8'5'303'0'0,"1"0"0"0"0,0 1 0 0 0,0 0-1 0 0,0 0 1 0 0,1 0 0 0 0,-1 1 0 0 0,2 0 0 0 0,-1 0-1 0 0,1 1 1 0 0,-8 14 3205 0 0,13-21-3477 0 0,-1 1-1 0 0,1 0 1 0 0,-1-1-1 0 0,1 1 1 0 0,-1-1 0 0 0,0 0-1 0 0,0 1 1 0 0,0-1-1 0 0,-1 2 1 0 0,-4 6 130 0 0,1 5 29 0 0,0-1 1 0 0,1 1 0 0 0,-4 28-1 0 0,-1 46-112 0 0,6-49-17 0 0,-15 254-42 0 0,18-215-27 0 0,17 137 1 0 0,-16-204-9 0 0,10 52-72 0 0,-9-55 57 0 0,1-1 0 0 0,-1 1 0 0 0,1 0 0 0 0,0-1 1 0 0,7 12-1 0 0,-9-18 6 0 0,-1 0 1 0 0,1 0-1 0 0,0 0 0 0 0,-1 1 1 0 0,1-1-1 0 0,0 0 1 0 0,0 0-1 0 0,0 0 0 0 0,0-1 1 0 0,-1 1-1 0 0,1 0 1 0 0,1 0-1 0 0,-1 0 0 0 0,0-1 1 0 0,0 1-1 0 0,0 0 1 0 0,0-1-1 0 0,0 1 0 0 0,1-1 1 0 0,-1 0-1 0 0,0 1 1 0 0,0-1-1 0 0,1 0 0 0 0,-1 0 1 0 0,0 0-1 0 0,0 1 1 0 0,1-1-1 0 0,-1-1 0 0 0,0 1 1 0 0,1 0-1 0 0,-1 0 1 0 0,0 0-1 0 0,0-1 1 0 0,1 1-1 0 0,-1-1 0 0 0,2 0 1 0 0,0-1-174 0 0,1-1 1 0 0,-1 1-1 0 0,0-1 1 0 0,1 0-1 0 0,-1 0 1 0 0,-1-1-1 0 0,1 1 1 0 0,0 0-1 0 0,3-8 1 0 0,12-23-1585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73 261 7367 0 0,'0'0'568'0'0,"-2"1"-373"0"0,-20 10 6292 0 0,15-6-6129 0 0,0 0 1 0 0,1 1-1 0 0,0-1 1 0 0,0 1-1 0 0,-9 12 0 0 0,14-16 514 0 0,5-15-758 0 0,-3 9-108 0 0,12-35 244 0 0,1 1-1 0 0,2 0 1 0 0,2 1-1 0 0,1 0 1 0 0,28-38 0 0 0,-18 42 124 0 0,-25 30-280 0 0,9 0-76 0 0,-9 3-18 0 0,0 0 0 0 0,0 1-1 0 0,0-1 1 0 0,-1 1 0 0 0,1 0 0 0 0,0 0 0 0 0,0 0-1 0 0,0 1 1 0 0,-1-1 0 0 0,1 1 0 0 0,0 0-1 0 0,-1 0 1 0 0,0 0 0 0 0,1 1 0 0 0,-1-1-1 0 0,0 1 1 0 0,3 3 0 0 0,7 7-25 0 0,-1 0-1 0 0,14 20 1 0 0,57 69-783 0 0,-77-95 489 0 0,-1 1 0 0 0,1 0-1 0 0,-2 0 1 0 0,1 0 0 0 0,-1 1 0 0 0,0 0 0 0 0,-1-1-1 0 0,0 1 1 0 0,0 1 0 0 0,-1-1 0 0 0,-1 0-1 0 0,1 0 1 0 0,-1 1 0 0 0,-1-1 0 0 0,0 1-1 0 0,0-1 1 0 0,-1 1 0 0 0,0-1 0 0 0,0 1-1 0 0,-1-1 1 0 0,-1 0 0 0 0,-4 13 0 0 0,-20 40 403 0 0,16-38 510 0 0,1 0 1 0 0,2 0 0 0 0,-8 31-1 0 0,5-4-129 0 0,3 1 0 0 0,2-1-1 0 0,0 75 1 0 0,8-121-406 0 0,6 2-22 0 0,-7-7-25 0 0,0 0 0 0 0,1 1 0 0 0,-1-1 0 0 0,0 0 1 0 0,0 0-1 0 0,1 0 0 0 0,-1 0 0 0 0,0-1 0 0 0,0 1 0 0 0,1 0 0 0 0,-1 0 0 0 0,0-1 1 0 0,0 1-1 0 0,0-1 0 0 0,0 1 0 0 0,0-1 0 0 0,1 1 0 0 0,-1-1 0 0 0,0 0 0 0 0,0 1 1 0 0,1-2-1 0 0,21-20 212 0 0,-19 17-178 0 0,22-20 208 0 0,51-37-1 0 0,-36 30-36 0 0,69-48 801 0 0,124-67 1 0 0,-212 134-1000 0 0,35-22-1366 0 0,84-68 0 0 0,-126 90-311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55 204 14855 0 0,'0'0'1350'0'0,"-2"-2"-1110"0"0,-1-1-188 0 0,1 1 0 0 0,0 0 1 0 0,-1-1-1 0 0,1 0 1 0 0,0 0-1 0 0,0 0 1 0 0,0 0-1 0 0,1 0 0 0 0,-1 0 1 0 0,1 0-1 0 0,-1 0 1 0 0,1-1-1 0 0,0 1 1 0 0,1 0-1 0 0,-1-1 0 0 0,0 1 1 0 0,1-1-1 0 0,0 1 1 0 0,0-1-1 0 0,0 1 0 0 0,1-6 1 0 0,0-1 86 0 0,2 0 0 0 0,-1 1 0 0 0,2-1 1 0 0,-1 0-1 0 0,1 1 0 0 0,0 0 0 0 0,11-16 0 0 0,-13 21-139 0 0,11-11 0 0 0,-11 13-8 0 0,6-5-37 0 0,1 3 34 0 0,5 2 11 0 0,0 0 0 0 0,-13 2 0 0 0,-1 0 0 0 0,1 0 0 0 0,-1 0 0 0 0,1 0 0 0 0,0 1 0 0 0,-1-1 0 0 0,1 0 0 0 0,0 0 0 0 0,-1 0 0 0 0,1 0 0 0 0,-1 1 0 0 0,1-1 0 0 0,-1 0 0 0 0,1 0 0 0 0,0 1 0 0 0,-1-1 0 0 0,1 1 0 0 0,1 1 0 0 0,-1 1 0 0 0,0-1 0 0 0,0 0 0 0 0,0 0 0 0 0,0 1 0 0 0,-1-1 0 0 0,1 1 0 0 0,-1-1 0 0 0,1 1 0 0 0,-1-1 0 0 0,0 0 0 0 0,0 1 0 0 0,-1 4 0 0 0,-4 36 0 0 0,5-43 0 0 0,-32 159-150 0 0,3-20 7 0 0,19-82 81 0 0,-26 130-84 0 0,24-127-23 0 0,-6 110-1 0 0,17-158 160 0 0,1-10-22 0 0,3-1 64 0 0,9 2-22 0 0,-6-3-10 0 0,0 0 0 0 0,0-1 0 0 0,0 0 0 0 0,0 0 0 0 0,0 0 0 0 0,-1-1 0 0 0,1 0 0 0 0,7-3 0 0 0,46-26 0 0 0,-37 18 0 0 0,102-63 145 0 0,-28 16 136 0 0,-32 19-21 0 0,43-23-79 0 0,-70 46-206 0 0,-2-3 1 0 0,38-27 0 0 0,-17 4-5416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13591 0 0,'-1'2'622'0'0,"-6"10"-489"0"0,0 1 1 0 0,1 0-1 0 0,0 1 1 0 0,1-1-1 0 0,1 1 1 0 0,0 0-1 0 0,-3 21 1 0 0,1 172 480 0 0,6-102-916 0 0,-6 105-1841 0 0,0 228-1249 0 0,42 113 3362 0 0,57-9 417 0 0,-48-379-157 0 0,-34-128 113 0 0,2-2-1 0 0,28 54 1 0 0,-35-77-154 0 0,0-1 0 0 0,1 1 1 0 0,0-1-1 0 0,0 0 1 0 0,1-1-1 0 0,0 0 1 0 0,1 0-1 0 0,-1-1 0 0 0,1 0 1 0 0,20 11-1 0 0,-17-12 109 0 0,1 0 0 0 0,1-1 0 0 0,-1 0 0 0 0,1-1-1 0 0,-1-1 1 0 0,1 0 0 0 0,0-1 0 0 0,20 0 0 0 0,8-1 14 0 0,0-2 1 0 0,0-2 0 0 0,81-17 0 0 0,-65 6-1182 0 0,0-3 1 0 0,64-28-1 0 0,-68 21-4654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8287 0 0,'-8'4'286'0'0,"-1"1"-1"0"0,1-1 0 0 0,-1-1 1 0 0,-18 5-1 0 0,-7 3 3976 0 0,22-5-2538 0 0,10 0-345 0 0,2-4-1244 0 0,1-1 0 0 0,0 0 0 0 0,0 0 0 0 0,0 0 0 0 0,0 0 0 0 0,1 1 0 0 0,-1-1 0 0 0,0-1 0 0 0,0 1 0 0 0,3 1 0 0 0,5 5-122 0 0,43 35-285 0 0,2-4-1 0 0,2-1 1 0 0,1-3 0 0 0,103 45-1 0 0,-122-64 165 0 0,186 82-548 0 0,-194-81 604 0 0,-1 1 0 0 0,-1 1 0 0 0,0 1 0 0 0,-2 2 0 0 0,31 30 0 0 0,-37-29 66 0 0,-1 0 0 0 0,-2 2 0 0 0,0 0 0 0 0,-1 0-1 0 0,-2 2 1 0 0,0 0 0 0 0,18 52 0 0 0,92 332 628 0 0,-31 11 66 0 0,-18-73-534 0 0,-69-323-193 0 0,95 354-1 0 0,-80-315-590 0 0,3-1-1 0 0,3-2 0 0 0,63 107 0 0 0,-83-157 426 0 0,3 3-346 0 0,14 30 1 0 0,-23-40 449 0 0,1-1 1 0 0,-1 1-1 0 0,1 0 1 0 0,-1-1-1 0 0,0 1 1 0 0,-1 0-1 0 0,1 0 1 0 0,-1 0-1 0 0,0-1 1 0 0,0 1-1 0 0,0 0 1 0 0,0 0-1 0 0,0 0 1 0 0,-2 6-1 0 0,0-7 95 0 0,0 0 0 0 0,0 1-1 0 0,0-1 1 0 0,0 0 0 0 0,0 0-1 0 0,0 0 1 0 0,-1 0 0 0 0,0 0-1 0 0,0 0 1 0 0,-3 2 0 0 0,-34 23 799 0 0,35-25-738 0 0,-133 71 3204 0 0,91-52-2835 0 0,44-20-626 0 0,5-5-1610 0 0,4-8 270 0 0,6-6-69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258 220 3223 0 0,'-57'32'302'0'0,"-15"8"758"0"0,22-17 4805 0 0,43-21-4764 0 0,-1 0-1 0 0,0 0 1 0 0,0-1-1 0 0,0 0 1 0 0,0-1-1 0 0,-12 0 1 0 0,9 0 4589 0 0,12-2-5514 0 0,5-7-168 0 0,0 0 0 0 0,1 1 0 0 0,0-1 0 0 0,0 1-1 0 0,1 1 1 0 0,0 0 0 0 0,13-10 0 0 0,71-39-429 0 0,-64 39 182 0 0,56-35-778 0 0,-35 21-1734 0 0,82-39-1 0 0,-119 65 1607 0 0,1 0 1 0 0,18-3-1 0 0,-16 6-477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 5983 0 0,'0'0'542'0'0,"0"-3"-446"0"0,1-4 589 0 0,-1 0 1 0 0,1 0 0 0 0,1-1 0 0 0,0 1-1 0 0,0 0 1 0 0,0 0 0 0 0,0 0-1 0 0,1 1 1 0 0,5-8 0 0 0,6-11 4186 0 0,19-23 1 0 0,-16 24-3769 0 0,167-212-7218 0 0,-157 206-700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568 110 16183 0 0,'-1'-2'738'0'0,"-10"-14"247"0"0,7 10-787 0 0,1 0 1 0 0,0 0-1 0 0,1 0 1 0 0,0-1-1 0 0,0 1 1 0 0,0-1 0 0 0,1 1-1 0 0,-1-7 1 0 0,1 11 58 0 0,-1-13 294 0 0,1 5-554 0 0,1 8-68 0 0,-14 3-82 0 0,10 1 140 0 0,1-1 0 0 0,1 1 1 0 0,-1-1-1 0 0,0 1 0 0 0,0 0 0 0 0,1 0 0 0 0,-1 0 1 0 0,1 1-1 0 0,-1-1 0 0 0,1 0 0 0 0,-3 4 1 0 0,-21 34-157 0 0,20-31 144 0 0,-76 152-283 0 0,13 8 204 0 0,33-80 64 0 0,22-54 37 0 0,-135 356-7 0 0,125-313 10 0 0,3 1 1 0 0,3 0-1 0 0,-8 93 0 0 0,15 67-36 0 0,13-177 18 0 0,17 113 0 0 0,-16-159 18 0 0,1 0-1 0 0,0 0 0 0 0,1 0 1 0 0,1-1-1 0 0,14 29 0 0 0,-17-39 2 0 0,-1-1 0 0 0,1 1 0 0 0,1-1 0 0 0,-1 1 0 0 0,0-1 0 0 0,1 0 0 0 0,0 0-1 0 0,0-1 1 0 0,0 1 0 0 0,1-1 0 0 0,-1 0 0 0 0,1 0 0 0 0,0 0 0 0 0,-1-1 0 0 0,1 0 0 0 0,0 0 0 0 0,1 0 0 0 0,-1 0-1 0 0,0-1 1 0 0,0 0 0 0 0,9 1 0 0 0,-2-2 71 0 0,1 0 0 0 0,-1-1 0 0 0,0-1 0 0 0,1 0 0 0 0,-1-1-1 0 0,0 0 1 0 0,0 0 0 0 0,0-2 0 0 0,-1 1 0 0 0,1-2 0 0 0,15-9 0 0 0,9-8 562 0 0,65-56 0 0 0,-66 50-370 0 0,151-135 384 0 0,-18 7-1156 0 0,-74 70-893 0 0,-82 75 1143 0 0,3-2-345 0 0,17-13 1 0 0,-28 24 332 0 0,0 0-1 0 0,1 0 1 0 0,-1 1 0 0 0,0-1 0 0 0,1 1-1 0 0,0 0 1 0 0,-1 1 0 0 0,1-1 0 0 0,9-1-1 0 0,-12 3 141 0 0,0 0-1 0 0,0 0 0 0 0,0 0 0 0 0,0 0 1 0 0,0 1-1 0 0,0-1 0 0 0,0 1 0 0 0,0-1 1 0 0,0 1-1 0 0,0 0 0 0 0,0 0 1 0 0,0 0-1 0 0,-1 0 0 0 0,1 0 0 0 0,0 0 1 0 0,-1 0-1 0 0,1 0 0 0 0,-1 1 1 0 0,1-1-1 0 0,-1 1 0 0 0,0-1 0 0 0,1 1 1 0 0,0 1-1 0 0,9 15-932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6911 0 0,'0'0'17293'0'0,"0"3"-17533"0"0,1 82-1189 0 0,2-33 373 0 0,-4 1 0 0 0,-9 77 0 0 0,-18 13-111 0 0,19-107 682 0 0,-26 66 1 0 0,34-100 264 0 0,9-15-1669 0 0,0-6 646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111 313 11975 0 0,'0'0'547'0'0,"0"0"-11"0"0,1 2-344 0 0,1-1-176 0 0,1 1-16 0 0,3 10 79 0 0,-5-7 97 0 0,-1-3-31 0 0,0-1-1 0 0,0 1 0 0 0,0-1 1 0 0,1 1-1 0 0,-1-1 1 0 0,1 1-1 0 0,-1-1 1 0 0,1 1-1 0 0,0-1 1 0 0,-1 0-1 0 0,1 1 1 0 0,2 1-1 0 0,-2-1 227 0 0,-2 8 1138 0 0,-1-9-1388 0 0,1 0-1 0 0,0 0 0 0 0,-1 0 1 0 0,1 0-1 0 0,-1-1 1 0 0,1 1-1 0 0,0 0 1 0 0,-1-1-1 0 0,0 1 0 0 0,1 0 1 0 0,-1-1-1 0 0,1 0 1 0 0,-1 1-1 0 0,0-1 0 0 0,1 0 1 0 0,-3 0-1 0 0,-1 0-92 0 0,1-1-1 0 0,0 1 1 0 0,0-1-1 0 0,0 0 1 0 0,0 0-1 0 0,-6-3 0 0 0,3 1 78 0 0,1 0-1 0 0,-1 0 1 0 0,1-1-1 0 0,0 0 1 0 0,0 0-1 0 0,0-1 0 0 0,-8-8 1 0 0,12 11-39 0 0,1-1 0 0 0,0 1 1 0 0,0 0-1 0 0,-1-1 0 0 0,2 1 1 0 0,-1-1-1 0 0,0 0 0 0 0,0 1 1 0 0,1-1-1 0 0,0 0 0 0 0,-1 1 0 0 0,1-1 1 0 0,0 0-1 0 0,0 1 0 0 0,1-1 1 0 0,-1 0-1 0 0,1-4 0 0 0,2-4-91 0 0,0 0 0 0 0,7-19-1 0 0,-3 15 26 0 0,1 0 0 0 0,0 0 0 0 0,1 1 0 0 0,1 0 0 0 0,0 1 0 0 0,1 0 0 0 0,0 0 0 0 0,1 1 0 0 0,0 1 0 0 0,1 0 0 0 0,0 0 0 0 0,1 2 0 0 0,18-10 0 0 0,-18 11 0 0 0,0 2 0 0 0,1 0 0 0 0,0 1 0 0 0,0 0 0 0 0,1 1 0 0 0,-1 1 0 0 0,1 1 0 0 0,0 0 0 0 0,-1 1 0 0 0,1 0 0 0 0,0 1 0 0 0,0 1 0 0 0,0 1 0 0 0,-1 0 0 0 0,25 7 0 0 0,-34-7 0 0 0,-1 0 0 0 0,0 0 0 0 0,0 0 0 0 0,-1 1 0 0 0,1-1 0 0 0,0 1 0 0 0,-1 0 0 0 0,6 5 0 0 0,-9-6 0 0 0,1-1 0 0 0,-1 1 0 0 0,0 0 0 0 0,1-1 0 0 0,-1 1 0 0 0,0 0 0 0 0,0 0 0 0 0,0 0 0 0 0,0 0 0 0 0,0 0 0 0 0,-1 0 0 0 0,1 0 0 0 0,-1 0 0 0 0,1 0 0 0 0,-1 0 0 0 0,0 0 0 0 0,0 0 0 0 0,0 1 0 0 0,0-1 0 0 0,0 0 0 0 0,0 0 0 0 0,-1 0 0 0 0,0 4 0 0 0,-5 10 290 0 0,0 0 1 0 0,-2 0-1 0 0,1 0 0 0 0,-2-1 1 0 0,0 0-1 0 0,-19 22 0 0 0,18-25-310 0 0,-1-1-1 0 0,0 0 1 0 0,-1 0 0 0 0,-15 10-1 0 0,7-6-262 0 0,-20 13-627 0 0,-1-1 1 0 0,-2-3-1 0 0,-51 23 0 0 0,84-42 926 0 0,3-2-53 0 0,0 0 0 0 0,0 0-1 0 0,0 0 1 0 0,-1-1 0 0 0,-8 2-1 0 0,14-4-1040 0 0,2 0-372 0 0,0 0-71 0 0,0 0-14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10135 0 0,'0'0'11472'0'0,"0"-2"-11317"0"0,13-44 6 0 0,54-160-1533 0 0,-66 204 1268 0 0,2 0 18 0 0,9-2 68 0 0,3 4 18 0 0,-9 1 25 0 0,-1 1 0 0 0,0 0 0 0 0,1 1 0 0 0,-1-1 1 0 0,0 1-1 0 0,0 0 0 0 0,-1 0 0 0 0,1 1 0 0 0,6 5 0 0 0,-5-3-11 0 0,0 1 0 0 0,0-1 1 0 0,-1 1-1 0 0,1 0 0 0 0,5 12 0 0 0,-6-11-59 0 0,-2 1 1 0 0,1 0-1 0 0,-1 0 0 0 0,-1 0 0 0 0,1 0 1 0 0,-2 1-1 0 0,1-1 0 0 0,-1 0 0 0 0,-1 1 1 0 0,0-1-1 0 0,-1 13 0 0 0,-3 8-213 0 0,-1 1-1 0 0,-12 34 1 0 0,-4 25-30 0 0,19-77 338 0 0,0 0 0 0 0,1 1 0 0 0,1-1 0 0 0,2 24 0 0 0,-1-30 6 0 0,0 0 0 0 0,0 0 0 0 0,1-1 0 0 0,0 1 0 0 0,1 0 0 0 0,-1-1 0 0 0,1 0 1 0 0,0 1-1 0 0,8 10 0 0 0,-9-15-18 0 0,0 1 0 0 0,1-1 0 0 0,-1 1 0 0 0,0-1 1 0 0,1 0-1 0 0,0 0 0 0 0,-1 0 0 0 0,1 0 0 0 0,0 0 0 0 0,0-1 0 0 0,0 1 1 0 0,0-1-1 0 0,0 0 0 0 0,1 0 0 0 0,-1 0 0 0 0,0 0 0 0 0,0-1 0 0 0,1 1 1 0 0,-1-1-1 0 0,1 0 0 0 0,-1 0 0 0 0,4 0 0 0 0,3-2 71 0 0,0 0 0 0 0,0 0-1 0 0,-1-1 1 0 0,1-1 0 0 0,-1 1-1 0 0,0-1 1 0 0,0-1 0 0 0,9-6-1 0 0,64-48 434 0 0,-74 52-661 0 0,13-9 398 0 0,21-22 1 0 0,-37 32-675 0 0,1 0 1 0 0,-1 0-1 0 0,0-1 1 0 0,-1 0-1 0 0,0 0 1 0 0,0 0-1 0 0,0 0 1 0 0,3-9 0 0 0,-3 2-1072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58 303 12895 0 0,'-13'7'2080'0'0,"-24"9"3491"0"0,33-22-5422 0 0,3 4-134 0 0,0 0 0 0 0,1-1-1 0 0,-1 1 1 0 0,1 0 0 0 0,0 0-1 0 0,0 0 1 0 0,0-1 0 0 0,0 1-1 0 0,0 0 1 0 0,0 0 0 0 0,0 0-1 0 0,1-1 1 0 0,-1 1 0 0 0,2-3-1 0 0,12-31 8 0 0,-12 33-24 0 0,27-61-494 0 0,56-88 0 0 0,-83 150 461 0 0,-1-1 0 0 0,0 1-1 0 0,1 0 1 0 0,0 0 0 0 0,-1 1-1 0 0,1-1 1 0 0,0 0 0 0 0,0 1 0 0 0,0-1-1 0 0,0 1 1 0 0,0-1 0 0 0,1 1-1 0 0,-1 0 1 0 0,0 0 0 0 0,0 0-1 0 0,5-1 1 0 0,10 2-65 0 0,-13 2 104 0 0,0 0 0 0 0,1 0-1 0 0,-1 0 1 0 0,0 0 0 0 0,0 1-1 0 0,0 0 1 0 0,-1 0 0 0 0,1 0 0 0 0,0 0-1 0 0,-1 0 1 0 0,3 5 0 0 0,5 5 99 0 0,15 25 1 0 0,-16-20-68 0 0,-1-1 0 0 0,-1 2-1 0 0,0-1 1 0 0,-1 1 0 0 0,-2 0-1 0 0,8 37 1 0 0,-10-28-240 0 0,0 0 0 0 0,-2 0 0 0 0,-1 0 0 0 0,-5 37 0 0 0,-4-11-522 0 0,-2 0-1 0 0,-2 0 0 0 0,-3-1 0 0 0,-32 72 0 0 0,25-76 6283 0 0,25-49-5398 0 0,1 1-1 0 0,-1-1 0 0 0,1 1 1 0 0,-1 0-1 0 0,0 0 1 0 0,4 1-1 0 0,6 3 42 0 0,-2-3-75 0 0,0-1-1 0 0,-1 0 0 0 0,1 0 0 0 0,0-1 0 0 0,0 0 1 0 0,0 0-1 0 0,0-1 0 0 0,18-4 0 0 0,3-4 129 0 0,41-15-1 0 0,-27 4-404 0 0,-1-2 0 0 0,-2-1 0 0 0,41-30-1 0 0,-43 27-702 0 0,7-6-1011 0 0,0-1-4162 0 0,-15 13-103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69 667 6447 0 0,'-2'1'499'0'0,"-26"18"-80"0"0,28-19-290 0 0,-1 1 1 0 0,1-1 0 0 0,-1 0-1 0 0,1 0 1 0 0,-1 0 0 0 0,1 0 0 0 0,-1 0-1 0 0,1 0 1 0 0,-1 0 0 0 0,1 0-1 0 0,-1 0 1 0 0,1 0 0 0 0,-1 0-1 0 0,1 0 1 0 0,-1 0 0 0 0,1-1-1 0 0,-1 1 1 0 0,1 0 0 0 0,0 0-1 0 0,-1 0 1 0 0,1-1 0 0 0,-1 1 0 0 0,1 0-1 0 0,0 0 1 0 0,-1-1 0 0 0,1 1-1 0 0,-1-1 1 0 0,-9-11 1700 0 0,8 10-1269 0 0,0-1-369 0 0,1 0 0 0 0,-1 0 0 0 0,0 0 1 0 0,1-1-1 0 0,0 1 0 0 0,0-1 0 0 0,0 1 0 0 0,0-1 0 0 0,0 1 0 0 0,1-1 0 0 0,0 0 0 0 0,-1 1 0 0 0,1-1 0 0 0,1-6 0 0 0,1-7 519 0 0,8-31-1 0 0,-7 35-280 0 0,3-7-215 0 0,1 1 0 0 0,0 0 0 0 0,1 0-1 0 0,1 0 1 0 0,1 1 0 0 0,1 1 0 0 0,0 0-1 0 0,2 0 1 0 0,-1 1 0 0 0,2 1 0 0 0,0 0-1 0 0,17-13 1 0 0,-5 8-366 0 0,1 1 1 0 0,31-17-1 0 0,-20 13-182 0 0,40-25-865 0 0,111-70-4845 0 0,-145 88 1141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73 647 17303 0 0,'-14'16'480'0'0,"1"0"-1"0"0,1 1 0 0 0,-21 37 1 0 0,33-52 376 0 0,2-5-1020 0 0,26-33 47 0 0,-1-2 0 0 0,24-44 0 0 0,6-9 338 0 0,96-117 351 0 0,-130 181-578 0 0,2 1 0 0 0,0 2 0 0 0,2 0 0 0 0,0 2 0 0 0,39-24 0 0 0,-42 31-384 0 0,2 0 0 0 0,0 2-1 0 0,49-17 1 0 0,-32 18-240 0 0,40-14-1879 0 0,-49 12 1289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0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16559 0 0,'0'0'3552'0'0,"-1"2"-3425"0"0,-4 9-89 0 0,0-1 0 0 0,1 1 0 0 0,0 0 0 0 0,1 0 0 0 0,0 0 0 0 0,-2 20 0 0 0,-2 76-107 0 0,5-63 41 0 0,-5 349-356 0 0,9-339-177 0 0,11 61 0 0 0,-12-108 279 0 0,0 0 1 0 0,1 0 0 0 0,5 11-1 0 0,-7-18 200 0 0,0 0 0 0 0,1 1 0 0 0,-1-1 0 0 0,1 0 0 0 0,-1 0 0 0 0,1 1 0 0 0,-1-1-1 0 0,1 0 1 0 0,-1 0 0 0 0,1 0 0 0 0,-1 0 0 0 0,1 0 0 0 0,-1 0 0 0 0,1 1 0 0 0,-1-1 0 0 0,1 0-1 0 0,-1 0 1 0 0,1-1 0 0 0,-1 1 0 0 0,1 0 0 0 0,-1 0 0 0 0,1 0 0 0 0,-1 0 0 0 0,1 0 0 0 0,-1 0 0 0 0,1-1-1 0 0,-1 1 1 0 0,1 0 0 0 0,-1 0 0 0 0,1-1 0 0 0,-1 1-34 0 0,2-2-73 0 0,0 1 1 0 0,0 0-1 0 0,0-1 1 0 0,0 1-1 0 0,0-1 1 0 0,-1 0-1 0 0,3-2 1 0 0,11-20-1331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36 365 5527 0 0,'0'0'250'0'0,"0"2"-2"0"0,-1 3-159 0 0,-2 4-120 0 0,-23 23 12593 0 0,22-29-10633 0 0,3-3-1737 0 0,1-20-159 0 0,2 0 1 0 0,1 0-1 0 0,0 1 0 0 0,1-1 1 0 0,7-19-1 0 0,0 9-331 0 0,0 1-1 0 0,23-41 1 0 0,-26 56 165 0 0,0 1 0 0 0,1 0 0 0 0,0 0 0 0 0,1 1 0 0 0,1 0-1 0 0,17-16 1 0 0,-22 23 124 0 0,0 1 0 0 0,0-1-1 0 0,1 1 1 0 0,-1 0 0 0 0,1 1-1 0 0,0 0 1 0 0,0 0 0 0 0,1 0-1 0 0,-1 1 1 0 0,1 0 0 0 0,-1 0-1 0 0,1 1 1 0 0,-1 0 0 0 0,1 0-1 0 0,10 1 1 0 0,-13 0 27 0 0,0 1 0 0 0,0 0 0 0 0,0 0 0 0 0,0 0 1 0 0,0 0-1 0 0,-1 1 0 0 0,1 0 0 0 0,0 0 0 0 0,-1 0 0 0 0,1 0 0 0 0,6 6 1 0 0,-5-3-12 0 0,0 0 0 0 0,0 0 1 0 0,0 1-1 0 0,-1 0 0 0 0,0 0 1 0 0,8 13-1 0 0,-5-4-111 0 0,-1-1 0 0 0,0 1 1 0 0,-2 0-1 0 0,1 1 0 0 0,-2-1 0 0 0,5 28 1 0 0,-7-27-266 0 0,-1-1 0 0 0,-1 1 1 0 0,0-1-1 0 0,-1 1 0 0 0,-1-1 1 0 0,-6 30-1 0 0,-36 88-1669 0 0,21-68 2081 0 0,13-34 143 0 0,-59 206 3114 0 0,29 36-2873 0 0,29-187-384 0 0,11-74 1182 0 0,6-16 474 0 0,-1 0-2121 0 0,39-38 959 0 0,13-12 738 0 0,-48 47-1156 0 0,0 1 0 0 0,0 0 1 0 0,0 1-1 0 0,1 0 1 0 0,14-6-1 0 0,251-112-539 0 0,-257 115 400 0 0,85-50-951 0 0,-54 29 9 0 0,-5 10-705 0 0,-10 4-1587 0 0,-20 8 1580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18599 0 0,'0'0'1684'0'0,"0"0"-1551"0"0,-1 0-1 0 0,1 0 1 0 0,-1 0 0 0 0,1 0-1 0 0,-1-1 1 0 0,1 1-1 0 0,-1 0 1 0 0,1 0-1 0 0,-1 0 1 0 0,1 1 0 0 0,-1-1-1 0 0,1 0 1 0 0,-1 0-1 0 0,1 0 1 0 0,0 0-1 0 0,-1 0 1 0 0,1 1 0 0 0,-1-1-1 0 0,1 0 1 0 0,-1 0-1 0 0,1 1 1 0 0,-1-1-1 0 0,1 5-186 0 0,0 0-1 0 0,0 0 0 0 0,0 1 0 0 0,1-1 0 0 0,-1 0 0 0 0,1 0 0 0 0,1 0 0 0 0,1 7 0 0 0,21 43-251 0 0,-10-24 173 0 0,90 267-62 0 0,-10 98-452 0 0,-87-364 409 0 0,-2-12-117 0 0,0-1-1 0 0,12 28 1 0 0,-14-39-342 0 0,1 0 1 0 0,1 0-1 0 0,-1-1 1 0 0,9 10-1 0 0,-12-15-795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17247 0 0,'0'0'5847'0'0,"2"-1"-5826"0"0,9-9-396 0 0,23-20-995 0 0,-16 9-3210 0 0,-16 18 2789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1615 4607 0 0,'3'-1'5223'0'0,"4"-1"-4025"0"0,-1 0-1 0 0,1 0 1 0 0,8-5 0 0 0,20-13 177 0 0,30-32-2195 0 0,-44 35 1323 0 0,48-42-77 0 0,96-75 884 0 0,401-254 1162 0 0,-463 324-2074 0 0,-2-5 1 0 0,106-95-1 0 0,-57 36 1012 0 0,173-114 1 0 0,-237 183-792 0 0,116-75 450 0 0,-133 100-1521 0 0,-10 5-4330 0 0,-48 22 3032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0,'0'0'390'0'0,"1"2"-45"0"0,21 24 4049 0 0,16 11-3036 0 0,-12-12-1965 0 0,-5 0 651 0 0,-21-12 1338 0 0,0-10-1142 0 0,-11 79 3866 0 0,1-13-3120 0 0,-7 166-749 0 0,15 237 0 0 0,2-471-237 0 0,7 110 14 0 0,-4-92 77 0 0,0 1-1 0 0,1 0 1 0 0,10 29-1 0 0,-12-44-58 0 0,1 0 0 0 0,-1 0-1 0 0,1 0 1 0 0,0-1 0 0 0,0 1 0 0 0,0-1-1 0 0,0 1 1 0 0,1-1 0 0 0,0 0 0 0 0,0-1-1 0 0,0 1 1 0 0,0 0 0 0 0,1-1-1 0 0,-1 0 1 0 0,1 0 0 0 0,0-1 0 0 0,0 1-1 0 0,0-1 1 0 0,10 3 0 0 0,-6-3-15 0 0,0 0 0 0 0,0-1 0 0 0,0 0-1 0 0,0 0 1 0 0,0-1 0 0 0,1 0 0 0 0,-1-1 0 0 0,0 0 0 0 0,0 0 0 0 0,0-1 0 0 0,11-4 0 0 0,-2 0 20 0 0,0-1 0 0 0,-1-1 1 0 0,0 0-1 0 0,0-2 1 0 0,21-15-1 0 0,17-19-1242 0 0,-4-4-3957 0 0,-25 23-541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2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15663 0 0,'0'0'719'0'0,"0"0"-20"0"0,-2 1-449 0 0,-1 3-243 0 0,-1-1 0 0 0,1 1 0 0 0,0 0 0 0 0,-4 6 0 0 0,-8 10-14 0 0,-4 4 655 0 0,1 1 1 0 0,2 0-1 0 0,0 1 0 0 0,-15 35 0 0 0,3-5 58 0 0,-67 99-525 0 0,-17 33-197 0 0,8-4 16 0 0,81-137-201 0 0,22-46-850 0 0,1-1-385 0 0,4-2-78 0 0,12-8-20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0,'0'0'16430'0'0,"1"2"-16228"0"0,0 1-262 0 0,1 0 1 0 0,-1-1-1 0 0,1 1 0 0 0,-1-1 0 0 0,1 1 1 0 0,0-1-1 0 0,0 1 0 0 0,0-1 0 0 0,3 2 0 0 0,-1-1 2 0 0,-3-1-204 0 0,2-1 110 0 0,-1 1 1 0 0,1-1-1 0 0,-1 1 1 0 0,0 0 0 0 0,0 0-1 0 0,0 0 1 0 0,0 0-1 0 0,0 1 1 0 0,1 2 0 0 0,-1-3 110 0 0,3 5-154 0 0,0 0 0 0 0,0 1 0 0 0,0-1 0 0 0,-1 1 0 0 0,6 15 0 0 0,11 44 114 0 0,-14-40 93 0 0,19 87 313 0 0,-7-25-98 0 0,-1-4-39 0 0,-9-40-432 0 0,2 0-1 0 0,21 56 1 0 0,-22-75-1911 0 0,-9-24 535 0 0,1 1-68 0 0,7 14-8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42 470 5527 0 0,'-2'3'250'0'0,"-1"4"-177"0"0,0-1-1 0 0,-1 0 0 0 0,0 0 0 0 0,-6 8 1 0 0,-5-3 12441 0 0,15-13-12257 0 0,19-92-393 0 0,-10 4-1464 0 0,28-120 0 0 0,-35 203 1448 0 0,0-1 1 0 0,1 1-1 0 0,-1-1 1 0 0,1 1 0 0 0,1 0-1 0 0,-1 0 1 0 0,1 0-1 0 0,0 1 1 0 0,1-1-1 0 0,0 1 1 0 0,0 0-1 0 0,8-8 1 0 0,-8 12 276 0 0,0-1 0 0 0,0 0 0 0 0,-1 1 0 0 0,1 0 1 0 0,1 0-1 0 0,-1 0 0 0 0,0 1 0 0 0,10-2 0 0 0,-5 1 187 0 0,18-2 376 0 0,0 2 0 0 0,0 0 0 0 0,50 4 0 0 0,-71-1-636 0 0,0-2 40 0 0,24 6 30 0 0,-28-5-167 0 0,-1 1 1 0 0,1 0-1 0 0,0-1 1 0 0,-1 1-1 0 0,1 1 1 0 0,0-1-1 0 0,-1 0 1 0 0,1 1-1 0 0,-1-1 1 0 0,0 1 0 0 0,0 0-1 0 0,1 0 1 0 0,-1 0-1 0 0,0 0 1 0 0,0 0-1 0 0,-1 0 1 0 0,1 0-1 0 0,0 1 1 0 0,-1-1-1 0 0,1 1 1 0 0,-1-1-1 0 0,0 1 1 0 0,0-1 0 0 0,0 1-1 0 0,0 0 1 0 0,-1 0-1 0 0,1 0 1 0 0,0 2-1 0 0,0 9-240 0 0,0 0 0 0 0,-1 0-1 0 0,0-1 1 0 0,-4 22 0 0 0,4-35 283 0 0,-37 204-577 0 0,16-99 738 0 0,-21 161 1651 0 0,41-246-1614 0 0,1-1 1 0 0,0 1 0 0 0,5 27 0 0 0,-4-45-190 0 0,-1 0 71 0 0,1 1-22 0 0,0-1-42 0 0,-1-2-6 0 0,0 1 0 0 0,0 0-1 0 0,0-1 1 0 0,0 1 0 0 0,1 0-1 0 0,-1-1 1 0 0,0 1 0 0 0,1 0-1 0 0,-1-1 1 0 0,0 1-1 0 0,1-1 1 0 0,-1 1 0 0 0,1-1-1 0 0,-1 1 1 0 0,1-1 0 0 0,-1 1-1 0 0,1-1 1 0 0,0 1 0 0 0,17 11 3 0 0,-12-10-12 0 0,0-2 1 0 0,11 4 0 0 0,-10-4 0 0 0,0-1 0 0 0,1 0 1 0 0,-1 0-1 0 0,0-1 0 0 0,0 0 0 0 0,0 0 0 0 0,0-1 0 0 0,0 0 0 0 0,12-7 0 0 0,3-4-11 0 0,31-25 1 0 0,-6 3-42 0 0,-7 9 13 0 0,-1-3-1 0 0,49-47 1 0 0,22-27-1584 0 0,-88 86 188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12 160 17015 0 0,'0'0'1543'0'0,"-2"0"-1268"0"0,-8 3 4074 0 0,12-4-4137 0 0,57-40-267 0 0,8-4-1334 0 0,-55 35 205 0 0,0 0 1 0 0,-1 0-1 0 0,12-14 0 0 0,-5 2-5256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10591 0 0,'0'0'11040'0'0,"1"-2"-10994"0"0,10-19-142 0 0,1 2 0 0 0,1 0 0 0 0,0 0 0 0 0,1 1 1 0 0,1 1-1 0 0,1 0 0 0 0,0 2 0 0 0,1-1 1 0 0,1 2-1 0 0,0 0 0 0 0,36-19 0 0 0,-31 24 83 0 0,0 0 1 0 0,0 2-1 0 0,0 1 0 0 0,38-4 0 0 0,-60 10 13 0 0,37-4-13 0 0,-19 4-56 0 0,-1 4-51 0 0,-16-3 83 0 0,1 0 1 0 0,-1 0-1 0 0,0 0 1 0 0,1 0-1 0 0,-1 1 1 0 0,0-1-1 0 0,0 0 1 0 0,0 1-1 0 0,0 0 1 0 0,0-1-1 0 0,0 1 1 0 0,-1 0-1 0 0,1 0 1 0 0,-1 0-1 0 0,1 0 1 0 0,-1 1-1 0 0,0-1 1 0 0,1 0-1 0 0,-1 0 1 0 0,0 1-1 0 0,-1-1 1 0 0,1 1-1 0 0,0-1 1 0 0,-1 1 0 0 0,1-1-1 0 0,-1 1 1 0 0,0-1-1 0 0,0 6 1 0 0,-1 4-171 0 0,0 0-1 0 0,-1 0 1 0 0,0 0 0 0 0,-7 21 0 0 0,-17 38-1171 0 0,-50 103 0 0 0,3-13-302 0 0,-10 60 5124 0 0,80-212-2764 0 0,0-3 3485 0 0,6-5-4026 0 0,2 2-148 0 0,0-1 0 0 0,0 0-1 0 0,0 0 1 0 0,1-1 0 0 0,-1 0-1 0 0,0 0 1 0 0,1 0 0 0 0,-1 0-1 0 0,1-1 1 0 0,-1 0 0 0 0,1 0-1 0 0,-1 0 1 0 0,1-1 0 0 0,-1 0-1 0 0,0 0 1 0 0,9-3 0 0 0,7-4-182 0 0,0 0 0 0 0,35-20 0 0 0,-30 14 50 0 0,9-6-182 0 0,-1-1-1 0 0,-1-2 0 0 0,-1-2 1 0 0,-1-1-1 0 0,-1-1 0 0 0,42-49 1 0 0,-42 36-2336 0 0,-14 20-3353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1839 0 0,'0'0'18139'0'0,"1"-2"-17983"0"0,9-12-44 0 0,-4 11-96 0 0,-2 1 3 0 0,2-1-37 0 0,0 0 0 0 0,-1 0 0 0 0,1 1 0 0 0,1-1 1 0 0,-1 1-1 0 0,0 1 0 0 0,0-1 0 0 0,1 1 0 0 0,-1 0 1 0 0,1 1-1 0 0,-1 0 0 0 0,1-1 0 0 0,-1 2 0 0 0,1-1 1 0 0,-1 1-1 0 0,0 0 0 0 0,1 1 0 0 0,-1-1 0 0 0,10 5 1 0 0,8 4-135 0 0,-2 1 0 0 0,1 1 1 0 0,35 27-1 0 0,-36-24 67 0 0,147 100-710 0 0,-128-87 397 0 0,-3 3-1 0 0,66 64 1 0 0,-96-85 428 0 0,1 1 0 0 0,-2 0 0 0 0,1 0 0 0 0,-2 0 0 0 0,1 1 0 0 0,-2 0 0 0 0,1 1 0 0 0,-2-1 0 0 0,0 1-1 0 0,4 20 1 0 0,0 13 344 0 0,4 76-1 0 0,-12-113-357 0 0,2 33-48 0 0,-2 0-1 0 0,-10 80 1 0 0,5-95-47 0 0,0-1 1 0 0,-2 0-1 0 0,-1 0 1 0 0,-1 0 0 0 0,-19 38-1 0 0,22-53-35 0 0,4-9-477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14743 0 0,'0'0'4512'0'0,"-1"2"-2894"0"0,0-1-1184 0 0,1 0-349 0 0,-1-1 1 0 0,1 1-1 0 0,-1-1 0 0 0,1 1 0 0 0,0-1 1 0 0,0 1-1 0 0,-1 0 0 0 0,1-1 0 0 0,0 1 1 0 0,0-1-1 0 0,0 1 0 0 0,0 0 0 0 0,0-1 1 0 0,0 1-1 0 0,0 0 0 0 0,0 0 0 0 0,0 11-34 0 0,1-6-51 0 0,-1-1 1 0 0,1 0-1 0 0,0 1 0 0 0,0-1 0 0 0,0 0 1 0 0,3 6-1 0 0,1 1-14 0 0,27 133-166 0 0,-22-91-154 0 0,2-1 1 0 0,26 68-1 0 0,-27-95 0 0 0,1 0 0 0 0,1-1 1 0 0,18 25-1 0 0,6-1-5716 0 0,-19-27-84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 18431 0 0,'0'0'8736'0'0,"-11"-16"-9728"0"0,-6-4 200 0 0,-5-1-9448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30 336 10591 0 0,'0'0'819'0'0,"-2"0"-534"0"0,1 1-930 0 0,-15 5 4961 0 0,16-6-4138 0 0,-1 0 0 0 0,1 1 0 0 0,0-1 0 0 0,-1 0 0 0 0,1 0 0 0 0,0 0 0 0 0,-1 0 0 0 0,1 0 0 0 0,0 0 0 0 0,-1 0 0 0 0,1 0 0 0 0,0 0 0 0 0,-1 0 0 0 0,1 0 1 0 0,0 0-1 0 0,0 0 0 0 0,-1 0 0 0 0,1-1 0 0 0,0 1 0 0 0,-1 0 0 0 0,1 0 0 0 0,0 0 0 0 0,-1 0 0 0 0,1 0 0 0 0,0-1 0 0 0,0 1 0 0 0,-1 0 0 0 0,1 0 0 0 0,0-1 0 0 0,0 1 0 0 0,0 0 0 0 0,-1 0 0 0 0,1-1 0 0 0,0 1 0 0 0,0 0 0 0 0,0 0 0 0 0,0-1 0 0 0,-1 1 0 0 0,1 0 0 0 0,0-1 0 0 0,0 1 0 0 0,0 0 0 0 0,0-1 0 0 0,0 1 0 0 0,0 0 0 0 0,0-1 0 0 0,0 1 0 0 0,0 0 0 0 0,0-1 0 0 0,0 1 0 0 0,0-1 0 0 0,6-27-715 0 0,0-1 0 0 0,2 1 0 0 0,21-50 0 0 0,-12 34-483 0 0,-13 33 767 0 0,0 0 0 0 0,0 0 0 0 0,2 1 0 0 0,-1-1 0 0 0,1 1 0 0 0,1 0 0 0 0,0 1 0 0 0,10-12 0 0 0,-4 12 242 0 0,-8 6 101 0 0,0 1 0 0 0,0 0 0 0 0,0 0-1 0 0,0 1 1 0 0,0 0 0 0 0,0 0 0 0 0,1 0 0 0 0,-1 0-1 0 0,0 1 1 0 0,1 0 0 0 0,-1 0 0 0 0,0 1-1 0 0,1-1 1 0 0,7 3 0 0 0,-1 0 132 0 0,0 0 0 0 0,0 2 1 0 0,0-1-1 0 0,0 1 0 0 0,11 8 0 0 0,-17-10-280 0 0,0 1-1 0 0,0 0 1 0 0,-1 0 0 0 0,1 1-1 0 0,-1 0 1 0 0,0 0 0 0 0,-1 0-1 0 0,1 0 1 0 0,-1 1 0 0 0,0-1-1 0 0,0 1 1 0 0,-1 1 0 0 0,1-1-1 0 0,-2 0 1 0 0,1 1-1 0 0,-1-1 1 0 0,1 1 0 0 0,-2 0-1 0 0,1 0 1 0 0,-1-1 0 0 0,0 1-1 0 0,-1 0 1 0 0,1 0 0 0 0,-1 0-1 0 0,-2 12 1 0 0,-1 4-513 0 0,-2 1 0 0 0,0-1 0 0 0,-1 0 0 0 0,-13 29-1 0 0,-46 87-1852 0 0,29-64 1497 0 0,-84 195-56 0 0,24 9 3762 0 0,89-253-2314 0 0,0 0 0 0 0,2 1 1 0 0,1-1-1 0 0,1 1 0 0 0,1 30 0 0 0,2-56-341 0 0,0 0 1 0 0,0 0-1 0 0,0 0 0 0 0,0 0 0 0 0,0 1 1 0 0,1-1-1 0 0,-1 0 0 0 0,0 0 1 0 0,1 0-1 0 0,-1 0 0 0 0,1 0 1 0 0,-1 0-1 0 0,1 0 0 0 0,-1-1 1 0 0,1 1-1 0 0,0 0 0 0 0,-1 0 1 0 0,1 0-1 0 0,0-1 0 0 0,0 1 1 0 0,0 0-1 0 0,1 0 0 0 0,0 0-32 0 0,0 0 0 0 0,0-1 0 0 0,0 1 1 0 0,-1-1-1 0 0,1 1 0 0 0,0-1 0 0 0,0 0 0 0 0,0 0 0 0 0,0 0 0 0 0,0 0 0 0 0,4-1 0 0 0,1 0-4 0 0,0-1-1 0 0,0 0 0 0 0,0 0 0 0 0,0-1 1 0 0,10-5-1 0 0,11-9 18 0 0,-2-1 0 0 0,46-41 0 0 0,-28 21-67 0 0,45-32 39 0 0,47-40-434 0 0,-131 105 218 0 0,40-33-364 0 0,-40 35 98 0 0,0-1-1 0 0,0 1 0 0 0,0 0 1 0 0,0 0-1 0 0,1 1 1 0 0,-1 0-1 0 0,8-3 1 0 0,-12 5 154 0 0,1 0 1 0 0,0 0 0 0 0,-1 0 0 0 0,1 0 0 0 0,0 0 0 0 0,-1 0 0 0 0,1 1 0 0 0,0-1-1 0 0,-1 0 1 0 0,1 1 0 0 0,-1 0 0 0 0,1-1 0 0 0,0 1 0 0 0,-1 0 0 0 0,0-1 0 0 0,1 1-1 0 0,1 2 1 0 0,16 16-2305 0 0,-18-17 1243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16583 0 0,'0'0'1730'0'0,"-2"1"-1332"0"0,-2 2 297 0 0,0 0-1 0 0,1 0 0 0 0,-1 1 1 0 0,1-1-1 0 0,0 1 1 0 0,0-1-1 0 0,1 1 1 0 0,-1 0-1 0 0,1 0 0 0 0,-1 0 1 0 0,-2 8-1 0 0,3-4-499 0 0,-1 1-1 0 0,1-1 0 0 0,1 0 0 0 0,0 0 0 0 0,0 1 1 0 0,0 8-1 0 0,3 9-497 0 0,0 0 0 0 0,2 0 0 0 0,8 32 0 0 0,1-5-446 0 0,22 58 0 0 0,-15-52-535 0 0,-2 0 0 0 0,-3 1 1 0 0,8 64-1 0 0,-16-74 4 0 0,2-1 0 0 0,2 0 0 0 0,28 75 0 0 0,-24-90 416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6911 0 0,'0'0'736'0'0,"14"5"-736"0"0,1-5 8040 0 0,-1-7-3528 0 0,0-2 32 0 0,0-1-3840 0 0,-3-3-776 0 0,-4-3-152 0 0,-7-3-6520 0 0,-4-6-1296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1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34 775 2759 0 0,'0'3'39'0'0,"-1"0"-15"0"0,-7 9 185 0 0,5-9-197 0 0,-6 8 131 0 0,9-9 577 0 0,-2 0 302 0 0,0 1 0 0 0,0 0 0 0 0,1-1 0 0 0,-1 1 0 0 0,1 0-1 0 0,-2 5 1 0 0,3-6-867 0 0,0 4-66 0 0,0-5 282 0 0,0-1 117 0 0,0 0 21 0 0,0 0-66 0 0,2 0-391 0 0,1 0 0 0 0,-1-1 0 0 0,0 1 0 0 0,0-1 0 0 0,1 0 0 0 0,-1 1 0 0 0,0-1 0 0 0,0 0 0 0 0,0 0 0 0 0,0-1 0 0 0,0 1 0 0 0,3-2 0 0 0,21-22 1133 0 0,-20 19-998 0 0,36-38 616 0 0,38-53-1 0 0,69-67-236 0 0,-101 115-524 0 0,35-52-42 0 0,-36 39 0 0 0,-4 11 0 0 0,52-85 0 0 0,-78 103 0 0 0,-8 15 0 0 0,15-21 0 0 0,-20 34 0 0 0,-1 7 0 0 0,-2 4 0 0 0,-1 1 0 0 0,0 1 0 0 0,-1-1 0 0 0,0 0 0 0 0,-1 0 0 0 0,1 0 0 0 0,-1 0 0 0 0,-1 0 0 0 0,-5 12 0 0 0,2-3 0 0 0,1-1 0 0 0,0 0 0 0 0,1 0 0 0 0,1 0 0 0 0,0 1 0 0 0,1 0 0 0 0,1-1 0 0 0,0 1 0 0 0,1 0 0 0 0,1 0 0 0 0,0-1 0 0 0,1 1 0 0 0,6 20 0 0 0,-4-21 0 0 0,2 0 0 0 0,0 0 0 0 0,0-1 0 0 0,1 1 0 0 0,1-2 0 0 0,1 1 0 0 0,0-1 0 0 0,15 18 0 0 0,-14-20 0 0 0,-1 1 0 0 0,-1 0 0 0 0,10 19 0 0 0,-8-14 0 0 0,-8-12 0 0 0,1 0 0 0 0,-1-1 0 0 0,-1 1 0 0 0,1 0 0 0 0,-1 0 0 0 0,1 0 0 0 0,-1 0 0 0 0,-1 0 0 0 0,1 0 0 0 0,-1 0 0 0 0,0 0 0 0 0,0 6 0 0 0,-3 4 0 0 0,1 1 0 0 0,-8 23 0 0 0,7-29 0 0 0,2-1 0 0 0,3 0 0 0 0,-1-7 0 0 0,0 0 0 0 0,0-1 0 0 0,0 0 0 0 0,1 1 0 0 0,-1-1 0 0 0,0 0 0 0 0,0 0 0 0 0,1 0 0 0 0,-1 0 0 0 0,0 0 0 0 0,1 0 0 0 0,-1 0 0 0 0,1 0 0 0 0,0-1 0 0 0,-1 1 0 0 0,4 0 0 0 0,-1 1 0 0 0,-1-1 0 0 0,0 0 0 0 0,0 0 0 0 0,1 0 0 0 0,-1 0 0 0 0,0-1 0 0 0,0 0 0 0 0,5 0 0 0 0,0 1-64 0 0,-6-1-273 0 0,-2 0-138 0 0,0 0-33 0 0,0 0 66 0 0,0 0 356 0 0,0 0 408 0 0,0 0 152 0 0,0 0 34 0 0,0 0-65 0 0,0 0-427 0 0,0 0-696 0 0,0 0-273 0 0,-1-3-58 0 0,-4-8-12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1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8031 0 0,'0'0'7416'0'0,"11"9"-13552"0"0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1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11975 0 0,'-3'4'267'0'0,"-27"34"689"0"0,18-25-926 0 0,1 1-1 0 0,-11 18 1 0 0,0 9-62 0 0,-22 62-1 0 0,27-61 527 0 0,-32 59 0 0 0,37-77-165 0 0,-11 27-1 0 0,13-27-98 0 0,-19 33 0 0 0,2-10-230 0 0,-19 29 0 0 0,29-49 118 0 0,10-16-277 0 0,0 0-1 0 0,-1 0 1 0 0,-1 0 0 0 0,-10 10 0 0 0,17-20-3375 0 0,2-1-1238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227 778 10135 0 0,'0'0'231'0'0,"0"0"29"0"0,-3 2 19 0 0,-12 4-166 0 0,-47 23 60 0 0,56-26-141 0 0,-1-1-1 0 0,0 0 0 0 0,1-1 1 0 0,-1 1-1 0 0,0-1 1 0 0,0-1-1 0 0,0 1 0 0 0,0-1 1 0 0,0-1-1 0 0,0 1 0 0 0,1-1 1 0 0,-1 0-1 0 0,0 0 1 0 0,-13-5-1 0 0,18 5 468 0 0,1 0-434 0 0,0 1-1 0 0,0-1 1 0 0,0 1 0 0 0,0-1 0 0 0,0 1 0 0 0,1-1 0 0 0,-1 0 0 0 0,0 1 0 0 0,0-1-1 0 0,1 0 1 0 0,-1 0 0 0 0,-1-1 0 0 0,0 0 45 0 0,-9-13 39 0 0,10 14-147 0 0,1 0-1 0 0,-1 0 0 0 0,1 0 0 0 0,-1 0 0 0 0,1 0 1 0 0,-1 0-1 0 0,1 0 0 0 0,0 0 0 0 0,0 0 1 0 0,-1-1-1 0 0,1 1 0 0 0,0-1 0 0 0,1-3-1 0 0,0 0 0 0 0,0 1 0 0 0,0-1 0 0 0,1 0 0 0 0,0 1 0 0 0,0-1 0 0 0,0 1 0 0 0,3-6 0 0 0,25-32 0 0 0,-4 11 520 0 0,0 2-1 0 0,38-31 1 0 0,-35 34-196 0 0,206-182-159 0 0,-174 151-112 0 0,81-56 0 0 0,-104 87 31 0 0,1 1 0 0 0,1 2 1 0 0,70-28-1 0 0,-92 43 69 0 0,1 2 0 0 0,0 0 0 0 0,0 1 0 0 0,1 1 0 0 0,34-2 1 0 0,-48 5-101 0 0,1 2 0 0 0,0-1 0 0 0,0 1 1 0 0,-1 0-1 0 0,1 0 0 0 0,0 1 0 0 0,-1-1 1 0 0,13 7-1 0 0,-15-6-39 0 0,0 0 0 0 0,0 1-1 0 0,-1-1 1 0 0,1 1 0 0 0,0 0 0 0 0,-1 0 0 0 0,0 0-1 0 0,0 1 1 0 0,0-1 0 0 0,0 1 0 0 0,0 0 0 0 0,-1 0 0 0 0,0 0-1 0 0,3 6 1 0 0,-1 1-14 0 0,-1 0 0 0 0,0 0 0 0 0,0 0 0 0 0,-2 0 0 0 0,1 0 0 0 0,-1 1 0 0 0,-1-1 0 0 0,0 0 0 0 0,-1 1 0 0 0,0-1 0 0 0,0 0 0 0 0,-5 16 0 0 0,0-5 0 0 0,0-1 0 0 0,-2 0 0 0 0,-1 0 0 0 0,0-1 0 0 0,-18 28 0 0 0,11-25 0 0 0,-1-1 0 0 0,0 0 0 0 0,-2-2 0 0 0,-1 0 0 0 0,0-1 0 0 0,-2-1 0 0 0,-46 30 0 0 0,-10-2 0 0 0,-91 39 0 0 0,131-68 0 0 0,33-14 0 0 0,-32 14 0 0 0,-36 25 0 0 0,67-39 0 0 0,-9 10 0 0 0,-10 22 0 0 0,18-25-269 0 0,6-8-1135 0 0,1-2-511 0 0,4 0-107 0 0,13 1-24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715 256 10135 0 0,'6'-8'770'0'0,"-4"4"-740"0"0,-1 1-1 0 0,1-1 1 0 0,-1 0 0 0 0,0 0 0 0 0,0 0 0 0 0,0 0 0 0 0,0 0 0 0 0,-1-6 0 0 0,2-9-13 0 0,3-19 584 0 0,-3 27-283 0 0,0 1-1 0 0,-1 0 0 0 0,0 0 0 0 0,-1-1 0 0 0,-1-10 0 0 0,0 15-128 0 0,1 0 0 0 0,-2 0 0 0 0,1 0-1 0 0,-5-12 1 0 0,5 16-153 0 0,0 0 1 0 0,0 0-1 0 0,0 1 0 0 0,0-1 0 0 0,-1 0 1 0 0,1 0-1 0 0,0 1 0 0 0,-1-1 0 0 0,1 1 0 0 0,-1-1 1 0 0,0 1-1 0 0,0 0 0 0 0,1-1 0 0 0,-1 1 0 0 0,0 0 1 0 0,0 0-1 0 0,0 0 0 0 0,-2 0 0 0 0,-5-1-36 0 0,1 0 0 0 0,-1 1 0 0 0,1 0 0 0 0,-1 0 0 0 0,0 1 0 0 0,1 0 0 0 0,-1 1 0 0 0,0 0 0 0 0,1 0 0 0 0,-1 1 0 0 0,1 0 0 0 0,-1 0 0 0 0,1 1 0 0 0,0 0 0 0 0,0 1 0 0 0,-12 7 0 0 0,-10 7 0 0 0,1 2 0 0 0,-48 42 0 0 0,48-38 0 0 0,-232 219 0 0 0,244-226 0 0 0,1 1 0 0 0,1 0 0 0 0,1 2 0 0 0,0-1 0 0 0,2 2 0 0 0,-12 23 0 0 0,23-41 0 0 0,0-1 0 0 0,0 0 0 0 0,0 0 0 0 0,0 1 0 0 0,1-1 0 0 0,-1 1 0 0 0,1-1 0 0 0,-1 1 0 0 0,1-1 0 0 0,0 1 0 0 0,0-1 0 0 0,0 1 0 0 0,0-1 0 0 0,1 0 0 0 0,0 5 0 0 0,-1-6 0 0 0,1 0 0 0 0,-1 0 0 0 0,1 0 0 0 0,-1 0 0 0 0,0 0 0 0 0,1 0 0 0 0,-1-1 0 0 0,1 1 0 0 0,0 0 0 0 0,-1 0 0 0 0,1-1 0 0 0,1 2 0 0 0,0-1 23 0 0,-1 0 0 0 0,1-1-1 0 0,0 1 1 0 0,0 0-1 0 0,0-1 1 0 0,0 0 0 0 0,0 1-1 0 0,0-1 1 0 0,0 0-1 0 0,0 0 1 0 0,0 0 0 0 0,0 0-1 0 0,0 0 1 0 0,2-1 0 0 0,29-8 568 0 0,-5-2-363 0 0,1-1 0 0 0,47-28 1 0 0,48-43 203 0 0,-79 46-432 0 0,-1-2 0 0 0,44-51 0 0 0,14-14 0 0 0,-91 93 0 0 0,-10 10 0 0 0,-1 4 0 0 0,-3 9 0 0 0,-7 14 0 0 0,-76 137 0 0 0,45-69 0 0 0,38-81-52 0 0,5-9-121 0 0,-2-3-3 0 0,1 1-299 0 0,6 2-4489 0 0,-5-3-4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37 15663 0 0,'1'-1'719'0'0,"2"-7"-20"0"0,4-5-462 0 0,-8 9-192 0 0,0 2-49 0 0,1 2 4 0 0,0 0 0 0 0,0-1 0 0 0,0 1 0 0 0,0-1 0 0 0,-1 1 0 0 0,1 0 0 0 0,0-1 0 0 0,0 1 0 0 0,0 0 0 0 0,0-1 0 0 0,-1 1 0 0 0,1-1 0 0 0,0 1 0 0 0,0 0 0 0 0,-1 0 0 0 0,1-1 0 0 0,0 1 0 0 0,-1 0 0 0 0,1-1 0 0 0,0 1 0 0 0,-1 0 0 0 0,1 0 0 0 0,0 0 0 0 0,-1-1 0 0 0,1 1 0 0 0,-1 0 0 0 0,1 0 0 0 0,0 0 0 0 0,-1 0 0 0 0,1 0 0 0 0,-1 0 0 0 0,1 0 0 0 0,0 0 0 0 0,-1 0 0 0 0,1 0 0 0 0,-1 0 0 0 0,1 0 0 0 0,-1 0 0 0 0,1 0 0 0 0,0 0 0 0 0,-1 0 0 0 0,1 0 0 0 0,-1 1 0 0 0,0-1 0 0 0,-25 4 0 0 0,-1 1 0 0 0,1 1 0 0 0,0 1 0 0 0,-43 19 0 0 0,54-20 0 0 0,-33 14 0 0 0,-73 45 0 0 0,73-38 0 0 0,23-9 0 0 0,25-18 0 0 0,-1 0 0 0 0,1 0 0 0 0,0 1 0 0 0,0-1 0 0 0,-1 0 0 0 0,1 0 0 0 0,0 0 0 0 0,0 1 0 0 0,-1-1 0 0 0,1 0 0 0 0,0 1 0 0 0,0-1 0 0 0,0 0 0 0 0,-1 1 0 0 0,1-1 0 0 0,0 0 0 0 0,0 1 0 0 0,0-1 0 0 0,0 0 0 0 0,0 1 0 0 0,0-1 0 0 0,0 0 0 0 0,0 1 0 0 0,2 2 0 0 0,0-1 0 0 0,1 0 0 0 0,-1 1 0 0 0,1-1 0 0 0,0 0 0 0 0,0-1 0 0 0,0 1 0 0 0,0-1 0 0 0,0 1 0 0 0,0-1 0 0 0,3 1 0 0 0,3 2 0 0 0,6 4 0 0 0,0 0 0 0 0,-1 1 0 0 0,1 1 0 0 0,-2 1 0 0 0,0 0 0 0 0,22 23 0 0 0,-7-2 0 0 0,37 56 0 0 0,-58-78 0 0 0,-1 1 0 0 0,-1-1 0 0 0,0 1 0 0 0,-1 1 0 0 0,0-1 0 0 0,0 1 0 0 0,-1-1 0 0 0,-1 1 0 0 0,0 0 0 0 0,1 13 0 0 0,-3-21 0 0 0,0 0 0 0 0,0 0 0 0 0,-1-1 0 0 0,1 1 0 0 0,-1 0 0 0 0,0 0 0 0 0,0-1 0 0 0,0 1 0 0 0,0-1 0 0 0,0 1 0 0 0,-1-1 0 0 0,0 1 0 0 0,0-1 0 0 0,0 0 0 0 0,0 0 0 0 0,0 0 0 0 0,0 0 0 0 0,-1 0 0 0 0,0-1 0 0 0,1 1 0 0 0,-1-1 0 0 0,0 1 0 0 0,0-1 0 0 0,0 0 0 0 0,-1 0 0 0 0,1 0 0 0 0,-5 1 0 0 0,-8 3 0 0 0,-1 0 0 0 0,0-1 0 0 0,0-1 0 0 0,-27 4 0 0 0,21-5 0 0 0,-63 7-4766 0 0,62-9-636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11975 0 0,'0'0'267'0'0,"0"2"42"0"0,1-1-287 0 0,-1 0 0 0 0,0 0-1 0 0,-1 0 1 0 0,1 0 0 0 0,0 0-1 0 0,0 0 1 0 0,0 0 0 0 0,0 0-1 0 0,-1 0 1 0 0,1 0 0 0 0,0 0-1 0 0,-1 0 1 0 0,1-1 0 0 0,-1 1-1 0 0,1 0 1 0 0,-1 0 0 0 0,0 0-1 0 0,1-1 1 0 0,-1 1 0 0 0,1 0-1 0 0,-1-1 1 0 0,0 1 0 0 0,0 0-1 0 0,0-1 1 0 0,1 1 0 0 0,-2 0-1 0 0,-32 15 131 0 0,10-5-153 0 0,-180 124 1 0 0,122-78 0 0 0,-143 112 0 0 0,220-165 136 0 0,-1 1 0 0 0,1-1-1 0 0,1 2 1 0 0,-1-1-1 0 0,-6 10 1 0 0,10-13-23 0 0,0 0 1 0 0,0 0-1 0 0,0 0 0 0 0,0 1 1 0 0,0-1-1 0 0,0 0 1 0 0,1 1-1 0 0,-1-1 0 0 0,1 0 1 0 0,0 1-1 0 0,0-1 1 0 0,0 1-1 0 0,0-1 0 0 0,0 1 1 0 0,0-1-1 0 0,0 0 0 0 0,1 1 1 0 0,0 2-1 0 0,0-4-66 0 0,-1 0-1 0 0,0-1 1 0 0,1 1-1 0 0,-1-1 1 0 0,1 1 0 0 0,-1 0-1 0 0,1-1 1 0 0,-1 1-1 0 0,1-1 1 0 0,-1 1-1 0 0,1-1 1 0 0,-1 0 0 0 0,1 1-1 0 0,0-1 1 0 0,-1 1-1 0 0,1-1 1 0 0,1 1-1 0 0,1 0 71 0 0,7 4-93 0 0,1-1-1 0 0,0 1 1 0 0,0-2 0 0 0,0 0 0 0 0,0 0 0 0 0,21 2-1 0 0,-18-3-24 0 0,21 2-1400 0 0,0-2 0 0 0,65-3 1 0 0,-70-2-134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25 11975 0 0,'0'0'547'0'0,"0"0"-11"0"0,-2-1-344 0 0,-7-4-184 0 0,-1 0-1 0 0,-19-5 1 0 0,25 9-8 0 0,-1 0 0 0 0,0 0 0 0 0,1 1-1 0 0,-1 0 1 0 0,0-1 0 0 0,0 2 0 0 0,1-1 0 0 0,-1 1-1 0 0,-6 1 1 0 0,-16 4 206 0 0,1 2-1 0 0,0 1 1 0 0,0 1 0 0 0,1 1-1 0 0,0 2 1 0 0,1 0-1 0 0,0 2 1 0 0,1 0 0 0 0,-29 26-1 0 0,49-37-136 0 0,-1 0-1 0 0,1 0 0 0 0,0 0 0 0 0,0 1 1 0 0,0-1-1 0 0,0 1 0 0 0,1 0 0 0 0,0-1 1 0 0,0 1-1 0 0,0 0 0 0 0,0 0 0 0 0,1 1 1 0 0,0-1-1 0 0,-1 7 0 0 0,2-10-42 0 0,0 0-1 0 0,0 0 1 0 0,0 0 0 0 0,0 0-1 0 0,0 0 1 0 0,0 0-1 0 0,0 1 1 0 0,1-1 0 0 0,-1 0-1 0 0,1-1 1 0 0,-1 1-1 0 0,1 0 1 0 0,0 0 0 0 0,0 0-1 0 0,0 0 1 0 0,0 0-1 0 0,0-1 1 0 0,0 1 0 0 0,1 0-1 0 0,-1-1 1 0 0,0 1-1 0 0,1-1 1 0 0,-1 0 0 0 0,1 1-1 0 0,0-1 1 0 0,-1 0-1 0 0,1 0 1 0 0,0 0 0 0 0,0 0-1 0 0,0 0 1 0 0,-1 0-1 0 0,1-1 1 0 0,0 1 0 0 0,0-1-1 0 0,0 1 1 0 0,0-1-1 0 0,0 0 1 0 0,1 1 0 0 0,1-1-1 0 0,5 0-25 0 0,1-1 0 0 0,0 1 0 0 0,0-1 0 0 0,-1-1 0 0 0,1 0 0 0 0,-1 0 0 0 0,15-6 0 0 0,4-5 0 0 0,28-15 0 0 0,-34 16 0 0 0,-13 8-8 0 0,-1 0 0 0 0,1 1 0 0 0,0 0 0 0 0,13-4 0 0 0,-15 5-16 0 0,-8 16-788 0 0,-5 4 429 0 0,0 0-1 0 0,-10 21 1 0 0,5-14-269 0 0,1-5-2915 0 0,0-4-1220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 11975 0 0,'8'-4'322'0'0,"-1"-2"-58"0"0,3-5 4493 0 0,-40 49-3888 0 0,-49 84 1 0 0,-12 52-373 0 0,64-122-628 0 0,-54 119 131 0 0,-20 36 0 0 0,100-205 10 0 0,-19 35-1412 0 0,-28 72 1 0 0,42-89 378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15663 0 0,'0'0'356'0'0,"0"0"50"0"0,0 0 20 0 0,0 0-42 0 0,-1 1-250 0 0,-33 24-116 0 0,25-17-20 0 0,-22 13 0 0 0,-131 61-63 0 0,92-48-439 0 0,40-18 27 0 0,-2-2 0 0 0,-62 21 0 0 0,26-14 477 0 0,65-19 0 0 0,7 0 0 0 0,10 1 0 0 0,-13-3 0 0 0,12 3 0 0 0,0-1 0 0 0,0 2 0 0 0,-1 0 0 0 0,0 0 0 0 0,0 1 0 0 0,0 1 0 0 0,0 0 0 0 0,-1 1 0 0 0,0 0 0 0 0,13 10 0 0 0,29 24 0 0 0,30 25 0 0 0,-69-55 0 0 0,-2 2 0 0 0,0 0 0 0 0,21 27 0 0 0,-31-36 0 0 0,0 0 0 0 0,1 0 0 0 0,-1 1 0 0 0,-1-1 0 0 0,1 0 0 0 0,0 1 0 0 0,-1-1 0 0 0,1 9 0 0 0,-2-11 0 0 0,1-1 0 0 0,-1 1 0 0 0,0 0 0 0 0,0 0 0 0 0,0 0 0 0 0,-1 0 0 0 0,1 0 0 0 0,0-1 0 0 0,-1 1 0 0 0,1 0 0 0 0,-1 0 0 0 0,0 0 0 0 0,1-1 0 0 0,-1 1 0 0 0,0 0 0 0 0,0-1 0 0 0,0 1 0 0 0,0-1 0 0 0,0 1 0 0 0,-1-1 0 0 0,1 0 0 0 0,0 1 0 0 0,-1-1 0 0 0,-1 1 0 0 0,-4 3 27 0 0,-1-1 0 0 0,1 0 0 0 0,-1-1 0 0 0,0 1 0 0 0,0-2 0 0 0,-11 3 0 0 0,-53 6 381 0 0,24-4-129 0 0,28-4-286 0 0,0 0 0 0 0,0 0 1 0 0,0-2-1 0 0,-1-1 0 0 0,-25-2 0 0 0,25-3-5780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13823 0 0,'0'0'315'0'0,"0"0"45"0"0,0 0 21 0 0,0 0-49 0 0,0 3-220 0 0,0 2-111 0 0,-1 0 0 0 0,0 0 0 0 0,0 0-1 0 0,0 0 1 0 0,0 0 0 0 0,-1 0 0 0 0,0 0 0 0 0,0 0-1 0 0,0-1 1 0 0,-1 1 0 0 0,1-1 0 0 0,-1 0 0 0 0,0 1-1 0 0,-7 6 1 0 0,-149 229 1874 0 0,106-154-1859 0 0,-113 141 0 0 0,163-224-349 0 0,1 0 1 0 0,-1-1-1 0 0,0 1 1 0 0,0 0-1 0 0,0-1 1 0 0,0 0-1 0 0,-6 3 1 0 0,2-1-691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9:1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10135 0 0,'0'0'231'0'0,"0"0"29"0"0,0 0 19 0 0,2 0-41 0 0,21-6 879 0 0,0-2-1 0 0,42-18 1 0 0,-9 2 133 0 0,14-4-591 0 0,49-18 314 0 0,-114 45-976 0 0,85-24-670 0 0,-80 23 535 0 0,-1 1 0 0 0,1-1-1 0 0,0 1 1 0 0,-1 1 0 0 0,1 0-1 0 0,0 1 1 0 0,11 1 0 0 0,-19-1-1692 0 0,-2-1-3286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4 173 13823 0 0,'0'0'315'0'0,"-3"11"870"0"0,3-9-1134 0 0,0 1 1 0 0,0-1-1 0 0,1 1 0 0 0,-1-1 0 0 0,1 0 0 0 0,-1 1 1 0 0,1-1-1 0 0,0 0 0 0 0,0 1 0 0 0,0-1 0 0 0,0 0 1 0 0,1 0-1 0 0,-1 0 0 0 0,1 0 0 0 0,-1 0 0 0 0,1 0 0 0 0,-1-1 1 0 0,1 1-1 0 0,0 0 0 0 0,0-1 0 0 0,2 2 0 0 0,5 2 131 0 0,-1 0 0 0 0,0-1 0 0 0,1-1 0 0 0,13 5 0 0 0,0-2-92 0 0,0-1-1 0 0,0 0 1 0 0,0-2-1 0 0,1-1 1 0 0,29 0-1 0 0,115-14 1342 0 0,294-71 754 0 0,-426 75-2226 0 0,192-47 41 0 0,-11 1 0 0 0,-133 36-25 0 0,-19 3-163 0 0,129-14 0 0 0,-175 27-207 0 0,-9 1 167 0 0,0 0 1 0 0,17 1-1 0 0,-24 0 48 0 0,0 0-1 0 0,1 1 1 0 0,-1-1 0 0 0,0 0-1 0 0,0 1 1 0 0,0 0 0 0 0,0-1-1 0 0,0 1 1 0 0,-1 0 0 0 0,1 0-1 0 0,0 0 1 0 0,0 0 0 0 0,0 0-1 0 0,-1 1 1 0 0,1-1 0 0 0,-1 0-1 0 0,3 4 1 0 0,5 8-1344 0 0,-7-10-11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11975 0 0,'0'0'547'0'0,"0"0"-11"0"0,0 0-271 0 0,1-2 133 0 0,12-17 788 0 0,17-18 0 0 0,-11 13-512 0 0,18-23 299 0 0,4-4 332 0 0,39-65 1 0 0,-37 42-292 0 0,26-41-908 0 0,-66 110-75 0 0,0 1-1 0 0,0 0 1 0 0,0 1-1 0 0,1-1 0 0 0,0 1 1 0 0,0-1-1 0 0,0 1 1 0 0,0 0-1 0 0,0 0 1 0 0,0 1-1 0 0,1-1 1 0 0,-1 1-1 0 0,7-2 1 0 0,-5 2-342 0 0,1 0 1 0 0,-1 1-1 0 0,13-2 0 0 0,-12 3-1741 0 0,1 0 0 0 0,15 1 0 0 0,-10 1-4192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15663 0 0,'0'0'719'0'0,"0"0"-20"0"0,-3 9-346 0 0,-3 4-14 0 0,-1-1 1 0 0,0 0-1 0 0,-1-1 1 0 0,-1 1-1 0 0,-16 16 1 0 0,13-14-388 0 0,3-4 2 0 0,-30 36-623 0 0,-52 45 0 0 0,84-86-195 0 0,1 0 0 0 0,-1 0 0 0 0,-11 5 0 0 0,17-9-160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10135 0 0,'0'0'224'0'0,"0"0"40"0"0,-9-2 16 0 0,2 2 8 0 0,0 4-288 0 0,0 5 0 0 0,-4 8 0 0 0,11-17 0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55 13823 0 0,'1'-2'630'0'0,"4"-3"-88"0"0,-2 1-490 0 0,1 1 0 0 0,0-1 0 0 0,0 1 0 0 0,8-5 0 0 0,-6 2-388 0 0,-5 5-133 0 0,-1 1-38 0 0,-7-5-517 0 0,3 3 902 0 0,1 0-1 0 0,-1 0 0 0 0,0 1 1 0 0,0-1-1 0 0,0 1 1 0 0,0 0-1 0 0,0 0 0 0 0,0 1 1 0 0,0-1-1 0 0,0 1 1 0 0,0 0-1 0 0,0 0 0 0 0,-5 0 1 0 0,-8 2 212 0 0,-32 9-1 0 0,17-4-184 0 0,18-4 307 0 0,0 1-1 0 0,0 0 0 0 0,0 1 1 0 0,0 1-1 0 0,1 0 1 0 0,0 1-1 0 0,0 0 0 0 0,1 1 1 0 0,0 1-1 0 0,0-1 0 0 0,1 2 1 0 0,0 0-1 0 0,0 0 0 0 0,1 1 1 0 0,1 0-1 0 0,0 1 1 0 0,0 0-1 0 0,-11 22 0 0 0,16-25-81 0 0,0-1-1 0 0,0 2 1 0 0,0-1-1 0 0,1 0 1 0 0,1 1-1 0 0,-1-1 1 0 0,0 13-1 0 0,3-20-99 0 0,-1 1-1 0 0,1-1 1 0 0,0 0 0 0 0,1 1-1 0 0,-1-1 1 0 0,0 1-1 0 0,1-1 1 0 0,-1 0 0 0 0,1 1-1 0 0,0-1 1 0 0,-1 0-1 0 0,1 0 1 0 0,0 1 0 0 0,1-1-1 0 0,-1 0 1 0 0,0 0-1 0 0,0 0 1 0 0,1 0 0 0 0,0-1-1 0 0,-1 1 1 0 0,1 0-1 0 0,0-1 1 0 0,0 1 0 0 0,0-1-1 0 0,0 1 1 0 0,0-1-1 0 0,0 0 1 0 0,0 0 0 0 0,0 0-1 0 0,0 0 1 0 0,1 0-1 0 0,-1 0 1 0 0,0-1 0 0 0,4 1-1 0 0,2 0-29 0 0,-1 0 0 0 0,1 0 0 0 0,-1-1 0 0 0,1-1 0 0 0,-1 1 0 0 0,0-1 0 0 0,9-2 0 0 0,-1 0 0 0 0,-1-2 0 0 0,22-8 0 0 0,-2-3-4 0 0,0-3 0 0 0,41-28 0 0 0,9-7 88 0 0,-82 53 287 0 0,-2 1 117 0 0,0 0 21 0 0,0 0-134 0 0,0 0-576 0 0,0 0-250 0 0,0 0-49 0 0,-2 1 439 0 0,1 1 1 0 0,-1 0-1 0 0,1 0 0 0 0,0 0 1 0 0,0 0-1 0 0,0 0 0 0 0,0 0 1 0 0,1 0-1 0 0,-2 4 0 0 0,0 4-213 0 0,2-8 50 0 0,0 1 1 0 0,-1-1-1 0 0,0 1 0 0 0,1-1 0 0 0,-1 1 0 0 0,0-1 1 0 0,0 0-1 0 0,0 1 0 0 0,-1-1 0 0 0,0 2 0 0 0,-6 8-1297 0 0,6-9-14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13 340 13823 0 0,'0'0'630'0'0,"-3"-7"211"0"0,1 4-713 0 0,1-1 0 0 0,-1 0 0 0 0,1 1 0 0 0,0-1 0 0 0,0 0 0 0 0,0 0-1 0 0,1 0 1 0 0,-1 0 0 0 0,1 1 0 0 0,0-1 0 0 0,0 0 0 0 0,1 0 0 0 0,-1 0 0 0 0,1 0 0 0 0,0 0 0 0 0,-1 0 0 0 0,2 1 0 0 0,2-8 0 0 0,1-5 450 0 0,-1 4-405 0 0,0 0-1 0 0,1 0 0 0 0,0 1 1 0 0,1-1-1 0 0,0 1 0 0 0,10-12 1 0 0,1 1-217 0 0,35-35 1 0 0,-42 48 43 0 0,0 0 0 0 0,0 1 0 0 0,1 0 0 0 0,0 1 0 0 0,23-11 0 0 0,-31 17 0 0 0,0 0 0 0 0,0 0 0 0 0,0 0 0 0 0,0 0 0 0 0,-1 1 0 0 0,1-1 0 0 0,0 1 0 0 0,0-1 0 0 0,0 1 0 0 0,0 0 0 0 0,0 1 0 0 0,6 0 0 0 0,-5 0 0 0 0,0 0 0 0 0,0 1 0 0 0,0 0 0 0 0,-1 0 0 0 0,1 0 0 0 0,-1 0 0 0 0,1 0 0 0 0,-1 1 0 0 0,0-1 0 0 0,1 1 0 0 0,-1 0 0 0 0,3 4 0 0 0,-3-3 7 0 0,0 0 1 0 0,0 1-1 0 0,0-1 0 0 0,-1 1 1 0 0,1 0-1 0 0,-1 0 0 0 0,0 0 0 0 0,0 0 1 0 0,-1 0-1 0 0,2 9 0 0 0,-2-6-251 0 0,0 1 0 0 0,0 0 0 0 0,-1 0 0 0 0,0 0 0 0 0,-3 15 0 0 0,2-21-70 0 0,0 1 0 0 0,0-1 0 0 0,0 0 0 0 0,-1 0-1 0 0,0 1 1 0 0,1-1 0 0 0,-1 0 0 0 0,0 0 0 0 0,-1-1-1 0 0,-4 6 1 0 0,6-7-710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77 13823 0 0,'5'-2'108'0'0,"-1"-1"0"0"0,0-1 0 0 0,0 1 0 0 0,0 0 0 0 0,-1-1 0 0 0,1 0 0 0 0,-1 0 0 0 0,0 0 0 0 0,0 0 0 0 0,0 0 0 0 0,0-1 0 0 0,-1 0 0 0 0,3-6 0 0 0,-3 3-108 0 0,-2 7 3 0 0,0 1 0 0 0,0 0 0 0 0,0-1 0 0 0,0 1-1 0 0,0 0 1 0 0,0 0 0 0 0,0-1 0 0 0,0 1 0 0 0,0 0 0 0 0,0-1-1 0 0,-1 1 1 0 0,1 0 0 0 0,0 0 0 0 0,0-1 0 0 0,0 1-1 0 0,0 0 1 0 0,-1 0 0 0 0,1 0 0 0 0,0-1 0 0 0,0 1 0 0 0,0 0-1 0 0,-1 0 1 0 0,1 0 0 0 0,0-1 0 0 0,-2 1 77 0 0,0-1 1 0 0,0 1-1 0 0,-1 0 1 0 0,1-1-1 0 0,0 1 0 0 0,0 0 1 0 0,0 0-1 0 0,0 0 0 0 0,0 1 1 0 0,0-1-1 0 0,-2 1 1 0 0,-26 6 687 0 0,27-6-697 0 0,-35 13-214 0 0,-70 34 1 0 0,44-17-792 0 0,38-18 640 0 0,-48 33 0 0 0,56-33 274 0 0,12-10 186 0 0,0 1 0 0 0,1 0 0 0 0,-1 1 0 0 0,1-1 1 0 0,0 1-1 0 0,0 0 0 0 0,0 0 0 0 0,1 1 0 0 0,0 0 0 0 0,-6 9 0 0 0,11-14-156 0 0,-1-1 1 0 0,1 1-1 0 0,0 0 0 0 0,-1-1 1 0 0,1 1-1 0 0,-1-1 0 0 0,1 1 1 0 0,0-1-1 0 0,-1 1 0 0 0,1-1 1 0 0,0 0-1 0 0,0 1 0 0 0,-1-1 1 0 0,1 0-1 0 0,2 1 1 0 0,-3-1-12 0 0,4 1 1 0 0,1 0 0 0 0,-1 0 0 0 0,0 0 0 0 0,1-1 0 0 0,0 1 0 0 0,-1-1 0 0 0,1 0 0 0 0,6-2 0 0 0,41-8 0 0 0,-29 5 0 0 0,12-3 15 0 0,1-1-1 0 0,-2-2 0 0 0,1-2 1 0 0,35-18-1 0 0,-63 27 148 0 0,29-16 1556 0 0,-34 19-1206 0 0,-2 1 0 0 0,0 0 0 0 0,-1 2-69 0 0,-2 10-416 0 0,-1 0-1 0 0,0 0 1 0 0,-1 0 0 0 0,0-1 0 0 0,-7 12-1 0 0,-6 12-21 0 0,-5 10-501 0 0,-46 66 0 0 0,47-78 104 0 0,-53 68-93 0 0,22-31 362 0 0,-17 33 123 0 0,-105 209 0 0 0,99-128 0 0 0,75-182 0 0 0,0 1 0 0 0,0 0 0 0 0,0-1 0 0 0,0 1 0 0 0,0-1 0 0 0,-1 1 0 0 0,1-1 0 0 0,-1 0 0 0 0,0 1 0 0 0,1-1 0 0 0,-5 3 0 0 0,5-4 0 0 0,0-1 0 0 0,-1 0 0 0 0,1 1 0 0 0,0-1 0 0 0,0 0 0 0 0,-1 0 0 0 0,1 0 0 0 0,0 0 0 0 0,0 0 0 0 0,0 0 0 0 0,-1-1 0 0 0,1 1 0 0 0,0 0 0 0 0,0-1 0 0 0,0 1 0 0 0,-1 0 0 0 0,1-1 0 0 0,0 1 0 0 0,0-1 0 0 0,0 0 0 0 0,0 1 0 0 0,0-1 0 0 0,0 0 0 0 0,0 0 0 0 0,0 0 0 0 0,0 0 0 0 0,0-1 0 0 0,-1 0 0 0 0,0 0 0 0 0,1 0 0 0 0,0-1 0 0 0,-1 1 0 0 0,1-1 0 0 0,0 1 0 0 0,0-1 0 0 0,1 1 0 0 0,-1-1 0 0 0,0 1 0 0 0,1-6 0 0 0,0 2-228 0 0,0 1-1 0 0,0-1 1 0 0,1 1 0 0 0,0-1-1 0 0,0 1 1 0 0,1-1 0 0 0,0 1-1 0 0,3-9 1 0 0,4-3-1408 0 0,11-18 0 0 0,-16 29 1297 0 0,18-28-1707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15663 0 0,'0'2'356'0'0,"-4"7"-181"0"0,-1 0-1 0 0,1 0 1 0 0,-1 0 0 0 0,-9 10-1 0 0,6-8 72 0 0,-12 24-1 0 0,-48 131-245 0 0,-29 57 0 0 0,-63 48 0 0 0,70-125 0 0 0,56-93-1195 0 0,-3-1 0 0 0,-2-2-1 0 0,-81 80 1 0 0,110-119-4216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79 229 17503 0 0,'0'0'399'0'0,"2"0"60"0"0,3 0-307 0 0,0 0 0 0 0,0 0 0 0 0,0 0 0 0 0,-1-1 0 0 0,1 0 0 0 0,7-2 0 0 0,13-3-154 0 0,-12 3 255 0 0,1 0-1 0 0,-1-2 1 0 0,17-6-1 0 0,20-7 621 0 0,-2 6-931 0 0,-9 2-448 0 0,50-19 0 0 0,-78 25 430 0 0,-1-1 0 0 0,1 0 1 0 0,-1-1-1 0 0,0 0 0 0 0,0-1 1 0 0,0 0-1 0 0,-1-1 0 0 0,0 0 1 0 0,8-9-1 0 0,-9 6 76 0 0,-3 0 0 0 0,-4 10 0 0 0,-1 1 0 0 0,0-1 0 0 0,0 0 0 0 0,1 0 0 0 0,-1 0 0 0 0,0 0 0 0 0,0 0 0 0 0,0 0 0 0 0,0 0 0 0 0,0 0 0 0 0,0 0 0 0 0,-1 0 0 0 0,1 0 0 0 0,0 0 0 0 0,0 0 0 0 0,-1 0 0 0 0,1 0 0 0 0,-1 0 0 0 0,1 0 0 0 0,-1 0 0 0 0,1 1 0 0 0,-1-1 0 0 0,1 0 0 0 0,-2-1 0 0 0,1 1 0 0 0,-1 0 0 0 0,1 0 0 0 0,-1 1 0 0 0,1-1 0 0 0,-1 0 0 0 0,1 0 0 0 0,-1 1 0 0 0,0-1 0 0 0,0 1 0 0 0,1 0 0 0 0,-1-1 0 0 0,-3 1 0 0 0,-2 0 0 0 0,-1 0 0 0 0,0 1 0 0 0,1 0 0 0 0,-1 0 0 0 0,-7 2 0 0 0,-4 3 0 0 0,0 1 0 0 0,1 1 0 0 0,0 0 0 0 0,1 1 0 0 0,0 1 0 0 0,0 0 0 0 0,1 1 0 0 0,-26 25 0 0 0,12-7 0 0 0,1 2 0 0 0,2 1 0 0 0,-24 37 0 0 0,31-41 4 0 0,-62 94 106 0 0,71-104-62 0 0,2 0 0 0 0,0 1 0 0 0,1 0 0 0 0,1 0 0 0 0,-4 22 0 0 0,10-36 36 0 0,0-1 0 0 0,0 0-1 0 0,1 1 1 0 0,-1-1 0 0 0,1 1 0 0 0,0-1 0 0 0,1 0 0 0 0,-1 1 0 0 0,1-1 0 0 0,0 0 0 0 0,0 1 0 0 0,0-1 0 0 0,4 8 0 0 0,-4-9-130 0 0,1-1 0 0 0,0 1 0 0 0,0-1-1 0 0,0 1 1 0 0,0-1 0 0 0,0 0 0 0 0,0 1 0 0 0,1-1-1 0 0,-1-1 1 0 0,1 1 0 0 0,0 0 0 0 0,-1 0 0 0 0,1-1-1 0 0,0 0 1 0 0,0 1 0 0 0,0-1 0 0 0,0 0 0 0 0,0-1-1 0 0,0 1 1 0 0,4 0 0 0 0,17 1-558 0 0,-1-1 0 0 0,1-2 0 0 0,0 0 1 0 0,41-8-1 0 0,-62 8 451 0 0,52-8-5986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38 10135 0 0,'1'-1'231'0'0,"17"-11"359"0"0,-9 6-486 0 0,1 0 0 0 0,12-6 1 0 0,-20 12 288 0 0,-2 0 106 0 0,0 0 11 0 0,0 0-67 0 0,-8 12-278 0 0,-3 2-165 0 0,-1-1 0 0 0,0 0 0 0 0,-17 12 0 0 0,-1 2 0 0 0,-207 186 443 0 0,210-189-213 0 0,1 1-1 0 0,1 1 1 0 0,-22 29 0 0 0,34-38-132 0 0,0 1 0 0 0,2 0 0 0 0,0 1 0 0 0,1 0 0 0 0,1 0 0 0 0,-9 30 0 0 0,15-39 5 0 0,1 0-1 0 0,0 0 0 0 0,0 0 1 0 0,1 0-1 0 0,1 1 1 0 0,0-1-1 0 0,0 1 0 0 0,1-1 1 0 0,3 20-1 0 0,-2-22-29 0 0,1 0 1 0 0,0-1-1 0 0,0 1 0 0 0,0-1 0 0 0,1 1 0 0 0,0-1 0 0 0,0 0 0 0 0,1-1 1 0 0,0 1-1 0 0,0-1 0 0 0,1 0 0 0 0,0 0 0 0 0,6 5 0 0 0,5 1-266 0 0,0-1 0 0 0,0 0 1 0 0,1-1-1 0 0,1-1 0 0 0,31 10 0 0 0,-22-11-5594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50 117 8287 0 0,'0'0'191'0'0,"-1"2"26"0"0,0-1-188 0 0,0-1-1 0 0,-1 1 1 0 0,1 0-1 0 0,0 0 1 0 0,0-1-1 0 0,0 1 1 0 0,0-1-1 0 0,-1 1 1 0 0,1-1-1 0 0,-2 1 1 0 0,0 0-11 0 0,0-1 0 0 0,1 1 0 0 0,-1 0 1 0 0,1 0-1 0 0,-1 1 0 0 0,1-1 0 0 0,0 0 0 0 0,-1 1 1 0 0,1-1-1 0 0,0 1 0 0 0,-3 3 0 0 0,4-4 370 0 0,1-1 110 0 0,0 0 12 0 0,0 0 2 0 0,0 0 0 0 0,0 0 0 0 0,0 0 0 0 0,0 0 0 0 0,0 0 0 0 0,2 0-369 0 0,0 1-1 0 0,0-1 0 0 0,1-1 0 0 0,-1 1 1 0 0,0 0-1 0 0,0 0 0 0 0,1-1 0 0 0,1 0 1 0 0,2-1 112 0 0,49-4 694 0 0,24-5 246 0 0,47-9-1111 0 0,29-6 275 0 0,59-16 1237 0 0,-62 15-1587 0 0,-151 26-9 0 0,11-1 0 0 0,0 0 0 0 0,21-1 0 0 0,-23 3-64 0 0,-9 1-273 0 0,-10 9-646 0 0,2-3 903 0 0,-1-1 0 0 0,0 0 0 0 0,0-1 0 0 0,0 0 0 0 0,-1-1 0 0 0,-11 5 0 0 0,-16 9-1254 0 0,-3 2-1637 0 0,34-18 1436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0 987 11975 0 0,'0'0'267'0'0,"0"0"42"0"0,0 0 17 0 0,0 0-28 0 0,0-1-196 0 0,0-8-28 0 0,1 0 1 0 0,1 0 0 0 0,-1 0 0 0 0,1 1 0 0 0,1-1 0 0 0,4-10 0 0 0,26-52 1469 0 0,-19 43-1146 0 0,3-5-116 0 0,3 0-1 0 0,40-53 1 0 0,57-52 476 0 0,-93 112-729 0 0,-3 2 313 0 0,0 1-1 0 0,2 1 0 0 0,1 1 1 0 0,0 1-1 0 0,49-29 0 0 0,-64 46-341 0 0,1 7 0 0 0,-1 4 0 0 0,-7-6 0 0 0,-1 1 0 0 0,0 0 0 0 0,1 0 0 0 0,-1 0 0 0 0,0-1 0 0 0,0 1 0 0 0,0 0 0 0 0,-1 0 0 0 0,1 1 0 0 0,-1-1 0 0 0,0 3 0 0 0,-2 38 0 0 0,0-21 0 0 0,-2 31 0 0 0,0 16 0 0 0,5-47 0 0 0,1-1 0 0 0,1 0 0 0 0,1 1 0 0 0,1-1 0 0 0,1-1 0 0 0,1 1 0 0 0,1-1 0 0 0,0 0 0 0 0,2-1 0 0 0,22 35 0 0 0,-24-41 0 0 0,-2-9 16 0 0,2 0 40 0 0,-5-4 47 0 0,-1 0 0 0 0,1 0-1 0 0,0-1 1 0 0,0 1 0 0 0,0-1-1 0 0,-1 1 1 0 0,1-1-1 0 0,0 0 1 0 0,0 0 0 0 0,0 0-1 0 0,0 0 1 0 0,0-1 0 0 0,-1 1-1 0 0,1-1 1 0 0,0 0 0 0 0,0 0-1 0 0,-1 0 1 0 0,1 0 0 0 0,3-2-1 0 0,1-1-41 0 0,1 0 0 0 0,-1 0 0 0 0,0-1 0 0 0,0 0 0 0 0,8-8 0 0 0,30-29 959 0 0,71-74-435 0 0,-94 92-585 0 0,125-149 0 0 0,-104 116 0 0 0,44-73 0 0 0,-75 111 18 0 0,55-104-725 0 0,-59 106-305 0 0,0-1-1 0 0,-2 0 1 0 0,0 0-1 0 0,-1-1 1 0 0,3-22-1 0 0,-7 29-519 0 0,-1 5-4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81 10135 0 0,'-4'-6'491'0'0,"3"5"-452"0"0,-1-1 36 0 0,0 0 1 0 0,1 0-1 0 0,-1-1 0 0 0,1 1 0 0 0,-1 0 0 0 0,-1-5 0 0 0,3 6-57 0 0,-1 1 0 0 0,1-1 0 0 0,-1 0 0 0 0,0 1 0 0 0,1-1 0 0 0,-1 0 0 0 0,1 1 0 0 0,-1-1 0 0 0,0 1 0 0 0,0-1 0 0 0,1 1 0 0 0,-1-1 0 0 0,0 1-1 0 0,0 0 1 0 0,1-1 0 0 0,-1 1 0 0 0,0 0 0 0 0,0 0 0 0 0,0-1 0 0 0,0 1 0 0 0,0 0 0 0 0,1 0 0 0 0,-1 0 0 0 0,0 0 0 0 0,0 0 0 0 0,0 0 0 0 0,0 0 0 0 0,0 1 0 0 0,0-1-1 0 0,1 0 1 0 0,-3 1 0 0 0,-28 10 845 0 0,30-10-820 0 0,-11 4 251 0 0,1 1-1 0 0,0 1 0 0 0,0 0 1 0 0,1 1-1 0 0,-1 0 0 0 0,2 0 1 0 0,-1 1-1 0 0,-9 13 0 0 0,5-7-223 0 0,-15 23-1 0 0,26-34 107 0 0,0 1 0 0 0,0 1 0 0 0,0-1 0 0 0,0 0 0 0 0,1 1 0 0 0,0-1 0 0 0,0 1 0 0 0,1 0 0 0 0,-2 7 0 0 0,4-2-27 0 0,2-1-133 0 0,0-7 25 0 0,-1 0 0 0 0,0 0 0 0 0,0 0 0 0 0,1-1 0 0 0,0 1 0 0 0,-1-1 0 0 0,1 0 0 0 0,0 0 0 0 0,0 0 0 0 0,0 0 0 0 0,1 0 0 0 0,-1-1 0 0 0,0 1 0 0 0,1-1 0 0 0,-1 0 0 0 0,0 0 0 0 0,1 0 0 0 0,0 0-1 0 0,-1-1 1 0 0,1 0 0 0 0,-1 1 0 0 0,1-1 0 0 0,0-1 0 0 0,3 1 0 0 0,3-2 73 0 0,-1 1 0 0 0,0-1 0 0 0,0-1-1 0 0,0 0 1 0 0,0 0 0 0 0,0 0 0 0 0,-1-1-1 0 0,9-6 1 0 0,0 0 266 0 0,-1-1-1 0 0,-1-1 0 0 0,0 0 0 0 0,17-19 1 0 0,-23 20-359 0 0,1 1 1 0 0,-2-1 0 0 0,0-1-1 0 0,0 0 1 0 0,-1 0 0 0 0,9-21-1 0 0,-15 29-156 0 0,1 0-1 0 0,-1 0 1 0 0,0 0-1 0 0,0 0 1 0 0,-1 0-1 0 0,1-1 1 0 0,-1 1-1 0 0,0 0 1 0 0,0 0-1 0 0,0 0 1 0 0,-1-1-1 0 0,1 1 1 0 0,-1 0-1 0 0,0 0 1 0 0,0 0-1 0 0,-1 0 1 0 0,1 0-1 0 0,-1 0 1 0 0,0 1-1 0 0,0-1 1 0 0,0 0-1 0 0,0 1 1 0 0,-4-5-1 0 0,5 7-1337 0 0,1 1-51 0 0,0 0-11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76 13823 0 0,'0'-1'315'0'0,"4"-17"19"0"0,-2 12-190 0 0,0 0 0 0 0,-1 0-1 0 0,0 0 1 0 0,0-1 0 0 0,0-10 0 0 0,-1 17-144 0 0,0-1 0 0 0,0 1 0 0 0,0 0 0 0 0,0 0 0 0 0,0-1 0 0 0,0 1 0 0 0,0 0 0 0 0,0-1 0 0 0,0 1 0 0 0,-1 0 0 0 0,1-1 0 0 0,0 1 0 0 0,0 0 0 0 0,0 0 0 0 0,0-1 0 0 0,0 1 0 0 0,0 0 0 0 0,-1 0 0 0 0,1-1 0 0 0,0 1 0 0 0,0 0 0 0 0,0 0 0 0 0,-1 0 0 0 0,1-1 0 0 0,0 1 0 0 0,0 0 0 0 0,-1 0 0 0 0,1 0 0 0 0,0 0 0 0 0,0-1 0 0 0,-1 1 0 0 0,1 0 0 0 0,0 0 0 0 0,-1 0 0 0 0,1 0 0 0 0,0 0 0 0 0,0 0 0 0 0,-1 0 0 0 0,1 0 0 0 0,0 0 0 0 0,-1 0 0 0 0,1 0 0 0 0,0 0 0 0 0,0 0 0 0 0,-1 0 0 0 0,1 0 0 0 0,0 0 0 0 0,-1 0 0 0 0,1 1 0 0 0,0-1 0 0 0,0 0 0 0 0,-1 0 0 0 0,-5 2 62 0 0,-1 0-1 0 0,1 0 1 0 0,0 0-1 0 0,0 1 1 0 0,0 0-1 0 0,0 0 1 0 0,0 1-1 0 0,1 0 1 0 0,-1 0-1 0 0,1 0 1 0 0,0 0 0 0 0,1 1-1 0 0,-7 7 1 0 0,-4 7 275 0 0,0 1 1 0 0,-13 25 0 0 0,-31 53-283 0 0,5 2 0 0 0,-45 116 0 0 0,39-52-265 0 0,-45 111-1600 0 0,94-252-2010 0 0,2-5-1148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2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15663 0 0,'0'0'356'0'0,"0"0"50"0"0,0 0 20 0 0,0 0-42 0 0,8 5-236 0 0,-3-2-56 0 0,1 0-1 0 0,-1 0 0 0 0,1-1 1 0 0,0 0-1 0 0,0 0 0 0 0,0 0 1 0 0,0-1-1 0 0,0 0 0 0 0,8 0 1 0 0,10 0 593 0 0,25-2 0 0 0,-32 0-513 0 0,89-7 1876 0 0,-53 5-1147 0 0,84-15 0 0 0,-12-13-2854 0 0,-109 26 868 0 0,-1-1-1 0 0,0-1 1 0 0,0 0-1 0 0,0-1 1 0 0,20-15-1 0 0,-18 10-450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13823 0 0,'0'0'315'0'0,"0"0"45"0"0,0 0 21 0 0,0 0-49 0 0,0 2-220 0 0,1 2 49 0 0,-1 1-1 0 0,0-1 0 0 0,0 1 1 0 0,-1 0-1 0 0,1-1 0 0 0,-1 1 0 0 0,0-1 1 0 0,-1 1-1 0 0,1-1 0 0 0,-3 6 1 0 0,-5 9 687 0 0,-11 18 0 0 0,8-17-373 0 0,3-4-431 0 0,-2-1 0 0 0,0 0 0 0 0,-23 23 0 0 0,18-21-49 0 0,-24 34-1 0 0,35-43-173 0 0,-1-1 0 0 0,1 0 1 0 0,-1 0-1 0 0,-1 0 0 0 0,1-1 0 0 0,-15 11 0 0 0,20-16-1257 0 0,1-1-78 0 0,0 0-20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61 145 6447 0 0,'0'0'142'0'0,"-2"1"22"0"0,1 1-136 0 0,0 0 0 0 0,-1 0 0 0 0,1 0 1 0 0,0 0-1 0 0,0 0 0 0 0,0 0 0 0 0,0 0 1 0 0,0 1-1 0 0,1-1 0 0 0,-1 0 0 0 0,1 0 0 0 0,-1 4 1 0 0,-6 19-30 0 0,-14 7 2867 0 0,20-31-1913 0 0,1-1-288 0 0,0 0-121 0 0,0 0-28 0 0,-9-4 1020 0 0,7 1-1458 0 0,1 1 0 0 0,0 0 0 0 0,0 0 0 0 0,1 0 0 0 0,-1-1 0 0 0,0 1 0 0 0,1 0 0 0 0,-1-1 0 0 0,1 1 0 0 0,0 0 0 0 0,0-1 0 0 0,0 1 0 0 0,0-1 0 0 0,0 1 0 0 0,0 0 0 0 0,1-1 0 0 0,-1 1 0 0 0,1 0 0 0 0,0-1 0 0 0,0 1 0 0 0,1-3 0 0 0,2-5 287 0 0,1 0 0 0 0,0 0 0 0 0,9-12 0 0 0,-7 12-282 0 0,1 0-1 0 0,0 1 0 0 0,0 0 1 0 0,1 0-1 0 0,0 1 0 0 0,1 0 1 0 0,0 0-1 0 0,0 1 0 0 0,1 1 1 0 0,0-1-1 0 0,0 2 0 0 0,0 0 1 0 0,0 0-1 0 0,1 1 0 0 0,0 0 1 0 0,0 1-1 0 0,0 0 0 0 0,1 1 1 0 0,14 0-1 0 0,-23 2-247 0 0,0 0-1 0 0,0 1 1 0 0,-1 0 0 0 0,1-1 0 0 0,0 1 0 0 0,0 1-1 0 0,6 2 1 0 0,5 2 331 0 0,-12-5-82 0 0,0 1 1 0 0,0-1-1 0 0,0 1 1 0 0,0 0-1 0 0,0 0 1 0 0,0 0 0 0 0,0 0-1 0 0,-1 0 1 0 0,1 0-1 0 0,-1 1 1 0 0,0 0-1 0 0,4 4 1 0 0,-2-1-302 0 0,0 0 0 0 0,-1 1 1 0 0,1-1-1 0 0,-2 1 0 0 0,4 8 1 0 0,-6-14 259 0 0,1 1 0 0 0,-1 0 0 0 0,0 0 0 0 0,1 0-1 0 0,-1-1 1 0 0,0 1 0 0 0,0 0 0 0 0,0 0 0 0 0,-1 0 0 0 0,1 0 0 0 0,0 0 0 0 0,-1-1 0 0 0,1 1 0 0 0,-2 3 0 0 0,-14 21 789 0 0,13-22-775 0 0,-1 0-1 0 0,2 1 0 0 0,-1-1 1 0 0,-4 10-1 0 0,4-5-48 0 0,0 1 1 0 0,0-1-1 0 0,1 1 0 0 0,0 0 0 0 0,0 19 0 0 0,2-26-150 0 0,0 1 0 0 0,0-1 0 0 0,1 1 0 0 0,-1 0 0 0 0,1-1-1 0 0,0 1 1 0 0,0-1 0 0 0,0 1 0 0 0,1-1 0 0 0,-1 0 0 0 0,1 1 0 0 0,-1-1 0 0 0,1 0 0 0 0,0 0-1 0 0,1 0 1 0 0,-1 0 0 0 0,0-1 0 0 0,1 1 0 0 0,2 2 0 0 0,8 4-881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14 11975 0 0,'-1'1'30'0'0,"1"-1"0"0"0,-1 0 1 0 0,0 1-1 0 0,0-1 0 0 0,0 0 0 0 0,0 0 0 0 0,0 0 0 0 0,1 0 0 0 0,-1 0 0 0 0,0 0 0 0 0,0 0 0 0 0,0 0 0 0 0,0 0 0 0 0,0 0 0 0 0,1-1 1 0 0,-1 1-1 0 0,0 0 0 0 0,0-1 0 0 0,0 1 0 0 0,1 0 0 0 0,-1-1 0 0 0,0 1 0 0 0,0-1 0 0 0,1 1 0 0 0,-2-2 0 0 0,-8-5 560 0 0,22 5 273 0 0,-11 1-814 0 0,1 1 0 0 0,-1 0 0 0 0,1 0 0 0 0,0 0-1 0 0,-1 0 1 0 0,1 1 0 0 0,-1-1 0 0 0,1 0 0 0 0,-1 1 0 0 0,1-1 0 0 0,-1 1 0 0 0,1-1 0 0 0,1 2 0 0 0,-2-1-30 0 0,0 0 1 0 0,0-1 0 0 0,-1 1-1 0 0,1 0 1 0 0,0 0 0 0 0,-1 0-1 0 0,1 0 1 0 0,-1 0 0 0 0,1 0-1 0 0,-1 0 1 0 0,1 0 0 0 0,-1 0-1 0 0,0 0 1 0 0,1 0 0 0 0,-1 0-1 0 0,0 1 1 0 0,0-1 0 0 0,0 0-1 0 0,0 0 1 0 0,0 0 0 0 0,0 2-1 0 0,-2 6-18 0 0,0 1-1 0 0,0-1 1 0 0,-1 0-1 0 0,0 0 1 0 0,0-1-1 0 0,-1 1 1 0 0,-9 13-1 0 0,1 2 68 0 0,-114 201 1043 0 0,9-21-246 0 0,113-195-865 0 0,-165 292 0 0 0,41-130 72 0 0,113-152 307 0 0,13-15-175 0 0,-1 0 1 0 0,0 0 0 0 0,0 0-1 0 0,-1 0 1 0 0,1-1-1 0 0,-6 5 1 0 0,9-8-202 0 0,0 0 0 0 0,-1 1 0 0 0,1-1 0 0 0,0 0 1 0 0,0 0-1 0 0,0 0 0 0 0,0 0 0 0 0,0 1 0 0 0,0-1 0 0 0,-1 0 1 0 0,1 0-1 0 0,0 0 0 0 0,0 0 0 0 0,0 0 0 0 0,0 0 0 0 0,-1 0 0 0 0,1 0 1 0 0,0 1-1 0 0,0-1 0 0 0,0 0 0 0 0,-1 0 0 0 0,1 0 0 0 0,0 0 0 0 0,0 0 1 0 0,0 0-1 0 0,-1 0 0 0 0,1 0 0 0 0,0 0 0 0 0,0 0 0 0 0,0 0 1 0 0,-1 0-1 0 0,1 0 0 0 0,0 0 0 0 0,0-1 0 0 0,0 1 0 0 0,-1 0 0 0 0,1 0 1 0 0,0 0-1 0 0,0 0 0 0 0,0 0 0 0 0,0 0 0 0 0,0 0 0 0 0,-1-1 0 0 0,1 1 1 0 0,0 0-1 0 0,0 0 0 0 0,0 0 0 0 0,0 0 0 0 0,0 0 0 0 0,0-1 1 0 0,-1 1-1 0 0,1 0 0 0 0,0 0 0 0 0,0 0 0 0 0,0-1 0 0 0,0-6-14 0 0,1-1 11 0 0,1 0 0 0 0,0-1 0 0 0,0 1 0 0 0,0 0 0 0 0,1 0 0 0 0,5-12 0 0 0,30-47 0 0 0,-23 41 0 0 0,-13 24 0 0 0,99-168-1008 0 0,-69 121 516 0 0,52-60 0 0 0,-79 104 536 0 0,-1 0-1 0 0,1 1 0 0 0,0 0 0 0 0,0 0 1 0 0,0 0-1 0 0,1 1 0 0 0,-1 0 1 0 0,1 0-1 0 0,0 0 0 0 0,0 0 1 0 0,0 1-1 0 0,0 0 0 0 0,0 1 0 0 0,1-1 1 0 0,-1 1-1 0 0,0 0 0 0 0,1 1 1 0 0,-1 0-1 0 0,1 0 0 0 0,-1 0 1 0 0,0 0-1 0 0,10 3 0 0 0,0 1 82 0 0,0 0-1 0 0,0 1 1 0 0,-1 0-1 0 0,1 2 1 0 0,-2-1-1 0 0,1 2 1 0 0,23 16-1 0 0,-34-22-124 0 0,-1 1 0 0 0,1 0 0 0 0,-1 1 0 0 0,1-1 0 0 0,-1 1 0 0 0,0-1 0 0 0,0 1 0 0 0,-1 0 0 0 0,1 0 0 0 0,-1 0 0 0 0,3 7 0 0 0,-4-9 0 0 0,0 1 0 0 0,0 0 0 0 0,0 0 0 0 0,-1 0 0 0 0,1-1 0 0 0,-1 1 0 0 0,0 0 0 0 0,1 0 0 0 0,-1 0 0 0 0,-1 0 0 0 0,1 0 0 0 0,0-1 0 0 0,-1 1 0 0 0,1 0 0 0 0,-1 0 0 0 0,0 0 0 0 0,0-1 0 0 0,0 1 0 0 0,-3 4 0 0 0,-5 8 0 0 0,-1-2 0 0 0,0 1 0 0 0,-1-2 0 0 0,-19 19 0 0 0,-73 58 0 0 0,-19 19 0 0 0,90-82 0 0 0,-67 40 0 0 0,86-57 0 0 0,9-7 0 0 0,1 1 0 0 0,-1-1 0 0 0,0 0 0 0 0,0 0 0 0 0,0 0 0 0 0,1 0 0 0 0,-2-1 0 0 0,1 0 0 0 0,0 1 0 0 0,-8 0 0 0 0,5-2-64 0 0,6-1 21 0 0,1 1-1 0 0,0-1 1 0 0,0 1 0 0 0,-1-1-1 0 0,1 1 1 0 0,0-1 0 0 0,0 0-1 0 0,0 1 1 0 0,0-1-1 0 0,0 1 1 0 0,0-1 0 0 0,0 0-1 0 0,0 1 1 0 0,0-1 0 0 0,0 1-1 0 0,0-2 1 0 0,0 2-32 0 0,6-30-5459 0 0,0 14-80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43 13823 0 0,'5'-3'248'0'0,"0"1"0"0"0,0-1 0 0 0,0 0 0 0 0,0 0 0 0 0,7-6 0 0 0,9-7-240 0 0,-18 13-8 0 0,-8 2 0 0 0,-9 4 0 0 0,0 2-8 0 0,1 1 0 0 0,0 0 0 0 0,0 1 0 0 0,-20 15 0 0 0,-44 41 987 0 0,65-49-819 0 0,0-1-1 0 0,0 1 1 0 0,2 1-1 0 0,-1 0 1 0 0,2 1 0 0 0,-11 22-1 0 0,18-34-92 0 0,1 0-1 0 0,0-1 1 0 0,0 1-1 0 0,0 0 1 0 0,0 0 0 0 0,0 0-1 0 0,1 0 1 0 0,0 0-1 0 0,0 0 1 0 0,0 0-1 0 0,0 0 1 0 0,1 5 0 0 0,0-7-30 0 0,-1 0 1 0 0,1-1 0 0 0,-1 1-1 0 0,1 0 1 0 0,0 0 0 0 0,0 0-1 0 0,-1 0 1 0 0,1-1 0 0 0,1 1-1 0 0,-1 0 1 0 0,0-1 0 0 0,0 1-1 0 0,1-1 1 0 0,-1 1 0 0 0,0-1-1 0 0,1 0 1 0 0,0 1 0 0 0,-1-1-1 0 0,1 0 1 0 0,0 0 0 0 0,-1 0-1 0 0,1-1 1 0 0,0 1 0 0 0,0 0 0 0 0,0 0-1 0 0,2 0 1 0 0,2-1-16 0 0,-1 1 1 0 0,0-1 0 0 0,1 0-1 0 0,-1-1 1 0 0,0 1 0 0 0,1-1-1 0 0,6-2 1 0 0,39-13 504 0 0,-39 12-139 0 0,-5 1-300 0 0,0 0-1 0 0,0 0 1 0 0,-1-1 0 0 0,1 0-1 0 0,-1 0 1 0 0,0-1 0 0 0,0 1-1 0 0,0-1 1 0 0,0-1 0 0 0,-1 1 0 0 0,0-1-1 0 0,5-7 1 0 0,3-7-680 0 0,-1-1-1 0 0,15-33 1 0 0,-23 46 370 0 0,1-4-263 0 0,0-1 0 0 0,6-23-1 0 0,-11 34-94 0 0,-5-13-3114 0 0,1 7-1424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13823 0 0,'0'0'630'0'0,"0"0"-13"0"0,0 0-320 0 0,0 0 105 0 0,0 0 87 0 0,0 0 20 0 0,-2 1-66 0 0,-29 12-322 0 0,-52 18-77 0 0,68-25-44 0 0,0 0 0 0 0,-15 9 0 0 0,-2 0 0 0 0,26-12 131 0 0,0 1 0 0 0,0 0 0 0 0,0 0 0 0 0,0 0 0 0 0,1 0 0 0 0,0 1 0 0 0,0 0 0 0 0,0 0 0 0 0,0 1 0 0 0,1-1 0 0 0,0 1 0 0 0,0 0 0 0 0,1 0 1 0 0,-1 0-1 0 0,1 0 0 0 0,0 1 0 0 0,1 0 0 0 0,0-1 0 0 0,0 1 0 0 0,0 0 0 0 0,1 0 0 0 0,0 0 0 0 0,0 0 0 0 0,1 0 0 0 0,0 0 0 0 0,0 0 0 0 0,1 0 0 0 0,0 0 0 0 0,2 8 0 0 0,-2-9-109 0 0,0-1-1 0 0,1 0 1 0 0,0 0 0 0 0,0-1-1 0 0,1 1 1 0 0,-1 0 0 0 0,1-1 0 0 0,0 1-1 0 0,0-1 1 0 0,0 0 0 0 0,1 0-1 0 0,0 0 1 0 0,-1-1 0 0 0,1 1 0 0 0,0-1-1 0 0,1 0 1 0 0,-1 0 0 0 0,1 0-1 0 0,-1-1 1 0 0,1 1 0 0 0,0-1 0 0 0,0 0-1 0 0,0-1 1 0 0,0 1 0 0 0,0-1-1 0 0,0 0 1 0 0,7 0 0 0 0,5 2 156 0 0,0-2 1 0 0,1 0-1 0 0,-1-1 0 0 0,0-1 1 0 0,0-1-1 0 0,0 0 0 0 0,0-1 1 0 0,32-10-1 0 0,-42 10-170 0 0,-1 0-1 0 0,1 0 1 0 0,-1-1-1 0 0,0 0 1 0 0,0 0-1 0 0,0-1 1 0 0,0 1-1 0 0,-1-1 1 0 0,0 0-1 0 0,0-1 1 0 0,0 1-1 0 0,-1-1 1 0 0,0 0-1 0 0,0 0 1 0 0,0 0-1 0 0,-1-1 1 0 0,0 1-1 0 0,0-1 1 0 0,3-12-1 0 0,-3 9-153 0 0,-1 1 0 0 0,0-1 0 0 0,-1 0 0 0 0,0 0 0 0 0,0 0-1 0 0,-1 0 1 0 0,0 0 0 0 0,-1 0 0 0 0,0 0 0 0 0,0 0 0 0 0,-1 1-1 0 0,-1-1 1 0 0,-6-17 0 0 0,-10-9-1170 0 0,3 14-4492 0 0,3 9-436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25 10135 0 0,'0'0'464'0'0,"2"0"-9"0"0,14-11-288 0 0,-14 9-100 0 0,0 1 1 0 0,0 0-1 0 0,-1-1 0 0 0,1 1 1 0 0,0 0-1 0 0,0 0 0 0 0,0 0 1 0 0,0 0-1 0 0,0 1 1 0 0,1-1-1 0 0,-1 0 0 0 0,3 0 1 0 0,-4 1 902 0 0,1 1-825 0 0,-1 0 0 0 0,0 0-1 0 0,1 0 1 0 0,-1 0-1 0 0,0 0 1 0 0,0 0 0 0 0,0 1-1 0 0,1-1 1 0 0,-1 0-1 0 0,-1 1 1 0 0,1-1 0 0 0,0 0-1 0 0,0 1 1 0 0,0-1-1 0 0,-1 1 1 0 0,1 0 0 0 0,-1-1-1 0 0,1 1 1 0 0,-1-1-1 0 0,0 1 1 0 0,1 0 0 0 0,-1-1-1 0 0,0 1 1 0 0,0 2-1 0 0,-1 4-6 0 0,1 0 0 0 0,-2 1 0 0 0,-3 12 0 0 0,3-13-14 0 0,-6 25 125 0 0,-2 0 0 0 0,-23 48 0 0 0,-39 58 1053 0 0,39-78-1285 0 0,-26 44-18 0 0,4-17 1 0 0,-32 47 0 0 0,-28 19-876 0 0,106-142-537 0 0,4-4-2708 0 0,5-7-1493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61 140 8287 0 0,'0'0'191'0'0,"0"0"26"0"0,-2 1 9 0 0,-3 1-63 0 0,3-1-149 0 0,0 0 0 0 0,0 0 0 0 0,-1 0 0 0 0,1-1 0 0 0,0 1 1 0 0,0-1-1 0 0,0 1 0 0 0,0-1 0 0 0,-1 0 0 0 0,1 0 0 0 0,0 0 0 0 0,0 0 0 0 0,-1 0 0 0 0,-3-2 0 0 0,4 2 728 0 0,1 0-465 0 0,1 0-1 0 0,-1 0 1 0 0,0 0 0 0 0,1 0 0 0 0,-1-1 0 0 0,0 1 0 0 0,1 0-1 0 0,-1 0 1 0 0,0-1 0 0 0,1 1 0 0 0,-1 0 0 0 0,1-1 0 0 0,-1 1-1 0 0,1 0 1 0 0,-1-1 0 0 0,0 1 0 0 0,1-1 0 0 0,-1 1 0 0 0,1-1 0 0 0,0 1-1 0 0,-1-2 1 0 0,0 1 610 0 0,16-4-553 0 0,-4 0-331 0 0,21-3 513 0 0,0 2-1 0 0,55-3 0 0 0,-12 2 11 0 0,109-14 107 0 0,33-4-239 0 0,-4-17 21 0 0,-200 38-735 0 0,1 2 1 0 0,0 0-1 0 0,0 1 1 0 0,16 0-1 0 0,-28 1-4448 0 0,-2 0-1476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0 583 15663 0 0,'5'-7'221'0'0,"0"1"-1"0"0,1-1 1 0 0,0 1-1 0 0,0 0 1 0 0,0 0-1 0 0,1 1 1 0 0,0-1-1 0 0,9-4 1 0 0,6-2 326 0 0,34-13 1 0 0,-6 3 970 0 0,69-29 1536 0 0,20-11-2874 0 0,-72 26-255 0 0,70-49 0 0 0,-100 58-739 0 0,-1-2-1 0 0,-1-1 1 0 0,35-40-1 0 0,-62 60-67 0 0,-1 0 0 0 0,0-1 0 0 0,0 1 0 0 0,5-14 0 0 0,-8 15-4916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0,'3'0'399'0'0,"180"54"1122"0"0,-138-41-1521 0 0,78 17 0 0 0,7-8 1440 0 0,-122-21-1353 0 0,1 2 0 0 0,-1-1 0 0 0,1 1 0 0 0,-1 0-1 0 0,0 0 1 0 0,14 10 0 0 0,-14-8-87 0 0,-3-3 0 0 0,11 0 0 0 0,17 0-2916 0 0,-25-3-2216 0 0,-6 1-668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5:3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 13823 0 0,'-4'0'116'0'0,"0"0"0"0"0,0 0-1 0 0,0 0 1 0 0,0-1 0 0 0,1 1-1 0 0,-1-1 1 0 0,0 0 0 0 0,0 0-1 0 0,1-1 1 0 0,-1 1 0 0 0,-3-2-1 0 0,14-2 445 0 0,-3 4-418 0 0,1 1 0 0 0,-1 0-1 0 0,1 0 1 0 0,-1 1 0 0 0,1-1-1 0 0,-1 1 1 0 0,1 0 0 0 0,-1 0-1 0 0,1 1 1 0 0,7 3 0 0 0,-1-2-113 0 0,-10-2-28 0 0,45 13 3 0 0,-2 3 0 0 0,0 1-1 0 0,45 26 1 0 0,192 151-4 0 0,-260-179 205 0 0,0 1 0 0 0,-1 1 0 0 0,-1 0-1 0 0,19 25 1 0 0,-30-34-119 0 0,-1 1-1 0 0,-1 0 0 0 0,0 1 1 0 0,0-1-1 0 0,-1 1 0 0 0,0 0 1 0 0,-1 0-1 0 0,-1 1 0 0 0,1-1 1 0 0,-2 1-1 0 0,3 20 0 0 0,-5-14 25 0 0,0-1-1 0 0,-1 1 1 0 0,-1-1-1 0 0,-1 1 0 0 0,0-1 1 0 0,-7 19-1 0 0,-41 97 1157 0 0,-40 44-1250 0 0,50-102-16 0 0,34-63-23 0 0,-8 16-403 0 0,-15 38-1 0 0,29-61 320 0 0,-1 0 1 0 0,1 1-1 0 0,0-1 0 0 0,1 1 1 0 0,-1-1-1 0 0,1 1 0 0 0,0-1 0 0 0,0 1 1 0 0,2 5-1 0 0,5 11-4983 0 0,-7-21-365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1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8287 0 0,'0'0'191'0'0,"0"0"26"0"0,0 0 9 0 0,-2 1-34 0 0,-22 8 310 0 0,23-8-4 0 0,1-1 12 0 0,-1 1-67 0 0,-2 4-222 0 0,2-4 166 0 0,1-1 101 0 0,0 0 21 0 0,0 0 3 0 0,8 30 1616 0 0,10 18-2109 0 0,-10-27 213 0 0,0-1 0 0 0,-2 1 0 0 0,4 23 0 0 0,-7-15 16 0 0,-2 0-1 0 0,-1 0 1 0 0,-7 54 0 0 0,1-26-122 0 0,-14 111 1906 0 0,18-147-2016 0 0,1-16-16 0 0,1 0 0 0 0,0 0 0 0 0,0 0 0 0 0,0 0 0 0 0,2 8 0 0 0,7-2 0 0 0,-4-9 0 0 0,-3-2 0 0 0,26 11-64 0 0,-25-10-79 0 0,-3-1 116 0 0,0 0 0 0 0,1 0-1 0 0,-1 0 1 0 0,0 0 0 0 0,0 0 0 0 0,0 0-1 0 0,0 0 1 0 0,0 0 0 0 0,1 0-1 0 0,-1 0 1 0 0,0 0 0 0 0,0 0 0 0 0,0 0-1 0 0,0 1 1 0 0,0-1 0 0 0,1 0 0 0 0,-1 0-1 0 0,0 0 1 0 0,0 0 0 0 0,0 0 0 0 0,0 0-1 0 0,0 0 1 0 0,0 0 0 0 0,0 0 0 0 0,1 1-1 0 0,-1-1 1 0 0,0 0 0 0 0,0 0 0 0 0,0 0-1 0 0,0 0 1 0 0,0 0 0 0 0,0 1 0 0 0,0-1-1 0 0,0 0 1 0 0,0 0 0 0 0,0 0 0 0 0,0 0-1 0 0,0 1 1 0 0,-16 7-695 0 0,8-5 722 0 0,-1-3 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1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8287 0 0,'0'0'191'0'0,"0"0"26"0"0,0 0 9 0 0,0 0 42 0 0,0 0 158 0 0,0 0 72 0 0,0 0 12 0 0,0 0-67 0 0,0-1-294 0 0,0-3 7 0 0,0 3 570 0 0,16-14 2447 0 0,-14 13-3149 0 0,3-10 60 0 0,-5 11 299 0 0,0 1 113 0 0,0 0 14 0 0,0 0-67 0 0,2 11-278 0 0,2 28-165 0 0,-2 0 0 0 0,-5 59 0 0 0,1 13 0 0 0,2 35 0 0 0,-1-57 0 0 0,-2-62 0 0 0,-2 0 0 0 0,4-26 0 0 0,1-1 0 0 0,0 1 0 0 0,0-1 0 0 0,0 1 0 0 0,0-1 0 0 0,0 1 0 0 0,0-1 0 0 0,0 1 0 0 0,0-1 0 0 0,0 0 0 0 0,0 1 0 0 0,1-1 0 0 0,-1 1 0 0 0,0-1 0 0 0,0 1 0 0 0,0-1 0 0 0,0 1 0 0 0,1-1 0 0 0,-1 1 0 0 0,2-1-318 0 0,0 1 0 0 0,-1-1-1 0 0,1 0 1 0 0,0 1 0 0 0,0-1-1 0 0,-1 0 1 0 0,1 0 0 0 0,0-1-1 0 0,0 1 1 0 0,-1 0 0 0 0,1 0 0 0 0,0-1-1 0 0,0 1 1 0 0,2-2 0 0 0,15-5-5092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 6447 0 0,'0'0'142'0'0,"0"0"22"0"0,0 0 13 0 0,7-6 12 0 0,17-14 690 0 0,-23 19 94 0 0,-1 1 41 0 0,2-4 158 0 0,-1 2-773 0 0,-1 3 2244 0 0,-36 81-1515 0 0,27-51-786 0 0,3 1-1 0 0,1 1 0 0 0,1-1 1 0 0,1 1-1 0 0,3 44 0 0 0,2-38-341 0 0,1-1 0 0 0,2 0 0 0 0,1 0 0 0 0,3-1 0 0 0,16 48 0 0 0,-12-41 0 0 0,-2-4 0 0 0,-9-35-258 0 0,-1 0 0 0 0,1 0 0 0 0,0-1 0 0 0,0 1 0 0 0,1 0 0 0 0,-1-1 0 0 0,4 5 0 0 0,0 0-471 0 0,-5-8-294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1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 8287 0 0,'0'0'191'0'0,"3"-5"50"0"0,-3 5 7295 0 0,-4 5-7437 0 0,1 0-1 0 0,0 1 0 0 0,0-1 0 0 0,1 1 1 0 0,0-1-1 0 0,-2 8 0 0 0,-8 39 334 0 0,3 25-432 0 0,2 139 0 0 0,3-121 0 0 0,2-80 0 0 0,0 0 0 0 0,-1-1 0 0 0,-1 0 0 0 0,-7 21 0 0 0,7-25 0 0 0,4-9-9 0 0,0-1-1 0 0,0 1 0 0 0,-1-1 0 0 0,1 0 1 0 0,0 1-1 0 0,0-1 0 0 0,0 1 1 0 0,0-1-1 0 0,0 1 0 0 0,0-1 1 0 0,0 1-1 0 0,0-1 0 0 0,0 1 0 0 0,0-1 1 0 0,0 1-1 0 0,0-1 0 0 0,0 0 1 0 0,0 1-1 0 0,0-1 0 0 0,1 1 1 0 0,-1-1-1 0 0,0 1 0 0 0,0-1 0 0 0,1 0 1 0 0,-1 1-1 0 0,0-1 0 0 0,0 1 1 0 0,1-1-1 0 0,-1 1 0 0 0,5-1-951 0 0,-2 0 746 0 0,-1 0 1 0 0,0 0-1 0 0,0 0 0 0 0,1 0 0 0 0,-1 0 0 0 0,0-1 1 0 0,0 1-1 0 0,1-1 0 0 0,-1 1 0 0 0,0-1 0 0 0,3-1 0 0 0,0 0-157 0 0,19-8-1162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1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320 127 2759 0 0,'-1'1'126'0'0,"-4"1"-91"0"0,-1 1-1 0 0,1-1 1 0 0,-1 0 0 0 0,0 0 0 0 0,-9 2-1 0 0,11-3 46 0 0,3-1 650 0 0,1 0 242 0 0,0 0 42 0 0,0 0-61 0 0,12-12 772 0 0,5-4-993 0 0,1 1 0 0 0,0 1 0 0 0,0 1 0 0 0,2 1 0 0 0,-1 0 0 0 0,2 1 0 0 0,-1 2 0 0 0,40-14 0 0 0,-53 21-719 0 0,0 1-1 0 0,1-1 1 0 0,-1 1-1 0 0,0 1 1 0 0,1 0-1 0 0,-1 0 1 0 0,1 0 0 0 0,-1 1-1 0 0,0 0 1 0 0,0 0-1 0 0,1 1 1 0 0,11 4-1 0 0,-15-5-11 0 0,-1 0-1 0 0,0 1 0 0 0,0 0 1 0 0,0-1-1 0 0,0 1 0 0 0,0 0 0 0 0,0 1 1 0 0,-1-1-1 0 0,1 0 0 0 0,-1 1 1 0 0,1-1-1 0 0,-1 1 0 0 0,0 0 1 0 0,0 0-1 0 0,0 0 0 0 0,0 0 1 0 0,-1 0-1 0 0,1 0 0 0 0,-1 1 0 0 0,0-1 1 0 0,0 0-1 0 0,0 1 0 0 0,0-1 1 0 0,0 1-1 0 0,-1-1 0 0 0,0 1 1 0 0,0-1-1 0 0,0 7 0 0 0,0-9 0 0 0,0 1 0 0 0,0 0 0 0 0,0 0 0 0 0,0 0 0 0 0,0 0 0 0 0,-1-1 0 0 0,1 1 0 0 0,0 0 0 0 0,-1 0 0 0 0,0 0 0 0 0,1-1 0 0 0,-1 1 0 0 0,0 0 0 0 0,0-1 0 0 0,0 1 0 0 0,0-1 0 0 0,0 1 0 0 0,-1 1 0 0 0,-3 2 0 0 0,-2 5 0 0 0,-1-1 0 0 0,0 0 0 0 0,0 0 0 0 0,-1-1 0 0 0,0 0 0 0 0,-1 0 0 0 0,0-1 0 0 0,-17 10 0 0 0,-52 30 0 0 0,-37 19 0 0 0,49-33 0 0 0,-178 96 0 0 0,209-112 0 0 0,48-22 140 0 0,0 1 1 0 0,0 0-1 0 0,0 0 0 0 0,1 1 0 0 0,21-2 0 0 0,70-1 986 0 0,-77 5-1045 0 0,18 2 420 0 0,50 6-1 0 0,-50-3 60 0 0,51 0-1 0 0,-28-11 710 0 0,-52 4-1168 0 0,1 1 0 0 0,-1 1 0 0 0,0 0 0 0 0,1 1 0 0 0,-1 1 0 0 0,23 3 0 0 0,20 12-105 0 0,-23-6-408 0 0,45 7-1 0 0,-57-16-2643 0 0,-13-1-3427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8287 0 0,'0'0'191'0'0,"0"0"26"0"0,0 0 9 0 0,2-1-34 0 0,31-3-78 0 0,-31 3 274 0 0,-2 1 110 0 0,0 0 12 0 0,0 0 2 0 0,0 0 0 0 0,0 0 0 0 0,0 0 0 0 0,0 0 0 0 0,0 0 0 0 0,0 0 0 0 0,0 0 0 0 0,0 0 0 0 0,0 0 0 0 0,0 0 0 0 0,0 0 0 0 0,-1 2-69 0 0,-3 17-177 0 0,1 1 0 0 0,0-1 0 0 0,1 1 0 0 0,2-1 0 0 0,0 20 0 0 0,1-15 186 0 0,3 174-272 0 0,0-158-185 0 0,1 1 0 0 0,19 72 0 0 0,-17-77 5 0 0,2 16 0 0 0,-8-43-64 0 0,0-8-273 0 0,-1-1-138 0 0,0 0-33 0 0,0 0-4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8287 0 0,'-4'1'191'0'0,"1"-2"-114"0"0,-4 1-53 0 0,-9 9 510 0 0,1-1-420 0 0,14-7 274 0 0,1-1 110 0 0,0 0 12 0 0,0 0 2 0 0,0 0 0 0 0,0 0 0 0 0,0 0 0 0 0,0 0 0 0 0,0 0 0 0 0,0 0 0 0 0,0 0 0 0 0,0 0 0 0 0,0 0 0 0 0,0 0 0 0 0,1 1-427 0 0,0 1 0 0 0,0-1 0 0 0,0 1 0 0 0,-1-1 0 0 0,1 1 0 0 0,-1-1 0 0 0,1 1 0 0 0,-1-1 0 0 0,1 1-1 0 0,-1 0 1 0 0,0-1 0 0 0,0 3 0 0 0,2 26-80 0 0,-2 1-1 0 0,-1-1 1 0 0,-9 53-1 0 0,3-26-6 0 0,2 7 685 0 0,2-1 0 0 0,8 88-1 0 0,-3-85-682 0 0,-3-66 0 0 0,1 0 0 0 0,0 0 0 0 0,0 1 0 0 0,0-1 0 0 0,0 0 0 0 0,0 1 0 0 0,0-1 0 0 0,0 0 0 0 0,0 1 0 0 0,0-1 0 0 0,0 0 0 0 0,0 1 0 0 0,0-1 0 0 0,0 0 0 0 0,0 1 0 0 0,0-1 0 0 0,1 0 0 0 0,-1 1 0 0 0,0-1 0 0 0,0 0 0 0 0,0 0 0 0 0,0 1 0 0 0,1-1 0 0 0,-1 0 0 0 0,0 0 0 0 0,0 1 0 0 0,0-1 0 0 0,1 0 0 0 0,-1 0 0 0 0,0 0 0 0 0,0 1 0 0 0,1-1 0 0 0,-1 0 0 0 0,1 0 0 0 0,4-2 0 0 0,-5 1 0 0 0,4-1-251 0 0,0-1 0 0 0,0 1 0 0 0,0-1-1 0 0,-1 0 1 0 0,1 0 0 0 0,5-7 0 0 0,5-4-679 0 0,17-19-584 0 0,-2 1-20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78 13823 0 0,'-4'-1'198'0'0,"0"0"0"0"0,0 1 0 0 0,0-1 0 0 0,0 1 0 0 0,0-1 0 0 0,-7 2 0 0 0,-4-1 364 0 0,14 0-75 0 0,1 0 22 0 0,0 0 3 0 0,0 0 0 0 0,0 0 0 0 0,2-2-312 0 0,0 1-1 0 0,0-1 0 0 0,0 1 1 0 0,1 0-1 0 0,-1 0 0 0 0,4-1 1 0 0,-5 1-60 0 0,12-4 284 0 0,1 1 0 0 0,-1 0 0 0 0,29-4 1 0 0,44 0-578 0 0,-43 5 241 0 0,68-1-88 0 0,147 13 0 0 0,-70 0 0 0 0,-148-10-26 0 0,1-2-1 0 0,-1-2 0 0 0,-1-1 1 0 0,61-19-1 0 0,-98 25-669 0 0,-2 0-257 0 0,-1-1-58 0 0,-5-4-12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8287 0 0,'0'0'191'0'0,"0"0"26"0"0,0 0 9 0 0,14-7 4 0 0,-12 6-139 0 0,-1 0-1 0 0,0 1 0 0 0,1-1 0 0 0,-1 0 0 0 0,0 0 0 0 0,0 0 1 0 0,1 0-1 0 0,-1 0 0 0 0,0 0 0 0 0,0 0 0 0 0,0-1 1 0 0,-1 1-1 0 0,1 0 0 0 0,0 0 0 0 0,0-1 0 0 0,0 1 0 0 0,-1-1 1 0 0,1 1-1 0 0,-1 0 0 0 0,1-1 0 0 0,-1-1 0 0 0,1 1 422 0 0,-1 2 0 0 0,0 0 0 0 0,0 0 0 0 0,0 0 0 0 0,0 0 0 0 0,0 0 0 0 0,0 0-69 0 0,-2 1-294 0 0,-4 4-133 0 0,0 0-16 0 0,1 1 72 0 0,4-5 299 0 0,3-1 117 0 0,11-3-202 0 0,1-1 0 0 0,18-8 0 0 0,1 0-27 0 0,23-10-259 0 0,-46 18 0 0 0,0-1 0 0 0,1 1 0 0 0,0 0 0 0 0,0 1 0 0 0,0 1 0 0 0,0 0 0 0 0,1 0 0 0 0,15 0 0 0 0,-16 2 0 0 0,-1 1 0 0 0,1 0 0 0 0,-1 1 0 0 0,0 0 0 0 0,17 5 0 0 0,-25-6 0 0 0,1 0 0 0 0,-1 0 0 0 0,1 0 0 0 0,-1 1 0 0 0,1-1 0 0 0,-1 1 0 0 0,0-1 0 0 0,1 1 0 0 0,-1 0 0 0 0,0 0 0 0 0,0 0 0 0 0,-1 0 0 0 0,1 0 0 0 0,0 0 0 0 0,-1 0 0 0 0,1 1 0 0 0,-1-1 0 0 0,1 1 0 0 0,-1-1 0 0 0,0 1 0 0 0,0-1 0 0 0,-1 1 0 0 0,1 0 0 0 0,0 0 0 0 0,-1-1 0 0 0,1 4 0 0 0,-1-2 0 0 0,0 1 0 0 0,0-1 0 0 0,0 1 0 0 0,-1-1 0 0 0,0 0 0 0 0,0 1 0 0 0,0-1 0 0 0,0 0 0 0 0,0 0 0 0 0,-4 7 0 0 0,1-4 0 0 0,-1 0 0 0 0,0 0 0 0 0,0-1 0 0 0,-12 12 0 0 0,7-9-51 0 0,-1 1-1 0 0,0-2 0 0 0,-1 1 1 0 0,0-2-1 0 0,-24 12 0 0 0,-70 22-508 0 0,105-40 554 0 0,-19 5-139 0 0,-28 4 0 0 0,33-7 91 0 0,-1 0-1 0 0,1 1 0 0 0,-16 6 0 0 0,29-8-386 0 0,1-2 291 0 0,0 0 150 0 0,1 1 0 0 0,0-1-1 0 0,0 0 1 0 0,0 0 0 0 0,-1 0-1 0 0,1 0 1 0 0,0 0 0 0 0,0 1-1 0 0,0-1 1 0 0,0 0-1 0 0,0 0 1 0 0,-1 0 0 0 0,1 0-1 0 0,0 1 1 0 0,0-1 0 0 0,0 0-1 0 0,0 0 1 0 0,0 0 0 0 0,0 1-1 0 0,0-1 1 0 0,0 0 0 0 0,0 0-1 0 0,0 1 1 0 0,0-1 0 0 0,0 0-1 0 0,0 0 1 0 0,0 0 0 0 0,0 1-1 0 0,0-1 1 0 0,0 0 0 0 0,0 0-1 0 0,0 0 1 0 0,0 1 0 0 0,0-1-1 0 0,0 0 1 0 0,0 0 0 0 0,0 0-1 0 0,0 1 1 0 0,1-1-1 0 0,-1 0 1 0 0,0 0 0 0 0,0 0-1 0 0,0 0 1 0 0,0 1 0 0 0,0-1-1 0 0,1 0 1 0 0,-1 0 0 0 0,0 0-1 0 0,0 0 1 0 0,0 0 0 0 0,1 0-1 0 0,-1 1 1 0 0,0-1 0 0 0,0 0-1 0 0,0 0 1 0 0,1 0 0 0 0,-1 0-1 0 0,10 3 5 0 0,-10-3-4 0 0,17 4 244 0 0,1-1 0 0 0,-1-1 0 0 0,31-1 0 0 0,53-7 756 0 0,-90 5-994 0 0,38-4-1 0 0,71 2 0 0 0,-119 3-5 0 0,16 1 0 0 0,-1 0 0 0 0,1 1 0 0 0,0 1 0 0 0,26 8 0 0 0,-39-10 0 0 0,0 1 0 0 0,0 0 0 0 0,-1 0 0 0 0,1 0 0 0 0,0 0 0 0 0,-1 0 0 0 0,1 1 0 0 0,-1 0 0 0 0,0 0 0 0 0,4 4 0 0 0,-5-5 0 0 0,0 1 0 0 0,-1 0 0 0 0,1-1 0 0 0,-1 1 0 0 0,0 0 0 0 0,1 0 0 0 0,-1 0 0 0 0,-1 0 0 0 0,1 0 0 0 0,0 0 0 0 0,-1 0 0 0 0,1 0 0 0 0,-1 1 0 0 0,0-1 0 0 0,-1 6 0 0 0,1-5 0 0 0,-1 1 0 0 0,0-1 0 0 0,0 0 0 0 0,0 1 0 0 0,-1-1 0 0 0,0 0 0 0 0,0 1 0 0 0,0-1 0 0 0,0 0 0 0 0,0-1 0 0 0,-1 1 0 0 0,0 0 0 0 0,1-1 0 0 0,-7 6 0 0 0,-3 2 0 0 0,0-1 0 0 0,-27 16 0 0 0,6-5 0 0 0,10-6 394 0 0,-1-2-1 0 0,0-1 1 0 0,-37 14 0 0 0,23-11-86 0 0,-1 0-225 0 0,-44 11-1 0 0,74-24-82 0 0,1-1 0 0 0,-1 0 0 0 0,-13-1 0 0 0,-4 1 0 0 0,23 0-441 0 0,1-1 1378 0 0,-9 0-7843 0 0,11 0 1292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80 8287 0 0,'0'0'191'0'0,"0"0"26"0"0,3 0 9 0 0,9-2-146 0 0,36-5 70 0 0,-39 4-74 0 0,-8 2 312 0 0,-1 1 110 0 0,0 0 12 0 0,34-14 3074 0 0,54 0-2464 0 0,184-24 912 0 0,-262 38-2029 0 0,1 0-1 0 0,-1 0 0 0 0,0 1 0 0 0,1 0 1 0 0,-1 1-1 0 0,13 4 0 0 0,-22-6-2 0 0,0 1 0 0 0,0-1 0 0 0,0 0 0 0 0,-1 0 0 0 0,1 1 0 0 0,0-1 0 0 0,0 1 0 0 0,0-1 0 0 0,-1 1 0 0 0,1-1 0 0 0,0 1 0 0 0,1 1 0 0 0,-2-1 0 0 0,1 1 0 0 0,0 0 0 0 0,-1 0 0 0 0,1 0 0 0 0,-1 0 0 0 0,1 0 0 0 0,-1 0 0 0 0,0 0 0 0 0,0 0 0 0 0,0 0 0 0 0,0-1 0 0 0,0 1 0 0 0,-1 0 0 0 0,1 0 0 0 0,-1 0 0 0 0,1 0 0 0 0,-1 0 0 0 0,1 0 0 0 0,-3 2 0 0 0,1 1 0 0 0,0 0 0 0 0,-1 0 0 0 0,1 0 0 0 0,-1 0 0 0 0,-7 8 0 0 0,-78 75 0 0 0,79-80 0 0 0,-1-1 0 0 0,0 0 0 0 0,0 0 0 0 0,-1-1 0 0 0,0 0 0 0 0,0-1 0 0 0,-20 7 0 0 0,-4-2 0 0 0,-45 6 0 0 0,46-10 0 0 0,-56 18 0 0 0,43-11 0 0 0,31-10 0 0 0,-25 10 0 0 0,19-1-64 0 0,21-11-273 0 0,13 3-646 0 0,-5-3 923 0 0,0 1 0 0 0,0-1 0 0 0,0-1 0 0 0,0 1 0 0 0,14-2 0 0 0,37-7-156 0 0,-30 3 184 0 0,126-4 32 0 0,-122 8 0 0 0,-17 0 0 0 0,0 1 0 0 0,0 0 0 0 0,0 2 0 0 0,0 0 0 0 0,0 0 0 0 0,0 1 0 0 0,-1 1 0 0 0,1 1 0 0 0,-1 0 0 0 0,0 0 0 0 0,0 2 0 0 0,-1 0 0 0 0,0 0 0 0 0,18 14 0 0 0,-27-17 3 0 0,1 0 0 0 0,-1 1-1 0 0,0 0 1 0 0,0 0 0 0 0,-1 0-1 0 0,0 0 1 0 0,1 1 0 0 0,-2-1-1 0 0,1 1 1 0 0,-1 0 0 0 0,1 0-1 0 0,-2 0 1 0 0,1 0 0 0 0,-1 0-1 0 0,0 0 1 0 0,0 0 0 0 0,0 0-1 0 0,-1 1 1 0 0,0-1 0 0 0,-1 0-1 0 0,1 0 1 0 0,-1 1 0 0 0,-3 9-1 0 0,3-14 188 0 0,-1 1-1 0 0,0 0 1 0 0,0 0-1 0 0,0-1 1 0 0,-1 0-1 0 0,1 1 1 0 0,-1-1-1 0 0,1 0 1 0 0,-1 0-1 0 0,0 0 1 0 0,0 0-1 0 0,-4 1 1 0 0,-1 2 202 0 0,-16 7-177 0 0,0 0-1 0 0,0-2 0 0 0,-1-1 1 0 0,-49 11-1 0 0,7-1-166 0 0,32-9-48 0 0,0-1 0 0 0,-64 9 0 0 0,93-19 0 0 0,4 1 0 0 0,0 0 0 0 0,1 0 0 0 0,-1 0 0 0 0,0 1 0 0 0,0-1 0 0 0,1 0 0 0 0,-1 1 0 0 0,0-1 0 0 0,0 1 0 0 0,1 0 0 0 0,-1-1 0 0 0,-1 2 0 0 0,-12 4-64 0 0,13-5-273 0 0,2-1-138 0 0,0 0-761 0 0,0 0-3062 0 0,0 0-1316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 4607 0 0,'0'0'102'0'0,"0"0"20"0"0,0 0 6 0 0,-3 0-21 0 0,0 0-91 0 0,-16-5 61 0 0,39-7 2315 0 0,8 1-788 0 0,-26 11-738 0 0,2-2 377 0 0,1-1-250 0 0,-1 3 3953 0 0,17 1-4331 0 0,-20-1-552 0 0,0 1 0 0 0,0-1 1 0 0,0 0-1 0 0,0 1 0 0 0,0-1 0 0 0,1 0 1 0 0,-1 1-1 0 0,0-1 0 0 0,0 1 0 0 0,0 0 0 0 0,0-1 1 0 0,0 1-1 0 0,0 0 0 0 0,-1 0 0 0 0,1-1 1 0 0,0 1-1 0 0,0 0 0 0 0,0 0 0 0 0,-1 0 1 0 0,1 0-1 0 0,0 0 0 0 0,-1 0 0 0 0,1 0 1 0 0,-1 0-1 0 0,1 2 0 0 0,1 4 92 0 0,1 0 0 0 0,-2-1 0 0 0,2 9 0 0 0,-2-11 117 0 0,9 75 850 0 0,-6-34-1127 0 0,-3-18 5 0 0,-1 0 0 0 0,-1 0 0 0 0,-2 0 0 0 0,-5 28 0 0 0,0 0 0 0 0,1-12 0 0 0,3-17 0 0 0,-2 50 0 0 0,6-68 0 0 0,0 0 0 0 0,1 0 0 0 0,0 1 0 0 0,1-2 0 0 0,0 1 0 0 0,0 0 0 0 0,0 0 0 0 0,1-1 0 0 0,0 1 0 0 0,7 10 0 0 0,-6-10 0 0 0,-2-5 0 0 0,-1 0 0 0 0,1 0 0 0 0,0-1 0 0 0,0 1 0 0 0,0-1 0 0 0,1 1 0 0 0,-1-1 0 0 0,0 0 0 0 0,1 1 0 0 0,0-1 0 0 0,4 3 0 0 0,37 20-876 0 0,-39-23 597 0 0,-1 0-1 0 0,1 0 0 0 0,-1 0 1 0 0,1 0-1 0 0,0-1 0 0 0,0 0 1 0 0,-1 0-1 0 0,1 0 0 0 0,0 0 0 0 0,0-1 1 0 0,0 0-1 0 0,8-1 0 0 0,-5 1-176 0 0,-6 0-1045 0 0,-2 0-3958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10135 0 0,'0'0'231'0'0,"2"-10"546"0"0,0-13-651 0 0,-2 22 267 0 0,0 1 106 0 0,0 0 11 0 0,0 0 2 0 0,0 0 0 0 0,0 0 0 0 0,-12 18 592 0 0,9-12-1032 0 0,0-1 0 0 0,0 1 0 0 0,1 0 0 0 0,0 0 0 0 0,0 0 0 0 0,1 0 0 0 0,-2 11 0 0 0,1-2 589 0 0,2 31 1 0 0,2-14-609 0 0,2 1 0 0 0,1 0 0 0 0,13 42 0 0 0,37 93 1610 0 0,-50-154-1341 0 0,3 8-319 0 0,-2 1 1 0 0,0-1-1 0 0,-1 1 0 0 0,2 40 0 0 0,-7-56-3 0 0,-1-1 0 0 0,0 1 0 0 0,0 0 0 0 0,0 0 0 0 0,-1-1 0 0 0,0 1 0 0 0,-1-1 0 0 0,1 0 0 0 0,-1 1 0 0 0,0-1 0 0 0,-1 0 0 0 0,0-1 0 0 0,0 1 0 0 0,-7 8 0 0 0,2-6 0 0 0,2-4 0 0 0,7-4-2 0 0,0 0 0 0 0,-1 0-1 0 0,1 0 1 0 0,0 0 0 0 0,-1 0-1 0 0,1 0 1 0 0,0 0 0 0 0,0 0 0 0 0,-1-1-1 0 0,1 1 1 0 0,0 0 0 0 0,0 0-1 0 0,0 0 1 0 0,-1 0 0 0 0,1 0 0 0 0,0-1-1 0 0,0 1 1 0 0,0 0 0 0 0,-1 0 0 0 0,1 0-1 0 0,0-1 1 0 0,0 1 0 0 0,0 0-1 0 0,0 0 1 0 0,0-1 0 0 0,0 1 0 0 0,-1 0-1 0 0,1-2-57 0 0,0 0-1 0 0,0 0 1 0 0,0 1-1 0 0,0-1 1 0 0,0 0-1 0 0,1 0 1 0 0,-1 1-1 0 0,0-1 1 0 0,1 0-1 0 0,-1 0 1 0 0,1 1 0 0 0,0-1-1 0 0,-1 1 1 0 0,3-4-1 0 0,15-22-3993 0 0,-15 23 2669 0 0,12-17-4229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 8287 0 0,'0'0'191'0'0,"0"0"26"0"0,0 0 9 0 0,7-6 4 0 0,-2 2-154 0 0,-4 3 312 0 0,-1 1 110 0 0,0 0 12 0 0,0 0 2 0 0,-1 0-427 0 0,0 0-1 0 0,0 0 1 0 0,0 0-1 0 0,0 0 1 0 0,0 0-1 0 0,0 0 1 0 0,0 0 0 0 0,1 0-1 0 0,-1 0 1 0 0,0 1-1 0 0,0-1 1 0 0,0 0-1 0 0,0 1 1 0 0,1-1-1 0 0,-1 0 1 0 0,0 1-1 0 0,0-1 1 0 0,1 1-1 0 0,-1-1 1 0 0,0 1-1 0 0,0 1 1 0 0,-5 2 3687 0 0,5-5-3329 0 0,-4-1-222 0 0,4 1 166 0 0,-3 33 1218 0 0,4-17-1605 0 0,0 0 0 0 0,-1-1 0 0 0,0 1 0 0 0,-1-1 0 0 0,-1 1 0 0 0,-1-1 0 0 0,0 0 0 0 0,0 0 0 0 0,-12 22 0 0 0,-34 60 0 0 0,50-96 0 0 0,0 0 0 0 0,-1 0 0 0 0,1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0,1-1 0 0 0,-1 0 0 0 0,0 0 0 0 0,0 0 0 0 0,0 0 0 0 0,0 0 0 0 0,0 0 0 0 0,0 0 0 0 0,1 1 0 0 0,-1-1 0 0 0,0 0 0 0 0,0 0 0 0 0,0 0 0 0 0,0 0 0 0 0,0 0 0 0 0,1 0 0 0 0,-1 0 0 0 0,0 0 0 0 0,0 0 0 0 0,0 0 0 0 0,0 0 0 0 0,1 0 0 0 0,-1 0 0 0 0,0 0 0 0 0,0 0 0 0 0,0 0 0 0 0,0 0 0 0 0,1 0 0 0 0,-1 0 0 0 0,0 0 0 0 0,13-2 0 0 0,-12 1 0 0 0,134-38 0 0 0,-6 1 0 0 0,-108 33 0 0 0,1 1 0 0 0,35-1 0 0 0,-54 5 0 0 0,0 1 0 0 0,0-1 0 0 0,0 1 0 0 0,0-1 0 0 0,0 1 0 0 0,4 2 0 0 0,6 1 0 0 0,-3-1 0 0 0,-3 6 0 0 0,-1 0 0 0 0,-1 5 915 0 0,-5-13-2586 0 0,2 0-5085 0 0,-2-1 4563 0 0,0 0 146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13823 0 0,'2'-2'315'0'0,"5"-6"28"0"0,-3 3-172 0 0,0 1 0 0 0,1-1 0 0 0,-1 1-1 0 0,8-5 1 0 0,-3 5-171 0 0,-8 4 55 0 0,0-1 1 0 0,-1 1-1 0 0,1 0 0 0 0,1-1 0 0 0,-1 1 0 0 0,0 0 0 0 0,0 0 0 0 0,0 0 0 0 0,0 0 1 0 0,0 0-1 0 0,0 0 0 0 0,0 0 0 0 0,0 0 0 0 0,0 0 0 0 0,0 0 0 0 0,0 1 1 0 0,0-1-1 0 0,0 0 0 0 0,0 1 0 0 0,0-1 0 0 0,0 1 0 0 0,0-1 0 0 0,0 1 1 0 0,-1-1-1 0 0,1 1 0 0 0,0 0 0 0 0,0-1 0 0 0,0 1 0 0 0,-1 0 0 0 0,1 0 0 0 0,0-1 1 0 0,-1 1-1 0 0,2 2 0 0 0,-2-3-46 0 0,0 1 1 0 0,1 0-1 0 0,-1-1 0 0 0,0 1 1 0 0,0-1-1 0 0,1 1 0 0 0,-1 0 1 0 0,0-1-1 0 0,0 1 0 0 0,0 0 1 0 0,0-1-1 0 0,0 1 0 0 0,0 0 1 0 0,0-1-1 0 0,0 1 0 0 0,0 0 1 0 0,-1 1-1 0 0,1 1-12 0 0,-3 70 872 0 0,-14 73-1 0 0,8-75-557 0 0,-10 54-311 0 0,9-66 0 0 0,-6 111 0 0 0,16-164 0 0 0,0-3 0 0 0,0 0 0 0 0,0 0 0 0 0,0 0 0 0 0,1-1 0 0 0,-1 1 0 0 0,1 0 0 0 0,0-1 0 0 0,0 1 0 0 0,0 0 0 0 0,0-1 0 0 0,2 3 0 0 0,-3-2-37 0 0,1-2-18 0 0,-1 0 0 0 0,1 1 0 0 0,-1-1 0 0 0,1 0 0 0 0,-1 0 0 0 0,1-1 0 0 0,0 1 0 0 0,-1 0 1 0 0,1 0-1 0 0,0 0 0 0 0,0 0 0 0 0,-1 0 0 0 0,1-1 0 0 0,2 2 0 0 0,0-1-4428 0 0,6-2-1565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19 10135 0 0,'2'-1'231'0'0,"3"-1"-116"0"0,1 0-1 0 0,0 0 1 0 0,-1 0 0 0 0,1 1-1 0 0,9-2 1 0 0,2 0 22 0 0,-12 2 101 0 0,-1 1-1 0 0,1-1 0 0 0,0 1 1 0 0,0 0-1 0 0,5 0 0 0 0,6 0 331 0 0,-24 11 456 0 0,-22 18-752 0 0,-2-1-1 0 0,0-2 0 0 0,-42 26 0 0 0,48-35-236 0 0,-12 9-35 0 0,-62 47 0 0 0,83-60 0 0 0,-21 14 0 0 0,26-21 0 0 0,1 1 0 0 0,1 1 0 0 0,0 0 0 0 0,0 0 0 0 0,0 1 0 0 0,-10 14 0 0 0,12-13 0 0 0,0 1 0 0 0,1 0 0 0 0,1 1 0 0 0,-10 23 0 0 0,13-29 0 0 0,1 1 0 0 0,1 0 0 0 0,-1 0 0 0 0,1 0 0 0 0,0 0 0 0 0,1 0 0 0 0,0 0 0 0 0,0 0 0 0 0,0 0 0 0 0,3 13 0 0 0,-2-15 39 0 0,0 0 0 0 0,0 0 0 0 0,1-1-1 0 0,-1 1 1 0 0,1 0 0 0 0,0-1 0 0 0,0 0-1 0 0,1 1 1 0 0,-1-1 0 0 0,1 0 0 0 0,0 0 0 0 0,0 0-1 0 0,0-1 1 0 0,1 1 0 0 0,-1-1 0 0 0,1 0-1 0 0,0 0 1 0 0,0 0 0 0 0,0 0 0 0 0,0 0 0 0 0,0-1-1 0 0,1 0 1 0 0,7 3 0 0 0,2-1 202 0 0,1 0 0 0 0,0-1 0 0 0,0 0 0 0 0,25 0 1 0 0,62-4 237 0 0,-57-1 393 0 0,40 1-294 0 0,-15 1-527 0 0,106-15 0 0 0,-149 11 231 0 0,0-1 1 0 0,0-1-1 0 0,0-2 0 0 0,-1 0 1 0 0,0-2-1 0 0,46-25 0 0 0,-64 30-282 0 0,1 0 0 0 0,-1-1 0 0 0,-1 0 0 0 0,1 0 0 0 0,11-13 0 0 0,-16 15 0 0 0,0-1 0 0 0,0 1 0 0 0,0 0 0 0 0,-1-1 0 0 0,1 0 0 0 0,-1 1 0 0 0,0-1 0 0 0,-1 0 0 0 0,1 0 0 0 0,-1 0 0 0 0,0 0 0 0 0,1-9 0 0 0,-2 10-71 0 0,0 0 0 0 0,0-1 0 0 0,0 1 0 0 0,0-1-1 0 0,-1 1 1 0 0,1 0 0 0 0,-1 0 0 0 0,0-1 0 0 0,-1 1 0 0 0,1 0 0 0 0,-1 0-1 0 0,0 0 1 0 0,-3-6 0 0 0,3 7 16 0 0,0 1 0 0 0,-1-1-1 0 0,1 1 1 0 0,-1-1 0 0 0,0 1-1 0 0,1 0 1 0 0,-1 0 0 0 0,0 0-1 0 0,0 0 1 0 0,0 1 0 0 0,-1-1-1 0 0,1 1 1 0 0,0 0 0 0 0,0 0-1 0 0,-1 0 1 0 0,1 0 0 0 0,-6 0-1 0 0,3 1 56 0 0,0-1 0 0 0,-1 2 0 0 0,1-1 0 0 0,0 1 0 0 0,-1 0 0 0 0,1 0 0 0 0,0 1 0 0 0,0 0 0 0 0,-7 3 0 0 0,4-2 0 0 0,4 0 0 0 0,-1 0 0 0 0,1 0 0 0 0,0 1 0 0 0,0-1 0 0 0,0 1 0 0 0,1 1 0 0 0,0-1 0 0 0,0 1 0 0 0,0-1 0 0 0,-6 10 0 0 0,-6 6 0 0 0,-9 8 0 0 0,-48 62 0 0 0,71-88-157 0 0,1 0 0 0 0,-1 0 1 0 0,1 0-1 0 0,0 1 0 0 0,0-1 0 0 0,0 0 0 0 0,0 1 0 0 0,0-1 0 0 0,1 0 0 0 0,-1 1 0 0 0,0 4 1 0 0,14-4-10 0 0,-3-2-119 0 0,0 0 0 0 0,0-1 0 0 0,0 0 1 0 0,0-1-1 0 0,0 0 0 0 0,0-1 0 0 0,0 0 0 0 0,-1 0 0 0 0,11-5 0 0 0,10-2-738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 11975 0 0,'-5'-10'869'0'0,"13"8"-319"0"0,-6 1-667 0 0,6-1 127 0 0,-11-2 61 0 0,2 3 294 0 0,1 1 122 0 0,0 0 22 0 0,0 0-66 0 0,0 0-222 0 0,0 0 166 0 0,0 0 101 0 0,0 0 21 0 0,0 0-66 0 0,0 0-222 0 0,0 0 166 0 0,0 0 101 0 0,0 0 21 0 0,0 0-66 0 0,-2 13-278 0 0,0-3-165 0 0,0 1 0 0 0,-1-1 0 0 0,0 0 0 0 0,-1 0 0 0 0,0-1 0 0 0,-7 11 0 0 0,5-8 0 0 0,0 1 0 0 0,1-1 0 0 0,0 1 0 0 0,1 0 0 0 0,0 0 0 0 0,-2 22 0 0 0,5-14 0 0 0,-4 2 0 0 0,3-17 0 0 0,-3 15 0 0 0,7-11 0 0 0,-1-9 0 0 0,0 0 0 0 0,0 1 0 0 0,0-1 0 0 0,0 0 0 0 0,0 0 0 0 0,0 0 0 0 0,0 0 0 0 0,1 0 0 0 0,-1 0 0 0 0,0 0 0 0 0,1 0 0 0 0,-1-1 0 0 0,1 1 0 0 0,-1 0 0 0 0,1-1 0 0 0,-1 1 0 0 0,1-1 0 0 0,0 0 0 0 0,-1 1 0 0 0,1-1 0 0 0,-1 0 0 0 0,1 0 0 0 0,0 0 0 0 0,2-1 0 0 0,5 1 0 0 0,1-2 0 0 0,17-3 0 0 0,-21 3 0 0 0,24-5 0 0 0,49-5 0 0 0,-44 10 0 0 0,56 3 0 0 0,-90-2 0 0 0,0 1 0 0 0,1 0 0 0 0,-1 0 0 0 0,1 0 0 0 0,-1 1 0 0 0,1-1 0 0 0,-1 0 0 0 0,0 0 0 0 0,1 1 0 0 0,-1-1 0 0 0,0 1 0 0 0,1-1 0 0 0,-1 1 0 0 0,0 0 0 0 0,0 0 0 0 0,1-1 0 0 0,1 3 0 0 0,1 1 0 0 0,-1-2 0 0 0,-1 0 0 0 0,18 9 0 0 0,-15-9-140 0 0,-1 0 1 0 0,1 0-1 0 0,0 0 0 0 0,0-1 1 0 0,0 0-1 0 0,0 0 0 0 0,0 0 1 0 0,0-1-1 0 0,0 0 0 0 0,0 0 0 0 0,0 0 1 0 0,0-1-1 0 0,6 0 0 0 0,12-1-1060 0 0,-22 2-4620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19 8287 0 0,'-3'-2'49'0'0,"1"0"0"0"0,-1 0 0 0 0,0 0-1 0 0,0 1 1 0 0,0-1 0 0 0,0 1 0 0 0,0-1-1 0 0,0 1 1 0 0,0 0 0 0 0,-1 0-1 0 0,1 1 1 0 0,0-1 0 0 0,0 1 0 0 0,-1-1-1 0 0,1 1 1 0 0,-1 0 0 0 0,1 0 0 0 0,0 1-1 0 0,-5 0 1 0 0,1 0 222 0 0,1 1 0 0 0,0-1 0 0 0,0 1 0 0 0,0 1 0 0 0,0-1 0 0 0,-5 4 0 0 0,7-4-40 0 0,1 1-1 0 0,0 0 1 0 0,0-1-1 0 0,0 1 1 0 0,0 0-1 0 0,0 1 1 0 0,0-1 0 0 0,1 0-1 0 0,0 1 1 0 0,-3 4-1 0 0,3-5-100 0 0,1 1-1 0 0,0 0 0 0 0,-1-1 1 0 0,1 1-1 0 0,1 0 0 0 0,-1 0 1 0 0,0 0-1 0 0,1 0 1 0 0,0-1-1 0 0,0 1 0 0 0,0 0 1 0 0,1 6-1 0 0,2 5 40 0 0,8 28 0 0 0,-1-7 883 0 0,-4-11-491 0 0,-2-10-215 0 0,-1 0 1 0 0,0 0-1 0 0,-1 0 1 0 0,0 1 0 0 0,-2 26-1 0 0,-3 22-325 0 0,3-38 442 0 0,-5 31 0 0 0,-17 192 2094 0 0,22-183-1949 0 0,0-55-608 0 0,0-11 0 0 0,0 0 0 0 0,1 1 0 0 0,-1-1 0 0 0,0 0 0 0 0,0 1 0 0 0,0-1 0 0 0,0 1 0 0 0,0-1 0 0 0,1 0 0 0 0,-1 1 0 0 0,0-1 0 0 0,0 0 0 0 0,1 0 0 0 0,-1 1 0 0 0,0-1 0 0 0,1 0 0 0 0,-1 0 0 0 0,0 1 0 0 0,1-1 0 0 0,-1 0 0 0 0,2 0-134 0 0,0 0-1 0 0,0-1 1 0 0,0 0 0 0 0,-1 1-1 0 0,1-1 1 0 0,0 0-1 0 0,-1 0 1 0 0,1 0 0 0 0,0 0-1 0 0,-1 0 1 0 0,1 0-1 0 0,-1-1 1 0 0,0 1 0 0 0,1 0-1 0 0,-1-1 1 0 0,0 1-1 0 0,0-1 1 0 0,0 1 0 0 0,1-4-1 0 0,8-20-1379 0 0,2 1-20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10135 0 0,'0'0'231'0'0,"0"0"29"0"0,0 0 19 0 0,-8 0 7 0 0,1 1-208 0 0,6-1 315 0 0,1 0 106 0 0,0 0 11 0 0,0 0 2 0 0,0 0 0 0 0,0 0 0 0 0,18 11 1024 0 0,-14-8-1351 0 0,0 0 0 0 0,0 0 0 0 0,0 0 0 0 0,0 1 0 0 0,0-1 0 0 0,-1 1 0 0 0,0 0 0 0 0,0 0 0 0 0,0 0 0 0 0,0 1 0 0 0,-1-1 0 0 0,1 1 0 0 0,-1-1 0 0 0,0 1 0 0 0,0 0 0 0 0,1 6 0 0 0,0 7-41 0 0,0 0 0 0 0,-1 0 0 0 0,0 22 0 0 0,-1-15-185 0 0,-5 171 1649 0 0,0-139-1462 0 0,2 0 1 0 0,11 105 0 0 0,-6-144-147 0 0,-2-6 0 0 0,1 0 0 0 0,1 0 0 0 0,0 0 0 0 0,9 22 0 0 0,-12-33 0 0 0,0-1 0 0 0,1 1 0 0 0,-1-1 0 0 0,0 1 0 0 0,1-1 0 0 0,-1 1 0 0 0,0 0 0 0 0,0-1 0 0 0,0 1 0 0 0,1 0 0 0 0,-1-1 0 0 0,0 1 0 0 0,0 0 0 0 0,0-1 0 0 0,0 1 0 0 0,0 0 0 0 0,0-1 0 0 0,-1 1 0 0 0,1 0 0 0 0,0-1 0 0 0,0 1 0 0 0,0-1 0 0 0,-1 1 0 0 0,1 0 0 0 0,0-1 0 0 0,0 1 0 0 0,-1-1 0 0 0,1 1 0 0 0,-1-1 0 0 0,1 1 0 0 0,0-1 0 0 0,-1 1 0 0 0,1-1 0 0 0,-1 1 0 0 0,1-1 0 0 0,-1 1 0 0 0,0-1 0 0 0,1 0 0 0 0,-1 1 0 0 0,1-1 0 0 0,-1 0 0 0 0,1 0 0 0 0,-1 1 0 0 0,0-1 0 0 0,-1 0 0 0 0,0 1 0 0 0,2-1 0 0 0,0 0 0 0 0,-1 1 0 0 0,1-1 0 0 0,0 0 0 0 0,0 0 0 0 0,-1 0 0 0 0,1 0 0 0 0,0 1 0 0 0,0-1 0 0 0,-1 0 0 0 0,1 0 0 0 0,0 1 0 0 0,0-1 0 0 0,0 0 0 0 0,0 1 0 0 0,-1-1 0 0 0,1 0 0 0 0,0 0 0 0 0,0 1 0 0 0,0-1 0 0 0,0 0 0 0 0,0 1 0 0 0,0-1 0 0 0,0 1 0 0 0,0-1 0 0 0,1 1 0 0 0,-1-1 0 0 0,1 1 0 0 0,0-1 0 0 0,-1 0 0 0 0,1 1 0 0 0,0-1 0 0 0,-1 0 0 0 0,1 0 0 0 0,0 1 0 0 0,-1-1 0 0 0,1 0 0 0 0,0 0 0 0 0,0 0 0 0 0,-1 0 0 0 0,1 0 0 0 0,0 0 0 0 0,0 0 0 0 0,-1 0 0 0 0,1 0 0 0 0,0 0 0 0 0,-1 0 0 0 0,1-1 0 0 0,1 1 0 0 0,-1 0 2 0 0,-1 0-1 0 0,1-1 1 0 0,0 1 0 0 0,0 0-1 0 0,-1 0 1 0 0,1 0-1 0 0,0-1 1 0 0,-1 1-1 0 0,1 0 1 0 0,0-1 0 0 0,-1 1-1 0 0,1-1 1 0 0,-1 1-1 0 0,1-1 1 0 0,-1 1 0 0 0,1-1-1 0 0,-1 1 1 0 0,1-1-1 0 0,-1 1 1 0 0,1-1 0 0 0,-1 0-1 0 0,1-1 1 0 0,4-18-481 0 0,0 4-1767 0 0,0 7 732 0 0,0-2-20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15663 0 0,'0'0'356'0'0,"0"0"50"0"0,0 0 20 0 0,0 0-42 0 0,0 0-180 0 0,2 0 176 0 0,9-5-154 0 0,-1-1 0 0 0,0 0 0 0 0,0 0 0 0 0,0-1 0 0 0,-1 0 0 0 0,16-16 0 0 0,9-7-204 0 0,1 4-22 0 0,-17 14 0 0 0,27-25 0 0 0,-45 36 0 0 0,1 1 0 0 0,0-1 0 0 0,-1 0 0 0 0,1 0 0 0 0,-1 0 0 0 0,1 1 0 0 0,-1-1 0 0 0,1 0 0 0 0,-1 0 0 0 0,0 0 0 0 0,1 0 0 0 0,-1 0 0 0 0,0 0 0 0 0,0 0 0 0 0,1 0 0 0 0,-1 0 0 0 0,0 0 0 0 0,0 0 0 0 0,-1-1 0 0 0,1 1 0 0 0,0 1 0 0 0,0-1 0 0 0,0 0 0 0 0,0 1 0 0 0,0-1 0 0 0,0 0 0 0 0,0 1 0 0 0,1-1 0 0 0,-1 0 0 0 0,0 1 0 0 0,0-1 0 0 0,0 0 0 0 0,1 1 0 0 0,-1-1 0 0 0,0 1 0 0 0,1-1 0 0 0,-1 1 0 0 0,0-1 0 0 0,1 1 0 0 0,-1-1 0 0 0,1 1 0 0 0,-1-1 0 0 0,1 1 0 0 0,-1-1 0 0 0,1 1 0 0 0,-1-1 0 0 0,1 1 0 0 0,-1 0 0 0 0,1-1 0 0 0,0 1 0 0 0,0 0 0 0 0,10-5 0 0 0,0 1 0 0 0,0 1 0 0 0,1 0 0 0 0,-1 1 0 0 0,1 0 0 0 0,0 1 0 0 0,19-1 0 0 0,-29 2 0 0 0,1 1 0 0 0,-1-1 0 0 0,1 0 0 0 0,-1 1 0 0 0,0-1 0 0 0,1 1 0 0 0,-1 0 0 0 0,0 0 0 0 0,1 0 0 0 0,-1 0 0 0 0,0 0 0 0 0,0 0 0 0 0,0 1 0 0 0,0-1 0 0 0,0 1 0 0 0,0-1 0 0 0,-1 1 0 0 0,1 0 0 0 0,0-1 0 0 0,-1 1 0 0 0,1 0 0 0 0,-1 0 0 0 0,0 0 0 0 0,2 4 0 0 0,0 3 0 0 0,0 0 0 0 0,0 0 0 0 0,-1 1 0 0 0,0-1 0 0 0,0 11 0 0 0,5 24 0 0 0,0-25 0 0 0,-7-19 0 0 0,0 1 0 0 0,1-1 0 0 0,-1 1 0 0 0,0 0 0 0 0,0-1 0 0 0,1 1 0 0 0,-1-1 0 0 0,0 1 0 0 0,0 0 0 0 0,0-1 0 0 0,0 1 0 0 0,0 0 0 0 0,0-1 0 0 0,0 1 0 0 0,0 0 0 0 0,0-1 0 0 0,0 1 0 0 0,0-1 0 0 0,0 1 0 0 0,-1 0 0 0 0,1-1 0 0 0,0 1 0 0 0,0-1 0 0 0,-1 1 0 0 0,1 0 0 0 0,0-1 0 0 0,-1 1 0 0 0,0 0 0 0 0,0 1 0 0 0,-3 5 0 0 0,0 0 0 0 0,0 0 0 0 0,0 0 0 0 0,-1 0 0 0 0,0-1 0 0 0,0 1 0 0 0,-1-1 0 0 0,0 0 0 0 0,-6 5 0 0 0,7-7 6 0 0,1 1 0 0 0,0 0 0 0 0,0 1 0 0 0,0-1 0 0 0,-3 8-1 0 0,-10 14-441 0 0,8-20-64 0 0,-2 2-287 0 0,8-2-3774 0 0,3-7 3026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10135 0 0,'0'0'231'0'0,"0"0"29"0"0,3-1 19 0 0,15-7-119 0 0,24-12 0 0 0,-23 11 308 0 0,35-14 0 0 0,-21 14 811 0 0,66-9 0 0 0,-93 18-1098 0 0,0-1 0 0 0,1 2 0 0 0,-1-1 0 0 0,0 1 0 0 0,9 2 0 0 0,22 1 781 0 0,-35-4-913 0 0,15 3 418 0 0,9 5-375 0 0,-9-3-92 0 0,-6-2 0 0 0,0 0 0 0 0,0 0 0 0 0,0-1 0 0 0,22 1 0 0 0,-10-4 0 0 0,1-1 0 0 0,39-8 0 0 0,46-18 0 0 0,-82 21 0 0 0,128-46 839 0 0,-62 19-238 0 0,-85 31-486 0 0,51-17 131 0 0,78-17 1 0 0,-126 36-311 0 0,-9 0-273 0 0,-2 1-138 0 0,-11 12-545 0 0,-53 45-516 0 0,28-25 1024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8287 0 0,'0'0'191'0'0,"0"0"26"0"0,0 0 9 0 0,-1 4-34 0 0,-3 10-78 0 0,3-11 274 0 0,1-3 110 0 0,0 0 12 0 0,0 0 2 0 0,0 0 0 0 0,0 0 0 0 0,0 0 0 0 0,0 0-69 0 0,0 0-222 0 0,0 0 166 0 0,0 0 101 0 0,0-1-381 0 0,0 0-1 0 0,1 0 1 0 0,-1 1-1 0 0,0-1 1 0 0,0 0-1 0 0,0 0 1 0 0,1 0-1 0 0,-1 0 1 0 0,0 0-1 0 0,1 0 1 0 0,-1 1 0 0 0,1-1-1 0 0,-1 0 1 0 0,1 0-1 0 0,0 1 1 0 0,-1-1-1 0 0,1 0 1 0 0,0 1-1 0 0,-1-1 1 0 0,1 0 0 0 0,0 1-1 0 0,0-1 1 0 0,1 0-1 0 0,1 0 337 0 0,3-5-294 0 0,4 3-133 0 0,-7 3-16 0 0,0 0 0 0 0,-1 1 0 0 0,1-1 0 0 0,0 0 0 0 0,-1 1 0 0 0,1 0 0 0 0,-1 0 0 0 0,1 0 0 0 0,0 0 0 0 0,-1 0 0 0 0,0 0 0 0 0,1 1 0 0 0,-1-1 0 0 0,0 1 0 0 0,0 0 0 0 0,0-1 0 0 0,0 1 0 0 0,0 0 0 0 0,0 0 0 0 0,0 0 0 0 0,-1 0 0 0 0,1 1 0 0 0,-1-1 0 0 0,2 3 0 0 0,2 5 0 0 0,0-1 0 0 0,-1 1 0 0 0,0 0 0 0 0,4 19 0 0 0,7 40 1024 0 0,12 140 0 0 0,-26-190-1024 0 0,-4 23 0 0 0,1 5 0 0 0,1-27 0 0 0,-1 0 0 0 0,-6 26 0 0 0,2-14 0 0 0,-6 9 0 0 0,12-41 0 0 0,0 0 0 0 0,0 1 0 0 0,0-1 0 0 0,0 0 0 0 0,0 0 0 0 0,-1 0 0 0 0,1 1 0 0 0,0-1 0 0 0,0 0 0 0 0,0 0 0 0 0,0 0 0 0 0,0 1 0 0 0,0-1 0 0 0,0 0 0 0 0,0 0 0 0 0,0 0 0 0 0,0 1 0 0 0,0-1 0 0 0,0 0 0 0 0,0 0 0 0 0,0 1 0 0 0,0-1 0 0 0,0 0 0 0 0,0 0 0 0 0,0 0 0 0 0,0 1 0 0 0,1-1 0 0 0,-1 0 0 0 0,0 0 0 0 0,0 0 0 0 0,0 0 0 0 0,0 1 0 0 0,0-1 0 0 0,0 0 0 0 0,1 0 0 0 0,-1 0 0 0 0,0 0 0 0 0,0 1 0 0 0,0-1 0 0 0,0 0 0 0 0,1 0 0 0 0,-1 0 0 0 0,0 0 0 0 0,0 0 0 0 0,0 0 0 0 0,1 0 0 0 0,-1 0 0 0 0,0 0 0 0 0,0 0 0 0 0,1 0 0 0 0,-1 0 0 0 0,0 0 0 0 0,0 0 0 0 0,0 0 0 0 0,1 0 0 0 0,-1 0 0 0 0,0 0 0 0 0,0 0 0 0 0,0 0 0 0 0,1 0 0 0 0,-1 0 0 0 0,0 0 0 0 0,13-6 0 0 0,-12 6 0 0 0,28-15-5344 0 0,-10 4-704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6447 0 0,'2'0'298'0'0,"12"2"10"0"0,-9-2-293 0 0,0 1 0 0 0,0-1 0 0 0,-1 1 0 0 0,1 0 0 0 0,7 3 0 0 0,-12-4-15 0 0,1 1 0 0 0,-1-1 0 0 0,1 0 0 0 0,-1 0 0 0 0,1 0 0 0 0,-1 1 0 0 0,1-1 0 0 0,-1 0 0 0 0,1 1 0 0 0,-1-1 0 0 0,0 0 0 0 0,1 1 0 0 0,-1-1 0 0 0,0 0 0 0 0,1 1 0 0 0,-1-1 0 0 0,0 1 0 0 0,1-1 0 0 0,-1 2 0 0 0,0-1 0 0 0,0 0 0 0 0,-1 0 0 0 0,1 0 0 0 0,0 0 0 0 0,-1 0 0 0 0,1 0 0 0 0,-1 0 0 0 0,0 0 0 0 0,1 0 0 0 0,-1-1 0 0 0,0 1 0 0 0,1 0 0 0 0,-1 0 0 0 0,0-1 0 0 0,0 1 0 0 0,-1 1 0 0 0,-18 12 0 0 0,19-13 0 0 0,-17 8 206 0 0,1 0-1 0 0,-1-2 0 0 0,0 0 1 0 0,0-1-1 0 0,-31 6 0 0 0,24-5 507 0 0,14-5-302 0 0,0 1 0 0 0,-1-2-1 0 0,1 1 1 0 0,-1-2-1 0 0,0 1 1 0 0,1-2 0 0 0,-1 1-1 0 0,0-2 1 0 0,-13-2-1 0 0,14 1-170 0 0,0 2-1 0 0,-1-1 0 0 0,1 1 0 0 0,0 1 0 0 0,-1 0 1 0 0,1 1-1 0 0,0 0 0 0 0,-15 3 0 0 0,-31 9-238 0 0,5-1 0 0 0,-98 10 0 0 0,109-18 0 0 0,80-2 0 0 0,-34-2 0 0 0,0 0 0 0 0,1 0 0 0 0,-1 0 0 0 0,9-2 0 0 0,-8 1 0 0 0,-1 0 0 0 0,1 0 0 0 0,10 1 0 0 0,25 1 0 0 0,-31 3 0 0 0,-4 6 0 0 0,-3 2 0 0 0,-3-10 0 0 0,-1 1 0 0 0,1 0 0 0 0,-1-1 0 0 0,1 1 0 0 0,-1 0 0 0 0,0-1 0 0 0,0 1 0 0 0,0-1 0 0 0,0 1 0 0 0,0-1 0 0 0,0 1 0 0 0,-1-1 0 0 0,-1 2 0 0 0,-3 4 0 0 0,-1-1 0 0 0,-10 9 0 0 0,11-10 0 0 0,-1 0 0 0 0,2 0 0 0 0,-8 9 0 0 0,-41 73 0 0 0,50-80 0 0 0,5 2 0 0 0,0-6 0 0 0,0 0 0 0 0,1 0 0 0 0,-1 0 0 0 0,1 0 0 0 0,0 0 0 0 0,0 0 0 0 0,0-1 0 0 0,1 1 0 0 0,-1-1 0 0 0,1 1 0 0 0,0-1 0 0 0,0 0 0 0 0,0 0 0 0 0,0 0 0 0 0,1-1 0 0 0,-1 1 0 0 0,1-1 0 0 0,-1 0 0 0 0,6 2 0 0 0,3 2 0 0 0,0-1 0 0 0,0 0 0 0 0,1-1 0 0 0,-1-1 0 0 0,15 3 0 0 0,-24-6 0 0 0,14 4 0 0 0,0-2 0 0 0,0 0 0 0 0,19-1 0 0 0,9-3 0 0 0,184 0 0 0 0,-208 3 0 0 0,-1 2 0 0 0,1 0 0 0 0,-1 1 0 0 0,0 0 0 0 0,0 2 0 0 0,22 10 0 0 0,-34-13 0 0 0,0 1 0 0 0,-1 0 0 0 0,1 0 0 0 0,-1 1 0 0 0,0-1 0 0 0,0 2 0 0 0,0-1 0 0 0,-1 1 0 0 0,0 0 0 0 0,0 1 0 0 0,0-1 0 0 0,-1 1 0 0 0,0 0 0 0 0,0 1 0 0 0,-1-1 0 0 0,0 1 0 0 0,4 10 0 0 0,-8-16 0 0 0,1-1-1 0 0,-1 1 1 0 0,1-1-1 0 0,-1 1 1 0 0,0-1-1 0 0,0 1 1 0 0,0-1-1 0 0,0 1 1 0 0,0-1 0 0 0,0 1-1 0 0,-1-1 1 0 0,1 1-1 0 0,0-1 1 0 0,-1 1-1 0 0,1-1 1 0 0,-1 1-1 0 0,0 1 1 0 0,-1-1-1 0 0,1 1 0 0 0,-1-1 0 0 0,0 0 0 0 0,0 1 0 0 0,0-1-1 0 0,0 0 1 0 0,0 0 0 0 0,-4 2 0 0 0,-4 2 20 0 0,-1 0 0 0 0,1-1 0 0 0,-18 6-1 0 0,24-10-3 0 0,-204 61 1961 0 0,30-27-1976 0 0,118-24 0 0 0,44-9 0 0 0,1 0 0 0 0,-1-1 0 0 0,1-1 0 0 0,-1 0 0 0 0,-29-5 0 0 0,36 3 0 0 0,9 2 0 0 0,0 0 0 0 0,-1 0 0 0 0,1 0 0 0 0,0 0 0 0 0,-1 0 0 0 0,1 0 0 0 0,0 0 0 0 0,-1-1 0 0 0,1 1 0 0 0,0 0 0 0 0,-1 0 0 0 0,1 0 0 0 0,0 0 0 0 0,-1 0 0 0 0,1-1 0 0 0,0 1 0 0 0,0 0 0 0 0,-1 0 0 0 0,1-1 0 0 0,0 1 0 0 0,0 0 0 0 0,0 0 0 0 0,-1-1 0 0 0,1 1 0 0 0,0 0 0 0 0,0 0 0 0 0,0-1 0 0 0,0 1 0 0 0,0 0 0 0 0,-1-1 0 0 0,1 1 0 0 0,0 0 0 0 0,0-1 0 0 0,0 1 0 0 0,0 0 0 0 0,0-1 0 0 0,0 1 0 0 0,0 0 0 0 0,0-1 0 0 0,0 1 0 0 0,0 0 0 0 0,0-1 0 0 0,1 1 0 0 0,-1 0 0 0 0,0-1 0 0 0,0 1 0 0 0,0 0 0 0 0,0-1 0 0 0,0 1 0 0 0,1 0 0 0 0,-1 0 0 0 0,0-1 0 0 0,0 1 0 0 0,0 0 0 0 0,1 0 0 0 0,-1-1 0 0 0,0 1 0 0 0,7-10 0 0 0,1 3-769 0 0,8 1-3236 0 0,10-1-1405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79 10135 0 0,'0'0'231'0'0,"1"-7"308"0"0,0 6-525 0 0,-1 0-1 0 0,1 0 1 0 0,-1 0 0 0 0,1 0 0 0 0,0 0 0 0 0,-1 0 0 0 0,1 0-1 0 0,0 0 1 0 0,0 1 0 0 0,-1-1 0 0 0,1 0 0 0 0,0 0 0 0 0,0 1-1 0 0,0-1 1 0 0,0 1 0 0 0,0-1 0 0 0,0 1 0 0 0,0-1 0 0 0,0 1-1 0 0,1-1 1 0 0,1 0-6 0 0,1 0-1 0 0,-1-1 0 0 0,0 1 1 0 0,-1-1-1 0 0,1 0 0 0 0,0 0 1 0 0,0 0-1 0 0,-1 0 0 0 0,3-3 1 0 0,-5 5 55 0 0,1-1 1 0 0,-1 1-1 0 0,0-1 1 0 0,0 0-1 0 0,0 1 1 0 0,0-1 0 0 0,0 1-1 0 0,0-1 1 0 0,0 0-1 0 0,0 1 1 0 0,0-1-1 0 0,0 1 1 0 0,0-1-1 0 0,0 0 1 0 0,0 1 0 0 0,0-1-1 0 0,-1 1 1 0 0,1-1-1 0 0,0 1 1 0 0,0-1-1 0 0,-1 1 1 0 0,1-1-1 0 0,0 1 1 0 0,-1-1 0 0 0,1 1-1 0 0,0-1 1 0 0,-1 1-1 0 0,1-1 1 0 0,-1 0-1 0 0,-13-12 1869 0 0,12 12-1833 0 0,1 1-1 0 0,-1-1 1 0 0,0 0 0 0 0,1 0-1 0 0,-1 1 1 0 0,0-1-1 0 0,1 1 1 0 0,-1 0-1 0 0,0-1 1 0 0,0 1 0 0 0,1 0-1 0 0,-1 0 1 0 0,0 0-1 0 0,0 0 1 0 0,0 0-1 0 0,1 1 1 0 0,-1-1 0 0 0,0 1-1 0 0,0-1 1 0 0,1 1-1 0 0,-1-1 1 0 0,0 1-1 0 0,1 0 1 0 0,-1 0 0 0 0,1 0-1 0 0,-1 0 1 0 0,1 0-1 0 0,-1 0 1 0 0,1 0 0 0 0,0 0-1 0 0,-1 1 1 0 0,0 1-1 0 0,-3 2 52 0 0,0 1-1 0 0,0 1 1 0 0,1-1 0 0 0,0 0-1 0 0,0 1 1 0 0,-4 11-1 0 0,3-3-144 0 0,0 0-1 0 0,1 1 0 0 0,-4 29 1 0 0,0 52-8 0 0,6-65 4 0 0,1 30-1 0 0,14 121 0 0 0,-9-154-18 0 0,-2-16-24 0 0,0 1 0 0 0,-1-1 0 0 0,-1 1 1 0 0,0 0-1 0 0,-3 21 0 0 0,3-33-1362 0 0,0-2-511 0 0,0 0-107 0 0,0 0-24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 13823 0 0,'0'0'315'0'0,"0"0"45"0"0,0 0 21 0 0,0 0-49 0 0,-7 4-208 0 0,6-3-124 0 0,0 0 0 0 0,0-1 0 0 0,0 1 0 0 0,0 0 0 0 0,0-1 0 0 0,0 1 0 0 0,0 0 0 0 0,0 0 0 0 0,0 0 0 0 0,1 0 0 0 0,-1 0 0 0 0,0 0 0 0 0,0 0 0 0 0,0 2 0 0 0,-1 1 0 0 0,-64 64 0 0 0,39-36 0 0 0,10-14 0 0 0,1 2 0 0 0,1 0 0 0 0,-13 22 0 0 0,24-35 0 0 0,1 0 0 0 0,-1 0 0 0 0,2 0 0 0 0,-1 1 0 0 0,1-1 0 0 0,0 1 0 0 0,0 0 0 0 0,1-1 0 0 0,0 1 0 0 0,1 0 0 0 0,-1 0 0 0 0,2 0 0 0 0,1 15 0 0 0,0-12 108 0 0,0 0-1 0 0,2 0 0 0 0,-1 0 1 0 0,1 0-1 0 0,0-1 0 0 0,1 0 1 0 0,1 1-1 0 0,-1-2 1 0 0,2 1-1 0 0,-1-1 0 0 0,1 0 1 0 0,1 0-1 0 0,-1-1 0 0 0,1 0 1 0 0,1 0-1 0 0,0-1 1 0 0,0 0-1 0 0,17 10 0 0 0,-19-14-80 0 0,-1 0 0 0 0,0 0-1 0 0,1-1 1 0 0,0 0 0 0 0,0 0-1 0 0,0 0 1 0 0,-1-1 0 0 0,1 0-1 0 0,0-1 1 0 0,1 1 0 0 0,12-2-1 0 0,-11-1 52 0 0,0 0 1 0 0,0 0-1 0 0,0 0 0 0 0,0-1 0 0 0,-1-1 1 0 0,1 1-1 0 0,-1-1 0 0 0,10-6 0 0 0,-3-1 36 0 0,0-1 0 0 0,0 0 0 0 0,-1 0-1 0 0,-1-2 1 0 0,0 0 0 0 0,-1 0 0 0 0,0-1-1 0 0,11-20 1 0 0,-12 17-114 0 0,-1 0 0 0 0,0-2 0 0 0,-1 1 0 0 0,-2-1 0 0 0,0 0 0 0 0,5-23 0 0 0,-10 33 0 0 0,-1 0 0 0 0,0 0 0 0 0,-1 0 0 0 0,0 0 0 0 0,0 0 0 0 0,-3-16 0 0 0,2 20 0 0 0,-1-1 0 0 0,0 0 0 0 0,0 1 0 0 0,-1-1 0 0 0,1 1 0 0 0,-1 0 0 0 0,-1 0 0 0 0,1 0 0 0 0,-1 0 0 0 0,-7-7 0 0 0,7 8-77 0 0,-1 1 0 0 0,0-1 0 0 0,-1 1 0 0 0,1 0 0 0 0,-1 0-1 0 0,1 1 1 0 0,-1 0 0 0 0,-11-5 0 0 0,-3 1-464 0 0,-29-6 1 0 0,13 4 323 0 0,26 5 217 0 0,10 4-18 0 0,0 0-1 0 0,0 0 1 0 0,-1 0-1 0 0,1 0 1 0 0,0 0-1 0 0,0 0 1 0 0,0-1-1 0 0,0 1 1 0 0,0 0-1 0 0,-1 0 1 0 0,1 0-1 0 0,0 0 1 0 0,0 0-1 0 0,0 0 1 0 0,0 0-1 0 0,0 0 1 0 0,0 0-1 0 0,0-1 1 0 0,-1 1-1 0 0,1 0 1 0 0,0 0-1 0 0,0 0 1 0 0,0 0-1 0 0,0 0 1 0 0,0 0-1 0 0,0-1 1 0 0,0 1-1 0 0,0 0 1 0 0,0 0-1 0 0,0 0 1 0 0,0 0-1 0 0,0 0 0 0 0,0-1 1 0 0,0 1-1 0 0,0 0 1 0 0,0 0-1 0 0,0 0 1 0 0,0 0-1 0 0,0-1 1 0 0,0 1-1 0 0,0 0 1 0 0,11-4-4019 0 0,5 1-1381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6447 0 0,'2'0'298'0'0,"26"-2"78"0"0,-17 1-322 0 0,0 0-1 0 0,17-3 1 0 0,-27 3 666 0 0,-1 1 249 0 0,0 0 45 0 0,0 0-61 0 0,0 0-288 0 0,0 0-121 0 0,0 0-28 0 0,0 0-4 0 0,0 0 0 0 0,0 0 0 0 0,-4 11 512 0 0,-8 22-486 0 0,0-1 0 0 0,3 1 0 0 0,-7 37 0 0 0,11-29-538 0 0,1 1 0 0 0,2 49 0 0 0,-1-7 0 0 0,1-39 0 0 0,-1-9-328 0 0,-14 61-1 0 0,14-82 157 0 0,3-14-781 0 0,0-1-877 0 0,0 0-3286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3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13823 0 0,'0'0'315'0'0,"0"0"45"0"0,0 0 21 0 0,-2 0-49 0 0,-4 1-318 0 0,1 1 0 0 0,-1 0 0 0 0,0 0-1 0 0,1 0 1 0 0,-1 1 0 0 0,1 0 0 0 0,-6 4 0 0 0,-36 28 1 0 0,27-19-17 0 0,-18 14 2 0 0,0 3 0 0 0,2 1 0 0 0,1 1 0 0 0,-51 70 0 0 0,81-99 0 0 0,1 1 0 0 0,0 0 0 0 0,1 0 0 0 0,0 0 0 0 0,0 0 0 0 0,0 0 0 0 0,1 1 0 0 0,0-1 0 0 0,0 1 0 0 0,1 0 0 0 0,0 0 0 0 0,0 14 0 0 0,2-17 0 0 0,-1 0 0 0 0,1 0 0 0 0,-1 0 0 0 0,2 0 0 0 0,-1 0 0 0 0,0 0 0 0 0,1 0 0 0 0,0-1 0 0 0,0 1 0 0 0,1-1 0 0 0,-1 1 0 0 0,1-1 0 0 0,0 0 0 0 0,0 0 0 0 0,0 0 0 0 0,1 0 0 0 0,-1 0 0 0 0,1-1 0 0 0,0 0 0 0 0,7 5 0 0 0,-3-3 171 0 0,0 0-1 0 0,0-1 1 0 0,0 0-1 0 0,1 0 0 0 0,-1-1 1 0 0,1-1-1 0 0,0 1 1 0 0,0-1-1 0 0,0-1 0 0 0,14 2 1 0 0,-2-2 34 0 0,0-1-1 0 0,0-1 1 0 0,0-1 0 0 0,0-1 0 0 0,0 0 0 0 0,0-2-1 0 0,-1 0 1 0 0,0-1 0 0 0,24-12 0 0 0,-33 13-183 0 0,0-1 1 0 0,0 0-1 0 0,-1-1 1 0 0,0-1-1 0 0,0 1 1 0 0,0-2-1 0 0,10-12 1 0 0,-15 16-24 0 0,0 0 0 0 0,-1-1 0 0 0,0 0 0 0 0,0 0 0 0 0,-1 0 0 0 0,0 0 0 0 0,0 0 0 0 0,0-1 0 0 0,-1 0 0 0 0,0 1 0 0 0,0-1 0 0 0,0 0 0 0 0,-1 0 0 0 0,0-10 0 0 0,0 5 148 0 0,-2 0 0 0 0,0 0-1 0 0,0 0 1 0 0,-1 1 0 0 0,0-1-1 0 0,-1 0 1 0 0,0 1 0 0 0,-1 0-1 0 0,-1 0 1 0 0,-6-13 0 0 0,-59-95-1705 0 0,66 113 1562 0 0,1 1-1 0 0,0 0 1 0 0,-1 0-1 0 0,0 1 1 0 0,0-1-1 0 0,-1 1 1 0 0,1 0-1 0 0,-1 0 1 0 0,-6-4-1 0 0,8 7-12 0 0,0-1 1 0 0,0 1-1 0 0,0 0 0 0 0,0-1 0 0 0,0 1 1 0 0,0 1-1 0 0,0-1 0 0 0,0 0 0 0 0,0 1 1 0 0,0 0-1 0 0,0-1 0 0 0,-1 1 0 0 0,1 1 1 0 0,0-1-1 0 0,0 0 0 0 0,0 1 0 0 0,0-1 1 0 0,0 1-1 0 0,-4 2 0 0 0,-3 1-442 0 0,1 1-1 0 0,-1 0 1 0 0,2 1-1 0 0,-1 0 0 0 0,-9 8 1 0 0,-3 4-572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5 11975 0 0,'-6'1'13'0'0,"-3"1"1012"0"0,16-5 1261 0 0,5-2-797 0 0,-13 7 448 0 0,-21 9 1184 0 0,6-2-3512 0 0,-27 15 407 0 0,-69 37-16 0 0,88-50 23 0 0,-152 64-922 0 0,120-56 240 0 0,-42 14 246 0 0,82-29 315 0 0,0-1 1 0 0,0 0 0 0 0,-1-1 0 0 0,-17 1 0 0 0,32-3 39 0 0,-1 0 1 0 0,0 0-1 0 0,0-1 1 0 0,0 1-1 0 0,1-1 1 0 0,-1 1 0 0 0,0-1-1 0 0,1 0 1 0 0,-1 0-1 0 0,0 0 1 0 0,1 0 0 0 0,-1-1-1 0 0,1 1 1 0 0,0 0-1 0 0,-5-4 1 0 0,6 3 33 0 0,0 1 1 0 0,0 0-1 0 0,0-1 0 0 0,0 1 1 0 0,1 0-1 0 0,-1-1 0 0 0,0 1 0 0 0,1-1 1 0 0,-1 1-1 0 0,1-1 0 0 0,-1 0 1 0 0,1 1-1 0 0,0-1 0 0 0,0 1 1 0 0,0-1-1 0 0,0 0 0 0 0,0 1 1 0 0,0-1-1 0 0,0 1 0 0 0,0-1 1 0 0,1 0-1 0 0,-1 1 0 0 0,0-1 1 0 0,1 1-1 0 0,0-1 0 0 0,-1 1 1 0 0,1-1-1 0 0,1-1 0 0 0,1-2 24 0 0,1 0 0 0 0,0 0 0 0 0,1 1 0 0 0,-1-1 0 0 0,1 1 0 0 0,0 0 0 0 0,0 0 0 0 0,0 1 0 0 0,0-1 0 0 0,1 1 0 0 0,-1 0 0 0 0,13-4 0 0 0,-16 7 0 0 0,0-1 0 0 0,1 1 0 0 0,-1-1 0 0 0,1 1 0 0 0,-1 0 0 0 0,0 0 0 0 0,4 0 0 0 0,9 3 0 0 0,-12 1 0 0 0,-1-2 0 0 0,-1-1 0 0 0,0 0 0 0 0,0 0 0 0 0,0 0 0 0 0,0 1 0 0 0,0-1 0 0 0,0 0 0 0 0,0 1 0 0 0,0-1 0 0 0,-1 1 0 0 0,1-1 0 0 0,-1 1 0 0 0,1-1 0 0 0,-1 1 0 0 0,1-1 0 0 0,-1 1 0 0 0,0 0 0 0 0,0-1 0 0 0,0 1 0 0 0,0 0 0 0 0,0-1 0 0 0,0 1 0 0 0,0-1 0 0 0,0 1 0 0 0,-1 0 0 0 0,1-1 0 0 0,0 1 0 0 0,-1-1 0 0 0,0 1 0 0 0,1-1 0 0 0,-1 1 0 0 0,0-1 0 0 0,0 1 0 0 0,0-1 0 0 0,-1 2 0 0 0,-2 3 0 0 0,-1 0 0 0 0,0-1 0 0 0,-1 1 0 0 0,1-1 0 0 0,-12 9 0 0 0,3-6 0 0 0,0 0 0 0 0,0-1 0 0 0,-24 9 0 0 0,21-9 0 0 0,-55 19 402 0 0,71-25 72 0 0,1-1 34 0 0,0 0-65 0 0,-1 1-294 0 0,1 1-148 0 0,-1-1 0 0 0,0 0 0 0 0,1 0-1 0 0,0 1 1 0 0,-1-1 0 0 0,1 0 0 0 0,0 0-1 0 0,-1 1 1 0 0,1-1 0 0 0,0 0 0 0 0,0 1-1 0 0,0-1 1 0 0,0 1 0 0 0,0-1 0 0 0,1 0 0 0 0,-1 0-1 0 0,0 1 1 0 0,1 1 0 0 0,0 1 0 0 0,0-2-1 0 0,-1-1 0 0 0,0 1 0 0 0,1 0 0 0 0,0 0 0 0 0,-1-1 0 0 0,1 1 0 0 0,0 0 0 0 0,0-1 0 0 0,0 1 0 0 0,0-1 0 0 0,0 1 0 0 0,0-1 0 0 0,0 0 0 0 0,1 1 0 0 0,-1-1 0 0 0,0 0 0 0 0,1 0 0 0 0,-1 0 0 0 0,1 0 0 0 0,-1 0 0 0 0,1 0 0 0 0,-1 0 0 0 0,1-1 0 0 0,0 1 0 0 0,0 0 0 0 0,-1-1 0 0 0,1 0 0 0 0,0 1 0 0 0,2-1 0 0 0,4 2 0 0 0,10 1 0 0 0,-1 0 0 0 0,1-2 0 0 0,0 0 0 0 0,0 0 0 0 0,-1-2 0 0 0,22-3 0 0 0,-11 2 0 0 0,67-8 0 0 0,-56 4 0 0 0,1 2 0 0 0,1 2 0 0 0,63 5 0 0 0,-95-1 0 0 0,0-1 0 0 0,0 1 0 0 0,-1 1 0 0 0,1 0 0 0 0,-1 0 0 0 0,0 1 0 0 0,0 0 0 0 0,0 0 0 0 0,0 1 0 0 0,-1 0 0 0 0,0 0 0 0 0,0 0 0 0 0,0 1 0 0 0,-1 1 0 0 0,1-1 0 0 0,-2 1 0 0 0,1 0 0 0 0,-1 0 0 0 0,0 0 0 0 0,0 1 0 0 0,7 16 0 0 0,-1-4 0 0 0,-9-16 0 0 0,1 0 0 0 0,-1 0 0 0 0,0 0 0 0 0,0 1 0 0 0,0-1 0 0 0,0 1 0 0 0,-1 0 0 0 0,0-1 0 0 0,0 1 0 0 0,0 0 0 0 0,0 0 0 0 0,-1 9 0 0 0,-2-5 0 0 0,1-7 42 0 0,0-1 0 0 0,0 0 0 0 0,-1 0 0 0 0,1 0 0 0 0,0 1 0 0 0,0-1 0 0 0,-1 0-1 0 0,1-1 1 0 0,-1 1 0 0 0,1 0 0 0 0,0 0 0 0 0,-1-1 0 0 0,0 1 0 0 0,-2 0 0 0 0,-27 6 974 0 0,20-5-778 0 0,-323 50-87 0 0,273-44-137 0 0,-122 11-14 0 0,175-18 0 0 0,0 0 0 0 0,0-1 0 0 0,-11 0 0 0 0,18 0-9 0 0,1 0 0 0 0,0 0 0 0 0,-1 0 0 0 0,1 0 0 0 0,0 0 0 0 0,0 0 0 0 0,-1 0 0 0 0,1 0 0 0 0,0 0 1 0 0,-1 0-1 0 0,1 0 0 0 0,0 0 0 0 0,-1 0 0 0 0,1 0 0 0 0,0 0 0 0 0,0 0 0 0 0,-1 0 0 0 0,1-1 0 0 0,0 1 0 0 0,0 0 0 0 0,-1 0 0 0 0,1 0 0 0 0,0 0 0 0 0,0-1 0 0 0,-1 1 0 0 0,1 0 0 0 0,0 0 0 0 0,0-1 0 0 0,0 1 0 0 0,-1 0 0 0 0,1 0 0 0 0,0-1 0 0 0,0 1 0 0 0,0 0 0 0 0,0 0 0 0 0,0-1 0 0 0,0 1 1 0 0,-1 0-1 0 0,1-1 0 0 0,0 1 0 0 0,0 0 0 0 0,0 0 0 0 0,0-1 0 0 0,0 1 0 0 0,0 0 0 0 0,0-1 0 0 0,0 1 0 0 0,1 0 0 0 0,-1-1 0 0 0,0 1 0 0 0,0-1 0 0 0,6-7-401 0 0,-3 5 200 0 0,0 0-1 0 0,1 1 0 0 0,0-1 1 0 0,0 1-1 0 0,-1 0 1 0 0,1-1-1 0 0,0 2 0 0 0,1-1 1 0 0,-1 0-1 0 0,0 1 1 0 0,1 0-1 0 0,-1 0 1 0 0,0 0-1 0 0,1 0 0 0 0,-1 1 1 0 0,8 0-1 0 0,-9 0-301 0 0,-3 0-636 0 0,0 0-2672 0 0,0 0-1148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0,3 1-41 0 0,8 0-44 0 0,-9-1 552 0 0,-2 0 232 0 0,7 10 927 0 0,-4-2-1844 0 0,0 0-1 0 0,-1 0 1 0 0,0 0 0 0 0,-1 0 0 0 0,1 0-1 0 0,-1 16 1 0 0,-4 53 582 0 0,3-65-420 0 0,-15 129 1519 0 0,-1 18-429 0 0,15-129-1285 0 0,1 1 0 0 0,1 0-1 0 0,7 36 1 0 0,-6-55-28 0 0,14 59 0 0 0,-14-63 0 0 0,2 1 0 0 0,-1 0 0 0 0,1-1 0 0 0,0 0 0 0 0,10 14 0 0 0,36 46 1883 0 0,-45-59-1734 0 0,1 7-120 0 0,0-3-175 0 0,-5-12-550 0 0,-1-1-257 0 0,0 0-58 0 0,0 0-12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10135 0 0,'0'0'231'0'0,"0"0"29"0"0,0 0 19 0 0,2 0-41 0 0,2-2-193 0 0,-2 1-38 0 0,0 0 0 0 0,0 1-1 0 0,-1-1 1 0 0,1 0 0 0 0,0 1-1 0 0,0 0 1 0 0,0-1 0 0 0,0 1 0 0 0,0 0-1 0 0,0 0 1 0 0,3 0 0 0 0,-3 0 386 0 0,-2 0 106 0 0,0 0 11 0 0,0 0-67 0 0,-1 5-281 0 0,0 0 0 0 0,0-1 0 0 0,0 1 1 0 0,-1-1-1 0 0,1 1 0 0 0,-1-1 0 0 0,0 1 0 0 0,0-1 0 0 0,-1 0 0 0 0,1 0 1 0 0,-6 6-1 0 0,-11 20 1033 0 0,14-18-1125 0 0,0 1 0 0 0,1 0 0 0 0,0 0 0 0 0,1 0 0 0 0,1 0 0 0 0,0 0 0 0 0,0 0 0 0 0,1 1 0 0 0,1-1 0 0 0,0 1 0 0 0,1-1 0 0 0,1 0 0 0 0,0 1 0 0 0,1-1 0 0 0,7 22 0 0 0,22 83 522 0 0,-28-98-422 0 0,-1 0-1 0 0,-1 0 1 0 0,0 0 0 0 0,-3 21-1 0 0,-2 159 439 0 0,4-190-608 0 0,0 0 0 0 0,5 16 0 0 0,1 13 0 0 0,-6-30-337 0 0,-1-7-1422 0 0,-3-1-638 0 0,-9 4-130 0 0,9-4-29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56 8287 0 0,'3'-1'382'0'0,"12"-2"-72"0"0,13-2 409 0 0,0-2 0 0 0,47-16-1 0 0,-27 7 1842 0 0,-47 16-2048 0 0,-1 0 0 0 0,0 0 0 0 0,0 0 0 0 0,0 0 0 0 0,-1 13 592 0 0,-5-2-1101 0 0,-1-1 0 0 0,0 0 0 0 0,-1 0-1 0 0,0 0 1 0 0,0-1 0 0 0,-19 16 0 0 0,-68 46-5 0 0,43-33 0 0 0,-31 20 2 0 0,-34 29 0 0 0,62-39 0 0 0,48-41 0 0 0,1 0 0 0 0,-1 1 0 0 0,1 0 0 0 0,0 0 0 0 0,-5 11 0 0 0,9-17 0 0 0,-3 15 0 0 0,4-11 0 0 0,-1 1 0 0 0,1-1 0 0 0,1 0 0 0 0,-1 1 0 0 0,1-1 0 0 0,0 1 0 0 0,1-1 0 0 0,-1 0 0 0 0,1 1 0 0 0,0-1 0 0 0,4 10 0 0 0,-3-12 0 0 0,-1 0 0 0 0,1 1 0 0 0,0-2 0 0 0,1 1 0 0 0,-1 0 0 0 0,1 0 0 0 0,0-1 0 0 0,0 1 0 0 0,0-1 0 0 0,0 0 0 0 0,1 0 0 0 0,-1 0 0 0 0,1-1 0 0 0,-1 1 0 0 0,1-1 0 0 0,0 0 0 0 0,6 3 0 0 0,19 5 107 0 0,-1-1-1 0 0,1-2 1 0 0,0 0 0 0 0,0-2-1 0 0,1-2 1 0 0,0 0 0 0 0,33-3-1 0 0,212-25 1018 0 0,-208 17-1053 0 0,-18-1-71 0 0,0-1 0 0 0,0-2 0 0 0,64-26 0 0 0,-97 31 0 0 0,-1 0 0 0 0,0 0 0 0 0,24-18 0 0 0,-34 21 0 0 0,-1 0 0 0 0,0 0 0 0 0,0 0 0 0 0,6-8 0 0 0,-6 6 0 0 0,1-1 0 0 0,-5 6 0 0 0,0 1 0 0 0,1-1 0 0 0,-1 1 0 0 0,0-1 0 0 0,1 1 0 0 0,-1 0 0 0 0,0-1 0 0 0,0 1 0 0 0,0-1 0 0 0,1 0 0 0 0,-1 1 0 0 0,0-1 0 0 0,0 1 0 0 0,0-1 0 0 0,0 1 0 0 0,0-1 0 0 0,0 1 0 0 0,0-1 0 0 0,0 1 0 0 0,0-1 0 0 0,0 1 0 0 0,0-1 0 0 0,0 0 0 0 0,-1 1 0 0 0,1-1 0 0 0,0 1 0 0 0,0-1 0 0 0,0 1 0 0 0,-1-1 0 0 0,1 1 0 0 0,-1-1 0 0 0,0 0 0 0 0,-1-2 0 0 0,1 0 0 0 0,-2 0 0 0 0,1 1 0 0 0,0-1 0 0 0,-1 1 0 0 0,1-1 0 0 0,-1 1 0 0 0,1 0 0 0 0,-1 0 0 0 0,0 0 0 0 0,0 1 0 0 0,0-1 0 0 0,0 1 0 0 0,-1-1 0 0 0,-4-1 0 0 0,-9-2 0 0 0,-29-5 0 0 0,39 8 0 0 0,-18-2 0 0 0,1 1 0 0 0,0 0 0 0 0,-25 2 0 0 0,38 1 0 0 0,1 1 0 0 0,0 0 0 0 0,0 0 0 0 0,-1 1 0 0 0,1 1 0 0 0,1 0 0 0 0,-1 0 0 0 0,0 1 0 0 0,-16 9 0 0 0,23-12 0 0 0,0 1 0 0 0,0 0 0 0 0,0 0 0 0 0,1 0 0 0 0,-1 0 0 0 0,1 1 0 0 0,0-1 0 0 0,0 1 0 0 0,0 0 0 0 0,0-1 0 0 0,-3 7 0 0 0,4-7 0 0 0,0 0 0 0 0,1 0 0 0 0,-1 0 0 0 0,1 0 0 0 0,0 0 0 0 0,-1 1 0 0 0,1-1 0 0 0,0 0 0 0 0,0 0 0 0 0,0 0 0 0 0,1 1 0 0 0,-1-1 0 0 0,0 0 0 0 0,1 0 0 0 0,0 0 0 0 0,-1 0 0 0 0,1 0 0 0 0,0 0 0 0 0,2 3 0 0 0,6 9-382 0 0,0 0 0 0 0,1 0 0 0 0,1-1 0 0 0,0 0 0 0 0,1-1 0 0 0,1-1 0 0 0,0 0 0 0 0,0 0 0 0 0,23 13 0 0 0,-11-11-638 0 0,2-6-4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1040 6447 0 0,'0'0'142'0'0,"0"0"22"0"0,0 0 13 0 0,-7-4 12 0 0,-1-9-114 0 0,7 12 306 0 0,1 0 110 0 0,-1 0-396 0 0,1 0-1 0 0,-1 0 1 0 0,1 0 0 0 0,-1 0 0 0 0,1-1-1 0 0,0 1 1 0 0,0 0 0 0 0,-1 0-1 0 0,1 0 1 0 0,0 0 0 0 0,0-1 0 0 0,0 1-1 0 0,0 0 1 0 0,0 0 0 0 0,1 0-1 0 0,-1 0 1 0 0,0 0 0 0 0,0-1 0 0 0,1 1-1 0 0,-1 0 1 0 0,1 0 0 0 0,-1 0-1 0 0,1 0 1 0 0,-1 0 0 0 0,1 0 0 0 0,1-1-1 0 0,-1 1 349 0 0,-1 0-432 0 0,1 0 0 0 0,0 0 0 0 0,0 0 0 0 0,-1 0 0 0 0,1 1 0 0 0,0-1 0 0 0,0 0 0 0 0,0 1 0 0 0,0-1 0 0 0,0 0 0 0 0,0 1 0 0 0,0-1 0 0 0,0 1 0 0 0,2-1 0 0 0,14-8 601 0 0,-11 6-149 0 0,-1 0 0 0 0,1 0 0 0 0,9-8 0 0 0,40-40 79 0 0,-2-3 0 0 0,59-79 0 0 0,-103 122-536 0 0,132-153 413 0 0,-33 39 93 0 0,93-99 285 0 0,-55 65-477 0 0,-144 156-320 0 0,0 1 0 0 0,0-1 0 0 0,1 1 0 0 0,-1 0 0 0 0,1 0 0 0 0,-1 0 0 0 0,1 1 0 0 0,0-1 0 0 0,0 0 0 0 0,0 1 0 0 0,3-1 0 0 0,9-2 0 0 0,-11 6 0 0 0,-2 0 0 0 0,1-1 0 0 0,-1-1 0 0 0,-1 0 0 0 0,0 1 0 0 0,0-1 0 0 0,0 1 0 0 0,0-1 0 0 0,0 1 0 0 0,0-1 0 0 0,0 1 0 0 0,-1 0 0 0 0,1 0 0 0 0,0-1 0 0 0,0 1 0 0 0,1 2 0 0 0,0-2-11 0 0,8 12 94 0 0,-8-9 72 0 0,0 0 0 0 0,0 1 1 0 0,-1-1-1 0 0,1 0 0 0 0,-1 1 0 0 0,0-1 0 0 0,-1 1 0 0 0,1 0 0 0 0,-1-1 1 0 0,0 1-1 0 0,0 6 0 0 0,-2 8-103 0 0,-6 27 1 0 0,4-26-44 0 0,-33 121-9 0 0,21-85 0 0 0,3-8 0 0 0,-41 158 0 0 0,47-177 0 0 0,-15 89 0 0 0,21-104 0 0 0,0 0 0 0 0,1 0 0 0 0,0 0 0 0 0,1 0 0 0 0,0 0 0 0 0,5 19 0 0 0,-5-27 2 0 0,9 18 68 0 0,-10-24-5 0 0,1 1-1 0 0,-1 0 0 0 0,1-1 1 0 0,-1 1-1 0 0,1-1 1 0 0,-1 1-1 0 0,0-1 0 0 0,1 1 1 0 0,0-1-1 0 0,-1 1 0 0 0,1-1 1 0 0,-1 1-1 0 0,1-1 1 0 0,0 0-1 0 0,-1 1 0 0 0,1-1 1 0 0,0 0-1 0 0,1 1 0 0 0,2 1-3196 0 0,-8-9-3351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 11975 0 0,'0'0'267'0'0,"0"0"42"0"0,0 0 17 0 0,0 0-28 0 0,-1-1-196 0 0,-12-6-21 0 0,11 7 284 0 0,-4-3 417 0 0,2 3 2072 0 0,0 2-2766 0 0,3-1-5 0 0,0 0 0 0 0,1 0-1 0 0,0 1 1 0 0,-1-1 0 0 0,1 0-1 0 0,0 0 1 0 0,-1 1-1 0 0,1-1 1 0 0,0 0 0 0 0,0 0-1 0 0,0 1 1 0 0,0-1 0 0 0,0 0-1 0 0,1 3 1 0 0,-1-3 45 0 0,2 60 93 0 0,-2 0-1 0 0,-13 103 1 0 0,-43 116-275 0 0,40-207 54 0 0,17-65-64 0 0,0-8 40 0 0,-1 1 1 0 0,1-1-1 0 0,0 0 0 0 0,-1 1 0 0 0,1-1 0 0 0,0 0 1 0 0,-1 0-1 0 0,1 0 0 0 0,0 1 0 0 0,-1-1 0 0 0,1 0 1 0 0,0 0-1 0 0,-1 0 0 0 0,1 0 0 0 0,0 0 0 0 0,0 0 1 0 0,-1-1-1 0 0,1 1 0 0 0,0 0 0 0 0,-1 0 0 0 0,1 0 1 0 0,0-1-1 0 0,-1 1 0 0 0,2-1 0 0 0,16-9-1826 0 0,-1-2-4289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36 8287 0 0,'1'-2'49'0'0,"1"0"0"0"0,-1 0-1 0 0,1 0 1 0 0,0 1 0 0 0,-1-1-1 0 0,1 0 1 0 0,0 1-1 0 0,0-1 1 0 0,0 1 0 0 0,0 0-1 0 0,1 0 1 0 0,-1 0 0 0 0,0 0-1 0 0,0 0 1 0 0,1 0-1 0 0,-1 0 1 0 0,5 0 0 0 0,0-1-21 0 0,4-2-28 0 0,-3 0 71 0 0,-7 4 294 0 0,-1 0 122 0 0,0 0 22 0 0,-1 1 3 0 0,-16 13 637 0 0,-27 29 0 0 0,30-28-523 0 0,0-1 0 0 0,-27 21 0 0 0,35-32-624 0 0,0-1 1 0 0,-1 1-1 0 0,1-1 0 0 0,-1 0 0 0 0,1 0 0 0 0,-1-1 0 0 0,0 0 1 0 0,1 0-1 0 0,-10-1 0 0 0,-6 2 64 0 0,-309 39-82 0 0,321-41 16 0 0,7 1 0 0 0,-1-1 0 0 0,1 0 0 0 0,0 0 0 0 0,0 1 0 0 0,-1 0 0 0 0,1 0 0 0 0,-3 1 0 0 0,3-3 0 0 0,8-3 0 0 0,8-6 0 0 0,27-9 0 0 0,-53 26 0 0 0,1 0 0 0 0,0 1 0 0 0,0 1 0 0 0,-20 18 0 0 0,25-19 0 0 0,-1 0 0 0 0,1 0 0 0 0,1 0 0 0 0,-1 1 0 0 0,1 0 0 0 0,1 1 0 0 0,0-1 0 0 0,-5 12 0 0 0,7-11 0 0 0,4 0 0 0 0,-1-9 42 0 0,1 1-1 0 0,0-1 1 0 0,0 0-1 0 0,0 0 1 0 0,0 1-1 0 0,0-1 1 0 0,0 0-1 0 0,1 0 1 0 0,-1 0-1 0 0,0 0 1 0 0,0 0-1 0 0,1 0 1 0 0,-1-1-1 0 0,1 1 1 0 0,-1 0-1 0 0,0-1 1 0 0,1 1-1 0 0,-1-1 1 0 0,1 1-1 0 0,0-1 1 0 0,-1 0-1 0 0,1 0 1 0 0,2 1-1 0 0,5 0 291 0 0,1-1 0 0 0,14 0 0 0 0,17-4-332 0 0,43-9 0 0 0,34-3 0 0 0,-93 14 0 0 0,-4 0 0 0 0,25 2 0 0 0,-38 0 0 0 0,-1 1 0 0 0,1 0 0 0 0,-1 1 0 0 0,0 0 0 0 0,1 0 0 0 0,-1 0 0 0 0,7 4 0 0 0,0 1 0 0 0,0 1 0 0 0,0 1 0 0 0,-1 0 0 0 0,-1 0 0 0 0,23 22 0 0 0,-28-24 0 0 0,0 1 0 0 0,-1 0 0 0 0,1 0 0 0 0,-1 1 0 0 0,-1-1 0 0 0,0 1 0 0 0,0 1 0 0 0,-1-1 0 0 0,0 1 0 0 0,3 10 0 0 0,-6-16 0 0 0,-1-2 0 0 0,1 1 0 0 0,-1-1 0 0 0,1 0 0 0 0,-1 1 0 0 0,0-1 0 0 0,0 0 0 0 0,0 1 0 0 0,0-1 0 0 0,0 1 0 0 0,0-1 0 0 0,-1 0 0 0 0,1 0 0 0 0,-1 1 0 0 0,0-1 0 0 0,1 0 0 0 0,-1 0 0 0 0,-2 3 0 0 0,0 0 56 0 0,1 0 1 0 0,-1-1-1 0 0,-1 1 0 0 0,1-1 0 0 0,-1 0 0 0 0,0 0 0 0 0,0 0 0 0 0,0 0 1 0 0,0-1-1 0 0,0 0 0 0 0,-1 0 0 0 0,0 0 0 0 0,0 0 0 0 0,0-1 0 0 0,-7 3 1 0 0,-10 3 313 0 0,0-2 0 0 0,-31 6 0 0 0,37-9-331 0 0,-77 13-39 0 0,-137 7 0 0 0,224-23-5 0 0,2 1-5 0 0,-1-1 0 0 0,1-1 0 0 0,0 1 1 0 0,0 0-1 0 0,-8-3 0 0 0,11 3-327 0 0,1 0-138 0 0,1-2-761 0 0,6-5-3062 0 0,4 0-1316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199 179 10135 0 0,'0'0'464'0'0,"4"1"-9"0"0,32 0-206 0 0,-34-1 122 0 0,-2 0 117 0 0,0 0 21 0 0,0 0-66 0 0,1-2-384 0 0,-1 1 0 0 0,0-1 0 0 0,1 0 0 0 0,-1 0-1 0 0,1 1 1 0 0,-1-1 0 0 0,1 1 0 0 0,0-1 0 0 0,-1 0 0 0 0,1 1 0 0 0,0-1 0 0 0,0 1 0 0 0,0-1-1 0 0,1 1 1 0 0,1-3 0 0 0,25-17 1087 0 0,-20 15-1021 0 0,10-6 76 0 0,1 1-1 0 0,0 0 1 0 0,0 2-1 0 0,22-8 1 0 0,84-24 843 0 0,-121 40-1043 0 0,22-6-1 0 0,36-6 0 0 0,-51 12 0 0 0,-1 0 0 0 0,0 0 0 0 0,1 1 0 0 0,0 0 0 0 0,-1 1 0 0 0,17 3 0 0 0,-26-4 0 0 0,1 1 0 0 0,-1-1 0 0 0,1 0 0 0 0,-1 1 0 0 0,0-1 0 0 0,1 1 0 0 0,-1-1 0 0 0,0 1 0 0 0,1 0 0 0 0,-1-1 0 0 0,0 1 0 0 0,0 0 0 0 0,0 0 0 0 0,0 0 0 0 0,0 0 0 0 0,0 0 0 0 0,0 0 0 0 0,0 0 0 0 0,0 1 0 0 0,0-1 0 0 0,0 0 0 0 0,-1 0 0 0 0,1 1 0 0 0,-1-1 0 0 0,1 0 0 0 0,-1 1 0 0 0,1-1 0 0 0,-1 1 0 0 0,0-1 0 0 0,1 0 0 0 0,-1 1 0 0 0,0-1 0 0 0,0 1 0 0 0,0-1 0 0 0,0 1 0 0 0,-1-1 0 0 0,1 1 0 0 0,0-1 0 0 0,-1 3 0 0 0,-2 3 0 0 0,1-1 0 0 0,-1 0 0 0 0,0 0 0 0 0,0 0 0 0 0,-1 0 0 0 0,1 0 0 0 0,-8 7 0 0 0,-11 12 0 0 0,-1-2 0 0 0,-30 24 0 0 0,-57 36 0 0 0,80-63 0 0 0,-47 22 0 0 0,7-4 0 0 0,-140 79 0 0 0,197-111 0 0 0,0 2 0 0 0,1 0 0 0 0,0 0 0 0 0,0 2 0 0 0,1-1 0 0 0,0 1 0 0 0,-14 17 0 0 0,25-26 0 0 0,-1-1 0 0 0,1 1 0 0 0,-1-1 0 0 0,1 0 0 0 0,0 1 0 0 0,-1-1 0 0 0,1 1 0 0 0,0-1 0 0 0,-1 1 0 0 0,1-1 0 0 0,0 1 0 0 0,0-1 0 0 0,0 1 0 0 0,-1 0 0 0 0,1-1 0 0 0,0 1 0 0 0,0-1 0 0 0,0 1 0 0 0,0-1 0 0 0,0 1 0 0 0,0 0 0 0 0,0 0 0 0 0,5 2 0 0 0,-5-2 0 0 0,5 1 0 0 0,0 1 0 0 0,0-1 0 0 0,0 0 0 0 0,1 0 0 0 0,-1 0 0 0 0,0-1 0 0 0,1 1 0 0 0,-1-1 0 0 0,1-1 0 0 0,-1 1 0 0 0,12-1 0 0 0,7 1 0 0 0,8 1 380 0 0,0-2-1 0 0,0-2 0 0 0,54-8 0 0 0,5-1 152 0 0,-19 5-531 0 0,1 4 0 0 0,75 6 0 0 0,-122-2-401 0 0,-25-2-74 0 0,-1 0-761 0 0,0 0-3062 0 0,0 0-1316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 13823 0 0,'0'0'315'0'0,"0"0"45"0"0,0 0 21 0 0,0 0-49 0 0,-1 2-220 0 0,-1 0-111 0 0,0 0 1 0 0,-1 0-1 0 0,0 0 0 0 0,1 0 0 0 0,-1 0 1 0 0,0 0-1 0 0,0-1 0 0 0,0 0 0 0 0,0 1 0 0 0,0-1 1 0 0,-3 1-1 0 0,-19 9-4 0 0,-18 14 153 0 0,15-9 224 0 0,1 0 0 0 0,-26 22-1 0 0,46-31-303 0 0,-1-1 0 0 0,1 1 0 0 0,1 1 0 0 0,-1-1 0 0 0,1 1 0 0 0,0 0 0 0 0,1 0 0 0 0,0 1-1 0 0,0 0 1 0 0,-6 17 0 0 0,10-22-36 0 0,-1 0 1 0 0,1 1-1 0 0,0-1 0 0 0,1 0 0 0 0,-1 0 0 0 0,1 1 0 0 0,0-1 0 0 0,0 0 0 0 0,0 1 1 0 0,1-1-1 0 0,-1 0 0 0 0,1 0 0 0 0,0 1 0 0 0,0-1 0 0 0,1 0 0 0 0,-1 0 0 0 0,1 0 1 0 0,0 0-1 0 0,0-1 0 0 0,0 1 0 0 0,0 0 0 0 0,1-1 0 0 0,0 1 0 0 0,0-1 1 0 0,0 0-1 0 0,0 0 0 0 0,0 0 0 0 0,0 0 0 0 0,5 2 0 0 0,1 1 59 0 0,0 0 0 0 0,1-1 0 0 0,0-1 1 0 0,0 1-1 0 0,0-2 0 0 0,0 1 0 0 0,0-1 0 0 0,1-1 0 0 0,0 0 0 0 0,17 1 0 0 0,3-1-93 0 0,1-1 0 0 0,0-2 0 0 0,-1-1 0 0 0,1-1 0 0 0,42-10 0 0 0,-58 8 0 0 0,1 0 0 0 0,0 0 0 0 0,17-10 0 0 0,-29 12 0 0 0,-1 1 0 0 0,1-1 0 0 0,0 0 0 0 0,-1 0 0 0 0,0-1 0 0 0,0 1 0 0 0,0-1 0 0 0,0 0 0 0 0,-1 0 0 0 0,1 0 0 0 0,-1-1 0 0 0,0 1 0 0 0,0-1 0 0 0,3-7 0 0 0,-3 5 0 0 0,-1 0 0 0 0,0-1 0 0 0,0 0 0 0 0,0 1 0 0 0,-1-1 0 0 0,0 0 0 0 0,0 0 0 0 0,-2-12 0 0 0,1 15 0 0 0,-1 0 0 0 0,1 0 0 0 0,-2 1 0 0 0,1-1 0 0 0,0 0 0 0 0,-1 0 0 0 0,0 0 0 0 0,0 1 0 0 0,0-1 0 0 0,-1 1 0 0 0,0 0 0 0 0,0 0 0 0 0,0 0 0 0 0,-5-6 0 0 0,-2 1 0 0 0,-1-1 0 0 0,0 2 0 0 0,-1-1 0 0 0,0 2 0 0 0,0-1 0 0 0,0 2 0 0 0,-22-9 0 0 0,-28-14-730 0 0,36 16-656 0 0,25 12 645 0 0,5 0-230 0 0,18-5-42 0 0,5-3-10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10135 0 0,'-4'6'97'0'0,"-1"0"-1"0"0,0 0 0 0 0,0 0 0 0 0,-1 0 0 0 0,1-1 0 0 0,-13 8 0 0 0,10-7 0 0 0,0 1 0 0 0,1 0 0 0 0,-10 10-1 0 0,-14 17 875 0 0,30-33-460 0 0,1-1 70 0 0,-19 9 2296 0 0,-14-1-2101 0 0,24-6-625 0 0,0 0 0 0 0,-14 5-1 0 0,6 1-149 0 0,0 0 0 0 0,0 1 0 0 0,1 0 0 0 0,1 2 0 0 0,0-1 0 0 0,0 2 0 0 0,1 0 0 0 0,0 1 0 0 0,1 0 0 0 0,1 1 0 0 0,-15 22 0 0 0,-38 56 0 0 0,64-91 14 0 0,0 0 0 0 0,0 0 0 0 0,1 0 1 0 0,-1 0-1 0 0,1 0 0 0 0,-1 0 0 0 0,1 0 0 0 0,-1 0 0 0 0,1 0 0 0 0,-1 1 0 0 0,1-1 0 0 0,0 0 0 0 0,0 0 0 0 0,-1 0 0 0 0,1 1 0 0 0,0-1 1 0 0,0 0-1 0 0,0 0 0 0 0,1 1 0 0 0,-1-1 0 0 0,0 0 0 0 0,1 2 0 0 0,0-1 45 0 0,0 0 1 0 0,0 0-1 0 0,0-1 0 0 0,0 1 1 0 0,1 0-1 0 0,-1 0 0 0 0,1-1 1 0 0,-1 1-1 0 0,1 0 1 0 0,-1-1-1 0 0,4 2 0 0 0,4 3 148 0 0,-1-1 1 0 0,2 0-1 0 0,-1-1 0 0 0,12 4 0 0 0,-5-3-207 0 0,0-1 0 0 0,0-1 0 0 0,26 3 0 0 0,51-2 0 0 0,-56-3 0 0 0,461-3 2048 0 0,-467 1-2048 0 0,1-2 0 0 0,38-8 0 0 0,-56 9 0 0 0,-1-2 0 0 0,-1 0 0 0 0,1 0 0 0 0,0-1 0 0 0,-1-1 0 0 0,0 0 0 0 0,-1 0 0 0 0,12-9 0 0 0,-16 10 0 0 0,-1 0 0 0 0,-1 0 0 0 0,1-1 0 0 0,0 0 0 0 0,-1 0 0 0 0,0 0 0 0 0,-1 0 0 0 0,0-1 0 0 0,0 0 0 0 0,0 0 0 0 0,0 0 0 0 0,2-11 0 0 0,-3 8 0 0 0,-1-1 0 0 0,0 0 0 0 0,-1 0 0 0 0,0 0 0 0 0,-1-18 0 0 0,0 26 0 0 0,-1 0 0 0 0,1 0 0 0 0,0 1 0 0 0,-1-1 0 0 0,1 0 0 0 0,-1 0 0 0 0,0 1 0 0 0,0-1 0 0 0,0 0 0 0 0,0 1 0 0 0,-1-1 0 0 0,1 1 0 0 0,-1-1 0 0 0,1 1 0 0 0,-1 0 0 0 0,0 0 0 0 0,0-1 0 0 0,0 1 0 0 0,0 1 0 0 0,0-1 0 0 0,-1 0 0 0 0,1 0 0 0 0,-1 1 0 0 0,1-1 0 0 0,-1 1 0 0 0,1 0 0 0 0,-4-1 0 0 0,0 1 0 0 0,1 1 0 0 0,-1 0 0 0 0,1 0 0 0 0,-1 0 0 0 0,1 1 0 0 0,-1-1 0 0 0,1 1 0 0 0,-9 4 0 0 0,-6-1 0 0 0,-2 0-69 0 0,-8 1-477 0 0,-32 10-1 0 0,54-13 455 0 0,0 1 0 0 0,1 0-1 0 0,-1 0 1 0 0,0 1 0 0 0,1 0 0 0 0,0 1 0 0 0,0-1-1 0 0,-12 12 1 0 0,16-13 92 0 0,1 0 0 0 0,-1 0 0 0 0,1 0 0 0 0,0 0 0 0 0,0 1 0 0 0,0-1 0 0 0,1 1 0 0 0,-1 0 0 0 0,1-1 0 0 0,0 1 0 0 0,0 0 0 0 0,0 0 0 0 0,0 0 0 0 0,1 0 0 0 0,-1 0 0 0 0,1 0 0 0 0,0 0 0 0 0,0-1 0 0 0,1 1 0 0 0,-1 0 0 0 0,1 0 0 0 0,0 0 0 0 0,1 5 0 0 0,1-1 0 0 0,0 0 0 0 0,1 1 0 0 0,0-1 0 0 0,0 0 0 0 0,1-1 0 0 0,-1 1 0 0 0,2-1 0 0 0,-1 0 0 0 0,9 8 0 0 0,-6-6-227 0 0,-6-6-163 0 0,0-1 0 0 0,1 1 0 0 0,-1 0 0 0 0,1-1 0 0 0,-1 0 0 0 0,1 0 0 0 0,0 0 0 0 0,0 0 0 0 0,0 0 0 0 0,0 0 0 0 0,0-1 0 0 0,0 0 0 0 0,1 1 1 0 0,-1-1-1 0 0,5 1 0 0 0,3-2-5224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6447 0 0,'2'0'63'0'0,"-1"1"-33"0"0,1-1 0 0 0,-1 1 1 0 0,0-1-1 0 0,0 0 1 0 0,0 0-1 0 0,0 0 0 0 0,1 0 1 0 0,-1 0-1 0 0,0 0 1 0 0,0 0-1 0 0,0 0 1 0 0,0 0-1 0 0,1-1 0 0 0,-1 1 1 0 0,0 0-1 0 0,0-1 1 0 0,0 1-1 0 0,2-1 0 0 0,-3 0-29 0 0,1 1 1 0 0,-1-1-1 0 0,1 1 0 0 0,-1-1 0 0 0,0 0 0 0 0,1 1 0 0 0,-1-1 0 0 0,1 1 0 0 0,-1-1 0 0 0,0 0 0 0 0,0 1 0 0 0,1-1 0 0 0,-1 0 0 0 0,0 0 0 0 0,0 1 0 0 0,0-1 0 0 0,0 0 0 0 0,0 1 0 0 0,0-1 1 0 0,0 0-1 0 0,0 0 0 0 0,0-1 0 0 0,0-4 9 0 0,7-13 130 0 0,-6 18 61 0 0,-1 0 0 0 0,0 0-1 0 0,1 1 1 0 0,-1-1 0 0 0,1 0 0 0 0,-1 0 0 0 0,1 0-1 0 0,-1 1 1 0 0,1-1 0 0 0,0 0 0 0 0,-1 1 0 0 0,1-1-1 0 0,0 1 1 0 0,0-2 0 0 0,0 2-79 0 0,-1 0 0 0 0,0 0 1 0 0,0 0-1 0 0,1 0 0 0 0,-1 0 0 0 0,0 0 1 0 0,0 1-1 0 0,1-1 0 0 0,-1 0 0 0 0,0 0 0 0 0,0 0 1 0 0,1 0-1 0 0,-1 0 0 0 0,0 0 0 0 0,0 0 0 0 0,1 0 1 0 0,-1 1-1 0 0,0-1 0 0 0,0 0 0 0 0,0 0 1 0 0,0 0-1 0 0,1 0 0 0 0,-1 1 0 0 0,0-1 0 0 0,0 0 1 0 0,0 0-1 0 0,0 1 0 0 0,0-1 0 0 0,0 0 1 0 0,1 0-1 0 0,-1 1 0 0 0,6 28 4457 0 0,-4-21-5896 0 0,16 101 3139 0 0,5 18-1225 0 0,-7-65-196 0 0,3 0 1 0 0,3-2-1 0 0,39 79 0 0 0,-54-127-401 0 0,-1 1 0 0 0,-1 0 0 0 0,-1 0 0 0 0,1 1 0 0 0,1 16 0 0 0,-5-24 0 0 0,0 1 0 0 0,-1-1 0 0 0,1 1 0 0 0,-2-1 0 0 0,1 1 0 0 0,-1-1 0 0 0,0 0 0 0 0,0 1 0 0 0,-1-1 0 0 0,0 0 0 0 0,0 0 0 0 0,0 0 0 0 0,-6 10 0 0 0,3-7 323 0 0,-2-1 0 0 0,1 0-1 0 0,-10 9 1 0 0,-6 9-451 0 0,22-25-372 0 0,-1 0 59 0 0,-3 7 291 0 0,3 1-6 0 0,2-9 80 0 0,-1 0 0 0 0,1 0 1 0 0,-1 1-1 0 0,0-1 0 0 0,1 0 0 0 0,-1 0 0 0 0,1 0 0 0 0,-1 0 1 0 0,1 0-1 0 0,-1 1 0 0 0,1-1 0 0 0,-1 0 0 0 0,1 0 0 0 0,-1 0 1 0 0,1 0-1 0 0,-1 0 0 0 0,1-1 0 0 0,-1 1 0 0 0,1 0 0 0 0,0 0 0 0 0,-1 0-27 0 0,5-1-1150 0 0,0 0-1 0 0,-1-1 0 0 0,1 1 1 0 0,5-3-1 0 0,9-6-4546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99 10135 0 0,'2'-2'231'0'0,"11"-11"3"0"0,0 1 0 0 0,1 0 0 0 0,26-17 0 0 0,1-1 1578 0 0,-40 29-1591 0 0,-1 1 166 0 0,0 0 101 0 0,0 0 21 0 0,0 0-66 0 0,-2 13-278 0 0,-5 6 180 0 0,0 0 1 0 0,-1 0-1 0 0,-1-1 0 0 0,-19 29 0 0 0,6-11-39 0 0,-29 51-287 0 0,-41 75-22 0 0,54-88 3 0 0,-89 128 0 0 0,99-162 0 0 0,16-22 0 0 0,-26 30 0 0 0,-30 24-2688 0 0,67-71 1174 0 0,1-1-20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0 476 11975 0 0,'0'0'267'0'0,"0"0"42"0"0,0 12 417 0 0,0-10-643 0 0,0 0 0 0 0,0-1 0 0 0,0 1 1 0 0,0 0-1 0 0,0-1 0 0 0,1 1 0 0 0,-1 0 1 0 0,0 0-1 0 0,1-1 0 0 0,-1 1 0 0 0,1-1 1 0 0,0 1-1 0 0,-1 0 0 0 0,1-1 0 0 0,0 1 1 0 0,0-1-1 0 0,0 0 0 0 0,0 1 0 0 0,0-1 1 0 0,0 0-1 0 0,1 1 0 0 0,-1-1 0 0 0,0 0 0 0 0,1 0 1 0 0,-1 0-1 0 0,1 0 0 0 0,-1 0 0 0 0,1-1 1 0 0,-1 1-1 0 0,1 0 0 0 0,-1-1 0 0 0,1 1 1 0 0,0-1-1 0 0,1 1 0 0 0,3-1 63 0 0,0 1 0 0 0,-1-1 1 0 0,1-1-1 0 0,0 1 0 0 0,-1-1 0 0 0,1 0 0 0 0,10-3 0 0 0,31-11 397 0 0,-1-2 1 0 0,84-46-1 0 0,-62 24-326 0 0,69-54 0 0 0,-88 57-250 0 0,-1-3 0 0 0,-2-2-1 0 0,61-70 1 0 0,-100 103-581 0 0,0 0 0 0 0,-1-1 1 0 0,-1 0-1 0 0,1 1 0 0 0,6-18 0 0 0,-12 25 540 0 0,0 1 0 0 0,0 0 0 0 0,-1-1 0 0 0,1 1 0 0 0,0 0 0 0 0,-1 0 0 0 0,1-1 0 0 0,0 1 0 0 0,0 0 0 0 0,-1 0 0 0 0,1-1 0 0 0,0 1 0 0 0,-1 0 0 0 0,1 0 0 0 0,-1 0 0 0 0,1 0 0 0 0,0-1 0 0 0,-1 1 0 0 0,1 0 0 0 0,-1 0-1 0 0,1 0 1 0 0,0 0 0 0 0,-1 0 0 0 0,1 0 0 0 0,-1 0 0 0 0,0 0-49 0 0,-16 0-901 0 0,-5 5 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0,'0'0'267'0'0,"0"2"42"0"0,2 3-235 0 0,0-1 0 0 0,0 1 0 0 0,0-1 0 0 0,1 1-1 0 0,0-1 1 0 0,-1 0 0 0 0,2 0 0 0 0,-1 0 0 0 0,0 0-1 0 0,1-1 1 0 0,4 4 0 0 0,-1-2 297 0 0,0 0 0 0 0,0 0 0 0 0,1-1 1 0 0,0 0-1 0 0,15 6 0 0 0,0-3 415 0 0,1-1 0 0 0,1-1-1 0 0,39 3 1 0 0,98-2-179 0 0,-93-5-598 0 0,-51 0-9 0 0,0 0 0 0 0,0 1 0 0 0,0 1 0 0 0,0 1 0 0 0,17 6 0 0 0,-11 4 0 0 0,-15-6 0 0 0,-9-7-63 0 0,0 1 0 0 0,0-1 0 0 0,0 0-1 0 0,0 0 1 0 0,0 1 0 0 0,0-1 0 0 0,-1 0-1 0 0,1 0 1 0 0,0 0 0 0 0,-1 1 0 0 0,1-1 0 0 0,-1 0-1 0 0,1 0 1 0 0,-1 0 0 0 0,1 0 0 0 0,-1 0 0 0 0,0 0-1 0 0,0 0 1 0 0,1 0 0 0 0,-2 1 0 0 0,-19 18-3596 0 0,9-9-1795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11975 0 0,'0'0'267'0'0,"0"0"42"0"0,0 0 17 0 0,0 0-28 0 0,0 2-196 0 0,0 5 0 0 0,0-1 0 0 0,0 0 0 0 0,0 1 0 0 0,-1-1 0 0 0,0 1 0 0 0,0-1 0 0 0,-3 8 0 0 0,-18 46 1379 0 0,18-50-1312 0 0,-38 88 1447 0 0,16-39-584 0 0,-60 103 0 0 0,76-146-1048 0 0,-1 0 0 0 0,0 0 0 0 0,-19 17 0 0 0,-21 15-1884 0 0,49-46 1639 0 0,0 1-1 0 0,0-2 1 0 0,-1 1-1 0 0,1 0 1 0 0,-1 0 0 0 0,1-1-1 0 0,-1 1 1 0 0,0-1-1 0 0,1 0 1 0 0,-5 2-1 0 0,-2-1-762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13823 0 0,'0'0'315'0'0,"0"0"45"0"0,0 0 21 0 0,0 0-49 0 0,2 1-220 0 0,14 12-98 0 0,-14-11-14 0 0,0 0 0 0 0,0 0 0 0 0,1 0-1 0 0,-1-1 1 0 0,0 1 0 0 0,1-1 0 0 0,-1 1 0 0 0,1-1 0 0 0,0 0 0 0 0,-1 0 0 0 0,1 0 0 0 0,0 0-1 0 0,4 0 1 0 0,22 2 495 0 0,-1-1 0 0 0,0-2-1 0 0,1 0 1 0 0,-1-2 0 0 0,48-9-1 0 0,22-16 571 0 0,-51 13-22 0 0,99-16 1 0 0,-143 30-1028 0 0,-1 0-1 0 0,1-1 1 0 0,0 2 0 0 0,0-1-1 0 0,0 0 1 0 0,0 0 0 0 0,3 2-1 0 0,4 4-1354 0 0,-10-6 1005 0 0,1 1 0 0 0,-1 0 0 0 0,1-1 0 0 0,-1 1 0 0 0,0 0 0 0 0,1 0 0 0 0,-1-1 0 0 0,0 1 0 0 0,1 0 0 0 0,-1 0 0 0 0,0 0 0 0 0,0-1 0 0 0,0 3 0 0 0,-2 13-6352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15663 0 0,'0'0'356'0'0,"0"0"50"0"0,0 0 20 0 0,0 0-42 0 0,2-1-250 0 0,28-5 830 0 0,46-15 0 0 0,7-3-838 0 0,234-27-1378 0 0,-314 51 1095 0 0,2-1-542 0 0,1 1 1 0 0,0-1 0 0 0,10-3 0 0 0,-2-3-836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13823 0 0,'0'0'315'0'0,"0"2"45"0"0,-6 9-128 0 0,1-1 0 0 0,-13 17 0 0 0,4-5-91 0 0,-6 7 198 0 0,-2-1-1 0 0,-25 25 1 0 0,23-26 2 0 0,1 0 1 0 0,-20 31-1 0 0,-35 89 1154 0 0,41-72-958 0 0,18-42-529 0 0,-33 43 0 0 0,46-67-8 0 0,14-14 0 0 0,6-7 0 0 0,46-55 0 0 0,-47 54 0 0 0,1 2 0 0 0,0 0 0 0 0,0 1 0 0 0,1 0 0 0 0,1 1 0 0 0,-1 1 0 0 0,1 0 0 0 0,31-10 0 0 0,-44 17 0 0 0,0 0 0 0 0,0 0 0 0 0,0 1 0 0 0,0-1 0 0 0,0 1 0 0 0,0-1 0 0 0,0 1 0 0 0,0 0 0 0 0,4 0 0 0 0,2 5 0 0 0,-7-2 0 0 0,-1-1 0 0 0,0 1 0 0 0,0-1 0 0 0,0 1 0 0 0,0 0 0 0 0,0-1 0 0 0,0 1 0 0 0,-1 0 0 0 0,1 0 0 0 0,-1-1 0 0 0,0 1 0 0 0,0 4 0 0 0,-4 36 0 0 0,-4 2 0 0 0,4-29 0 0 0,2-1 0 0 0,-1 1 0 0 0,2-1 0 0 0,0 26 0 0 0,2-37-8 0 0,0-1 0 0 0,0 1 0 0 0,0-1 0 0 0,0 0 0 0 0,0 0 0 0 0,3 5 0 0 0,-2-5-69 0 0,-1-2-619 0 0,-1-1-257 0 0,0 0-58 0 0,0 0-12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213 176 10135 0 0,'-9'3'264'0'0,"-1"0"0"0"0,1 1 0 0 0,-9 4 0 0 0,-16 16 706 0 0,33-23-460 0 0,0 1 2 0 0,0-1-425 0 0,0 1-1 0 0,0 0 0 0 0,0 0 0 0 0,0-1 0 0 0,0 1 1 0 0,0-1-1 0 0,-1 1 0 0 0,1-1 0 0 0,0 1 0 0 0,-1-1 1 0 0,1 0-1 0 0,-1 1 0 0 0,0-1 0 0 0,-2 1 0 0 0,-10 9 600 0 0,15-11-684 0 0,-1 0 0 0 0,0 0 0 0 0,0 0 1 0 0,0 0-1 0 0,0 0 0 0 0,0 0 0 0 0,0 0 0 0 0,0 0 0 0 0,0 0 1 0 0,0 0-1 0 0,0 0 0 0 0,0 0 0 0 0,0 0 0 0 0,0 0 0 0 0,0 0 1 0 0,0 0-1 0 0,1 0 0 0 0,-1 0 0 0 0,0 0 0 0 0,0 0 0 0 0,0 0 1 0 0,0 0-1 0 0,0 0 0 0 0,0 0 0 0 0,0 0 0 0 0,0 0 0 0 0,0 0 1 0 0,0 0-1 0 0,0 0 0 0 0,0 0 0 0 0,0 0 0 0 0,0 0 0 0 0,0 0 1 0 0,0 0-1 0 0,0 0 0 0 0,0 0 0 0 0,0 0 0 0 0,0 0 0 0 0,0 1 0 0 0,1-1 1 0 0,-1 0-1 0 0,0 0 0 0 0,0 0 0 0 0,0 0 0 0 0,0 0 0 0 0,0 0 1 0 0,0 0-1 0 0,0 0 0 0 0,0 0 0 0 0,0 0 0 0 0,0 0 0 0 0,0 0 1 0 0,0 0-1 0 0,0 0 0 0 0,-1 0 0 0 0,1 1 0 0 0,0-1 0 0 0,0 0 1 0 0,0 0-1 0 0,0 0 0 0 0,0 0 0 0 0,0 0 0 0 0,0 0 0 0 0,0 0 1 0 0,0 0-1 0 0,0 0 0 0 0,0 0 0 0 0,0 0 0 0 0,11 5 160 0 0,0-1 0 0 0,0-1 0 0 0,1 1-1 0 0,-1-2 1 0 0,1 0 0 0 0,0 0 0 0 0,0-1-1 0 0,19-1 1 0 0,-5-2 39 0 0,-1-2-1 0 0,1 0 0 0 0,30-11 0 0 0,6 0 1047 0 0,-55 13-1197 0 0,-1 0-1 0 0,1 0 1 0 0,0 0 0 0 0,-1-1-1 0 0,1 0 1 0 0,-1-1-1 0 0,0 1 1 0 0,0-1 0 0 0,8-7-1 0 0,-10 8-173 0 0,-1 0 0 0 0,0-1-1 0 0,0 1 1 0 0,0-1 0 0 0,0 0 0 0 0,0 0-1 0 0,-1 0 1 0 0,1 0 0 0 0,-1 0 0 0 0,0-1-1 0 0,-1 1 1 0 0,1-1 0 0 0,-1 1-1 0 0,2-10 1 0 0,-2 12 123 0 0,-1-1 1 0 0,1 0-1 0 0,-1-1 0 0 0,0 1 0 0 0,0 0 0 0 0,0 0 0 0 0,0 0 0 0 0,0 0 1 0 0,-1 0-1 0 0,1 0 0 0 0,-1 0 0 0 0,0 0 0 0 0,0 1 0 0 0,0-1 1 0 0,0 0-1 0 0,-1 0 0 0 0,1 1 0 0 0,-3-4 0 0 0,-11-16-278 0 0,12 16-25 0 0,-1 0 1 0 0,0 0-1 0 0,-9-8 1 0 0,11 12 215 0 0,-1-1 0 0 0,0 1-1 0 0,0 0 1 0 0,0 1 0 0 0,0-1 0 0 0,0 0-1 0 0,0 1 1 0 0,0 0 0 0 0,0 0 0 0 0,-7-2-1 0 0,2 2-82 0 0,0 0-1 0 0,0 1 1 0 0,0-1-1 0 0,0 2 1 0 0,-1-1-1 0 0,1 1 1 0 0,0 0-1 0 0,0 1 0 0 0,-13 4 1 0 0,2 1 332 0 0,1 0 1 0 0,-33 19 0 0 0,29-12 116 0 0,0 2 1 0 0,1 0 0 0 0,1 1-1 0 0,1 1 1 0 0,0 1 0 0 0,1 0-1 0 0,1 2 1 0 0,1 0 0 0 0,1 1-1 0 0,1 0 1 0 0,1 1 0 0 0,-15 37-1 0 0,26-55-225 0 0,0 1 0 0 0,0-1 0 0 0,1 1 0 0 0,0 0 0 0 0,0-1 0 0 0,1 1 0 0 0,-1 0 0 0 0,1-1 0 0 0,0 1-1 0 0,1 0 1 0 0,0 0 0 0 0,-1-1 0 0 0,2 1 0 0 0,-1 0 0 0 0,1-1 0 0 0,0 1 0 0 0,0-1 0 0 0,0 0 0 0 0,1 0 0 0 0,-1 0 0 0 0,2 0 0 0 0,-1 0-1 0 0,0 0 1 0 0,1-1 0 0 0,0 0 0 0 0,0 0 0 0 0,0 0 0 0 0,0 0 0 0 0,1 0 0 0 0,-1-1 0 0 0,1 0 0 0 0,0 0 0 0 0,0 0 0 0 0,0-1 0 0 0,1 1-1 0 0,-1-1 1 0 0,1-1 0 0 0,7 3 0 0 0,27 4-53 0 0,50 5 0 0 0,-86-13-15 0 0,0 0 0 0 0,0 0 0 0 0,0 0-1 0 0,-1-1 1 0 0,1 1 0 0 0,0-1 0 0 0,0 0-1 0 0,-1 0 1 0 0,6-3 0 0 0,9-3-3680 0 0,-14 5 2198 0 0,12-5-4551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41 245 13823 0 0,'-12'0'321'0'0,"11"0"112"0"0,7 0 201 0 0,-7 13 1365 0 0,-7 0-1762 0 0,7-12 134 0 0,1-1 117 0 0,-11 0 464 0 0,10 0-947 0 0,1 0 1 0 0,-1 0-1 0 0,1 0 1 0 0,0 0-1 0 0,-1 0 1 0 0,1 0-1 0 0,-1 0 1 0 0,1 0-1 0 0,-1 0 1 0 0,1 0 0 0 0,0 0-1 0 0,-1 0 1 0 0,1-1-1 0 0,-1 1 1 0 0,1 0-1 0 0,-1 0 1 0 0,1 0-1 0 0,0-1 1 0 0,-1 1-1 0 0,1 0 1 0 0,0 0-1 0 0,-1-1 1 0 0,1 1-1 0 0,0 0 1 0 0,-1-1-1 0 0,1 1 1 0 0,0 0-1 0 0,0-1 1 0 0,-1 1-1 0 0,1 0 1 0 0,0-1-1 0 0,2-4-16 0 0,1-5 11 0 0,0 0 0 0 0,1 0 0 0 0,0 0 0 0 0,1 1 0 0 0,0 0 0 0 0,1 0 0 0 0,11-15 0 0 0,-2 7 0 0 0,1 1 0 0 0,27-22 0 0 0,-30 27 0 0 0,0 1 0 0 0,1 1 0 0 0,0 0 0 0 0,0 1 0 0 0,18-8 0 0 0,-17 10 0 0 0,0 0 0 0 0,1 0 0 0 0,0 2 0 0 0,-1 0 0 0 0,2 0 0 0 0,27-1 0 0 0,-43 5 0 0 0,0 0 0 0 0,0-1 0 0 0,0 1 0 0 0,0 0 0 0 0,1 0 0 0 0,-1 0 0 0 0,0 0 0 0 0,0 1 0 0 0,0-1 0 0 0,0 0 0 0 0,0 0 0 0 0,0 1 0 0 0,0-1 0 0 0,0 0 0 0 0,0 1 0 0 0,0-1 0 0 0,0 1 0 0 0,0-1 0 0 0,0 1 0 0 0,-1 0 0 0 0,1-1 0 0 0,0 1 0 0 0,0 0 0 0 0,0 0 0 0 0,-1 0 0 0 0,1-1 0 0 0,0 1 0 0 0,0 2 0 0 0,1 0 0 0 0,7 12 0 0 0,-9-9 0 0 0,-1-3 0 0 0,0 6 0 0 0,0 0 0 0 0,-1 0 0 0 0,0-1 0 0 0,0 1 0 0 0,-1 0 0 0 0,-7 15 0 0 0,-31 46 0 0 0,5-8 0 0 0,28-47 39 0 0,-14 18-1 0 0,-6 11-991 0 0,25-33-223 0 0,3-10 929 0 0,0 0 0 0 0,-1 0 0 0 0,1 0 1 0 0,0 0-1 0 0,0 0 0 0 0,-1 0 0 0 0,1 0 0 0 0,0 0 0 0 0,-1 0 0 0 0,1-1 0 0 0,-1 1 0 0 0,1 0 1 0 0,-1 0-1 0 0,0 0 0 0 0,1 0 0 0 0,-2 0 0 0 0,2-1-1288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13823 0 0,'0'0'315'0'0,"0"0"45"0"0,-2 1 21 0 0,-5 6-316 0 0,0 0-1 0 0,0 0 0 0 0,1 1 1 0 0,-1 0-1 0 0,2 0 0 0 0,-10 17 1 0 0,10-16-60 0 0,-31 51 110 0 0,-61 100 693 0 0,-17 25 216 0 0,84-135-931 0 0,-105 218-93 0 0,111-216 0 0 0,-39 71 0 0 0,53-104-176 0 0,-18 30 0 0 0,-5 7-724 0 0,18-33-2050 0 0,9-13 1416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24 180 11975 0 0,'0'0'547'0'0,"0"0"-11"0"0,-7 3-323 0 0,5-3-1012 0 0,-11 8 3719 0 0,11-4 212 0 0,9-1-2233 0 0,4-2-713 0 0,-1-1 0 0 0,1-1-1 0 0,0 0 1 0 0,-1 0 0 0 0,18-5-1 0 0,-10 3 141 0 0,257-71 230 0 0,-221 58-504 0 0,200-69-52 0 0,-247 82-154 0 0,0 1 1 0 0,0 0-1 0 0,0 1 0 0 0,0 0 0 0 0,0 0 1 0 0,1 0-1 0 0,-1 1 0 0 0,8 0 0 0 0,-13 0-358 0 0,-2 0 0 0 0,9 7-2380 0 0,2 17-105 0 0,-10-21 1462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11975 0 0,'0'0'267'0'0,"0"0"42"0"0,0 0 17 0 0,0 0-28 0 0,0 0 12 0 0,0 0 778 0 0,0 0 356 0 0,0 0 76 0 0,0 0-123 0 0,0 0-574 0 0,1-2-250 0 0,21-61 2444 0 0,-8 23-2849 0 0,-9 22-167 0 0,1 0 0 0 0,1 0 0 0 0,18-32 0 0 0,-13 30-1 0 0,-2 3 0 0 0,15-19 0 0 0,-20 31 0 0 0,-1 0 0 0 0,0 0 0 0 0,1 1 0 0 0,0 0 0 0 0,0 0 0 0 0,0 0 0 0 0,11-6 0 0 0,-3 4-48 0 0,0 1-1 0 0,0 0 1 0 0,1 1 0 0 0,0 0-1 0 0,24-3 1 0 0,-1 4-2440 0 0,-1 3-3344 0 0,-16 1-606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10135 0 0,'0'0'231'0'0,"0"0"29"0"0,0 0 19 0 0,-1 1-41 0 0,-3 11 648 0 0,0 0-1 0 0,0 0 1 0 0,2 0-1 0 0,-1 0 1 0 0,1 1-1 0 0,0 21 1 0 0,2-29-801 0 0,0-1 1 0 0,0 1 0 0 0,1-1 0 0 0,-1 0-1 0 0,1 1 1 0 0,0-1 0 0 0,0 0-1 0 0,0 0 1 0 0,1 1 0 0 0,0-1 0 0 0,-1 0-1 0 0,1-1 1 0 0,1 1 0 0 0,-1 0 0 0 0,0 0-1 0 0,1-1 1 0 0,0 0 0 0 0,0 1 0 0 0,0-1-1 0 0,0 0 1 0 0,1 0 0 0 0,-1-1-1 0 0,5 3 1 0 0,-3-3-194 0 0,0 0-1 0 0,0-1 1 0 0,0 0 0 0 0,0 0-1 0 0,1-1 1 0 0,-1 1-1 0 0,0-1 1 0 0,1 0 0 0 0,-1-1-1 0 0,0 1 1 0 0,6-2-1 0 0,2 1-1075 0 0,6-2-4955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15663 0 0,'0'0'356'0'0,"0"0"50"0"0,0 0 20 0 0,0 0-42 0 0,0 0-180 0 0,-2 1 176 0 0,-24 16 37 0 0,1 1-1 0 0,0 1 0 0 0,2 1 0 0 0,0 1 1 0 0,1 1-1 0 0,-21 28 0 0 0,3 3-47 0 0,-59 107 0 0 0,-18 69-369 0 0,-23 40 0 0 0,67-153-133 0 0,65-101-1196 0 0,-12 29 1 0 0,17-36 233 0 0,1-3-5388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 11975 0 0,'0'0'267'0'0,"0"0"42"0"0,0 0 17 0 0,0 0-28 0 0,-9 0-186 0 0,1-1-112 0 0,6 0 0 0 0,0 1 0 0 0,0 0 0 0 0,0 0 0 0 0,0-1 0 0 0,0 2 0 0 0,0-1 0 0 0,0 0 0 0 0,0 0 0 0 0,0 1 0 0 0,0-1 0 0 0,0 1 0 0 0,0-1 0 0 0,0 1 0 0 0,0 0 0 0 0,0 0 0 0 0,-2 1 0 0 0,0 0 136 0 0,0 1-1 0 0,1 0 1 0 0,-1-1-1 0 0,1 1 1 0 0,-1 1-1 0 0,-3 3 0 0 0,-21 31 944 0 0,24-33-1066 0 0,-2 2-13 0 0,0 0 0 0 0,0-1 0 0 0,-13 10 0 0 0,5-4 0 0 0,-52 45 342 0 0,-93 90 1199 0 0,131-117-1472 0 0,-63 72 26 0 0,78-85-95 0 0,1 0 0 0 0,0 1 1 0 0,2 0-1 0 0,-13 28 0 0 0,21-41-1 0 0,1-1-1 0 0,-1 1 1 0 0,1-1 0 0 0,0 1-1 0 0,0 0 1 0 0,0 0 0 0 0,1 0-1 0 0,0 0 1 0 0,0-1-1 0 0,0 1 1 0 0,0 0 0 0 0,2 6-1 0 0,0-5 12 0 0,0 0 0 0 0,0 0 0 0 0,1 1 0 0 0,0-1 0 0 0,0-1 0 0 0,0 1 0 0 0,1 0 0 0 0,6 8 0 0 0,12 11 648 0 0,0-1 0 0 0,2-1 0 0 0,45 34 0 0 0,-22-24 38 0 0,66 34 0 0 0,-71-39-624 0 0,-40-27 299 0 0,-2-1 117 0 0,0 0 21 0 0,0 0-66 0 0,0-27-2966 0 0,0 12-49 0 0,0 4-4248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13823 0 0,'0'0'315'0'0,"0"0"45"0"0,0 0 21 0 0,0 0-49 0 0,2 1-220 0 0,16 2 233 0 0,-1 0-1 0 0,1-1 0 0 0,0 0 1 0 0,-1-2-1 0 0,1 0 0 0 0,22-4 0 0 0,108-24 1626 0 0,-75 12-1322 0 0,356-44 71 0 0,-282 59-3035 0 0,-79 2-1671 0 0,-45-1 87 0 0,-5 0-824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361 606 8287 0 0,'0'0'191'0'0,"0"0"26"0"0,0 0 9 0 0,0 0 42 0 0,0 0 158 0 0,0 0 72 0 0,0 0 12 0 0,0 2-67 0 0,1 5-222 0 0,0-6-159 0 0,-1 0 0 0 0,1 0 0 0 0,-1 0 0 0 0,1 0 0 0 0,-1 0 0 0 0,1 0 0 0 0,0 0 0 0 0,-1 0 0 0 0,1 0 0 0 0,0-1 0 0 0,0 1 0 0 0,-1 0 0 0 0,1 0 0 0 0,0-1-1 0 0,0 1 1 0 0,0-1 0 0 0,0 1 0 0 0,0 0 0 0 0,0-1 0 0 0,2 1 0 0 0,6 5 1045 0 0,10-6 220 0 0,-16 0-1118 0 0,0-1-147 0 0,1 0 0 0 0,0 0 0 0 0,0 0 0 0 0,0 0 0 0 0,-1 0 0 0 0,1-1-1 0 0,-1 0 1 0 0,1 0 0 0 0,-1 0 0 0 0,1 0 0 0 0,-1 0 0 0 0,0-1 0 0 0,0 1 0 0 0,0-1 0 0 0,-1 0-1 0 0,4-4 1 0 0,4-5 286 0 0,-1-2-1 0 0,12-23 0 0 0,-13 24-297 0 0,16-36-50 0 0,-3-2 0 0 0,-1 0 0 0 0,14-60 0 0 0,-27 88-430 0 0,-1-1-1 0 0,-1-1 1 0 0,-1 1-1 0 0,-1-1 1 0 0,-2 0-1 0 0,0 1 1 0 0,-1-1-1 0 0,-6-36 1 0 0,6 60 426 0 0,0 1 1 0 0,0 0 0 0 0,0 0-1 0 0,0-1 1 0 0,0 1-1 0 0,0 0 1 0 0,0 0 0 0 0,0-1-1 0 0,0 1 1 0 0,0 0 0 0 0,0 0-1 0 0,0-1 1 0 0,0 1-1 0 0,0 0 1 0 0,-1 0 0 0 0,1-1-1 0 0,0 1 1 0 0,0 0 0 0 0,0 0-1 0 0,0 0 1 0 0,0-1 0 0 0,-1 1-1 0 0,1 0 1 0 0,0 0-1 0 0,0 0 1 0 0,0 0 0 0 0,-1 0-1 0 0,1-1 1 0 0,0 1 0 0 0,0 0-1 0 0,-1 0 1 0 0,1 0-1 0 0,0 0 1 0 0,0 0 0 0 0,0 0-1 0 0,-1 0 1 0 0,1 0 0 0 0,0 0-1 0 0,0 0 1 0 0,-1 0 0 0 0,1 0-1 0 0,0 0 1 0 0,0 0-1 0 0,-1 0 1 0 0,1 0 0 0 0,0 0-1 0 0,0 0 1 0 0,-1 0 0 0 0,1 0-1 0 0,0 0 1 0 0,0 0-1 0 0,-1 1 1 0 0,1-1 0 0 0,-8 7 78 0 0,7-6-70 0 0,-11 13 287 0 0,1 1-1 0 0,0 1 1 0 0,1 0-1 0 0,0 1 1 0 0,-8 21-1 0 0,3-9-112 0 0,-89 188-73 0 0,79-156 62 0 0,-29 105 1 0 0,28-63 319 0 0,-38 136 629 0 0,50-204-1117 0 0,-2 0 0 0 0,-2-1 0 0 0,-40 60 0 0 0,50-83 0 0 0,0 1 417 0 0,-20 21 1 0 0,5-7 187 0 0,11-11-523 0 0,0-2-1 0 0,-1 1 0 0 0,0-1 1 0 0,-21 14-1 0 0,33-26-1132 0 0,-1-14-1469 0 0,1 10 2090 0 0,2-15-1104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11975 0 0,'0'0'267'0'0,"0"0"42"0"0,0 0 17 0 0,0 0-28 0 0,0 0-126 0 0,0 0 204 0 0,2 0 111 0 0,14 2-51 0 0,-1-2 1 0 0,0 0-1 0 0,1-1 0 0 0,-1 0 1 0 0,22-6-1 0 0,77-24 1105 0 0,-82 21-1095 0 0,37-11 115 0 0,33-11-514 0 0,-45 16-39 0 0,-33 8-568 0 0,1 1-1 0 0,29-4 1 0 0,-52 11-1355 0 0,-2 0-107 0 0,0 0-24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139 234 15663 0 0,'0'0'356'0'0,"0"0"50"0"0,0 0 20 0 0,1 2-42 0 0,-1 0-357 0 0,1 1-1 0 0,0 0 0 0 0,-1 0 0 0 0,1-1 1 0 0,-1 1-1 0 0,0 0 0 0 0,0 0 0 0 0,0 0 1 0 0,0-1-1 0 0,0 1 0 0 0,-1 0 0 0 0,1 0 1 0 0,-1-1-1 0 0,0 1 0 0 0,-1 4 0 0 0,-4 7 634 0 0,-12 22-1 0 0,14-28-375 0 0,-54 87-132 0 0,44-73-139 0 0,4-7-89 0 0,-18 30-2641 0 0,28-45 1694 0 0</inkml:trace>
  <inkml:trace contextRef="#ctx0" brushRef="#br0" timeOffset="1">326 0 10135 0 0,'0'0'448'0'0,"0"0"96"0"0,0 0-440 0 0,0 0-104 0 0,0 0 0 0 0,0 0 0 0 0,0 0-384 0 0,0 0-104 0 0,-24 9-24 0 0,24-9 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13823 0 0,'0'0'315'0'0,"0"0"45"0"0,0 0-186 0 0,1 0 0 0 0,-1 0-1 0 0,1 0 1 0 0,0 1 0 0 0,-1-1 0 0 0,1-1 0 0 0,-1 1 0 0 0,1 0-1 0 0,-1 0 1 0 0,1 0 0 0 0,0 0 0 0 0,-1 0 0 0 0,1 0 0 0 0,-1-1-1 0 0,2 1 1 0 0,-1-2-83 0 0,-1 1-1 0 0,1 0 0 0 0,0 0 1 0 0,0-1-1 0 0,-1 1 0 0 0,1 0 1 0 0,-1-1-1 0 0,1 1 0 0 0,-1-1 1 0 0,0 1-1 0 0,1-1 0 0 0,-1 1 1 0 0,0-1-1 0 0,0 1 1 0 0,0-1-1 0 0,0-1 0 0 0,1 1 18 0 0,-1-1 0 0 0,1 0-1 0 0,1 1 1 0 0,-1-1 0 0 0,0 1 0 0 0,0-1 0 0 0,1 1-1 0 0,0 0 1 0 0,-1 0 0 0 0,1-1 0 0 0,0 1-1 0 0,0 0 1 0 0,4-3 0 0 0,8-9 431 0 0,46-67 69 0 0,-30 40-608 0 0,-16 22 0 0 0,25-28 0 0 0,0 8 0 0 0,1 3 0 0 0,1 1 0 0 0,3 2 0 0 0,49-28 0 0 0,-88 58-795 0 0,16-10 2179 0 0,-14 8-4157 0 0,-1-1-4161 0 0,-6 6 1572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13823 0 0,'0'0'315'0'0,"0"0"45"0"0,0 0 21 0 0,-9 1 63 0 0,1 0-245 0 0,0 1 1 0 0,0 0-1 0 0,0 1 0 0 0,0 0 0 0 0,0 0 1 0 0,1 1-1 0 0,-1 0 0 0 0,-8 6 0 0 0,2-2 44 0 0,-17 16-223 0 0,12-9-24 0 0,15-12 4 0 0,-5 3 0 0 0,1 1 0 0 0,-14 14 0 0 0,16-13 0 0 0,0 1 0 0 0,-6 9 0 0 0,1 4 0 0 0,8-16 0 0 0,2-3 0 0 0,0-1 0 0 0,0 1 0 0 0,0-1 0 0 0,0 1 0 0 0,1 0 0 0 0,-1-1 0 0 0,1 1 0 0 0,-1 4 0 0 0,1-4-1 0 0,-1-1 1 0 0,1 1-1 0 0,0-1 0 0 0,0 0 0 0 0,1 1 1 0 0,-1-1-1 0 0,0 1 0 0 0,1-1 0 0 0,-1 1 0 0 0,1-1 1 0 0,0 0-1 0 0,0 1 0 0 0,0-1 0 0 0,0 0 0 0 0,0 0 1 0 0,1 0-1 0 0,-1 0 0 0 0,1 0 0 0 0,-1 0 1 0 0,1 0-1 0 0,-1 0 0 0 0,3 1 0 0 0,1 1 12 0 0,0-1 1 0 0,0 0-1 0 0,0 0 0 0 0,0 0 0 0 0,1 0 1 0 0,-1-1-1 0 0,11 3 0 0 0,-9-3 679 0 0,14 7 636 0 0,-19-8-1294 0 0,-1 0 51 0 0,0 0 1 0 0,0 0-1 0 0,0 0 0 0 0,0 0 0 0 0,0 1 0 0 0,0-1 0 0 0,0 0 0 0 0,-1 1 1 0 0,1-1-1 0 0,-1 0 0 0 0,1 1 0 0 0,-1-1 0 0 0,1 3 0 0 0,0 0 121 0 0,0-1-167 0 0,0 1 0 0 0,0-1 0 0 0,0 0 0 0 0,-1 1 1 0 0,1-1-1 0 0,-1 1 0 0 0,0-1 0 0 0,0 1 0 0 0,0 0 0 0 0,-1-1 0 0 0,1 1 0 0 0,-1-1 0 0 0,0 0 0 0 0,0 1 0 0 0,0-1 0 0 0,0 0 0 0 0,-3 6 0 0 0,-3 1-63 0 0,1 0-1 0 0,-1-1 0 0 0,-15 17 1 0 0,13-16 73 0 0,2-4-47 0 0,1-1 0 0 0,-1 0 0 0 0,0 0 0 0 0,0 0 0 0 0,-1-1 0 0 0,1 0 0 0 0,-1-1 0 0 0,0 1 0 0 0,0-2 0 0 0,-15 4 0 0 0,13-4 0 0 0,0-1 0 0 0,-1-1 0 0 0,1 0 0 0 0,0 0 0 0 0,-1-1 0 0 0,1-1 0 0 0,0 0 0 0 0,-14-4 0 0 0,23 6-66 0 0,0 0 0 0 0,-1 0 0 0 0,1-1 0 0 0,0 1 0 0 0,0-1 0 0 0,0 1-1 0 0,-1-1 1 0 0,1 0 0 0 0,0 1 0 0 0,0-1 0 0 0,0 0 0 0 0,0 0 0 0 0,0 1 0 0 0,0-1 0 0 0,0 0-1 0 0,1 0 1 0 0,-1 0 0 0 0,0 0 0 0 0,0 0 0 0 0,1 0 0 0 0,-1-1 0 0 0,1 1 0 0 0,-1 0 0 0 0,1 0-1 0 0,-1 0 1 0 0,1-1 0 0 0,-1-1 0 0 0,1 0-102 0 0,1 1 0 0 0,-1-1 0 0 0,0 1 0 0 0,1 0 0 0 0,0-1 0 0 0,-1 1 0 0 0,1-1 0 0 0,0 1 0 0 0,0 0 0 0 0,1 0 0 0 0,-1-1 1 0 0,0 1-1 0 0,2-2 0 0 0,1 0-139 0 0,0-1 0 0 0,0 1 1 0 0,1 0-1 0 0,4-4 0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21 13823 0 0,'0'-1'54'0'0,"0"0"-1"0"0,1 0 0 0 0,-1 0 1 0 0,0 0-1 0 0,0 0 1 0 0,1 1-1 0 0,-1-1 0 0 0,0 0 1 0 0,1 0-1 0 0,-1 0 1 0 0,1 0-1 0 0,-1 1 0 0 0,1-1 1 0 0,0 0-1 0 0,-1 1 0 0 0,1-1 1 0 0,0 0-1 0 0,-1 1 1 0 0,1-1-1 0 0,0 1 0 0 0,0-1 1 0 0,-1 1-1 0 0,1-1 1 0 0,0 1-1 0 0,2-1 0 0 0,7 0 31 0 0,-9 4-49 0 0,-5 2-30 0 0,-37 50 1522 0 0,-45 80 0 0 0,38-56-658 0 0,-182 332-261 0 0,183-290 735 0 0,29-69-1097 0 0,-25 83-759 0 0,39-119 166 0 0,3-12 205 0 0,0 0 1 0 0,0 0-1 0 0,0 1 0 0 0,0-1 0 0 0,1 1 0 0 0,0-1 1 0 0,0 0-1 0 0,0 1 0 0 0,0-1 0 0 0,1 0 0 0 0,0 1 0 0 0,0-1 1 0 0,2 8-1 0 0,-2-11-4374 0 0,-1-1-1547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13823 0 0,'7'-3'1247'0'0,"28"-10"194"0"0,1 1 0 0 0,58-11 0 0 0,-8 3 1437 0 0,146-29-1687 0 0,-131 31-1158 0 0,-32 3 195 0 0,-10 2-3120 0 0,-57 12 1378 0 0,-2 1-20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95 109 8287 0 0,'0'0'191'0'0,"0"0"26"0"0,0 0 9 0 0,0 0 110 0 0,0 0 444 0 0,0 0 196 0 0,0 0 42 0 0,0 15 1146 0 0,1-12-2025 0 0,-1-1-1 0 0,1 1 0 0 0,0-1 1 0 0,0 0-1 0 0,0 0 1 0 0,0 1-1 0 0,0-1 0 0 0,1 0 1 0 0,-1 0-1 0 0,1 0 0 0 0,-1 0 1 0 0,1 0-1 0 0,0 0 1 0 0,0-1-1 0 0,-1 1 0 0 0,1-1 1 0 0,1 1-1 0 0,-1-1 0 0 0,0 0 1 0 0,0 1-1 0 0,0-1 1 0 0,1 0-1 0 0,3 1 0 0 0,2 0 110 0 0,-1 0 0 0 0,1 0 0 0 0,0-1 0 0 0,-1 0 0 0 0,1-1-1 0 0,10 0 1 0 0,14-2-168 0 0,40-10 1 0 0,-43 7-70 0 0,-4-1-11 0 0,1-1 0 0 0,-1-1 0 0 0,46-21 0 0 0,-67 27-17 0 0,1 0 0 0 0,-1-1 0 0 0,0 0 0 0 0,0 0 0 0 0,0 0 0 0 0,0 0 0 0 0,-1 0 0 0 0,1-1 0 0 0,4-6 0 0 0,-7 9-49 0 0,0-1 0 0 0,-1 1 1 0 0,1 0-1 0 0,0 0 0 0 0,-1 0 1 0 0,1-1-1 0 0,-1 1 0 0 0,0 0 0 0 0,1-1 1 0 0,-1 1-1 0 0,0 0 0 0 0,0-1 1 0 0,0 1-1 0 0,0 0 0 0 0,0-1 1 0 0,0-1-1 0 0,-1 1-67 0 0,1 1 0 0 0,-1 0 0 0 0,0-1 0 0 0,0 1 1 0 0,1-1-1 0 0,-1 1 0 0 0,0 0 0 0 0,0 0 0 0 0,0-1 0 0 0,0 1 1 0 0,-1 0-1 0 0,1 0 0 0 0,0 0 0 0 0,0 0 0 0 0,-1 1 0 0 0,1-1 0 0 0,-3-1 1 0 0,-6-3-19 0 0,-1 1 0 0 0,1 0 0 0 0,-1 1 0 0 0,0 0 0 0 0,0 1 0 0 0,-1 0 1 0 0,1 0-1 0 0,-22 1 0 0 0,-3 2-375 0 0,-53 9 0 0 0,72-7 665 0 0,-1 1-1 0 0,1 1 0 0 0,0 0 1 0 0,0 1-1 0 0,1 1 1 0 0,-1 1-1 0 0,2 0 0 0 0,-1 1 1 0 0,-18 14-1 0 0,27-16 12 0 0,-1 0-1 0 0,2 0 0 0 0,-1 0 1 0 0,1 1-1 0 0,0 0 0 0 0,1 0 1 0 0,-1 0-1 0 0,2 1 0 0 0,-1 0 1 0 0,1 0-1 0 0,1 0 0 0 0,0 0 1 0 0,0 1-1 0 0,1-1 0 0 0,0 1 1 0 0,0 0-1 0 0,1 0 0 0 0,0-1 1 0 0,1 1-1 0 0,0 0 0 0 0,1 0 1 0 0,0 0-1 0 0,4 15 0 0 0,-3-19-91 0 0,0 0 0 0 0,0 0 0 0 0,1 0 0 0 0,0 0 0 0 0,0 0 0 0 0,0 0 0 0 0,1-1 0 0 0,0 0 0 0 0,0 0 0 0 0,1 0 0 0 0,-1 0 0 0 0,1-1 0 0 0,0 1-1 0 0,0-1 1 0 0,0 0 0 0 0,1-1 0 0 0,-1 1 0 0 0,1-1 0 0 0,0 0 0 0 0,10 3 0 0 0,2 0-74 0 0,0-1 0 0 0,0 0 0 0 0,1-1-1 0 0,0-1 1 0 0,35 1 0 0 0,-26-4-1034 0 0,0-1-1 0 0,0-2 0 0 0,35-7 1 0 0,-31 3-484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11975 0 0,'0'0'547'0'0,"0"0"-11"0"0,0 2-344 0 0,5 12-307 0 0,-3-8 762 0 0,0-1-1 0 0,0 1 1 0 0,0-1-1 0 0,-1 1 0 0 0,1 7 1 0 0,-4-9 1332 0 0,2-12-1549 0 0,4-4-430 0 0,-1 0 0 0 0,2 1 0 0 0,0-1 0 0 0,0 1 0 0 0,1 0 0 0 0,13-18 0 0 0,-7 13 0 0 0,1 0 0 0 0,1 1 0 0 0,20-18 0 0 0,-27 27 0 0 0,0 0 0 0 0,1 1 0 0 0,11-6 0 0 0,-7 7 0 0 0,-10 3 0 0 0,3 2 0 0 0,8 10 0 0 0,-10-8 0 0 0,0 0 0 0 0,-1 1 0 0 0,1-1 0 0 0,-1 1 0 0 0,0-1 0 0 0,0 1 0 0 0,0 0 0 0 0,0 0 0 0 0,-1 0 0 0 0,3 8 0 0 0,5 17 0 0 0,-2-13 0 0 0,2 1 0 0 0,-5-10 0 0 0,-2 0 0 0 0,1 1 0 0 0,-1 0 0 0 0,0-1 0 0 0,-1 1 0 0 0,2 15 0 0 0,-3-18 0 0 0,0 0 0 0 0,-1 1 0 0 0,0-1 0 0 0,0 0 0 0 0,0 1 0 0 0,0-1 0 0 0,-1 0 0 0 0,0 0 0 0 0,0 0 0 0 0,0 0 0 0 0,-4 5 0 0 0,-28 44-876 0 0,33-53 368 0 0,1-1-4 0 0,0 0 0 0 0,0 0 0 0 0,0 0-989 0 0,0 0-3958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13823 0 0,'0'0'315'0'0,"0"0"45"0"0,0 0 21 0 0,0 0-49 0 0,-2 2-220 0 0,-16 14 193 0 0,0 2 0 0 0,2 0 0 0 0,0 1 0 0 0,-24 37 0 0 0,-45 93 513 0 0,53-90-666 0 0,-92 173 1500 0 0,16 6-1699 0 0,99-210 15 0 0,-12 50 0 0 0,21-68-233 0 0,0-8-5655 0 0,0-2 4385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 13823 0 0,'0'0'315'0'0,"0"0"45"0"0,0 0 21 0 0,0 0-49 0 0,0 1-149 0 0,-2 3 38 0 0,1-3 83 0 0,0 1-1 0 0,1 0 1 0 0,-1 0 0 0 0,0 0-1 0 0,1 0 1 0 0,-1 0-1 0 0,1 0 1 0 0,-1 0-1 0 0,1 0 1 0 0,0 0-1 0 0,0 2 1 0 0,0-4-299 0 0,0 1-1 0 0,0 0 1 0 0,0-1-1 0 0,0 1 1 0 0,0-1 0 0 0,1 1-1 0 0,-1-1 1 0 0,0 1 0 0 0,0 0-1 0 0,0-1 1 0 0,1 1 0 0 0,-1-1-1 0 0,0 1 1 0 0,1-1-1 0 0,-1 1 1 0 0,0-1 0 0 0,1 0-1 0 0,-1 1 1 0 0,1-1 0 0 0,-1 1-1 0 0,1-1 1 0 0,-1 0 0 0 0,1 1-1 0 0,-1-1 1 0 0,1 0-1 0 0,-1 0 1 0 0,1 1 0 0 0,-1-1-1 0 0,1 0 1 0 0,-1 0 0 0 0,1 0-1 0 0,0 0 1 0 0,1 1 7 0 0,7 1 144 0 0,0 0 0 0 0,0 0 0 0 0,0-1 0 0 0,0 0 0 0 0,0-1 0 0 0,0 0 0 0 0,9-1 0 0 0,66-11 689 0 0,-32 3-890 0 0,44-4 86 0 0,122-18 1358 0 0,-192 26-1225 0 0,203-29 300 0 0,-183 30-487 0 0,0 1 0 0 0,92 8-1 0 0,-104 1-509 0 0,-22-2-5422 0 0,-10-4-1371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17503 0 0,'0'0'399'0'0,"0"0"60"0"0,0 0 21 0 0,0 0-59 0 0,2 1-276 0 0,8 1-83 0 0,1 1 0 0 0,0-1 0 0 0,0-1 0 0 0,0 0 0 0 0,22-1 0 0 0,57-11 1534 0 0,20-8-625 0 0,130-43 1 0 0,-238 62-1018 0 0,7-2-613 0 0,-1-1-1 0 0,0 0 1 0 0,0-1 0 0 0,0 0 0 0 0,13-8 0 0 0,-8 2-875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23 303 11975 0 0,'0'0'267'0'0,"0"0"42"0"0,-1 1 17 0 0,-3 3-110 0 0,2-2-199 0 0,1-1 1 0 0,0 0 0 0 0,0 1 0 0 0,-1 0-1 0 0,1-1 1 0 0,0 1 0 0 0,0 0-1 0 0,1-1 1 0 0,-1 1 0 0 0,0 0-1 0 0,1 0 1 0 0,-1 0 0 0 0,1 0-1 0 0,-1 3 1 0 0,0-4 347 0 0,1 0 300 0 0,-2 6-645 0 0,2-3 2851 0 0,2-2-2722 0 0,0-1 0 0 0,0 1-1 0 0,0-1 1 0 0,0 1 0 0 0,0-1 0 0 0,0 0-1 0 0,0 0 1 0 0,0 0 0 0 0,1 0 0 0 0,-1 0-1 0 0,0 0 1 0 0,1-1 0 0 0,-1 1 0 0 0,0-1-1 0 0,1 1 1 0 0,-1-1 0 0 0,1 0 0 0 0,-1 0-1 0 0,1 0 1 0 0,-1 0 0 0 0,1-1 0 0 0,-1 1-1 0 0,1-1 1 0 0,3-1 0 0 0,-1 0-79 0 0,-1 0 1 0 0,0 0-1 0 0,0 0 1 0 0,0-1-1 0 0,0 1 1 0 0,0-1-1 0 0,0 0 1 0 0,-1 0-1 0 0,1 0 0 0 0,-1-1 1 0 0,0 1-1 0 0,4-8 1 0 0,92-144 1534 0 0,-89 141-1605 0 0,19-21 0 0 0,-2 4 0 0 0,-21 23-6 0 0,0 1 0 0 0,1 0 0 0 0,0 0 0 0 0,0 0 0 0 0,1 1 0 0 0,0 0 1 0 0,0 1-1 0 0,17-9 0 0 0,-17 10-423 0 0,-1 1 1 0 0,1 1-1 0 0,-1 0 1 0 0,14-3 0 0 0,-14 4-710 0 0,0 1 1 0 0,0-1-1 0 0,0 2 1 0 0,0-1 0 0 0,12 3-1 0 0,-6 0-5106 0 0</inkml:trace>
  <inkml:trace contextRef="#ctx0" brushRef="#br0" timeOffset="1">719 63 15663 0 0,'0'0'719'0'0,"0"0"-20"0"0,0 0-374 0 0,0 0 84 0 0,0 0 82 0 0,0 0 18 0 0,0 3 3 0 0,-2 4-276 0 0,0 1-1 0 0,1 0 0 0 0,1-1 0 0 0,-1 1 1 0 0,1 0-1 0 0,0 0 0 0 0,1-1 1 0 0,2 12-1 0 0,-2-14-233 0 0,0-1-1 0 0,0 0 1 0 0,0 0-1 0 0,0 1 1 0 0,1-1-1 0 0,0 0 1 0 0,0 0-1 0 0,0-1 1 0 0,0 1-1 0 0,1 0 1 0 0,0-1-1 0 0,-1 1 1 0 0,1-1 0 0 0,0 0-1 0 0,1 0 1 0 0,5 5-1 0 0,0-3-265 0 0,0 0-1 0 0,1 0 0 0 0,-1-1 1 0 0,1 0-1 0 0,0-1 0 0 0,0 0 1 0 0,0-1-1 0 0,0 0 0 0 0,14 1 1 0 0,1-3-6562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11975 0 0,'0'0'547'0'0,"0"0"-11"0"0,-1 1-344 0 0,-58 105 2543 0 0,-49 74 95 0 0,83-144-2302 0 0,1 2 0 0 0,2 0 0 0 0,1 2 0 0 0,-15 43 0 0 0,-47 129-512 0 0,75-194-347 0 0,-1 0 1 0 0,-19 31-1 0 0,4-17-5649 0 0,12-17-264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13823 0 0,'-14'11'315'0'0,"12"-9"45"0"0,2-2 21 0 0,0 0-49 0 0,1 1-292 0 0,1 0 0 0 0,-1 0-1 0 0,1-1 1 0 0,-1 1 0 0 0,1 0-1 0 0,0-1 1 0 0,0 1 0 0 0,-1-1-1 0 0,3 1 1 0 0,-1-1 123 0 0,-1 1-18 0 0,0 0-1 0 0,1 0 0 0 0,-1 1 1 0 0,0-1-1 0 0,1 1 0 0 0,-1-1 1 0 0,0 1-1 0 0,0 0 1 0 0,0 0-1 0 0,2 3 0 0 0,3 6-128 0 0,-5-5 134 0 0,-1 0-1 0 0,1 0 1 0 0,-1 0-1 0 0,-1 0 1 0 0,1 0-1 0 0,-1 0 1 0 0,0 0-1 0 0,0 0 1 0 0,-1 0-1 0 0,-2 12 1 0 0,-3 6 973 0 0,-12 32 0 0 0,11-36-934 0 0,-3 21-162 0 0,3-4-171 0 0,5-16-1505 0 0,2-19 638 0 0,0-2-12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0,'0'0'224'0'0,"0"0"40"0"0,2 11 16 0 0,0 5 8 0 0,-2 1-288 0 0,1 5 0 0 0,1 1 0 0 0,2 0 0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1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 15663 0 0,'0'0'356'0'0,"0"0"50"0"0,0 0 20 0 0,0 0-42 0 0,-1-1-250 0 0,0 0-134 0 0,1 1 1 0 0,-1-1-1 0 0,0 1 1 0 0,1-1 0 0 0,-1 0-1 0 0,0 1 1 0 0,1-1 0 0 0,-1 1-1 0 0,0-1 1 0 0,0 1 0 0 0,0 0-1 0 0,1-1 1 0 0,-1 1-1 0 0,0 0 1 0 0,0 0 0 0 0,0-1-1 0 0,0 1 1 0 0,0 0 0 0 0,0 0-1 0 0,0 0 1 0 0,1 0-1 0 0,-1 0 1 0 0,0 0 0 0 0,-1 1-1 0 0,-1-1-1 0 0,-2 0 67 0 0,1 0 1 0 0,0 0-1 0 0,-1 1 0 0 0,1 0 0 0 0,-1 0 0 0 0,1 0 1 0 0,0 0-1 0 0,-1 1 0 0 0,1-1 0 0 0,-6 4 0 0 0,-6 5 491 0 0,-19 12-1 0 0,14-7-357 0 0,6-6-199 0 0,1 2 0 0 0,0-1 0 0 0,0 2 0 0 0,-12 13 0 0 0,2-3 0 0 0,17-17 0 0 0,1 0 0 0 0,1 1 0 0 0,-9 9 0 0 0,9-6 0 0 0,5 2 0 0 0,-1-9 0 0 0,2 3 0 0 0,7 9 0 0 0,-3-8 0 0 0,0-1 0 0 0,1 1 0 0 0,-1-1 0 0 0,1 0 0 0 0,0 0 0 0 0,0 0 0 0 0,1-1 0 0 0,9 5 0 0 0,7 2 0 0 0,28 10 0 0 0,-40-17 0 0 0,-3-1 0 0 0,-1 1 0 0 0,1 0 0 0 0,12 10 0 0 0,-10-7 0 0 0,8 9 0 0 0,-14-6 0 0 0,-2-4 0 0 0,7 16 44 0 0,-9-12 162 0 0,-1-4-13 0 0,0-3-100 0 0,1 0 0 0 0,0 0 0 0 0,-1-1 0 0 0,0 1 0 0 0,0 0 0 0 0,0 0 0 0 0,0 0 0 0 0,0-1 0 0 0,0 1 0 0 0,-1-1 0 0 0,1 1 0 0 0,-1-1 0 0 0,0 1 1 0 0,0-1-1 0 0,-2 2 0 0 0,0 0-62 0 0,0-1 0 0 0,0 1-1 0 0,0-1 1 0 0,-1-1 0 0 0,1 1 0 0 0,-1-1 0 0 0,-9 4 0 0 0,-1-1-57 0 0,-1-1 0 0 0,0-1 0 0 0,0 0-1 0 0,-25 1 1 0 0,14-4-55 0 0,0-1 0 0 0,0-1-1 0 0,-46-9 1 0 0,8-4-6566 0 0,49 10 403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73 10135 0 0,'0'0'231'0'0,"-11"-18"594"0"0,10 17-760 0 0,0 1-1 0 0,0-1 0 0 0,0 0 0 0 0,0 1 1 0 0,-1-1-1 0 0,1 0 0 0 0,0 1 1 0 0,0-1-1 0 0,-1 1 0 0 0,1 0 0 0 0,0-1 1 0 0,-1 1-1 0 0,1 0 0 0 0,0 0 0 0 0,-1 0 1 0 0,1 0-1 0 0,-2 0 0 0 0,-23 5 1830 0 0,16-3-1417 0 0,8-2-34 0 0,1 1-294 0 0,-60 28 1307 0 0,15-5-751 0 0,-83 55 0 0 0,113-68-567 0 0,2 1 1 0 0,-1 0-1 0 0,1 1 1 0 0,1 1-1 0 0,0 1 1 0 0,1-1-1 0 0,1 2 1 0 0,-15 25-1 0 0,22-32-111 0 0,0-1-1 0 0,1 0 1 0 0,0 1-1 0 0,1-1 1 0 0,0 1-1 0 0,0 0 1 0 0,1 0-1 0 0,0 0 1 0 0,0 0-1 0 0,1 10 1 0 0,0-13 93 0 0,1-1 1 0 0,0 1 0 0 0,0-1-1 0 0,0 1 1 0 0,0-1 0 0 0,1 1-1 0 0,0-1 1 0 0,0 0 0 0 0,1 0 0 0 0,-1 0-1 0 0,1 0 1 0 0,0 0 0 0 0,0-1-1 0 0,1 1 1 0 0,-1-1 0 0 0,1 0-1 0 0,6 5 1 0 0,-3-4 14 0 0,-1 0 0 0 0,1 0-1 0 0,1-1 1 0 0,-1 0 0 0 0,1 0-1 0 0,0 0 1 0 0,-1-1-1 0 0,2-1 1 0 0,-1 1 0 0 0,0-1-1 0 0,17 2 1 0 0,12 0-121 0 0,-7 1-14 0 0,1-2 1 0 0,51-2 0 0 0,-67-2-1 0 0,96-10 0 0 0,-92 8 0 0 0,-1-1 0 0 0,1-1 0 0 0,33-13 0 0 0,-45 15 0 0 0,1 0 0 0 0,-1 0 0 0 0,0-1 0 0 0,-1 0 0 0 0,1 0 0 0 0,0-1 0 0 0,-1 0 0 0 0,0 0 0 0 0,-1 0 0 0 0,1-1 0 0 0,-1 0 0 0 0,0 0 0 0 0,0 0 0 0 0,0 0 0 0 0,5-13 0 0 0,-5 8 0 0 0,0 1 0 0 0,-2 0 0 0 0,1-1 0 0 0,-1 1 0 0 0,-1-1 0 0 0,0 0 0 0 0,0 0 0 0 0,-1 0 0 0 0,0 0 0 0 0,-1 0 0 0 0,-1 0 0 0 0,0-1 0 0 0,0 1 0 0 0,-1 0 0 0 0,0 1 0 0 0,-1-1 0 0 0,0 0 0 0 0,-1 1 0 0 0,0-1 0 0 0,-11-18 0 0 0,7 15-183 0 0,-1-1-1 0 0,0 2 1 0 0,-1-1 0 0 0,-1 2-1 0 0,0-1 1 0 0,0 1-1 0 0,-24-19 1 0 0,24 24-89 0 0,0-1 1 0 0,-1 1-1 0 0,1 1 0 0 0,-1 0 0 0 0,0 1 1 0 0,-1 0-1 0 0,1 1 0 0 0,-1 0 1 0 0,0 1-1 0 0,-16-2 0 0 0,19 4-72 0 0,6 1 203 0 0,0-1 0 0 0,1 1-1 0 0,-1-1 1 0 0,0 0 0 0 0,0 0-1 0 0,0 0 1 0 0,1-1 0 0 0,-5-1-1 0 0,2-1-14 0 0,16-4-1540 0 0,5 1 683 0 0,3 3-10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11 10135 0 0,'7'-5'919'0'0,"-1"1"-687"0"0,-5 3 156 0 0,-1 1 100 0 0,-2 11 533 0 0,-3 1-593 0 0,-1 0-1 0 0,0 0 1 0 0,0-1-1 0 0,-1 1 1 0 0,-12 13-1 0 0,-13 24 592 0 0,12-15-639 0 0,2 1-1 0 0,2 1 1 0 0,1 1-1 0 0,2 0 0 0 0,1 1 1 0 0,-7 47-1 0 0,6 41-379 0 0,12-122 1 0 0,1 0 0 0 0,-1 1 0 0 0,0-1-1 0 0,0 0 1 0 0,0 0 0 0 0,0 1 0 0 0,-1-1 0 0 0,0 0-1 0 0,0 0 1 0 0,0-1 0 0 0,0 1 0 0 0,-1 0-1 0 0,-4 5 1 0 0,-3 1-32 0 0,1-1 0 0 0,-2 0 0 0 0,-10 8 0 0 0,18-15 11 0 0,1-1-280 0 0,1 0-1 0 0,-1 0 1 0 0,0-1 0 0 0,1 1 0 0 0,-1 0 0 0 0,0-1-1 0 0,0 1 1 0 0,1-1 0 0 0,-5 1 0 0 0,5-1-313 0 0,-10 1-5183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13823 0 0,'0'0'630'0'0,"0"0"-13"0"0,0 0-320 0 0,0 0 105 0 0,1 2 87 0 0,3 0-357 0 0,-1 0 1 0 0,1 0-1 0 0,-1-1 0 0 0,1 1 0 0 0,0-1 1 0 0,-1 1-1 0 0,1-1 0 0 0,0 0 1 0 0,0-1-1 0 0,6 1 0 0 0,46 0 652 0 0,-37-1-466 0 0,63-2 342 0 0,1-3 0 0 0,-1-4 0 0 0,125-30 0 0 0,-201 38-730 0 0,80-23 272 0 0,-76 20-868 0 0,0 0-1 0 0,1-1 0 0 0,-2 0 0 0 0,1 0 0 0 0,17-14 0 0 0,-18 10-5816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17 13823 0 0,'2'-15'1388'0'0,"-2"15"-1386"0"0,0 0 1 0 0,0 0-1 0 0,0 0 0 0 0,-1 0 0 0 0,1 0 0 0 0,0 0 1 0 0,0-1-1 0 0,0 1 0 0 0,0 0 0 0 0,0 0 0 0 0,0 0 0 0 0,0 0 1 0 0,0 0-1 0 0,0 0 0 0 0,0 0 0 0 0,0 0 0 0 0,0 0 1 0 0,0 0-1 0 0,-1-1 0 0 0,1 1 0 0 0,0 0 0 0 0,0 0 1 0 0,0 0-1 0 0,0 0 0 0 0,0 0 0 0 0,0 0 0 0 0,0 0 0 0 0,0 0 1 0 0,-1 0-1 0 0,1 0 0 0 0,0 0 0 0 0,0 0 0 0 0,0 0 1 0 0,0 0-1 0 0,0 0 0 0 0,0 0 0 0 0,0 0 0 0 0,-1 0 1 0 0,1 0-1 0 0,0 0 0 0 0,0 0 0 0 0,0 0 0 0 0,0 0 0 0 0,0 0 1 0 0,0 0-1 0 0,0 1 0 0 0,0-1 0 0 0,0 0 0 0 0,-1 0 1 0 0,1 0-1 0 0,0 0 0 0 0,0 0 0 0 0,-4 4 7 0 0,4-3-10 0 0,-50 60 25 0 0,3 2-1 0 0,-63 114 1 0 0,61-93 763 0 0,27-48-196 0 0,-22 48 0 0 0,38-72-187 0 0,-1 0-1 0 0,0-1 1 0 0,-12 16-1 0 0,8-13-134 0 0,11-13-266 0 0,0-1 1 0 0,-1 0 0 0 0,1 0-1 0 0,0 0 1 0 0,0 0 0 0 0,0 0-1 0 0,0 0 1 0 0,-1 0-1 0 0,1 1 1 0 0,0-1 0 0 0,0 0-1 0 0,0 0 1 0 0,0 0-1 0 0,0 0 1 0 0,0 1 0 0 0,-1-1-1 0 0,1 0 1 0 0,0 0 0 0 0,0 0-1 0 0,0 0 1 0 0,0 1-1 0 0,0-1 1 0 0,0 0 0 0 0,0 0-1 0 0,0 0 1 0 0,0 1-1 0 0,0-1 1 0 0,0 0 0 0 0,0 0-1 0 0,0 0 1 0 0,0 1-1 0 0,0-1 1 0 0,0 0 0 0 0,0 0-1 0 0,0 0 1 0 0,0 1 0 0 0,0-1-1 0 0,0 0 1 0 0,0 0-1 0 0,1 0 1 0 0,-1 1 0 0 0,0-1-1 0 0,0 0 1 0 0,0 0-1 0 0,0 0 1 0 0,0 0 0 0 0,1 1-1 0 0,-1-1 1 0 0,8-1-29 0 0,-6 1 38 0 0,15-4-22 0 0,1 0 0 0 0,-1 0 0 0 0,0-2 0 0 0,-1 0 0 0 0,31-17 0 0 0,-11 6-338 0 0,3-2-18 0 0,-26 12 190 0 0,1 0 0 0 0,0 1 0 0 0,0 0-1 0 0,0 1 1 0 0,1 0 0 0 0,26-3 0 0 0,-30 8 239 0 0,-8 2 24 0 0,-1-1-1 0 0,1 1 1 0 0,-1 0-1 0 0,1-1 1 0 0,-1 1-1 0 0,0 0 1 0 0,0 0-1 0 0,0 0 1 0 0,0 1-1 0 0,0-1 1 0 0,0 0-1 0 0,0 1 1 0 0,-1-1-1 0 0,0 1 1 0 0,1 0 0 0 0,-1 0-1 0 0,0-1 1 0 0,0 1-1 0 0,0 0 1 0 0,-1 0-1 0 0,1 3 1 0 0,1 6-88 0 0,0-1 1 0 0,-1 1 0 0 0,-1 23-1 0 0,-2-12 0 0 0,-9 35 0 0 0,0 14 0 0 0,10-63-201 0 0,1-7-850 0 0,0-2-385 0 0,4 0-78 0 0,12-2-20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1 713 6447 0 0,'0'0'142'0'0,"0"0"22"0"0,0 0 13 0 0,0 0 55 0 0,0 0 181 0 0,0 0 78 0 0,0 0 18 0 0,0 0-66 0 0,0 0-222 0 0,0 0 166 0 0,0 0 101 0 0,0 0 21 0 0,0 0 3 0 0,0 0 0 0 0,0 0 0 0 0,0 0 0 0 0,0 0-69 0 0,0 0-222 0 0,0 0 166 0 0,0 0 101 0 0,0 0 21 0 0,0 0-66 0 0,1 1-294 0 0,0 0-148 0 0,-1 0 1 0 0,1-1-1 0 0,0 1 0 0 0,-1-1 0 0 0,1 0 0 0 0,-1 1 0 0 0,1-1 1 0 0,0 1-1 0 0,0-1 0 0 0,-1 0 0 0 0,1 0 0 0 0,0 1 0 0 0,-1-1 1 0 0,1 0-1 0 0,0 0 0 0 0,1 0 0 0 0,3-3-4 0 0,-5 2 2 0 0,12-9 286 0 0,-1 0 0 0 0,0-1 1 0 0,0 0-1 0 0,-2-1 0 0 0,17-24 0 0 0,-1 2 52 0 0,38-43-337 0 0,76-72 0 0 0,87-65 0 0 0,-215 205 0 0 0,12-11 0 0 0,39-42 0 0 0,-41 41 0 0 0,-13 14 0 0 0,0-1 0 0 0,12-16 0 0 0,-20 24 0 0 0,0 0 0 0 0,0 0 0 0 0,0 0 0 0 0,0 0 0 0 0,0 0 0 0 0,0 0 0 0 0,0 0 0 0 0,0 0 0 0 0,0 0 0 0 0,0 0 0 0 0,0 0 0 0 0,0-1 0 0 0,1 1 0 0 0,-1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1 0 0 0,0-1 0 0 0,0 0 0 0 0,0 0 0 0 0,1 9 0 0 0,-1 13 0 0 0,0-21 0 0 0,0 15 0 0 0,0 1 0 0 0,2-1 0 0 0,0 1 0 0 0,0-1 0 0 0,2 0 0 0 0,0 0 0 0 0,0-1 0 0 0,2 1 0 0 0,0-1 0 0 0,0 0 0 0 0,2 0 0 0 0,0-1 0 0 0,0 0 0 0 0,2 0 0 0 0,-1-1 0 0 0,20 19 0 0 0,-16-19 0 0 0,-1-1 0 0 0,0 0 0 0 0,-1 1 0 0 0,14 18 0 0 0,-23-26 0 0 0,1-1 0 0 0,-1 1 0 0 0,0-1 0 0 0,0 1 0 0 0,0 0 0 0 0,0 0 0 0 0,-1 0 0 0 0,0 0 0 0 0,0 0 0 0 0,0 0 0 0 0,-1 0 0 0 0,0 0 0 0 0,0 0 0 0 0,0 0 0 0 0,-1 8 0 0 0,-15 62 1219 0 0,12-67-2871 0 0,2-6 1340 0 0,-5 5-711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0,'1'1'267'0'0,"2"-1"-171"0"0,0 1 0 0 0,0 0-1 0 0,0 1 1 0 0,0-1 0 0 0,-1 0 0 0 0,1 1-1 0 0,-1 0 1 0 0,1 0 0 0 0,-1-1 0 0 0,4 5 0 0 0,25 27-150 0 0,-18-18 99 0 0,23 23 320 0 0,25 27 1192 0 0,103 143 1 0 0,-137-167-870 0 0,-3 0-1 0 0,38 86 1 0 0,-56-110-463 0 0,0 1 0 0 0,-1 0 0 0 0,0 0 0 0 0,-2 0 0 0 0,0 0 0 0 0,-1 1 0 0 0,-1-1 1 0 0,-1 1-1 0 0,0-1 0 0 0,-6 33 0 0 0,0-24-127 0 0,-1-1 1 0 0,-2 0 0 0 0,0 0-1 0 0,-26 47 1 0 0,8-26 753 0 0,-49 64 0 0 0,65-97-850 0 0,-1 0-1 0 0,0-1 1 0 0,-1-1 0 0 0,0 0-1 0 0,-1-1 1 0 0,0-1-1 0 0,-1 0 1 0 0,0-1 0 0 0,-21 10-1 0 0,20-12-119 0 0,1 1-1 0 0,1 0 1 0 0,-1 0-1 0 0,1 2 1 0 0,1 0-1 0 0,-15 13 1 0 0,27-22-835 0 0,1-1-1286 0 0,0 0-4924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653 360 10135 0 0,'0'0'231'0'0,"0"0"29"0"0,0 0 19 0 0,0 0 37 0 0,0 0 125 0 0,0 0 58 0 0,0 0 11 0 0,0 0-67 0 0,0 2-294 0 0,-1 4-61 0 0,0-5 283 0 0,1-1 117 0 0,0 0 21 0 0,0 0 3 0 0,2 0-477 0 0,3 0 316 0 0,1 0 1 0 0,-1-1-1 0 0,1 0 1 0 0,0 0 0 0 0,9-3-1 0 0,-12 3-351 0 0,13-7 0 0 0,-12 6 75 0 0,-1-1-1 0 0,0 0 0 0 0,0 0 0 0 0,0 0 1 0 0,0-1-1 0 0,0 1 0 0 0,-1-1 1 0 0,1 1-1 0 0,-1-1 0 0 0,4-7 0 0 0,1-6 414 0 0,6-21 0 0 0,-12 34-466 0 0,60-170-1781 0 0,-59 168 1759 0 0,-1 3 0 0 0,0 0 0 0 0,0 0 0 0 0,-1 1 0 0 0,1-1 0 0 0,-1 0 0 0 0,0 0 0 0 0,0 0 0 0 0,0 0 0 0 0,0 0 0 0 0,0 0 0 0 0,-1-4 0 0 0,1 6 0 0 0,0 0 0 0 0,0 0 0 0 0,0-1 0 0 0,0 1 0 0 0,-1 0 0 0 0,1-1 0 0 0,0 1 0 0 0,-1 0 0 0 0,1 0 0 0 0,-1-1 0 0 0,1 1 0 0 0,-1 0 0 0 0,0 0 0 0 0,1 0 0 0 0,-1 0 0 0 0,0 0 0 0 0,0 0 0 0 0,0 0 0 0 0,0 0 0 0 0,0 0 0 0 0,0 0 0 0 0,0 0 0 0 0,0 1 0 0 0,0-1 0 0 0,0 0 0 0 0,0 1 0 0 0,0-1 0 0 0,-1 1 0 0 0,1-1 0 0 0,0 1 0 0 0,-1 0 0 0 0,1-1 0 0 0,0 1 0 0 0,-2 0 0 0 0,-1 0 0 0 0,1 0 0 0 0,0 0 0 0 0,0 1 0 0 0,-1-1 0 0 0,1 1 0 0 0,0 0 0 0 0,0 0 0 0 0,0 0 0 0 0,-6 3 0 0 0,-105 66 0 0 0,-66 56 0 0 0,134-92 0 0 0,1 1 0 0 0,2 2 0 0 0,1 2 0 0 0,1 2 0 0 0,3 2 0 0 0,-37 52 0 0 0,46-54 0 0 0,-38 68 0 0 0,59-93 0 0 0,0 1 0 0 0,1 1 0 0 0,1-1 0 0 0,0 1 0 0 0,2 0 0 0 0,0 0 0 0 0,-2 28 0 0 0,5-41 42 0 0,1 1-1 0 0,1-1 1 0 0,-1 0-1 0 0,1 0 1 0 0,0 0-1 0 0,0 0 1 0 0,1 0-1 0 0,-1 0 1 0 0,1 0-1 0 0,0 0 1 0 0,0-1-1 0 0,1 1 1 0 0,-1-1-1 0 0,1 1 1 0 0,0-1-1 0 0,0 0 1 0 0,1 0-1 0 0,-1 0 1 0 0,1-1-1 0 0,0 1 1 0 0,0-1-1 0 0,0 0 1 0 0,6 4-1 0 0,-2-3 36 0 0,0 0-1 0 0,0 0 1 0 0,0 0 0 0 0,1-1-1 0 0,-1 0 1 0 0,1-1 0 0 0,0 0-1 0 0,0 0 1 0 0,0-1-1 0 0,0 0 1 0 0,0-1 0 0 0,14 0-1 0 0,178-26 1340 0 0,-199 26-1392 0 0,34-7 281 0 0,59-20-1 0 0,-42 10-305 0 0,99-32 1 0 0,-85 26 0 0 0,-63 22-2 0 0,8-6-60 0 0,-11 6-275 0 0,-1 1-138 0 0,0 0-33 0 0,0 0 66 0 0,-2-2 423 0 0,1 0 1 0 0,-1 0-1 0 0,0 0 1 0 0,1 0 0 0 0,-1 0-1 0 0,0 1 1 0 0,-1-1 0 0 0,-2-1-1 0 0,-2 0 19 0 0,-2 3-72 0 0,7 1-88 0 0,0 0 0 0 0,1-1-1 0 0,-1 1 1 0 0,0 0 0 0 0,1 0-1 0 0,-1 0 1 0 0,1 0 0 0 0,-2 2 0 0 0,-7 6-4792 0 0,5-2-662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139 180 8287 0 0,'0'0'191'0'0,"0"0"26"0"0,0 0 9 0 0,0 0 110 0 0,0 0 444 0 0,0 0 196 0 0,0 0 42 0 0,0 0-63 0 0,0 0-290 0 0,0 0-121 0 0,0 0-28 0 0,0 0-4 0 0,0 0 0 0 0,0 0 0 0 0,-1 4 0 0 0,-1 9-457 0 0,0 0-1 0 0,-1-1 1 0 0,0 1-1 0 0,-1 0 1 0 0,-1-1-1 0 0,0 0 1 0 0,-10 18-1 0 0,3-10-9 0 0,-1 0 0 0 0,-1-1 0 0 0,-24 27 0 0 0,35-41-45 0 0,-14 12 0 0 0,15-16 7 0 0,3-2 12 0 0,5-6 61 0 0,10-10 257 0 0,14-13 434 0 0,45-59-1 0 0,-56 66-896 0 0,111-132-1676 0 0,-109 132 1802 0 0,-14 15 0 0 0,0 1 0 0 0,0-1 0 0 0,0 2 0 0 0,1-1 0 0 0,0 1 0 0 0,1 0 0 0 0,-1 0 0 0 0,1 1 0 0 0,17-7 0 0 0,-20 9 110 0 0,1 1-1 0 0,0 0 1 0 0,-1 0-1 0 0,1 1 1 0 0,0 0-1 0 0,0 0 1 0 0,14 0-1 0 0,-18 1 399 0 0,-2 3-65 0 0,1 0-433 0 0,0 1 1 0 0,0 0 0 0 0,-1 0-1 0 0,0-1 1 0 0,0 1-1 0 0,0 0 1 0 0,0 0-1 0 0,-1 0 1 0 0,1 0 0 0 0,-1 0-1 0 0,0 0 1 0 0,0 0-1 0 0,0 0 1 0 0,-1 0 0 0 0,1 0-1 0 0,-2 5 1 0 0,-1-1-13 0 0,1 1 0 0 0,-1-1-1 0 0,0 0 1 0 0,-1 1 0 0 0,0-1 0 0 0,-8 12 0 0 0,5-9 2 0 0,1 0 0 0 0,0 0 0 0 0,0 0 0 0 0,-6 24 0 0 0,-10 51 0 0 0,11-37 0 0 0,8-34 0 0 0,0 0 0 0 0,3-10-4 0 0,4 14-36 0 0,-2-15 20 0 0,4 6-432 0 0,-6-10 369 0 0,0 0 0 0 0,0 0 0 0 0,1 0 0 0 0,-1 1 0 0 0,0-1 0 0 0,0 0 0 0 0,0 0 0 0 0,1 1 0 0 0,-1-1 0 0 0,0 0 0 0 0,0 0 0 0 0,0 1-1 0 0,0-1 1 0 0,1 0 0 0 0,-1 0 0 0 0,0 1 0 0 0,0-1 0 0 0,0 0 0 0 0,0 1 0 0 0,0-1 0 0 0,0 0 0 0 0,0 1 0 0 0,0-1 0 0 0,0 0-6056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 11975 0 0,'0'0'267'0'0,"0"0"42"0"0,0 0 17 0 0,1-2-28 0 0,-1 2-296 0 0,0 0-1 0 0,0 0 1 0 0,0 0 0 0 0,0 0-1 0 0,1 0 1 0 0,-1-1-1 0 0,0 1 1 0 0,0 0-1 0 0,0 0 1 0 0,0 0-1 0 0,0 0 1 0 0,0 0 0 0 0,0 0-1 0 0,0 0 1 0 0,1 0-1 0 0,-1 0 1 0 0,0-1-1 0 0,0 1 1 0 0,0 0-1 0 0,0 0 1 0 0,0 0 0 0 0,0 0-1 0 0,1 0 1 0 0,-1 0-1 0 0,0 0 1 0 0,0 0-1 0 0,0 0 1 0 0,0 0-1 0 0,0 0 1 0 0,1 0-1 0 0,-1 0 1 0 0,0 0 0 0 0,0 0-1 0 0,0 0 1 0 0,0 0-1 0 0,0 0 1 0 0,1 0-1 0 0,-1 1 1 0 0,0-1-1 0 0,0 0 1 0 0,0 0 0 0 0,0 0-1 0 0,0 0 1 0 0,0 0-1 0 0,0 0 1 0 0,1 0-1 0 0,-1 0 1 0 0,0 0-1 0 0,0 1 1 0 0,0-1 0 0 0,0 0-1 0 0,0 0 1 0 0,0 0-1 0 0,0 0 1 0 0,0 0-1 0 0,0 0 1 0 0,0 1-1 0 0,0-1 1 0 0,0 0 0 0 0,0 0-1 0 0,0 0 1 0 0,-1 11 449 0 0,-7 17 673 0 0,-15 63 796 0 0,13-48-1798 0 0,-1 0-1 0 0,-2 0 1 0 0,-2-1 0 0 0,-37 70-1 0 0,31-72-121 0 0,-15 30 0 0 0,24-38 0 0 0,9-22-64 0 0,2-8-273 0 0,1-2-138 0 0,0 0-1022 0 0,0 0-3962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10135 0 0,'0'0'231'0'0,"0"0"29"0"0,0 0 19 0 0,2 0-41 0 0,5 2-17 0 0,0-1 0 0 0,0-1-1 0 0,0 1 1 0 0,0-1 0 0 0,0-1-1 0 0,8 0 1 0 0,46-11 1458 0 0,-41 8-1327 0 0,16-4 528 0 0,0-2 0 0 0,52-20 0 0 0,67-42-860 0 0,-121 53-21 0 0,0-1 0 0 0,43-35-1 0 0,-49 32 298 0 0,-1 0 572 0 0,42-27 0 0 0,-49 36-1125 0 0,-18 12 129 0 0,-2 1 61 0 0,1 1 1 0 0,-1 0-1 0 0,0-1 1 0 0,1 1-1 0 0,-1 0 1 0 0,0-1-1 0 0,1 1 1 0 0,-1-1-1 0 0,0 1 1 0 0,0 0-1 0 0,1-1 1 0 0,-1 1-1 0 0,0-1 1 0 0,0 1-1 0 0,0-1 1 0 0,0 1-1 0 0,0-1 1 0 0,0 1-1 0 0,0-1 1 0 0,1-1-712 0 0,-1 0-5361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0,'2'1'315'0'0,"13"0"80"0"0,-1 1 0 0 0,26 8 0 0 0,1 1-393 0 0,-28-8 221 0 0,25 9 0 0 0,-22-6 141 0 0,-1 1-1 0 0,0 1 1 0 0,0 0 0 0 0,0 1-1 0 0,-1 1 1 0 0,-1 0-1 0 0,0 1 1 0 0,0 1 0 0 0,18 21-1 0 0,-28-29-361 0 0,0 0 1 0 0,0 0-1 0 0,1 0 0 0 0,-1 0 0 0 0,1-1 1 0 0,6 6-1 0 0,0-1-2 0 0,-3-1 0 0 0,-3-3 0 0 0,1 0 0 0 0,-1 0 0 0 0,1-1 0 0 0,-1 0 0 0 0,1 0 0 0 0,7 3 0 0 0,-7-3-59 0 0,1 0 1 0 0,-1-1-1 0 0,1 1 0 0 0,-1-1 0 0 0,1-1 1 0 0,0 1-1 0 0,0-1 0 0 0,0 0 0 0 0,0-1 1 0 0,11 1-1 0 0,-13-1-765 0 0,0-1 1 0 0,0 1 0 0 0,-1-1-1 0 0,1 0 1 0 0,0 0-1 0 0,5-3 1 0 0,3-2-4791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27 8287 0 0,'0'0'191'0'0,"0"0"26"0"0,0 0 9 0 0,0-1 42 0 0,1-2 275 0 0,-1 1 0 0 0,0 0 1 0 0,1 0-1 0 0,-1-1 1 0 0,0 1-1 0 0,0 0 0 0 0,-1 0 1 0 0,0-4-1 0 0,1 5 344 0 0,-16 20-550 0 0,-8 19 251 0 0,1 0 0 0 0,-29 72 0 0 0,24-50-280 0 0,9-19-2027 0 0,17-34 322 0 0,13-26 311 0 0,7-10-448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8287 0 0,'0'0'368'0'0,"0"0"80"0"0,-10 4-360 0 0,1-1-88 0 0,9-3 0 0 0,0 0-3672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7 11975 0 0,'6'-6'3336'0'0,"-14"10"-3332"0"0,0 1-1 0 0,0-1 0 0 0,0 0 0 0 0,-1-1 1 0 0,-12 4-1 0 0,-22 9-7 0 0,-219 131 4 0 0,253-142 269 0 0,0 1 0 0 0,0 0 0 0 0,1 0 0 0 0,0 1 0 0 0,0 0 0 0 0,-9 12 0 0 0,16-19-264 0 0,1 1 1 0 0,-1 0-1 0 0,1 0 1 0 0,-1 0-1 0 0,1 0 1 0 0,0 0-1 0 0,0 0 1 0 0,-1 0-1 0 0,1 0 1 0 0,0 0-1 0 0,0 0 1 0 0,0 0-1 0 0,0 0 0 0 0,0 0 1 0 0,0 0-1 0 0,0 0 1 0 0,1 0-1 0 0,-1 0 1 0 0,0 0-1 0 0,0 0 1 0 0,1 0-1 0 0,-1 0 1 0 0,1 0-1 0 0,-1-1 1 0 0,1 1-1 0 0,-1 0 1 0 0,1 0-1 0 0,0 1 1 0 0,1 0-6 0 0,0 0 1 0 0,0 0 0 0 0,0 0 0 0 0,0 0-1 0 0,0 0 1 0 0,0-1 0 0 0,0 1-1 0 0,4 1 1 0 0,185 85-877 0 0,-78-47-240 0 0,-100-37 1116 0 0,1 1 0 0 0,-1 1 0 0 0,-1 0 0 0 0,16 9 0 0 0,-28-15 5 0 0,0 0 0 0 0,1 1 0 0 0,-1-1-1 0 0,0 0 1 0 0,0 0 0 0 0,0 0 0 0 0,1 0 0 0 0,-1 1-1 0 0,0-1 1 0 0,0 0 0 0 0,1 0 0 0 0,-1 0-1 0 0,0 1 1 0 0,0-1 0 0 0,0 0 0 0 0,0 0 0 0 0,1 1-1 0 0,-1-1 1 0 0,0 0 0 0 0,0 0 0 0 0,0 1-1 0 0,0-1 1 0 0,0 0 0 0 0,0 0 0 0 0,0 1 0 0 0,0-1-1 0 0,0 0 1 0 0,0 1 0 0 0,0-1 0 0 0,0 0 0 0 0,0 0-1 0 0,0 1 1 0 0,0-1 0 0 0,0 0 0 0 0,0 1-1 0 0,0-1 1 0 0,0 0 0 0 0,-1 0 0 0 0,1 1 0 0 0,0-1-1 0 0,0 0 1 0 0,0 0 0 0 0,0 1 0 0 0,0-1-1 0 0,-1 0 1 0 0,1 0 0 0 0,0 0 0 0 0,0 1 0 0 0,-1-1-1 0 0,1 0 1 0 0,0 0 0 0 0,0 0 0 0 0,-1 0-1 0 0,1 1 1 0 0,0-1 0 0 0,0 0 0 0 0,-1 0 0 0 0,1 0-1 0 0,0 0 1 0 0,0 0 0 0 0,-1 0 0 0 0,1 0 0 0 0,0 0-1 0 0,-1 0 1 0 0,1 0 0 0 0,0 0 0 0 0,-1 0 76 0 0,-9 5 121 0 0,0 0 0 0 0,0-1 0 0 0,0-1 1 0 0,-1 0-1 0 0,1 0 0 0 0,-1-1 0 0 0,-15 2 1 0 0,-78-2-71 0 0,62-3 639 0 0,4 1-1126 0 0,-73-11 1 0 0,31-10-742 0 0,79 21-403 0 0,1 0-3960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13823 0 0,'0'0'315'0'0,"0"0"45"0"0,0 0 21 0 0,0 0-49 0 0,-1 2-220 0 0,-26 21-97 0 0,17-14-16 0 0,0-1 0 0 0,-15 18 0 0 0,9-4 155 0 0,1 0 0 0 0,0 0 0 0 0,2 2-1 0 0,0 0 1 0 0,-10 29 0 0 0,-13 53 369 0 0,20-56-226 0 0,-30 68 0 0 0,-28 24-281 0 0,57-113-42 0 0,-2-1-1 0 0,-39 47 0 0 0,-27 13-3886 0 0,84-87 564 0 0,1-1-989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10135 0 0,'0'0'231'0'0,"0"0"29"0"0,0 0 19 0 0,0 0 105 0 0,0 0 410 0 0,0 0 184 0 0,2 0 40 0 0,6-1-440 0 0,-1 0-1 0 0,0 0 1 0 0,10-3-1 0 0,-8 1-254 0 0,1 1 0 0 0,15-2 0 0 0,66 6 499 0 0,-62 0-407 0 0,0-2-1 0 0,42-4 0 0 0,-46 1-612 0 0,1-1 0 0 0,-1-1 0 0 0,0-2 0 0 0,-1 0 0 0 0,1-2 0 0 0,-1-1 0 0 0,-1 0 0 0 0,24-15 0 0 0,9-13-813 0 0,-9 2-12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13823 0 0,'0'0'315'0'0,"0"0"45"0"0,0 0 21 0 0,0 0-49 0 0,1-1-220 0 0,5-3 39 0 0,0 1 1 0 0,1 0-1 0 0,-1 0 0 0 0,1 0 0 0 0,0 1 1 0 0,-1 0-1 0 0,11-2 0 0 0,18-5 526 0 0,212-79 419 0 0,-64 27 57 0 0,-137 47-1189 0 0,-29 9-121 0 0,1 0-1 0 0,-1 1 1 0 0,25-1-1 0 0,-25 4-2651 0 0,33 2-1 0 0,-34 1 1275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11975 0 0,'-1'1'267'0'0,"-10"11"-35"0"0,1 0 0 0 0,0 1 0 0 0,1 0 0 0 0,1 0 0 0 0,-10 21 0 0 0,-29 77 2044 0 0,35-79-1172 0 0,-103 248-767 0 0,95-234-337 0 0,-32 71 0 0 0,24-62 0 0 0,11-19 0 0 0,-2 0 0 0 0,-1-1 0 0 0,-31 40 0 0 0,-24 9 1839 0 0,74-86-1967 0 0,0 1 0 0 0,1-1 0 0 0,-1 1 0 0 0,0-1 0 0 0,1 1 0 0 0,-1-1 0 0 0,1 1 0 0 0,-1-4 0 0 0,3-4 272 0 0,1 0 0 0 0,0-1 0 0 0,1 2 0 0 0,0-1 0 0 0,0 0 0 0 0,1 1 0 0 0,7-11 0 0 0,-5 9-266 0 0,0 1 0 0 0,1-1 0 0 0,1 1 0 0 0,-1 1 0 0 0,1 0 0 0 0,16-11 0 0 0,-10 8-105 0 0,2 1 1 0 0,-1 1 0 0 0,27-11 0 0 0,-39 18 226 0 0,-1 1 0 0 0,1 0 0 0 0,0 0 0 0 0,0 1 0 0 0,0-1 0 0 0,0 1 0 0 0,0 0 0 0 0,0 0 0 0 0,0 0 0 0 0,0 0 0 0 0,-1 1 0 0 0,9 2 0 0 0,-6-2 0 0 0,0 2 0 0 0,0-1 0 0 0,0 1 0 0 0,0 0 0 0 0,0 0 0 0 0,10 8 0 0 0,-15-9 53 0 0,1 0 1 0 0,0 0-1 0 0,-1 0 0 0 0,1 0 1 0 0,-1 0-1 0 0,0 0 0 0 0,0 0 0 0 0,1 1 1 0 0,-2-1-1 0 0,1 0 0 0 0,0 1 0 0 0,0-1 1 0 0,-1 1-1 0 0,1-1 0 0 0,-1 1 0 0 0,0-1 1 0 0,0 1-1 0 0,0 3 0 0 0,0 4 176 0 0,-1 0 0 0 0,0 0 0 0 0,-4 12 0 0 0,2-13-704 0 0,0 0 1 0 0,0 0-1 0 0,-1-1 0 0 0,-1 1 1 0 0,1-1-1 0 0,-8 9 0 0 0,-1 4-1438 0 0,1-6-1084 0 0,11-14 1462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31 170 11975 0 0,'2'0'267'0'0,"24"0"549"0"0,63 2 1357 0 0,-82-2-1866 0 0,-1 0 0 0 0,0-1 0 0 0,1 0 1 0 0,-1 0-1 0 0,0 0 0 0 0,0-1 0 0 0,0 1 0 0 0,8-5 0 0 0,49-25 1309 0 0,-41 18-1804 0 0,-1 3 135 0 0,21-12 120 0 0,-38 20-223 0 0,-1 0 1 0 0,1 0 0 0 0,-1-1 0 0 0,0 1-1 0 0,0-1 1 0 0,0 0 0 0 0,-1 0 0 0 0,5-5-1 0 0,-6 6-286 0 0,-4-15 276 0 0,2 15 167 0 0,0 0 0 0 0,0 0-1 0 0,0 0 1 0 0,0 0 0 0 0,-1 0 0 0 0,1 0-1 0 0,-1 0 1 0 0,0 1 0 0 0,1-1 0 0 0,-1 0-1 0 0,0 1 1 0 0,0 0 0 0 0,0-1 0 0 0,0 1-1 0 0,0 0 1 0 0,0 0 0 0 0,0 0 0 0 0,-1 0-1 0 0,1 0 1 0 0,0 1 0 0 0,0-1 0 0 0,-1 1-1 0 0,-1-1 1 0 0,-5 0-19 0 0,-1 0 0 0 0,1 1 0 0 0,0 0 0 0 0,-14 2 0 0 0,17-1-142 0 0,1 0-1 0 0,0 0 1 0 0,0 1-1 0 0,-1 0 1 0 0,1 0-1 0 0,0 1 1 0 0,-7 4-1 0 0,-31 24-201 0 0,39-28 467 0 0,-22 19 154 0 0,0 0 1 0 0,2 2 0 0 0,1 1-1 0 0,1 1 1 0 0,-27 42-1 0 0,46-64-259 0 0,1 0 0 0 0,0 0 0 0 0,0 1 0 0 0,0-1 0 0 0,0 1 0 0 0,1-1 0 0 0,0 1 0 0 0,0-1 0 0 0,0 1 0 0 0,0 0 0 0 0,1-1 0 0 0,0 8 0 0 0,0-10 0 0 0,0 1 0 0 0,0-1 0 0 0,1 1 0 0 0,-1-1 0 0 0,1 1 0 0 0,0-1 0 0 0,0 1 0 0 0,0-1 0 0 0,0 0 0 0 0,0 1 0 0 0,1-1 0 0 0,-1 0 0 0 0,1 0 0 0 0,-1 0 0 0 0,1 0 0 0 0,0 0 0 0 0,-1 0 0 0 0,1-1 0 0 0,0 1 0 0 0,0 0 0 0 0,1-1 0 0 0,-1 0 0 0 0,0 1 0 0 0,3 0 0 0 0,12 4 323 0 0,-1-1-1 0 0,1 0 1 0 0,1-1 0 0 0,30 2-1 0 0,2 1 113 0 0,-10-2-436 0 0,-28-4-9 0 0,1 0-1 0 0,-1 1 1 0 0,1 1-1 0 0,-1 0 1 0 0,17 7-1 0 0,-26-9-469 0 0,3 0-254 0 0,-3-1-497 0 0,5 0-4908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42 1375 0 0,'1'-1'107'0'0,"4"-6"321"0"0,14-16 10948 0 0,-12 17-9259 0 0,-6 4-1507 0 0,-1 2-184 0 0,0 0-76 0 0,0 0-20 0 0,0 0-6 0 0,0 0-17 0 0,2-1-10 0 0,0 0 1324 0 0,-3 5-594 0 0,-8 14-217 0 0,-15 25-409 0 0,-82 150 185 0 0,98-176-644 0 0,1 1 0 0 0,1 0-1 0 0,-4 21 1 0 0,9-36-786 0 0,1-3-265 0 0,3 1-1148 0 0,14 0-4417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11 249 1375 0 0,'0'0'502'0'0,"0"0"1568"0"0,0 0 693 0 0,0 0 138 0 0,0 0-295 0 0,0 0-1369 0 0,-1-1-600 0 0,0-1-502 0 0,0 1 0 0 0,0 0 0 0 0,0-1 0 0 0,0 1 0 0 0,1 0 0 0 0,-1-1 0 0 0,0 1 0 0 0,1-1 0 0 0,-1 1 0 0 0,1-1 0 0 0,-1 0 0 0 0,1 1 0 0 0,0-1 0 0 0,0 1 0 0 0,0-1 0 0 0,0 0 0 0 0,0 1 0 0 0,0-1 0 0 0,0 1 0 0 0,0-1 0 0 0,1 1 0 0 0,-1-1 0 0 0,0 0 0 0 0,2-2 0 0 0,0-2 43 0 0,0 0-1 0 0,1 0 1 0 0,0 1-1 0 0,0-1 1 0 0,6-9-1 0 0,1 5-127 0 0,-1 1-1 0 0,1 0 1 0 0,1 0 0 0 0,0 1-1 0 0,0 0 1 0 0,13-6-1 0 0,18-14-40 0 0,-28 18-11 0 0,0 1 0 0 0,0 0 0 0 0,1 1 1 0 0,0 0-1 0 0,0 1 0 0 0,31-9 0 0 0,-43 16 119 0 0,-3 0 13 0 0,4 3 99 0 0,-4-3-211 0 0,1 0 0 0 0,-1 0-1 0 0,1 0 1 0 0,0 1 0 0 0,-1-1 0 0 0,1 0-1 0 0,-1 0 1 0 0,1 1 0 0 0,-1-1 0 0 0,1 0-1 0 0,-1 1 1 0 0,1-1 0 0 0,-1 0 0 0 0,1 1-1 0 0,-1-1 1 0 0,0 1 0 0 0,1-1-1 0 0,-1 1 1 0 0,3 4 30 0 0,-1-1 0 0 0,0 1 0 0 0,-1-1 0 0 0,1 1 0 0 0,-1-1 0 0 0,0 1 0 0 0,0 0 0 0 0,-1 0 0 0 0,1 0 0 0 0,-1-1 0 0 0,0 1 0 0 0,0 0 0 0 0,-1 0 0 0 0,-1 7 0 0 0,2-11-42 0 0,-2 19 56 0 0,1 14 30 0 0,0 37-75 0 0,7-27-2788 0 0,-6-41-3723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50 3223 0 0,'3'-2'240'0'0,"37"-32"289"0"0,-22 22 4673 0 0,-17 10-3345 0 0,-1 2-754 0 0,0 0-335 0 0,0 0-61 0 0,6 14 523 0 0,-5-10-1122 0 0,-1 0-1 0 0,0 0 0 0 0,0 0 0 0 0,-1 0 1 0 0,1 1-1 0 0,-1-1 0 0 0,0 0 0 0 0,0 0 1 0 0,0 0-1 0 0,-2 4 0 0 0,-3 12 276 0 0,-17 66 1254 0 0,-38 88 1 0 0,4-14-669 0 0,-92 222-132 0 0,126-332-879 0 0,9-20-243 0 0,1 1 0 0 0,-11 39 0 0 0,23-67-234 0 0,1-3-773 0 0,1-3-334 0 0,4-9-64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73 6447 0 0,'-1'0'499'0'0,"-16"-6"-147"0"0,16 5 491 0 0,1 1 285 0 0,0 0 50 0 0,0 0-39 0 0,11-3 389 0 0,-8 1-1245 0 0,12-2 350 0 0,0 1 1 0 0,1 1 0 0 0,-1 0-1 0 0,1 1 1 0 0,-1 1 0 0 0,27 2-1 0 0,-9-1 32 0 0,-21 0-466 0 0,282-2 2296 0 0,-258-2-2733 0 0,1-1-1 0 0,65-16 0 0 0,-73 9-1511 0 0,-1-2-5040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11055 0 0,'0'0'506'0'0,"0"0"-10"0"0,0 4-318 0 0,-2 17 399 0 0,-2-1-1 0 0,0 0 1 0 0,-1 0-1 0 0,-1 0 0 0 0,-1-1 1 0 0,-18 35-1 0 0,-72 108 624 0 0,40-73-983 0 0,-98 219 454 0 0,149-294-647 0 0,-17 32 23 0 0,-50 76 1 0 0,-43 32 13 0 0,97-133-17 0 0,-22 20-1 0 0,13-15-1 0 0,27-24 20 0 0,1-2 16 0 0,-1-2-58 0 0,1 0-1 0 0,-1 0 1 0 0,1 0 0 0 0,-1 0-1 0 0,1 0 1 0 0,0 0 0 0 0,0 0-1 0 0,0 0 1 0 0,0-1 0 0 0,1 1-1 0 0,-1 0 1 0 0,0 0-1 0 0,1 0 1 0 0,0 1 0 0 0,-1-1-1 0 0,2-2 1 0 0,0-2 10 0 0,1 1-1 0 0,0-1 1 0 0,0 1-1 0 0,4-6 1 0 0,5-3 0 0 0,0 0 0 0 0,1 0 1 0 0,1 1-1 0 0,20-14 0 0 0,-3 5-20 0 0,38-19-1 0 0,-56 34 29 0 0,0 0 0 0 0,0 2 1 0 0,17-6-1 0 0,-24 10-3 0 0,1-1 0 0 0,-1 1 0 0 0,1 0 0 0 0,0 0 0 0 0,-1 0 0 0 0,1 1 0 0 0,0 0 0 0 0,10 2 0 0 0,-16-2-31 0 0,-1 0 0 0 0,1 0 0 0 0,0 1 0 0 0,-1-1 0 0 0,1 0 0 0 0,0 1-1 0 0,-1-1 1 0 0,1 0 0 0 0,-1 1 0 0 0,1-1 0 0 0,0 0 0 0 0,-1 1 0 0 0,1-1 0 0 0,-1 1 0 0 0,1-1-1 0 0,-1 1 1 0 0,0-1 0 0 0,2 2 0 0 0,0 1 2 0 0,1 0-2 0 0,0 0-1 0 0,0 0 1 0 0,0 0-1 0 0,0 0 1 0 0,0 1-1 0 0,-1-1 1 0 0,3 5-1 0 0,-4-5 1 0 0,0-1 0 0 0,-1 1-1 0 0,1 0 1 0 0,-1-1 0 0 0,1 1-1 0 0,-1-1 1 0 0,0 1 0 0 0,0 0 0 0 0,0-1-1 0 0,-1 1 1 0 0,1 0 0 0 0,0-1-1 0 0,-2 3 1 0 0,0 6 41 0 0,-1 0-1 0 0,0-1 1 0 0,-1 1-1 0 0,0-1 0 0 0,0 0 1 0 0,-1 0-1 0 0,-1-1 1 0 0,-10 16-1 0 0,12-20-435 0 0,0 1-1 0 0,0 0 0 0 0,1 0 1 0 0,0 0-1 0 0,0 0 1 0 0,-3 11-1 0 0,6-14-6067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74 2303 0 0,'1'-2'167'0'0,"5"-4"328"0"0,-4 5 1897 0 0,-2 1 820 0 0,0 0 157 0 0,2 1-388 0 0,2 3-2385 0 0,0 0 1 0 0,0 1-1 0 0,5 7 0 0 0,4 4 379 0 0,-12-14-613 0 0,-1-2 38 0 0,12 1 500 0 0,-8-1-690 0 0,1 0 0 0 0,-1 0-1 0 0,1 0 1 0 0,-1 0 0 0 0,9-3-1 0 0,-9 2-153 0 0,1-1 0 0 0,-1 0 0 0 0,0 0-1 0 0,-1 0 1 0 0,1-1 0 0 0,0 1 0 0 0,-1-1 0 0 0,1 0 0 0 0,-1 0-1 0 0,0 0 1 0 0,0 0 0 0 0,5-7 0 0 0,-2 3-33 0 0,12-14 41 0 0,-13 10-53 0 0,-4 1-25 0 0,-1 9-3 0 0,0 1 0 0 0,0-1 1 0 0,0 0-1 0 0,0 1 1 0 0,0-1-1 0 0,0 0 1 0 0,0 0-1 0 0,0 1 1 0 0,0-1-1 0 0,-1 0 1 0 0,1 1-1 0 0,0-1 1 0 0,-1 0-1 0 0,1 1 1 0 0,0-1-1 0 0,-1 0 0 0 0,1 1 1 0 0,-1-1-1 0 0,1 1 1 0 0,-1-1-1 0 0,1 1 1 0 0,-1-1-1 0 0,1 1 1 0 0,-1-1-1 0 0,0 1 1 0 0,1 0-1 0 0,-1-1 1 0 0,1 1-1 0 0,-1 0 1 0 0,0-1-1 0 0,0 1 1 0 0,1 0-1 0 0,-1 0 0 0 0,0 0 1 0 0,1 0-1 0 0,-1-1 1 0 0,0 1-1 0 0,0 0 1 0 0,1 0-1 0 0,-1 1 1 0 0,0-1-1 0 0,1 0 1 0 0,-1 0-1 0 0,0 0 1 0 0,0 0-1 0 0,1 1 1 0 0,-2-1-1 0 0,-5 2-166 0 0,0 1 0 0 0,0-1 0 0 0,-11 7 0 0 0,12-6 69 0 0,-10 5 71 0 0,1 1-1 0 0,0 1 1 0 0,0 0 0 0 0,1 1 0 0 0,1 0 0 0 0,0 1 0 0 0,0 1 0 0 0,1 0 0 0 0,1 0 0 0 0,0 1 0 0 0,1 1 0 0 0,0 0 0 0 0,1 0 0 0 0,1 1 0 0 0,1 0 0 0 0,0 0 0 0 0,1 1 0 0 0,-8 34 0 0 0,12-34 103 0 0,3-2-48 0 0,3 0-12 0 0,4-2 11 0 0,-3-9 15 0 0,0 0 1 0 0,0 0-1 0 0,0-1 0 0 0,0 1 1 0 0,0-1-1 0 0,1 0 1 0 0,-1-1-1 0 0,1 1 1 0 0,0-1-1 0 0,10 3 0 0 0,-2-2 11 0 0,-1-1 0 0 0,1 0-1 0 0,24 0 1 0 0,8-4-609 0 0,-32 1 224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152 223 4143 0 0,'0'0'191'0'0,"0"0"320"0"0,0 0 1238 0 0,0 0 539 0 0,0 3 105 0 0,1 5-1943 0 0,-2 0 0 0 0,1 0 1 0 0,-1 1-1 0 0,-1-1 0 0 0,1 0 0 0 0,-1-1 0 0 0,-1 1 0 0 0,-4 11 0 0 0,-48 90 742 0 0,-25 54-215 0 0,79-161-886 0 0,1-2-22 0 0,0 0 25 0 0,3-2 115 0 0,12-11-17 0 0,0-1 0 0 0,-1-1 1 0 0,0 0-1 0 0,-1 0 0 0 0,18-30 0 0 0,59-93-38 0 0,-90 138-153 0 0,28-37 22 0 0,45-44 0 0 0,-30 36-16 0 0,-24 23-1 0 0,2 1 1 0 0,1 1-1 0 0,27-18 0 0 0,-37 29 2 0 0,0 1-1 0 0,1 1 1 0 0,0 0-1 0 0,0 1 1 0 0,1 0 0 0 0,-1 1-1 0 0,1 1 1 0 0,19-4 0 0 0,-28 8 25 0 0,1-1 0 0 0,0 1 0 0 0,0 0 0 0 0,0 0 0 0 0,-1 1 0 0 0,1 0 0 0 0,9 2 0 0 0,-14-3-13 0 0,0 1 0 0 0,0-1 1 0 0,0 0-1 0 0,0 1 1 0 0,-1-1-1 0 0,1 1 1 0 0,0-1-1 0 0,0 1 1 0 0,0 0-1 0 0,-1-1 1 0 0,1 1-1 0 0,0 0 1 0 0,-1-1-1 0 0,1 1 1 0 0,0 0-1 0 0,0 1 1 0 0,2 2 51 0 0,-1-1-36 0 0,1 0 1 0 0,-1 1-1 0 0,0-1 1 0 0,0 1 0 0 0,0-1-1 0 0,-1 1 1 0 0,1 0 0 0 0,-1-1-1 0 0,0 1 1 0 0,0 0-1 0 0,0 0 1 0 0,0 0 0 0 0,-1 0-1 0 0,0 0 1 0 0,0 0-1 0 0,0 0 1 0 0,0 0 0 0 0,0 0-1 0 0,-2 5 1 0 0,-1 7 22 0 0,-2-1-1 0 0,1 1 1 0 0,-11 20-1 0 0,8-19-10 0 0,-2 0 1 0 0,0-1-1 0 0,-16 20 0 0 0,-38 42 47 0 0,60-74-95 0 0,-9 11 16 0 0,4-7-6 0 0,1 0-1 0 0,0 1 1 0 0,1 0 0 0 0,-8 15-1 0 0,6-5-9 0 0,8-13 0 0 0,0-1 0 0 0,-1 2 0 0 0,1 10 0 0 0,1-13 0 0 0,1 1 0 0 0,-1-1 0 0 0,1 1 0 0 0,4 5 0 0 0,-2-2 0 0 0,-3-6 0 0 0,0 1 0 0 0,0-1 0 0 0,1 1 0 0 0,-1-1 0 0 0,1 1 0 0 0,0-1 0 0 0,0 0 0 0 0,0 0 0 0 0,0 0 0 0 0,0 0 0 0 0,3 2 0 0 0,-1-1 28 0 0,0 0 1 0 0,0 0-1 0 0,0-1 0 0 0,1 1 0 0 0,-1-1 1 0 0,1 0-1 0 0,-1 0 0 0 0,1-1 0 0 0,0 1 0 0 0,0-1 1 0 0,0 0-1 0 0,0 0 0 0 0,0-1 0 0 0,0 0 1 0 0,0 1-1 0 0,6-2 0 0 0,10-1 5 0 0,-1-1 0 0 0,34-9 0 0 0,-16 3-28 0 0,35-8-2463 0 0,-71 16 1232 0 0,1 0-615 0 0,9-5-2414 0 0,4 1-1037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10135 0 0,'0'0'464'0'0,"0"0"-9"0"0,0 0-223 0 0,0 0 156 0 0,2 2 100 0 0,-1 1-271 0 0,1 1-1 0 0,0-1 1 0 0,-1 1-1 0 0,0-1 1 0 0,0 1-1 0 0,0-1 1 0 0,0 1-1 0 0,-1 0 1 0 0,1-1 0 0 0,-1 1-1 0 0,0 0 1 0 0,0 0-1 0 0,0-1 1 0 0,-1 1-1 0 0,1 0 1 0 0,-1 0-1 0 0,-2 5 1 0 0,-2 8 273 0 0,-1-1 0 0 0,-13 24 0 0 0,11-23-573 0 0,-7 15 1169 0 0,-26 60-196 0 0,41-91-1079 0 0,-2 3 657 0 0,1 2-1257 0 0,-2 6-2903 0 0,3-12 2158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8751 0 0,'0'0'674'0'0,"0"0"-310"0"0,-1 3 324 0 0,-32 67 2691 0 0,-26 62-810 0 0,28-48-1004 0 0,-88 201 1091 0 0,45-156-2495 0 0,53-91-330 0 0,20-36-706 0 0,1-2-286 0 0,0 0-50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8287 0 0,'0'0'639'0'0,"1"-1"-415"0"0,3-2-64 0 0,0 1 0 0 0,-1 0-1 0 0,1 0 1 0 0,0 0 0 0 0,0 1 0 0 0,1-1 0 0 0,5-1 0 0 0,35-5 2912 0 0,-33 6-2443 0 0,60-8 1449 0 0,67-13 817 0 0,-111 18-2584 0 0,54-4 0 0 0,-67 8-1403 0 0,-2-3-3375 0 0,-1-1-1620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14047 0 0,'0'0'646'0'0,"0"0"-16"0"0,1 3-403 0 0,0 3-197 0 0,1 0 0 0 0,-1 0 0 0 0,0 1 0 0 0,-1-1 0 0 0,0 0 0 0 0,0 1 0 0 0,0-1 0 0 0,-1 0 0 0 0,0 1 0 0 0,0-1 0 0 0,-3 9 1 0 0,-4 13 448 0 0,-16 31 1 0 0,22-54-432 0 0,-29 68 441 0 0,-45 117 503 0 0,23-44-517 0 0,17-50-206 0 0,-5-5 58 0 0,35-80-206 0 0,6-9-25 0 0,0-2 0 0 0,0 0 16 0 0,0 0 67 0 0,0 0 28 0 0,0 0 7 0 0,0 0 4 0 0,0 0 6 0 0,0 0 6 0 0,1-3 2 0 0,3-5-175 0 0,0 0 0 0 0,1 0 0 0 0,0 0 0 0 0,1 1 0 0 0,0-1 0 0 0,8-7 0 0 0,3-1-128 0 0,27-19-1 0 0,-41 32 30 0 0,1 1 0 0 0,0-1 0 0 0,-1 1 0 0 0,7-2 0 0 0,20-10-305 0 0,-25 14 294 0 0,12 10 38 0 0,-14-6 17 0 0,-1 0-3 0 0,1 1 12 0 0,-1 1 0 0 0,1-1 0 0 0,-1 1 0 0 0,0-1 0 0 0,0 1-1 0 0,-1 0 1 0 0,1 0 0 0 0,-1-1 0 0 0,-1 1 0 0 0,1 11 0 0 0,3 20 29 0 0,-2-27-20 0 0,6 25 32 0 0,0-11-37 0 0,-6-21-151 0 0,-1-2 56 0 0,-1 0 0 0 0,0-1 0 0 0,1 1-1 0 0,-1 0 1 0 0,1-1 0 0 0,-1 1 0 0 0,1 0 0 0 0,-1-1 0 0 0,1 1 0 0 0,-1-1 0 0 0,1 1 0 0 0,-1-1-1 0 0,1 1 1 0 0,0 0 0 0 0,1 0-185 0 0,0 1-611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46 239 5063 0 0,'0'0'390'0'0,"-1"-1"-252"0"0,-5-4 54 0 0,4 4 722 0 0,2 1 315 0 0,0 0 62 0 0,0 0-79 0 0,-10 10 284 0 0,7-6-1193 0 0,0 1 0 0 0,1 0 1 0 0,0-1-1 0 0,-1 1 0 0 0,1 0 1 0 0,1 0-1 0 0,-1 0 1 0 0,-1 10-1 0 0,-2 44 1080 0 0,4-46-982 0 0,1 1-28 0 0,1-1 0 0 0,1 1 0 0 0,0-1-1 0 0,3 15 1 0 0,-2-17-116 0 0,0 1 0 0 0,-1 0 0 0 0,-1-1 1 0 0,0 1-1 0 0,-1 15 0 0 0,-1-24-176 0 0,1-3-1 0 0,0 0 0 0 0,0 0 0 0 0,0 0 0 0 0,0 0 26 0 0,0 0 106 0 0,0-10 187 0 0,-1 4-287 0 0,1-1 0 0 0,0 1 0 0 0,0 0 0 0 0,2-11 1 0 0,5-20-2 0 0,1 1 0 0 0,2 0 0 0 0,1 0 0 0 0,22-43 0 0 0,-23 57-82 0 0,26-45 27 0 0,-31 60-96 0 0,0 0 1 0 0,1 0-1 0 0,-1 0 0 0 0,1 1 1 0 0,1 0-1 0 0,10-9 0 0 0,-1 4-28 0 0,1 1-1 0 0,-1 0 1 0 0,2 1-1 0 0,-1 1 1 0 0,1 1 0 0 0,0 0-1 0 0,1 2 1 0 0,37-8-1 0 0,211-23-3 0 0,-260 35 59 0 0,0 1 0 0 0,1 0-1 0 0,-1 1 1 0 0,0 0 0 0 0,12 3-1 0 0,-17-3-121 0 0,0 0-1 0 0,0 1 0 0 0,-1 0 1 0 0,1-1-1 0 0,0 1 0 0 0,-1 0 1 0 0,0 0-1 0 0,1 0 0 0 0,-1 0 1 0 0,1 3-1 0 0,-2-5 19 0 0,2 2-1418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2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25 12671 0 0,'0'0'579'0'0,"0"0"-15"0"0,0-2-361 0 0,1-6-129 0 0,0 6 192 0 0,-2 1-231 0 0,1 0 1 0 0,-1 1 0 0 0,1-1 0 0 0,0 0 0 0 0,-1 0 0 0 0,1 1-1 0 0,-1-1 1 0 0,0 1 0 0 0,1-1 0 0 0,-1 0 0 0 0,0 1 0 0 0,1-1 0 0 0,-1 1-1 0 0,0-1 1 0 0,1 1 0 0 0,-1 0 0 0 0,0-1 0 0 0,0 1 0 0 0,0 0-1 0 0,1-1 1 0 0,-1 1 0 0 0,0 0 0 0 0,0 0 0 0 0,0 0 0 0 0,0 0-1 0 0,0 0 1 0 0,1 0 0 0 0,-3 0 0 0 0,-21 1 170 0 0,24-1-202 0 0,-16 3 142 0 0,0 1-1 0 0,1 0 1 0 0,-1 2 0 0 0,1-1 0 0 0,-21 12 0 0 0,24-10 20 0 0,-1 1 1 0 0,1-1 0 0 0,0 2-1 0 0,1 0 1 0 0,-19 18 0 0 0,10-5 336 0 0,-31 43 0 0 0,46-57-422 0 0,0 0-1 0 0,0-1 0 0 0,1 2 1 0 0,0-1-1 0 0,1 0 1 0 0,0 1-1 0 0,0 0 0 0 0,1-1 1 0 0,-2 13-1 0 0,4-17-49 0 0,-1 0-1 0 0,1 0 1 0 0,0 0-1 0 0,0 0 1 0 0,1 0-1 0 0,-1 0 1 0 0,1 0-1 0 0,0 0 1 0 0,0 0-1 0 0,0-1 1 0 0,0 1-1 0 0,1 0 1 0 0,0-1-1 0 0,0 1 1 0 0,0 0-1 0 0,0-1 1 0 0,0 0-1 0 0,1 0 1 0 0,-1 0-1 0 0,1 0 1 0 0,0 0-1 0 0,0 0 1 0 0,5 3-1 0 0,-5-4 0 0 0,1 0 1 0 0,-1-1-1 0 0,1 1 0 0 0,0-1 0 0 0,0 0 1 0 0,0 0-1 0 0,0 0 0 0 0,0 0 0 0 0,0-1 1 0 0,0 0-1 0 0,0 0 0 0 0,0 0 0 0 0,0 0 1 0 0,5-1-1 0 0,-1 0 50 0 0,1-1 1 0 0,0 0-1 0 0,-1 0 0 0 0,0-1 1 0 0,13-5-1 0 0,-7 1 20 0 0,0-1 1 0 0,-1 0-1 0 0,0-1 0 0 0,21-17 1 0 0,-30 23-90 0 0,0-1 0 0 0,0 0 0 0 0,-1-1 0 0 0,0 1 0 0 0,1 0 0 0 0,-1-1 0 0 0,-1 0 0 0 0,1 0 1 0 0,-1 0-1 0 0,0 0 0 0 0,0 0 0 0 0,0 0 0 0 0,-1-1 0 0 0,1 1 0 0 0,-1 0 0 0 0,-1-1 0 0 0,1-6 0 0 0,-1 4-12 0 0,0 1-1 0 0,-1-1 1 0 0,0 1-1 0 0,0-1 1 0 0,0 1-1 0 0,-4-9 1 0 0,3 11-68 0 0,1 1 0 0 0,-2 0 0 0 0,1 0 0 0 0,0 0 0 0 0,-1 0 0 0 0,0 1 1 0 0,1-1-1 0 0,-2 1 0 0 0,1 0 0 0 0,0-1 0 0 0,-7-3 0 0 0,7 4-110 0 0,0 0-1 0 0,-1 1 0 0 0,0-1 1 0 0,1 1-1 0 0,-1 0 0 0 0,0 0 1 0 0,0 0-1 0 0,0 1 1 0 0,0-1-1 0 0,0 1 0 0 0,0 0 1 0 0,0 0-1 0 0,-6 0 1 0 0,-4 0-2015 0 0,4 3 982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95 144 11487 0 0,'0'0'528'0'0,"0"0"-16"0"0,-1-1-218 0 0,0 1-163 0 0,0-1 1 0 0,0 1 0 0 0,1-1 0 0 0,-1 1-1 0 0,0-1 1 0 0,0 1 0 0 0,0 0 0 0 0,1-1-1 0 0,-1 1 1 0 0,0 0 0 0 0,0 0 0 0 0,0 0-1 0 0,0 0 1 0 0,0 0 0 0 0,1 0 0 0 0,-1 0-1 0 0,0 0 1 0 0,0 0 0 0 0,0 0 0 0 0,0 0-1 0 0,0 1 1 0 0,0-1 0 0 0,-1 1 0 0 0,-1 0 1 0 0,1 1 1 0 0,-1-1-1 0 0,1 1 1 0 0,0 0-1 0 0,-1-1 1 0 0,1 1 0 0 0,-3 4-1 0 0,0-1-15 0 0,1 1 1 0 0,-1 0-1 0 0,1-1 0 0 0,1 2 1 0 0,-1-1-1 0 0,-2 8 0 0 0,2-1 71 0 0,0 0 0 0 0,0 0 0 0 0,2 0-1 0 0,0 1 1 0 0,0 0 0 0 0,1-1 0 0 0,1 1 0 0 0,0 0-1 0 0,4 23 1 0 0,-2-28-86 0 0,-1 0 0 0 0,1 0 0 0 0,1-1 0 0 0,0 1 0 0 0,0-1 0 0 0,0 0 0 0 0,8 12 0 0 0,-10-18-31 0 0,1-1 0 0 0,5 4 2 0 0,-6-4-64 0 0,0-1 1 0 0,1 1-1 0 0,-1-1 1 0 0,0 0-1 0 0,0 1 1 0 0,1-1-1 0 0,-1 0 1 0 0,0 0-1 0 0,0 0 1 0 0,1 0-1 0 0,-1 0 1 0 0,0 0-1 0 0,1 0 1 0 0,-1 0-1 0 0,0 0 1 0 0,0-1-1 0 0,2 1 1 0 0,19-10 118 0 0,-12 2-59 0 0,-1-1 0 0 0,1 0-1 0 0,10-14 1 0 0,-2 3 27 0 0,0 0-48 0 0,-8 9-33 0 0,0 1 0 0 0,0 0 0 0 0,1 0 0 0 0,0 1-1 0 0,20-13 1 0 0,-22 16-26 0 0,-9 6 9 0 0,0 0 0 0 0,0 0 1 0 0,0 1-1 0 0,0-1 0 0 0,0 0 1 0 0,0 0-1 0 0,0 0 0 0 0,0 0 1 0 0,0 0-1 0 0,0 0 0 0 0,0 0 1 0 0,0 0-1 0 0,0 0 0 0 0,0 0 1 0 0,0 0-1 0 0,0 0 1 0 0,0 0-1 0 0,0 1 0 0 0,0-1 1 0 0,0 0-1 0 0,0 0 0 0 0,0 0 1 0 0,0 0-1 0 0,0 0 0 0 0,0 0 1 0 0,0 0-1 0 0,0 0 0 0 0,0 0 1 0 0,0 0-1 0 0,0 0 0 0 0,0 0 1 0 0,0 0-1 0 0,0 0 1 0 0,0 0-1 0 0,1 0 0 0 0,-1 1 1 0 0,0-1-1 0 0,0 0 0 0 0,0 0 1 0 0,0 0-1 0 0,0 0 0 0 0,0 0 1 0 0,0 0-1 0 0,0 0 0 0 0,0 0 1 0 0,0 0-1 0 0,0 0 0 0 0,0 0 1 0 0,0 0-1 0 0,0 0 1 0 0,1 0-1 0 0,-1 0 0 0 0,0 0 1 0 0,0 0-1 0 0,0 0 0 0 0,0 0 1 0 0,0 0-1 0 0,0 0 0 0 0,0 0 1 0 0,0 0-1 0 0,0 0 0 0 0,0 0 1 0 0,0-1-1 0 0,0 1 0 0 0,1 0 1 0 0,0 6-12 0 0,1 6 17 0 0,-6 21-62 0 0,0-22 46 0 0,3-7 11 0 0,0 1 0 0 0,0-1 0 0 0,0 0 0 0 0,1 0 0 0 0,-1 0 0 0 0,1 0 0 0 0,1 8 0 0 0,-1-8 12 0 0,0 0 0 0 0,0 0 0 0 0,1 0 0 0 0,-1-1-1 0 0,1 1 1 0 0,0 0 0 0 0,1-1 0 0 0,-1 1 0 0 0,0-1 0 0 0,1 1-1 0 0,0-1 1 0 0,0 1 0 0 0,0-1 0 0 0,0 0 0 0 0,0 0 0 0 0,1 0-1 0 0,-1 0 1 0 0,1-1 0 0 0,0 1 0 0 0,0-1 0 0 0,0 1 0 0 0,0-1-1 0 0,0 0 1 0 0,1 0 0 0 0,-1-1 0 0 0,6 3 0 0 0,-2-1 26 0 0,1-1 0 0 0,0 0 0 0 0,-1 0 0 0 0,1 0 0 0 0,0-1 0 0 0,0-1 0 0 0,1 1 0 0 0,-1-1 0 0 0,0 0 0 0 0,0-1 0 0 0,13-2 0 0 0,-2-2 57 0 0,0 0 0 0 0,0-1 1 0 0,0-1-1 0 0,28-15 0 0 0,-39 18-40 0 0,0-1 0 0 0,0 0 0 0 0,-1 0 0 0 0,0-1 0 0 0,0 0 0 0 0,-1 0 1 0 0,1-1-1 0 0,-2 0 0 0 0,1 0 0 0 0,-1 0 0 0 0,0 0 0 0 0,7-14 0 0 0,-1-6 99 0 0,-2-1 0 0 0,12-57 0 0 0,2-9 112 0 0,-17 80-254 0 0,0 1 0 0 0,1-1 0 0 0,15-22 0 0 0,-18 33-587 0 0,-1-1-1 0 0,1 0 1 0 0,0 1-1 0 0,0 0 1 0 0,6-4-1 0 0,-8 6-121 0 0,0 0-1065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551 107 8031 0 0,'27'-18'694'0'0,"-15"10"-402"0"0,0-1-1 0 0,-1 0 1 0 0,0 0 0 0 0,0-1 0 0 0,11-14-1 0 0,-7 6 1447 0 0,-13 17-914 0 0,-2 1-22 0 0,0 0-2 0 0,0 0-45 0 0,0 0-191 0 0,0 0-85 0 0,-1 2-21 0 0,-8 16-285 0 0,0 0 0 0 0,-1-1 0 0 0,-1 0-1 0 0,-21 25 1 0 0,14-19-133 0 0,-72 77-40 0 0,48-57 0 0 0,-117 109 24 0 0,99-98-4 0 0,-102 117 0 0 0,153-159-4 0 0,0 1 0 0 0,1 0-1 0 0,0 0 1 0 0,1 1 0 0 0,0-1 0 0 0,1 2-1 0 0,-4 15 1 0 0,8-25-8 0 0,1 0-1 0 0,0 1 0 0 0,0-1 1 0 0,0 1-1 0 0,1-1 1 0 0,0 1-1 0 0,0-1 0 0 0,0 1 1 0 0,0-1-1 0 0,1 1 1 0 0,0-1-1 0 0,0 0 0 0 0,1 1 1 0 0,0-1-1 0 0,-1 0 0 0 0,2 0 1 0 0,-1 0-1 0 0,1 0 1 0 0,-1 0-1 0 0,1-1 0 0 0,1 1 1 0 0,6 7-1 0 0,-3-5 89 0 0,-1 0 0 0 0,2-1 0 0 0,-1 1 0 0 0,1-2 0 0 0,-1 1 0 0 0,2-1 0 0 0,14 7 0 0 0,18 4 251 0 0,1-2 1 0 0,1-1-1 0 0,0-3 0 0 0,60 7 0 0 0,-71-16-443 0 0,-20-1-2069 0 0,-12 0 1074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427 729 5063 0 0,'0'0'390'0'0,"0"2"-252"0"0,-1 7 84 0 0,0-6 843 0 0,1-3 367 0 0,0 0 68 0 0,0 0-60 0 0,15 5 649 0 0,-13-5-1963 0 0,1 0 1 0 0,-1 0-1 0 0,1 0 0 0 0,-1 0 0 0 0,0 0 0 0 0,1-1 0 0 0,-1 1 0 0 0,1-1 0 0 0,-1 1 1 0 0,0-1-1 0 0,0 0 0 0 0,1 0 0 0 0,-1 0 0 0 0,0 0 0 0 0,0 0 0 0 0,0 0 0 0 0,0-1 1 0 0,0 1-1 0 0,0-1 0 0 0,2-2 0 0 0,5-4 225 0 0,-1-1 0 0 0,13-18 0 0 0,-16 20-182 0 0,35-51 42 0 0,-1-2-1 0 0,-4-2 1 0 0,-2-1 0 0 0,25-68-1 0 0,-50 107-479 0 0,7-32-1 0 0,3-12-696 0 0,-16 60 807 0 0,0 1 0 0 0,-1-1 0 0 0,1 0 0 0 0,-2 0 0 0 0,1 0 0 0 0,-1 1 0 0 0,0-1 0 0 0,-2-8 0 0 0,-1-5-807 0 0,-10-34-1 0 0,12 53 672 0 0,1 2 37 0 0,0 0 8 0 0,-3-1 44 0 0,-1 1 218 0 0,0 0-1 0 0,0 1 1 0 0,0-1 0 0 0,0 1 0 0 0,0-1 0 0 0,1 1 0 0 0,-1 1 0 0 0,0-1 0 0 0,0 0 0 0 0,1 1 0 0 0,-1 0 0 0 0,1 0 0 0 0,-1 0-1 0 0,1 0 1 0 0,0 0 0 0 0,0 1 0 0 0,0-1 0 0 0,0 1 0 0 0,0 0 0 0 0,0 0 0 0 0,-2 4 0 0 0,-7 9 183 0 0,1 1 0 0 0,1 1 0 0 0,-9 19 0 0 0,2-4 17 0 0,-43 72 338 0 0,-40 77-81 0 0,78-140-437 0 0,-5 9 24 0 0,-24 65 0 0 0,47-102-47 0 0,-10 22 80 0 0,2 1 1 0 0,-9 52-1 0 0,13-37 15 0 0,-20 66-1 0 0,21-97-70 0 0,0-1 0 0 0,-2 1 0 0 0,0-2 0 0 0,-1 1 1 0 0,-24 34-1 0 0,-14 11 111 0 0,-48 87 0 0 0,76-121-104 0 0,13-22 18 0 0,-11 22 1 0 0,15-22-35 0 0,2-7-15 0 0,1-2-174 0 0,0 0-84 0 0,2-2-999 0 0,7-7-3918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9671 0 0,'0'0'748'0'0,"0"0"-268"0"0,0 0 708 0 0,0 0 364 0 0,2 2 72 0 0,2 1-1391 0 0,0 0-1 0 0,0-1 0 0 0,0 1 0 0 0,0-1 1 0 0,1 0-1 0 0,-1 0 0 0 0,1 0 0 0 0,-1-1 1 0 0,1 1-1 0 0,0-1 0 0 0,0 0 0 0 0,5 0 1 0 0,6 0 18 0 0,0 0-1 0 0,24-2 1 0 0,38-7 612 0 0,-2-4 0 0 0,131-37-1 0 0,-173 38-3251 0 0,-22 7 1082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11831 0 0,'0'0'540'0'0,"0"0"-5"0"0,0 3-343 0 0,0 2-125 0 0,-1 1 0 0 0,0-1 0 0 0,0 0 0 0 0,0 0 0 0 0,-1 0 0 0 0,0 0 0 0 0,0 0 0 0 0,0 0 0 0 0,0 0 0 0 0,-7 8 0 0 0,-5 7 791 0 0,-19 21 0 0 0,4-7-203 0 0,18-19-352 0 0,-13 16 506 0 0,-21 37 0 0 0,21-29-683 0 0,-15 32 575 0 0,33-59-3328 0 0,-8 27-1 0 0,10-26-3248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0,'0'0'224'0'0,"0"0"40"0"0,0 0 16 0 0,2 5 8 0 0,3 11-288 0 0,1-2 0 0 0,1-2 0 0 0,2-1 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77 440 1375 0 0,'0'0'66'0'0,"-1"1"-8"0"0,-12 9-43 0 0,7-10-16 0 0,3 0-1 0 0,-22 7 5852 0 0,17-15 472 0 0,-2-7-5038 0 0,8 11-1087 0 0,0 0 0 0 0,1-1-1 0 0,-1 1 1 0 0,1 0-1 0 0,0 0 1 0 0,1-1 0 0 0,-1 1-1 0 0,1-1 1 0 0,0 1-1 0 0,0-8 1 0 0,2-2 490 0 0,5-28-1 0 0,-3 29-521 0 0,0 1 0 0 0,1-1-1 0 0,0 1 1 0 0,1 0 0 0 0,0 0-1 0 0,1 0 1 0 0,10-12 0 0 0,65-71 97 0 0,-58 69-239 0 0,-15 16-323 0 0,1 1 1 0 0,0 0-1 0 0,0 0 1 0 0,1 1-1 0 0,0 0 1 0 0,0 1-1 0 0,0 0 1 0 0,1 1-1 0 0,1 1 1 0 0,12-5-1 0 0,-7 7-1916 0 0,-3 2 1004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74 5983 0 0,'42'-41'592'0'0,"-25"23"1346"0"0,-16 18-1614 0 0,-1-1 0 0 0,0 1 0 0 0,1 0 0 0 0,-1-1-1 0 0,0 1 1 0 0,1 0 0 0 0,-1-1 0 0 0,0 1 0 0 0,1 0 0 0 0,-1-1 0 0 0,0 1 0 0 0,0-1 0 0 0,1 1 0 0 0,-1 0 0 0 0,0-1 0 0 0,0 1 0 0 0,0-1 0 0 0,0 1 0 0 0,0-1 0 0 0,1 1 0 0 0,-1-1 0 0 0,0 1 0 0 0,0-1 0 0 0,0 0 0 0 0,-1 1-247 0 0,1-1 0 0 0,0 1 1 0 0,-1 0-1 0 0,1 0 0 0 0,-1-1 1 0 0,1 1-1 0 0,0 0 0 0 0,-1 0 1 0 0,1-1-1 0 0,-1 1 0 0 0,1 0 1 0 0,-1 0-1 0 0,1 0 1 0 0,-1 0-1 0 0,1 0 0 0 0,0 0 1 0 0,-1 0-1 0 0,1 0 0 0 0,-2 0 1 0 0,-25 3-374 0 0,13 0 382 0 0,0 1 0 0 0,0 1 0 0 0,1 0 0 0 0,-19 10 0 0 0,-50 34 220 0 0,9 1-327 0 0,62-42 13 0 0,0 1 1 0 0,1 1-1 0 0,0 0 0 0 0,-11 14 0 0 0,12-8-4 0 0,8-15 2 0 0,1 0 1 0 0,-1 1-1 0 0,1-1 0 0 0,-1 0 0 0 0,1 1 0 0 0,-1-1 0 0 0,1 1 1 0 0,0-1-1 0 0,0 1 0 0 0,0-1 0 0 0,0 1 0 0 0,0-1 0 0 0,0 1 1 0 0,0-1-1 0 0,1 0 0 0 0,-1 1 0 0 0,0-1 0 0 0,1 1 1 0 0,0 1-1 0 0,0-1-31 0 0,0 0 0 0 0,1 0 0 0 0,-1 0 0 0 0,1 0 0 0 0,0 0 0 0 0,-1 0 0 0 0,1-1 0 0 0,0 1 0 0 0,0-1 0 0 0,4 3 0 0 0,3 1-127 0 0,1 0 1 0 0,1-1 0 0 0,-1 0 0 0 0,12 3 0 0 0,-19-6 146 0 0,19 4-254 0 0,-16-4 214 0 0,0 0 0 0 0,0 1-1 0 0,0 0 1 0 0,0 0 0 0 0,0 0-1 0 0,-1 1 1 0 0,1 0 0 0 0,-1 0 0 0 0,9 7-1 0 0,-11-6-26 0 0,-3 0 106 0 0,0-1 0 0 0,0 0 0 0 0,0 1 0 0 0,0-1 0 0 0,-1 0 0 0 0,1 1-1 0 0,-1-1 1 0 0,0 0 0 0 0,0 0 0 0 0,0 0 0 0 0,0 0 0 0 0,-1 0 0 0 0,1 0 0 0 0,-1 0-1 0 0,0 0 1 0 0,-3 3 0 0 0,-3 7 150 0 0,6-10-74 0 0,0 0 1 0 0,0 0-1 0 0,0 0 1 0 0,-1 0-1 0 0,1 0 1 0 0,-1 0-1 0 0,0 0 0 0 0,0-1 1 0 0,-5 4-1 0 0,-21 8 568 0 0,0 0-1 0 0,-62 18 0 0 0,44-17-421 0 0,47-14-245 0 0,-13 3-157 0 0,1 0 0 0 0,-1 0 1 0 0,1-1-1 0 0,-1-1 0 0 0,-20 2 0 0 0,33-4-1086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14479 0 0,'0'0'663'0'0,"0"0"-12"0"0,-1 3-415 0 0,-10 21-113 0 0,-21 32 1 0 0,3-6 87 0 0,-51 89 5 0 0,6-12 408 0 0,33-56 277 0 0,-19 38-259 0 0,-70 143-1603 0 0,115-221 850 0 0,1 0 1 0 0,1 2 0 0 0,2 0 0 0 0,1 0-1 0 0,-9 58 1 0 0,19-88-506 0 0,0-3-148 0 0,0 0-917 0 0,0 0-3546 0 0</inkml:trace>
  <inkml:trace contextRef="#ctx0" brushRef="#br0" timeOffset="1">0 578 6911 0 0,'0'0'315'0'0,"0"0"-7"0"0,3 0-199 0 0,40 2 2057 0 0,0-2 0 0 0,-1-1 0 0 0,65-12 0 0 0,127-34 2136 0 0,-228 45-4364 0 0,99-24 1048 0 0,38-8 48 0 0,-48 18-3335 0 0,-92 16-5022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28 266 2303 0 0,'0'0'488'0'0,"0"0"1210"0"0,0 0 528 0 0,1 2 109 0 0,1 7-1762 0 0,-1 0 0 0 0,0-1 1 0 0,0 1-1 0 0,-1 0 0 0 0,0-1 0 0 0,-1 1 1 0 0,0 0-1 0 0,0 0 0 0 0,-4 13 0 0 0,-4 29 420 0 0,7-20-598 0 0,-4 64 650 0 0,6-92-949 0 0,0-3 0 0 0,0 0-1 0 0,0 0-6 0 0,0 0-1 0 0,0 0 20 0 0,0 0 84 0 0,0 0 38 0 0,-1-2 8 0 0,-2-12 2 0 0,1 0 0 0 0,1-1 0 0 0,0 1 0 0 0,1 0 0 0 0,0-1 0 0 0,5-24 0 0 0,1 5 61 0 0,18-56 0 0 0,-18 70-219 0 0,2 1 0 0 0,0 0 1 0 0,1 0-1 0 0,1 1 0 0 0,1 0 1 0 0,16-20-1 0 0,-18 26-80 0 0,1 1 0 0 0,0 1-1 0 0,1-1 1 0 0,0 2 0 0 0,0-1 0 0 0,1 2 0 0 0,1-1 0 0 0,-1 2-1 0 0,22-10 1 0 0,-13 8-27 0 0,0 2 0 0 0,0 0 0 0 0,1 1-1 0 0,-1 1 1 0 0,35-3 0 0 0,-45 8 11 0 0,0-1-1 0 0,0 2 1 0 0,0-1 0 0 0,0 1-1 0 0,0 1 1 0 0,0 0 0 0 0,0 1-1 0 0,-1 0 1 0 0,1 0 0 0 0,-1 1-1 0 0,0 1 1 0 0,0 0 0 0 0,11 7-1 0 0,38 32-462 0 0,-12-9-3127 0 0,-32-24-2631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 9215 0 0,'0'0'422'0'0,"0"0"-13"0"0,0 0-22 0 0,0 0 881 0 0,0 0 414 0 0,0 0 81 0 0,0 0-188 0 0,-2 0-865 0 0,-3-1-627 0 0,0 1 1 0 0,0-1-1 0 0,0 1 0 0 0,1 1 0 0 0,-1-1 1 0 0,0 1-1 0 0,0 0 0 0 0,0 0 0 0 0,1 0 0 0 0,-1 0 1 0 0,-6 4-1 0 0,-15 5 90 0 0,16-6-114 0 0,0 0 0 0 0,0 1 0 0 0,0 0 0 0 0,0 0 0 0 0,1 1-1 0 0,-13 10 1 0 0,5-1 4 0 0,1 1 0 0 0,1 0 0 0 0,-17 24 0 0 0,27-33-36 0 0,1 0 0 0 0,0 0 0 0 0,0 0 0 0 0,0 1 1 0 0,1-1-1 0 0,0 1 0 0 0,1 0 0 0 0,-1 0 0 0 0,1 0 0 0 0,1 0 0 0 0,-1 16 1 0 0,2-22-12 0 0,1 1 1 0 0,-1-1-1 0 0,1 0 1 0 0,0 1-1 0 0,0-1 1 0 0,0 0-1 0 0,0 1 1 0 0,0-1 0 0 0,0 0-1 0 0,1 0 1 0 0,-1 0-1 0 0,1 0 1 0 0,-1 0-1 0 0,1-1 1 0 0,0 1 0 0 0,0 0-1 0 0,0-1 1 0 0,3 3-1 0 0,1-1 92 0 0,1 0 0 0 0,-1-1-1 0 0,1 1 1 0 0,0-1 0 0 0,-1-1-1 0 0,1 1 1 0 0,0-1 0 0 0,0 0-1 0 0,0-1 1 0 0,0 1 0 0 0,10-2-1 0 0,-1-1 120 0 0,0 0 0 0 0,0-1-1 0 0,28-10 1 0 0,-37 11-211 0 0,0-1-1 0 0,-1 0 1 0 0,0-1 0 0 0,1 0-1 0 0,-1 0 1 0 0,-1 0 0 0 0,1-1 0 0 0,0 1-1 0 0,-1-1 1 0 0,0 0 0 0 0,7-11 0 0 0,-5 7 4 0 0,0-2 1 0 0,-1 1 0 0 0,0-1-1 0 0,-1 0 1 0 0,0 0 0 0 0,3-13-1 0 0,-7 18-111 0 0,0 1-1 0 0,0-1 0 0 0,0 1 1 0 0,-1 0-1 0 0,0-1 1 0 0,0 1-1 0 0,0-1 1 0 0,-1 1-1 0 0,0-1 0 0 0,0 1 1 0 0,0 0-1 0 0,-1 0 1 0 0,-4-10-1 0 0,4 9-41 0 0,-1 0-1 0 0,0 0 0 0 0,-1 0 1 0 0,0 1-1 0 0,1 0 0 0 0,-2 0 1 0 0,1 0-1 0 0,-1 0 0 0 0,1 0 1 0 0,-11-6-1 0 0,15 11-162 0 0,-1-1 0 0 0,0 1 0 0 0,1-1 0 0 0,-1 1 0 0 0,0 0 0 0 0,0-1 0 0 0,1 1 0 0 0,-1 0 0 0 0,0 0 0 0 0,0-1 0 0 0,0 1 0 0 0,0 0 0 0 0,-1 0 0 0 0,-1 0-1297 0 0,-12-2-4414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64 190 3223 0 0,'0'-3'240'0'0,"-2"-12"25"0"0,-4-8 8441 0 0,5 21-5863 0 0,1 2-1521 0 0,0 0-664 0 0,0 0-136 0 0,-12 1 209 0 0,11 0-703 0 0,-1 0 0 0 0,0-1-1 0 0,0 1 1 0 0,1 0 0 0 0,-1 0 0 0 0,0 1 0 0 0,1-1-1 0 0,-1 0 1 0 0,1 0 0 0 0,0 1 0 0 0,-1-1 0 0 0,1 1-1 0 0,0-1 1 0 0,0 1 0 0 0,0 0 0 0 0,0-1 0 0 0,0 1-1 0 0,0 0 1 0 0,0 0 0 0 0,1-1 0 0 0,-2 4 0 0 0,0 6 73 0 0,-1-1 1 0 0,-1 18 0 0 0,3-20-50 0 0,-1 8-13 0 0,1 0 0 0 0,1 0-1 0 0,1 23 1 0 0,0-33-35 0 0,0 0 0 0 0,0 1 0 0 0,0-1 0 0 0,1 0 0 0 0,0-1 0 0 0,0 1 0 0 0,1 0 0 0 0,-1-1 0 0 0,1 1 0 0 0,0-1 0 0 0,6 8 0 0 0,-6-10 8 0 0,0 0 1 0 0,0-1-1 0 0,0 1 1 0 0,0-1-1 0 0,0 0 1 0 0,0 0-1 0 0,1 0 0 0 0,-1 0 1 0 0,1 0-1 0 0,-1-1 1 0 0,1 1-1 0 0,0-1 1 0 0,-1 0-1 0 0,1 0 1 0 0,0-1-1 0 0,0 1 1 0 0,0-1-1 0 0,0 0 0 0 0,0 0 1 0 0,-1 0-1 0 0,1 0 1 0 0,0-1-1 0 0,7-1 1 0 0,0-1 25 0 0,1-1 0 0 0,-1 0 0 0 0,0-1 0 0 0,0 0 0 0 0,-1 0 0 0 0,15-10 0 0 0,3-4 13 0 0,0-1 1 0 0,-1-1-1 0 0,-1-1 0 0 0,26-29 0 0 0,-44 39-136 0 0,-4 0-32 0 0,-4 10 15 0 0,0 2 8 0 0,0 0 7 0 0,-2 1 24 0 0,-11 4 51 0 0,0 4 12 0 0,10-5 13 0 0,-1 1-1 0 0,0-1 0 0 0,1 1 1 0 0,0 0-1 0 0,0 0 0 0 0,1 0 1 0 0,-1 1-1 0 0,1-1 0 0 0,0 0 1 0 0,-2 12-1 0 0,4-15 1 0 0,0 0-1 0 0,1 0 1 0 0,-1 0-1 0 0,1 0 1 0 0,-1 0-1 0 0,1 0 1 0 0,0 0-1 0 0,0-1 1 0 0,0 1-1 0 0,0 0 1 0 0,0 0-1 0 0,0-1 1 0 0,0 1-1 0 0,1 0 1 0 0,-1-1-1 0 0,1 0 1 0 0,-1 1-1 0 0,1-1 1 0 0,-1 0-1 0 0,3 2 1 0 0,1-1 26 0 0,0 0 1 0 0,1 0 0 0 0,-1 0-1 0 0,0 0 1 0 0,1-1-1 0 0,0 0 1 0 0,6 0-1 0 0,41 0 332 0 0,-24-2 29 0 0,30-6 0 0 0,-46 4-277 0 0,0 1-1 0 0,0-2 0 0 0,0 0 0 0 0,19-9 0 0 0,-24 9-67 0 0,-1 0 0 0 0,0-1 0 0 0,0 0 0 0 0,-1 0 0 0 0,1 0 0 0 0,-1-1 0 0 0,-1 0-1 0 0,1-1 1 0 0,-1 1 0 0 0,0-1 0 0 0,8-13 0 0 0,-1-4 200 0 0,-2 0 0 0 0,12-35 0 0 0,-14 35-216 0 0,-1 8-418 0 0,1 1 1 0 0,0 0-1 0 0,1 1 0 0 0,1 0 1 0 0,12-14-1 0 0,-16 16-2446 0 0,-5 10 1370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 6911 0 0,'0'0'315'0'0,"0"-2"-7"0"0,0-8-199 0 0,-3-2 127 0 0,3 9 926 0 0,-14 4 2031 0 0,10 0-3015 0 0,1 0-1 0 0,0 0 1 0 0,0 1 0 0 0,0-1-1 0 0,0 1 1 0 0,0 0-1 0 0,0-1 1 0 0,0 2 0 0 0,0-1-1 0 0,1 0 1 0 0,-1 0 0 0 0,1 1-1 0 0,0-1 1 0 0,0 1 0 0 0,-1 0-1 0 0,-1 5 1 0 0,-4 6 58 0 0,1 0 0 0 0,-8 21 0 0 0,5-10 409 0 0,2-6-369 0 0,-1 0 0 0 0,-1-1 0 0 0,-14 20 0 0 0,2-1 12 0 0,-16 24-38 0 0,30-50-172 0 0,6-9-28 0 0,2-2-130 0 0,0 0-59 0 0,0 0-1190 0 0,0 0-4717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0,'0'0'248'0'0,"0"0"-248"0"0,0 0 0 0 0,0 0 0 0 0,1 16 1216 0 0,3 0 200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13039 0 0,'0'0'598'0'0,"0"0"-10"0"0,-3 1-380 0 0,-32 7 168 0 0,1 1 1 0 0,0 2-1 0 0,1 2 1 0 0,1 0-1 0 0,0 3 1 0 0,-48 30 0 0 0,71-40-369 0 0,4-3-6 0 0,0 0-1 0 0,0 0 1 0 0,1 1-1 0 0,-1 0 1 0 0,1 0-1 0 0,0 0 1 0 0,0 0-1 0 0,0 1 1 0 0,-5 8 0 0 0,8-12 4 0 0,1-1 0 0 0,0 1 0 0 0,-1 0 1 0 0,1-1-1 0 0,0 1 0 0 0,0 0 0 0 0,-1-1 1 0 0,1 1-1 0 0,0 0 0 0 0,0 0 0 0 0,0-1 1 0 0,0 1-1 0 0,0 0 0 0 0,0-1 0 0 0,0 1 1 0 0,0 1-1 0 0,0 1 8 0 0,0-2-14 0 0,0 0 1 0 0,0 0 0 0 0,0 0 0 0 0,0 0 0 0 0,0 1 0 0 0,0-1 0 0 0,1 0 0 0 0,-1 0 0 0 0,0 0-1 0 0,0 0 1 0 0,2 1 0 0 0,0 2-1 0 0,1 0 0 0 0,0-1 0 0 0,0 1 0 0 0,0-1 0 0 0,1 0 0 0 0,-1 0 0 0 0,6 3 0 0 0,29 18 0 0 0,0-5 0 0 0,-17-9 0 0 0,35 24 0 0 0,-44-26 0 0 0,-3-1 0 0 0,0-1 0 0 0,14 15 0 0 0,1 1 0 0 0,-15-9 0 0 0,-7 2 0 0 0,-4-1 0 0 0,1-12 17 0 0,0 0-1 0 0,0-1 1 0 0,0 1 0 0 0,0-1-1 0 0,0 1 1 0 0,0-1-1 0 0,0 1 1 0 0,-1-1 0 0 0,1 0-1 0 0,-1 1 1 0 0,1-1-1 0 0,-1 0 1 0 0,1 0 0 0 0,-1 0-1 0 0,0 0 1 0 0,1-1-1 0 0,-1 1 1 0 0,0 0-1 0 0,0-1 1 0 0,1 1 0 0 0,-1-1-1 0 0,0 1 1 0 0,0-1-1 0 0,0 0 1 0 0,0 0 0 0 0,-2 0-1 0 0,-4 0 104 0 0,1 0 0 0 0,-1-1 0 0 0,0 0 0 0 0,-15-3 0 0 0,-47-19 612 0 0,43 14-425 0 0,-44-10 1 0 0,56 16-489 0 0,-1 1-1 0 0,0 0 1 0 0,1 1 0 0 0,-1 1-1 0 0,-19 2 1 0 0,6 2-1182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7055 0 0,'-14'5'134'0'0,"1"0"0"0"0,0 1 0 0 0,0 1-1 0 0,0 0 1 0 0,-12 10 0 0 0,7-5 21 0 0,-22 10-1 0 0,14-11-60 0 0,-3 1 2835 0 0,22-7-2626 0 0,1 0 0 0 0,-1 0 0 0 0,1 1 1 0 0,0 0-1 0 0,1 0 0 0 0,0 0 0 0 0,0 1 0 0 0,0-1 0 0 0,-5 11 0 0 0,-2 2 9 0 0,-3 2-110 0 0,1 2 0 0 0,1 0 0 0 0,1 1 0 0 0,1 0 0 0 0,1 1 0 0 0,-7 29 0 0 0,15-47-71 0 0,1 0 0 0 0,0 1 0 0 0,1-1 0 0 0,-1 1 0 0 0,1-1 0 0 0,1 0 0 0 0,-1 1 0 0 0,3 7 0 0 0,-3-15-109 0 0,0 1 0 0 0,1 0 1 0 0,-1-1-1 0 0,0 1 0 0 0,1 0 0 0 0,-1-1 0 0 0,0 1 1 0 0,1 0-1 0 0,-1-1 0 0 0,1 1 0 0 0,-1-1 0 0 0,1 1 1 0 0,-1-1-1 0 0,1 1 0 0 0,0-1 0 0 0,-1 1 0 0 0,1-1 1 0 0,0 0-1 0 0,-1 1 0 0 0,2-1 0 0 0,0 2 57 0 0,2 0 2 0 0,1 0 1 0 0,-1 0-1 0 0,0 0 0 0 0,1 0 0 0 0,-1-1 0 0 0,1 1 0 0 0,-1-1 0 0 0,1 0 1 0 0,-1-1-1 0 0,1 1 0 0 0,0-1 0 0 0,-1 0 0 0 0,1 0 0 0 0,0 0 1 0 0,8-2-1 0 0,6-2 184 0 0,-2-1 1 0 0,31-12 0 0 0,-29 9-138 0 0,44-19 209 0 0,-1-2-1 0 0,103-69 1 0 0,-141 83-159 0 0,23-21 0 0 0,-39 29-63 0 0,0 0 0 0 0,0-1 0 0 0,-1 0 0 0 0,0-1 0 0 0,11-16 0 0 0,-17 23-104 0 0,0-1-1 0 0,-1 0 0 0 0,1 1 1 0 0,-1-1-1 0 0,0 0 0 0 0,0 0 1 0 0,0 0-1 0 0,0 0 0 0 0,0 1 1 0 0,0-1-1 0 0,-1 0 0 0 0,1 0 1 0 0,-1 1-1 0 0,0-1 0 0 0,0 0 1 0 0,-1-2-1 0 0,-1 1-40 0 0,1 0-1 0 0,0 1 0 0 0,-1 0 1 0 0,0-1-1 0 0,0 1 1 0 0,0 0-1 0 0,0 0 0 0 0,-1 1 1 0 0,1-1-1 0 0,-1 0 1 0 0,0 1-1 0 0,-3-2 0 0 0,-10-4-216 0 0,-25-9-1 0 0,37 15 213 0 0,-18-7-142 0 0,7 2 66 0 0,-1 1 1 0 0,-33-7 0 0 0,45 12 96 0 0,-1 0-1 0 0,0 1 0 0 0,1 0 1 0 0,-1 0-1 0 0,0 0 1 0 0,0 1-1 0 0,1-1 1 0 0,-1 2-1 0 0,0-1 0 0 0,1 0 1 0 0,-1 1-1 0 0,1 0 1 0 0,-6 3-1 0 0,4-1 3 0 0,0 0 0 0 0,1 1 0 0 0,0-1-1 0 0,0 1 1 0 0,1 1 0 0 0,-1-1 0 0 0,1 1 0 0 0,0-1-1 0 0,0 2 1 0 0,-4 8 0 0 0,3-6-293 0 0,1 0 0 0 0,1 1 1 0 0,0 0-1 0 0,0 0 0 0 0,1 0 0 0 0,-4 20 0 0 0,5-14-707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96 181 11975 0 0,'0'0'267'0'0,"-1"2"42"0"0,-4 5 25 0 0,-6 9 85 0 0,-25 26 0 0 0,-7-1 4164 0 0,44-41-4524 0 0,0 1 0 0 0,0-1 0 0 0,0 1 0 0 0,-1-1 1 0 0,1 0-1 0 0,0 0 0 0 0,0 0 0 0 0,0 1 0 0 0,0-1 0 0 0,0 0 0 0 0,0 0 0 0 0,0 0 1 0 0,0 0-1 0 0,-1 0 0 0 0,1-1 0 0 0,0 1 0 0 0,0 0 0 0 0,2-1 0 0 0,15-5-78 0 0,-17 5 32 0 0,20-9-13 0 0,-1-1 0 0 0,0-1 0 0 0,-1-2 0 0 0,24-20 0 0 0,6-3 0 0 0,19-16 0 0 0,-38 28 0 0 0,2 2 0 0 0,56-33 0 0 0,-85 55 0 0 0,-1 0 0 0 0,0 0 0 0 0,0 0 0 0 0,1 0 0 0 0,-1 1 0 0 0,0-1 0 0 0,1 1 0 0 0,4-1 0 0 0,3 4 0 0 0,-9-2 0 0 0,0 0 0 0 0,0 0 0 0 0,0 0 0 0 0,0 0 0 0 0,-1 0 0 0 0,1 1 0 0 0,0-1 0 0 0,-1 0 0 0 0,1 1 0 0 0,-1-1 0 0 0,1 0 0 0 0,-1 1 0 0 0,1-1 0 0 0,-1 1 0 0 0,0-1 0 0 0,0 1 0 0 0,0-1 0 0 0,0 3 0 0 0,-2 28 0 0 0,1-29 0 0 0,-21 115 0 0 0,19-102 3 0 0,2-12-70 0 0,0 0-1 0 0,1-1 1 0 0,-1 1 0 0 0,1 0-1 0 0,0 6 1 0 0,0-8-408 0 0,0-2-1158 0 0,0 0-4506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 2759 0 0,'2'-2'207'0'0,"10"-12"1456"0"0,-12 14-1557 0 0,0-1-1 0 0,0 1 1 0 0,0 0 0 0 0,0 0 0 0 0,0 0 0 0 0,0 0 0 0 0,0 0 0 0 0,0 0 0 0 0,0 0 0 0 0,0 0 0 0 0,1 0 0 0 0,-1 0 0 0 0,0 0 0 0 0,0-1 0 0 0,0 1 0 0 0,0 0-1 0 0,0 0 1 0 0,0 0 0 0 0,0 0 0 0 0,0 0 0 0 0,0 0 0 0 0,1 0 0 0 0,-1 0 0 0 0,0 0 0 0 0,0 0 0 0 0,0 0 0 0 0,0 0 0 0 0,0 0 0 0 0,0 0 0 0 0,0 0 0 0 0,0 0-1 0 0,1 0 1 0 0,-1 0 0 0 0,0 0 0 0 0,0 0 0 0 0,0 0 0 0 0,0 0 0 0 0,0 0 0 0 0,0 0 0 0 0,0 0 0 0 0,0 0 0 0 0,0 1 0 0 0,1-1 0 0 0,-1 0 0 0 0,0 0 0 0 0,0 0-1 0 0,0 0 1 0 0,0 0 0 0 0,0 0 0 0 0,0 0 0 0 0,0 0 0 0 0,0 0 0 0 0,0 0 0 0 0,-1 10 6242 0 0,0-3-5766 0 0,0-5-2558 0 0,-5 16 2315 0 0,0 0 0 0 0,-1-1-1 0 0,-1 1 1 0 0,-1-2 0 0 0,-13 21 0 0 0,-5 9 203 0 0,-75 174 706 0 0,55-111-1140 0 0,36-87-31 0 0,0 0 0 0 0,-25 35 1 0 0,27-45-560 0 0,-1 0 0 0 0,0-1 0 0 0,-1 0 1 0 0,0 0-1 0 0,-20 14 0 0 0,17-16-878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3223 0 0,'0'-2'143'0'0,"0"-2"-78"0"0,0 0-50 0 0,0 0 0 0 0,0 0 0 0 0,1 0 0 0 0,-1 0 0 0 0,1 0 0 0 0,1-5-1 0 0,4-1 349 0 0,0 6 687 0 0,-1 0 1 0 0,1 1-1 0 0,0 0 0 0 0,0 0 0 0 0,0 0 0 0 0,0 1 1 0 0,0-1-1 0 0,8 0 0 0 0,34-4 1124 0 0,64-1 1 0 0,-1 1-568 0 0,-57 2-1031 0 0,85-15 309 0 0,-116 16-927 0 0,-14 2-354 0 0,1 1-1 0 0,-1-2 0 0 0,1 0 1 0 0,9-4-1 0 0,-1-1-370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5063 0 0,'0'0'390'0'0,"1"3"-10"0"0,0 4 160 0 0,-1 0 1 0 0,1 0-1 0 0,-1 0 0 0 0,-1 0 1 0 0,1 0-1 0 0,-1 0 0 0 0,0 0 1 0 0,-1-1-1 0 0,1 1 1 0 0,-2 0-1 0 0,-2 8 0 0 0,-7 9 153 0 0,-22 38 0 0 0,12-24-321 0 0,-35 62 351 0 0,-37 71-148 0 0,67-117-498 0 0,8-19 79 0 0,2 1 1 0 0,1 1-1 0 0,-11 40 0 0 0,26-75-38 0 0,1-2 8 0 0,0 0 2 0 0,3 0 19 0 0,5-2-25 0 0,0 1 0 0 0,0-2-1 0 0,0 1 1 0 0,-1-1 0 0 0,1 0 0 0 0,-1-1 0 0 0,10-5 0 0 0,51-39 293 0 0,-28 19-222 0 0,-13 10-247 0 0,0 1 0 0 0,1 1 0 0 0,60-25 0 0 0,-69 35-32 0 0,-11 3 40 0 0,0 1 0 0 0,16-3 0 0 0,-10 6-26 0 0,-4 6 16 0 0,-9-4 101 0 0,0 0 10 0 0,0 4-11 0 0,-1-1 0 0 0,1 0 0 0 0,-1 0 0 0 0,0 0 0 0 0,0 0 0 0 0,-1 0 0 0 0,1 0 0 0 0,-1 0 0 0 0,0 0 0 0 0,-1 0 0 0 0,1 0 0 0 0,-1-1 0 0 0,0 1 0 0 0,0 0 0 0 0,-1-1 0 0 0,1 1 0 0 0,-7 7 0 0 0,9-12-44 0 0,-6 9 65 0 0,0 1-1 0 0,-1-1 1 0 0,-1 0-1 0 0,1 0 1 0 0,-17 14 0 0 0,11-13-451 0 0,1 0 0 0 0,0 1 1 0 0,-14 17-1 0 0,16-14-5841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3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0,'0'0'887'0'0,"1"2"-498"0"0,2 3-174 0 0,-1-1-1 0 0,1 1 1 0 0,0-1-1 0 0,0 0 1 0 0,0 0-1 0 0,7 7 1 0 0,29 21 649 0 0,-21-17-656 0 0,147 116 1168 0 0,53 45 678 0 0,-42-7-235 0 0,-167-160-1713 0 0,0 1 1 0 0,0 0-1 0 0,-1 1 1 0 0,-1 0-1 0 0,0 0 0 0 0,8 18 1 0 0,-12-23-73 0 0,-1-1 0 0 0,-1 1 0 0 0,1 0 0 0 0,-1-1 0 0 0,0 1 1 0 0,0 0-1 0 0,-1 0 0 0 0,0 0 0 0 0,0 0 0 0 0,0 0 0 0 0,0 0 0 0 0,-1 0 1 0 0,0 0-1 0 0,-1-1 0 0 0,1 1 0 0 0,-5 10 0 0 0,2-8-6 0 0,0-1 0 0 0,-1 1 1 0 0,1-1-1 0 0,-1 0 0 0 0,-1 0 0 0 0,1-1 0 0 0,-1 0 0 0 0,-13 11 1 0 0,-5 1 67 0 0,-32 19 0 0 0,32-22 11 0 0,3-2-2 0 0,-120 82 468 0 0,89-57-483 0 0,31-25-334 0 0,1 2 1 0 0,0 0 0 0 0,1 2-1 0 0,-28 30 1 0 0,34-31-963 0 0,4-5-60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4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10 1839 0 0,'0'0'379'0'0,"0"0"918"0"0,1-3 405 0 0,3-3-85 0 0,-6 5 796 0 0,-13 11 1942 0 0,0 1-4878 0 0,-49 30 638 0 0,-19 11-136 0 0,-89 33-356 0 0,155-78 300 0 0,-17 10-26 0 0,-51 21 20 0 0,-39 11 195 0 0,122-48 36 0 0,2-1 10 0 0,0 0 0 0 0,0 0-12 0 0,0 0-2 0 0,0 0 0 0 0,0 0-8 0 0,0 0-32 0 0,0 0-9 0 0,2 1-6 0 0,7 2-23 0 0,-1-1 1 0 0,1 1-1 0 0,0-1 0 0 0,0-1 0 0 0,0 0 0 0 0,11 0 0 0 0,15 2 63 0 0,-14 1-86 0 0,1 0-1 0 0,39 13 1 0 0,-50-12-52 0 0,0 0-1 0 0,0 0 1 0 0,0 1 0 0 0,-1 1 0 0 0,0-1 0 0 0,17 16 0 0 0,-5-3-16 0 0,-2-1 289 0 0,30 32 1 0 0,-46-44-213 0 0,1-1 1 0 0,-1 1 0 0 0,0 0-1 0 0,0 0 1 0 0,-1 1-1 0 0,0-1 1 0 0,0 1 0 0 0,0 0-1 0 0,-1-1 1 0 0,0 1-1 0 0,1 8 1 0 0,-2-11-40 0 0,0 1-11 0 0,-5 14 71 0 0,3-15-57 0 0,-1-1 0 0 0,0 1-1 0 0,1-1 1 0 0,-1 1 0 0 0,-1-1 0 0 0,1 0-1 0 0,0 0 1 0 0,-1 0 0 0 0,0 0 0 0 0,0-1 0 0 0,0 1-1 0 0,0-1 1 0 0,0 0 0 0 0,0 1 0 0 0,0-1 0 0 0,-6 2-1 0 0,-6 3 86 0 0,0 0-1 0 0,-23 6 0 0 0,-69 23 204 0 0,-90 24-624 0 0,137-45-92 0 0,-24 5-946 0 0,46-18 626 0 0,38-2 722 0 0,0 0 0 0 0,-1 0 0 0 0,1 0 0 0 0,-1 0 0 0 0,1 0 0 0 0,0 0 0 0 0,-1 0 0 0 0,1-1 0 0 0,0 1 0 0 0,-1 0 0 0 0,1 0 0 0 0,0 0 0 0 0,-1-1 0 0 0,1 1 0 0 0,0 0 1 0 0,-1 0-1 0 0,1-1 0 0 0,0 1 0 0 0,-1 0 0 0 0,1 0 0 0 0,0-1 0 0 0,0 1 0 0 0,0 0 0 0 0,-1-1 0 0 0,1 1 0 0 0,0-1 0 0 0,0 1 0 0 0,0 0 0 0 0,0-1 0 0 0,-1 1 0 0 0,1 0 0 0 0,0-1 1 0 0,0 1-1 0 0,0-1 0 0 0,0 1 0 0 0,0 0 0 0 0,0-1 0 0 0,0 0 0 0 0,3-14-44 0 0,-1 10 36 0 0,1 1 0 0 0,-1 0 0 0 0,1-1-1 0 0,-1 1 1 0 0,1 0 0 0 0,0 0 0 0 0,1 1-1 0 0,-1-1 1 0 0,1 1 0 0 0,-1-1 0 0 0,1 1-1 0 0,0 0 1 0 0,0 1 0 0 0,6-4-1 0 0,7-3-189 0 0,1 0-1 0 0,20-5 0 0 0,40-12-891 0 0,-39 16 532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4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20 7831 0 0,'0'0'603'0'0,"-2"-1"-396"0"0,-2 0-85 0 0,0 0 1 0 0,-1 0-1 0 0,1 0 1 0 0,0 0-1 0 0,0 1 1 0 0,0 0-1 0 0,-1-1 1 0 0,1 2-1 0 0,0-1 1 0 0,0 0-1 0 0,0 1 0 0 0,-1 0 1 0 0,-5 2-1 0 0,-4 3 754 0 0,-1 0-1 0 0,-19 11 0 0 0,1 1-259 0 0,4-4-105 0 0,0 1 0 0 0,2 1 1 0 0,0 2-1 0 0,1 0 0 0 0,-39 37 1 0 0,58-48-429 0 0,1 1 1 0 0,-1 0 0 0 0,2 0 0 0 0,-8 13 0 0 0,10-17-60 0 0,1 0 0 0 0,0 1 1 0 0,0 0-1 0 0,0 0 0 0 0,1-1 1 0 0,0 1-1 0 0,-1 0 0 0 0,2 0 1 0 0,-1 0-1 0 0,0 7 0 0 0,2-10-11 0 0,-1 0 0 0 0,1 0 0 0 0,-1 0 0 0 0,1 0 0 0 0,0-1-1 0 0,-1 1 1 0 0,1 0 0 0 0,0-1 0 0 0,0 1 0 0 0,0 0 0 0 0,1-1 0 0 0,-1 1-1 0 0,0-1 1 0 0,1 0 0 0 0,-1 1 0 0 0,0-1 0 0 0,1 0 0 0 0,0 0 0 0 0,-1 0-1 0 0,1 0 1 0 0,0 0 0 0 0,-1 0 0 0 0,1-1 0 0 0,0 1 0 0 0,2 0 0 0 0,6 2 90 0 0,-1-1 0 0 0,1 0 1 0 0,14 2-1 0 0,-9-3 72 0 0,0-1 0 0 0,0 0-1 0 0,1-1 1 0 0,-1 0 0 0 0,27-7-1 0 0,-13 0 162 0 0,55-23-1 0 0,-80 29-330 0 0,1 0 1 0 0,0 0-1 0 0,-1-1 0 0 0,0 0 1 0 0,1 1-1 0 0,-1-2 1 0 0,0 1-1 0 0,-1 0 0 0 0,1-1 1 0 0,-1 0-1 0 0,5-5 1 0 0,-6 6-3 0 0,0-1 0 0 0,0 0 0 0 0,0 0 0 0 0,-1 0 0 0 0,1 0 1 0 0,-1 0-1 0 0,0 0 0 0 0,0 0 0 0 0,-1 0 0 0 0,1 0 1 0 0,-1-1-1 0 0,0 1 0 0 0,0-7 0 0 0,-1-1-86 0 0,-1 0 0 0 0,0 0 0 0 0,-1 1 0 0 0,0-1-1 0 0,0 1 1 0 0,-2-1 0 0 0,1 1 0 0 0,-1 1 0 0 0,-1-1 0 0 0,0 1-1 0 0,0 0 1 0 0,-1 0 0 0 0,0 0 0 0 0,-1 1 0 0 0,-17-16 0 0 0,22 23-294 0 0,-10-8-460 0 0,1 5-2508 0 0,2 2-1950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4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57 5983 0 0,'0'0'464'0'0,"0"0"-128"0"0,0 0 600 0 0,0 0 295 0 0,0 0 60 0 0,0 0-77 0 0,-1-2-367 0 0,-3-3-355 0 0,-6-11 1007 0 0,8-10 383 0 0,1 23-1284 0 0,1 3-113 0 0,0 0-49 0 0,0 0-11 0 0,-2-1-49 0 0,1 0-362 0 0,0 1 1 0 0,0 0-1 0 0,1-1 0 0 0,-1 1 1 0 0,0-1-1 0 0,0 1 0 0 0,0 0 0 0 0,0 0 1 0 0,0 0-1 0 0,0 0 0 0 0,0-1 0 0 0,-1 1 1 0 0,1 0-1 0 0,0 1 0 0 0,0-1 0 0 0,0 0 1 0 0,0 0-1 0 0,0 0 0 0 0,0 1 0 0 0,0-1 1 0 0,1 0-1 0 0,-3 1 0 0 0,-16 5-1 0 0,1 1-1 0 0,0 0 0 0 0,-33 19 1 0 0,-104 71-245 0 0,-105 63-434 0 0,255-157 661 0 0,-232 133-381 0 0,174-97 246 0 0,-94 80-1 0 0,154-116 139 0 0,0 0 0 0 0,0-1 0 0 0,0 1 1 0 0,0 0-1 0 0,0 1 0 0 0,1-1 0 0 0,0 0 0 0 0,-1 1 0 0 0,1-1 0 0 0,1 1 0 0 0,-1 0 0 0 0,0 0 0 0 0,1 0 0 0 0,0 0 0 0 0,0-1 1 0 0,0 2-1 0 0,0-1 0 0 0,1 0 0 0 0,0 0 0 0 0,-1 0 0 0 0,1 0 0 0 0,1 0 0 0 0,-1 0 0 0 0,2 6 0 0 0,-2-9 16 0 0,0 0-1 0 0,1 1 0 0 0,-1-1 1 0 0,0 0-1 0 0,1 0 0 0 0,-1 0 1 0 0,1 0-1 0 0,0 0 0 0 0,-1 0 1 0 0,1 0-1 0 0,0-1 0 0 0,-1 1 1 0 0,1 0-1 0 0,0 0 0 0 0,2 1 0 0 0,1 2 30 0 0,5 5 58 0 0,0 0-1 0 0,0-1 1 0 0,1 0-1 0 0,0 0 1 0 0,0-1-1 0 0,1-1 1 0 0,0 0-1 0 0,0 0 1 0 0,0-1-1 0 0,22 7 1 0 0,-5-4 164 0 0,0-2 1 0 0,1-1 0 0 0,43 3-1 0 0,171-9 1008 0 0,0-20-170 0 0,-118 8-719 0 0,-109 13-293 0 0,-16 0-90 0 0,0 0 0 0 0,0 0 0 0 0,1 0 0 0 0,-1 0 0 0 0,0 0 0 0 0,0 0-1 0 0,0 0 1 0 0,0 0 0 0 0,0 0 0 0 0,0 0 0 0 0,0 0 0 0 0,0 0 0 0 0,1 0 0 0 0,-1 0 0 0 0,0 0 0 0 0,0 0 0 0 0,0 0 0 0 0,0 0 0 0 0,0 0 0 0 0,0 0 0 0 0,0 0 0 0 0,0 0 0 0 0,0 0 0 0 0,1 0 0 0 0,-1 0-1 0 0,0 0 1 0 0,0 0 0 0 0,0 1 0 0 0,0-1 0 0 0,0 0 0 0 0,0 0 0 0 0,0 0 0 0 0,0 0 0 0 0,0 0 0 0 0,0 0 0 0 0,0 0 0 0 0,0 0 0 0 0,0 0 0 0 0,0 0 0 0 0,0 1 0 0 0,0-1 0 0 0,0 0 0 0 0,0 0 0 0 0,0 0-1 0 0,3 8-6 0 0,-3-6-77 0 0,0 5 197 0 0,-1-1-3128 0 0,1-6 1558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80 919 0 0,'2'-2'67'0'0,"26"-23"1018"0"0,-26 24 122 0 0,9-7 1205 0 0,-1 1-1594 0 0,0-1 0 0 0,9-10-1 0 0,-17 16-463 0 0,-2 2 140 0 0,0 0 68 0 0,0 0 12 0 0,3-5-387 0 0,-3 2 1764 0 0,0 2 4389 0 0,-20 16-6242 0 0,-14 13-42 0 0,18-14-38 0 0,-1 0-1 0 0,-1-2 0 0 0,-23 14 1 0 0,5-3-24 0 0,-115 66-58 0 0,110-65 64 0 0,29-17 0 0 0,2 2 0 0 0,2-2-12 0 0,7-6 9 0 0,1-1-1 0 0,-1 1 1 0 0,1-1-1 0 0,-1 1 1 0 0,1 0 0 0 0,0-1-1 0 0,-1 1 1 0 0,1 0-1 0 0,-1-1 1 0 0,1 1-1 0 0,0 0 1 0 0,0-1-1 0 0,-1 1 1 0 0,1 1 0 0 0,-1 2-6 0 0,0-2 9 0 0,0 0 0 0 0,0-1 0 0 0,0 1 0 0 0,1 0 0 0 0,-1 0 0 0 0,1 0 0 0 0,-1-1 0 0 0,1 1 0 0 0,-1 0 0 0 0,1 0 0 0 0,0 3 0 0 0,0 0 0 0 0,-2 13-4 0 0,2-8-22 0 0,3-1 3 0 0,0 6 12 0 0,5-1 11 0 0,-4-11 24 0 0,-1 0 0 0 0,1 0 0 0 0,0 0 0 0 0,0 0 0 0 0,1 0 0 0 0,-1-1 0 0 0,0 0 0 0 0,1 0 0 0 0,-1 0 0 0 0,1-1 0 0 0,0 1 0 0 0,0-1 0 0 0,5 1 0 0 0,9 0 148 0 0,-1-1 0 0 0,22-1 0 0 0,-19 0-96 0 0,85-7 947 0 0,-72 3-614 0 0,1 2-1 0 0,43 3 0 0 0,-59 0-333 0 0,1 0-1 0 0,0-1 1 0 0,25-4-1 0 0,-35 2-20 0 0,-1 1-1 0 0,1-2 1 0 0,0 1-1 0 0,-1-2 1 0 0,1 1 0 0 0,-1-1-1 0 0,0 0 1 0 0,9-7-1 0 0,-14 9-5 0 0,7-4-24 0 0,-1-3 24 0 0,-7 7-38 0 0,-1-1-9 0 0,5-15 64 0 0,-5 15-63 0 0,-2 3 2 0 0,0-1-1 0 0,1 0 0 0 0,-1 1 0 0 0,0-1 0 0 0,0 1 1 0 0,0-1-1 0 0,1 0 0 0 0,-1 1 0 0 0,0-1 0 0 0,0 0 1 0 0,0 1-1 0 0,0-1 0 0 0,0 0 0 0 0,0 1 0 0 0,0-2 0 0 0,0 1-2 0 0,0-1 0 0 0,0 1-1 0 0,0 0 1 0 0,0 0-1 0 0,0 0 1 0 0,-1 0-1 0 0,1 0 1 0 0,0-1-1 0 0,-1 1 1 0 0,1 0-1 0 0,0 0 1 0 0,-1 0-1 0 0,1 0 1 0 0,-1 0 0 0 0,0 0-1 0 0,1 0 1 0 0,-1 0-1 0 0,-1 0 1 0 0,0-2-1 0 0,-29-40-12 0 0,28 39-36 0 0,-5-4 25 0 0,-2 0-33 0 0,7 7 31 0 0,1-1 0 0 0,-1 1 0 0 0,1-1 0 0 0,-1 1 0 0 0,0 0 0 0 0,0 0 0 0 0,0 0 0 0 0,0 0 0 0 0,0 0 0 0 0,0 1 0 0 0,-3-1 0 0 0,-5 0-89 0 0,4 0 42 0 0,1 0 0 0 0,-1 1 0 0 0,0 0 0 0 0,0 0 0 0 0,1 0 0 0 0,-1 1 0 0 0,-11 3 0 0 0,-3 0-27 0 0,16-4 69 0 0,-7 4-24 0 0,-7 12-70 0 0,16-13 76 0 0,-3 8 26 0 0,0 2-21 0 0,3 2 32 0 0,3-5 11 0 0,-1 0 0 0 0,1 0 0 0 0,0 0 0 0 0,1 12 0 0 0,4 1 1 0 0,-2-17 3 0 0,0-2 6 0 0,-1 1 0 0 0,2 3 20 0 0,0-1 1 0 0,0-1-1 0 0,0 1 0 0 0,1 0 1 0 0,0-1-1 0 0,8 7 1 0 0,-3-1-9 0 0,-6-8 26 0 0,4 5-24 0 0,-4-5 24 0 0,7 2-164 0 0,-9-6-84 0 0,0 0 0 0 0,0 0 0 0 0,-1-1 0 0 0,1 1 0 0 0,0 0 0 0 0,0-1 0 0 0,0 0-1 0 0,0 1 1 0 0,0-1 0 0 0,-1 0 0 0 0,1 0 0 0 0,0 0 0 0 0,-1 0 0 0 0,1 0 0 0 0,-1 0 0 0 0,1-1 0 0 0,1-1 0 0 0,-3 3 95 0 0,11-9-6461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8:5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1375 0 0,'0'0'164'0'0,"0"0"151"0"0,0 0 65 0 0,0 0 17 0 0,0 0-46 0 0,0 0-203 0 0,0 0-57 0 0,0 0 45 0 0,0 0 2 0 0,0 0-2 0 0,0 0 36 0 0,0 0 150 0 0,0 0 59 0 0,0 0 16 0 0,0 0-30 0 0,0 0-140 0 0,2-1-61 0 0,11-16 290 0 0,10-7-1029 0 0,-23 24-1462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0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127 112 919 0 0,'0'0'259'0'0,"1"-2"749"0"0,25-35 4852 0 0,-22 32-6701 0 0,2 0 4751 0 0,6-5 1622 0 0,-11 9-5459 0 0,6-7 423 0 0,0 0-1 0 0,-1-1 1 0 0,6-11 0 0 0,-11 18-232 0 0,-1 2 0 0 0,0 0 0 0 0,0 0 0 0 0,4-4 249 0 0,-5 4-2 0 0,-7 6-327 0 0,-9 11-184 0 0,6-6 0 0 0,1 1 0 0 0,-16 23 0 0 0,6-7 0 0 0,-28 32 0 0 0,2-2 0 0 0,36-43 0 0 0,9-11 0 0 0,0 0 0 0 0,-8 10 0 0 0,4-3 0 0 0,5-10 0 0 0,0-1 0 0 0,0 1 0 0 0,1-1 0 0 0,-1 0 0 0 0,0 1 0 0 0,0-1 0 0 0,1 1 0 0 0,-1-1 0 0 0,0 1 0 0 0,1-1 0 0 0,-1 0 0 0 0,0 1 0 0 0,1-1 0 0 0,-1 0 0 0 0,1 1 0 0 0,-1-1 0 0 0,1 0 0 0 0,-1 0 0 0 0,0 1 0 0 0,1-1 0 0 0,0 0 0 0 0,14 2 11 0 0,0-4 42 0 0,-11 2-33 0 0,-2-1-15 0 0,0 1 0 0 0,0-1 0 0 0,0 1 0 0 0,0-1 0 0 0,0 0 0 0 0,0 0 1 0 0,-1 0-1 0 0,1 0 0 0 0,0 0 0 0 0,2-3 0 0 0,9-4 44 0 0,-10 5-48 0 0,1 1 0 0 0,0-1 0 0 0,0 1 0 0 0,0 0 0 0 0,0 0 1 0 0,1 1-1 0 0,-1-1 0 0 0,0 1 0 0 0,8-1 0 0 0,17-5-1 0 0,0 2 0 0 0,37-2 0 0 0,-20 4 0 0 0,-33 2-12 0 0,-6 1-86 0 0,3 2-825 0 0,-14 12-768 0 0,-3-4-2871 0 0,-5-2-1424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154 400 11975 0 0,'0'0'267'0'0,"-8"4"368"0"0,4-2-577 0 0,0-1 1 0 0,-1-1-1 0 0,1 1 1 0 0,-1-1-1 0 0,1 1 1 0 0,-1-1-1 0 0,1 0 1 0 0,-1-1-1 0 0,1 1 1 0 0,0-1-1 0 0,-9-2 1 0 0,-14-2 1081 0 0,25 5-1019 0 0,0 0-1 0 0,0 0 0 0 0,0-1 1 0 0,0 1-1 0 0,0-1 0 0 0,0 0 1 0 0,0 1-1 0 0,0-1 1 0 0,1 0-1 0 0,-1 0 0 0 0,0 0 1 0 0,0 0-1 0 0,1-1 0 0 0,-3-1 1 0 0,1 0 11 0 0,0-1-1 0 0,0 0 1 0 0,0 0 0 0 0,0 0 0 0 0,1 0-1 0 0,-4-9 1 0 0,5 10-8 0 0,0 0-1 0 0,0-1 0 0 0,1 1 1 0 0,-1 0-1 0 0,1 0 1 0 0,0 0-1 0 0,0-1 0 0 0,0 1 1 0 0,0 0-1 0 0,0 0 1 0 0,1 0-1 0 0,-1 0 1 0 0,1-1-1 0 0,1-2 0 0 0,1-3-107 0 0,1 1-1 0 0,0-1 0 0 0,8-14 0 0 0,4-1-332 0 0,2 1-1 0 0,0 1 0 0 0,1 0 1 0 0,1 1-1 0 0,1 1 0 0 0,0 1 1 0 0,2 1-1 0 0,42-26 1 0 0,-54 38 279 0 0,0 1 0 0 0,0 0 1 0 0,0 0-1 0 0,0 1 0 0 0,1 1 0 0 0,15-3 1 0 0,-22 5 112 0 0,1 0 1 0 0,-1 1 0 0 0,1 0-1 0 0,-1 0 1 0 0,1 0 0 0 0,0 0-1 0 0,-1 1 1 0 0,1 0 0 0 0,-1 0-1 0 0,1 1 1 0 0,-1 0 0 0 0,0-1-1 0 0,1 2 1 0 0,-1-1 0 0 0,7 5-1 0 0,-9-5 54 0 0,1 1 1 0 0,-1 0-1 0 0,0-1 0 0 0,0 1 0 0 0,0 1 0 0 0,0-1 0 0 0,-1 0 0 0 0,1 1 1 0 0,-1-1-1 0 0,0 1 0 0 0,0 0 0 0 0,0 0 0 0 0,1 6 0 0 0,-1-5-105 0 0,-1 2-1 0 0,0-1 1 0 0,0 0-1 0 0,0 0 1 0 0,-1 0-1 0 0,0 0 1 0 0,-1 0-1 0 0,0 10 0 0 0,-2-3 88 0 0,-1 1 0 0 0,0-1 0 0 0,0 0 0 0 0,-1-1 0 0 0,-1 1 0 0 0,0-1 0 0 0,-13 19 0 0 0,11-19-10 0 0,-1 1 1 0 0,-1-1 0 0 0,1-1-1 0 0,-2 0 1 0 0,0 0-1 0 0,0-1 1 0 0,-1-1-1 0 0,0 0 1 0 0,0 0 0 0 0,-25 11-1 0 0,4-2-107 0 0,19-11-92 0 0,0 0-1 0 0,0 0 0 0 0,-22 5 0 0 0,-81 20-1476 0 0,92-24 1559 0 0,13-1-192 0 0,4-1-870 0 0,7-5-372 0 0,1-1-71 0 0,0 0-14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13823 0 0,'0'0'315'0'0,"0"0"45"0"0,0 0 21 0 0,0 0-49 0 0,0 0-149 0 0,1 2 194 0 0,0 6-278 0 0,0-1 0 0 0,-1 0 0 0 0,1 0-1 0 0,-1 0 1 0 0,0 1 0 0 0,-1-1 0 0 0,-2 10-1 0 0,-15 54 668 0 0,13-53-718 0 0,-41 147 307 0 0,-96 290 1338 0 0,54-260-1693 0 0,118-266-4986 0 0,-9 27-468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2303 0 0,'0'0'102'0'0,"0"0"415"0"0,-2 2 1664 0 0,-2 1-810 0 0,1 1 0 0 0,-1 0-1 0 0,1 0 1 0 0,-4 5-1 0 0,-10 21 1803 0 0,-7 38-2284 0 0,12-32-217 0 0,-38 120 376 0 0,20-58-715 0 0,-20 75 442 0 0,38-118-615 0 0,8-38-72 0 0,1-5-47 0 0,3-9-167 0 0,0-3-70 0 0,0 0-18 0 0,2-3-168 0 0,8-9-700 0 0,3-3-294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0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0 187 919 0 0,'0'0'395'0'0,"0"0"1321"0"0,0 0 579 0 0,0 0 117 0 0,3-2-243 0 0,10-7-1554 0 0,0 0 1 0 0,0 1-1 0 0,1 0 1 0 0,23-8-1 0 0,112-39 1175 0 0,-85 31-1236 0 0,-37 13-259 0 0,0 2 0 0 0,37-8 1 0 0,-30 8-82 0 0,-27 7-170 0 0,0 0 0 0 0,0 0 0 0 0,1 1 1 0 0,-1 0-1 0 0,1 0 0 0 0,-1 0 0 0 0,1 1 0 0 0,-1 0 1 0 0,1 1-1 0 0,-1 0 0 0 0,1 0 0 0 0,-1 0 1 0 0,12 5-1 0 0,-16-5-111 0 0,1 1 0 0 0,-1 0 0 0 0,1 0 0 0 0,-1 0 0 0 0,0 1 0 0 0,0-1 0 0 0,0 1 0 0 0,0 0 0 0 0,0 0 0 0 0,0 0 0 0 0,-1 0 0 0 0,0 0 0 0 0,1 0 0 0 0,1 5 0 0 0,-2-5-173 0 0,-2-3 14 0 0,0 0 2 0 0,0 0-144 0 0,0 0-602 0 0,0 0-258 0 0,0 0-54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0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10943 0 0,'0'0'498'0'0,"0"0"-9"0"0,0 0-197 0 0,3-1 320 0 0,16-11 543 0 0,-12 7-672 0 0,0 0 1 0 0,1 0-1 0 0,10-4 0 0 0,13-1 35 0 0,1 1 1 0 0,0 1-1 0 0,0 2 0 0 0,1 1 1 0 0,-1 1-1 0 0,1 2 0 0 0,0 2 1 0 0,38 4-1 0 0,41 0-572 0 0,-101-3-455 0 0,-1-2 1 0 0,0 1 0 0 0,19-4-1 0 0,-8 0-583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0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3223 0 0,'0'0'482'0'0,"0"0"812"0"0,0 0 361 0 0,0 0 69 0 0,0 0-127 0 0,0 0-602 0 0,0 0-267 0 0,0 0-51 0 0,-1 3-55 0 0,-68 119 827 0 0,-15 29-710 0 0,-18 86-541 0 0,89-207-156 0 0,-15 55 0 0 0,26-74 18 0 0,2-9 11 0 0,0-2-6 0 0,3 1-11 0 0,-1 1-176 0 0,1-1 0 0 0,0 0 0 0 0,1 0 0 0 0,-1 0 0 0 0,0-1 0 0 0,6 2 0 0 0,5-4-870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0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75 4607 0 0,'105'-34'1490'0'0,"-37"8"2470"0"0,-59 22-3091 0 0,19-6 1376 0 0,-25 9-1217 0 0,-3 1-80 0 0,0 0-320 0 0,0 0-144 0 0,0 0-32 0 0,0 0-48 0 0,-5 15-50 0 0,3-11-317 0 0,-1 0 1 0 0,0 0 0 0 0,0 0 0 0 0,-1 0 0 0 0,1 0 0 0 0,-1 0 0 0 0,1-1 0 0 0,-9 6-1 0 0,-38 21 252 0 0,24-15-161 0 0,-33 19 38 0 0,-1-2 0 0 0,-89 33 1 0 0,82-39-117 0 0,-59 19-54 0 0,107-39-93 0 0,-1-1 0 0 0,0-2 1 0 0,-1 0-1 0 0,-30 1 0 0 0,-34-8-316 0 0,75 3 305 0 0,0-1-1 0 0,0 0 1 0 0,0 0-1 0 0,0-1 1 0 0,-18-9-1 0 0,25 11-211 0 0,1-1 0 0 0,-1 0 0 0 0,1 0 0 0 0,0-1 0 0 0,0 1 0 0 0,0 0 0 0 0,-2-4 0 0 0,0 2-673 0 0,3 2-252 0 0,0 1-467 0 0,1 0 1466 0 0,0 0 0 0 0,0 0 1 0 0,-1 0-1 0 0,1 1 0 0 0,0-1 1 0 0,0 0-1 0 0,-1 0 0 0 0,1 1 1 0 0,-1-1-1 0 0,1 0 0 0 0,0 1 1 0 0,-1-1-1 0 0,1 0 0 0 0,-1 1 1 0 0,0-2-1 0 0,-2 11-2641 0 0,3-3 3150 0 0,0-1 1 0 0,1 1-1 0 0,1 11 1 0 0,0-13 52 0 0,-1 0 1 0 0,0 0 0 0 0,0 0 0 0 0,0 1-1 0 0,-1-1 1 0 0,1 0 0 0 0,-1 0 0 0 0,0 1-1 0 0,0-1 1 0 0,-2 9 0 0 0,2-6 147 0 0,-1 0 0 0 0,1 0 0 0 0,1 13 0 0 0,-1 11 534 0 0,-1-25-860 0 0,1 0 0 0 0,-1 1 0 0 0,-1-1 0 0 0,1 0 0 0 0,-1 0 0 0 0,0-1 0 0 0,-1 1 0 0 0,1 0 0 0 0,-1-1 0 0 0,0 1 0 0 0,-1-1 0 0 0,1 0 0 0 0,-1 0 0 0 0,0 0 0 0 0,0-1 0 0 0,0 1 0 0 0,-1-1 0 0 0,0 0 0 0 0,-8 6 0 0 0,9-8-114 0 0,0 0-1 0 0,0-1 1 0 0,0 1-1 0 0,0 0 1 0 0,0-1-1 0 0,0 0 0 0 0,0 0 1 0 0,0-1-1 0 0,-7 1 1 0 0,0 1 39 0 0,1-1-1 0 0,0 1 1 0 0,-18 6 0 0 0,18-5 9 0 0,8-2 13 0 0,2-1-5 0 0,0 0 37 0 0,0 0 13 0 0,0 0 4 0 0,0 0-3 0 0,0 0-23 0 0,0 0-11 0 0,0 0-1 0 0,3 1-44 0 0,1 1 1 0 0,0-1-1 0 0,0 0 0 0 0,-1 0 0 0 0,1-1 0 0 0,0 1 0 0 0,0-1 1 0 0,5 0-1 0 0,34-3 183 0 0,-38 2-192 0 0,297-21 769 0 0,-272 21-785 0 0,1 3 0 0 0,-1 0-1 0 0,32 7 1 0 0,-49-5-24 0 0,0-1-1 0 0,-1 1 1 0 0,1 1 0 0 0,-1 0-1 0 0,0 1 1 0 0,0 0 0 0 0,0 1-1 0 0,-1 1 1 0 0,15 11 0 0 0,-6-2-21 0 0,-6-5 6 0 0,1 0 0 0 0,12 16 0 0 0,-18-18 12 0 0,6 2 11 0 0,-12-11 17 0 0,0 0 11 0 0,-1 0 43 0 0,-2-1 60 0 0,0 2-112 0 0,-1 1 1 0 0,0-1 0 0 0,1 0-1 0 0,-1 0 1 0 0,0 0 0 0 0,0 0 0 0 0,0 0-1 0 0,-1 0 1 0 0,1 0 0 0 0,0 0-1 0 0,-1 0 1 0 0,1-1 0 0 0,-4 3 0 0 0,-26 20 93 0 0,20-16-60 0 0,-26 16-13 0 0,0-2 1 0 0,-1-1-1 0 0,-1-2 0 0 0,-78 26 0 0 0,92-37-48 0 0,-16 7 30 0 0,-50 10 1 0 0,78-23-26 0 0,0 0-1 0 0,0 0 1 0 0,0-1 0 0 0,0-1 0 0 0,-1 0 0 0 0,1-1 0 0 0,0 0-1 0 0,-18-5 1 0 0,29 6 0 0 0,-1-1-1 0 0,1 1 0 0 0,0-1 0 0 0,-1 0 1 0 0,1 0-1 0 0,0 0 0 0 0,0 0 0 0 0,0 0 1 0 0,0-1-1 0 0,0 1 0 0 0,0-1 1 0 0,0 1-1 0 0,0-1 0 0 0,0 0 0 0 0,1 0 1 0 0,-1 0-1 0 0,1 0 0 0 0,-1 0 1 0 0,1 0-1 0 0,0 0 0 0 0,0 0 0 0 0,0 0 1 0 0,0-1-1 0 0,0 1 0 0 0,1 0 0 0 0,-1-1 1 0 0,0 1-1 0 0,1-1 0 0 0,0 1 1 0 0,0-1-1 0 0,0 1 0 0 0,0-1 0 0 0,0 1 1 0 0,0 0-1 0 0,0-1 0 0 0,1 1 1 0 0,-1-1-1 0 0,1 1 0 0 0,0 0 0 0 0,0-1 1 0 0,0 1-1 0 0,0 0 0 0 0,0 0 1 0 0,0 0-1 0 0,1-1 0 0 0,-1 1 0 0 0,1 1 1 0 0,-1-1-1 0 0,4-3 0 0 0,-1 2-54 0 0,0 0-1 0 0,-1 0 1 0 0,1 0-1 0 0,0 0 1 0 0,1 1-1 0 0,-1 0 1 0 0,8-3-1 0 0,-10 4-636 0 0,-1 1 482 0 0,0-1-1 0 0,0 1 0 0 0,0 0 1 0 0,0 0-1 0 0,0-1 0 0 0,0 1 1 0 0,0 0-1 0 0,0 0 1 0 0,0 0-1 0 0,0 0 0 0 0,1 1 1 0 0,-1-1-132 0 0,1-1-5237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 10135 0 0,'0'0'231'0'0,"0"0"29"0"0,0 0 19 0 0,1-1-41 0 0,4-2-112 0 0,-4 2 267 0 0,-1 1 106 0 0,0 0 11 0 0,-1-1 204 0 0,1 0-648 0 0,0 1 0 0 0,0 0 0 0 0,0 0 0 0 0,0 0-1 0 0,0-1 1 0 0,0 1 0 0 0,-1 0 0 0 0,1 0 0 0 0,0 0 0 0 0,0 0 0 0 0,0 0 0 0 0,0-1 0 0 0,-1 1 0 0 0,1 0 0 0 0,0 0 0 0 0,0 0 0 0 0,0 0 0 0 0,-1 0 0 0 0,1 0 0 0 0,0 0 0 0 0,0 0 0 0 0,0 0 0 0 0,-1 0-1 0 0,1 0 1 0 0,0-1 0 0 0,0 1 0 0 0,-1 1 0 0 0,-4 6 97 0 0,1 0-1 0 0,0 0 1 0 0,0 1-1 0 0,0 0 1 0 0,-4 16-1 0 0,-8 43 895 0 0,12-43-945 0 0,1-7-112 0 0,1-1 0 0 0,1 1 0 0 0,0-1 0 0 0,2 0 0 0 0,0 1 0 0 0,0-1 0 0 0,2 1 0 0 0,0-1 0 0 0,1 0 0 0 0,0 0 0 0 0,1-1 0 0 0,11 22 0 0 0,-13-31 208 0 0,1 0-1 0 0,-1 0 1 0 0,9 9 0 0 0,-6-8 35 0 0,0 0 1 0 0,-1 1-1 0 0,0-1 1 0 0,7 17-1 0 0,-9-14-243 0 0,-1 1 0 0 0,-1-8 0 0 0,-1 0-1 0 0,0 0 1 0 0,0 1-1 0 0,0-1 1 0 0,0 0-1 0 0,0 0 0 0 0,-1 0 1 0 0,0 1-1 0 0,0 2 1 0 0,-1 1-196 0 0,1-5-855 0 0,1-2-385 0 0,0 0-78 0 0,0 0-20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7:4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29 10135 0 0,'0'0'231'0'0,"0"0"29"0"0,0 0 19 0 0,-1-2-41 0 0,-4-6-112 0 0,4 6 267 0 0,1 2 106 0 0,0 0 11 0 0,0 0 2 0 0,0 0 0 0 0,0 0 0 0 0,0 0 0 0 0,0 0 0 0 0,0 0 0 0 0,0 0 0 0 0,0 0 0 0 0,0 0-69 0 0,0-2-294 0 0,1-3-61 0 0,-1 3 283 0 0,-13-1 1003 0 0,12 2-1357 0 0,-1 0 1 0 0,1 1 0 0 0,-1-1 0 0 0,1 1 0 0 0,-1-1 0 0 0,1 1-1 0 0,-1 0 1 0 0,0 0 0 0 0,1 0 0 0 0,-1 0 0 0 0,0 0-1 0 0,-2 0 1 0 0,-100 35-18 0 0,17-4 0 0 0,55-22 0 0 0,-1-1 0 0 0,0-1 0 0 0,-1-2 0 0 0,1-1 0 0 0,-1-2 0 0 0,-38-2 0 0 0,50-2 0 0 0,-23-4 0 0 0,38 5 0 0 0,0-1 0 0 0,0 0 0 0 0,1 0 0 0 0,-1-1 0 0 0,1 0 0 0 0,-1 0 0 0 0,-7-5 0 0 0,12 6-92 0 0,0 0 0 0 0,1 0-1 0 0,-1 0 1 0 0,1 0 0 0 0,-1 0 0 0 0,1 0-1 0 0,0 0 1 0 0,0 0 0 0 0,0-1 0 0 0,0 1-1 0 0,0 0 1 0 0,0-1 0 0 0,1 1 0 0 0,-1-4-1 0 0,1 5-349 0 0,5-6 276 0 0,1 2 166 0 0,1 10 0 0 0,-5-2 0 0 0,0 0 0 0 0,0 0 0 0 0,-1 1 0 0 0,1-1 0 0 0,-1 0 0 0 0,0 1 0 0 0,0-1 0 0 0,0 0 0 0 0,0 5 0 0 0,3 35 0 0 0,-4-31 0 0 0,0-3 132 0 0,0 0 0 0 0,-1 0 0 0 0,0 1 0 0 0,-1-1 0 0 0,0 0 0 0 0,-1-1 0 0 0,0 1 1 0 0,0 0-1 0 0,-5 9 0 0 0,5-13-69 0 0,1 1 204 0 0,1-4-236 0 0,0 1 0 0 0,0-1 0 0 0,0 1 0 0 0,0 0 0 0 0,1-1 0 0 0,-1 1 0 0 0,1 0 0 0 0,0 0 0 0 0,0-1 0 0 0,0 5 0 0 0,0-6-31 0 0,0-1 0 0 0,-1 1 0 0 0,1-1 0 0 0,0 1 0 0 0,0 0 0 0 0,0-1 0 0 0,0 1 0 0 0,0-1 0 0 0,0 1 0 0 0,0-1 0 0 0,0 1 0 0 0,0-1 0 0 0,1 1 0 0 0,-1-1 0 0 0,0 1 0 0 0,0-1 0 0 0,0 1 0 0 0,1-1 0 0 0,-1 1 0 0 0,0-1 0 0 0,0 1 0 0 0,1-1 0 0 0,-1 1 0 0 0,0-1 0 0 0,1 0 0 0 0,-1 1 0 0 0,1-1 0 0 0,-1 1 0 0 0,0-1 0 0 0,1 0 0 0 0,0 1 0 0 0,0-1 0 0 0,2 3 0 0 0,0-1 0 0 0,0 0 0 0 0,0 0 0 0 0,0 0 0 0 0,0 0 0 0 0,1-1 0 0 0,-1 0 0 0 0,1 1 0 0 0,-1-1 0 0 0,1 0 0 0 0,6 1 0 0 0,6 0 0 0 0,22 0 0 0 0,-25-2 0 0 0,282 2 0 0 0,-276-1 0 0 0,0 1 0 0 0,-1 1 0 0 0,1 0 0 0 0,-1 2 0 0 0,0 0 0 0 0,0 0 0 0 0,-1 2 0 0 0,0 0 0 0 0,0 2 0 0 0,0-1 0 0 0,-1 2 0 0 0,19 15 0 0 0,-23-17 0 0 0,-9-6 0 0 0,-1 0 0 0 0,1-1 0 0 0,0 1 0 0 0,-1 0 0 0 0,1 1 0 0 0,-1-1 0 0 0,0 0 0 0 0,1 1 0 0 0,-1-1 0 0 0,0 1 0 0 0,-1 0 0 0 0,1 0 0 0 0,0 0 0 0 0,-1 0 0 0 0,0 0 0 0 0,1 0 0 0 0,-1 0 0 0 0,0 0 0 0 0,-1 0 0 0 0,1 0 0 0 0,-1 1 0 0 0,1-1 0 0 0,-1 0 0 0 0,0 0 0 0 0,-1 6 0 0 0,2-4 0 0 0,-2 1 0 0 0,1 0 0 0 0,-1 0 0 0 0,0 0 0 0 0,0 0 0 0 0,0-1 0 0 0,-1 1 0 0 0,0 0 0 0 0,-4 9 0 0 0,3-11 0 0 0,1-1 0 0 0,-1 1 0 0 0,0 0 0 0 0,0-1 0 0 0,0 0 0 0 0,0 0 0 0 0,-1 0 0 0 0,1 0 0 0 0,-1 0 0 0 0,0-1 0 0 0,0 0 0 0 0,0 1 0 0 0,-6 1 0 0 0,-16 7 0 0 0,0-1 0 0 0,-1-2 0 0 0,-28 6 0 0 0,-23 3-25 0 0,41-8 513 0 0,-1-1 1 0 0,-39 2-1 0 0,56-9-150 0 0,-82 2-132 0 0,60-5-1526 0 0,43 2 1216 0 0,0-1 1 0 0,0 1-1 0 0,1-1 0 0 0,-1 1 0 0 0,0-1 1 0 0,0 1-1 0 0,0-1 0 0 0,0 1 0 0 0,1 0 0 0 0,-1-1 1 0 0,0 1-1 0 0,0-1 0 0 0,1 1 0 0 0,-1 0 1 0 0,0-1-1 0 0,1 1 0 0 0,0-1 0 0 0,3-3-473 0 0,1 0-1 0 0,0 0 0 0 0,7-5 0 0 0,2 0-108 0 0,21-17-849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1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15 4607 0 0,'0'0'102'0'0,"0"0"20"0"0,0 0 6 0 0,10-5 931 0 0,-7-2 1674 0 0,-6 5-1020 0 0,-11 5-946 0 0,11-3-767 0 0,-13 10 0 0 0,9-5 0 0 0,1 1 72 0 0,5-5 299 0 0,1-1 117 0 0,0 0 21 0 0,0 0-66 0 0,-1 1-294 0 0,-2 2-147 0 0,0-1-1 0 0,0 0 1 0 0,0 1-1 0 0,0-1 1 0 0,-1 0-1 0 0,1 0 1 0 0,0-1-1 0 0,-1 1 1 0 0,-6 1-1 0 0,0 1 0 0 0,-151 54-1 0 0,71-21 72 0 0,85-35 12 0 0,-1 0 187 0 0,0 0-1 0 0,0 1 0 0 0,1-1 0 0 0,-1 1 1 0 0,1 0-1 0 0,-9 8 0 0 0,-4 6-270 0 0,12-7 0 0 0,-1 9-7 0 0,4-9-23 0 0,0 1-1 0 0,-1-1 1 0 0,-1-1-1 0 0,-10 18 0 0 0,6-16-79 0 0,0 0 0 0 0,-1-1-1 0 0,-1-1 1 0 0,1 1-1 0 0,-24 13 1 0 0,18-12 157 0 0,0 1 1 0 0,-14 14-1 0 0,21-17 17 0 0,-22 16 16 0 0,26-21-48 0 0,1 0-1 0 0,0 0 0 0 0,0 0 0 0 0,-5 8 1 0 0,1-1 67 0 0,1-5-67 0 0,4-3-11 0 0,0 0-1 0 0,0 1 1 0 0,0-1-1 0 0,1 1 0 0 0,-1-1 1 0 0,1 1-1 0 0,0 0 0 0 0,0 0 1 0 0,0 0-1 0 0,-2 7 0 0 0,-1 3-20 0 0,-1-1 0 0 0,0 1 0 0 0,2 1 11 0 0,-1 0 32 0 0,-1-1-33 0 0,0-4 1 0 0,-1 4 122 0 0,6-11-53 0 0,1-3 0 0 0,0 0 2 0 0,-5 14 92 0 0,4-12-141 0 0,1 0-1 0 0,-1 0 0 0 0,0 0 1 0 0,1 0-1 0 0,-1 0 1 0 0,1 0-1 0 0,0 1 1 0 0,0-1-1 0 0,0 0 0 0 0,0 0 1 0 0,0 0-1 0 0,1 4 1 0 0,0-1-20 0 0,9 28 35 0 0,10 25 91 0 0,-13-35-100 0 0,-6-21-29 0 0,9 19 39 0 0,-4-9 26 0 0,-5-9-6 0 0,1-1-15 0 0,89 70 484 0 0,-76-60-456 0 0,-7-5-70 0 0,0-1-1 0 0,0-1 1 0 0,9 6-1 0 0,2 2 13 0 0,-1 0 0 0 0,17 17 1 0 0,-21-17-23 0 0,14 11 63 0 0,47 39 139 0 0,-59-52-123 0 0,-5-2-44 0 0,0 0 0 0 0,1-2 0 0 0,0 1 0 0 0,0-1 0 0 0,1-1-1 0 0,0 0 1 0 0,19 5 0 0 0,94 17 161 0 0,-44-12 4 0 0,-63-12-174 0 0,0 1-1 0 0,0 1 1 0 0,-1 1-1 0 0,0 0 0 0 0,-1 1 1 0 0,28 17-1 0 0,-43-23-27 0 0,1 0 0 0 0,-1 0 0 0 0,1 0 0 0 0,0 0 0 0 0,0-1 0 0 0,0 1 0 0 0,0-1 0 0 0,0 0 0 0 0,6 2 0 0 0,-5-2 0 0 0,-1 0 0 0 0,1 0 0 0 0,0 0 0 0 0,-1 1 0 0 0,1-1 0 0 0,6 4 0 0 0,0 1 30 0 0,1-1-1 0 0,-1-1 0 0 0,1 0 1 0 0,1-1-1 0 0,-1 0 1 0 0,0-1-1 0 0,1 0 0 0 0,-1 0 1 0 0,17-1-1 0 0,-11-2 57 0 0,-1 0-1 0 0,1-1 1 0 0,-1-1 0 0 0,1 0 0 0 0,29-11-1 0 0,-16 4 48 0 0,39-5-1 0 0,-19 4-61 0 0,-26 6-71 0 0,-3 0 0 0 0,28-9 0 0 0,-37 10 0 0 0,-9 4 2 0 0,-1 0 0 0 0,1 0 0 0 0,-1 0 0 0 0,1-1 0 0 0,-1 1 0 0 0,0-1 0 0 0,1 1 0 0 0,-1-1 0 0 0,0 0 0 0 0,0 0 0 0 0,1 0 1 0 0,-1 0-1 0 0,0-1 0 0 0,0 1 0 0 0,0-1 0 0 0,2-2 0 0 0,7-5 17 0 0,-4 3-12 0 0,0-1 0 0 0,0 0 0 0 0,-1 0 0 0 0,0 0 1 0 0,0-1-1 0 0,-1 0 0 0 0,6-10 0 0 0,-7 9 3 0 0,2 0 0 0 0,-1 1 1 0 0,1 0-1 0 0,1 0 0 0 0,-1 0 0 0 0,1 1 0 0 0,14-12 0 0 0,6 0-10 0 0,-15 9 0 0 0,0 2 0 0 0,27-15 0 0 0,-9 2 0 0 0,-17 13 0 0 0,-12 5 0 0 0,-1 2 0 0 0,1 0 0 0 0,-1-1 0 0 0,0 1 0 0 0,1 0 0 0 0,-1 0 0 0 0,0 0 0 0 0,1 0 0 0 0,-1 0 0 0 0,1 0 0 0 0,0 0 0 0 0,-1 0 0 0 0,3-2 0 0 0,2-6 0 0 0,9-37 41 0 0,-13 40-26 0 0,1 0 1 0 0,-1 0-1 0 0,1 0 0 0 0,1 0 1 0 0,-1 1-1 0 0,5-7 0 0 0,3-4 26 0 0,0 1 0 0 0,2 0 0 0 0,0 1-1 0 0,22-21 1 0 0,-31 32-41 0 0,10-15 0 0 0,-5 6 0 0 0,-2 5 0 0 0,-4 4 0 0 0,0 0 0 0 0,-1 1 0 0 0,1-1 0 0 0,0 0 0 0 0,-1 0 0 0 0,0 0 0 0 0,0 0 0 0 0,0-1 0 0 0,1-3 0 0 0,0-4 7 0 0,0-1 0 0 0,0 1-1 0 0,-1 0 1 0 0,-1 0 0 0 0,-2-22 0 0 0,1 16 4 0 0,2-29 1 0 0,-1-9-12 0 0,0 42 0 0 0,1 8 0 0 0,-2 0 0 0 0,1-1 0 0 0,-1 1 0 0 0,1 0 0 0 0,-1-1 0 0 0,-1 1 0 0 0,1 0 0 0 0,-1 0 0 0 0,0 0 0 0 0,0 0 0 0 0,-1 0 0 0 0,1 0 0 0 0,-1 1 0 0 0,0-1 0 0 0,0 1 0 0 0,-1 0 0 0 0,-7-8 0 0 0,-2-3 0 0 0,-2-3 0 0 0,2 3 0 0 0,-14-20 0 0 0,21 27 0 0 0,0 1 0 0 0,0-1 0 0 0,-1 1 0 0 0,0 0 0 0 0,-1 0 0 0 0,-10-6 0 0 0,3 4 0 0 0,9 9 0 0 0,2 0 0 0 0,-2-1 5 0 0,0 0 1 0 0,0 1-1 0 0,-9 0 0 0 0,9 1 0 0 0,0-1-1 0 0,0 0 1 0 0,1-1 0 0 0,-1 1-1 0 0,0-1 1 0 0,0 0 0 0 0,1-1-1 0 0,-1 1 1 0 0,0-1 0 0 0,-9-5-1 0 0,11 5-4 0 0,0 1 0 0 0,1-1 0 0 0,0-1 0 0 0,0 1 0 0 0,0 0 0 0 0,0-1 0 0 0,0 1 0 0 0,-3-4 0 0 0,1 1 0 0 0,-3-3 0 0 0,-4-6 0 0 0,-5-4 0 0 0,16 17 0 0 0,0 0 0 0 0,-1 0 0 0 0,1 0 0 0 0,0 0 0 0 0,0 0 0 0 0,-1 0 0 0 0,1 0 0 0 0,0 0 0 0 0,-1 0 0 0 0,1 0 0 0 0,-1 1 0 0 0,1-1 0 0 0,-1 1 0 0 0,0-1 0 0 0,1 1 0 0 0,-1 0 0 0 0,1-1 0 0 0,-1 1 0 0 0,-1 0 0 0 0,-4 0 0 0 0,-1-2-14 0 0,0-1-1 0 0,-14-5 1 0 0,-12-4-91 0 0,3 1-119 0 0,21 7 211 0 0,0 0 0 0 0,-22-5-1 0 0,11 1-46 0 0,9 6 60 0 0,-4 1-4 0 0,14 2 11 0 0,-9-3-31 0 0,-10-2-19 0 0,9 0 43 0 0,10 4 0 0 0,0-1 0 0 0,0 0 0 0 0,0 1 0 0 0,1-1 0 0 0,-1 1 0 0 0,0-1 0 0 0,0 1 0 0 0,0 0 0 0 0,0 0 0 0 0,0 0 0 0 0,0 0 0 0 0,-2 0 0 0 0,2 1 0 0 0,-1-1 0 0 0,1 0 0 0 0,0 0 0 0 0,0 0 0 0 0,0 0 0 0 0,-1 0 0 0 0,1 0 0 0 0,0 0 0 0 0,0-1 0 0 0,-3 0 0 0 0,-28-4 33 0 0,-54-2-1 0 0,34 5-33 0 0,2-4 1 0 0,38 3 0 0 0,2 0 0 0 0,-1 2 0 0 0,2-1 0 0 0,-1-1 0 0 0,-1-1 0 0 0,2-2 0 0 0,0 0 0 0 0,-1 1 0 0 0,6 6 0 0 0,4 0 0 0 0,0-1-1 0 0,-1 1 0 0 0,1-1 0 0 0,0 1 1 0 0,-1-1-1 0 0,1 1 0 0 0,-1-1 0 0 0,1 0 0 0 0,-1 0 1 0 0,1 0-1 0 0,0 0 0 0 0,-1 0 0 0 0,-1 0 1 0 0,-6 0-26 0 0,-21 4-2 0 0,25-2 28 0 0,4-1 0 0 0,0-1 0 0 0,-1 1 0 0 0,1-1 0 0 0,-1 1 0 0 0,1-1 0 0 0,-1 1 0 0 0,1-1 0 0 0,-1 0 0 0 0,1 0 0 0 0,-1 0 0 0 0,1 0 0 0 0,-1 0 0 0 0,-1 0 0 0 0,-2-1 0 0 0,-27 4-10 0 0,28-4-33 0 0,-12-12-6 0 0,1 5-473 0 0,7 4 522 0 0,1 3-73 0 0,11 2-871 0 0,0 1 0 0 0,0 0 0 0 0,-1 0 1 0 0,1 1-1 0 0,4 3 0 0 0,-7-5 206 0 0,14 11-4876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 1839 0 0,'0'0'83'0'0,"1"-2"-6"0"0,2-6 370 0 0,-2 6 1788 0 0,1-4-401 0 0,-3 2 5157 0 0,-4 6-448 0 0,1 2-5505 0 0,-11 19-966 0 0,5 0-274 0 0,9-21-841 0 0,1-2-320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18 10103 0 0,'15'-4'248'0'0,"-5"0"-36"0"0,1 1 0 0 0,0 1 0 0 0,15-2 0 0 0,-9 5-166 0 0,-16 0-5 0 0,0-1 1 0 0,0 1 0 0 0,0-1-1 0 0,0 1 1 0 0,0-1 0 0 0,0 1-1 0 0,0 0 1 0 0,0-1 0 0 0,0 1 0 0 0,0 0-1 0 0,0 0 1 0 0,-1 0 0 0 0,1 0-1 0 0,0 0 1 0 0,0 0 0 0 0,-1 0-1 0 0,1 0 1 0 0,-1 0 0 0 0,1 0-1 0 0,-1 0 1 0 0,1 0 0 0 0,-1 0-1 0 0,0 1 1 0 0,1-1 0 0 0,-1 0-1 0 0,0 0 1 0 0,0 0 0 0 0,0 1 0 0 0,0-1-1 0 0,0 2 1 0 0,-1 0 21 0 0,1 0 1 0 0,-1-1 0 0 0,0 1-1 0 0,1 0 1 0 0,-1 0-1 0 0,-1-1 1 0 0,1 1-1 0 0,0-1 1 0 0,-1 1 0 0 0,1-1-1 0 0,-1 0 1 0 0,-2 4-1 0 0,-3 0 240 0 0,0 0-1 0 0,0 0 1 0 0,-1 0-1 0 0,0-1 1 0 0,0 0-1 0 0,0 0 1 0 0,-16 5-1 0 0,-68 20 1216 0 0,30-11-1190 0 0,-15 6-130 0 0,23-8-184 0 0,-74 35 0 0 0,-43 43-14 0 0,142-74 0 0 0,0 0 0 0 0,1 1 0 0 0,-37 39 0 0 0,53-48-3 0 0,1 0-1 0 0,0 1 1 0 0,1 0 0 0 0,-9 18-1 0 0,16-27 2 0 0,1-1-1 0 0,-1 1 0 0 0,1 1 0 0 0,0-1 0 0 0,1 0 1 0 0,-1 0-1 0 0,1 1 0 0 0,0-1 0 0 0,0 0 1 0 0,1 1-1 0 0,0-1 0 0 0,0 1 0 0 0,0-1 1 0 0,0 1-1 0 0,1-1 0 0 0,2 11 0 0 0,0-11 16 0 0,-1 0-1 0 0,1 0 0 0 0,0 0 1 0 0,0 0-1 0 0,1 0 1 0 0,-1-1-1 0 0,1 1 0 0 0,0-1 1 0 0,0 0-1 0 0,1 0 0 0 0,-1 0 1 0 0,1-1-1 0 0,0 0 1 0 0,0 0-1 0 0,0 0 0 0 0,0 0 1 0 0,0-1-1 0 0,1 0 1 0 0,6 2-1 0 0,11 2 137 0 0,0-1 0 0 0,0-1 0 0 0,32 2-1 0 0,-51-6-132 0 0,37 3 158 0 0,77-7 0 0 0,39-14-69 0 0,-116 11-931 0 0,0 0-3588 0 0,-5-2-1530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46 284 15663 0 0,'-2'1'356'0'0,"-2"0"-187"0"0,-1 0 0 0 0,1 1-1 0 0,0 0 1 0 0,0 0 0 0 0,0 0-1 0 0,0 1 1 0 0,-7 4 0 0 0,11-7-166 0 0,0 1 1 0 0,-1-1 0 0 0,1 0 0 0 0,0 0 0 0 0,0 1 0 0 0,-1-1 0 0 0,1 0 0 0 0,0 1-1 0 0,0-1 1 0 0,0 0 0 0 0,-1 1 0 0 0,1-1 0 0 0,0 0 0 0 0,0 1 0 0 0,0-1 0 0 0,0 0 0 0 0,0 1-1 0 0,0-1 1 0 0,0 1 0 0 0,0-1 0 0 0,0 1 0 0 0,0 0 48 0 0,1 1 1 0 0,0-1-1 0 0,0 0 1 0 0,0 1-1 0 0,0-1 1 0 0,0 0-1 0 0,0 0 1 0 0,0 0-1 0 0,0 0 1 0 0,0 0-1 0 0,1 0 0 0 0,-1 0 1 0 0,0 0-1 0 0,1 0 1 0 0,-1-1-1 0 0,0 1 1 0 0,1-1-1 0 0,-1 1 1 0 0,1-1-1 0 0,-1 1 1 0 0,1-1-1 0 0,0 0 1 0 0,-1 0-1 0 0,3 1 1 0 0,8 0 275 0 0,22 1 1 0 0,-31-2-345 0 0,31-3 268 0 0,0-1 1 0 0,-1-2-1 0 0,58-16 0 0 0,-54 12 195 0 0,253-82 131 0 0,-194 59-548 0 0,-72 25-200 0 0,208-73 291 0 0,-134 42-2760 0 0,-90 36 2153 0 0,10-4-1392 0 0,0-1 0 0 0,18-11 0 0 0,-34 17 342 0 0,-2 2 0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 8287 0 0,'-1'1'382'0'0,"-41"17"140"0"0,-109 91 2568 0 0,130-91-2447 0 0,1 1 1 0 0,0 1-1 0 0,1 1 0 0 0,-27 40 1 0 0,3 4-370 0 0,-238 338 241 0 0,250-363-515 0 0,18-21 0 0 0,-2 0 0 0 0,0-2 0 0 0,-1 0 0 0 0,-30 25 0 0 0,37-35 7 0 0,6-4-21 0 0,-1 0 0 0 0,1-1 0 0 0,-1 1 0 0 0,1-1 0 0 0,-1 0 0 0 0,0 0 0 0 0,0 0 0 0 0,0 0 0 0 0,0-1 0 0 0,-1 1-1 0 0,1-1 1 0 0,-5 1 0 0 0,8-2 14 0 0,0 0 0 0 0,0 0 0 0 0,0 0 0 0 0,0 0 0 0 0,0 0 0 0 0,0 0 0 0 0,0 0 0 0 0,0-1 0 0 0,1 1 0 0 0,-1 0 0 0 0,0 0 0 0 0,-1-1 0 0 0,1 0 6 0 0,1 0 0 0 0,-1 0 0 0 0,0 0 0 0 0,1 0 0 0 0,-1 0 0 0 0,1 0 0 0 0,-1 0 0 0 0,1-1 0 0 0,0 1 0 0 0,-1 0 0 0 0,1 0 0 0 0,0 0 0 0 0,0 0 0 0 0,0-1 0 0 0,0 1 0 0 0,0 0 0 0 0,0 0-1 0 0,0 0 1 0 0,0-1 0 0 0,1 1 0 0 0,-1 0 0 0 0,0 0 0 0 0,1 0 0 0 0,0-2 0 0 0,1-3 29 0 0,0 1 1 0 0,0-1-1 0 0,1 1 0 0 0,3-5 1 0 0,7-8 115 0 0,0 1 0 0 0,2 0 1 0 0,24-21-1 0 0,55-38-26 0 0,78-29-438 0 0,-153 94 266 0 0,-11 6 38 0 0,0 1 1 0 0,0 1-1 0 0,1-1 0 0 0,0 1 0 0 0,-1 1 0 0 0,1-1 1 0 0,0 1-1 0 0,0 1 0 0 0,17-1 0 0 0,-25 2 9 0 0,0 0 0 0 0,1 0 0 0 0,-1 0 0 0 0,1 0 0 0 0,-1 1 0 0 0,1-1 0 0 0,-1 0 0 0 0,0 1 0 0 0,3 0 0 0 0,-2 1 10 0 0,1 0 1 0 0,-1 0-1 0 0,0 0 0 0 0,0 0 0 0 0,0 0 0 0 0,0 1 1 0 0,0-1-1 0 0,-1 1 0 0 0,1-1 0 0 0,-1 1 0 0 0,1 0 1 0 0,-1-1-1 0 0,0 1 0 0 0,0 0 0 0 0,0 0 0 0 0,0 0 1 0 0,-1 0-1 0 0,1 0 0 0 0,-1 0 0 0 0,0 0 1 0 0,0 0-1 0 0,0 3 0 0 0,0 6 51 0 0,-1 0 1 0 0,0 0-1 0 0,-1-1 0 0 0,-4 17 1 0 0,3-14 72 0 0,-1 0 0 0 0,-1 0 0 0 0,0-1 0 0 0,0 1 0 0 0,-2-2 0 0 0,0 1 0 0 0,0 0 1 0 0,-1-1-1 0 0,-10 11 0 0 0,-11 22-1190 0 0,28-42-636 0 0,1-3-4107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84 11231 0 0,'0'0'514'0'0,"0"0"-12"0"0,0 2-322 0 0,3 6-85 0 0,-3-6 290 0 0,0-2 126 0 0,0 0 22 0 0,0 0 26 0 0,3 0 96 0 0,2 0-412 0 0,1 0 0 0 0,-1 0 0 0 0,0-1 1 0 0,0 0-1 0 0,0 0 0 0 0,0 0 0 0 0,1-1 1 0 0,-2 1-1 0 0,1-1 0 0 0,6-4 0 0 0,3-1 149 0 0,0-1 0 0 0,17-14-1 0 0,7-11-387 0 0,-37 31-76 0 0,3-3 39 0 0,-4 5-7 0 0,0 0 0 0 0,0 0 0 0 0,0 0 0 0 0,0 0 0 0 0,0 0 0 0 0,1 0 0 0 0,-1 0 0 0 0,0 0 0 0 0,0 0 0 0 0,0 0 0 0 0,0 0 0 0 0,0 0 0 0 0,0 0 0 0 0,0 0 0 0 0,0-1 0 0 0,0 1 0 0 0,0 0 0 0 0,0 0 0 0 0,0 0 0 0 0,0 0 0 0 0,0 0 0 0 0,1 0 0 0 0,-1 0 0 0 0,0 0 0 0 0,0 0 0 0 0,0 0 0 0 0,0 0 0 0 0,0-1 0 0 0,0 1 0 0 0,0 0 0 0 0,0 0 0 0 0,0 0 0 0 0,0 0 0 0 0,0 0 0 0 0,0 0 0 0 0,0 0 0 0 0,0 0 0 0 0,0 0 0 0 0,0-1 0 0 0,0 1 0 0 0,0 0 0 0 0,0 0 0 0 0,-1 0 0 0 0,1 0 0 0 0,0 0 0 0 0,0 0 0 0 0,0 0 0 0 0,0 0 0 0 0,0 0 0 0 0,0 0 0 0 0,0 0 0 0 0,0-1 0 0 0,0 1 0 0 0,0 0 0 0 0,0 0 0 0 0,0 0 0 0 0,0 0 0 0 0,0 0 0 0 0,-1 0 0 0 0,1 0 0 0 0,-26 12-1533 0 0,-79 38 425 0 0,35-15 1167 0 0,-53 31 580 0 0,110-57-394 0 0,1-1 0 0 0,0 2 0 0 0,0 0 0 0 0,1 0-1 0 0,0 1 1 0 0,1 0 0 0 0,-9 14 0 0 0,17-22-153 0 0,0 0 0 0 0,0 0 0 0 0,0 0 0 0 0,1 1 0 0 0,0-1 1 0 0,-1 0-1 0 0,1 1 0 0 0,1-1 0 0 0,-1 1 0 0 0,0-1 0 0 0,1 5 0 0 0,2-4 95 0 0,3 0-82 0 0,0 0 0 0 0,0-1 0 0 0,1 1 0 0 0,0-1 0 0 0,-1-1 0 0 0,1 1-1 0 0,0-1 1 0 0,0 0 0 0 0,0 0 0 0 0,8 0 0 0 0,26 3-844 0 0,1-4-3540 0 0,-8-1-1016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 6911 0 0,'0'0'290'0'0,"0"-1"0"0"0,0 1 0 0 0,0-1 0 0 0,0 1 0 0 0,0 0 0 0 0,0-1 0 0 0,0 1 0 0 0,0-1 0 0 0,0 1 0 0 0,-1-1 0 0 0,1 1 0 0 0,0 0 0 0 0,0-1 0 0 0,0 1 0 0 0,-1-1 0 0 0,1 1 0 0 0,0 0 0 0 0,-1-1 0 0 0,1 1 0 0 0,0 0 0 0 0,-1 0 0 0 0,0-1 0 0 0,-4 1 3825 0 0,-1 1-5693 0 0,-4 2 1940 0 0,0 1 1 0 0,0 0-1 0 0,-19 12 0 0 0,10-6-68 0 0,-9 6 15 0 0,2 1 1 0 0,-49 38-1 0 0,-40 51-82 0 0,112-103-225 0 0,-6 5-13 0 0,1-1-1 0 0,1 1 1 0 0,0 1 0 0 0,0 0-1 0 0,0 0 1 0 0,1 0 0 0 0,-9 18-1 0 0,13-16-57 0 0,2-8 36 0 0,0 0 1 0 0,1-1 0 0 0,-1 1-1 0 0,1 0 1 0 0,0-1-1 0 0,0 1 1 0 0,0-1 0 0 0,0 1-1 0 0,0-1 1 0 0,0 1 0 0 0,1-1-1 0 0,-1 0 1 0 0,1 1-1 0 0,0-1 1 0 0,0 0 0 0 0,0 0-1 0 0,0-1 1 0 0,0 1-1 0 0,0 0 1 0 0,0-1 0 0 0,0 1-1 0 0,1-1 1 0 0,-1 1-1 0 0,5 1 1 0 0,0 0-279 0 0,1-1-1 0 0,-1 1 1 0 0,1-1-1 0 0,0 0 1 0 0,-1-1-1 0 0,1 0 1 0 0,13 1 0 0 0,1-3-655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9671 0 0,'0'0'748'0'0,"0"0"-333"0"0,0 0 432 0 0,0 0 237 0 0,1 3 48 0 0,0 0-980 0 0,0-1 1 0 0,-1 1 0 0 0,1 0 0 0 0,-1 0-1 0 0,0 0 1 0 0,0 0 0 0 0,0 0 0 0 0,0 0-1 0 0,0 0 1 0 0,-1 0 0 0 0,1 0 0 0 0,-1 0 0 0 0,0 0-1 0 0,0 0 1 0 0,-2 3 0 0 0,-3 6 142 0 0,0 1-1 0 0,-10 12 1 0 0,8-12-22 0 0,-63 81 804 0 0,20-29-726 0 0,-137 195 182 0 0,104-158-694 0 0,17-24-1119 0 0,20-22-1972 0 0,26-33-2267 0 0</inkml:trace>
  <inkml:trace contextRef="#ctx0" brushRef="#br0" timeOffset="1">0 774 7831 0 0,'5'-4'185'0'0,"11"-14"237"0"0,2 1 1 0 0,0 1 0 0 0,1 1 0 0 0,34-21 0 0 0,48-19 4763 0 0,83-47-1975 0 0,-136 70-2370 0 0,-23 16-237 0 0,34-19-1 0 0,-11 12-337 0 0,79-53 0 0 0,-125 75-1164 0 0,-2 1-286 0 0,0 0-58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2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0,'3'1'674'0'0,"31"8"-415"0"0,-21-5 463 0 0,0 0 1 0 0,1-1-1 0 0,18 2 1 0 0,50-4 2438 0 0,110-13 1 0 0,19-1-1593 0 0,-208 13-1649 0 0,-3 0-555 0 0,0 0-267 0 0,-1 3-61 0 0,-3 10-12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4607 0 0,'0'0'200'0'0,"0"0"48"0"0,-14 3-248 0 0,2-3 0 0 0,12 0 0 0 0,0 0 0 0 0,-15 7 400 0 0,5 1 32 0 0,1-1 8 0 0,9-7 0 0 0,0 0-568 0 0,-9 10-104 0 0,9-10-24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54 9095 0 0,'3'-1'415'0'0,"0"-1"-271"0"0,13-16 265 0 0,9-12 1146 0 0,-24 28-708 0 0,-1 2-53 0 0,0 0-250 0 0,0 0-109 0 0,-13-1 434 0 0,-11 2-578 0 0,1 4-226 0 0,0 1 0 0 0,0 1-1 0 0,-35 16 1 0 0,-63 39 258 0 0,52-25-248 0 0,-51 20-75 0 0,-22 10 0 0 0,81-35-4 0 0,-103 61-36 0 0,145-79 35 0 0,0 0 1 0 0,1 1-1 0 0,0 1 1 0 0,2 0-1 0 0,-30 38 0 0 0,27-28-9 0 0,-30 57-1 0 0,44-73 10 0 0,0 0 1 0 0,1 0-1 0 0,0 1 1 0 0,1 0-1 0 0,0 0 1 0 0,0 0-1 0 0,2 0 1 0 0,-1 0-1 0 0,1 15 1 0 0,1-22 1 0 0,1 0 1 0 0,0 0 0 0 0,0 0 0 0 0,0 0-1 0 0,0 0 1 0 0,1 0 0 0 0,-1 0-1 0 0,1 0 1 0 0,0-1 0 0 0,0 1 0 0 0,1-1-1 0 0,-1 1 1 0 0,1-1 0 0 0,-1 0 0 0 0,1 0-1 0 0,0 0 1 0 0,0 0 0 0 0,1-1-1 0 0,-1 1 1 0 0,0-1 0 0 0,1 0 0 0 0,0 0-1 0 0,6 3 1 0 0,5 1 55 0 0,0 0 1 0 0,1-2-1 0 0,-1 1 0 0 0,30 3 1 0 0,0-3 127 0 0,87-2 0 0 0,45-14 111 0 0,-115 2-467 0 0,115-31 0 0 0,-170 38 165 0 0,8-3-235 0 0,26-11 0 0 0,-35 13 143 0 0,-3 2-122 0 0,-3 1-28 0 0,0 0-118 0 0,0 0-57 0 0,0 0-12 0 0,0 0-17 0 0,0 0-66 0 0,0 0-29 0 0,-1 2-461 0 0,-6 12-1905 0 0,-3 3-817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95 10423 0 0,'14'-16'309'0'0,"1"0"0"0"0,1 1 0 0 0,22-16 0 0 0,-34 28-690 0 0,13-9 2685 0 0,-16 10-815 0 0,-11 7-1163 0 0,-155 106-100 0 0,20 12-251 0 0,76-63-586 0 0,-26 27-513 0 0,84-75 1031 0 0,1 4 43 0 0,9-11 35 0 0,1-1 1 0 0,-1-1 2 0 0,-1 3 10 0 0,6 11 4 0 0,2-3-2 0 0,-3-10 10 0 0,-1-1 0 0 0,1 0 1 0 0,0 0-1 0 0,1 0 0 0 0,-1 0 0 0 0,0-1 0 0 0,1 1 0 0 0,-1-1 0 0 0,1 0 0 0 0,6 3 0 0 0,4 1 90 0 0,24 6 0 0 0,-15-6-33 0 0,8 2 116 0 0,0-2 1 0 0,0-1 0 0 0,1-2 0 0 0,38 0-1 0 0,-34-3-144 0 0,-1-1 0 0 0,1-2 0 0 0,-1-2 0 0 0,0-1 0 0 0,0-1 0 0 0,-1-2 0 0 0,55-22 0 0 0,-82 28-24 0 0,0-1 0 0 0,0 0 0 0 0,-1 0 0 0 0,1 0-1 0 0,-1-1 1 0 0,1 0 0 0 0,-2 0 0 0 0,10-10 0 0 0,-12 11-5 0 0,0 0 0 0 0,0 0-1 0 0,0 0 1 0 0,-1-1 0 0 0,1 1 0 0 0,-1-1 0 0 0,0 1 0 0 0,0-1 0 0 0,-1 0 0 0 0,0 0 0 0 0,0 0 0 0 0,0 0 0 0 0,0 0 0 0 0,0-6 0 0 0,-1 9-7 0 0,0 0 0 0 0,-1-1 0 0 0,1 1 1 0 0,0 0-1 0 0,-1-1 0 0 0,1 1 0 0 0,-1 0 0 0 0,1 0 1 0 0,-1-1-1 0 0,0 1 0 0 0,0 0 0 0 0,0 0 0 0 0,-1 0 1 0 0,1 0-1 0 0,0 0 0 0 0,-1 0 0 0 0,1 0 0 0 0,-1 1 0 0 0,1-1 1 0 0,-1 0-1 0 0,0 1 0 0 0,0-1 0 0 0,0 1 0 0 0,0 0 1 0 0,0 0-1 0 0,0 0 0 0 0,0 0 0 0 0,0 0 0 0 0,-1 0 1 0 0,1 0-1 0 0,0 1 0 0 0,-4-1 0 0 0,0 0-2 0 0,1 0 0 0 0,-1 1 0 0 0,0 0 0 0 0,0 0 0 0 0,0 0 0 0 0,1 1 0 0 0,-1 0 0 0 0,0 0 0 0 0,0 0 0 0 0,1 1 0 0 0,-11 4 0 0 0,-2 4-1 0 0,0 2 0 0 0,1 0 0 0 0,0 2 0 0 0,1-1 0 0 0,-17 20 0 0 0,28-28 0 0 0,0 1 0 0 0,0 0 0 0 0,1 0 0 0 0,0 0 0 0 0,0 1 0 0 0,0-1 0 0 0,-4 13 0 0 0,5-5-28 0 0,3-12 14 0 0,1-1 0 0 0,-1 1 1 0 0,0-1-1 0 0,1 1 0 0 0,-1-1 0 0 0,1 0 0 0 0,0 1 0 0 0,-1-1 0 0 0,1 1 0 0 0,0-1 0 0 0,0 0 0 0 0,0 0 0 0 0,0 1 1 0 0,0-1-1 0 0,0 0 0 0 0,0 0 0 0 0,0 0 0 0 0,0 0 0 0 0,1 0 0 0 0,-1 0 0 0 0,2 0 0 0 0,3 2-852 0 0,0 0-1 0 0,-1-1 1 0 0,1 0-1 0 0,7 2 1 0 0,13 1-3876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6911 0 0,'-2'0'315'0'0,"-6"1"-211"0"0,0-1 0 0 0,0 1 0 0 0,0 0 0 0 0,0 1-1 0 0,0 0 1 0 0,1 0 0 0 0,-1 1 0 0 0,1-1 0 0 0,-8 5 0 0 0,-15 6 1537 0 0,21-9-1062 0 0,-1 0 0 0 0,-12 8 0 0 0,20-11-228 0 0,2-1 22 0 0,-1 2 3 0 0,-1 1-267 0 0,0 0 1 0 0,1 0-1 0 0,-1 0 0 0 0,1 0 0 0 0,0 1 0 0 0,0-1 1 0 0,0 0-1 0 0,0 1 0 0 0,0-1 0 0 0,1 1 0 0 0,-1-1 0 0 0,1 7 1 0 0,-3 26 158 0 0,3-31-268 0 0,-5 21 0 0 0,4-21-1 0 0,-4 6 4 0 0,-3 4 6 0 0,-44 75 55 0 0,49-86-21 0 0,-6 12 9 0 0,9-12-25 0 0,1-1-5 0 0,-1-3-13 0 0,1 0 0 0 0,-1 1 0 0 0,1-1 0 0 0,0 1 1 0 0,-1-1-1 0 0,1 0 0 0 0,0 1 0 0 0,-1-1 0 0 0,1 0 0 0 0,0 0 0 0 0,-1 1 0 0 0,1-1 1 0 0,0 0-1 0 0,0 0 0 0 0,-1 0 0 0 0,1 0 0 0 0,1 0 0 0 0,-1 0 16 0 0,2 0 15 0 0,9 3 211 0 0,1-1 1 0 0,0 0-1 0 0,-1-2 0 0 0,25 0 0 0 0,46-2 292 0 0,-61 2-375 0 0,0 0 1 0 0,-1-2-1 0 0,27-4 0 0 0,-3-8-1048 0 0,-31 8-596 0 0,-5 0 192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6911 0 0,'0'0'315'0'0,"0"0"-7"0"0,0 0 25 0 0,-1 3 842 0 0,-27 66 4242 0 0,-26 33-4613 0 0,21-41-292 0 0,3 2 0 0 0,3 1-1 0 0,2 1 1 0 0,-18 81 0 0 0,34-99-366 0 0,-5 14-3 0 0,13-57-369 0 0,0-1-523 0 0,0 0 0 0 0,0 0 1 0 0,0 0-1 0 0,0 0 0 0 0,1 0 0 0 0,-1 4 0 0 0,1-7-4687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40 13823 0 0,'2'-4'126'0'0,"0"0"1"0"0,0 1-1 0 0,1 0 0 0 0,-1-1 0 0 0,1 1 0 0 0,0 0 1 0 0,0 0-1 0 0,0 0 0 0 0,0 1 0 0 0,4-3 0 0 0,-6 5-124 0 0,-1-1 0 0 0,0 1 0 0 0,0 0 0 0 0,1 0 0 0 0,-1 0 0 0 0,0-1 0 0 0,0 1 0 0 0,1 0-1 0 0,-1 0 1 0 0,0 0 0 0 0,0 0 0 0 0,1 0 0 0 0,-1 0 0 0 0,0-1 0 0 0,1 1 0 0 0,-1 0 0 0 0,0 0 0 0 0,0 0 0 0 0,1 0-1 0 0,-1 0 1 0 0,0 0 0 0 0,1 0 0 0 0,-1 0 0 0 0,0 1 0 0 0,1-1 0 0 0,-1 0 0 0 0,0 0 0 0 0,0 0 0 0 0,1 0 0 0 0,-1 0-1 0 0,0 0 1 0 0,1 0 0 0 0,-1 1 0 0 0,0-1 0 0 0,0 0 0 0 0,0 0 0 0 0,1 0 0 0 0,-1 1 0 0 0,0-1 0 0 0,0 0 0 0 0,0 0-1 0 0,1 1 1 0 0,-1-1 0 0 0,0 0 0 0 0,0 0 0 0 0,0 1 0 0 0,0-1 0 0 0,0 0 0 0 0,0 1 0 0 0,1-1 0 0 0,-1 0-1 0 0,0 0 1 0 0,0 1 0 0 0,0-1 0 0 0,0 0 0 0 0,0 1 0 0 0,0-1 0 0 0,0 0 0 0 0,0 1 0 0 0,-1-1 0 0 0,1 0 0 0 0,0 0-1 0 0,0 1 1 0 0,0-1 0 0 0,-1 9-2 0 0,0 0 0 0 0,0 0 0 0 0,-1 0 0 0 0,0-1 0 0 0,-1 1 0 0 0,0-1 0 0 0,-7 16 0 0 0,2-4 0 0 0,-96 220 1085 0 0,7-19-130 0 0,80-180-754 0 0,-3-2 0 0 0,-1 0 0 0 0,-2-1-1 0 0,-34 42 1 0 0,15-28 142 0 0,-3-1 0 0 0,-55 46-1 0 0,91-89-326 0 0,9-8-16 0 0,0 0 0 0 0,0 0 0 0 0,0 0 0 0 0,-1 0 0 0 0,1 1 0 0 0,0-1 0 0 0,0 0 0 0 0,0 0 0 0 0,-1 0 0 0 0,1 0 0 0 0,0 0 0 0 0,0 1 0 0 0,-1-1 0 0 0,1 0 0 0 0,0 0 0 0 0,0 0 0 0 0,-1 0 0 0 0,1 0 0 0 0,0 0 0 0 0,0 0 0 0 0,-1 0 0 0 0,1 0 0 0 0,0 0 0 0 0,0 0 0 0 0,-1 0 0 0 0,1 0 0 0 0,0 0 0 0 0,0 0 0 0 0,-1 0 0 0 0,1-1 0 0 0,0 1 0 0 0,0 0 0 0 0,-1 0 0 0 0,1 0 0 0 0,0 0 0 0 0,0 0 0 0 0,0 0 0 0 0,-1-1 0 0 0,1 1 0 0 0,0 0 0 0 0,0 0 0 0 0,0 0 0 0 0,0-1 0 0 0,0 1 0 0 0,-1 0 0 0 0,1 0 0 0 0,0 0 0 0 0,0-1 0 0 0,0 1 0 0 0,0 0 0 0 0,0 0 0 0 0,0-1 0 0 0,0 1 0 0 0,0 0 0 0 0,0 0 0 0 0,0-1 0 0 0,0 1 0 0 0,0 0 0 0 0,0 0 0 0 0,0-1 0 0 0,0 1 0 0 0,0-1 0 0 0,0-2-76 0 0,0 0-1 0 0,0 0 1 0 0,0 0-1 0 0,0 0 0 0 0,1 0 1 0 0,-1 0-1 0 0,1 0 1 0 0,0 0-1 0 0,0 0 1 0 0,2-4-1 0 0,15-29-874 0 0,-17 33 918 0 0,17-25-284 0 0,1 0 1 0 0,1 2 0 0 0,1 0 0 0 0,2 1 0 0 0,0 1-1 0 0,53-41 1 0 0,-69 60 438 0 0,0 0 0 0 0,0 1 0 0 0,1 0 0 0 0,-1 0 0 0 0,1 1 0 0 0,0 0 0 0 0,16-4 0 0 0,-4 3 212 0 0,0 0-1 0 0,24 1 0 0 0,-41 2-332 0 0,-1 1 0 0 0,1 0 1 0 0,0 0-1 0 0,-1 0 0 0 0,1 1 0 0 0,0-1 0 0 0,0 0 0 0 0,-1 1 0 0 0,1 0 0 0 0,-1 0 0 0 0,1 0 1 0 0,-1 0-1 0 0,1 0 0 0 0,-1 0 0 0 0,1 1 0 0 0,-1-1 0 0 0,4 4 0 0 0,-4-3-1 0 0,0 1 0 0 0,0-1-1 0 0,-1 1 1 0 0,1 0 0 0 0,0 0 0 0 0,-1 0-1 0 0,0 0 1 0 0,0 0 0 0 0,0 0 0 0 0,0 0-1 0 0,0 0 1 0 0,-1 0 0 0 0,1 1 0 0 0,-1-1-1 0 0,0 3 1 0 0,0 14 171 0 0,0 0 0 0 0,-2-1-1 0 0,0 1 1 0 0,-1-1 0 0 0,-2 0-1 0 0,1 0 1 0 0,-2 0 0 0 0,-1 0-1 0 0,0-1 1 0 0,-1 0 0 0 0,-13 20-1 0 0,18-33-324 0 0,-1 1 1 0 0,1-1-1 0 0,-1 0 0 0 0,0 0 0 0 0,-1 0 1 0 0,1-1-1 0 0,-1 0 0 0 0,-10 8 0 0 0,14-12-494 0 0,1 0-572 0 0,-3-7-1777 0 0,3-2 1462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48 6911 0 0,'-2'0'315'0'0,"0"-1"-202"0"0,-1 0-31 0 0,-15 5 370 0 0,11 0 6564 0 0,16-4-5735 0 0,22-3-1508 0 0,-15 0 278 0 0,193-32 1616 0 0,-152 28-3607 0 0,96 1 0 0 0,-128 8 614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5983 0 0,'0'0'464'0'0,"0"0"-77"0"0,0 0 812 0 0,0 0 383 0 0,0 0 77 0 0,3-1-120 0 0,32-15 20 0 0,113-44 1845 0 0,-129 54-3235 0 0,0 0 0 0 0,0 2 1 0 0,1 0-1 0 0,-1 2 0 0 0,1 0 0 0 0,21 1 1 0 0,-19 2-1254 0 0,-2-1-5258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27 9415 0 0,'0'0'431'0'0,"-1"-2"-10"0"0,1 2-417 0 0,-2-2 30 0 0,1 0 0 0 0,-1 0 0 0 0,0 0-1 0 0,0 0 1 0 0,0 1 0 0 0,0-1 0 0 0,0 1 0 0 0,-1-1-1 0 0,1 1 1 0 0,0 0 0 0 0,-1-1 0 0 0,1 1 0 0 0,-1 0-1 0 0,1 1 1 0 0,-1-1 0 0 0,0 0 0 0 0,1 1 0 0 0,-1 0 0 0 0,-5-1-1 0 0,-9 3 370 0 0,0 0-1 0 0,0 1 1 0 0,0 1-1 0 0,0 0 1 0 0,0 1 0 0 0,1 1-1 0 0,0 1 1 0 0,-17 9-1 0 0,14-5-312 0 0,0 1 1 0 0,1 0-1 0 0,1 2 0 0 0,0 0 0 0 0,1 1 1 0 0,-15 18-1 0 0,4-3-58 0 0,-3 5-100 0 0,-55 50 0 0 0,71-73 57 0 0,-78 63-940 0 0,71-60 545 0 0,0-1 1 0 0,-37 18-1 0 0,-74 31-23 0 0,129-62 481 0 0,0 1 1 0 0,0 0-1 0 0,-1 0 1 0 0,1 0-1 0 0,0 0 1 0 0,1 0-1 0 0,-1 1 1 0 0,0-1-1 0 0,1 1 1 0 0,-1 0-1 0 0,1-1 1 0 0,0 1-1 0 0,-4 6 1 0 0,6-8-34 0 0,0 0-1 0 0,-1 0 1 0 0,1 1 0 0 0,0-1 0 0 0,0 0 0 0 0,0 0 0 0 0,0 0 0 0 0,0 0 0 0 0,0 0 0 0 0,0 0 0 0 0,0 0 0 0 0,0 0-1 0 0,1 0 1 0 0,-1 0 0 0 0,0 0 0 0 0,1 0 0 0 0,-1 0 0 0 0,0 0 0 0 0,1 0 0 0 0,-1 0 0 0 0,1 0 0 0 0,0-1 0 0 0,-1 1-1 0 0,2 1 1 0 0,1 1 19 0 0,-1 0-1 0 0,1-1 0 0 0,0 0 0 0 0,0 1 0 0 0,3 1 1 0 0,13 6 120 0 0,-1-1 0 0 0,2 0 0 0 0,-1-2 0 0 0,1 0 0 0 0,0-1 0 0 0,0-1 0 0 0,37 4 0 0 0,2-4-8 0 0,86-3 0 0 0,-80-6-63 0 0,-1-3 1 0 0,118-29-1 0 0,-158 30-105 0 0,-6 3-20 0 0,25-10 0 0 0,-37 10-90 0 0,0 0 1 0 0,0 0-1 0 0,0 0 1 0 0,-1 0-1 0 0,1-1 1 0 0,-1 0-1 0 0,9-8 1 0 0,22-27-531 0 0,-35 37 628 0 0,-1 1 1 0 0,1-1-1 0 0,0 0 0 0 0,0 1 0 0 0,-1-1 0 0 0,1 0 0 0 0,-1 1 0 0 0,1-1 1 0 0,-1-3-1 0 0,1-1-48 0 0,0 4-8 0 0,6-28-120 0 0,-8 17 194 0 0,1 11 7 0 0,-1-1 0 0 0,0 1 0 0 0,0 0 0 0 0,0 0 0 0 0,0 0 0 0 0,0-1-1 0 0,0 1 1 0 0,-1 0 0 0 0,1 1 0 0 0,-1-1 0 0 0,1 0 0 0 0,-1 0 0 0 0,0 1 0 0 0,0-1-1 0 0,0 1 1 0 0,0-1 0 0 0,0 1 0 0 0,0 0 0 0 0,0 0 0 0 0,0-1 0 0 0,0 2 0 0 0,-1-1 0 0 0,1 0-1 0 0,-5 0 1 0 0,-1-1-16 0 0,0 1 0 0 0,0 0-1 0 0,-1 0 1 0 0,1 1 0 0 0,-17 2-1 0 0,10 0 56 0 0,0 1 0 0 0,0 0 0 0 0,0 2 1 0 0,-28 11-1 0 0,33-12-12 0 0,1 1 1 0 0,0 0 0 0 0,0 0-1 0 0,1 1 1 0 0,-1 0 0 0 0,2 1 0 0 0,-1 0-1 0 0,-10 11 1 0 0,16-15-5 0 0,0 0 0 0 0,0 0 1 0 0,0 1-1 0 0,1-1 0 0 0,-1 0 1 0 0,1 1-1 0 0,0 0 0 0 0,0-1 0 0 0,-1 8 1 0 0,-2 11-8 0 0,5-17-12 0 0,1-1 1 0 0,-2-3 0 0 0,0 0 0 0 0,0 0 0 0 0,0 0 0 0 0,1 0 0 0 0,-1 0 0 0 0,1 0 0 0 0,-1-1 0 0 0,1 1 0 0 0,-1 0 0 0 0,1 0 0 0 0,-1 0 0 0 0,2 1 0 0 0,6 3-12 0 0,0 0-1 0 0,0 0 0 0 0,1-1 1 0 0,-1 0-1 0 0,1-1 0 0 0,0 0 1 0 0,11 3-1 0 0,5 0-110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11055 0 0,'0'0'852'0'0,"-2"0"-560"0"0,-4 1-74 0 0,0 1-1 0 0,0-1 1 0 0,0 1 0 0 0,1 0-1 0 0,-1 1 1 0 0,1-1-1 0 0,0 1 1 0 0,0 0-1 0 0,0 1 1 0 0,0-1 0 0 0,0 1-1 0 0,0 0 1 0 0,1 0-1 0 0,0 0 1 0 0,-6 8-1 0 0,-7 5 42 0 0,4-2-48 0 0,0 0 0 0 0,1 1 0 0 0,1 0-1 0 0,-12 22 1 0 0,9-15-5 0 0,-4 10 74 0 0,-24 62-1 0 0,14-28-171 0 0,-10 28-58 0 0,30-74-47 0 0,4-10-42 0 0,1 0 0 0 0,1 1 0 0 0,-2 20-1 0 0,-5 19-1197 0 0,7-41-2817 0 0,2-8-1306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15751 0 0,'0'0'720'0'0,"0"0"-16"0"0,0 3-441 0 0,0 0-232 0 0,-2 20 30 0 0,1-19-18 0 0,-4 3-18 0 0,4-5 44 0 0,1-2-1 0 0,0 0-4 0 0,0 0-21 0 0,0 0-91 0 0,0 0-44 0 0,0 0-11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73 133 2759 0 0,'-70'-15'656'0'0,"67"14"1458"0"0,3 1 715 0 0,0 0 136 0 0,0 0-269 0 0,0 0-1256 0 0,0 0-552 0 0,4 0-609 0 0,-1 0 1 0 0,0-1-1 0 0,0 0 0 0 0,0 0 0 0 0,5-1 0 0 0,8-3-26 0 0,219-22 1235 0 0,-134 20-1116 0 0,1329-65 1660 0 0,-1362 71-2639 0 0,-1 4 0 0 0,85 14 0 0 0,-137-14-1658 0 0,-15-3-4305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296 186 919 0 0,'0'0'280'0'0,"0"0"839"0"0,0 0 364 0 0,0 0 75 0 0,0 0-154 0 0,0 0-689 0 0,0 0-303 0 0,0 0-57 0 0,0 0 11 0 0,0 0 116 0 0,0 0 50 0 0,0 0 10 0 0,0 0 2 0 0,0 0 2 0 0,3-1 4 0 0,14-7 494 0 0,0 0-1 0 0,29-21 1 0 0,-27 17-373 0 0,37-19 1 0 0,97-30 453 0 0,-126 52-992 0 0,-1 1 0 0 0,1 1 0 0 0,49-5 0 0 0,-71 14-90 0 0,-4-1-52 0 0,1 0 1 0 0,-1 1 0 0 0,0-1 0 0 0,0 0 0 0 0,1 1 0 0 0,-1-1 0 0 0,0 1 0 0 0,0 0 0 0 0,0-1 0 0 0,-1 1 0 0 0,1 0-1 0 0,0 0 1 0 0,-1 0 0 0 0,1-1 0 0 0,-1 1 0 0 0,1 0 0 0 0,-1 0 0 0 0,0 0 0 0 0,0 0 0 0 0,0 0 0 0 0,0 0 0 0 0,0 0-1 0 0,0-1 1 0 0,0 1 0 0 0,-1 0 0 0 0,1 0 0 0 0,-1 0 0 0 0,0 0 0 0 0,1 0 0 0 0,-1-1 0 0 0,0 1 0 0 0,0 0-1 0 0,-2 2 1 0 0,-1 4-66 0 0,1-2 44 0 0,0-1-1 0 0,-1 1 0 0 0,1-1 1 0 0,-1 0-1 0 0,-1 0 1 0 0,1 0-1 0 0,-1 0 0 0 0,0-1 1 0 0,0 0-1 0 0,-6 4 0 0 0,-10 6 31 0 0,-30 14 0 0 0,26-15-25 0 0,-134 72-325 0 0,79-45-117 0 0,18-11-50 0 0,-33 17-640 0 0,47-24-152 0 0,-76 48-1 0 0,73-36 784 0 0,49-32 460 0 0,2-2 2 0 0,0 0 0 0 0,4 12-64 0 0,-4-12 128 0 0,1 1 0 0 0,-1 0 0 0 0,1-1 0 0 0,-1 1 0 0 0,0 0 0 0 0,1-1 0 0 0,0 1 0 0 0,-1-1 0 0 0,1 1 0 0 0,-1-1 0 0 0,1 1 0 0 0,-1-1 0 0 0,1 0 0 0 0,0 1 0 0 0,0-1 0 0 0,-1 0 0 0 0,1 1 0 0 0,0-1 0 0 0,1 0 0 0 0,0 1 14 0 0,4 1 27 0 0,0-1 0 0 0,0 0 1 0 0,0 0-1 0 0,0 0 0 0 0,-1-1 1 0 0,1 0-1 0 0,0 0 0 0 0,0-1 1 0 0,0 1-1 0 0,8-3 1 0 0,6 0 176 0 0,44-7 768 0 0,82-23 1 0 0,22-4 245 0 0,-141 33-967 0 0,-1 1 1 0 0,1 1-1 0 0,0 1 0 0 0,36 5 1 0 0,-52-3-198 0 0,11 1 213 0 0,29 8 0 0 0,-45-9-253 0 0,1 1-1 0 0,-1 0 1 0 0,0 1 0 0 0,0-1-1 0 0,0 1 1 0 0,-1 0 0 0 0,1 1-1 0 0,-1-1 1 0 0,7 6 0 0 0,5 9-78 0 0,-16-15 24 0 0,0-2 18 0 0,-1-1 1 0 0,0 1-1 0 0,1 0 1 0 0,-1-1-1 0 0,0 1 1 0 0,0 0-1 0 0,0-1 1 0 0,1 1-1 0 0,-1-1 1 0 0,0 1-1 0 0,0 0 1 0 0,0-1-1 0 0,0 1 1 0 0,0 0-1 0 0,0-1 1 0 0,0 1-1 0 0,0 0 1 0 0,0-1-1 0 0,-1 1 1 0 0,1 1-1 0 0,0-1-25 0 0,-1 1-47 0 0,1 0 0 0 0,-1 0 1 0 0,0 0-1 0 0,0 0 0 0 0,0-1 0 0 0,1 1 1 0 0,-2 0-1 0 0,1 0 0 0 0,0-1 0 0 0,0 1 1 0 0,-1 0-1 0 0,1-1 0 0 0,0 1 0 0 0,-1-1 1 0 0,0 0-1 0 0,-2 2 0 0 0,-1 2-304 0 0,4-5 303 0 0,1 0 0 0 0,-1 1 0 0 0,0-1 0 0 0,1 0 0 0 0,-1 0 0 0 0,0 1 0 0 0,0-1 1 0 0,1 0-1 0 0,-1 0 0 0 0,0 0 0 0 0,1 0 0 0 0,-1 0 0 0 0,0 0 0 0 0,0 0 0 0 0,1 0 0 0 0,-1 0 0 0 0,0 0 0 0 0,0 0 0 0 0,-1-1 0 0 0,1 0-459 0 0,-14-2-4332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83 9215 0 0,'37'-56'992'0'0,"-35"53"-583"0"0,0 1 0 0 0,1-1 0 0 0,-1 0 0 0 0,0 1 0 0 0,1 0-1 0 0,-1-1 1 0 0,4-1 0 0 0,-1 1 336 0 0,-4 1 529 0 0,4 4-556 0 0,-5-2-693 0 0,1 0 0 0 0,-1 0 0 0 0,0 0 0 0 0,1 0-1 0 0,-1 0 1 0 0,0 0 0 0 0,1 0 0 0 0,-1 0 0 0 0,0 1 0 0 0,1-1-1 0 0,-1 0 1 0 0,0 0 0 0 0,0 0 0 0 0,1 0 0 0 0,-1 0 0 0 0,0 1-1 0 0,1-1 1 0 0,-1 0 0 0 0,0 0 0 0 0,0 0 0 0 0,1 1 0 0 0,-1-1-1 0 0,0 0 1 0 0,0 1 0 0 0,0-1 0 0 0,1 0 0 0 0,-1 0 0 0 0,0 1-1 0 0,0-1 1 0 0,0 0 0 0 0,0 1 0 0 0,1 8 183 0 0,-1 1 1 0 0,0-1-1 0 0,0 1 0 0 0,-1-1 1 0 0,-1 0-1 0 0,-4 16 0 0 0,3-7 83 0 0,-30 94 815 0 0,20-74-881 0 0,-8 29-10 0 0,-18 93-1 0 0,27-114-288 0 0,9-36-112 0 0,0 0 0 0 0,-2 13 0 0 0,5-22 90 0 0,0 0 0 0 0,0 0 0 0 0,0 0 0 0 0,-1 1 0 0 0,1-1-1 0 0,0 0 1 0 0,-1 0 0 0 0,1 0 0 0 0,0 0 0 0 0,-1 0 0 0 0,0 1 0 0 0,-2 2-355 0 0,-2 11-1049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13703 0 0,'0'0'630'0'0,"0"0"-14"0"0,1 2-398 0 0,0 1-195 0 0,12 17 22 0 0,-5-8 53 0 0,-5-8-24 0 0,2 5-47 0 0,-4-6-18 0 0,-1-3-179 0 0,0 0-108 0 0,0 0-963 0 0,0 0-3738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3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0,'0'0'778'0'0,"0"0"-389"0"0,0 0 247 0 0,0 0 164 0 0,1 3 31 0 0,1 3-662 0 0,-1 0 1 0 0,-1 1-1 0 0,1-1 0 0 0,-1 0 1 0 0,0 1-1 0 0,-1-1 1 0 0,1 0-1 0 0,-1 1 1 0 0,-1-1-1 0 0,1 0 1 0 0,-1 0-1 0 0,-4 11 1 0 0,-6 9 488 0 0,-22 38 0 0 0,30-58-509 0 0,-103 167 917 0 0,105-169-1065 0 0,0-1 0 0 0,0 0 0 0 0,-1 0 0 0 0,0-1 0 0 0,1 1 0 0 0,-7 4 0 0 0,-20 17 56 0 0,14-5-57 0 0,15-19 0 0 0,1 0 0 0 0,-1 0 0 0 0,0 0 0 0 0,0 0 0 0 0,0 0 0 0 0,0 0 0 0 0,0 0 0 0 0,1 0 0 0 0,-1 0 0 0 0,0 0 0 0 0,0 0 0 0 0,0 0 0 0 0,0 0 0 0 0,0 0 0 0 0,0 0 0 0 0,1 0 0 0 0,-1 0 0 0 0,0 0 0 0 0,0 1 0 0 0,0-1 0 0 0,0 0 0 0 0,0 0 0 0 0,0 0 0 0 0,0 0 0 0 0,0 0 0 0 0,0 0 0 0 0,1 0 0 0 0,-1 1 0 0 0,0-1 0 0 0,0 0 0 0 0,0 0 0 0 0,0 0 0 0 0,0 0-1 0 0,0 0 1 0 0,0 0 0 0 0,0 1 0 0 0,0-1 0 0 0,0 0 0 0 0,0 0 0 0 0,0 0 0 0 0,0 0 0 0 0,0 0 0 0 0,0 1 0 0 0,0-1 0 0 0,0 0 0 0 0,0 0 0 0 0,0 0 0 0 0,0 0 0 0 0,0 0 0 0 0,0 0 0 0 0,-1 1 0 0 0,1-1 0 0 0,0 0 0 0 0,0 0 0 0 0,0 0 0 0 0,0 0 0 0 0,0 0 0 0 0,0 0 0 0 0,0 0 0 0 0,0 0 0 0 0,-1 1 0 0 0,1-1 0 0 0,0 0 0 0 0,0 0 0 0 0,0 0 0 0 0,0 0 0 0 0,0 0 0 0 0,-1 0 0 0 0,10-1-10 0 0,-8 1 8 0 0,19-6-95 0 0,30-11-1 0 0,-22 7 37 0 0,-8 4 51 0 0,0 1 0 0 0,0 1 1 0 0,1 0-1 0 0,32 0 0 0 0,28-3-329 0 0,-79 7-65 0 0,-1-1 345 0 0,-1 0 0 0 0,0 1 0 0 0,1-1 0 0 0,-1 1 0 0 0,1-1-1 0 0,-1 1 1 0 0,1-1 0 0 0,-1 1 0 0 0,1 0 0 0 0,-1-1 0 0 0,1 1 0 0 0,0 0 0 0 0,-1-1 0 0 0,1 1 0 0 0,0-1 0 0 0,5-1-1340 0 0,4-5 651 0 0,-1-1-11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15663 0 0,'0'0'356'0'0,"0"0"50"0"0,0 0 20 0 0,0 0-42 0 0,0 0-180 0 0,0 0 176 0 0,0 0 107 0 0,0 0 22 0 0,0 0-66 0 0,1 1-294 0 0,8 4-133 0 0,-8-5-16 0 0,-1 0 0 0 0,1 1 0 0 0,0-1 0 0 0,-1 1 0 0 0,1-1 0 0 0,0 0 0 0 0,-1 1 0 0 0,1-1 0 0 0,0 1 0 0 0,-1-1 0 0 0,1 1 0 0 0,-1 0 0 0 0,1-1 0 0 0,-1 1 0 0 0,1 0 0 0 0,-1-1 0 0 0,0 1 0 0 0,1 0 0 0 0,-1-1 0 0 0,0 1 0 0 0,1 0 0 0 0,-1 0 0 0 0,0-1 0 0 0,0 2 0 0 0,1 1 0 0 0,1 3 19 0 0,0 1 0 0 0,0 0 1 0 0,-1-1-1 0 0,1 1 0 0 0,-1 0 0 0 0,-1 0 0 0 0,1 0 0 0 0,-1 0 0 0 0,-1-1 0 0 0,1 1 0 0 0,-1 0 0 0 0,0 0 1 0 0,-1 0-1 0 0,0-1 0 0 0,-4 12 0 0 0,1-5-575 0 0,-2 0-1 0 0,0 0 1 0 0,0 0 0 0 0,-1-1 0 0 0,0 0-1 0 0,-14 14 1 0 0,20-23 133 0 0,0 0 1 0 0,-1-1-1 0 0,1 1 0 0 0,-1-1 0 0 0,0 0 0 0 0,1 0 0 0 0,-1 0 1 0 0,0 0-1 0 0,0-1 0 0 0,-1 1 0 0 0,1-1 0 0 0,0 0 0 0 0,0 1 1 0 0,-7 0-1 0 0,8-3-1984 0 0,-3-5-656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7831 0 0,'0'0'603'0'0,"-2"2"-396"0"0,-12 18 926 0 0,1 0 0 0 0,1 2 1 0 0,-17 38-1 0 0,16-31-558 0 0,2-3 10 0 0,-8 30 1 0 0,-1 2 96 0 0,-40 134 830 0 0,14-39-1064 0 0,38-129-617 0 0,2 0-1 0 0,-7 37 1 0 0,13-58-115 0 0,1-1-225 0 0,3 12-729 0 0,-4-14 606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13647 0 0,'0'0'628'0'0,"0"0"-17"0"0,0 0-360 0 0,0 0-58 0 0,0 0 20 0 0,0 0 3 0 0,0 0-5 0 0,1 2-23 0 0,3 10 87 0 0,0 0 0 0 0,-1 1 0 0 0,0-1 0 0 0,-1 1 0 0 0,0-1 0 0 0,-1 1 0 0 0,-1 0 0 0 0,0 0 0 0 0,-3 23 1 0 0,-7 9 426 0 0,-20 56 1 0 0,16-67-492 0 0,-1-1 0 0 0,-24 41 0 0 0,-8 15 41 0 0,-6 7-117 0 0,38-74-370 0 0,2 1 0 0 0,1 1-1 0 0,0 0 1 0 0,-12 40 0 0 0,21-44-2493 0 0,2-16 1321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4607 0 0,'0'0'354'0'0,"2"1"-233"0"0,29 16 2204 0 0,-13-9 846 0 0,-16-8-1395 0 0,-2 0-859 0 0,0 0-374 0 0,0 0-79 0 0,0 0-19 0 0,0 0-18 0 0,0 0-10 0 0,0 0-1 0 0,0 0 7 0 0,0 0 28 0 0,0 0 11 0 0,0 0 2 0 0,0-1-582 0 0,-1-1-1 0 0,1 0 1 0 0,-1 0-1 0 0,1 1 0 0 0,-1-1 1 0 0,0 0-1 0 0,0 1 1 0 0,-1-4-1 0 0,-2-2-3094 0 0,1-7-2579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 7423 0 0,'0'0'340'0'0,"0"0"-5"0"0,-3 0-215 0 0,-4 0-250 0 0,-10 0 8513 0 0,23 0-8111 0 0,0-1 0 0 0,0 0 0 0 0,10-3 0 0 0,16-2 87 0 0,151-8 296 0 0,-107 8-940 0 0,-47 5-1027 0 0,45-9 1 0 0,-54 5-387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3679 0 0,'0'0'167'0'0,"2"-1"-7"0"0,10-2 2058 0 0,1 0 0 0 0,-1 1 0 0 0,0 0 0 0 0,19 0 0 0 0,8-1 137 0 0,195-33 1863 0 0,-222 33-4011 0 0,1 0 1 0 0,22-11-1 0 0,-25 10-413 0 0,0 0 0 0 0,1 0 0 0 0,21-4 0 0 0,-32 8 117 0 0,1 0 0 0 0,-1 0 0 0 0,1 0 0 0 0,-1 0 0 0 0,1 0 1 0 0,0 0-1 0 0,-1-1 0 0 0,1 1 0 0 0,-1 0 0 0 0,1 0 0 0 0,-1 0 0 0 0,1-1 0 0 0,-1 1 0 0 0,1 0 0 0 0,-1-1 0 0 0,0 1 0 0 0,1-1 0 0 0,0 0 0 0 0,0 0-218 0 0,1 0-732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5063 0 0,'0'0'390'0'0,"0"0"-70"0"0,0 0 634 0 0,0 0 302 0 0,0 0 66 0 0,0 0-82 0 0,0 0-395 0 0,0 0-168 0 0,0 0-34 0 0,0 0-59 0 0,0 0-208 0 0,0 0-89 0 0,-2 0-21 0 0,-10 2-57 0 0,1 1-1 0 0,0 0 1 0 0,0 1-1 0 0,1 0 1 0 0,-20 10 0 0 0,-49 35 298 0 0,37-22-452 0 0,-281 180 9 0 0,275-180-116 0 0,27-16 51 0 0,-23 17 0 0 0,37-24 0 0 0,1 2 0 0 0,0-1-1 0 0,0 1 1 0 0,0-1 0 0 0,1 1-1 0 0,0 1 1 0 0,-6 9 0 0 0,3-4-42 0 0,0 5 30 0 0,9-11 14 0 0,0-2 0 0 0,1 11-1 0 0,-1-14 0 0 0,-1 0 0 0 0,1 0 0 0 0,-1 0 0 0 0,1 0 0 0 0,0 0 0 0 0,-1 0 0 0 0,1-1 0 0 0,0 1 0 0 0,0 0 0 0 0,-1 0 0 0 0,2 0 0 0 0,4 3 24 0 0,-1-1 1 0 0,0 0-1 0 0,1-1 0 0 0,-1 1 0 0 0,1-1 0 0 0,0 0 0 0 0,7 1 0 0 0,47 6 358 0 0,-1 0-109 0 0,210 42 895 0 0,-251-48-1082 0 0,-2-1 15 0 0,1 0 0 0 0,-1-1 1 0 0,32-2-1 0 0,-41 0-91 0 0,1-1 0 0 0,-1 0 0 0 0,1 0 0 0 0,-1 0 0 0 0,0-1 0 0 0,0 0 1 0 0,0 0-1 0 0,-1-1 0 0 0,1 1 0 0 0,-1-2 0 0 0,1 1 0 0 0,-2-1 0 0 0,9-7 0 0 0,1-4-38 0 0,1 1 0 0 0,1 1 0 0 0,0 0-1 0 0,1 1 1 0 0,34-18 0 0 0,-38 22-297 0 0,1-1 0 0 0,24-21 0 0 0,-12 9-299 0 0,-25 20 558 0 0,1 0-1 0 0,-1-1 1 0 0,0 1-1 0 0,1 0 1 0 0,-1 0 0 0 0,0-1-1 0 0,0 0 1 0 0,-1 1-1 0 0,1-1 1 0 0,0 0-1 0 0,-1 0 1 0 0,2-4 0 0 0,-3 6 35 0 0,1-1 1 0 0,-1 1-1 0 0,0-1 1 0 0,0 1 0 0 0,0-1-1 0 0,0 1 1 0 0,0-1 0 0 0,-1 1-1 0 0,1-1 1 0 0,0 1 0 0 0,-1-1-1 0 0,1 1 1 0 0,-1 0 0 0 0,1-1-1 0 0,-1 1 1 0 0,0 0 0 0 0,0-1-1 0 0,1 1 1 0 0,-1 0-1 0 0,0 0 1 0 0,0-1 0 0 0,0 1-1 0 0,0 0 1 0 0,0 0 0 0 0,-1 0-1 0 0,1 1 1 0 0,0-1 0 0 0,-2-1-1 0 0,-4-2-23 0 0,1 1-1 0 0,0 0 1 0 0,-1 0-1 0 0,1 1 1 0 0,-1 0-1 0 0,0 0 1 0 0,0 0-1 0 0,-13-1 1 0 0,-2 2 27 0 0,-33 1 0 0 0,44 2 20 0 0,1 0 0 0 0,0 0 0 0 0,0 1 0 0 0,0 0 0 0 0,0 1 0 0 0,0 0 0 0 0,0 1-1 0 0,-12 8 1 0 0,4 1 7 0 0,13-9 2 0 0,0-1 0 0 0,-1 1 0 0 0,0-1 1 0 0,-7 5-1 0 0,2-1 73 0 0,9-5-27 0 0,0-1 1 0 0,0 0-1 0 0,1 1 1 0 0,-1-1-1 0 0,0 1 1 0 0,1 0-1 0 0,0-1 1 0 0,-1 1-1 0 0,1 0 1 0 0,0 0 0 0 0,1 0-1 0 0,-1 0 1 0 0,0 0-1 0 0,1 0 1 0 0,0 0-1 0 0,-1 0 1 0 0,1 0-1 0 0,0 0 1 0 0,1 4-1 0 0,1 3 95 0 0,1 0-1 0 0,0 0 0 0 0,1 0 0 0 0,0 0 0 0 0,7 13 1 0 0,-10-22-158 0 0,0 1 0 0 0,0-1 0 0 0,0 0 1 0 0,0 1-1 0 0,0-1 0 0 0,0 0 0 0 0,0 1 1 0 0,1-1-1 0 0,-1 0 0 0 0,0 0 0 0 0,1 0 1 0 0,-1 0-1 0 0,1-1 0 0 0,-1 1 1 0 0,1 0-1 0 0,0-1 0 0 0,-1 1 0 0 0,3 0 1 0 0,12 2-208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 15263 0 0,'0'0'696'0'0,"-2"-1"-13"0"0,1 0-621 0 0,-1 1 1 0 0,0-1-1 0 0,0 1 1 0 0,0-1-1 0 0,0 1 0 0 0,0 0 1 0 0,0-1-1 0 0,0 1 1 0 0,0 0-1 0 0,0 0 0 0 0,0 0 1 0 0,0 1-1 0 0,0-1 1 0 0,0 1-1 0 0,0-1 0 0 0,0 1 1 0 0,0-1-1 0 0,1 1 1 0 0,-1 0-1 0 0,0 0 0 0 0,0 0 1 0 0,1 0-1 0 0,-1 0 1 0 0,-2 3-1 0 0,-3 1 790 0 0,6-4-787 0 0,0 0 1 0 0,0 0-1 0 0,0 0 0 0 0,0 0 1 0 0,0 0-1 0 0,0 0 0 0 0,0 1 1 0 0,0-1-1 0 0,1 0 0 0 0,-1 0 1 0 0,1 1-1 0 0,-1-1 1 0 0,1 1-1 0 0,-1-1 0 0 0,1 0 1 0 0,0 1-1 0 0,0-1 0 0 0,0 3 1 0 0,1 22 336 0 0,-1-24-421 0 0,2 12 73 0 0,6 34-1921 0 0,-5-34 824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15 1375 0 0,'1'-3'107'0'0,"3"-6"410"0"0,-2 6 2058 0 0,-2 3 893 0 0,0 0 173 0 0,0 0-397 0 0,0 0-1812 0 0,0 0-801 0 0,0 0-160 0 0,0 0-73 0 0,0 0-186 0 0,0 0-78 0 0,-3 2-20 0 0,-38 30 93 0 0,-12 9-6 0 0,44-35-185 0 0,-1 0 0 0 0,1-1 0 0 0,-1 0 0 0 0,1-1 0 0 0,-1 0 0 0 0,-1 0 0 0 0,1-1 0 0 0,-14 2 0 0 0,-250 27-222 0 0,260-32-74 0 0,1 0 1 0 0,-1-1 0 0 0,1 0 0 0 0,-1-1 0 0 0,-15-4 0 0 0,26 6-120 0 0,2-1 2 0 0,0 0 284 0 0,1 1 0 0 0,-1 0 0 0 0,1 0 0 0 0,-1-1 0 0 0,1 1 0 0 0,0 0 0 0 0,-1 0 0 0 0,1-1 0 0 0,0 1 0 0 0,-1-1 0 0 0,1 1 0 0 0,0 0 0 0 0,-1-1 0 0 0,1 1 0 0 0,0-1 0 0 0,0 1 0 0 0,-1-1 0 0 0,1 0 33 0 0,0 1-1 0 0,0-1 0 0 0,1 1 0 0 0,-1-1 0 0 0,0 1 0 0 0,0-1 0 0 0,0 1 0 0 0,0-1 0 0 0,1 1 0 0 0,-1-1 0 0 0,0 1 0 0 0,0-1 0 0 0,1 1 0 0 0,-1 0 0 0 0,0-1 0 0 0,1 1 0 0 0,-1-1 0 0 0,0 1 0 0 0,1 0 0 0 0,-1-1 0 0 0,1 1 0 0 0,-1 0 0 0 0,1-1 0 0 0,-1 1 0 0 0,1 0 0 0 0,-1 0 0 0 0,1-1 0 0 0,27-12-691 0 0,-19 9 765 0 0,-20 11 492 0 0,-109 70 2850 0 0,22-12-1190 0 0,98-65-2119 0 0,-1 1-1 0 0,0-1 1 0 0,0 1 0 0 0,1 0-1 0 0,-1-1 1 0 0,1 1 0 0 0,-1 0-1 0 0,0 0 1 0 0,1-1-1 0 0,-1 1 1 0 0,1 0 0 0 0,0 0-1 0 0,-1 0 1 0 0,1 0-1 0 0,0-1 1 0 0,-1 1 0 0 0,1 1-1 0 0,-2 2 57 0 0,-5 11 156 0 0,3-10-131 0 0,1 1 0 0 0,0 0 0 0 0,0 0 1 0 0,0 1-1 0 0,1-1 0 0 0,0 0 0 0 0,0 1 1 0 0,1-1-1 0 0,-1 1 0 0 0,1 8 0 0 0,1-11-80 0 0,0 0 0 0 0,0 0 0 0 0,0 0 0 0 0,1-1 0 0 0,1 7 0 0 0,4-2-8 0 0,-2-5 0 0 0,-4-3-12 0 0,1 1-1 0 0,0 0 1 0 0,-1-1-1 0 0,1 1 1 0 0,0-1 0 0 0,0 1-1 0 0,0-1 1 0 0,0 0-1 0 0,0 1 1 0 0,0-1 0 0 0,-1 0-1 0 0,1 1 1 0 0,0-1-1 0 0,0 0 1 0 0,0 0-1 0 0,0 0 1 0 0,0 0 0 0 0,1 0-1 0 0,2 0 13 0 0,16 1 7 0 0,0-1 0 0 0,0-1 0 0 0,0-1 0 0 0,31-7 0 0 0,-46 8-28 0 0,140-33-324 0 0,-75 16 90 0 0,-52 11 151 0 0,1 2 1 0 0,0 1 0 0 0,1 0-1 0 0,28-1 1 0 0,-43 5 12 0 0,5 2-5 0 0,-10-1 71 0 0,1-1 0 0 0,-1 1 0 0 0,1-1 0 0 0,-1 1 0 0 0,1-1 0 0 0,-1 1 0 0 0,1-1 0 0 0,-1 1 0 0 0,0-1 0 0 0,1 1 0 0 0,-1-1 0 0 0,0 1 0 0 0,0 0 0 0 0,1-1 0 0 0,-1 1 0 0 0,0 0 0 0 0,0-1 0 0 0,0 1-1 0 0,0-1 1 0 0,1 1 0 0 0,-1 0 0 0 0,0 0 0 0 0,0 1-7 0 0,0 1-8 0 0,1 1 1 0 0,-1-1-1 0 0,1 1 0 0 0,-1 0 1 0 0,0 0-1 0 0,-1-1 1 0 0,1 1-1 0 0,-1 0 0 0 0,1-1 1 0 0,-1 1-1 0 0,-3 6 1 0 0,-1 1-27 0 0,0 0 0 0 0,-9 13 0 0 0,-8 17 48 0 0,0 20 439 0 0,19-54-355 0 0,-1 1-1 0 0,0 0 1 0 0,0-1-1 0 0,-7 9 1 0 0,-4 7 116 0 0,3-6-133 0 0,-1 1 0 0 0,-1-2 0 0 0,-1 0 0 0 0,0 0 0 0 0,-1-2 0 0 0,0 0 0 0 0,-20 12 0 0 0,25-17 12 0 0,0-2-1 0 0,-1 0 0 0 0,0 0 1 0 0,0-1-1 0 0,-1 0 1 0 0,0-1-1 0 0,0-1 1 0 0,0 0-1 0 0,0 0 0 0 0,-1-2 1 0 0,1 1-1 0 0,-1-2 1 0 0,-15 0-1 0 0,10-1 102 0 0,-12 0 220 0 0,-1 1 0 0 0,-36 6 0 0 0,67-7-644 0 0,-8 2 825 0 0,6-1-4162 0 0,3-1-3267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0 193 919 0 0,'2'-2'67'0'0,"3"-1"131"0"0,0-1 0 0 0,1 1 0 0 0,-1 0 0 0 0,1 1 0 0 0,0-1-1 0 0,-1 1 1 0 0,1 0 0 0 0,8-2 0 0 0,56-7 7218 0 0,-40 7-4593 0 0,-8 1-2220 0 0,508-67 4398 0 0,-313 49-4313 0 0,378-31 252 0 0,-537 49-1961 0 0,84 7 1 0 0,-138-4-892 0 0,-4 0-94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187 144 13103 0 0,'0'0'598'0'0,"0"0"-10"0"0,2-2-380 0 0,13-10 78 0 0,1 1 1 0 0,0 1-1 0 0,0 1 0 0 0,1 0 1 0 0,0 1-1 0 0,1 1 1 0 0,19-5-1 0 0,15-3 640 0 0,66-9-1 0 0,-48 14-157 0 0,83-3-1 0 0,-152 13-759 0 0,4-1 17 0 0,0 1-1 0 0,0 0 1 0 0,0 0 0 0 0,0 0-1 0 0,0 1 1 0 0,-1-1 0 0 0,1 1-1 0 0,0 1 1 0 0,0-1 0 0 0,-1 0-1 0 0,1 1 1 0 0,0 0 0 0 0,5 3-1 0 0,-9-4-24 0 0,0 0 0 0 0,0 0 0 0 0,0 0 0 0 0,0 0 0 0 0,0 0 0 0 0,-1 0 0 0 0,1 0 0 0 0,0 0 0 0 0,1 2 0 0 0,-1 0-15 0 0,0 0 1 0 0,0 0-1 0 0,0 1 0 0 0,-1-1 0 0 0,1 0 0 0 0,-1 0 1 0 0,0 0-1 0 0,0 1 0 0 0,0-1 0 0 0,0 0 0 0 0,-1 0 1 0 0,1 0-1 0 0,-1 1 0 0 0,0-1 0 0 0,0 0 0 0 0,0 0 1 0 0,0 0-1 0 0,-1 0 0 0 0,1 0 0 0 0,-3 3 1 0 0,-2 4-76 0 0,-1 0 1 0 0,-1 0 0 0 0,1-1-1 0 0,-11 10 1 0 0,-35 29-634 0 0,-3-2 0 0 0,-94 61 0 0 0,121-90 489 0 0,-43 19 0 0 0,-20 11-34 0 0,4 4 78 0 0,38-24 76 0 0,-80 59 0 0 0,125-81 114 0 0,-1 0 0 0 0,2 0 0 0 0,-1 0 0 0 0,1 0 0 0 0,-6 10 0 0 0,8-13 14 0 0,1 0-1 0 0,0-1 1 0 0,0 1-1 0 0,0 0 1 0 0,0 0-1 0 0,1 0 1 0 0,-1-1-1 0 0,0 5 1 0 0,3 2 252 0 0,0-5-198 0 0,-1-2-21 0 0,0 1 0 0 0,0-1 0 0 0,0 1-1 0 0,0-1 1 0 0,1 0 0 0 0,-1 0 0 0 0,0 0-1 0 0,1 0 1 0 0,-1 0 0 0 0,1 0 0 0 0,-1 0 0 0 0,1 0-1 0 0,-1 0 1 0 0,3 0 0 0 0,22 6 451 0 0,-9-5-224 0 0,0-2 0 0 0,0 0 0 0 0,0-1 0 0 0,30-5 0 0 0,-10 1 51 0 0,122-20 505 0 0,9-1 309 0 0,-95 18-634 0 0,103-9 401 0 0,-150 15-1132 0 0,44-8 1 0 0,-68 10 65 0 0,0-1 0 0 0,0 0 0 0 0,-1 0 0 0 0,1 1 0 0 0,0-1 0 0 0,-1 0 0 0 0,1 0 0 0 0,0-1 0 0 0,-1 1 0 0 0,2-2 0 0 0,-1 2 96 0 0,0-1-661 0 0,-1 1-630 0 0,7-4-282 0 0,-7 4-54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 15663 0 0,'0'0'344'0'0,"0"0"72"0"0,-5-4 8 0 0,5 4 24 0 0,0 0-360 0 0,-9 4-88 0 0,-3 3 0 0 0,-3 2 0 0 0,0 1-800 0 0,-1 5-184 0 0,-6 2-32 0 0,1 1-4920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6911 0 0,'0'0'528'0'0,"0"0"-160"0"0,0 0 594 0 0,0 0 299 0 0,0 0 62 0 0,0 0-61 0 0,0 0-299 0 0,0 0-130 0 0,0 0-29 0 0,0 0-26 0 0,3 0-97 0 0,46-10 725 0 0,-16 3-507 0 0,47-3 1 0 0,20-1-4 0 0,-13 0-384 0 0,-67 9-518 0 0,13 0-340 0 0,66 2 0 0 0,-91 0-422 0 0,0 3 39 0 0,-3-2-625 0 0,7 4-521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10367 0 0,'0'0'472'0'0,"0"0"-9"0"0,0 0-158 0 0,0 0 430 0 0,2 1 216 0 0,2 1-664 0 0,0-1 0 0 0,0 1 0 0 0,0-1 1 0 0,0 0-1 0 0,0-1 0 0 0,0 1 0 0 0,0-1 1 0 0,6 0-1 0 0,39-3 1094 0 0,-13-1-518 0 0,234-16 1604 0 0,-157 8-2107 0 0,-91 11-618 0 0,0 0 0 0 0,32 3 0 0 0,-51-2-891 0 0,-3 0-342 0 0,0 0-69 0 0,0 0-8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24 7831 0 0,'6'-6'229'0'0,"16"-10"626"0"0,-20 15 592 0 0,3 14 2677 0 0,-5-12-3949 0 0,1 0 0 0 0,0 1 0 0 0,-1-1-1 0 0,1 1 1 0 0,-1-1 0 0 0,1 1 0 0 0,-1-1-1 0 0,1 3 1 0 0,-3 15 255 0 0,0 0-1 0 0,-1-1 1 0 0,-8 24-1 0 0,8-29-264 0 0,-8 24 461 0 0,-29 62 0 0 0,3-8-94 0 0,11-16-233 0 0,-47 144-565 0 0,72-214 162 0 0,0 0 0 0 0,1 0-1 0 0,-1 0 1 0 0,1 0 0 0 0,0 0-1 0 0,0 0 1 0 0,0 0 0 0 0,2 8 0 0 0,-1-11-1094 0 0,0 1-3159 0 0,7 8-1350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0 7831 0 0,'0'0'603'0'0,"0"0"-199"0"0,-1 2 641 0 0,-6 5-401 0 0,0 0-1 0 0,0-1 0 0 0,-1 0 0 0 0,1-1 1 0 0,-1 0-1 0 0,-1 0 0 0 0,-13 6 1 0 0,-68 23 42 0 0,82-32-459 0 0,-203 49 1906 0 0,187-47-1950 0 0,-80 13 357 0 0,87-16-501 0 0,-1 0 1 0 0,1-1-1 0 0,0-1 1 0 0,-18-2 0 0 0,31 2-74 0 0,1 1 1 0 0,-1-1-1 0 0,1 0 1 0 0,-1 0-1 0 0,1 0 1 0 0,-1 0-1 0 0,1-1 1 0 0,0 1 0 0 0,-1-1-1 0 0,1 0 1 0 0,0 0-1 0 0,0 0 1 0 0,0 0-1 0 0,1-1 1 0 0,-1 1 0 0 0,0-1-1 0 0,1 0 1 0 0,0 1-1 0 0,-1-1 1 0 0,1 0-1 0 0,0-1 1 0 0,1 1 0 0 0,-1 0-1 0 0,1 0 1 0 0,-2-4-1 0 0,3 6-24 0 0,0 1 1 0 0,0-1-1 0 0,0 1 0 0 0,-1 0 0 0 0,1-1 0 0 0,0 1 0 0 0,0-1 1 0 0,0 1-1 0 0,0 0 0 0 0,0-1 0 0 0,1 1 0 0 0,-1-1 1 0 0,0 1-1 0 0,0 0 0 0 0,0-1 0 0 0,0 1 0 0 0,0-1 0 0 0,0 1 1 0 0,1 0-1 0 0,-1-1 0 0 0,0 1 0 0 0,0 0 0 0 0,1-1 1 0 0,-1 1-1 0 0,0-1-1523 0 0,0 2 1580 0 0,-9 24-48 0 0,5-17 42 0 0,-1-1 0 0 0,0-1 0 0 0,-8 9 0 0 0,9-10 88 0 0,0 1 0 0 0,1-1 1 0 0,0 1-1 0 0,0 0 0 0 0,1 0 0 0 0,-1 0 0 0 0,1 0 0 0 0,1 1 0 0 0,-1-1 0 0 0,1 0 0 0 0,-1 9 0 0 0,-4 16 202 0 0,2-14-105 0 0,0 0-65 0 0,-12 30 0 0 0,15-42-65 0 0,0 4-24 0 0,1-6 47 0 0,0-3 53 0 0,0 0 5 0 0,0 0-1 0 0,0 0 0 0 0,0 0 0 0 0,0 0 0 0 0,0 0 0 0 0,14 5 67 0 0,-9-3-185 0 0,21 3 31 0 0,37 2-1052 0 0,116-2 0 0 0,-110-6 419 0 0,87 10 0 0 0,-136-5 816 0 0,0 0 1 0 0,0 1-1 0 0,-1 1 0 0 0,1 1 0 0 0,18 10 1 0 0,-35-16-111 0 0,-3-1-39 0 0,1 2-10 0 0,1-1-39 0 0,-1 1-1 0 0,0-1 0 0 0,0 1 1 0 0,0-1-1 0 0,-1 1 1 0 0,1 0-1 0 0,0-1 0 0 0,-1 1 1 0 0,1 0-1 0 0,-1-1 0 0 0,1 1 1 0 0,-1 0-1 0 0,0 0 1 0 0,1 0-1 0 0,-1-1 0 0 0,0 1 1 0 0,0 0-1 0 0,-1 0 0 0 0,1 0 1 0 0,0-1-1 0 0,-1 1 1 0 0,0 3-1 0 0,-1-1 47 0 0,0 1-1 0 0,0-1 1 0 0,0 0-1 0 0,-1 0 1 0 0,0 0-1 0 0,1 0 1 0 0,-1-1 0 0 0,-5 6-1 0 0,-12 10 355 0 0,-134 128 1110 0 0,141-137-1503 0 0,-1 0 0 0 0,-22 10 0 0 0,11-5-2 0 0,18-11-20 0 0,-1-1 0 0 0,1 0-1 0 0,-1 0 1 0 0,1-1 0 0 0,-1 0 0 0 0,-11 2 0 0 0,-3-1 42 0 0,-24 0 0 0 0,17-4-2 0 0,0-1 1 0 0,0-1 0 0 0,-39-9 0 0 0,33 4 38 0 0,-1 3 0 0 0,-63-3 0 0 0,97 8-73 0 0,2 0-139 0 0,0 0-66 0 0,3-1-1310 0 0,12-2-5170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7:09:4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10 528 12007 0 0,'0'0'547'0'0,"0"0"-11"0"0,1-1-344 0 0,13-7 114 0 0,-9 8-66 0 0,2 0 737 0 0,2 0-151 0 0,-6 0-102 0 0,-3 0-450 0 0,0 3-196 0 0,1 6-55 0 0,-1-6 16 0 0,-1-1 1 0 0,1 0-1 0 0,-1 1 1 0 0,0-1-1 0 0,0 0 1 0 0,0 0-1 0 0,0 1 1 0 0,0-1-1 0 0,0 0 1 0 0,-3 2-1 0 0,2-1-12 0 0,-23 47 1296 0 0,24-48-1294 0 0,0 0-1 0 0,0 1 1 0 0,1-1 0 0 0,-1 0-1 0 0,1 0 1 0 0,-1 0 0 0 0,1 1-1 0 0,0-1 1 0 0,0 0 0 0 0,0 3-1 0 0,0 4 42 0 0,-3 17 243 0 0,1 0 0 0 0,2 0-1 0 0,0 0 1 0 0,2 0 0 0 0,5 31-1 0 0,-2-12 568 0 0,-5-44-868 0 0,1-1 0 0 0,-1 1-1 0 0,0-1 1 0 0,1 1 0 0 0,-1-1 0 0 0,0 1-1 0 0,1-1 1 0 0,-1 1 0 0 0,1-1-1 0 0,-1 1 1 0 0,1-1 0 0 0,-1 0 0 0 0,1 1-1 0 0,-1-1 1 0 0,1 0 0 0 0,1 2 1083 0 0,-1-6-1053 0 0,0 0 0 0 0,0 1 0 0 0,-1-1 1 0 0,1 0-1 0 0,-1 0 0 0 0,0 0 0 0 0,-1 0 1 0 0,0-6-1 0 0,1 8 58 0 0,5-10 282 0 0,1 0-214 0 0,0 1 0 0 0,1 0 0 0 0,0 0 0 0 0,1 0 0 0 0,0 1 0 0 0,0 0 0 0 0,1 1-1 0 0,18-15 1 0 0,9-4 16 0 0,48-27-1 0 0,-49 33-103 0 0,180-109 50 0 0,7-5-152 0 0,119-59-1082 0 0,-93 87-2496 0 0,-131 59-4195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1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4687 0 0,'0'0'216'0'0,"0"0"86"0"0,0 0 231 0 0,0 0 98 0 0,0 0 17 0 0,0 0-54 0 0,0 0-250 0 0,0 0-109 0 0,-1 1-19 0 0,-20 7-626 0 0,13-10-391 0 0,5 1 869 0 0,1 0-389 0 0,2 1-6 0 0,-2 0 41 0 0,-4-1 373 0 0,1 0 0 0 0,0 1 0 0 0,-1-1 0 0 0,1 1 0 0 0,0 0 0 0 0,-1 0 0 0 0,1 1 0 0 0,0 0 0 0 0,-1 0 0 0 0,1 0 0 0 0,0 0 0 0 0,0 1 0 0 0,0 0 0 0 0,0 0 0 0 0,0 0 0 0 0,0 1 0 0 0,0 0 0 0 0,1 0 0 0 0,-5 4 0 0 0,7-6-85 0 0,-25 19 391 0 0,19-14-211 0 0,1 0 0 0 0,-1-1-1 0 0,-15 9 1 0 0,21-14 42 0 0,-6 5 49 0 0,7-5 4189 0 0,14-12-4336 0 0,0-1 1 0 0,1 1-1 0 0,26-16 0 0 0,-38 26-187 0 0,0 1 0 0 0,0 0-1 0 0,0-1 1 0 0,0 1 0 0 0,1 0 0 0 0,-1 0-1 0 0,0 0 1 0 0,1 1 0 0 0,-1-1-1 0 0,1 0 1 0 0,-1 1 0 0 0,1 0-1 0 0,-1 0 1 0 0,1-1 0 0 0,-1 1 0 0 0,1 1-1 0 0,-1-1 1 0 0,1 0 0 0 0,-1 1-1 0 0,1-1 1 0 0,-1 1 0 0 0,1 0 0 0 0,-1 0-1 0 0,0 0 1 0 0,1 0 0 0 0,-1 0-1 0 0,0 0 1 0 0,0 0 0 0 0,0 1 0 0 0,0-1-1 0 0,2 3 1 0 0,-2-2-46 0 0,-1-1-1 0 0,0 1 1 0 0,0 0-1 0 0,1 0 1 0 0,-1 0-1 0 0,0 0 1 0 0,-1 0 0 0 0,1 0-1 0 0,1 4 1 0 0,-1-1 8 0 0,0-3-31 0 0,-1-2-6 0 0,0 0-33 0 0,3 1-14 0 0,-2 0 133 0 0,-1 0 35 0 0,1 0 0 0 0,-1-1 1 0 0,1 1-1 0 0,-1-1 0 0 0,1 0 0 0 0,-1 1 0 0 0,1-1 0 0 0,-1 1 0 0 0,1-1 0 0 0,0 0 0 0 0,-1 1 0 0 0,1-1 0 0 0,0 0 0 0 0,-1 0 0 0 0,1 0 0 0 0,0 0 0 0 0,-1 1 0 0 0,1-1 0 0 0,1 0 0 0 0,9 0-80 0 0,-10 0 89 0 0,0 0 0 0 0,0 0 0 0 0,0 0 0 0 0,0 0 0 0 0,-1 0 0 0 0,1-1 0 0 0,0 1 0 0 0,0 0-1 0 0,0 0 1 0 0,0-1 0 0 0,0 1 0 0 0,0-1 0 0 0,1 0 0 0 0,1-1-1 0 0,9-5 7 0 0,-4-1 0 0 0,-4-2 0 0 0,-4 9-2 0 0,-1 0-1 0 0,1 1 0 0 0,-1-1 1 0 0,1 0-1 0 0,-1 1 1 0 0,1-1-1 0 0,-1 0 0 0 0,1 1 1 0 0,-1-1-1 0 0,1 1 1 0 0,-1-1-1 0 0,0 1 0 0 0,0-1 1 0 0,1 1-1 0 0,-1 0 0 0 0,0-1 1 0 0,1 1-1 0 0,-1 0 1 0 0,0 0-1 0 0,0-1 0 0 0,0 1 1 0 0,1 0-1 0 0,-1 0 0 0 0,0 0 1 0 0,0 0-1 0 0,0 0 1 0 0,0 0-1 0 0,-8 0 83 0 0,1 1 1 0 0,0-1-1 0 0,-1 2 1 0 0,1-1-1 0 0,0 1 1 0 0,0 0-1 0 0,0 1 0 0 0,-13 5 1 0 0,-1 3 172 0 0,-34 22 1 0 0,41-21-174 0 0,-17 14 1 0 0,-2 2-61 0 0,30-26-73 0 0,-5 2 61 0 0,7-3 93 0 0,12-10 59 0 0,-6 5-131 0 0,52-36-234 0 0,-25 18-54 0 0,-6 4 51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128 176 4607 0 0,'-1'-1'354'0'0,"-7"-16"-70"0"0,-10-18 3924 0 0,17 33-4086 0 0,-1 1-42 0 0,-3-3-64 0 0,-9-9 223 0 0,6 8 423 0 0,7 4-709 0 0,-1 0 329 0 0,2 1 6 0 0,-2 0-5 0 0,0-1-224 0 0,1 1 1 0 0,-1 0-1 0 0,1 0 1 0 0,-1 0-1 0 0,1 0 1 0 0,-1 0-1 0 0,1 0 1 0 0,0 0-1 0 0,-1 0 1 0 0,1 1-1 0 0,-1-1 1 0 0,-1 1-1 0 0,1 0 209 0 0,2-1 51 0 0,-14 0 1438 0 0,13 0-1703 0 0,0 0 0 0 0,1 0 0 0 0,-1 0 0 0 0,1 0 0 0 0,-1 0-1 0 0,0 0 1 0 0,1 0 0 0 0,-1 0 0 0 0,0-1 0 0 0,1 1 0 0 0,-1 0 0 0 0,1 0-1 0 0,-1 0 1 0 0,0-1 0 0 0,1 1 0 0 0,-1 0 0 0 0,1-1 0 0 0,-1 1 0 0 0,1-1 0 0 0,-1 1-1 0 0,1 0 1 0 0,-1-1 0 0 0,1 1 0 0 0,-1-1 0 0 0,0 0 0 0 0,2 0-75 0 0,0-1 0 0 0,0 1 1 0 0,0 0-1 0 0,-1 0 0 0 0,1 0 1 0 0,0 0-1 0 0,0 1 0 0 0,0-1 0 0 0,0 0 1 0 0,0 0-1 0 0,1 1 0 0 0,-1-1 1 0 0,2-1-1 0 0,46-18-463 0 0,-40 16 385 0 0,-7 5 89 0 0,0-1 1 0 0,0 0-1 0 0,1 0 1 0 0,-1 0 0 0 0,0 0-1 0 0,1-1 1 0 0,-1 1-1 0 0,3-1 1 0 0,7-2-12 0 0,-7 3-22 0 0,6 0 43 0 0,-9 0 57 0 0,-2 0 29 0 0,0 0 8 0 0,0 0 26 0 0,0 0 102 0 0,0 0 46 0 0,0 0 10 0 0,-14 2 562 0 0,12-2-733 0 0,-1-1 0 0 0,0 0 1 0 0,1-1-1 0 0,-1 1 0 0 0,1 0 0 0 0,0-1 0 0 0,-1 1 0 0 0,1-1 0 0 0,0 0 0 0 0,0 0 0 0 0,0 0 1 0 0,0 0-1 0 0,0 0 0 0 0,1 0 0 0 0,-1 0 0 0 0,1-1 0 0 0,-3-3 0 0 0,-5-9 453 0 0,9 14-302 0 0,0 1-96 0 0,0 0-39 0 0,0 0-10 0 0,0 0-62 0 0,0 0-255 0 0,0 0-100 0 0,-2 2-15 0 0,-12 27-912 0 0,1 1 1 0 0,-15 54-1 0 0,20-58 675 0 0,4-13 82 0 0,1-1-1 0 0,-1 14 0 0 0,3-23 19 0 0,1-3 26 0 0,0 0 106 0 0,13-4-419 0 0,-9 1 198 0 0,15-6-3453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1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10679 0 0,'0'0'490'0'0,"0"0"-9"0"0,0 0-240 0 0,2-1 142 0 0,44-32 1102 0 0,5 1-1760 0 0,-35 20 56 0 0,32-16 0 0 0,-19 16-235 0 0,0 1 0 0 0,40-10 1 0 0,-66 21 308 0 0,1-1 0 0 0,0 1 0 0 0,-1 0 0 0 0,1 0 0 0 0,0 0 0 0 0,-1 1 0 0 0,1-1 0 0 0,-1 1 0 0 0,1 0 0 0 0,0 0 0 0 0,-1 0 0 0 0,0 0 0 0 0,6 4 0 0 0,-6-4 26 0 0,9 6-484 0 0,4 14 197 0 0,-15-19 496 0 0,-1-2 54 0 0,0 0 14 0 0,-13 8 146 0 0,5-5-246 0 0,0 0-1 0 0,0 0 1 0 0,-1-1-1 0 0,1 0 1 0 0,-1-1-1 0 0,0 0 1 0 0,-14 0 0 0 0,3 1-33 0 0,-8-1-14 0 0,20-1-11 0 0,1 0 0 0 0,-1 0 0 0 0,0 1 0 0 0,1 0-1 0 0,-10 3 1 0 0,-39 10-12 0 0,15-5 151 0 0,39-9-18 0 0,2 0-1 0 0,0 0 40 0 0,0 0 170 0 0,0 0 76 0 0,0 0 12 0 0,0 0-8 0 0,0 0-47 0 0,0 0-19 0 0,0 0-7 0 0,0 0-74 0 0,0 0-308 0 0,0 0-137 0 0,0 0-30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1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1263 0 0,'0'0'0'0'0,"0"0"112"0"0,0 0-112 0 0,0 0 0 0 0,0 0 0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89 455 0 0,'0'0'326'0'0,"0"0"20"0"0,0 0 6 0 0,0 0 31 0 0,0 0 129 0 0,0 0 57 0 0,0 0 9 0 0,0 0 10 0 0,0 0 24 0 0,0 0 10 0 0,0 0 2 0 0,0 0-60 0 0,0 0-252 0 0,0 0-109 0 0,0 0-19 0 0,2-2-36 0 0,-1 0-127 0 0,1 1 0 0 0,-1-1 0 0 0,1 0 0 0 0,0 0 0 0 0,0 0 0 0 0,0 1 0 0 0,0-1 0 0 0,0 1 0 0 0,0 0 0 0 0,0 0 0 0 0,1-1 0 0 0,-1 2 0 0 0,0-1 0 0 0,1 0 0 0 0,-1 0 0 0 0,1 1 1 0 0,-1-1-1 0 0,1 1 0 0 0,3-1 0 0 0,-3 1 37 0 0,0 0 1 0 0,0-1 0 0 0,0 1 0 0 0,0-1 0 0 0,5-2-1 0 0,5-4 86 0 0,0 2-24 0 0,-10 5-110 0 0,1 0 0 0 0,-1 1 0 0 0,0-1 0 0 0,1 1 0 0 0,5 1 0 0 0,-6-1-7 0 0,0 0 0 0 0,0 0-1 0 0,0 0 1 0 0,0-1 0 0 0,0 0 0 0 0,0 1 0 0 0,0-1 0 0 0,0 0 0 0 0,5-1-1 0 0,-5 0-2 0 0,0 1 0 0 0,0 0 0 0 0,1 0 0 0 0,-1 0-1 0 0,0 0 1 0 0,3 1 0 0 0,17 0 15 0 0,53-8 859 0 0,-74 7-680 0 0,-2 0 4 0 0,2 0 2 0 0,12-4-201 0 0,-1 0-1 0 0,0 0 1 0 0,0-1-1 0 0,-1-1 1 0 0,21-11-1 0 0,-21 9-325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12 440 15663 0 0,'0'0'356'0'0,"0"0"50"0"0,0 0 20 0 0,0 0-42 0 0,-1-2-250 0 0,0 1-105 0 0,0 0 1 0 0,0 1-1 0 0,0-1 1 0 0,1 0-1 0 0,-1 0 1 0 0,0 0-1 0 0,1 0 1 0 0,-1 0-1 0 0,0 0 1 0 0,1 0-1 0 0,-1 0 1 0 0,1 0-1 0 0,0 0 1 0 0,-1 0-1 0 0,1 0 1 0 0,0 0 0 0 0,0 0-1 0 0,-1-1 1 0 0,1 1-1 0 0,0 0 1 0 0,0 0-1 0 0,0 0 1 0 0,0 0-1 0 0,1 0 1 0 0,-1-3-1 0 0,1 1 141 0 0,1-8 42 0 0,1 1 1 0 0,0 0 0 0 0,0-1-1 0 0,1 1 1 0 0,9-16-1 0 0,31-47 616 0 0,-35 59-374 0 0,3-2-291 0 0,1 0 0 0 0,0 0 1 0 0,25-21-1 0 0,50-37-211 0 0,-87 74 51 0 0,1-2 10 0 0,58-42-334 0 0,-51 38 3 0 0,1 0 1 0 0,0 1-1 0 0,0 0 1 0 0,16-6-1 0 0,-22 10 178 0 0,-1 1 0 0 0,1-1 1 0 0,-1 1-1 0 0,1 0 0 0 0,-1-1 0 0 0,0 2 0 0 0,1-1 0 0 0,-1 0 0 0 0,1 1 1 0 0,-1-1-1 0 0,5 2 0 0 0,8 7-4744 0 0,-7 1-730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2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1375 0 0,'0'0'66'0'0,"0"0"256"0"0,0 0 1061 0 0,0 0 464 0 0,0 0 89 0 0,0 0-210 0 0,0 0-938 0 0,0 0-409 0 0,0 0-84 0 0,0 0-17 0 0,0 0 16 0 0,0 0 8 0 0,0 0 2 0 0,0 0-10 0 0,0 0-46 0 0,0 0-22 0 0,0 0-2 0 0,0 0-26 0 0,0 0-106 0 0,0 0-23 0 0,0 0 19 0 0,0 0 89 0 0,2 2 23 0 0,0-1-157 0 0,-1 0-1 0 0,1 0 1 0 0,-1 1-1 0 0,1-1 1 0 0,-1-1 0 0 0,1 1-1 0 0,0 0 1 0 0,0 0-1 0 0,-1 0 1 0 0,1-1-1 0 0,0 1 1 0 0,0-1-1 0 0,0 0 1 0 0,0 1-1 0 0,0-1 1 0 0,0 0-1 0 0,3 0 1 0 0,3-1 100 0 0,1-1 0 0 0,16-4 0 0 0,-18 4-105 0 0,1 0 1 0 0,-1 1 0 0 0,15-2 0 0 0,-17 3-38 0 0,1-1 0 0 0,-1 1 0 0 0,1-1 1 0 0,-1-1-1 0 0,1 1 0 0 0,-1-1 0 0 0,10-4 1 0 0,2-1-2 0 0,-12 4 0 0 0,-3 2 0 0 0,1 0 0 0 0,-1 1 0 0 0,1-1 0 0 0,-1 0 0 0 0,1 1 0 0 0,-1-1 0 0 0,1 1 0 0 0,-1 0 0 0 0,4-1 0 0 0,44-2-198 0 0,-48 3 124 0 0,1-1 1 0 0,24-6-166 0 0,-25 6 162 0 0,1 1 21 0 0,11 3 45 0 0,-6-2 4 0 0,1 0-1 0 0,0-1 1 0 0,15-1-1 0 0,-21 0 4 0 0,0 1 0 0 0,-1-1 0 0 0,1 0-1 0 0,0 0 1 0 0,0-1 0 0 0,-1 1 0 0 0,5-3 0 0 0,-4 2 3 0 0,5-3 2 0 0,0 0 0 0 0,-1 0 0 0 0,0-1 0 0 0,1 0-1 0 0,-2-1 1 0 0,9-9 0 0 0,-11 11-6 0 0,1 0 0 0 0,-1 0 0 0 0,1 1 0 0 0,0 0 0 0 0,7-5 0 0 0,20-18-413 0 0,-30 26-40 0 0,-2 1-114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0,'0'0'0'0'0,"0"0"0"0"0,1 10 0 0 0,-1-10 0 0 0,0 0 416 0 0,0 0 48 0 0,0 0 8 0 0,0 0 0 0 0,0 0-472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4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 1375 0 0,'0'0'410'0'0,"0"0"1180"0"0,1-2 518 0 0,0-1-1880 0 0,4-12 6182 0 0,-5 15-6356 0 0,0 0-1 0 0,0 0 1 0 0,0 0 0 0 0,0 0 0 0 0,0 0 0 0 0,0 0 0 0 0,0 0-1 0 0,0 0 1 0 0,0 0 0 0 0,0 0 0 0 0,0 0 0 0 0,0 0 0 0 0,0 0-1 0 0,0 0 1 0 0,0 0 0 0 0,0 0 0 0 0,0 0 0 0 0,0 0 0 0 0,-1 0-1 0 0,1 0 1 0 0,0 0 0 0 0,0 0 0 0 0,0 0 0 0 0,0-1 0 0 0,0 1-1 0 0,0 0 1 0 0,0 0 0 0 0,0 0 0 0 0,0 0 0 0 0,0 0 0 0 0,0 0-1 0 0,0 0 1 0 0,0 0 0 0 0,0 0 0 0 0,0 0 0 0 0,0 0 0 0 0,0 0-1 0 0,0 0 1 0 0,0 0 0 0 0,0 0 0 0 0,0 0 0 0 0,0 0 0 0 0,0 0-1 0 0,0 0 1 0 0,0 0 0 0 0,0 0 0 0 0,0 0 0 0 0,0 0 0 0 0,0 0-1 0 0,0-1 1 0 0,-6 11-574 0 0,-4 6 403 0 0,6-10 65 0 0,1 0 0 0 0,-1 0-1 0 0,1 0 1 0 0,0 0 0 0 0,1 1 0 0 0,-3 7-1 0 0,-15 41-272 0 0,19-53 389 0 0,1-2 56 0 0,-2 4 67 0 0,1-4-166 0 0,1 0 0 0 0,0 0 0 0 0,0 0 0 0 0,0 0 0 0 0,-1 0 0 0 0,1 1 0 0 0,0-1-1 0 0,0 0 1 0 0,0 0 0 0 0,-1 0 0 0 0,1 0 0 0 0,0 1 0 0 0,0-1 0 0 0,0 0 0 0 0,0 0-1 0 0,0 0 1 0 0,0 1 0 0 0,-1-1 0 0 0,1 0 0 0 0,0 0 0 0 0,0 1 0 0 0,0-1 0 0 0,0 0 0 0 0,0 0-1 0 0,0 1 1 0 0,0-1 0 0 0,0 0 0 0 0,0 0 0 0 0,0 0 0 0 0,0 1 0 0 0,0-1 0 0 0,0 0-1 0 0,0 0 1 0 0,0 1 0 0 0,0-1 0 0 0,0 0 0 0 0,1 0 0 0 0,-1 1 0 0 0,0-1 0 0 0,0 0 0 0 0,0 0-1 0 0,0 1 1 0 0,3 2-76 0 0,1 1 0 0 0,-1-1 0 0 0,0 0 0 0 0,1 0 0 0 0,0-1 0 0 0,-1 1 0 0 0,1-1 0 0 0,0 1 0 0 0,1-1 0 0 0,-1 0 0 0 0,0-1 0 0 0,0 1 0 0 0,1-1-1 0 0,-1 0 1 0 0,1 0 0 0 0,6 1 0 0 0,87 8-609 0 0,-87-10 750 0 0,0-1 0 0 0,21-4 0 0 0,-7 1 184 0 0,-9 1 183 0 0,0-1 0 0 0,0-1 0 0 0,16-6 0 0 0,4-2 403 0 0,-15 5-153 0 0,25-12 0 0 0,-4 0 63 0 0,4-8 181 0 0,-44 27-856 0 0,1 0-19 0 0,6-3-14 0 0,-7 3-118 0 0,-2 1-16 0 0,0 0 0 0 0,0 0-17 0 0,17 10-271 0 0,-12-6 256 0 0,-4-3 35 0 0,2 3-114 0 0,-3-4 211 0 0,0 0 0 0 0,0 0 0 0 0,0 0 0 0 0,0 0 0 0 0,0 0 1 0 0,0 0-1 0 0,0 1 0 0 0,0-1 0 0 0,0 0 0 0 0,0 0 0 0 0,1 0 0 0 0,-1 0 0 0 0,0 0 0 0 0,0 0 0 0 0,0 0 0 0 0,0 0 0 0 0,0 0 0 0 0,0 1 0 0 0,0-1 1 0 0,0 0-1 0 0,0 0 0 0 0,0 0 0 0 0,0 0 0 0 0,0 0 0 0 0,0 0 0 0 0,0 0 0 0 0,0 0 0 0 0,0 1 0 0 0,0-1 0 0 0,0 0 0 0 0,0 0 0 0 0,0 0 0 0 0,-1 0 1 0 0,1 0-1 0 0,0 0 0 0 0,0 0 0 0 0,0 0 0 0 0,0 0 0 0 0,0 0 0 0 0,0 1 0 0 0,0-1 0 0 0,0 0 0 0 0,0 0 0 0 0,0 0 0 0 0,0 0 0 0 0,0 0 0 0 0,0 0 1 0 0,-1 0-1 0 0,1 0 0 0 0,0 0 0 0 0,0 0 0 0 0,0 0 0 0 0,-8-1 4 0 0,4 0 15 0 0,-7-3-33 0 0,1 3-20 0 0,6 2-33 0 0,-5 1 22 0 0,7-1-10 0 0,2-1 84 0 0,0 0 39 0 0,0 0-26 0 0,0 0-69 0 0,0 0 0 0 0,-1 0 0 0 0,1 0 1 0 0,-1 0-1 0 0,1 0 0 0 0,0 0 0 0 0,-1 0 1 0 0,1 1-1 0 0,-1-1 0 0 0,1 0 0 0 0,0 0 1 0 0,-1 0-1 0 0,1 1 0 0 0,0-1 0 0 0,-1 0 0 0 0,1 1 1 0 0,0-1-1 0 0,-1 0 0 0 0,1 0 0 0 0,0 1 1 0 0,0-1-1 0 0,-1 1 0 0 0,1-1 0 0 0,0 0 1 0 0,0 1-1 0 0,0-1 0 0 0,-1 0 0 0 0,1 1 1 0 0,0-1-1 0 0,0 1 0 0 0,0-1 0 0 0,0 1 1 0 0,-1 24-118 0 0,1-18 113 0 0,0 0 19 0 0,0-6 47 0 0,0-1 6 0 0,1 2-11 0 0,-1-2-54 0 0,1 1 1 0 0,-1-1 0 0 0,1 1-1 0 0,-1 0 1 0 0,0-1 0 0 0,1 1-1 0 0,-1-1 1 0 0,0 1 0 0 0,1 0-1 0 0,-1-1 1 0 0,0 1 0 0 0,0 0-1 0 0,0-1 1 0 0,1 1 0 0 0,-1 0-1 0 0,0-1 1 0 0,0 1 0 0 0,0 0-1 0 0,0-1 1 0 0,0 1 0 0 0,0 0-1 0 0,-1 0 1 0 0,1-1 0 0 0,0 1-1 0 0,0 0 1 0 0,-1 0 0 0 0,1 0-5 0 0,0 0 0 0 0,0 0 1 0 0,-1-1-1 0 0,1 1 0 0 0,0 0 0 0 0,0 0 1 0 0,0 0-1 0 0,0 0 0 0 0,0 0 1 0 0,0 0-1 0 0,0 0 0 0 0,0-1 1 0 0,0 1-1 0 0,1 0 0 0 0,-1 0 0 0 0,0 0 1 0 0,0 0-1 0 0,1 0 0 0 0,-1-1 1 0 0,1 1-1 0 0,-1 0 0 0 0,1 0 1 0 0,0 0-1 0 0,-1 0-3 0 0,0-1 0 0 0,0 1 0 0 0,0 0 0 0 0,1-1 1 0 0,-1 1-1 0 0,0 0 0 0 0,0-1 0 0 0,0 1 0 0 0,0 0 0 0 0,-1-1 0 0 0,1 1 0 0 0,0 0 1 0 0,0-1-1 0 0,0 1 0 0 0,0 0 0 0 0,-1-1 0 0 0,1 1 0 0 0,-1 0 0 0 0,0 2-14 0 0,-2 18-278 0 0,3-19 230 0 0,0-2-50 0 0,0 0-7 0 0,0 0 4 0 0,0 0-175 0 0,0 0-747 0 0,0 0-327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5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75 124 8719 0 0,'0'0'399'0'0,"0"0"-4"0"0,-1-1-253 0 0,-1-5-72 0 0,1 4 206 0 0,1 2 92 0 0,0 0 14 0 0,0 0-365 0 0,-1 0 0 0 0,1 0 0 0 0,0-1 0 0 0,-1 1 0 0 0,1 0 0 0 0,0 0 0 0 0,-1-1-1 0 0,1 1 1 0 0,0 0 0 0 0,-1-1 0 0 0,1 1 0 0 0,0 0 0 0 0,0-1 0 0 0,-1 1 0 0 0,1 0 0 0 0,0-1 0 0 0,0 1-1 0 0,0-1 1 0 0,0 1 0 0 0,-1-1 0 0 0,1 0-397 0 0,-1 0-1 0 0,1 0 1 0 0,0 0-1 0 0,-1 0 1 0 0,0 0-1 0 0,1 0 1 0 0,-1 0 0 0 0,1 1-1 0 0,-1-1 1 0 0,0 0-1 0 0,-1 0 1 0 0,1 0 153 0 0,0 0 0 0 0,-1 0 1 0 0,1 0-1 0 0,0 1 0 0 0,-1-1 0 0 0,1 1 1 0 0,-1-1-1 0 0,1 1 0 0 0,-3-1 1 0 0,3 1 266 0 0,0 1 1 0 0,0-1-1 0 0,0 0 0 0 0,0 1 1 0 0,0-1-1 0 0,0 0 1 0 0,0 1-1 0 0,0-1 1 0 0,0 1-1 0 0,0 0 1 0 0,0-1-1 0 0,0 1 1 0 0,0 0-1 0 0,0 0 1 0 0,0-1-1 0 0,1 1 1 0 0,-2 1-1 0 0,1 0 657 0 0,1-2 289 0 0,-2 3 124 0 0,-13 25 1126 0 0,14-26-1341 0 0,0 1-88 0 0,0 0-477 0 0,1 0 0 0 0,-1-1 0 0 0,1 1 1 0 0,-1 0-1 0 0,1 0 0 0 0,0 0 0 0 0,0 0 0 0 0,0-1 1 0 0,1 1-1 0 0,-1 0 0 0 0,2 4 0 0 0,-1-5-132 0 0,-1-2-78 0 0,0 0-31 0 0,2 1-8 0 0,-1 0-76 0 0,1 0-1 0 0,-1 0 1 0 0,1 0 0 0 0,-1 0-1 0 0,1 0 1 0 0,0-1 0 0 0,0 1-1 0 0,-1 0 1 0 0,1-1-1 0 0,0 0 1 0 0,0 1 0 0 0,0-1-1 0 0,-1 0 1 0 0,1 0-1 0 0,0 0 1 0 0,2 0 0 0 0,22-1 34 0 0,-9 0-253 0 0,0 0 0 0 0,0-1 0 0 0,0-1 0 0 0,31-10 0 0 0,-38 11 145 0 0,-1 0-1 0 0,1 0 0 0 0,0 1 0 0 0,0 0 1 0 0,-1 0-1 0 0,20 3 0 0 0,-16-2 140 0 0,-1-1-1 0 0,0 0 0 0 0,1-1 0 0 0,-1 0 1 0 0,0-1-1 0 0,20-7 0 0 0,-12 4 14 0 0,12-5 612 0 0,45-23-1 0 0,-72 32-609 0 0,30-18 864 0 0,-28 16-742 0 0,0 0 0 0 0,0 0 0 0 0,0 1 0 0 0,0-1 0 0 0,1 1 0 0 0,14-3 0 0 0,-22 6-193 0 0,1 0 0 0 0,-1 0 0 0 0,1 0 0 0 0,-1 0 0 0 0,0 0 1 0 0,1 0-1 0 0,-1 0 0 0 0,0 0 0 0 0,1 0 0 0 0,-1-1 0 0 0,1 1 0 0 0,-1 0 0 0 0,0 0 0 0 0,1 0 0 0 0,-1-1 0 0 0,0 1 0 0 0,1 0 0 0 0,-1 0 0 0 0,0-1 0 0 0,0 1 0 0 0,1 0 0 0 0,-1 0 0 0 0,0-1 1 0 0,9-5 134 0 0,15-3 28 0 0,-14 5-190 0 0,-8 4-27 0 0,-2 0 97 0 0,0 0 45 0 0,0 0 8 0 0,0 0 2 0 0,0 0 11 0 0,0 0 45 0 0,0 0 21 0 0,0 0 3 0 0,0 0-13 0 0,0 0-56 0 0,0 0-25 0 0,0 0-2 0 0,-23-12-472 0 0,17 7 286 0 0,5 4-5 0 0,1 1 22 0 0,0 0-3 0 0,0 0 4 0 0,2 2 17 0 0,5 3 34 0 0,-5-3-34 0 0,0 0-4 0 0,7 6 47 0 0,1-2 27 0 0,-8-4 54 0 0,-2-2-1 0 0,0 0-4 0 0,0 0 0 0 0,0 0-21 0 0,0 0-96 0 0,6 0-141 0 0,1 0 0 0 0,-1-1 0 0 0,1 1 0 0 0,-1-1 0 0 0,0 0 0 0 0,7-3 0 0 0,-11 4-174 0 0,0 0-101 0 0,12-1-574 0 0,-3 0 515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5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47 173 6447 0 0,'0'0'298'0'0,"0"0"-10"0"0,0 0 196 0 0,0 0 1521 0 0,0 0 688 0 0,0 0 141 0 0,0 0-269 0 0,0 0-1214 0 0,0 0-537 0 0,0 0-108 0 0,-7-11 450 0 0,4 5-1554 0 0,0 0 0 0 0,-1 1 1 0 0,-5-7-1 0 0,8 11-94 0 0,1 1-11 0 0,0 0 30 0 0,0 0 128 0 0,0 0 51 0 0,0 0 8 0 0,0 0 34 0 0,0 0 124 0 0,-12 9-67 0 0,6-4 220 0 0,5-3 157 0 0,1-2 40 0 0,0 0 2 0 0,0 0 20 0 0,0 0 84 0 0,14 3 412 0 0,-12-3-669 0 0,1 0 0 0 0,-1 0-1 0 0,1 0 1 0 0,-1-1 0 0 0,1 1 0 0 0,-1-1-1 0 0,1 1 1 0 0,-1-1 0 0 0,1 0 0 0 0,-1 0-1 0 0,0 0 1 0 0,1 0 0 0 0,2-2 0 0 0,29-24 584 0 0,-17 13-499 0 0,3-2-151 0 0,-5 4-65 0 0,27-15 1 0 0,-20 13-184 0 0,-17 10-17 0 0,1 1 1 0 0,0-1 0 0 0,-1 1 0 0 0,2 0-1 0 0,-1 0 1 0 0,0 1 0 0 0,0 0 0 0 0,1 0-1 0 0,9-2 1 0 0,-1 4-1648 0 0,0-1 0 0 0,20 3 0 0 0,-31 1 120 0 0,8 9-5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5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45 201 3223 0 0,'0'0'444'0'0,"0"0"656"0"0,0 0 291 0 0,0 0 60 0 0,0 0-175 0 0,0 0-783 0 0,0 0-344 0 0,0 0-70 0 0,-1-2-47 0 0,-6-25-683 0 0,5 15 555 0 0,-2 2 4 0 0,4 8 77 0 0,-1 1 1 0 0,0-1-1 0 0,0 1 0 0 0,0 0 0 0 0,-1-1 0 0 0,1 1 0 0 0,0 0 0 0 0,0 0 0 0 0,-1-1 0 0 0,1 1 1 0 0,-2-1-1 0 0,-1 0 24 0 0,3 1 119 0 0,1 1 83 0 0,0 0 21 0 0,0 0 68 0 0,0 0 257 0 0,0 0 108 0 0,0 0 27 0 0,0 0 16 0 0,0 0 52 0 0,-2 1 357 0 0,-5 1-952 0 0,6 0 3057 0 0,6 1-3159 0 0,1 1-1 0 0,0-2 1 0 0,0 1-1 0 0,0 0 1 0 0,0-1-1 0 0,0 0 0 0 0,1-1 1 0 0,-1 0-1 0 0,1 0 1 0 0,8 1-1 0 0,-5-2 7 0 0,-1 0-1 0 0,1 0 1 0 0,-1-1 0 0 0,1 0-1 0 0,-1-1 1 0 0,0 0 0 0 0,10-4-1 0 0,-7 2-130 0 0,-1-1 1 0 0,0-1-1 0 0,0 0 0 0 0,0-1 0 0 0,12-9 1 0 0,44-45-638 0 0,-39 34-1453 0 0,-16 13 901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5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7343 0 0,'0'0'320'0'0,"0"0"72"0"0,0 0-312 0 0,0 0-80 0 0,0 0 0 0 0,0 0 0 0 0,0 0 0 0 0,0 0 0 0 0,0 0 0 0 0,0 0-2160 0 0,-5-18-448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5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5527 0 0,'0'0'250'0'0,"0"3"-2"0"0,-4 24-146 0 0,2-18 156 0 0,0 4 524 0 0,1-5 8961 0 0,3-6-9562 0 0,-2-1-179 0 0,1 0-1 0 0,0 1 1 0 0,-1-1-1 0 0,1 0 1 0 0,0 0-1 0 0,0 0 1 0 0,0 0 0 0 0,0 0-1 0 0,0-1 1 0 0,0 1-1 0 0,0 0 1 0 0,0 0-1 0 0,0-1 1 0 0,1 1-1 0 0,-1 0 1 0 0,0-1-1 0 0,0 0 1 0 0,2 1 0 0 0,2 0-8 0 0,-1 1-7 0 0,0-1-1 0 0,-1 0 1 0 0,1 0 0 0 0,0 0-1 0 0,0 0 1 0 0,0-1 0 0 0,0 1-1 0 0,0-1 1 0 0,0 0 0 0 0,7-1-1 0 0,0-1-129 0 0,0-1 0 0 0,15-5-1 0 0,9-2-1419 0 0,-19 7-3845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4:5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87 103 11487 0 0,'0'0'528'0'0,"-1"2"-16"0"0,0-1-442 0 0,1 0 0 0 0,0 0 0 0 0,-1 1 0 0 0,0-1 0 0 0,1 0 0 0 0,-1 0 0 0 0,0 0 0 0 0,0 1 0 0 0,1-1 0 0 0,-1 0 0 0 0,0 0 0 0 0,0-1 0 0 0,0 1 0 0 0,0 0 0 0 0,0 0 0 0 0,-1 0 0 0 0,1-1 0 0 0,0 1 0 0 0,-2 0 0 0 0,0 1 242 0 0,1-1 164 0 0,2-1-252 0 0,0 0-109 0 0,0 0-19 0 0,-1-2-21 0 0,-1-1-73 0 0,0-1 0 0 0,0 1 0 0 0,1 0 0 0 0,-1-1 0 0 0,1 0 1 0 0,0 1-1 0 0,0-1 0 0 0,0 0 0 0 0,0 1 0 0 0,0-7 0 0 0,0-1-26 0 0,-1 0 0 0 0,0 0 0 0 0,-5-14-1 0 0,2 13 25 0 0,-1 3 16 0 0,4 7 59 0 0,0 2 42 0 0,1 1-71 0 0,0-1-1 0 0,0 0 1 0 0,0 1 0 0 0,0-1-1 0 0,0 1 1 0 0,1-1-1 0 0,-1 1 1 0 0,0-1-1 0 0,0 1 1 0 0,0-1-1 0 0,0 1 1 0 0,0 0 0 0 0,1 0-1 0 0,-1-1 1 0 0,0 1-1 0 0,1 0 1 0 0,-1 0-1 0 0,1 0 1 0 0,-1 0-1 0 0,1 0 1 0 0,-1 0 0 0 0,1 0-1 0 0,-1 0 1 0 0,1 0-1 0 0,0 0 1 0 0,0 0-1 0 0,-1 0 1 0 0,1 0-1 0 0,0 0 1 0 0,0 0 0 0 0,0 0-1 0 0,0 0 1 0 0,0 0-1 0 0,1 2 1 0 0,-1 0 10 0 0,1 0 1 0 0,-1 0-1 0 0,1-1 0 0 0,0 1 1 0 0,0 0-1 0 0,0 0 1 0 0,0-1-1 0 0,0 1 0 0 0,1-1 1 0 0,-1 1-1 0 0,1-1 0 0 0,-1 0 1 0 0,4 4-1 0 0,1-1-34 0 0,0 0 0 0 0,1 0 0 0 0,-1 0 0 0 0,1-1-1 0 0,0 0 1 0 0,0 0 0 0 0,1-1 0 0 0,-1 0 0 0 0,1 0-1 0 0,12 2 1 0 0,-8-3-731 0 0,-1 0-1 0 0,1-1 0 0 0,0-1 0 0 0,0 0 1 0 0,0 0-1 0 0,21-5 0 0 0,44-12-4890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5:0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4143 0 0,'0'0'191'0'0,"-2"1"-11"0"0,-29 31-204 0 0,-25 13 8218 0 0,31-25-5173 0 0,24-19-2889 0 0,1-1-18 0 0,0 0-31 0 0,0 0-124 0 0,0 0-58 0 0,0 0-12 0 0,0 0-27 0 0,0 0-113 0 0,-2 0-49 0 0,-5-2-11 0 0,5 2 3 0 0,-12-15-1230 0 0,14 14 1715 0 0,-1 1 1 0 0,1-1 0 0 0,-1 1-1 0 0,0 0 1 0 0,1-1 0 0 0,-1 1 0 0 0,0 0-1 0 0,0 0 1 0 0,1-1 0 0 0,-1 1-1 0 0,0 0 1 0 0,0 0 0 0 0,1 0-1 0 0,-1 0 1 0 0,0 0 0 0 0,0 0-1 0 0,0 0 1 0 0,1 0 0 0 0,-1 0 0 0 0,0 0-1 0 0,0 1 1 0 0,1-1 0 0 0,-1 0-1 0 0,0 0 1 0 0,1 1 0 0 0,-1-1-1 0 0,0 0 1 0 0,1 1 0 0 0,-1-1-1 0 0,0 1 1 0 0,1-1 0 0 0,-1 2 0 0 0,-1-1 836 0 0,-6 5 361 0 0,4-2 211 0 0,-2 2-1531 0 0,5-5-112 0 0,1-1-65 0 0,0 0-19 0 0,0 0-4 0 0,0 0-6 0 0,0 0-1 0 0,0 0 0 0 0,0 0-28 0 0,0 0-118 0 0,1 3-57 0 0,9 8-170 0 0,1 1 1 0 0,0-2-1 0 0,1 1 1 0 0,23 15-1 0 0,-23-17 379 0 0,-7-4 133 0 0,0 0 1 0 0,1-1 0 0 0,-1 1 0 0 0,1-1 0 0 0,0 0-1 0 0,0-1 1 0 0,1 0 0 0 0,-1 0 0 0 0,1 0 0 0 0,0-1-1 0 0,-1 0 1 0 0,15 3 0 0 0,-9-5-166 0 0,0 0 0 0 0,0-1 0 0 0,0 0 0 0 0,-1 0 0 0 0,19-6 0 0 0,-25 6 95 0 0,50-11-4918 0 0,-19 5-166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157 253 10135 0 0,'0'0'464'0'0,"0"0"-9"0"0,0 8 1558 0 0,-2-4-1794 0 0,0 0 0 0 0,0 0-1 0 0,0 0 1 0 0,-1-1-1 0 0,1 1 1 0 0,-1-1 0 0 0,0 1-1 0 0,0-1 1 0 0,0 0 0 0 0,-7 5-1 0 0,1-2 258 0 0,0-1 0 0 0,0 0-1 0 0,-15 6 1 0 0,20-10-440 0 0,1 0 1 0 0,-1 0-1 0 0,1 0 0 0 0,-1-1 0 0 0,0 0 0 0 0,1 1 1 0 0,-6-2-1 0 0,2 1 117 0 0,5 0-60 0 0,1-1 1 0 0,-1 1-1 0 0,1-1 1 0 0,-1 1-1 0 0,1-1 1 0 0,0 0-1 0 0,-1 0 1 0 0,1 0-1 0 0,0 1 1 0 0,0-1-1 0 0,0-1 1 0 0,-1 1-1 0 0,1 0 1 0 0,0 0-1 0 0,0 0 1 0 0,-1-2-1 0 0,2 2-92 0 0,-1 1 0 0 0,1-1-1 0 0,-1 0 1 0 0,1 1 0 0 0,-1-1 0 0 0,1 0-1 0 0,-1 0 1 0 0,1 1 0 0 0,-1-1-1 0 0,1 0 1 0 0,0 0 0 0 0,0 0 0 0 0,-1 0-1 0 0,1 0 1 0 0,0 1 0 0 0,0-1 0 0 0,0 0-1 0 0,0 0 1 0 0,0 0 0 0 0,0-2-1 0 0,1-1 1 0 0,-2-5-59 0 0,1-1-1 0 0,1 0 0 0 0,-1 0 1 0 0,2 0-1 0 0,-1 0 1 0 0,2 1-1 0 0,-1-1 1 0 0,1 1-1 0 0,1 0 0 0 0,-1-1 1 0 0,2 1-1 0 0,-1 1 1 0 0,1-1-1 0 0,0 1 0 0 0,1 0 1 0 0,7-8-1 0 0,-2 3-51 0 0,0 1-1 0 0,1 0 0 0 0,1 1 1 0 0,0 1-1 0 0,0 0 0 0 0,1 0 1 0 0,0 1-1 0 0,29-12 0 0 0,-32 16 111 0 0,0 1 0 0 0,1 0 0 0 0,-1 1 0 0 0,1 0 0 0 0,0 1 0 0 0,0 1 0 0 0,0 0 0 0 0,0 0 0 0 0,0 1 0 0 0,0 0 0 0 0,0 1 0 0 0,0 1 0 0 0,0 0 0 0 0,12 4 0 0 0,-14-3 0 0 0,1 0 0 0 0,-1 1 0 0 0,-1 0 0 0 0,1 0 0 0 0,0 1 0 0 0,13 10 0 0 0,-20-13 0 0 0,-1-1 0 0 0,0 1 0 0 0,0 0 0 0 0,0 1 0 0 0,0-1 0 0 0,0 0 0 0 0,0 0 0 0 0,0 1 0 0 0,-1-1 0 0 0,1 1 0 0 0,-1 0 0 0 0,0-1 0 0 0,0 1 0 0 0,0 0 0 0 0,0 0 0 0 0,0 0 0 0 0,-1-1 0 0 0,1 1 0 0 0,-1 0 0 0 0,0 0 0 0 0,1 0 0 0 0,-1 0 0 0 0,-1 0 0 0 0,1 0 0 0 0,0 0 0 0 0,-1 0 0 0 0,0 0 0 0 0,1 0 0 0 0,-2 2 0 0 0,-3 6 94 0 0,1-1 0 0 0,-1 0 1 0 0,-1 0-1 0 0,0 0 0 0 0,-13 16 0 0 0,-44 40 786 0 0,19-20-734 0 0,32-33-976 0 0,-25 22 1 0 0,33-31 534 0 0,-1-1 1 0 0,1 1-1 0 0,-1-2 1 0 0,0 1-1 0 0,0 0 1 0 0,0-1-1 0 0,0 0 1 0 0,0 0-1 0 0,0 0 1 0 0,-8 1-1 0 0,11-3 26 0 0,-1 0 1 0 0,1 0-1 0 0,-1 0 0 0 0,1-1 0 0 0,-1 1 0 0 0,1-1 0 0 0,-1 1 0 0 0,1-1 1 0 0,-3-1-1 0 0,2 1-40 0 0,0 0-1226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5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2759 0 0,'-3'18'248'0'0,"1"-6"-248"0"0,-2 2 0 0 0,1 0 0 0 0,-1-3 1208 0 0,4-11 192 0 0,-7 11 40 0 0,7-11 0 0 0,0 0-728 0 0,0 0-144 0 0,0 0-32 0 0,0 0-8 0 0,0 0-1112 0 0,14-13-224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5:0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 2759 0 0,'-1'2'207'0'0,"-19"43"6177"0"0,19-43-5545 0 0,0 1-315 0 0,-3 3-464 0 0,-3 5 1582 0 0,10-23-786 0 0,13-31 700 0 0,-15 41-1300 0 0,-1 2-37 0 0,0 0-10 0 0,0 0 3 0 0,0 0 18 0 0,0 0 8 0 0,0 0 2 0 0,0 0 7 0 0,0 0 28 0 0,0 0 11 0 0,0 0 2 0 0,0 0-21 0 0,0 0-88 0 0,0 0-34 0 0,0 0-8 0 0,0 0-34 0 0,0 0-135 0 0,0 0-37 0 0,0 0-5 0 0,0 0-27 0 0,0 0 4 0 0,0 0 7 0 0,-1-1 34 0 0,1 0-1 0 0,0 0 0 0 0,-1 0 1 0 0,1 0-1 0 0,0 0 0 0 0,0 0 1 0 0,0 0-1 0 0,0 0 0 0 0,0 0 1 0 0,0 0-1 0 0,0 0 0 0 0,0-1 1 0 0,1-1-136 0 0,5-45-1351 0 0,-3 32 1157 0 0,4-23-613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5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6911 0 0,'0'0'528'0'0,"0"2"-341"0"0,0 1 352 0 0,-1 1 0 0 0,0-1 0 0 0,1 0 0 0 0,-1 0 0 0 0,0 1 0 0 0,0-1-1 0 0,-1 0 1 0 0,1 0 0 0 0,-1 0 0 0 0,0 0 0 0 0,-3 4 0 0 0,-6 11 226 0 0,10-17-378 0 0,1 2-49 0 0,-3 10-109 0 0,2 0-1 0 0,-2 20 1 0 0,-2-14-65 0 0,2-13-84 0 0,3-4 122 0 0,0 0 44 0 0,0 8 8 0 0,0-8 21 0 0,0-2 78 0 0,0 0 37 0 0,0 0 8 0 0,0 0-46 0 0,0 0-196 0 0,1-4-932 0 0,6-18-3648 0 0,2-9-1556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5:0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 4607 0 0,'0'0'354'0'0,"0"0"7"0"0,0 0 899 0 0,0 0 421 0 0,0 0 82 0 0,-2 1-144 0 0,-28 20 1774 0 0,28-20-3096 0 0,-10 8 1289 0 0,10-7-1266 0 0,-6 8 6 0 0,6-8-19 0 0,2-2-90 0 0,0 0-38 0 0,0 0-10 0 0,0 0-129 0 0,1-2-537 0 0,23-31-1015 0 0,-7 8 721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1:05:0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7831 0 0,'0'0'356'0'0,"0"0"-6"0"0,0 0 163 0 0,0 0 1503 0 0,0 0 684 0 0,0 0 137 0 0,0 0-293 0 0,0 0-1356 0 0,0 0-592 0 0,0 2-116 0 0,0 1-513 0 0,0-1 0 0 0,-1 0 0 0 0,1 1-1 0 0,-1-1 1 0 0,0 0 0 0 0,1 0 0 0 0,-1 0 0 0 0,0 0-1 0 0,-2 4 1 0 0,-11 10-5180 0 0,-1-3-1606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2:4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0,'0'0'0'0'0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2:4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2303 0 0,'0'0'1392'0'0,"-2"0"-65"0"0,0 0-1002 0 0,0 1 0 0 0,1-1 0 0 0,-1 1 0 0 0,0-1 0 0 0,0 1 0 0 0,1 0 1 0 0,-1-1-1 0 0,1 1 0 0 0,-1 0 0 0 0,-1 2 0 0 0,1-2-308 0 0,0 1 1 0 0,1-1 0 0 0,-1 1-1 0 0,1 0 1 0 0,0-1 0 0 0,-1 1-1 0 0,-1 3 1 0 0,0 2-552 0 0,1 1 1 0 0,-1 0-1 0 0,-2 15 1 0 0,2-11-1905 0 0</inkml:trace>
  <inkml:trace contextRef="#ctx0" brushRef="#br0" timeOffset="1">64 189 919 0 0,'0'0'5519'0'0,"1"1"-5131"0"0,3 15 257 0 0,-4-14-442 0 0,0 1-47 0 0,-5 19-260 0 0,0 0 0 0 0,-1 0 0 0 0,-2-1 0 0 0,0 0 0 0 0,-20 37 0 0 0,19-44-415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2:5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3 704 2303 0 0,'0'0'102'0'0,"0"3"-1"0"0,0 24-60 0 0,0-25 59 0 0,0 1 20 0 0,-2 0-78 0 0,1 2-19 0 0,5 14 218 0 0,1-4-160 0 0,-4-12 66 0 0,0-2-133 0 0,0-1 0 0 0,0 1 0 0 0,0 0 0 0 0,0-1 0 0 0,0 1 0 0 0,0 0 0 0 0,0 0 0 0 0,0 0 0 0 0,0-1 0 0 0,1 3 0 0 0,3 1 46 0 0,6 2-37 0 0,-9-5 36 0 0,1 1 33 0 0,6 4 10 0 0,-7-5 122 0 0,1 1-36 0 0,-2-1-231 0 0,3 1 234 0 0,-1 0 0 0 0,1 0 0 0 0,-1 0 0 0 0,0 1 1 0 0,0 0-1 0 0,0 0 0 0 0,0-1 0 0 0,-1 2 0 0 0,5 4 0 0 0,0 9 226 0 0,-1 0-1 0 0,-1 0 0 0 0,5 24 0 0 0,1 5 85 0 0,-11-44-387 0 0,1 0-2 0 0,11 42-13 0 0,-3-16-166 0 0,-4-14 67 0 0,5-3 0 0 0,-7-8-7 0 0,19 10-39 0 0,-3-4 34 0 0,-17-9 13 0 0,15 12-1 0 0,-9-9 0 0 0,-6-2 0 0 0,1 0 0 0 0,-1 0 0 0 0,0 0 0 0 0,0 0 0 0 0,0 1 0 0 0,0-1 0 0 0,0 0 0 0 0,0 1 0 0 0,0 0 0 0 0,2 2 0 0 0,7 7 0 0 0,-1 0 12 0 0,0-1 60 0 0,-3-4-37 0 0,-1-2 94 0 0,-3-3-64 0 0,-1 0 0 0 0,1 0 1 0 0,0 0-1 0 0,-1 0 0 0 0,1 0 0 0 0,0 0 0 0 0,0 0 0 0 0,-1-1 0 0 0,1 0 0 0 0,0 1 0 0 0,0-1 0 0 0,0 0 0 0 0,-1-1 0 0 0,1 1 0 0 0,0 0 0 0 0,0-1 0 0 0,0 1 0 0 0,-1-1 1 0 0,1 0-1 0 0,0 0 0 0 0,2-2 0 0 0,8-3 298 0 0,-1 0 0 0 0,-1-1 0 0 0,14-10 0 0 0,-23 15-319 0 0,9-6 72 0 0,-1 1 0 0 0,1 0-1 0 0,1 1 1 0 0,-1 0-1 0 0,1 1 1 0 0,0 0 0 0 0,1 0-1 0 0,-1 2 1 0 0,24-5-1 0 0,-31 7-124 0 0,17 0-47 0 0,2 2 43 0 0,0-3 15 0 0,-10 0-2 0 0,0 0 0 0 0,2 1 0 0 0,7-2 10 0 0,-18 0 13 0 0,-1 0-2 0 0,-2 2-20 0 0,0 0 0 0 0,0 0 1 0 0,1-1-1 0 0,-1 1 0 0 0,0 0 0 0 0,0-1 1 0 0,0 0-1 0 0,0 0 0 0 0,1-1 1 0 0,20-19-5 0 0,-14 12 38 0 0,-1 0-1 0 0,14-18 1 0 0,-16 19-21 0 0,-4 6-6 0 0,1 0 0 0 0,-1-1 0 0 0,1 1 0 0 0,0 0 0 0 0,0 0 0 0 0,0 1 0 0 0,4-4 0 0 0,3-2 10 0 0,-4 2-18 0 0,20-24 0 0 0,-26 30 0 0 0,3-4 8 0 0,1 0 1 0 0,-1-1-1 0 0,0 0 0 0 0,5-9 0 0 0,1 0 15 0 0,-1 2-23 0 0,-1 0 0 0 0,0 0 0 0 0,0-1 0 0 0,5-17 0 0 0,-6 15 0 0 0,-4 11 0 0 0,1-3 0 0 0,0-1 0 0 0,-1 1 0 0 0,2-11 0 0 0,-2 10 0 0 0,26-125 54 0 0,-27 105-44 0 0,-2 13-10 0 0,2 13 7 0 0,-1-1 0 0 0,0 0 0 0 0,0 1 0 0 0,-1-1 0 0 0,1 1 0 0 0,-1-1-1 0 0,1 1 1 0 0,-1-1 0 0 0,0 1 0 0 0,0 0 0 0 0,-1-4 0 0 0,-2-2 40 0 0,-11-29 246 0 0,9 25-89 0 0,1 0-1 0 0,1-1 0 0 0,0 0 1 0 0,-3-17-1 0 0,-2-23 136 0 0,4 29-77 0 0,-2-31 1 0 0,6 23-312 0 0,-2-62-318 0 0,7 11-481 0 0,-4 81 824 0 0,0 1-1 0 0,0-1 0 0 0,0 1 1 0 0,0 0-1 0 0,0-1 1 0 0,0 1-1 0 0,0 0 0 0 0,0-1 1 0 0,0 1-1 0 0,-1-1 0 0 0,1 1 1 0 0,-1 0-1 0 0,1 0 1 0 0,-1-1-1 0 0,1 1 0 0 0,-1 0 1 0 0,0 0-1 0 0,1 0 0 0 0,-1-1 1 0 0,0 1-1 0 0,0 0 1 0 0,0 0-1 0 0,0 0 0 0 0,0 1 1 0 0,0-1-1 0 0,0 0 0 0 0,-1 0 1 0 0,1 0-1 0 0,0 1 1 0 0,0-1-1 0 0,0 1 0 0 0,-1-1 1 0 0,1 1-1 0 0,0-1 1 0 0,-1 1-1 0 0,1 0 0 0 0,0 0 1 0 0,-1-1-1 0 0,1 1 0 0 0,-1 0 1 0 0,1 0-1 0 0,-2 1 1 0 0,-7-1-8 0 0,0 2 1 0 0,1-1 0 0 0,-1 1 0 0 0,-16 6-1 0 0,20-7-17 0 0,-63 23-150 0 0,37-12 87 0 0,-50 12-1 0 0,76-23 114 0 0,-19 0 20 0 0,13-1-593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2:5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326 336 2759 0 0,'0'-2'207'0'0,"-1"0"-176"0"0,-2-2 408 0 0,1-1 1 0 0,0 1-1 0 0,-1-1 0 0 0,0 1 0 0 0,0 0 0 0 0,-8-8 0 0 0,-25-15-415 0 0,34 25 55 0 0,1 1-1 0 0,-2 0 0 0 0,1-1 0 0 0,0 1 0 0 0,0 0 1 0 0,0 1-1 0 0,0-1 0 0 0,-1 0 0 0 0,1 1 0 0 0,0-1 1 0 0,-1 1-1 0 0,1-1 0 0 0,0 1 0 0 0,-1 0 0 0 0,1 0 0 0 0,-1 0 1 0 0,1 1-1 0 0,0-1 0 0 0,-1 1 0 0 0,1-1 0 0 0,0 1 1 0 0,0-1-1 0 0,-1 1 0 0 0,1 0 0 0 0,0 0 0 0 0,0 0 1 0 0,0 1-1 0 0,0-1 0 0 0,0 0 0 0 0,-2 3 0 0 0,-2 1 90 0 0,0 0 0 0 0,0 1 0 0 0,0 0 0 0 0,1 0 0 0 0,0 0-1 0 0,0 1 1 0 0,-6 9 0 0 0,5-4-80 0 0,1 0-1 0 0,0 0 1 0 0,1 1-1 0 0,-4 17 1 0 0,-7 55 21 0 0,5-23-149 0 0,-41 151-3792 0 0,37-181 2517 0 0,0-7 992 0 0,13-23 1282 0 0,-7 34 2742 0 0,7-27-3296 0 0,1-1-320 0 0,1 0 0 0 0,-1 1 0 0 0,1-1-1 0 0,1 0 1 0 0,-1 0 0 0 0,1 0 0 0 0,1 0 0 0 0,3 9-1 0 0,6 13-98 0 0,9 19-113 0 0,-17-36 105 0 0,-2-6 15 0 0,0-1-1 0 0,1 0 1 0 0,0 0-1 0 0,0 0 0 0 0,1 0 1 0 0,4 7-1 0 0,2 0 8 0 0,0-1 0 0 0,2 0 0 0 0,1-1 0 0 0,-1 1 0 0 0,-1 1 11 0 0,1-3 68 0 0,-6-8 126 0 0,-1 1 0 0 0,0-2 0 0 0,0 1 0 0 0,1-1 0 0 0,-1 1 0 0 0,1-2 0 0 0,-1 1 0 0 0,1 0 1 0 0,-1-1-1 0 0,1 0 0 0 0,6-1 0 0 0,2 0 52 0 0,-13 1-250 0 0,0 0 1 0 0,0 1-1 0 0,0-1 0 0 0,-1 0 0 0 0,1 0 0 0 0,0 0 0 0 0,0 1 1 0 0,-1-1-1 0 0,1 0 0 0 0,0 1 0 0 0,-1-1 0 0 0,1 0 0 0 0,0 1 0 0 0,-1-1 1 0 0,1 1-1 0 0,-1-1 0 0 0,1 1 0 0 0,0 0 0 0 0,1 1 1 0 0,17 14-8 0 0,-16-12 0 0 0,-1-3 0 0 0,0 1 0 0 0,0 0 0 0 0,0 0 0 0 0,-1 0 0 0 0,1 0 0 0 0,-1 0 0 0 0,1 0 0 0 0,1 4 0 0 0,-1-1 0 0 0,11 22 0 0 0,-11-21 0 0 0,6 5 0 0 0,-4-9 51 0 0,1 1 0 0 0,-1-1 0 0 0,1-1 0 0 0,0 1 0 0 0,-1-1 0 0 0,1 1 0 0 0,5-1 0 0 0,-7 0 64 0 0,0-1 12 0 0,3 1-24 0 0,1-1 1 0 0,0 1 0 0 0,-1-1 0 0 0,1-1 0 0 0,0 1-1 0 0,6-2 1 0 0,-11 1-83 0 0,1 1-1 0 0,-1 0 1 0 0,0 0-1 0 0,1 0 1 0 0,-1 0-1 0 0,0 1 1 0 0,0-1 0 0 0,1 1-1 0 0,-1-1 1 0 0,3 2-1 0 0,-3-1 0 0 0,1-1 166 0 0,-1 1-90 0 0,70 3 854 0 0,25-5-780 0 0,-88 2-170 0 0,-6-1 0 0 0,-1 0 0 0 0,1 0 0 0 0,0 0 0 0 0,-1 0 0 0 0,1 0 0 0 0,-1-1 0 0 0,1 1 0 0 0,-1-1 0 0 0,1 0 0 0 0,-1 0 0 0 0,1 0 0 0 0,-1 0 0 0 0,3-1 0 0 0,10-4 5 0 0,-11 4-5 0 0,0 1-1 0 0,-1-1 1 0 0,1 1-1 0 0,-1-1 1 0 0,6-4-1 0 0,11-7 53 0 0,-10 5-4 0 0,0 0 1 0 0,0-1 0 0 0,-1 0 0 0 0,12-15 0 0 0,-7 9 382 0 0,20-19 0 0 0,20-15 151 0 0,-44 41-572 0 0,3 0-66 0 0,23-11 1 0 0,-25 14 3 0 0,-1-1-1 0 0,0 0 1 0 0,11-8 0 0 0,-12 7 32 0 0,1 0 0 0 0,-2-1 0 0 0,1 1 0 0 0,-1-2 0 0 0,9-10 0 0 0,-8 5 12 0 0,0 0 0 0 0,-1 0 0 0 0,-1 0 0 0 0,8-22 0 0 0,-9 18 45 0 0,-1 0-1 0 0,-1-1 0 0 0,2-24 1 0 0,2-5 233 0 0,-6 30-103 0 0,0-36-1 0 0,0 6-27 0 0,13-123 144 0 0,-15 164-276 0 0,1-1 0 0 0,-1 1 0 0 0,-1 0 1 0 0,1 0-1 0 0,-1 0 0 0 0,-1 0 0 0 0,1 0 0 0 0,-4-10 0 0 0,-2 1-47 0 0,-18-32-1 0 0,13 26-51 0 0,4 4 88 0 0,0 1 0 0 0,-7-30 1 0 0,8 25 114 0 0,-10-24-1 0 0,11 33-19 0 0,1 1-1 0 0,-2 0 0 0 0,1 0 1 0 0,-2 1-1 0 0,0-1 0 0 0,0 2 1 0 0,-1-1-1 0 0,-19-17 1 0 0,15 19-71 0 0,8 8-55 0 0,1 2 8 0 0,-14-4-205 0 0,0 1 0 0 0,-28 1 0 0 0,-3 0-272 0 0,45 0 480 0 0,-20-2-116 0 0,1-2 132 0 0,14 3-3 0 0,0 1 0 0 0,0 0-1 0 0,0 0 1 0 0,0 1 0 0 0,0 0 0 0 0,0 1 0 0 0,0 0-1 0 0,-10 2 1 0 0,5 1-88 0 0,-1 1 0 0 0,0 0 0 0 0,-26 14 0 0 0,0 3-185 0 0,0-3 0 0 0,-47 14 0 0 0,76-30 273 0 0,2 0-10 0 0,8-3-8 0 0,0 1 0 0 0,0 0 0 0 0,0 0 0 0 0,0 0-1 0 0,0 0 1 0 0,1 0 0 0 0,-1 0 0 0 0,-3 3 0 0 0,3-2-24 0 0,0 0-56 0 0,-10 3-656 0 0,9-3 645 0 0,-1 1 1 0 0,1-1 0 0 0,0 1-1 0 0,0 0 1 0 0,0 0 0 0 0,0 0-1 0 0,0 0 1 0 0,-2 4 0 0 0,-18 31-914 0 0,16-25 645 0 0,-4 6-667 0 0,-8 24-1 0 0,13-27 296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73 2759 0 0,'0'0'126'0'0,"-6"-10"2811"0"0,2 1 440 0 0,2 8-3270 0 0,-6-2-94 0 0,-3 5-13 0 0,-1 6 0 0 0,3 2 0 0 0,5-6-13 0 0,-5 20-70 0 0,6-12-33 0 0,2-10-6 0 0,4-1-281 0 0,20 2 1451 0 0,-20-3-879 0 0,10-2-25 0 0,8 0 367 0 0,-9 1-317 0 0,0 0 1 0 0,0-1-1 0 0,12-4 0 0 0,47-18 35 0 0,35-9 30 0 0,-49 18-470 0 0,39-8-609 0 0,-82 21 708 0 0,0 0 0 0 0,0 1-1 0 0,1 0 1 0 0,22 2 0 0 0,-34 0 65 0 0,1-1 0 0 0,-1 1 0 0 0,0-1 0 0 0,0 1 0 0 0,0 0 0 0 0,1 0 0 0 0,-1 1 0 0 0,4 1 0 0 0,-7-2 44 0 0,12 5-56 0 0,1 0 48 0 0,0-2 11 0 0,0 1 0 0 0,6 1-115 0 0,-15-7-138 0 0,1 0 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15663 0 0,'0'2'719'0'0,"-7"28"-634"0"0,0-1 0 0 0,-2 1 0 0 0,-1-1 0 0 0,-2 0 0 0 0,0-1 0 0 0,-2-1 0 0 0,-18 26 0 0 0,-16 18 63 0 0,-71 81 1 0 0,110-142-245 0 0,0 1 0 0 0,1 0 0 0 0,1 1-1 0 0,0 0 1 0 0,0 0 0 0 0,1 0 0 0 0,1 1-1 0 0,0 0 1 0 0,1 0 0 0 0,0 0 0 0 0,-2 18 0 0 0,4-13-5678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0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87 137 1839 0 0,'0'0'83'0'0,"-2"-2"-6"0"0,-2-4 75 0 0,0 0 0 0 0,1-1 0 0 0,-4-7-1 0 0,-10-19 4549 0 0,8 18-2583 0 0,7 11-2094 0 0,0 1 0 0 0,0 0 1 0 0,0-1-1 0 0,0 1 1 0 0,-1 0-1 0 0,1 0 0 0 0,-1 1 1 0 0,0-1-1 0 0,-5-4 1 0 0,5 4-72 0 0,-3-6 3932 0 0,6 9-3826 0 0,0 0 0 0 0,0 0 0 0 0,0 0 0 0 0,-1 0 1 0 0,1 0-1 0 0,0-1 0 0 0,0 1 0 0 0,0 0 0 0 0,-1 0 0 0 0,1 0 1 0 0,0-1-1 0 0,0 1 0 0 0,0 0 0 0 0,0 0 0 0 0,0 0 1 0 0,0-1-1 0 0,0 1 0 0 0,-1 0 0 0 0,1 0 0 0 0,0-1 0 0 0,0 1 1 0 0,0 0-1 0 0,0 0 0 0 0,0-1 0 0 0,0 1 0 0 0,0 0 1 0 0,0 0-1 0 0,0-1 0 0 0,0 1 0 0 0,0 0 0 0 0,0 0 0 0 0,1-1 1 0 0,50 4-131 0 0,82 15 1 0 0,-56-7 72 0 0,112 21-857 0 0,-108-11-872 0 0,-78-21 1588 0 0,0-1 0 0 0,0 1 0 0 0,0-1 0 0 0,0 1 0 0 0,0-1 0 0 0,0 0 0 0 0,-1 0 0 0 0,1 0-1 0 0,0-1 1 0 0,0 1 0 0 0,-1-1 0 0 0,4-1 0 0 0,-5 2 125 0 0,-1 1 0 0 0,1-1 0 0 0,-1 1 0 0 0,1 0 0 0 0,-1-1 1 0 0,1 1-1 0 0,-1-1 0 0 0,0 1 0 0 0,1-1 0 0 0,-1 1 0 0 0,0-1 0 0 0,1 1 0 0 0,-1-1 0 0 0,0 1 0 0 0,1-1 0 0 0,-1 0 1 0 0,0 0-1 0 0,1-1-32 0 0,0 0-98 0 0,8-6-255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0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 6479 0 0,'0'0'738'0'0,"-1"-2"-461"0"0,0 1-298 0 0,0 0-1 0 0,0 0 1 0 0,0 0 0 0 0,0 0 0 0 0,1-1-1 0 0,-1 1 1 0 0,1 0 0 0 0,-1-1 0 0 0,1 1-1 0 0,-1 0 1 0 0,1-1 0 0 0,0 1-1 0 0,-1-1 1 0 0,1 1 0 0 0,0-1 0 0 0,0 1-1 0 0,0-1 1 0 0,0 1 0 0 0,0 0-1 0 0,1-1 1 0 0,-1 1 0 0 0,0-1 0 0 0,1 1-1 0 0,-1 0 1 0 0,2-3 0 0 0,-1 2-521 0 0,0 0-1176 0 0,-1 1 1937 0 0,0 0 0 0 0,1 1 0 0 0,-1-1 0 0 0,0 1-1 0 0,1-1 1 0 0,-1 1 0 0 0,1-1 0 0 0,-1 1 0 0 0,1-1 0 0 0,-1 1 0 0 0,1-1 0 0 0,-1 1 0 0 0,1 0 0 0 0,-1-1-1 0 0,1 1 1 0 0,-1 0 0 0 0,1-1 0 0 0,0 1 0 0 0,-1 0 0 0 0,1 0 0 0 0,0-1 0 0 0,-1 1 0 0 0,2 0 0 0 0,5 0-1005 0 0,11 2 796 0 0,-12 2-17 0 0,-4-1 0 0 0,7 4-72 0 0,-7-6-37 0 0,0 1-143 0 0,5 7 110 0 0,-5-7-10 0 0,19 9-417 0 0,-19-10 598 0 0,0-1 0 0 0,0 0 0 0 0,0 0 0 0 0,0 0-1 0 0,0 0 1 0 0,0 0 0 0 0,0 0 0 0 0,0 0 0 0 0,0-1 0 0 0,0 1-1 0 0,0-1 1 0 0,0 1 0 0 0,0-1 0 0 0,2-1 0 0 0,-2 1 58 0 0,40-19 1175 0 0,-34 15-867 0 0,0 1 0 0 0,0 0 0 0 0,1 0 0 0 0,-1 1 0 0 0,1 0 0 0 0,15-2 0 0 0,-19 5-345 0 0,4 2-49 0 0,5 3-84 0 0,-11-4 36 0 0,-1 0-74 0 0,1 0 108 0 0,-2-1 13 0 0,-1 0 0 0 0,1 1-1 0 0,0-1 1 0 0,0 0 0 0 0,0 0 0 0 0,-1 1 0 0 0,1-1 0 0 0,0 0-1 0 0,0 0 1 0 0,0 0 0 0 0,0 0 0 0 0,0 0 0 0 0,-1 0-1 0 0,2-1 1 0 0,3 1 1 0 0,0 0-1 0 0,1-1 1 0 0,-1 0-1 0 0,0 0 1 0 0,0 0-1 0 0,-1-1 1 0 0,1 0-1 0 0,5-2 1 0 0,-2 0 0 0 0,5-2 6 0 0,13-6-159 0 0,-15 11-28 0 0,-7 2 157 0 0,-3-2-38 0 0,0 1-1 0 0,0 0 1 0 0,0 0 0 0 0,0 0-1 0 0,1 0 1 0 0,-1 0-1 0 0,0 1 1 0 0,0-1 0 0 0,0 0-1 0 0,0 0 1 0 0,0 1-1 0 0,0-1 1 0 0,0 1-1 0 0,0-1 1 0 0,0 1 0 0 0,0-1-1 0 0,0 1 1 0 0,0 0-1 0 0,0-1 1 0 0,0 1-1 0 0,0 0 1 0 0,0 1 0 0 0,1-1 113 0 0,-1 1-373 0 0,4 9-304 0 0,3 24-1157 0 0,-5-25-822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2991 0 0,'0'0'134'0'0,"0"2"-6"0"0,-4 6-48 0 0,3-6 1486 0 0,0 2-1257 0 0,-1-2-276 0 0,-4 13 4701 0 0,7-11-4317 0 0,-1-4-359 0 0,0 1 0 0 0,0-1 0 0 0,0 0 0 0 0,0 1 0 0 0,0-1 0 0 0,0 0 0 0 0,0 1 0 0 0,0-1 0 0 0,0 1 0 0 0,0-1 0 0 0,0 0 1 0 0,0 1-1 0 0,0-1 0 0 0,0 0 0 0 0,0 1 0 0 0,0-1 0 0 0,0 0 0 0 0,1 0 0 0 0,-1 1 0 0 0,0-1 0 0 0,0 0 0 0 0,0 1 0 0 0,1-1 0 0 0,-1 0 0 0 0,0 0 0 0 0,0 1 0 0 0,1-1 0 0 0,-1 0 0 0 0,0 0 0 0 0,1 1 0 0 0,11 2 145 0 0,1-1 0 0 0,0 1 0 0 0,0-2 0 0 0,20 0 0 0 0,15 2-386 0 0,-12 6-234 0 0,-28-6 194 0 0,0-1 1 0 0,14 2-1 0 0,47 10-1614 0 0,-49-12 1111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1375 0 0,'0'0'10908'0'0,"1"-2"-10808"0"0,18-55-1077 0 0,-18 54 549 0 0,4-13-1150 0 0,-1 5 4864 0 0,8 13-3014 0 0,20 0-337 0 0,0 0 1 0 0,34-4-1 0 0,-23 0-204 0 0,-4-1-263 0 0,66-14 0 0 0,-12 2-89 0 0,-5 6-487 0 0,-44 9-2403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3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 2303 0 0,'0'0'200'0'0,"-5"-9"-200"0"0,0-5 360 0 0,-1 0 32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3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415 3679 0 0,'0'0'284'0'0,"-2"0"-25"0"0,-17 0 2894 0 0,17 0-2055 0 0,0-1-366 0 0,-8-1-27 0 0,0-1 1 0 0,1 0-1 0 0,0-1 1 0 0,-10-5 0 0 0,9 4-586 0 0,0 1 0 0 0,0 0 0 0 0,-1 1 1 0 0,-11-4-1 0 0,10 6 43 0 0,1-2 1 0 0,-1 1-1 0 0,-12-6 1 0 0,22 7-138 0 0,-1 0 1 0 0,0-1-1 0 0,1 1 1 0 0,-1 0-1 0 0,1-1 0 0 0,-1 0 1 0 0,1 0-1 0 0,-1 1 1 0 0,1-1-1 0 0,0-1 0 0 0,0 1 1 0 0,0 0-1 0 0,0 0 1 0 0,1-1-1 0 0,-1 1 0 0 0,1-1 1 0 0,-3-4-1 0 0,-9-45-26 0 0,10 39 0 0 0,0-1 0 0 0,-1 1 0 0 0,-9-20 0 0 0,12 31 0 0 0,0 0 0 0 0,0 0 0 0 0,0 1 0 0 0,-1-1 0 0 0,1 0 0 0 0,-1 0 0 0 0,1 1 0 0 0,-1-1 0 0 0,0 1 0 0 0,0 0 0 0 0,0-1 0 0 0,1 1 0 0 0,-1 0 0 0 0,0 0 0 0 0,0 0 0 0 0,-1 1 0 0 0,1-1 0 0 0,0 0 0 0 0,0 1 0 0 0,0-1 0 0 0,0 1 0 0 0,-1 0 0 0 0,1-1 0 0 0,0 1 0 0 0,0 0 0 0 0,0 1 0 0 0,-5 0 0 0 0,-2 0 0 0 0,0 1 0 0 0,0 0 0 0 0,1 1 0 0 0,-1 0 0 0 0,-11 6 0 0 0,-148 73 1186 0 0,156-77-947 0 0,-1 0 0 0 0,0-1 0 0 0,0 0 0 0 0,-1-1 0 0 0,1-1 0 0 0,-1 0 0 0 0,1-1 0 0 0,-1 0 0 0 0,1-1 0 0 0,-23-3 0 0 0,-10-3 373 0 0,23 3-434 0 0,-45-2 1 0 0,67 5-256 0 0,2 3-330 0 0,0 0 393 0 0,1 1-1 0 0,-1-1 1 0 0,1 1-1 0 0,0-1 1 0 0,0 0-1 0 0,1 0 1 0 0,-1 0-1 0 0,1 0 1 0 0,0 0-1 0 0,-1 0 1 0 0,1-1-1 0 0,4 3 1 0 0,-1-1-29 0 0,0-1-1 0 0,0 0 1 0 0,0 0 0 0 0,1 0-1 0 0,-1-1 1 0 0,10 2 0 0 0,7 0-59 0 0,-1-1 0 0 0,1-1-1 0 0,27-2 1 0 0,-50 0 102 0 0,19 0-3 0 0,-1-2-1 0 0,1 0 1 0 0,-1-1 0 0 0,26-8-1 0 0,69-28-29 0 0,18-6 11 0 0,-79 35 22 0 0,1 1 0 0 0,0 4 0 0 0,92 0 0 0 0,-118 6 0 0 0,54-8 0 0 0,-72 6 0 0 0,0-1 0 0 0,-1 0 0 0 0,0-1 0 0 0,1 0 0 0 0,-1 0 0 0 0,0-1 0 0 0,0 0 0 0 0,-1 0 0 0 0,1-1 0 0 0,9-8 0 0 0,7-9 2 0 0,0-2 0 0 0,-2 0 1 0 0,0-2-1 0 0,22-35 0 0 0,-38 51 51 0 0,-6 9-50 0 0,0 1 1 0 0,-1 0-1 0 0,1-1 0 0 0,0 1 0 0 0,-1 0 0 0 0,1-1 0 0 0,0 1 0 0 0,-1 0 1 0 0,1-1-1 0 0,0 1 0 0 0,-1 0 0 0 0,1 0 0 0 0,-1 0 0 0 0,1-1 0 0 0,0 1 1 0 0,-1 0-1 0 0,1 0 0 0 0,-1 0 0 0 0,1 0 0 0 0,-1 0 0 0 0,1 0 1 0 0,-1 0-1 0 0,0 0 0 0 0,1 0 0 0 0,-4-1 4 0 0,0 1 0 0 0,-1 0 1 0 0,1 1-1 0 0,0-1 0 0 0,0 1 0 0 0,0 0 1 0 0,0 0-1 0 0,-1 0 0 0 0,1 0 1 0 0,-4 3-1 0 0,-41 22-17 0 0,35-18 24 0 0,-114 59 146 0 0,104-57-54 0 0,-1-1 1 0 0,-1 0-1 0 0,-37 6 0 0 0,9-7 162 0 0,0-2 1 0 0,-1-3-1 0 0,1-2 0 0 0,-1-3 0 0 0,-61-9 1 0 0,85 8-255 0 0,-1 1 0 0 0,0 1 1 0 0,0 2-1 0 0,0 1 1 0 0,-46 9-1 0 0,-82 28-352 0 0,139-32 245 0 0,0 1-1 0 0,0 2 0 0 0,0 0 1 0 0,1 1-1 0 0,-22 15 0 0 0,23-12-41 0 0,-39 30-214 0 0,57-43 284 0 0,3-1-32 0 0,18-2 32 0 0,-1-1 0 0 0,0 0 1 0 0,-1-1-1 0 0,30-11 1 0 0,6 0 41 0 0,-7 3-39 0 0,0 2-1 0 0,0 3 0 0 0,1 2 1 0 0,-1 1-1 0 0,86 6 0 0 0,102 33-441 0 0,-214-32 374 0 0,4 2-214 0 0,-33-11 361 0 0,-1 1 0 0 0,1 1 0 0 0,-1 0 0 0 0,0 0 0 0 0,-17-5 1 0 0,-54-8 144 0 0,28 7 35 0 0,12 1 43 0 0,0 3-1 0 0,-42-2 0 0 0,55 7-196 0 0,1 1 1 0 0,0 1-1 0 0,0 2 1 0 0,-31 6-1 0 0,31-4 8 0 0,7-2-69 0 0,-32 10 1 0 0,49-13-166 0 0,15 9-221 0 0,-5-5 267 0 0,1 0 0 0 0,-1-1 0 0 0,1-1 0 0 0,0 1 0 0 0,0-1 0 0 0,0-1 0 0 0,18 2 0 0 0,2 0-143 0 0,171 40-1237 0 0,-176-37 1443 0 0,0-1 0 0 0,0-1 0 0 0,1-2 0 0 0,31 1-1 0 0,-42-4 71 0 0,0 0 0 0 0,0 0 0 0 0,0-1 0 0 0,0-1 0 0 0,0-1 0 0 0,-1 0 0 0 0,0 0 0 0 0,0-2 0 0 0,14-6 0 0 0,-22 9 7 0 0,19-10 344 0 0,41-30 1 0 0,-59 38-280 0 0,0 0 0 0 0,0 0 0 0 0,0-1 0 0 0,-1 0 0 0 0,0 0 0 0 0,0 0 0 0 0,-1 0 0 0 0,1-1 0 0 0,-1 0 0 0 0,-1 0 0 0 0,5-10 0 0 0,-7 14 22 0 0,0 0 0 0 0,-1 0 0 0 0,1 0 0 0 0,0-1 1 0 0,-1 1-1 0 0,0 0 0 0 0,0-1 0 0 0,0 1 1 0 0,0 0-1 0 0,0 0 0 0 0,-1-1 0 0 0,1 1 0 0 0,-1 0 1 0 0,0 0-1 0 0,0 0 0 0 0,-2-4 0 0 0,1 3 36 0 0,0 0 0 0 0,-1 0 0 0 0,0 1 0 0 0,1-1 0 0 0,-1 1 0 0 0,-1-1 0 0 0,1 1 0 0 0,0 0 0 0 0,-1 0 0 0 0,-5-3 0 0 0,0 0 10 0 0,0 2 0 0 0,-1-1 0 0 0,1 1 0 0 0,-1 1 0 0 0,0-1 0 0 0,0 2-1 0 0,0-1 1 0 0,0 2 0 0 0,-16-2 0 0 0,15 3-154 0 0,-1 0 0 0 0,1 1 0 0 0,0 0 0 0 0,0 1 0 0 0,0 0 0 0 0,0 1-1 0 0,0 0 1 0 0,1 1 0 0 0,-1 0 0 0 0,-17 9 0 0 0,15-4-241 0 0,0-1 1 0 0,0 2-1 0 0,1-1 0 0 0,1 2 0 0 0,0 0 0 0 0,0 0 1 0 0,-11 16-1 0 0,-12 20-1570 0 0,14-15-2695 0 0,4-7-550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31 2303 0 0,'0'0'4947'0'0,"2"1"-4823"0"0,23 6 221 0 0,-21-7-279 0 0,0 1 1 0 0,0 0-1 0 0,0 0 0 0 0,0 0 0 0 0,4 3 0 0 0,12 7 105 0 0,23 16 0 0 0,-41-26 885 0 0,2 7 261 0 0,-10-16-133 0 0,4 4-1184 0 0,-12-11 0 0 0,8 10 6 0 0,1 1-1 0 0,-1 0 1 0 0,1 0-1 0 0,-1 1 1 0 0,0-1-1 0 0,-1 1 1 0 0,1 1-1 0 0,0-1 1 0 0,-1 1-1 0 0,0 0 1 0 0,1 1-1 0 0,-1-1 1 0 0,0 1-1 0 0,0 1 1 0 0,-7-1-1 0 0,-9 2 39 0 0,1 1 1 0 0,-1 1-1 0 0,-26 7 0 0 0,-2 0 27 0 0,41-9 147 0 0,0 0 0 0 0,1-1-1 0 0,-1-1 1 0 0,0 1 0 0 0,0-1 0 0 0,0-1-1 0 0,1 0 1 0 0,-1-1 0 0 0,1 1-1 0 0,-1-2 1 0 0,1 1 0 0 0,0-1 0 0 0,-9-6-1 0 0,13 8-163 0 0,-4-2-72 0 0,7 3-118 0 0,3 3-512 0 0,0 1 619 0 0,1 0-1 0 0,0-1 1 0 0,0 1 0 0 0,0-1-1 0 0,0 1 1 0 0,0-1 0 0 0,1 0-1 0 0,-1 0 1 0 0,1 0-1 0 0,-1 0 1 0 0,1-1 0 0 0,0 1-1 0 0,0-1 1 0 0,0 1-1 0 0,0-1 1 0 0,0 0 0 0 0,6 1-1 0 0,3 1-72 0 0,1 0-1 0 0,0-1 0 0 0,15 0 0 0 0,19-2 103 0 0,65-8 0 0 0,17 0 0 0 0,-114 9 0 0 0,0 2 0 0 0,-3 1 19 0 0,-11-3-12 0 0,-1-1 0 0 0,0 0 0 0 0,0 1 0 0 0,1-1 0 0 0,-1 1 0 0 0,0-1 1 0 0,0 1-1 0 0,0-1 0 0 0,0 1 0 0 0,0-1 0 0 0,1 0 0 0 0,-1 1 0 0 0,0-1 0 0 0,0 1 0 0 0,0-1 0 0 0,0 1 0 0 0,-1-1 0 0 0,1 1 1 0 0,0-1-1 0 0,0 1 0 0 0,0-1 0 0 0,0 1 0 0 0,0-1 0 0 0,-1 1 0 0 0,1 2 165 0 0,-2-3-143 0 0,1 1 0 0 0,0-1-1 0 0,-1 1 1 0 0,1-1 0 0 0,-1 1-1 0 0,1 0 1 0 0,0 0 0 0 0,0-1 0 0 0,-2 2-1 0 0,-9 5 109 0 0,8-7-66 0 0,0 0-1 0 0,0 1 0 0 0,0-2 0 0 0,-1 1 1 0 0,1 0-1 0 0,0-1 0 0 0,0 0 1 0 0,0 0-1 0 0,0 0 0 0 0,0 0 0 0 0,0-1 1 0 0,0 0-1 0 0,-4-2 0 0 0,-16-6 322 0 0,-39-16 182 0 0,46 18-553 0 0,1 1 1 0 0,-1 1 0 0 0,-19-5-1 0 0,34 10-86 0 0,0 1-1 0 0,-1-1 0 0 0,1 1 0 0 0,-1 0 1 0 0,1 0-1 0 0,0-1 0 0 0,-1 1 0 0 0,1 1 1 0 0,-1-1-1 0 0,1 0 0 0 0,-1 1 0 0 0,1-1 1 0 0,0 1-1 0 0,-1 0 0 0 0,1 0 1 0 0,0 0-1 0 0,0 0 0 0 0,-1 0 0 0 0,1 0 1 0 0,0 0-1 0 0,0 1 0 0 0,0-1 0 0 0,1 1 1 0 0,-1 0-1 0 0,0-1 0 0 0,0 1 0 0 0,1 0 1 0 0,-1 0-1 0 0,-1 3 0 0 0,2-3-238 0 0,1 1 8 0 0,0 2 226 0 0,0 0 0 0 0,0-1-1 0 0,1 1 1 0 0,0-1-1 0 0,0 0 1 0 0,0 1 0 0 0,0-1-1 0 0,0 1 1 0 0,1-1-1 0 0,0 0 1 0 0,2 4 0 0 0,-2-6-27 0 0,-1 0 1 0 0,1 1-1 0 0,0-1 1 0 0,0 0-1 0 0,0-1 0 0 0,0 1 1 0 0,0 0-1 0 0,1-1 1 0 0,-1 1-1 0 0,0-1 1 0 0,1 1-1 0 0,-1-1 1 0 0,1 0-1 0 0,0 0 1 0 0,-1-1-1 0 0,1 1 0 0 0,0 0 1 0 0,-1-1-1 0 0,1 1 1 0 0,5-1-1 0 0,16-1-3943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4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63 5527 0 0,'-9'3'280'0'0,"-1"-1"-1"0"0,1 0 0 0 0,-1-1 0 0 0,-16 1 0 0 0,22-2-52 0 0,-1 0 0 0 0,1-1 0 0 0,-1 1-1 0 0,1-1 1 0 0,-1 0 0 0 0,1 0 0 0 0,0-1 0 0 0,0 1-1 0 0,-1-1 1 0 0,1 0 0 0 0,0 0 0 0 0,-4-4-1 0 0,-3-1-238 0 0,0 0-1 0 0,0 0 1 0 0,0 1-1 0 0,-1 0 1 0 0,0 1-1 0 0,-15-5 1 0 0,21 9-3 0 0,-1-1 1 0 0,1 1 0 0 0,-1 0-1 0 0,1 1 1 0 0,-1 0-1 0 0,0 0 1 0 0,1 0-1 0 0,-1 1 1 0 0,1-1 0 0 0,-1 2-1 0 0,1-1 1 0 0,-1 1-1 0 0,1 0 1 0 0,-6 3-1 0 0,-71 31 192 0 0,-89 25 0 0 0,137-51 722 0 0,1-2 1 0 0,-1-1 0 0 0,-53 3-1 0 0,82-10-795 0 0,-4 1 32 0 0,1-1 1 0 0,-1 1-1 0 0,1 1 1 0 0,0-1-1 0 0,-11 4 1 0 0,20 3-83 0 0,2-3-68 0 0,-2-3 10 0 0,1 1 0 0 0,0-1-1 0 0,0 0 1 0 0,1 0 0 0 0,-1 0 0 0 0,0 0 0 0 0,1 0-1 0 0,-1 0 1 0 0,1 0 0 0 0,0 0 0 0 0,-1 0 0 0 0,1-1 0 0 0,0 1-1 0 0,0-1 1 0 0,0 1 0 0 0,0-1 0 0 0,5 2 0 0 0,0 1-7 0 0,0-2-1 0 0,1 1 1 0 0,-1-1 0 0 0,9 2 0 0 0,4-1 13 0 0,31 1-1 0 0,3 0-14 0 0,12 5-67 0 0,58 6-127 0 0,-118-14 173 0 0,1-1 1 0 0,0 0 0 0 0,-1 0-1 0 0,1-1 1 0 0,-1 0-1 0 0,1 0 1 0 0,-1-1-1 0 0,1 0 1 0 0,-1 0-1 0 0,0 0 1 0 0,0-1-1 0 0,0 0 1 0 0,9-5-1 0 0,-7 2 19 0 0,0 0-1 0 0,0-1 0 0 0,-1 0 1 0 0,0 0-1 0 0,0 0 1 0 0,-1-1-1 0 0,1 0 0 0 0,5-11 1 0 0,-4 6 125 0 0,-1-1 0 0 0,11-26 0 0 0,-18 39-82 0 0,1 0-1 0 0,-1 0 1 0 0,0 0 0 0 0,0 0-1 0 0,0 0 1 0 0,0 0-1 0 0,0 1 1 0 0,0-1 0 0 0,0 0-1 0 0,0 0 1 0 0,0 0-1 0 0,-1 0 1 0 0,1 0 0 0 0,0 0-1 0 0,0 0 1 0 0,-1 0-1 0 0,1 0 1 0 0,-1 1-1 0 0,1-1 1 0 0,-1 0 0 0 0,1 0-1 0 0,-1 1 1 0 0,0-1-1 0 0,1 0 1 0 0,-1 1 0 0 0,0-1-1 0 0,1 0 1 0 0,-1 1-1 0 0,0-1 1 0 0,0 1-1 0 0,0-1 1 0 0,-2-1 41 0 0,1 1-1 0 0,-1 0 0 0 0,1 0 1 0 0,-1 0-1 0 0,0 0 1 0 0,0 0-1 0 0,1 1 1 0 0,-4-1-1 0 0,-9 1 207 0 0,1 1-1 0 0,0 1 1 0 0,0 0 0 0 0,0 1 0 0 0,0 0 0 0 0,-21 9-1 0 0,-18 3 56 0 0,19-6-250 0 0,22-6-114 0 0,9-2-141 0 0,12 11-9392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4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2303 0 0,'-1'2'167'0'0,"-7"22"7560"0"0,7-19-7538 0 0,-3 4 3360 0 0,-3-2-3350 0 0,-1-1-1 0 0,1-1 0 0 0,-1 0 0 0 0,0 0 1 0 0,-18 8-1 0 0,-50 16 243 0 0,61-24-230 0 0,0 0 86 0 0,-2-1 1 0 0,1-1 0 0 0,0 0 0 0 0,-32 1 0 0 0,-66-7 922 0 0,111 3-1207 0 0,-18-2 57 0 0,10 0-39 0 0,0 2 1 0 0,-1 0 0 0 0,-12 1-1 0 0,19-2-31 0 0,4 1 0 0 0,-1 0 0 0 0,0 0 0 0 0,0 1 0 0 0,0-1 0 0 0,0 0 0 0 0,0 1 0 0 0,0-1 0 0 0,0 1 0 0 0,1 0 0 0 0,-4 1 0 0 0,2-1-17 0 0,0-1-1 0 0,0 1 1 0 0,0 0-1 0 0,0 0 0 0 0,0 1 1 0 0,1-1-1 0 0,-1 1 1 0 0,1-1-1 0 0,-1 1 1 0 0,1 0-1 0 0,-1 0 1 0 0,1 0-1 0 0,0 0 1 0 0,-2 2-1 0 0,-1 2-47 0 0,3-4 47 0 0,1-1-1 0 0,0 0 0 0 0,0 1 0 0 0,0 0 1 0 0,0-1-1 0 0,0 1 0 0 0,0 0 1 0 0,0-1-1 0 0,0 1 0 0 0,1 0 1 0 0,-1 0-1 0 0,1 0 0 0 0,-1-1 1 0 0,1 1-1 0 0,0 0 0 0 0,0 0 1 0 0,0 0-1 0 0,0 0 0 0 0,0 0 0 0 0,0 0 1 0 0,0 0-1 0 0,1 0 0 0 0,-1-1 1 0 0,1 1-1 0 0,-1 0 0 0 0,1 0 1 0 0,0 0-1 0 0,1 2 0 0 0,0-1-22 0 0,0 1 1 0 0,0-1-1 0 0,1 1 0 0 0,-1-1 0 0 0,1 0 0 0 0,0 0 0 0 0,0 0 1 0 0,0-1-1 0 0,0 1 0 0 0,0-1 0 0 0,7 4 0 0 0,-3-3 32 0 0,0 0 0 0 0,1 0 0 0 0,-1-1-1 0 0,1-1 1 0 0,-1 1 0 0 0,1-1 0 0 0,-1 0 0 0 0,1-1-1 0 0,0 0 1 0 0,0 0 0 0 0,-1-1 0 0 0,1 0 0 0 0,0 0-1 0 0,-1-1 1 0 0,1 0 0 0 0,7-3 0 0 0,13-5-46 0 0,-1-2 1 0 0,46-28-1 0 0,-70 38 55 0 0,136-84-433 0 0,-134 82 395 0 0,17-7-252 0 0,-19 10 270 0 0,-4 2 120 0 0,-4 3-43 0 0,0-1 0 0 0,0 1 0 0 0,0-1 0 0 0,0 0 1 0 0,0 0-1 0 0,-1-1 0 0 0,1 0 0 0 0,-1 0 0 0 0,-9 2 0 0 0,0 0 80 0 0,0-1-1 0 0,-25 1 0 0 0,13-3 622 0 0,-45-5 0 0 0,6-1-189 0 0,57 3-2346 0 0,14-2 825 0 0,23-4-439 0 0,-16 5-14 0 0,11-4-3742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4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45 7367 0 0,'0'0'568'0'0,"-1"2"-164"0"0,1-2-281 0 0,-1 0 1 0 0,1 0-1 0 0,0 1 0 0 0,0-1 0 0 0,0 0 0 0 0,0 0 0 0 0,0 1 0 0 0,-1-1 0 0 0,1 0 0 0 0,0 0 0 0 0,0 0 0 0 0,0 1 0 0 0,0-1 0 0 0,0 0 0 0 0,0 0 1 0 0,0 1-1 0 0,0-1 0 0 0,0 0 0 0 0,0 0 0 0 0,0 1 0 0 0,0-1 0 0 0,0 0 0 0 0,0 0 0 0 0,0 1 0 0 0,0-1 0 0 0,0 0 0 0 0,0 0 0 0 0,0 0 0 0 0,1 1 1 0 0,-1-1-1 0 0,0 0 0 0 0,0 0 0 0 0,0 1 0 0 0,11 0 2003 0 0,-10-1-2685 0 0,8-1 437 0 0,-1 0-1 0 0,0 0 0 0 0,1 0 0 0 0,-1-1 1 0 0,10-4-1 0 0,36-16-1070 0 0,-53 22 1190 0 0,1-2-305 0 0,-1 2 278 0 0,1 0 0 0 0,-1-1 0 0 0,0 1 0 0 0,0-1 0 0 0,0 1 0 0 0,0-1 0 0 0,0 1 0 0 0,0-1 0 0 0,0 0 0 0 0,2-1 0 0 0,-1 1 518 0 0,1 2-282 0 0,3 6 89 0 0,-9-4 395 0 0,-20-4 218 0 0,17 1-1062 0 0,-8-1 272 0 0,-1 1 1 0 0,1 0-1 0 0,0 1 1 0 0,0 0-1 0 0,0 2 1 0 0,0-1-1 0 0,0 2 0 0 0,1 0 1 0 0,-1 0-1 0 0,1 1 1 0 0,-13 8-1 0 0,21-11-116 0 0,-17 10-104 0 0,-25 9-1 0 0,40-19 78 0 0,0 1-1 0 0,-1-1 0 0 0,1 0 1 0 0,-1-1-1 0 0,0 0 0 0 0,1 0 1 0 0,-15-1-1 0 0,17-1 53 0 0,0 0 0 0 0,0 0 0 0 0,0-1 0 0 0,0 0 0 0 0,1 0 0 0 0,-1 0-1 0 0,1 0 1 0 0,-6-4 0 0 0,9 5-19 0 0,0 0 385 0 0,-2-1-9 0 0,0-1 1101 0 0,10 2-1481 0 0,0 2-1 0 0,1-1 0 0 0,-1 1 1 0 0,11 3-1 0 0,21 1-4 0 0,20 0 1 0 0,-33-2 0 0 0,35 0 0 0 0,-27-5-148 0 0,45-8 0 0 0,-62 7-108 0 0,0-1 0 0 0,0-1-1 0 0,-1 0 1 0 0,21-10 0 0 0,-34 13 25 0 0,0 1-1 0 0,8-4 23 0 0,-9 4 132 0 0,-2 0 125 0 0,0-1 1 0 0,-1 1 0 0 0,1-1-1 0 0,0 1 1 0 0,-1 0-1 0 0,1-1 1 0 0,-1 1 0 0 0,0 0-1 0 0,1-1 1 0 0,-1 1 0 0 0,0 0-1 0 0,0 0 1 0 0,0 0-1 0 0,0 0 1 0 0,0 0 0 0 0,0 0-1 0 0,0 0 1 0 0,0 0 0 0 0,0 0-1 0 0,0 0 1 0 0,0 1 0 0 0,-1-1-1 0 0,1 0 1 0 0,-2 0-1 0 0,-4-2 225 0 0,-1 0-1 0 0,1 1 0 0 0,-9-2 1 0 0,12 3-136 0 0,-8-1-5 0 0,0 0 0 0 0,1 1 0 0 0,-1 0 0 0 0,0 1 0 0 0,-17 2 0 0 0,-60 13-56 0 0,-56 28-220 0 0,138-40 144 0 0,-10 1-54 0 0,-28 4 0 0 0,6-1-916 0 0,37-7 526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10135 0 0,'0'0'231'0'0,"0"0"29"0"0,0 0 19 0 0,0 2-41 0 0,0 10-188 0 0,0-8-57 0 0,-4 9 90 0 0,4-12 310 0 0,0-1 106 0 0,0 0 11 0 0,0 0 2 0 0,0 0 0 0 0,0 0 0 0 0,0 0 0 0 0,0 0 0 0 0,20-1 1024 0 0,-15 0-793 0 0,0 1-1 0 0,0 0 0 0 0,1 0 1 0 0,-1 1-1 0 0,8 1 0 0 0,-8-1-692 0 0,1-1 0 0 0,-1 1 0 0 0,1-1 0 0 0,6 0 0 0 0,213-26-11 0 0,96-10-954 0 0,-235 24-1795 0 0,-50 7 47 0 0,-19 1 1128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 6447 0 0,'0'0'3008'0'0,"-1"-1"-2202"0"0,-4-2-789 0 0,-2-4 4047 0 0,7 7-4011 0 0,0-1 0 0 0,0 1 1 0 0,0 0-1 0 0,0 0 0 0 0,0-1 1 0 0,0 1-1 0 0,0 0 0 0 0,0-1 1 0 0,0 1-1 0 0,0 0 0 0 0,0-1 1 0 0,0 1-1 0 0,0 0 0 0 0,0-1 1 0 0,0 1-1 0 0,0 0 0 0 0,0 0 1 0 0,0-1-1 0 0,1 1 0 0 0,-1 0 1 0 0,0-1-1 0 0,0 1 1 0 0,0 0-1 0 0,1 0 0 0 0,-1 0 1 0 0,0-1-1 0 0,0 1 0 0 0,0 0 1 0 0,1-1-1 0 0,0 0 106 0 0,2 2-103 0 0,8 5-46 0 0,-9-4-10 0 0,0 1 0 0 0,-1-1 0 0 0,1 0 0 0 0,0 1 0 0 0,-1 0 0 0 0,0-1 0 0 0,1 1 0 0 0,-1 0 0 0 0,0-1 0 0 0,-1 1 0 0 0,1 0 0 0 0,0 4 0 0 0,3 39-40 0 0,-3-35 14 0 0,5 224-62 0 0,9 113 26 0 0,-7-256 60 0 0,20 155 262 0 0,-27-238-241 0 0,1 0 1 0 0,1 0-1 0 0,-1 0 0 0 0,2 0 1 0 0,-1-1-1 0 0,1 0 1 0 0,0 1-1 0 0,1-1 1 0 0,0-1-1 0 0,0 1 1 0 0,1-1-1 0 0,0 0 1 0 0,0 0-1 0 0,8 7 1 0 0,-5-9-1543 0 0,-1-2-201 0 0,4 1 509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5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478 348 3223 0 0,'-3'1'240'0'0,"-28"7"-25"0"0,6-2 2954 0 0,-38 14 1 0 0,45-12-3003 0 0,1 1 0 0 0,-1 1 0 0 0,1 0 0 0 0,-20 17 1 0 0,20-14-407 0 0,-2 3-217 0 0,0-1 1 0 0,-26 13-1 0 0,34-22 1052 0 0,-1-1 0 0 0,0-1 0 0 0,0 0-1 0 0,0 0 1 0 0,-17 2 0 0 0,24-5-178 0 0,0 1 0 0 0,0-1 0 0 0,0 1 0 0 0,0 1 0 0 0,0-1 0 0 0,1 0 0 0 0,-1 1 1 0 0,1 0-1 0 0,0 0 0 0 0,-5 5 0 0 0,6-5 12 0 0,1-2 656 0 0,3-5-1076 0 0,0 0 0 0 0,-1 0 0 0 0,2 1 0 0 0,-1-1 0 0 0,0 1 1 0 0,1-1-1 0 0,0 1 0 0 0,2-5 0 0 0,3-6-7 0 0,15-42-251 0 0,27-117 0 0 0,-3 6 128 0 0,-42 157 150 0 0,-1 0-1 0 0,2 0 1 0 0,-1 1 0 0 0,1-1-1 0 0,1 1 1 0 0,-1 0-1 0 0,1 1 1 0 0,14-15 0 0 0,-16 19 11 0 0,1 0 0 0 0,-1 1 0 0 0,1 0 0 0 0,-1 0 1 0 0,1 0-1 0 0,0 0 0 0 0,0 1 0 0 0,1 0 0 0 0,-1 0 1 0 0,0 0-1 0 0,1 1 0 0 0,-1-1 0 0 0,1 1 0 0 0,-1 1 1 0 0,1-1-1 0 0,-1 1 0 0 0,12 0 0 0 0,3 3-34 0 0,0 1-1 0 0,30 9 1 0 0,-7-1-139 0 0,154 34-2557 0 0,-194-45 2462 0 0,0-1 0 0 0,0 1 0 0 0,0 0 0 0 0,0 0 0 0 0,0 0 0 0 0,-1 1 0 0 0,1-1 0 0 0,0 1-1 0 0,-1-1 1 0 0,1 1 0 0 0,-1 0 0 0 0,1 0 0 0 0,-1 0 0 0 0,0 0 0 0 0,0 1 0 0 0,0-1 0 0 0,0 0 0 0 0,0 1 0 0 0,-1 0 0 0 0,1-1 0 0 0,-1 1 0 0 0,1 0 0 0 0,-1 0 0 0 0,0 0 0 0 0,0 0 0 0 0,0 0 0 0 0,-1 0-1 0 0,1 0 1 0 0,-1 0 0 0 0,0 5 0 0 0,0 4-445 0 0,-1 0 0 0 0,0 0-1 0 0,-1 0 1 0 0,0 0-1 0 0,-1 0 1 0 0,-1-1 0 0 0,-5 14-1 0 0,-40 77 735 0 0,47-98 41 0 0,-113 190 6904 0 0,27-48-2081 0 0,77-126-4577 0 0,1 0 0 0 0,1 0 0 0 0,0 1 1 0 0,2 0-1 0 0,0 0 0 0 0,2 1 0 0 0,0 0 0 0 0,-2 28 1 0 0,7-32-276 0 0,3-2-14 0 0,5-2-48 0 0,3-5-33 0 0,-7-8-12 0 0,-1 0 0 0 0,1 0 0 0 0,-1-1 0 0 0,1 1 0 0 0,0-1 0 0 0,-1 0 0 0 0,1 1 0 0 0,-1-2 0 0 0,1 1 0 0 0,0 0 0 0 0,-1-1 0 0 0,1 0 0 0 0,-1 1 0 0 0,1-1 0 0 0,-1-1 0 0 0,0 1 0 0 0,1 0 0 0 0,-1-1 0 0 0,0 0 0 0 0,0 0 0 0 0,0 0 0 0 0,4-3 0 0 0,0 0-80 0 0,-1-1-1 0 0,1 0 1 0 0,-1 0-1 0 0,0-1 1 0 0,-1 0-1 0 0,1 0 1 0 0,-1 0-1 0 0,5-10 1 0 0,8-25-327 0 0,-1 0 1 0 0,12-44-1 0 0,-27 80 550 0 0,0 0 0 0 0,1 1 0 0 0,0-1 0 0 0,0 1 0 0 0,1 0 0 0 0,-1 0 0 0 0,7-7 0 0 0,-8 10 170 0 0,0 1 32 0 0,2 0-215 0 0,0 0-1 0 0,1 1 1 0 0,-1-1-1 0 0,0 1 1 0 0,0 0-1 0 0,0 0 1 0 0,0 0-1 0 0,0 1 1 0 0,0-1-1 0 0,1 1 1 0 0,-1 0-1 0 0,0 0 1 0 0,0 0-1 0 0,5 3 1 0 0,8 4 45 0 0,0 1 1 0 0,15 11-1 0 0,5 3-49 0 0,32 20-74 0 0,-38-22-22 0 0,-16-11 3 0 0,0 0 0 0 0,-4 1-16 0 0,-9-8 6 0 0,-1 1 0 0 0,1-1 0 0 0,0 1 0 0 0,-1-1 0 0 0,0 1 0 0 0,0-1 0 0 0,0 1 0 0 0,0 0 0 0 0,-1-1 0 0 0,1 1 0 0 0,-1 0 0 0 0,0 0-1 0 0,0 0 1 0 0,0-1 0 0 0,-1 1 0 0 0,1 0 0 0 0,-1-1 0 0 0,0 1 0 0 0,0 0 0 0 0,0-1 0 0 0,-2 5 0 0 0,-4 8 5 0 0,-1-1 0 0 0,0 0-1 0 0,-14 18 1 0 0,19-29 7 0 0,-35 56-28 0 0,-35 73 1 0 0,-19 69 12 0 0,11-32 13 0 0,73-157 0 0 0,0-5-25 0 0,6-7-107 0 0,-12 1-853 0 0,13-2 954 0 0,1 0 0 0 0,0-1 1 0 0,0 1-1 0 0,-1 0 0 0 0,1 0 1 0 0,0-1-1 0 0,0 1 1 0 0,-1 0-1 0 0,1 0 0 0 0,0 0 1 0 0,-1-1-1 0 0,1 1 0 0 0,0 0 1 0 0,0 0-1 0 0,-1 0 1 0 0,1 0-1 0 0,-1 0 0 0 0,1 0 1 0 0,0 0-1 0 0,-1 0 0 0 0,0 0 1 0 0,1 0-7 0 0,0 0 1 0 0,-1 0 0 0 0,1-1-1 0 0,0 1 1 0 0,-1 0 0 0 0,1 0-1 0 0,0 0 1 0 0,-1 0 0 0 0,1 0 0 0 0,0 0-1 0 0,0 0 1 0 0,-1 0 0 0 0,1-1-1 0 0,0 1 1 0 0,-1 0 0 0 0,1 0-1 0 0,0 0 1 0 0,0-1 0 0 0,-1 1-1 0 0,1 0 1 0 0,0 0 0 0 0,-1-1-1 0 0,-3-13-2331 0 0,3 0 1036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5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3679 0 0,'0'0'284'0'0,"-3"1"307"0"0,-11 4 8469 0 0,-2-1-3863 0 0,-6 3-2443 0 0,18-6-2691 0 0,1 0 0 0 0,-1 1 0 0 0,1-1 0 0 0,-1 1 0 0 0,1 0-1 0 0,0 0 1 0 0,0 0 0 0 0,0 0 0 0 0,0 0 0 0 0,0 1 0 0 0,1-1 0 0 0,-5 5 0 0 0,2 1-58 0 0,0 0 0 0 0,0 0 0 0 0,1 0-1 0 0,0 1 1 0 0,1-1 0 0 0,-5 19 0 0 0,4-10-92 0 0,2 0 0 0 0,-2 33 0 0 0,4-1-760 0 0,1 1 0 0 0,2-1 0 0 0,3 0 0 0 0,13 52 0 0 0,-7-74-1536 0 0,-5-39 266 0 0,0-8 999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3:5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4607 0 0,'0'0'10976'0'0,"18"-4"-10672"0"0,-5-3-80 0 0,-1 2-8 0 0,4 1-560 0 0,-2-3 120 0 0,-2 0 0 0 0,3 0-2856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99 728 13359 0 0,'0'0'1027'0'0,"-2"2"-670"0"0,-12 11 315 0 0,8-10 15 0 0,-1 0 1426 0 0,5-2-1551 0 0,0 0-326 0 0,0 0 1 0 0,0-1 0 0 0,0 1-1 0 0,0 0 1 0 0,-1-1 0 0 0,1 1 0 0 0,0-1-1 0 0,0 0 1 0 0,0 1 0 0 0,-1-1 0 0 0,1 0-1 0 0,0 0 1 0 0,0-1 0 0 0,-1 1 0 0 0,-2-1-1 0 0,3 0-232 0 0,0-1 0 0 0,0 1-1 0 0,0-1 1 0 0,0 1 0 0 0,1-1-1 0 0,-1 1 1 0 0,0-1 0 0 0,1 0-1 0 0,0 0 1 0 0,-1 0 0 0 0,1 0-1 0 0,0 0 1 0 0,0 0 0 0 0,-2-4-1 0 0,2 1-32 0 0,0 0 0 0 0,0 0 0 0 0,0 0-1 0 0,1 0 1 0 0,-1 0 0 0 0,1-8 0 0 0,2-4-175 0 0,1 0 1 0 0,0 0-1 0 0,7-20 1 0 0,15-47-739 0 0,40-152-1870 0 0,-56 195 2788 0 0,-3 0 1 0 0,-1 0-1 0 0,-2-81 1 0 0,-3 106-87 0 0,0 5 4745 0 0,42 233-4614 0 0,-32-187-142 0 0,1 0 1 0 0,1 0-1 0 0,2-1 0 0 0,23 40 0 0 0,-31-63-28 0 0,3 6-93 0 0,21 26-1 0 0,-27-39 38 0 0,1 0 1 0 0,-1 0-1 0 0,1 0 0 0 0,0 0 0 0 0,0-1 0 0 0,1 0 0 0 0,-1 0 1 0 0,1 0-1 0 0,-1 0 0 0 0,1-1 0 0 0,5 3 0 0 0,3-4-1357 0 0,-2-3-64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7831 0 0,'0'0'2240'0'0,"-3"0"-662"0"0,2 0-1348 0 0,-1 0 1 0 0,1 0 0 0 0,-1 0 0 0 0,1 1-1 0 0,-1-1 1 0 0,1 0 0 0 0,-1 1 0 0 0,1 0-1 0 0,-1-1 1 0 0,1 1 0 0 0,0 0 0 0 0,-1-1-1 0 0,1 1 1 0 0,0 0 0 0 0,0 0 0 0 0,0 0-1 0 0,-2 1 1 0 0,1 1 1 0 0,0 0 0 0 0,-1 0-1 0 0,1 1 1 0 0,1-1 0 0 0,-1 0 0 0 0,-2 7-1 0 0,0 2 13 0 0,0 0 0 0 0,1 1 0 0 0,-2 17-1 0 0,1 24 107 0 0,3 84 0 0 0,16 184-2786 0 0,-14-306 2392 0 0,1 1 0 0 0,0-1 0 0 0,1 0 0 0 0,1 0 0 0 0,7 20 0 0 0,-10-34 1203 0 0,2-2-692 0 0,-1 0-364 0 0,1-1 1 0 0,-1 1 0 0 0,1-1-1 0 0,-1 1 1 0 0,0-1 0 0 0,1 0-1 0 0,-1 0 1 0 0,0 0 0 0 0,0-1-1 0 0,1 1 1 0 0,-1 0 0 0 0,0-1-1 0 0,2-1 1 0 0,-1 0 32 0 0,-1-1 1 0 0,1 1-1 0 0,-1 0 0 0 0,1-1 1 0 0,-1 1-1 0 0,0-1 0 0 0,0 0 1 0 0,1-4-1 0 0,18-51 86 0 0,-3 0-1 0 0,-3-2 0 0 0,-2 0 1 0 0,-3-1-1 0 0,3-69 0 0 0,-13 122-354 0 0,1-67-498 0 0,-1 69 332 0 0,-1 0 1 0 0,0 0-1 0 0,0 0 0 0 0,0 1 1 0 0,-1-1-1 0 0,0 1 0 0 0,-1-1 1 0 0,-5-10-1 0 0,7 15 167 0 0,0 0-1 0 0,0 1 0 0 0,0-1 0 0 0,0 1 1 0 0,-1-1-1 0 0,1 1 0 0 0,0 0 1 0 0,-1-1-1 0 0,1 1 0 0 0,-1 0 1 0 0,1 0-1 0 0,-1 0 0 0 0,0 0 1 0 0,1 0-1 0 0,-1 0 0 0 0,0 1 0 0 0,0-1 1 0 0,1 1-1 0 0,-1-1 0 0 0,-3 0 1 0 0,2 1 13 0 0,0 0 1 0 0,0 1 0 0 0,0-1-1 0 0,0 1 1 0 0,0-1 0 0 0,0 1 0 0 0,0 0-1 0 0,0 0 1 0 0,0 0 0 0 0,0 0-1 0 0,-4 3 1 0 0,-2 2-52 0 0,0 1-1 0 0,0-1 1 0 0,1 2 0 0 0,-1-1 0 0 0,-13 17-1 0 0,13-12-8 0 0,-53 67-736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81 995 8287 0 0,'-2'2'639'0'0,"-4"10"236"0"0,-18 22 5045 0 0,18-33-4629 0 0,6-1-1259 0 0,-1 1-1 0 0,1-1 0 0 0,-1 0 1 0 0,1 0-1 0 0,0 0 1 0 0,-1 0-1 0 0,1 0 1 0 0,0 0-1 0 0,-1 0 0 0 0,1 0 1 0 0,-1 0-1 0 0,1 0 1 0 0,0 0-1 0 0,-1 0 0 0 0,1 0 1 0 0,-1 0-1 0 0,1 0 1 0 0,0 0-1 0 0,-1 0 0 0 0,1 0 1 0 0,0 0-1 0 0,-1-1 1 0 0,1 1-1 0 0,0 0 0 0 0,-1 0 1 0 0,1 0-1 0 0,0-1 1 0 0,-1 1-1 0 0,1 0 0 0 0,0-1 1 0 0,0 1-1 0 0,-1 0 1 0 0,1 0-1 0 0,0-1 1 0 0,0 1-1 0 0,-1 0 0 0 0,1-1 1 0 0,0 1-1 0 0,0-1 1 0 0,-4-7 119 0 0,0-1 0 0 0,0 0 1 0 0,1 0-1 0 0,0 0 0 0 0,1 0 1 0 0,0-1-1 0 0,-1-11 1 0 0,0-72-273 0 0,2 32 165 0 0,3-49-102 0 0,0 35 184 0 0,0 48-11 0 0,0 0 0 0 0,9-34 0 0 0,-4 22 242 0 0,-7 37 972 0 0,12-1-1234 0 0,-7 3-42 0 0,16 1-39 0 0,-15 2-15 0 0,-2 0 1 0 0,42 16 0 0 0,-32-11 0 0 0,4 3 0 0 0,-15-6 0 0 0,0-1 0 0 0,1 0 0 0 0,13 16-64 0 0,-1 1 75 0 0,-14-19 18 0 0,0-3-58 0 0,9-1 69 0 0,-1-5-27 0 0,-8 5-13 0 0,-1-1 0 0 0,1 1 0 0 0,-1 0 0 0 0,0-1 0 0 0,0 1 0 0 0,0 0 0 0 0,0-1 0 0 0,-1 0 0 0 0,1 1 0 0 0,-1-1 0 0 0,0 1 0 0 0,1-1 0 0 0,-1 0 0 0 0,0 1 0 0 0,-1-3 0 0 0,0-8 0 0 0,-1 1 0 0 0,-3-13 0 0 0,-2-8 0 0 0,6 25 0 0 0,-1-13 0 0 0,0-24 0 0 0,3 37 0 0 0,-1 1 0 0 0,1-1 0 0 0,1 1 0 0 0,-1-1 0 0 0,1 1 0 0 0,5-13 0 0 0,0 5-61 0 0,0 0 0 0 0,0 1 0 0 0,1 0 0 0 0,1 0 0 0 0,1 1 0 0 0,0 0 0 0 0,0 1 0 0 0,18-16 0 0 0,-27 28 73 0 0,0-1-1 0 0,-1 0 1 0 0,1 1 0 0 0,0-1-1 0 0,0 1 1 0 0,0-1 0 0 0,0 1-1 0 0,0-1 1 0 0,0 1 0 0 0,0 0 0 0 0,0-1-1 0 0,1 1 1 0 0,-1 0 0 0 0,0 0-1 0 0,0 0 1 0 0,0 0 0 0 0,0 0-1 0 0,0 0 1 0 0,0 0 0 0 0,2 1-1 0 0,19 6 126 0 0,-21-6-136 0 0,5 2 2 0 0,-1 0 1 0 0,1 1 0 0 0,0 0 0 0 0,-1 0 0 0 0,0 1 0 0 0,0-1-1 0 0,0 1 1 0 0,-1 0 0 0 0,1 1 0 0 0,-1-1 0 0 0,-1 1 0 0 0,1 0 0 0 0,-1 0-1 0 0,0 0 1 0 0,4 11 0 0 0,1 5-93 0 0,-1 1-1 0 0,-1-1 1 0 0,3 30 0 0 0,1 62-209 0 0,-9-83 22 0 0,1 1 1 0 0,2-1-1 0 0,8 36 1 0 0,-11-65-225 0 0,4-14-1387 0 0,1-8 633 0 0,0 0-1 0 0,-2-1 1 0 0,4-39 0 0 0,-5-66-3222 0 0,-3 115 4090 0 0,-1-54-1577 0 0,0-7 3169 0 0,12-96-1 0 0,-6 121 899 0 0,-3 35 8195 0 0,10 33-10295 0 0,-2-1 0 0 0,0 1 1 0 0,-1 1-1 0 0,10 37 0 0 0,-14-40-8 0 0,-2 1 0 0 0,0-1 0 0 0,-1 1 0 0 0,-1 20 0 0 0,-7 78-481 0 0,1-49-368 0 0,5-62 1024 0 0,-1-2-1513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4143 0 0,'-10'23'184'0'0,"2"-9"40"0"0,-2-2-224 0 0,1 3 0 0 0,2-5 0 0 0,3 4 0 0 0,3 2 2816 0 0,4 0 512 0 0,4 0 112 0 0,4 2 16 0 0,1 2-3096 0 0,6-1-616 0 0,1-5-128 0 0,3-5-6584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270 148 8287 0 0,'-2'1'639'0'0,"-7"1"-46"0"0,-1 0-1 0 0,-15 1 1 0 0,-7-2 8053 0 0,30-1-8599 0 0,-1 0 1 0 0,0 0 0 0 0,1 0-1 0 0,-1 0 1 0 0,0-1-1 0 0,1 1 1 0 0,-1-1 0 0 0,1 1-1 0 0,-1-1 1 0 0,0 0-1 0 0,1 0 1 0 0,0 0 0 0 0,-4-2-1 0 0,-5-2-128 0 0,10 4 67 0 0,-1 1 0 0 0,0-1 0 0 0,1 1 0 0 0,-1-1 0 0 0,0 1 0 0 0,1-1 0 0 0,-1 0 0 0 0,1 0-1 0 0,-1 0 1 0 0,1 0 0 0 0,-1 0 0 0 0,1 0 0 0 0,-2-2 0 0 0,0-1-67 0 0,1 3-41 0 0,1-1 22 0 0,-4-3 68 0 0,2 4-16 0 0,-5 6 36 0 0,5-2 9 0 0,1 0-1 0 0,0 1 1 0 0,0-1 0 0 0,0 1-1 0 0,0 0 1 0 0,1-1 0 0 0,-3 8-1 0 0,-6 33-39 0 0,5-22 33 0 0,-55 316 682 0 0,57-317-510 0 0,3-17 719 0 0,2-6-602 0 0,1-1-209 0 0,0 0 0 0 0,0 0 1 0 0,0 0-1 0 0,-1 0 0 0 0,1-1 1 0 0,-1 1-1 0 0,0-1 0 0 0,0 0 1 0 0,2-4-1 0 0,15-42 284 0 0,-14 36-255 0 0,31-106 520 0 0,-15 48-425 0 0,29-129-29 0 0,-32 121-154 0 0,-18 80-10 0 0,0 0 1 0 0,0-1-1 0 0,0 1 0 0 0,0 0 1 0 0,0-1-1 0 0,0 1 0 0 0,0 0 1 0 0,0-1-1 0 0,0 1 1 0 0,0 0-1 0 0,0-1 0 0 0,1 1 1 0 0,-1 0-1 0 0,0-1 0 0 0,0 1 1 0 0,0 0-1 0 0,0-1 1 0 0,1 1-1 0 0,-1 0 0 0 0,0-1 1 0 0,0 1-1 0 0,0 0 0 0 0,1 0 1 0 0,-1-1-1 0 0,0 1 1 0 0,1 0-1 0 0,-1 0 0 0 0,0 0 1 0 0,0-1-1 0 0,1 1 0 0 0,2 5-7 0 0,0 0-1 0 0,-1-1 0 0 0,0 1 0 0 0,0 1 0 0 0,0-1 0 0 0,0 0 1 0 0,0 8-1 0 0,7 31-148 0 0,4 83 0 0 0,-10-80-170 0 0,14 68 1 0 0,-17-111 244 0 0,1-1 0 0 0,0 1 0 0 0,0 0-1 0 0,0-1 1 0 0,1 1 0 0 0,-1-1 0 0 0,1 0 0 0 0,0 1-1 0 0,0-1 1 0 0,0 0 0 0 0,0 0 0 0 0,5 5 0 0 0,-6-8 41 0 0,-1 1 1 0 0,1-1 0 0 0,0 0 0 0 0,-1 1 0 0 0,1-1 0 0 0,0 0 0 0 0,0 0 0 0 0,-1 0 0 0 0,1 0 0 0 0,0 0 0 0 0,-1 0 0 0 0,1 0 0 0 0,0 0-1 0 0,0 0 1 0 0,-1 0 0 0 0,1 0 0 0 0,0 0 0 0 0,0 0 0 0 0,-1 0 0 0 0,2-1 0 0 0,0 0-89 0 0,4 0-76 0 0,0 0 1 0 0,0-1-1 0 0,0 0 1 0 0,0-1-1 0 0,-1 1 1 0 0,9-7-1 0 0,6-3-2941 0 0,-13 8 991 0 0,13-10-3771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16439 0 0,'-1'2'754'0'0,"-4"5"-636"0"0,2 0 1 0 0,-1 0-1 0 0,1 0 1 0 0,0 0 0 0 0,0 0-1 0 0,1 1 1 0 0,0-1 0 0 0,0 1-1 0 0,0 9 1 0 0,-1 12 109 0 0,3 34-1 0 0,0-36 178 0 0,7 70 474 0 0,-2-35-398 0 0,17 161 91 0 0,-5-63-336 0 0,-9-83-3410 0 0,25 105 0 0 0,-21-135-3302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96 2759 0 0,'0'0'107'0'0,"0"0"-19"0"0,0 3-11 0 0,0-2-77 0 0,1-1 0 0 0,-1 1 0 0 0,0-1 0 0 0,0 1 0 0 0,0-1 0 0 0,0 1-1 0 0,0 0 1 0 0,0-1 0 0 0,-1 1 0 0 0,1-1 0 0 0,0 1 0 0 0,0-1 0 0 0,0 1-1 0 0,0 0 1 0 0,-1-1 0 0 0,1 1 0 0 0,0-1 0 0 0,0 1 0 0 0,-1-1-1 0 0,1 1 1 0 0,-1-1 0 0 0,1 0 0 0 0,0 1 0 0 0,-1-1 0 0 0,1 1 0 0 0,-1-1-1 0 0,1 0 1 0 0,-1 1 0 0 0,1-1 0 0 0,-1 1 0 0 0,-22 2 169 0 0,14-2 118 0 0,4-1 368 0 0,1 0 0 0 0,-1-1 1 0 0,1 1-1 0 0,-1-1 0 0 0,0 0 0 0 0,-6-3 0 0 0,0 1 2086 0 0,10 3-1564 0 0,1 0-121 0 0,0 0-28 0 0,0 0-4 0 0,0 0 0 0 0,0 0 0 0 0,0 0 0 0 0,0 0-136 0 0,13-2-544 0 0,88-7 684 0 0,123 5 0 0 0,-175 6-1123 0 0,68-1 326 0 0,-94-2-574 0 0,0-1 0 0 0,0-1 0 0 0,24-6 0 0 0,-33 4-149 0 0,0 1 1 0 0,0-2-1 0 0,-1 0 0 0 0,1 0 0 0 0,14-11 1 0 0,25-20-1043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257 103 2759 0 0,'10'-36'120'0'0,"3"-13"3554"0"0,-6 32 3884 0 0,-11 26-6760 0 0,-36 71-988 0 0,4 2 1 0 0,2 2 0 0 0,-30 125-1 0 0,-13 162 951 0 0,63-278-343 0 0,-3 189 1 0 0,17-250-328 0 0,4 78 120 0 0,-3-94-60 0 0,1 1 1 0 0,1-1-1 0 0,1 1 1 0 0,8 22 0 0 0,-10-35-80 0 0,0 0 1 0 0,0 0 0 0 0,0 0 0 0 0,0 0 0 0 0,0-1 0 0 0,1 1-1 0 0,0 0 1 0 0,-1-1 0 0 0,1 0 0 0 0,1 0 0 0 0,-1 0 0 0 0,0 0 0 0 0,6 3-1 0 0,-7-5-19 0 0,1 1-1 0 0,1-1 0 0 0,-1 0 1 0 0,0 0-1 0 0,0 0 0 0 0,0 0 0 0 0,0 0 1 0 0,1-1-1 0 0,-1 0 0 0 0,0 1 1 0 0,1-1-1 0 0,-1 0 0 0 0,0-1 0 0 0,1 1 1 0 0,-1-1-1 0 0,0 1 0 0 0,0-1 1 0 0,4-1-1 0 0,6-3 101 0 0,0-1 0 0 0,-1 0 0 0 0,0 0 0 0 0,0-1 0 0 0,0-1 0 0 0,15-13 0 0 0,58-60-32 0 0,-53 48-380 0 0,-7 5-652 0 0,-5 6-4234 0 0,-5 6-747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214 181 10591 0 0,'-63'81'2486'0'0,"18"-25"2278"0"0,29-35-4455 0 0,1 1 1 0 0,1 0 0 0 0,1 1 0 0 0,-18 45-1 0 0,27-57-451 0 0,1 0 0 0 0,0 0 0 0 0,1 0-1 0 0,0 0 1 0 0,0 22 0 0 0,2-26-37 0 0,0 1 1 0 0,1 0-1 0 0,0-1 1 0 0,1 1-1 0 0,0-1 0 0 0,0 0 1 0 0,0 0-1 0 0,1 1 1 0 0,6 10-1 0 0,-4-10 195 0 0,0-1 0 0 0,0 0 0 0 0,1-1 0 0 0,0 1 0 0 0,0-1 1 0 0,1 0-1 0 0,-1-1 0 0 0,1 0 0 0 0,1 0 0 0 0,-1 0 0 0 0,1-1 0 0 0,-1 0 0 0 0,11 4 1 0 0,-9-5 125 0 0,-1 0 0 0 0,0 0 0 0 0,1-1 0 0 0,-1-1 0 0 0,1 1 1 0 0,0-1-1 0 0,-1 0 0 0 0,1-1 0 0 0,0 0 0 0 0,0-1 0 0 0,-1 0 1 0 0,1 0-1 0 0,10-3 0 0 0,-15 3-75 0 0,-1-1 0 0 0,1 0 0 0 0,0 0 0 0 0,-1 0-1 0 0,0-1 1 0 0,1 1 0 0 0,-1-1 0 0 0,0 0 0 0 0,0 0 0 0 0,-1 0 0 0 0,1 0 0 0 0,0 0 0 0 0,-1-1 0 0 0,0 1 0 0 0,0-1 0 0 0,0 1-1 0 0,0-1 1 0 0,1-6 0 0 0,3-8 209 0 0,0 1-1 0 0,4-33 0 0 0,-10 46-241 0 0,6-38 168 0 0,-2 0 0 0 0,-1 0 0 0 0,-7-76 0 0 0,-4 42-481 0 0,-23-90 0 0 0,16 111-435 0 0,14 50 534 0 0,-1 0-1 0 0,0 0 1 0 0,-1 0 0 0 0,1 0-1 0 0,-1 0 1 0 0,0 0-1 0 0,-7-7 1 0 0,9 11-243 0 0,-1 1 17 0 0,-1 1 341 0 0,1-1 0 0 0,-1 1 0 0 0,1 0 0 0 0,-1 0 0 0 0,1 0 0 0 0,-1 0 0 0 0,1 1 0 0 0,0-1 0 0 0,0 1 0 0 0,0-1 0 0 0,0 1 0 0 0,0 0 0 0 0,0 0 1 0 0,0 0-1 0 0,0 0 0 0 0,1 0 0 0 0,-1 0 0 0 0,1 0 0 0 0,-1 1 0 0 0,1-1 0 0 0,0 0 0 0 0,0 1 0 0 0,-1 3 0 0 0,-1 3-204 0 0,1 0 0 0 0,0 0 0 0 0,0 0 0 0 0,1 1-1 0 0,0 15 1 0 0,1 1-997 0 0,2-1-280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24 462 8287 0 0,'0'0'13055'0'0,"3"-2"-13202"0"0,28-24-573 0 0,33-35-1 0 0,-27 24 332 0 0,-13 12 96 0 0,-2-2 1 0 0,27-39-1 0 0,-8 9-115 0 0,-1-1-44 0 0,-36 51 378 0 0,0 0 1 0 0,0 0-1 0 0,-1 0 0 0 0,0-1 1 0 0,-1 1-1 0 0,3-16 0 0 0,-4 13 62 0 0,-1 9 34 0 0,-1 0-1 0 0,1-1 0 0 0,0 1 1 0 0,-1 0-1 0 0,1 0 0 0 0,0 0 1 0 0,-1 0-1 0 0,1 0 0 0 0,-1 0 1 0 0,0 0-1 0 0,1 0 0 0 0,-1 1 1 0 0,0-1-1 0 0,0 0 0 0 0,0 0 1 0 0,1 0-1 0 0,-1 1 0 0 0,0-1 0 0 0,0 0 1 0 0,0 1-1 0 0,0-1 0 0 0,0 1 1 0 0,0-1-1 0 0,-2 0 0 0 0,1 1 11 0 0,-1-1 0 0 0,1 0-1 0 0,-1 0 1 0 0,1 1 0 0 0,-1-1-1 0 0,0 1 1 0 0,1 0-1 0 0,-1 0 1 0 0,-3 0 0 0 0,-2 2-28 0 0,0 0 0 0 0,1 1 1 0 0,-1 0-1 0 0,1 0 0 0 0,0 1 1 0 0,0 0-1 0 0,0 0 1 0 0,0 1-1 0 0,1 0 0 0 0,-10 8 1 0 0,3 0-90 0 0,1 0 0 0 0,1 0 1 0 0,-19 27-1 0 0,5 2 66 0 0,2 1 0 0 0,1 0 0 0 0,3 2-1 0 0,1 0 1 0 0,-16 68 0 0 0,29-92 86 0 0,0 0-1 0 0,2 1 1 0 0,1-1-1 0 0,0 1 1 0 0,2 0-1 0 0,0-1 1 0 0,5 30-1 0 0,-4-43-8 0 0,1-1 0 0 0,0 1 0 0 0,0-1-1 0 0,0 0 1 0 0,1 1 0 0 0,0-1 0 0 0,1 0-1 0 0,-1-1 1 0 0,1 1 0 0 0,1-1 0 0 0,-1 1 0 0 0,1-1-1 0 0,0-1 1 0 0,1 1 0 0 0,-1-1 0 0 0,1 0-1 0 0,0 0 1 0 0,0 0 0 0 0,1-1 0 0 0,-1 0 0 0 0,1 0-1 0 0,0-1 1 0 0,13 5 0 0 0,-5-4-37 0 0,-1-1 1 0 0,1 0-1 0 0,0-1 1 0 0,0 0-1 0 0,0-2 1 0 0,0 0-1 0 0,0 0 0 0 0,-1-1 1 0 0,1-1-1 0 0,0-1 1 0 0,20-5-1 0 0,-28 5-217 0 0,1-1 0 0 0,0 0-1 0 0,-1 0 1 0 0,0 0 0 0 0,0-1 0 0 0,0 0-1 0 0,-1-1 1 0 0,0 0 0 0 0,0 0 0 0 0,0 0-1 0 0,0 0 1 0 0,-1-1 0 0 0,0 0 0 0 0,-1 0-1 0 0,8-15 1 0 0,4-11-1736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208 717 2759 0 0,'-22'16'18123'0'0,"24"-50"-17980"0"0,2 0 0 0 0,10-50 0 0 0,0 11-453 0 0,-5 10-472 0 0,0-72 1 0 0,-9 104 254 0 0,-1-1-1 0 0,-2 0 1 0 0,-1 1-1 0 0,-10-40 1 0 0,11 61 351 0 0,0 0 0 0 0,-1 0 0 0 0,-1 0 0 0 0,-6-13 0 0 0,8 18 185 0 0,-1 0-1 0 0,1 0 1 0 0,-1 0-1 0 0,0 1 1 0 0,0-1-1 0 0,-1 1 0 0 0,1 0 1 0 0,-1 1-1 0 0,-6-5 1 0 0,10 8 16 0 0,0-1 0 0 0,0 1 1 0 0,0 0-1 0 0,0 0 0 0 0,0-1 0 0 0,0 1 1 0 0,0 0-1 0 0,0 0 0 0 0,0 0 0 0 0,0 0 1 0 0,0 0-1 0 0,0 0 0 0 0,0 1 0 0 0,0-1 1 0 0,0 0-1 0 0,0 1 0 0 0,0-1 0 0 0,-1 1 1 0 0,-16 9 58 0 0,14-6-86 0 0,0 0 1 0 0,0 0-1 0 0,1 1 0 0 0,-1-1 1 0 0,1 1-1 0 0,0 0 0 0 0,0 0 1 0 0,1 1-1 0 0,-4 9 1 0 0,-1 6-159 0 0,-5 27 1 0 0,10-36 106 0 0,-15 69 145 0 0,4 1 0 0 0,4 0 1 0 0,3 1-1 0 0,3 0 0 0 0,12 114 0 0 0,-5-169-77 0 0,0 0-1 0 0,2-1 0 0 0,1 0 1 0 0,15 41-1 0 0,-15-54-4 0 0,-1 0-1 0 0,2 0 1 0 0,0 0 0 0 0,1-1-1 0 0,0 0 1 0 0,1-1-1 0 0,0 0 1 0 0,1-1 0 0 0,19 16-1 0 0,-7-11 35 0 0,0-1 1 0 0,2-1-1 0 0,-1-1 0 0 0,32 12 0 0 0,3 1 37 0 0,-55-24-76 0 0,1 0 1 0 0,-1 0-1 0 0,0 1 0 0 0,0 0 1 0 0,0 0-1 0 0,0 0 1 0 0,0 0-1 0 0,-1 1 1 0 0,0-1-1 0 0,5 7 1 0 0,-6-7 0 0 0,0 0-1 0 0,-1 0 1 0 0,1 1 0 0 0,-1-1-1 0 0,0 0 1 0 0,0 1 0 0 0,0-1 0 0 0,0 1-1 0 0,-1-1 1 0 0,0 1 0 0 0,1-1 0 0 0,-1 1-1 0 0,0-1 1 0 0,-1 1 0 0 0,0 4 0 0 0,-13 67 363 0 0,-40 116 1 0 0,13-55 13 0 0,-13 86-279 0 0,53-219-104 0 0,-2 13-4 0 0,0 0-1 0 0,0 21 1 0 0,2-22-8 0 0,1-15 10 0 0,0 0 0 0 0,0 0 1 0 0,0 0-1 0 0,0 0 0 0 0,0 0 0 0 0,0 0 0 0 0,0 0 1 0 0,-1 1-1 0 0,1-1 0 0 0,0 0 0 0 0,0 0 1 0 0,0 0-1 0 0,0 0 0 0 0,0 0 0 0 0,0 0 0 0 0,0 0 1 0 0,0 0-1 0 0,0 0 0 0 0,0 1 0 0 0,0-1 1 0 0,0 0-1 0 0,0 0 0 0 0,0 0 0 0 0,0 0 0 0 0,0 0 1 0 0,1 0-1 0 0,-1 0 0 0 0,0 0 0 0 0,0 0 1 0 0,0 0-1 0 0,0 1 0 0 0,0-1 0 0 0,0 0 0 0 0,0 0 1 0 0,0 0-1 0 0,0 0 0 0 0,0 0 0 0 0,0 0 1 0 0,0 0-1 0 0,0 0 0 0 0,0 0 0 0 0,1 0 0 0 0,-1 0 1 0 0,0 0-1 0 0,0 0 0 0 0,0 0 0 0 0,0 0 1 0 0,0 0-1 0 0,0 0 0 0 0,0 0 0 0 0,0 0 0 0 0,0 0 1 0 0,0 0-1 0 0,1 0 0 0 0,-1 0 0 0 0,0 0 1 0 0,0 0-1 0 0,0 0 0 0 0,0 0 0 0 0,0 0 0 0 0,0 0 1 0 0,0 0-1 0 0,0 0 0 0 0,0 0 0 0 0,1 0 1 0 0,-1 0-1 0 0,0 0 0 0 0,0 0 0 0 0,4-1-31 0 0,0-1 1 0 0,1 1-1 0 0,-1-1 0 0 0,0 0 0 0 0,0 0 1 0 0,0 0-1 0 0,0 0 0 0 0,-1-1 0 0 0,1 1 1 0 0,6-7-1 0 0,0-2-300 0 0,1 0 0 0 0,9-15 1 0 0,10-16-746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49 449 12439 0 0,'-1'3'958'0'0,"0"0"-784"0"0,0 1-93 0 0,-10 14 328 0 0,-2-2 3882 0 0,10-12-3806 0 0,1-1 1 0 0,-1 1-1 0 0,1-1 1 0 0,-1 1-1 0 0,1 0 0 0 0,-3 7 1 0 0,5-11-576 0 0,0 0 1 0 0,0 0 0 0 0,0 1-1 0 0,-1-1 1 0 0,1 0 0 0 0,0 0-1 0 0,0 1 1 0 0,0-1-1 0 0,0 0 1 0 0,0 1 0 0 0,0-1-1 0 0,0 0 1 0 0,0 1 0 0 0,0-1-1 0 0,0 0 1 0 0,0 0-1 0 0,0 1 1 0 0,0-1 0 0 0,0 0-1 0 0,0 1 1 0 0,0-1 0 0 0,0 0-1 0 0,0 1 1 0 0,0-1-1 0 0,0 0 1 0 0,0 0 0 0 0,0 1-1 0 0,0-1 1 0 0,1 0-1 0 0,-1 0 1 0 0,0 1 0 0 0,0-1-1 0 0,10-3-733 0 0,15-17 295 0 0,2-10-5 0 0,-1-1 0 0 0,-2 0 1 0 0,23-40-1 0 0,-22 33 456 0 0,21-29-39 0 0,24-37 137 0 0,-48 70 114 0 0,-7 10 280 0 0,22-43 0 0 0,-36 65-223 0 0,-1 0-53 0 0,2-6-224 0 0,-2 6-99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361 454 13991 0 0,'-10'15'331'0'0,"2"0"1"0"0,0 0-1 0 0,1 0 0 0 0,-10 33 2504 0 0,16-50-2499 0 0,-5-22-190 0 0,1 0-1 0 0,1 0 0 0 0,-1-38 1 0 0,-1-7-136 0 0,-24-93-10 0 0,23 138 0 0 0,-1-1 0 0 0,-1 1 0 0 0,0 1 0 0 0,-20-32 0 0 0,27 51 0 0 0,-1 0 0 0 0,1 1 0 0 0,-1-1 0 0 0,0 1 0 0 0,0-1 0 0 0,0 1 0 0 0,0 0 0 0 0,-1 0 0 0 0,0 1 0 0 0,1-1 0 0 0,-7-2 0 0 0,-1 2 0 0 0,8 3-15 0 0,1 0 0 0 0,-1 1 0 0 0,0-1 1 0 0,0 1-1 0 0,0 0 0 0 0,0-1 0 0 0,0 1 0 0 0,0 1 0 0 0,1-1 0 0 0,-1 0 0 0 0,0 1 0 0 0,1-1 0 0 0,-3 3 1 0 0,0-1-28 0 0,1 1 1 0 0,0 0 0 0 0,0 0-1 0 0,1 0 1 0 0,-1 1 0 0 0,-3 6 0 0 0,-1 4-79 0 0,0 0 0 0 0,2 0 1 0 0,-9 27-1 0 0,7-10 36 0 0,0-1 0 0 0,-4 52 0 0 0,11-52 125 0 0,2 0-1 0 0,1 0 1 0 0,11 59 0 0 0,-7-54-10 0 0,3 22 14 0 0,36 211-71 0 0,18-3-519 0 0,-38-195 246 0 0,46 92 0 0 0,-11-30 271 0 0,-56-121 164 0 0,0 1 1 0 0,-1-1 0 0 0,0 1-1 0 0,-1-1 1 0 0,0 1 0 0 0,-1 0-1 0 0,0 24 1 0 0,-5 1 208 0 0,-9 49 1 0 0,7-53-308 0 0,1 1 0 0 0,-1 35 0 0 0,6-65-72 0 0,0-1 0 0 0,1 1 0 0 0,-1-1 0 0 0,1 1 0 0 0,0-1 0 0 0,0 0 0 0 0,3 9 0 0 0,-3-12-170 0 0,2 0-296 0 0,2 0 315 0 0,0-1-1 0 0,0 0 1 0 0,1 0-1 0 0,-1 0 1 0 0,0-1-1 0 0,6-1 1 0 0,-9 2-373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80 502 3223 0 0,'-6'7'198'0'0,"0"-1"0"0"0,-1 0 0 0 0,1 0 0 0 0,-1 0 0 0 0,-14 8 0 0 0,-6 1 17950 0 0,30-15-17860 0 0,3 0-290 0 0,0-1 0 0 0,0 0-1 0 0,-1-1 1 0 0,1 1 0 0 0,-1-1-1 0 0,1 0 1 0 0,-1-1 0 0 0,1 1-1 0 0,-1-1 1 0 0,0 0 0 0 0,0-1-1 0 0,0 1 1 0 0,-1-1 0 0 0,5-5-1 0 0,11-10-43 0 0,29-36 0 0 0,-43 48 45 0 0,128-186-869 0 0,-106 149 650 0 0,38-69-2097 0 0,-27 40-2542 0 0,-29 56 2893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9T00:54:0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22831 0 0,'0'0'1016'0'0,"-15"11"200"0"0,0-1-968 0 0,0 6-248 0 0,1 2 0 0 0,4 2 0 0 0,2 3-696 0 0,5-2-184 0 0,-1 0-40 0 0,8-1-8 0 0,1-3-552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15663 0 0,'0'0'356'0'0,"0"0"50"0"0,0 0 20 0 0,-1 1-42 0 0,-10 8-360 0 0,1 1 0 0 0,0 0 0 0 0,0 1 0 0 0,1 0 0 0 0,-10 17 0 0 0,-34 67 176 0 0,22-37 527 0 0,-68 134 411 0 0,39-71-1159 0 0,42-89 21 0 0,-1-1 0 0 0,-1-1 0 0 0,-1 0 0 0 0,-2-2 0 0 0,-1-1 0 0 0,-2-1 0 0 0,0-1 0 0 0,-46 34 0 0 0,58-49 0 0 0,-24 17 0 0 0,-47 46 0 0 0,71-54-876 0 0,24-17-4658 0 0,3-2-80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13823 0 0,'0'0'315'0'0,"0"0"45"0"0,0 0 21 0 0,0 0-49 0 0,2 0-220 0 0,6 0-109 0 0,0-1-1 0 0,1 0 1 0 0,-1-1-1 0 0,0 0 0 0 0,14-5 1 0 0,42-20-5 0 0,-36 14 1 0 0,-9 5 288 0 0,0 1 1 0 0,0 0-1 0 0,0 2 0 0 0,1 0 0 0 0,39-4 1 0 0,-48 8-165 0 0,0 1 0 0 0,1 0 0 0 0,-1 1 1 0 0,1 0-1 0 0,-1 1 0 0 0,0 0 1 0 0,1 1-1 0 0,-1 0 0 0 0,-1 1 0 0 0,1 0 1 0 0,20 11-1 0 0,-22-9-464 0 0,11 6 78 0 0,1 0 0 0 0,30 11 1 0 0,-43-20 61 0 0,0-1 0 0 0,-1 0 1 0 0,1 0-1 0 0,0-1 1 0 0,0 0-1 0 0,0 0 1 0 0,0-1-1 0 0,0 0 1 0 0,0 0-1 0 0,0-1 0 0 0,8-2 1 0 0,14-5-5259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78 579 6447 0 0,'0'0'298'0'0,"-1"1"-10"0"0,-27 24-110 0 0,26-24-65 0 0,0 1 1 0 0,0-1 0 0 0,-1 1 0 0 0,1-1-1 0 0,0 0 1 0 0,-1 1 0 0 0,1-1-1 0 0,-1 0 1 0 0,0-1 0 0 0,1 1 0 0 0,-5 0-1 0 0,0 2-1196 0 0,-2 4 10312 0 0,9-7-5529 0 0,6-6-2674 0 0,14-14-1026 0 0,1 0 0 0 0,24-17 0 0 0,16-14 0 0 0,211-196 0 0 0,-203 182 0 0 0,21-18 0 0 0,-56 56 0 0 0,-18 13 0 0 0,1 0 0 0 0,34-19 0 0 0,-36 23-386 0 0,-14 9-81 0 0,-1 1-40 0 0,0 0 65 0 0,-1 2 292 0 0,-6 20 144 0 0,0 0-1 0 0,-3 27 0 0 0,8-42 8 0 0,2 1-1 0 0,-1-1 0 0 0,1 0 1 0 0,0 1-1 0 0,1-1 0 0 0,-1 0 1 0 0,2 1-1 0 0,-1-1 0 0 0,1 0 1 0 0,0 0-1 0 0,4 10 0 0 0,5 9 0 0 0,-2 0 0 0 0,7 33 0 0 0,4 10 0 0 0,1 5 336 0 0,-15-47 14 0 0,2-1-1 0 0,19 47 0 0 0,-26-72-321 0 0,0 1 0 0 0,0 0 1 0 0,0 0-1 0 0,0 0 0 0 0,1-1 0 0 0,-1 1 0 0 0,0-1 0 0 0,1 1 0 0 0,-1-1 0 0 0,1 0 1 0 0,-1 1-1 0 0,1-1 0 0 0,0 0 0 0 0,-1 0 0 0 0,1 0 0 0 0,0 0 0 0 0,0 0 0 0 0,0 0 1 0 0,0-1-1 0 0,0 1 0 0 0,0-1 0 0 0,0 1 0 0 0,0-1 0 0 0,0 0 0 0 0,0 0 0 0 0,0 0 0 0 0,0 0 1 0 0,0 0-1 0 0,0 0 0 0 0,0 0 0 0 0,0-1 0 0 0,0 1 0 0 0,0-1 0 0 0,2-1 0 0 0,1 1-355 0 0,0-1-1 0 0,-1-1 0 0 0,1 1 0 0 0,-1-1 0 0 0,1 0 1 0 0,-1 0-1 0 0,0 0 0 0 0,0 0 0 0 0,-1-1 0 0 0,1 0 1 0 0,-1 0-1 0 0,6-6 0 0 0,-4-1-6155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0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2 110 10135 0 0,'0'0'231'0'0,"0"0"29"0"0,0 0 19 0 0,-1-1-41 0 0,0-5-190 0 0,2-1 30 0 0,0 5 315 0 0,-1 2 106 0 0,0 0 11 0 0,0 0 2 0 0,0 0 0 0 0,0 0 0 0 0,0 0 0 0 0,0 0 0 0 0,0 2-352 0 0,1 0 0 0 0,0 0 0 0 0,1 0 0 0 0,-1-1 0 0 0,0 1 0 0 0,0 0 0 0 0,1-1 0 0 0,-1 1 0 0 0,1-1 0 0 0,-1 0 0 0 0,1 1 0 0 0,0-1 0 0 0,-1 0 0 0 0,1 0 0 0 0,3 1 0 0 0,0 0 26 0 0,0 0 0 0 0,1-1 0 0 0,-1 1 0 0 0,1-1-1 0 0,-1-1 1 0 0,1 1 0 0 0,-1-1 0 0 0,1 0 0 0 0,8-1 0 0 0,7-1 384 0 0,23-6 1 0 0,-39 7-499 0 0,253-69 818 0 0,-119 30-5374 0 0,-120 35 2950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42 2759 0 0,'0'0'107'0'0,"0"0"-19"0"0,0 0 60 0 0,0 0 233 0 0,0 0 106 0 0,0 0 22 0 0,0 0-66 0 0,2-1-294 0 0,41-20 2331 0 0,-42 20-1968 0 0,13-6 512 0 0,-13 6-800 0 0,8-3 33 0 0,-6 1 1899 0 0,-5 0 3330 0 0,2 4-5337 0 0,-1 5-61 0 0,0-4 283 0 0,1-2 117 0 0,0 0 21 0 0,0 0-66 0 0,2 20 1177 0 0,-2-16-1556 0 0,1 0 0 0 0,-1 0 0 0 0,0 0 0 0 0,0-1 1 0 0,0 1-1 0 0,-1 0 0 0 0,1 0 0 0 0,-2 4 0 0 0,-12 32-59 0 0,-2-1 1 0 0,-23 42-1 0 0,2-6-5 0 0,-58 141-401 0 0,94-214-74 0 0,1-2-33 0 0,0 0 66 0 0,3-3 292 0 0,78-92-1580 0 0,-23 23-1454 0 0,-41 49 2416 0 0,28-32-1278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128 180 10135 0 0,'0'0'231'0'0,"0"0"29"0"0,0 0 19 0 0,-2 0-41 0 0,-35 9-190 0 0,32-9 832 0 0,-2 1 2392 0 0,-6 11-1256 0 0,10-7-1998 0 0,-14 9 52 0 0,16-13 301 0 0,5-10 626 0 0,2-1-930 0 0,1 0 0 0 0,0 0-1 0 0,0 1 1 0 0,1 0 0 0 0,0 0 0 0 0,1 1-1 0 0,0 0 1 0 0,0 1 0 0 0,16-11 0 0 0,8-1-123 0 0,58-24 0 0 0,-55 27 108 0 0,-21 9-52 0 0,0 1 0 0 0,1 1 0 0 0,0 0 0 0 0,0 1 0 0 0,0 1 0 0 0,0 0 0 0 0,1 1 0 0 0,16 1 0 0 0,-26 0 0 0 0,1 2 0 0 0,-1-1 0 0 0,1 1 0 0 0,-1 1 0 0 0,0-1 0 0 0,1 1 0 0 0,-1 0 0 0 0,0 1 0 0 0,0-1 0 0 0,-1 2 0 0 0,1-1 0 0 0,-1 1 0 0 0,1 0 0 0 0,-1 0 0 0 0,0 0 0 0 0,0 1 0 0 0,-1 0 0 0 0,0 0 0 0 0,0 1 0 0 0,5 6 0 0 0,-7-8 108 0 0,0 0 0 0 0,0 1 0 0 0,-1-1-1 0 0,0 1 1 0 0,0 0 0 0 0,0-1 0 0 0,-1 1 0 0 0,1 0-1 0 0,-1 0 1 0 0,0 0 0 0 0,-1 0 0 0 0,1 0-1 0 0,-1 0 1 0 0,0 0 0 0 0,0 0 0 0 0,0 0 0 0 0,-1 0-1 0 0,-1 6 1 0 0,-2-2-108 0 0,3-8 0 0 0,0 1 0 0 0,0-1 0 0 0,0 0 0 0 0,0 1 0 0 0,-1-1 0 0 0,1 0 0 0 0,0 0 0 0 0,-1 0 0 0 0,1 0 0 0 0,-1 0 0 0 0,1 0 0 0 0,-1 0 0 0 0,-2 1 0 0 0,-1 1 0 0 0,-55 26-345 0 0,11-5-694 0 0,-152 94-417 0 0,140-77 856 0 0,-65 56 0 0 0,124-95 630 0 0,-11 8 1044 0 0,11-10-457 0 0,6-6-346 0 0,1-2-271 0 0,2 0 0 0 0,-1 0 0 0 0,1 1 0 0 0,0 0 0 0 0,1 1 0 0 0,0 0 0 0 0,11-8 0 0 0,-1 3 0 0 0,1 1 0 0 0,0 0 0 0 0,37-12 0 0 0,-46 18 0 0 0,1 1 0 0 0,-1 1 0 0 0,1 0 0 0 0,0 0 0 0 0,0 1 0 0 0,0 0 0 0 0,0 1 0 0 0,-1 1 0 0 0,15 1 0 0 0,-18 0 0 0 0,0-1 0 0 0,-1 1 0 0 0,1 0 0 0 0,-1 1 0 0 0,1-1 0 0 0,-1 1 0 0 0,0 1 0 0 0,0-1 0 0 0,-1 1 0 0 0,1 0 0 0 0,-1 0 0 0 0,0 1 0 0 0,0-1 0 0 0,0 1 0 0 0,0 0 0 0 0,-1 1 0 0 0,5 7 0 0 0,-7-9 0 0 0,17 19 0 0 0,-6-12 26 0 0,-11-11 20 0 0,-1 1 325 0 0,-1-1 117 0 0,14 16-756 0 0,-14-14-105 0 0,-3 19 1525 0 0,0-14-1070 0 0,-1-1 1 0 0,1 0 0 0 0,-1 0-1 0 0,-1 0 1 0 0,1-1 0 0 0,-1 0-1 0 0,-7 8 1 0 0,-43 31-184 0 0,28-23 147 0 0,-19 17-46 0 0,-59 44 0 0 0,80-64 82 0 0,-52 33-254 0 0,69-47 285 0 0,0 0 1 0 0,-1 0-1 0 0,1-1 1 0 0,-1 0-1 0 0,1-1 0 0 0,-1 1 1 0 0,0-2-1 0 0,-9 2 1 0 0,15-3-79 0 0,0 0 1 0 0,0 0 0 0 0,0 0-1 0 0,0-1 1 0 0,0 1-1 0 0,0-1 1 0 0,0 0 0 0 0,0 0-1 0 0,0 0 1 0 0,1 0-1 0 0,-1 0 1 0 0,0 0 0 0 0,1-1-1 0 0,-1 0 1 0 0,0 1-1 0 0,1-1 1 0 0,0 0 0 0 0,-1 0-1 0 0,1 0 1 0 0,0 0-1 0 0,0-1 1 0 0,0 1 0 0 0,1-1-1 0 0,-4-4 1 0 0,3 4-129 0 0,1-1 0 0 0,-1 0 0 0 0,1 0 0 0 0,0 1 0 0 0,0-1 0 0 0,0 0 1 0 0,0 0-1 0 0,1 0 0 0 0,-1 0 0 0 0,1 0 0 0 0,0 0 0 0 0,1 0 0 0 0,-1 0 1 0 0,1 0-1 0 0,-1 0 0 0 0,1 0 0 0 0,0 0 0 0 0,2-4 0 0 0,-2 7 39 0 0,-1 0-1 0 0,1-1 1 0 0,-1 1-1 0 0,1 0 1 0 0,-1 0 0 0 0,0 0-1 0 0,1-1 1 0 0,-1 1-1 0 0,0 0 1 0 0,0 0 0 0 0,0 0-1 0 0,0-3 1 0 0,0 3-5089 0 0,0 1-655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0,2 0-41 0 0,6 2-190 0 0,3 1-48 0 0,13 3 0 0 0,-17-5 0 0 0,3 1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 13823 0 0,'0'0'315'0'0,"0"0"45"0"0,0 0 21 0 0,0 0-49 0 0,0 0-149 0 0,0 0 194 0 0,0 0 110 0 0,0 0 22 0 0,-1 0-418 0 0,1 0 0 0 0,0 0 0 0 0,0-1 0 0 0,0 1 0 0 0,0 0 0 0 0,-1 0 0 0 0,1 0 1 0 0,0 0-1 0 0,0-1 0 0 0,0 1 0 0 0,-1 0 0 0 0,1 0 0 0 0,0 0 0 0 0,0 0 0 0 0,-1 0 0 0 0,1 0 0 0 0,0 0 0 0 0,0 0 0 0 0,-1 0 0 0 0,1 0 0 0 0,0 0 0 0 0,0 0 0 0 0,-1 0 0 0 0,1 0 0 0 0,0 0 0 0 0,0 0 0 0 0,-1 0 0 0 0,1 0 0 0 0,-7 5-79 0 0,5-4-12 0 0,-1 1 0 0 0,1 0 1 0 0,0 0-1 0 0,-1 0 0 0 0,1 1 1 0 0,0-1-1 0 0,0 0 0 0 0,0 1 1 0 0,1-1-1 0 0,-1 1 0 0 0,1 0 1 0 0,-2 3-1 0 0,-10 23 0 0 0,-2 0 0 0 0,0-1 0 0 0,-22 29 0 0 0,24-37 0 0 0,4-7 180 0 0,0-1 0 0 0,-2 0 0 0 0,1-1 0 0 0,-1 1 0 0 0,-1-2 0 0 0,0 0 0 0 0,-18 12 0 0 0,28-22 263 0 0,2 0-495 0 0,0 0-983 0 0,0 0-401 0 0,4-2-78 0 0,17-10-20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15663 0 0,'0'0'344'0'0,"0"0"72"0"0,-4-7 8 0 0,4 7 24 0 0,0 0-360 0 0,0 0-88 0 0,0 0 0 0 0,0 0 0 0 0,0 0-1216 0 0,0 0-256 0 0,0 0-48 0 0,0 0-16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42 345 13823 0 0,'0'0'315'0'0,"-10"-2"758"0"0,-6 5-949 0 0,8-6-124 0 0,7 2 0 0 0,0 0 0 0 0,0 0 0 0 0,0 0 0 0 0,1-1 0 0 0,-1 1 0 0 0,1 0 0 0 0,-1-1 0 0 0,1 1 0 0 0,-1 0 0 0 0,1-1 0 0 0,0 1 0 0 0,0-1 0 0 0,0 1 0 0 0,0 0 0 0 0,0-1 0 0 0,0 1 0 0 0,0-1 0 0 0,0 1 0 0 0,0 0 0 0 0,1-1 0 0 0,-1 1 0 0 0,0 0 0 0 0,1-1 0 0 0,1-1 0 0 0,0-3 0 0 0,0 0 0 0 0,1 1 0 0 0,0-1 0 0 0,6-7 0 0 0,18-19 0 0 0,2 1 0 0 0,40-33 0 0 0,-42 39 0 0 0,4-1 0 0 0,1 2 0 0 0,59-33 0 0 0,-88 55 54 0 0,-1 0-1 0 0,1 1 1 0 0,0 0-1 0 0,0-1 1 0 0,0 1-1 0 0,0 0 0 0 0,0 1 1 0 0,0-1-1 0 0,0 0 1 0 0,4 1-1 0 0,-6 0-26 0 0,1 0 1 0 0,-1 0-1 0 0,0 0 0 0 0,0 0 0 0 0,0 1 1 0 0,0-1-1 0 0,0 0 0 0 0,0 1 0 0 0,0-1 1 0 0,0 1-1 0 0,0-1 0 0 0,0 1 0 0 0,0-1 0 0 0,0 1 1 0 0,0 0-1 0 0,-1 0 0 0 0,1-1 0 0 0,0 1 1 0 0,0 0-1 0 0,-1 0 0 0 0,1 0 0 0 0,0 0 0 0 0,-1 0 1 0 0,1 0-1 0 0,-1 0 0 0 0,1 0 0 0 0,-1 0 1 0 0,0 0-1 0 0,1 0 0 0 0,-1 2 0 0 0,2 7 188 0 0,0 1-1 0 0,-1 0 0 0 0,-1 0 1 0 0,0-1-1 0 0,0 1 1 0 0,-1 0-1 0 0,-1-1 0 0 0,0 1 1 0 0,0 0-1 0 0,-1-1 1 0 0,-7 18-1 0 0,-6 9-174 0 0,-36 61-1 0 0,49-92-35 0 0,-12 18-4 0 0,8-14 0 0 0,0 1 0 0 0,-4 12 0 0 0,8-15-218 0 0,3-6-4908 0 0,0-2-922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475 516 8287 0 0,'1'1'382'0'0,"0"1"-341"0"0,0-1 1 0 0,0 1 0 0 0,0-1-1 0 0,0 0 1 0 0,1 1-1 0 0,-1-1 1 0 0,1 0 0 0 0,2 2-1 0 0,10 10 107 0 0,-10-2-77 0 0,-3-7 611 0 0,0 1 0 0 0,-1-1 0 0 0,1 1-1 0 0,-1 7 1 0 0,-1-11-170 0 0,2-2 0 0 0,123-161 3168 0 0,21-4-3816 0 0,-47 60-129 0 0,-90 97 84 0 0,-1-1 0 0 0,0 1 0 0 0,-1-2 0 0 0,6-10 1 0 0,-10 17 131 0 0,0 0 0 0 0,-1 0 0 0 0,1 0-1 0 0,-1 0 1 0 0,0 0 0 0 0,0-1 0 0 0,0 1 0 0 0,0 0 0 0 0,-1-1 0 0 0,0 1 0 0 0,0 0 0 0 0,0-1 0 0 0,-2-8 0 0 0,-3 1 49 0 0,1 10 0 0 0,3 2 0 0 0,-2-2 0 0 0,0 1 0 0 0,0 0 0 0 0,0 0 0 0 0,0 0 0 0 0,0 0 0 0 0,0 0 0 0 0,0 1 0 0 0,-1-1 0 0 0,1 1 0 0 0,0 0 0 0 0,0 0 0 0 0,0 0 0 0 0,0 0 0 0 0,-1 1 0 0 0,1-1 0 0 0,0 1 0 0 0,0 0 0 0 0,0 0 0 0 0,0 0 0 0 0,0 0 0 0 0,-3 3 0 0 0,-8 2 0 0 0,1 1 0 0 0,1 1 0 0 0,-15 11 0 0 0,6-1 0 0 0,-1 1 0 0 0,2 0 0 0 0,1 2 0 0 0,0 0 0 0 0,2 1 0 0 0,0 1 0 0 0,2 0 0 0 0,-19 36 0 0 0,-9 49 0 0 0,21-50 0 0 0,9-21 0 0 0,-12 60 0 0 0,15-56 0 0 0,-15 43 0 0 0,13-54 0 0 0,-1-1 0 0 0,-16 29 0 0 0,18-41 0 0 0,1-1 0 0 0,-2-1 0 0 0,0 0 0 0 0,-24 23 0 0 0,18-21 94 0 0,-5 5 551 0 0,-40 29 0 0 0,20-20-177 0 0,25-17-675 0 0,0-1 0 0 0,-1-1-1 0 0,-1 0 1 0 0,0-2 0 0 0,-26 11-1 0 0,42-20 18 0 0,0 0-1 0 0,1 0 1 0 0,-1-1-1 0 0,0 1 0 0 0,0-1 1 0 0,-4 0-1 0 0,5 0-11 0 0,1 0-310 0 0,2 0-68 0 0,0 0-285 0 0,0 0-126 0 0,0 0-29 0 0,2-1-402 0 0,-2 1 1281 0 0,1-1 0 0 0,-1 1 0 0 0,0 0 1 0 0,1-1-1 0 0,-1 1 0 0 0,1 0 0 0 0,-1 0 0 0 0,1-1 0 0 0,-1 1 0 0 0,1 0 0 0 0,-1 0 0 0 0,1 0 0 0 0,-1 0 0 0 0,1-1 0 0 0,-1 1 1 0 0,1 0-1 0 0,0 0 0 0 0,4 2 211 0 0,0-1 1 0 0,0 0-1 0 0,0 0 1 0 0,0-1-1 0 0,0 1 1 0 0,0-1-1 0 0,0 0 1 0 0,0-1-1 0 0,0 1 1 0 0,0-1-1 0 0,0 0 1 0 0,0 0-1 0 0,0-1 1 0 0,0 1-1 0 0,-1-1 1 0 0,1 0 0 0 0,7-5-1 0 0,3-3-581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78 8287 0 0,'0'0'191'0'0,"0"0"26"0"0,0 0 9 0 0,7-4 4 0 0,10-5-154 0 0,-15 8 312 0 0,-2 1 110 0 0,0 0 12 0 0,0 0 2 0 0,0 0 0 0 0,0 0 0 0 0,0 0 0 0 0,0 0 0 0 0,0 0 0 0 0,0 0 0 0 0,0 0 0 0 0,-3-1-268 0 0,0 0 0 0 0,0 0 0 0 0,1 0 1 0 0,-1 0-1 0 0,0 0 0 0 0,1-1 0 0 0,-1 1 0 0 0,-3-4 0 0 0,-3-1 215 0 0,7 5-366 0 0,0 1 0 0 0,0-1 0 0 0,0 0-1 0 0,0 1 1 0 0,0-1 0 0 0,0 1 0 0 0,0-1-1 0 0,0 1 1 0 0,0 0 0 0 0,-1 0 0 0 0,1 0 0 0 0,0 0-1 0 0,0 0 1 0 0,0 1 0 0 0,0-1 0 0 0,0 1-1 0 0,-2 0 1 0 0,-12 2 269 0 0,12-2-360 0 0,0 0 0 0 0,-1 1 0 0 0,1-1 0 0 0,0 1 0 0 0,1 0 0 0 0,-1 0 0 0 0,-4 3 0 0 0,-11 6-2 0 0,10-7 0 0 0,0 1 0 0 0,1 1 0 0 0,0-1 0 0 0,0 1 0 0 0,-10 10 0 0 0,-32 39 0 0 0,18-19 0 0 0,27-30 0 0 0,1-1 0 0 0,-1 1 0 0 0,1 0 0 0 0,0 0 0 0 0,1 0 0 0 0,-1 0 0 0 0,-3 12 0 0 0,7-17 0 0 0,-1 0 0 0 0,1 1 0 0 0,0-1 0 0 0,0 0 0 0 0,0 0 0 0 0,0 0 0 0 0,1 0 0 0 0,-1 0 0 0 0,0 0 0 0 0,0 1 0 0 0,1-1 0 0 0,-1 0 0 0 0,0 0 0 0 0,1 0 0 0 0,-1 0 0 0 0,1 0 0 0 0,0 0 0 0 0,-1 0 0 0 0,1-1 0 0 0,0 1 0 0 0,-1 0 0 0 0,1 0 0 0 0,0 0 0 0 0,0-1 0 0 0,0 1 0 0 0,0 0 0 0 0,2 0 0 0 0,3 4 0 0 0,1-1 0 0 0,13 5 0 0 0,-16-7 0 0 0,15 5 0 0 0,-1 0 0 0 0,1-2 0 0 0,1 0 0 0 0,-1-1 0 0 0,38 2 0 0 0,-10-4 0 0 0,63-6 0 0 0,-100 3 0 0 0,-2 1 0 0 0,0-1 0 0 0,-1 1 0 0 0,1-2 0 0 0,8-2 0 0 0,-14 4 0 0 0,-1-1 0 0 0,1 1 0 0 0,-1-1 0 0 0,0 1 0 0 0,1-1 0 0 0,-1 0 0 0 0,0 0 0 0 0,1 0 0 0 0,-1 0 0 0 0,0 0 0 0 0,0 0 0 0 0,0 0 0 0 0,0 0 0 0 0,0 0 0 0 0,0 0 0 0 0,0-1 0 0 0,0 1 0 0 0,-1 0 0 0 0,1-1 0 0 0,0 1 0 0 0,-1 0 0 0 0,1-1 0 0 0,-1 1 0 0 0,1-1 0 0 0,-1 1 0 0 0,1-3 0 0 0,-1-6 0 0 0,-1 0 0 0 0,1 1 0 0 0,-1-1 0 0 0,-1 0 0 0 0,0 1 0 0 0,0-1 0 0 0,-1 1 0 0 0,-5-12 0 0 0,-38-70 0 0 0,45 89 0 0 0,-58-110-133 0 0,58 110-563 0 0,1 2-257 0 0,0 0-58 0 0,0 0-12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17503 0 0,'0'0'399'0'0,"0"0"60"0"0,0 2 21 0 0,0 1-374 0 0,-1 1-34 0 0,0 0 1 0 0,1 1 0 0 0,0-1-1 0 0,0 0 1 0 0,0 0 0 0 0,1 6-1 0 0,-1-9-73 0 0,1 1-1 0 0,-1 0 0 0 0,1-1 1 0 0,0 1-1 0 0,0 0 0 0 0,0-1 1 0 0,0 1-1 0 0,0-1 0 0 0,0 1 0 0 0,0-1 1 0 0,0 0-1 0 0,0 1 0 0 0,1-1 1 0 0,-1 0-1 0 0,0 0 0 0 0,1 0 1 0 0,-1 0-1 0 0,4 1 0 0 0,2 2 114 0 0,1-1-1 0 0,-1-1 1 0 0,1 0 0 0 0,0 0-1 0 0,-1 0 1 0 0,1-1 0 0 0,0 0-1 0 0,0 0 1 0 0,0-1 0 0 0,0 0-1 0 0,9-2 1 0 0,11-1 706 0 0,48-13 0 0 0,172-58-65 0 0,-162 47-4407 0 0,-61 20-3509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187 337 15663 0 0,'0'0'356'0'0,"0"1"50"0"0,3 10 43 0 0,-1-2-288 0 0,-1 0 0 0 0,0 0 0 0 0,1 12 0 0 0,-2-18-61 0 0,-1 1 0 0 0,1-1-1 0 0,-1 1 1 0 0,1-1 0 0 0,-1 0 0 0 0,0 1-1 0 0,-1-1 1 0 0,1 0 0 0 0,0 1 0 0 0,-1-1 0 0 0,0 0-1 0 0,-2 3 1 0 0,-4 5 280 0 0,0 0-1 0 0,-1 0 0 0 0,0-1 1 0 0,-1 0-1 0 0,1-1 1 0 0,-16 11-1 0 0,5-6-586 0 0,-27 18 509 0 0,14-15-3085 0 0,32-17 1269 0 0,1 0-20 0 0</inkml:trace>
  <inkml:trace contextRef="#ctx0" brushRef="#br0" timeOffset="1">431 0 11975 0 0,'0'0'528'0'0,"0"0"112"0"0,0 0-512 0 0,0 0-128 0 0,0 0 0 0 0,0 0-3520 0 0,-3 9-736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27 532 15663 0 0,'0'0'719'0'0,"0"0"-20"0"0,-4-7 35 0 0,0 1-316 0 0,1 1-1 0 0,1-1 0 0 0,-1 0 0 0 0,1 1 1 0 0,0-1-1 0 0,0 0 0 0 0,1 0 0 0 0,-1 0 1 0 0,1-1-1 0 0,1 1 0 0 0,-1-10 0 0 0,2 8-289 0 0,0-1-1 0 0,0 0 0 0 0,1 1 0 0 0,0-1 0 0 0,0 0 0 0 0,1 1 0 0 0,5-11 0 0 0,5-6-213 0 0,2 1 0 0 0,1 0 0 0 0,35-41 0 0 0,-25 32 87 0 0,-14 17-271 0 0,0 1 0 0 0,29-27 0 0 0,-15 19-1792 0 0,2 2 1 0 0,1 0-1 0 0,51-27 0 0 0,-61 40-3394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34 13823 0 0,'0'0'315'0'0,"2"-1"45"0"0,11-7 106 0 0,24-14-24 0 0,-37 22-375 0 0,0 0 0 0 0,0 0 1 0 0,0 0-1 0 0,1-1 0 0 0,-1 1 0 0 0,0 0 0 0 0,0 0 1 0 0,0 0-1 0 0,0 0 0 0 0,0 0 0 0 0,1 0 1 0 0,-1-1-1 0 0,0 1 0 0 0,0 0 0 0 0,0 0 1 0 0,0 0-1 0 0,1 0 0 0 0,-1 0 0 0 0,0 0 0 0 0,0 0 1 0 0,0 0-1 0 0,1 0 0 0 0,-1 0 0 0 0,0 0 1 0 0,0 0-1 0 0,0 0 0 0 0,0 0 0 0 0,1 0 0 0 0,-1 0 1 0 0,0 0-1 0 0,0 0 0 0 0,0 0 0 0 0,1 0 1 0 0,-1 0-1 0 0,0 1 0 0 0,0-1 0 0 0,0 0 0 0 0,0 0 1 0 0,0 0-1 0 0,1 0 0 0 0,-1 0 0 0 0,0 0 1 0 0,0 0-1 0 0,0 1 0 0 0,0-1 0 0 0,0 0 0 0 0,0 0 1 0 0,1 0-1 0 0,-1 0 0 0 0,0 1 0 0 0,0-1 1 0 0,-4 13 669 0 0,-13 15-953 0 0,-6 0 272 0 0,-2-2-1 0 0,0-1 0 0 0,-45 35 1 0 0,49-45-204 0 0,-8 6 130 0 0,24-13 18 0 0,3 0 0 0 0,3-5 0 0 0,-1 0 0 0 0,1 0 0 0 0,-1 0 0 0 0,1-1 0 0 0,0 1 0 0 0,0 0 0 0 0,0-1 0 0 0,0 1 0 0 0,3 3 0 0 0,17 25 0 0 0,-9-15 0 0 0,-10-14 0 0 0,43 61 0 0 0,-39-56 0 0 0,1 1 0 0 0,0-1 0 0 0,1 0 0 0 0,0-1 0 0 0,14 9 0 0 0,-21-14 24 0 0,0-1 1 0 0,0 1-1 0 0,0 0 0 0 0,0-1 1 0 0,0 1-1 0 0,0 0 0 0 0,0 0 0 0 0,0 0 1 0 0,0 0-1 0 0,0 0 0 0 0,0 0 0 0 0,0 0 1 0 0,-1 0-1 0 0,1 0 0 0 0,-1 0 1 0 0,1 0-1 0 0,0 0 0 0 0,-1 0 0 0 0,0 1 1 0 0,1-1-1 0 0,-1 0 0 0 0,0 0 0 0 0,1 1 1 0 0,-1-1-1 0 0,0 0 0 0 0,0 0 0 0 0,0 1 1 0 0,0-1-1 0 0,0 0 0 0 0,-1 1 1 0 0,1-1-1 0 0,0 0 0 0 0,-1 0 0 0 0,0 3 1 0 0,-2 2 156 0 0,0 0 0 0 0,-1-1 1 0 0,0 1-1 0 0,0-1 1 0 0,-8 8-1 0 0,5-5-127 0 0,-4 5-85 0 0,-2 0 0 0 0,1-1 1 0 0,-2 0-1 0 0,1-1 0 0 0,-2-1 0 0 0,1 0 0 0 0,-1-1 0 0 0,-1 0 0 0 0,1-2 0 0 0,-2 0 1 0 0,1 0-1 0 0,-25 5 0 0 0,37-11-316 0 0,-1-1 0 0 0,1 1 0 0 0,-1-1 0 0 0,1 0 1 0 0,-1-1-1 0 0,-7-1 0 0 0,10-3-644 0 0,2-17-29 0 0,9-6-4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24 15663 0 0,'0'0'719'0'0,"-9"-13"258"0"0,9 13-977 0 0,0-1 0 0 0,-1 1 0 0 0,1-1 0 0 0,0 0 0 0 0,-1 1 0 0 0,1-1 0 0 0,0 1 0 0 0,-1-1 0 0 0,1 1 0 0 0,-1-1 0 0 0,1 1 0 0 0,-1-1 0 0 0,1 1 0 0 0,-1 0 0 0 0,1-1 0 0 0,-1 1 0 0 0,1 0 0 0 0,-1-1 0 0 0,0 1 0 0 0,1 0 0 0 0,-1 0 0 0 0,1-1 0 0 0,-1 1 0 0 0,0 0 0 0 0,1 0 0 0 0,-1 0 0 0 0,0 0 0 0 0,1 0 0 0 0,-1 0 0 0 0,0 0 0 0 0,1 0 0 0 0,-1 0 0 0 0,0 0 0 0 0,1 0 0 0 0,-1 1 0 0 0,1-1 0 0 0,-1 0 0 0 0,0 0 0 0 0,1 1 0 0 0,-1-1 0 0 0,1 0 0 0 0,-1 1 0 0 0,1-1 0 0 0,-2 1 0 0 0,0 1 0 0 0,0 0 0 0 0,1 0 0 0 0,-1 0 0 0 0,1 1 0 0 0,-1-1 0 0 0,1 0 0 0 0,-2 4 0 0 0,-31 90 161 0 0,13-32 134 0 0,-48 146 2126 0 0,-16 43-1186 0 0,78-234-1235 0 0,-51 115 0 0 0,43-107 0 0 0,-37 66 0 0 0,15-27 0 0 0,8-12 0 0 0,27-51-114 0 0,0 0 1 0 0,0 1-1 0 0,1-1 0 0 0,-1 0 0 0 0,1 1 0 0 0,0-1 0 0 0,0 1 1 0 0,0 0-1 0 0,0-1 0 0 0,0 5 0 0 0,1-7-1322 0 0,0-1-1000 0 0,0 0-3704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42 17503 0 0,'-11'4'191'0'0,"1"0"0"0"0,0 1 0 0 0,0 1 0 0 0,1-1 0 0 0,-12 10 0 0 0,16-10-122 0 0,0-1 0 0 0,1 1 0 0 0,-1 0 0 0 0,1 0 0 0 0,0 0 0 0 0,1 0 0 0 0,0 1-1 0 0,-1 0 1 0 0,2-1 0 0 0,-5 11 0 0 0,7-15-52 0 0,-1 0 0 0 0,1 0 0 0 0,0 0 0 0 0,-1 0 0 0 0,1 0 0 0 0,0 0 0 0 0,0 0 0 0 0,-1 0-1 0 0,1 0 1 0 0,0 1 0 0 0,0-1 0 0 0,0 0 0 0 0,0 0 0 0 0,1 0 0 0 0,-1 0 0 0 0,0 0 0 0 0,0 0 0 0 0,1 0 0 0 0,-1 1 0 0 0,0-1 0 0 0,1 0-1 0 0,-1 0 1 0 0,1 0 0 0 0,0 0 0 0 0,-1-1 0 0 0,1 1 0 0 0,0 0 0 0 0,-1 0 0 0 0,1 0 0 0 0,0 0 0 0 0,0-1 0 0 0,0 1 0 0 0,0 0 0 0 0,0-1-1 0 0,0 1 1 0 0,0-1 0 0 0,0 1 0 0 0,0-1 0 0 0,0 1 0 0 0,0-1 0 0 0,0 0 0 0 0,0 1 0 0 0,0-1 0 0 0,2 0 0 0 0,5 1 206 0 0,1 0 0 0 0,0 0 0 0 0,0-1 0 0 0,14-2 1 0 0,-17 2-134 0 0,94-12 1446 0 0,134-33 0 0 0,-189 35-1232 0 0,403-105-1161 0 0,-438 111-3080 0 0,-10 4 1891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10135 0 0,'0'0'231'0'0,"0"0"29"0"0,0 0 19 0 0,2 1-41 0 0,0 0-111 0 0,1 0 0 0 0,-1 0-1 0 0,1 0 1 0 0,0-1 0 0 0,-1 0 0 0 0,1 1-1 0 0,0-1 1 0 0,-1 0 0 0 0,1 0-1 0 0,3-1 1 0 0,32-5 2954 0 0,-16 2-2456 0 0,50-2 1381 0 0,-16 2-424 0 0,-18 2-520 0 0,-22 1-562 0 0,-1 0-1 0 0,22-5 0 0 0,8-4-212 0 0,199-41 901 0 0,-205 46-1908 0 0,0 1 1 0 0,1 2-1 0 0,-1 2 0 0 0,51 6 0 0 0,-52 2-2277 0 0,-19-4 1462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76 124 10135 0 0,'-64'12'1056'0'0,"54"-8"-669"0"0,9-4-373 0 0,1 0 0 0 0,0 0 1 0 0,0 0-1 0 0,0 0 0 0 0,0 0 0 0 0,0 0 1 0 0,0 0-1 0 0,0 0 0 0 0,0 0 1 0 0,0 0-1 0 0,0 0 0 0 0,0 1 1 0 0,0-1-1 0 0,0 0 0 0 0,0 0 0 0 0,0 0 1 0 0,0 0-1 0 0,0 0 0 0 0,0 0 1 0 0,0 0-1 0 0,-1 0 0 0 0,1 0 0 0 0,0 0 1 0 0,0 0-1 0 0,0 0 0 0 0,0 0 1 0 0,0 0-1 0 0,0 0 0 0 0,0 0 1 0 0,0 0-1 0 0,0 0 0 0 0,0 0 0 0 0,0 1 1 0 0,0-1-1 0 0,0 0 0 0 0,0 0 1 0 0,0 0-1 0 0,0 0 0 0 0,0 0 0 0 0,0 0 1 0 0,0 0-1 0 0,0 0 0 0 0,0 0 1 0 0,0 0-1 0 0,0 0 0 0 0,0 0 1 0 0,1 0-1 0 0,-1 0 0 0 0,0 0 0 0 0,0 0 1 0 0,0 0-1 0 0,0 1 0 0 0,0-1 1 0 0,0 0-1 0 0,0 0 0 0 0,0 0 0 0 0,0 0 1 0 0,0 0-1 0 0,0 0 0 0 0,0 0 1 0 0,0 0-1 0 0,0 0 0 0 0,0 0 1 0 0,19 3 1933 0 0,-11-2-1670 0 0,16 0 258 0 0,1 0 0 0 0,0-2 0 0 0,33-5-1 0 0,-22 2-118 0 0,372-49 1727 0 0,-200 24-1146 0 0,-38 7 36 0 0,-75 1-2447 0 0,-52 8-5734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 10135 0 0,'-1'1'464'0'0,"-1"1"-400"0"0,-1-1 0 0 0,1 1 0 0 0,-1 0 0 0 0,1-1 0 0 0,-1 0 0 0 0,0 0 0 0 0,1 0 0 0 0,-1 0 0 0 0,-3 1 0 0 0,2-1-16 0 0,1 0 1 0 0,0 0-1 0 0,0 0 0 0 0,-1 0 1 0 0,1 1-1 0 0,0-1 0 0 0,0 1 1 0 0,-3 3-1 0 0,-1 1 269 0 0,-4 4 2635 0 0,11-10-2914 0 0,0 0-1 0 0,0 1 1 0 0,0-1-1 0 0,0 0 1 0 0,0 1-1 0 0,0-1 1 0 0,0 1 0 0 0,0-1-1 0 0,0 0 1 0 0,0 1-1 0 0,0-1 1 0 0,0 0-1 0 0,0 1 1 0 0,0-1 0 0 0,0 0-1 0 0,1 1 1 0 0,-1-1-1 0 0,0 0 1 0 0,0 1-1 0 0,0-1 1 0 0,1 0 0 0 0,-1 1-1 0 0,0-1 1 0 0,0 0-1 0 0,1 0 1 0 0,-1 1-1 0 0,0-1 1 0 0,0 0 0 0 0,1 0-1 0 0,-1 0 1 0 0,0 1-1 0 0,1-1 1 0 0,-1 0-1 0 0,1 0 1 0 0,4 2 282 0 0,-1 0 1 0 0,1 0-1 0 0,0 0 0 0 0,0-1 1 0 0,0 0-1 0 0,0 0 1 0 0,0 0-1 0 0,8-1 0 0 0,6 2 762 0 0,2 0-664 0 0,1-1 0 0 0,24-2 0 0 0,10 0-448 0 0,-3 1 376 0 0,1-3-1 0 0,-1-2 0 0 0,0-2 0 0 0,0-3 1 0 0,65-20-1 0 0,-61 11-540 0 0,-36 11-254 0 0,-1 1 0 0 0,1 1-1 0 0,23-3 1 0 0,0 8-764 0 0,-28 1-423 0 0,-14 0 613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3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10135 0 0,'0'0'464'0'0,"0"0"-9"0"0,0 0-223 0 0,0 0 156 0 0,0 0 100 0 0,0 0 21 0 0,2 1 3 0 0,3 1 629 0 0,0 0-299 0 0,-1 0 0 0 0,1 0 0 0 0,-1 1 0 0 0,1-1 0 0 0,5 6 0 0 0,-8-7-751 0 0,-1 0 1 0 0,0 1 0 0 0,0-1-1 0 0,1 1 1 0 0,-1-1-1 0 0,0 1 1 0 0,-1-1-1 0 0,1 1 1 0 0,0 0 0 0 0,0-1-1 0 0,-1 1 1 0 0,1 0-1 0 0,-1-1 1 0 0,1 1 0 0 0,-1 0-1 0 0,0 0 1 0 0,0 0-1 0 0,0-1 1 0 0,0 1 0 0 0,0 3-1 0 0,-3 10-50 0 0,-1-1 0 0 0,0-1 0 0 0,-1 1 0 0 0,-1-1 0 0 0,0 0 0 0 0,-9 15 0 0 0,2-3 287 0 0,-39 68 482 0 0,-64 87 1 0 0,102-160-827 0 0,-27 35 30 0 0,24-33-1003 0 0,-25 41 0 0 0,38-55 124 0 0,3-7-126 0 0,1-1-711 0 0,0 0-2872 0 0,0 0-1226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10135 0 0,'0'0'231'0'0,"-1"1"29"0"0,-17 3 18 0 0,14-3-230 0 0,0 0 0 0 0,0 0-1 0 0,0 0 1 0 0,0 1 0 0 0,-5 2 0 0 0,-9 8 69 0 0,0 0 0 0 0,0 2 0 0 0,1 0-1 0 0,-22 25 1 0 0,-54 72 919 0 0,44-49-664 0 0,-136 136 1389 0 0,106-117-1378 0 0,69-70-723 0 0,0 0 0 0 0,-9 13 0 0 0,18-22-4760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719 918 11975 0 0,'-1'1'547'0'0,"-4"5"-142"0"0,1 0-1 0 0,-1-1 1 0 0,-8 9 0 0 0,13-14-403 0 0,1-2 259 0 0,1 1 0 0 0,0 1 1 0 0,-1-1-1 0 0,1 0 0 0 0,0 0 0 0 0,0 1 0 0 0,-1-1 0 0 0,3 0 0 0 0,9-3 260 0 0,5-7-360 0 0,0 0 1 0 0,0-2-1 0 0,-2 0 0 0 0,1-1 1 0 0,-2 0-1 0 0,0-2 0 0 0,19-23 1 0 0,79-129 996 0 0,-108 160-1198 0 0,97-173 40 0 0,-90 156 0 0 0,-2 0 0 0 0,0-1 0 0 0,-2 0 0 0 0,0-1 0 0 0,5-40 0 0 0,-5-49-996 0 0,-8 100 830 0 0,-1 0 0 0 0,0 0 0 0 0,-1 0 0 0 0,-1 0 0 0 0,-5-16 0 0 0,8 30 166 0 0,-1 1 0 0 0,1 0 0 0 0,0-1 0 0 0,-1 1 0 0 0,0 0 0 0 0,1 0 0 0 0,-1-1 0 0 0,1 1 0 0 0,-1 0 0 0 0,0 0 0 0 0,0 0 0 0 0,0 0 0 0 0,0 0 0 0 0,0 0 0 0 0,0 0 0 0 0,0 0 0 0 0,0 0 0 0 0,0 0 0 0 0,0 1 0 0 0,0-1 0 0 0,-1 0 0 0 0,1 1 0 0 0,-2-1 0 0 0,1 1 0 0 0,0-1 0 0 0,1 1 0 0 0,-1 1 0 0 0,0-1 0 0 0,0 0 0 0 0,0 0 0 0 0,0 1 0 0 0,0-1 0 0 0,1 1 0 0 0,-1-1 0 0 0,0 1 0 0 0,0 0 0 0 0,1 0 0 0 0,-4 2 0 0 0,-2 2 0 0 0,-1 1 0 0 0,1 1 0 0 0,0-1 0 0 0,0 1 0 0 0,-8 11 0 0 0,-84 132 0 0 0,71-104 0 0 0,-108 202 0 0 0,19 9 0 0 0,97-210 0 0 0,2 1 0 0 0,3 0 0 0 0,1 1 0 0 0,-10 73 0 0 0,21-106 0 0 0,0-1 0 0 0,-1 1 0 0 0,-1-1 0 0 0,0 0 0 0 0,-1-1 0 0 0,-1 1 0 0 0,0-1 0 0 0,-1-1 0 0 0,0 1 0 0 0,-1-1 0 0 0,-1-1 0 0 0,0 1 0 0 0,-15 12 0 0 0,-38 34-1016 0 0,-79 53 0 0 0,-40-1 1046 0 0,171-105-12 0 0,-53 33 1745 0 0,64-39-1840 0 0,1 0 0 0 0,-1 0 0 0 0,0 0 1 0 0,0 0-1 0 0,0 0 0 0 0,1 0 0 0 0,-1 0 0 0 0,0 0 1 0 0,0 0-1 0 0,0 1 0 0 0,1-1 0 0 0,-1 0 0 0 0,0 0 0 0 0,0 0 1 0 0,0 0-1 0 0,0 0 0 0 0,0 0 0 0 0,1 1 0 0 0,-1-1 0 0 0,0 0 1 0 0,0 0-1 0 0,0 0 0 0 0,0 0 0 0 0,0 0 0 0 0,0 1 1 0 0,0-1-1 0 0,0 0 0 0 0,1 0 0 0 0,-1 0 0 0 0,0 1 0 0 0,0-1 1 0 0,0 0-1 0 0,0 0 0 0 0,0 0 0 0 0,0 1 0 0 0,0-1 1 0 0,0 0-1 0 0,0 0 0 0 0,0 0 0 0 0,0 1 0 0 0,0-1 0 0 0,0 0 1 0 0,-1 0-1 0 0,1 0 0 0 0,0 0 0 0 0,0 1 0 0 0,0-1 0 0 0,0 0 1 0 0,0 0-1 0 0,0 0 0 0 0,0 0 0 0 0,0 1 0 0 0,-1-1 1 0 0,1 0-1 0 0,0 0 0 0 0,0 0 0 0 0,0 0 0 0 0,0 0 0 0 0,-1 1 1 0 0,15-1-5334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251 125 13823 0 0,'0'0'315'0'0,"0"0"45"0"0,0 0 21 0 0,0 0-49 0 0,0 1-220 0 0,-2 8-100 0 0,-4-2-12 0 0,-24 10 436 0 0,29-16 51 0 0,1-1 22 0 0,-1 1-66 0 0,0 0-329 0 0,0-1 1 0 0,1 1-1 0 0,-1 0 0 0 0,0 0 0 0 0,0-1 1 0 0,0 1-1 0 0,0-1 0 0 0,0 1 1 0 0,0-1-1 0 0,0 1 0 0 0,0-1 1 0 0,0 0-1 0 0,0 1 0 0 0,0-1 1 0 0,0 0-1 0 0,0 0 0 0 0,0 0 1 0 0,0 0-1 0 0,0 0 0 0 0,0 0 1 0 0,0 0-1 0 0,-2 0 0 0 0,3-1-67 0 0,-1 1 0 0 0,1-1 1 0 0,0 1-1 0 0,-1-1 0 0 0,1 0 0 0 0,0 1 0 0 0,0-1 0 0 0,0 1 0 0 0,-1-1 0 0 0,1 0 0 0 0,0 1 1 0 0,0-1-1 0 0,0 0 0 0 0,0 1 0 0 0,0-1 0 0 0,0 0 0 0 0,0 1 0 0 0,0-1 0 0 0,1 1 0 0 0,-1-1 1 0 0,0 0-1 0 0,0 1 0 0 0,0-1 0 0 0,1 0 0 0 0,-1 1 0 0 0,0-1 0 0 0,1 1 0 0 0,-1-1 0 0 0,0 1 0 0 0,1-1 1 0 0,-1 1-1 0 0,2-2 0 0 0,16-15 25 0 0,-16 14-67 0 0,15-9-5 0 0,0 0 0 0 0,0 1 0 0 0,25-11 0 0 0,-14 7 0 0 0,-8 5 0 0 0,1 1 0 0 0,1 1 0 0 0,0 1 0 0 0,-1 1 0 0 0,2 1 0 0 0,-1 1 0 0 0,1 1 0 0 0,-1 1 0 0 0,44 1 0 0 0,-57 1 0 0 0,0 1 0 0 0,0 1 0 0 0,0 0 0 0 0,0 0 0 0 0,-1 0 0 0 0,1 1 0 0 0,0 0 0 0 0,-1 1 0 0 0,0 0 0 0 0,0 0 0 0 0,11 9 0 0 0,-18-12 0 0 0,0-1 0 0 0,0 1 0 0 0,0-1 0 0 0,0 1 0 0 0,-1 0 0 0 0,1 0 0 0 0,0 0 0 0 0,-1-1 0 0 0,1 1 0 0 0,-1 0 0 0 0,1 0 0 0 0,-1 0 0 0 0,1 0 0 0 0,-1 0 0 0 0,1 0 0 0 0,-1 0 0 0 0,0 0 0 0 0,0 0 0 0 0,1 0 0 0 0,-1 0 0 0 0,0 0 0 0 0,0 0 0 0 0,0 0 0 0 0,0 0 0 0 0,0 0 0 0 0,0 0 0 0 0,-1 0 0 0 0,1 0 0 0 0,0 0 0 0 0,0 0 0 0 0,-1 0 0 0 0,1 0 0 0 0,-1 0 0 0 0,1 0 0 0 0,-1 0 0 0 0,1 0 0 0 0,-1 0 0 0 0,-1 1 0 0 0,1 1 0 0 0,-5 6 0 0 0,0 1 0 0 0,-1-1 0 0 0,0-1 0 0 0,0 1 0 0 0,-1-1 0 0 0,-15 12 0 0 0,-58 38 0 0 0,77-55 0 0 0,-74 45-1217 0 0,-125 56 0 0 0,176-96 48 0 0,22-7 898 0 0,5-2 257 0 0,0 0 0 0 0,0 0 0 0 0,1-1 0 0 0,-1 1 1 0 0,0 0-1 0 0,1 0 0 0 0,-1 0 0 0 0,1 0 1 0 0,-1 0-1 0 0,1 0 0 0 0,1-1 0 0 0,1-1 44 0 0,0 1 0 0 0,0-1 0 0 0,1 0 1 0 0,-1 1-1 0 0,1 0 0 0 0,-1 0 0 0 0,1 0 0 0 0,0 0 0 0 0,0 1 0 0 0,0-1 0 0 0,8-1 0 0 0,0 2 75 0 0,0 0 0 0 0,22 0 1 0 0,-18 1-176 0 0,-7 1 23 0 0,0 0 1 0 0,0 0-1 0 0,0 1 0 0 0,0 0 1 0 0,0 0-1 0 0,0 1 0 0 0,-1 0 1 0 0,1 1-1 0 0,-1-1 0 0 0,0 2 1 0 0,0-1-1 0 0,14 12 0 0 0,-13-8 47 0 0,-5-5 0 0 0,6 11 0 0 0,-9-12 36 0 0,1-1 0 0 0,-1 1 0 0 0,0-1 0 0 0,0 1 0 0 0,0-1 0 0 0,0 1 0 0 0,0 0 0 0 0,0-1 0 0 0,0 1 0 0 0,-1 0-1 0 0,1 0 1 0 0,0 0 0 0 0,-1-1 0 0 0,0 1 0 0 0,1 0 0 0 0,-1 0 0 0 0,0 4 0 0 0,0 0 193 0 0,0 1-142 0 0,0-1 0 0 0,0 1-1 0 0,-1-1 1 0 0,0 1 0 0 0,0-1-1 0 0,-1 1 1 0 0,0-1 0 0 0,0 0 0 0 0,0 0-1 0 0,-1 0 1 0 0,0 0 0 0 0,0 0-1 0 0,-5 6 1 0 0,-1 1-106 0 0,-1 0-1 0 0,-1 0 0 0 0,0-1 1 0 0,-14 12-1 0 0,11-14 132 0 0,0 1 1 0 0,0-1-1 0 0,-1-1 0 0 0,0-1 0 0 0,-22 9 1 0 0,-84 26 1317 0 0,108-39-1486 0 0,-1 0 56 0 0,0 0 0 0 0,-1-1 0 0 0,1-1 0 0 0,-19 1 0 0 0,25-3 0 0 0,0 0 0 0 0,0 0 0 0 0,0-1 0 0 0,0 0 0 0 0,1 0 0 0 0,-1-1 0 0 0,0 0 0 0 0,1 0 0 0 0,-13-6 0 0 0,19 7-42 0 0,-1 0-1 0 0,0 1 1 0 0,1-1-1 0 0,-1 0 1 0 0,1 0 0 0 0,0 0-1 0 0,-1 0 1 0 0,1 0-1 0 0,0-1 1 0 0,0 1-1 0 0,-1 0 1 0 0,1 0-1 0 0,0-1 1 0 0,0 1 0 0 0,1-1-1 0 0,-1 1 1 0 0,0-1-1 0 0,0 1 1 0 0,1-1-1 0 0,-1 0 1 0 0,1 1-1 0 0,-1-1 1 0 0,1 0 0 0 0,0 1-1 0 0,-1-1 1 0 0,1 0-1 0 0,0 0 1 0 0,0 1-1 0 0,1-1 1 0 0,-1 0-1 0 0,0 0 1 0 0,0 1 0 0 0,1-1-1 0 0,-1 0 1 0 0,1 1-1 0 0,0-1 1 0 0,-1 1-1 0 0,1-1 1 0 0,0 1-1 0 0,0-1 1 0 0,1-1 0 0 0,10-15-969 0 0,4-3-12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233 229 8287 0 0,'0'0'382'0'0,"0"0"-8"0"0,0 0-170 0 0,0 0 176 0 0,0 0 107 0 0,0 0 22 0 0,0 0 3 0 0,0 0 0 0 0,0 0 0 0 0,0 0 0 0 0,0 0 0 0 0,0 0 0 0 0,0 0 0 0 0,0 0 0 0 0,0 0 0 0 0,1-2 0 0 0,6-6-279 0 0,-2 1 47 0 0,0 0 0 0 0,1 0 0 0 0,0 1-1 0 0,13-11 1 0 0,0 3-280 0 0,-13 9 0 0 0,1 0 0 0 0,-1 0 0 0 0,11-5 0 0 0,36-14 0 0 0,1 2 0 0 0,1 2 0 0 0,75-16 0 0 0,-1 3 0 0 0,-117 32 0 0 0,-12 2 0 0 0,1-1 0 0 0,-1 0 0 0 0,1 1 0 0 0,-1-1 0 0 0,1 1 0 0 0,-1-1 0 0 0,0 1 0 0 0,1-1 0 0 0,-1 1 0 0 0,0 0 0 0 0,1-1 0 0 0,-1 1 0 0 0,0-1 0 0 0,0 1 0 0 0,0 0 0 0 0,1-1 0 0 0,-1 1 0 0 0,0 0 0 0 0,0-1 0 0 0,0 1 0 0 0,0 0 0 0 0,0-1 0 0 0,0 1 0 0 0,0-1 0 0 0,0 1 0 0 0,-1 0 0 0 0,1-1 0 0 0,0 1 0 0 0,0 0 0 0 0,0-1 0 0 0,-1 2 0 0 0,-10 19 0 0 0,-5-3 0 0 0,-1-1 0 0 0,-1-1 0 0 0,-1 0 0 0 0,-34 21 0 0 0,2 1 0 0 0,-381 263-2408 0 0,391-276 1582 0 0,-73 41 84 0 0,113-65 1080 0 0,6-2-155 0 0,1 0 1 0 0,0 0-1 0 0,-1 0 1 0 0,1-1-1 0 0,0 0 1 0 0,5-3-1 0 0,8-2 123 0 0,17-5-306 0 0,-25 7 0 0 0,1 0 0 0 0,1 2 0 0 0,-1-1 0 0 0,1 1 0 0 0,-1 1 0 0 0,19-1 0 0 0,83 13 1320 0 0,-39-2-520 0 0,-43-5-417 0 0,0-2-1 0 0,1-1 0 0 0,-1-1 1 0 0,61-11-1 0 0,-92 12-719 0 0,-1 0-138 0 0,0 0-1158 0 0,0 0-4506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48 10135 0 0,'0'0'231'0'0,"3"-2"29"0"0,5-5-4 0 0,0 1 0 0 0,0 0-1 0 0,1 1 1 0 0,0 0 0 0 0,14-6 0 0 0,-22 10 254 0 0,4-2 72 0 0,-2 2 910 0 0,-2 3 3021 0 0,-7 15-4212 0 0,0 0 1 0 0,-1-1-1 0 0,-1 1 1 0 0,-1-1-1 0 0,-16 23 1 0 0,-10 19 102 0 0,-14 31-404 0 0,14-28 0 0 0,-36 86 0 0 0,48-76 0 0 0,17-51-20 0 0,7-13-134 0 0,0-4-73 0 0,-1-1-248 0 0,5 4-349 0 0,-3-5-5133 0 0,-2-1 3910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144 181 8287 0 0,'0'0'191'0'0,"1"-1"26"0"0,2-4-42 0 0,-2 3-154 0 0,0 0 0 0 0,1 0 0 0 0,-1 0 0 0 0,0 1 0 0 0,1-1 0 0 0,-1 0 0 0 0,1 1 0 0 0,0-1 0 0 0,0 1 0 0 0,-1 0 0 0 0,1 0 0 0 0,0-1 0 0 0,0 1 0 0 0,0 0 0 0 0,0 1 0 0 0,3-2 0 0 0,-3 1 367 0 0,-2 1 110 0 0,0 0 12 0 0,0 0 2 0 0,0 0 0 0 0,0 0 0 0 0,0 0 0 0 0,0 0 0 0 0,0 0 0 0 0,0 0 0 0 0,0 0 0 0 0,0 0 0 0 0,0 0 0 0 0,0 0 0 0 0,0 0 0 0 0,0 0-69 0 0,2 0-294 0 0,5-2 27 0 0,0 0-1 0 0,0-1 1 0 0,0 0 0 0 0,-1 0-1 0 0,1 0 1 0 0,9-7-1 0 0,22-11 495 0 0,38-9-587 0 0,130-30-1 0 0,-194 56-82 0 0,1 2 0 0 0,0-1 0 0 0,0 2 0 0 0,0 0 0 0 0,0 0 0 0 0,1 1 0 0 0,-1 1 0 0 0,0 0 0 0 0,0 1 0 0 0,20 6 0 0 0,-31-8 0 0 0,0 1 0 0 0,0 0 0 0 0,0 0 0 0 0,0 0 0 0 0,-1 0 0 0 0,1 0 0 0 0,0 1 0 0 0,0-1 0 0 0,-1 0 0 0 0,1 1 0 0 0,-1 0 0 0 0,1-1 0 0 0,-1 1 0 0 0,1 0 0 0 0,-1-1 0 0 0,0 1 0 0 0,0 0 0 0 0,1 3 0 0 0,0 8 0 0 0,-3-10 0 0 0,0 0 0 0 0,0 1 0 0 0,0-1 0 0 0,0 0 0 0 0,-1 1 0 0 0,1-1 0 0 0,-1 0 0 0 0,0 0 0 0 0,0 0 0 0 0,0 0 0 0 0,0-1 0 0 0,-4 5 0 0 0,-5 3 0 0 0,-17 15 0 0 0,19-19 0 0 0,1-1 0 0 0,-1 0 0 0 0,0-1 0 0 0,-1 0 0 0 0,1 0 0 0 0,-16 3 0 0 0,-18 8 0 0 0,19-6 0 0 0,1-2 0 0 0,-27 5 0 0 0,-18 6 0 0 0,42-8 0 0 0,0 0 0 0 0,0 2 0 0 0,1 1 0 0 0,-27 18 0 0 0,-57 48-1826 0 0,107-78 1740 0 0,2-1 408 0 0,7-1-316 0 0,-1 0 1 0 0,0-1 0 0 0,0 1 0 0 0,0-1 0 0 0,0 0 0 0 0,0-1 0 0 0,-1 1 0 0 0,1-1 0 0 0,-1 0 0 0 0,6-5-1 0 0,-2 3 131 0 0,0 0-1 0 0,15-7 0 0 0,-15 9-130 0 0,1 0-1 0 0,0 1 1 0 0,-1 0 0 0 0,1 0 0 0 0,0 1 0 0 0,20 0 0 0 0,-25 2 60 0 0,0-1-1 0 0,0 1 1 0 0,-1 0 0 0 0,1 0-1 0 0,0 0 1 0 0,0 1-1 0 0,-1-1 1 0 0,1 1-1 0 0,0 0 1 0 0,-1 1-1 0 0,0-1 1 0 0,0 1 0 0 0,0 0-1 0 0,0 0 1 0 0,7 6-1 0 0,4 8-56 0 0,22 17 0 0 0,-31-30-10 0 0,0 1 1 0 0,0-1 0 0 0,1 1 0 0 0,0-2 0 0 0,0 1 0 0 0,0-1-1 0 0,9 3 1 0 0,-7-4 0 0 0,-1-2 72 0 0,-7 0 299 0 0,-1 0 117 0 0,-3 3-326 0 0,-1 0 0 0 0,0-1 0 0 0,1 0 0 0 0,-1 0-1 0 0,0 0 1 0 0,-6 2 0 0 0,-9 5-178 0 0,-43 27 16 0 0,-103 57 0 0 0,157-89 0 0 0,-1-1 0 0 0,0 0 0 0 0,1 0 0 0 0,-1-1 0 0 0,-1 0 0 0 0,1-1 0 0 0,-10 1 0 0 0,1-1 0 0 0,1-2 0 0 0,-33-4 0 0 0,49 5 0 0 0,0 0 0 0 0,-1 0 0 0 0,1 0 0 0 0,0-1 0 0 0,0 1 0 0 0,0 0 0 0 0,0-1 0 0 0,0 1 0 0 0,0-1 0 0 0,0 0 0 0 0,0 1 0 0 0,-2-2 0 0 0,-16-10 0 0 0,18 12 0 0 0,0-1 0 0 0,-1 0 0 0 0,1 1 0 0 0,-1-1 0 0 0,0 1 0 0 0,1 0 0 0 0,-1 0 0 0 0,1-1 0 0 0,-1 1 0 0 0,1 0 0 0 0,-1 0 0 0 0,0 0 0 0 0,1 1 0 0 0,-1-1 0 0 0,1 0 0 0 0,-1 1 0 0 0,1-1 0 0 0,-1 1 0 0 0,1-1 0 0 0,-1 1 0 0 0,1 0 0 0 0,-2 1 0 0 0,-1 0 0 0 0,1 0 0 0 0,1 0 0 0 0,-1 1 0 0 0,0 0 0 0 0,0-1 0 0 0,-2 5 0 0 0,-5 5-169 0 0,7-8-3547 0 0,3-4-2767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13823 0 0,'0'0'315'0'0,"0"0"45"0"0,3 1 21 0 0,-3-1-336 0 0,1 0-26 0 0,-1 0 0 0 0,1 0 0 0 0,0 0 0 0 0,0 0 0 0 0,-1 0 0 0 0,1 0 0 0 0,0 0 0 0 0,-1 1 0 0 0,1-1 0 0 0,0 0 0 0 0,-1 1 0 0 0,1-1 0 0 0,0 0 0 0 0,-1 1 0 0 0,1-1 0 0 0,-1 0 0 0 0,1 1 0 0 0,-1-1 0 0 0,1 1 0 0 0,0 0 0 0 0,0 1-1 0 0,1 0-1 0 0,-1 0 0 0 0,0 0 1 0 0,0-1-1 0 0,0 1 0 0 0,-1 0 1 0 0,1 0-1 0 0,0 1 0 0 0,-1-1 1 0 0,1 0-1 0 0,-1 0 0 0 0,1 4 1 0 0,-1 1 204 0 0,1 0-28 0 0,0 1 0 0 0,-1-1 0 0 0,1 0 0 0 0,-2 1 0 0 0,1-1 0 0 0,-1 1-1 0 0,0-1 1 0 0,-4 15 0 0 0,-3 1 325 0 0,-15 31 1 0 0,6-15 764 0 0,-12 30-246 0 0,-51 87-1 0 0,32-62 328 0 0,11-20-1125 0 0,33-67-466 0 0,0 1 1 0 0,1 0-1 0 0,0-1 0 0 0,0 1 0 0 0,1 0 1 0 0,0 1-1 0 0,0-1 0 0 0,0 12 0 0 0,2-18-994 0 0,0-2-253 0 0,5-2-51 0 0,25-12-11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8287 0 0,'0'0'191'0'0,"0"0"26"0"0,2 1 9 0 0,49 2 966 0 0,-72 11 764 0 0,-15 6 983 0 0,21-13-2816 0 0,2 0 1 0 0,-23 17-1 0 0,35-23 260 0 0,1-1 113 0 0,0 0 14 0 0,0 0-67 0 0,-1 1-294 0 0,-21 71 1899 0 0,12-50-2043 0 0,-1 0-1 0 0,0 0 0 0 0,-28 37 1 0 0,17-32-6 0 0,-1-1 1 0 0,-41 36-1 0 0,63-62 1 0 0,5-5 0 0 0,9-8 0 0 0,24-16 0 0 0,-29 21 0 0 0,1 1 0 0 0,0 0 0 0 0,0 1 0 0 0,1 0 0 0 0,-1 1 0 0 0,1-1 0 0 0,11-3 0 0 0,-2 4 0 0 0,40-16 0 0 0,-48 16-5 0 0,1 0 0 0 0,-1 1 0 0 0,1 0 1 0 0,0 1-1 0 0,0 0 0 0 0,0 1 0 0 0,1 1 0 0 0,-1 0 0 0 0,0 0 0 0 0,1 1 0 0 0,-1 1 0 0 0,22 3 0 0 0,-32-3-332 0 0,-2-1-138 0 0,0 0-33 0 0,0 0-140 0 0,0 0-572 0 0,0 0-253 0 0,0 0-51 0 0,0 0-11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13823 0 0,'0'0'315'0'0,"0"0"45"0"0,0 0 21 0 0,0 0-49 0 0,1 2-220 0 0,-1 0-53 0 0,0 1 1 0 0,0-1-1 0 0,0 1 0 0 0,0-1 0 0 0,-1 1 0 0 0,1-1 0 0 0,-1 1 0 0 0,1-1 1 0 0,-1 1-1 0 0,0-1 0 0 0,0 0 0 0 0,0 1 0 0 0,0-1 0 0 0,-3 4 0 0 0,-26 36 1143 0 0,16-25-823 0 0,-18 29 793 0 0,1 0-1 0 0,-40 83 1 0 0,57-96-1074 0 0,-12 21-75 0 0,4 1-1 0 0,-22 75 0 0 0,36-95-1038 0 0,-15 36 0 0 0,21-60-1134 0 0,0-3-54 0 0,2-6-3802 0 0,0-2 4470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13823 0 0,'0'0'315'0'0,"0"0"45"0"0,0 0 21 0 0,0 0-49 0 0,1 1-220 0 0,1 2-17 0 0,-1 1-1 0 0,0-1 1 0 0,1 0-1 0 0,-1 0 1 0 0,0 1-1 0 0,-1-1 1 0 0,1 0-1 0 0,-1 1 1 0 0,1-1-1 0 0,-1 1 1 0 0,0-1-1 0 0,0 0 1 0 0,0 1-1 0 0,-1-1 1 0 0,1 1-1 0 0,-1-1 1 0 0,-2 6-1 0 0,-2 5 296 0 0,-1-1-1 0 0,0 0 1 0 0,-8 13 0 0 0,3-8-158 0 0,-30 56 1003 0 0,4-9-488 0 0,-52 128-1 0 0,72-149-246 0 0,8-21-570 0 0,0 1 0 0 0,1 0 0 0 0,2 0 0 0 0,-7 48 0 0 0,12-68 20 0 0,1 0 1 0 0,1-1 0 0 0,-1 1 0 0 0,0 0 0 0 0,1 0-1 0 0,0-1 1 0 0,-1 1 0 0 0,4 6 0 0 0,-3-9-1388 0 0,2-1-491 0 0,11 0-96 0 0,-10 0-22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 8287 0 0,'0'0'191'0'0,"0"0"26"0"0,1 0 9 0 0,32-12 148 0 0,-32 12 368 0 0,-1 0 234 0 0,0 0 42 0 0,0 0 6 0 0,1 16 1202 0 0,0-12-1978 0 0,-1 0-1 0 0,0 0 1 0 0,0-1-1 0 0,0 1 1 0 0,0 0-1 0 0,-2 6 1 0 0,-2 3-158 0 0,-1 0 1 0 0,0 0-1 0 0,-1-1 0 0 0,-1 0 0 0 0,0 0 1 0 0,-10 13-1 0 0,-57 63 1323 0 0,59-72-1065 0 0,-9 12-335 0 0,-29 30-9 0 0,46-51-4 0 0,-2 1 0 0 0,1-2-1 0 0,-1 1 1 0 0,-18 10 0 0 0,27-17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0,10 0 0 0 0,10 0 0 0 0,125-17 0 0 0,-89 10-2 0 0,-17 2-29 0 0,60-1 0 0 0,-98 6-306 0 0,-1 0-138 0 0,0 0-761 0 0,0 0-3062 0 0,0 0-1316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11975 0 0,'0'0'547'0'0,"0"0"-11"0"0,0 0-271 0 0,1 3 133 0 0,1 6 181 0 0,0 2 1 0 0,-1-1 0 0 0,0 0 0 0 0,0 0 0 0 0,-1 0-1 0 0,-1 16 1 0 0,-15 63 1089 0 0,9-52-1694 0 0,0-9 205 0 0,-1 0 0 0 0,-1 0 0 0 0,-21 46 0 0 0,-51 72 1148 0 0,62-118-1322 0 0,-29 34 0 0 0,-7 8-8 0 0,47-59-80 0 0,1 1 0 0 0,1 0-1 0 0,0 0 1 0 0,-7 18 0 0 0,12-28-446 0 0,0 3 910 0 0,1-2-6807 0 0,0-3 181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15663 0 0,'0'0'356'0'0,"0"0"50"0"0,0 0 20 0 0,2-1-42 0 0,17-6-268 0 0,-10 4-105 0 0,-1-1-1 0 0,17-8 1 0 0,-15 7 108 0 0,0-1 0 0 0,0 2 0 0 0,1 0-1 0 0,0 0 1 0 0,15-3 0 0 0,60-8 989 0 0,-44 9-889 0 0,-10 2-220 0 0,0 1 1 0 0,57 2-1 0 0,64 15-8 0 0,-1-1-1364 0 0,-110-13 861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151 182 13823 0 0,'0'0'630'0'0,"0"0"-13"0"0,2-1-393 0 0,22-18 106 0 0,2 2-1 0 0,0 0 1 0 0,54-24-1 0 0,92-28 1312 0 0,-159 64-1588 0 0,-6 2 130 0 0,1 1 1 0 0,-1 0 0 0 0,0 0-1 0 0,0 1 1 0 0,15-2-1 0 0,-11 6-167 0 0,-10-2 20 0 0,0 0-1 0 0,0 0 1 0 0,0 0-1 0 0,0 1 1 0 0,0-1-1 0 0,-1 0 0 0 0,1 1 1 0 0,0-1-1 0 0,-1 0 1 0 0,1 1-1 0 0,-1-1 1 0 0,1 0-1 0 0,-1 1 1 0 0,0-1-1 0 0,0 1 1 0 0,0-1-1 0 0,1 1 0 0 0,-1-1 1 0 0,-1 1-1 0 0,1-1 1 0 0,0 1-1 0 0,0-1 1 0 0,0 1-1 0 0,-1-1 1 0 0,1 0-1 0 0,-2 2 1 0 0,0 4 149 0 0,0-1 0 0 0,0 0 0 0 0,-1 0 0 0 0,-6 9 0 0 0,-12 13-352 0 0,-1-2-1 0 0,-2-1 1 0 0,-53 45 0 0 0,47-43-383 0 0,-162 129-58 0 0,74-56 608 0 0,111-93 0 0 0,0 1 0 0 0,0 0 0 0 0,0 0 0 0 0,1 0 0 0 0,0 0 0 0 0,1 1 0 0 0,-1 0 0 0 0,2 1 0 0 0,-6 15 0 0 0,8-15 0 0 0,3-1 0 0 0,0-8 0 0 0,0 1 0 0 0,1-1 0 0 0,-1 0 0 0 0,0 0 0 0 0,1 1 0 0 0,-1-1 0 0 0,1 0 0 0 0,-1 0 0 0 0,1 0 0 0 0,0-1 0 0 0,-1 1 0 0 0,1 0 0 0 0,0-1 0 0 0,0 1 0 0 0,-1-1 0 0 0,4 1 0 0 0,31 2 0 0 0,-17-4 227 0 0,0-1-1 0 0,0-2 1 0 0,33-8-1 0 0,-2 0 252 0 0,234-36 130 0 0,-262 47-593 0 0,24 2 0 0 0,-9 1-446 0 0,-35-2-44 0 0,-2 0-851 0 0,0 0-3444 0 0,0 0-1474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76 11975 0 0,'0'0'267'0'0,"0"0"42"0"0,0 0 17 0 0,0 0-28 0 0,0 3-196 0 0,-2 9-21 0 0,2-9 284 0 0,13-4 36 0 0,0-1-1 0 0,-1-1 0 0 0,1 0 0 0 0,-1 0 0 0 0,1-1 1 0 0,20-10-1 0 0,18-5 450 0 0,-16 7-850 0 0,1 3 0 0 0,0 1 0 0 0,0 1 0 0 0,53-2 0 0 0,17 10 0 0 0,-87 0 0 0 0,0 1 0 0 0,0 1 0 0 0,28 8 0 0 0,-35-6 0 0 0,-4 2 0 0 0,-7-6 0 0 0,-1 1 0 0 0,0 0 0 0 0,1-1 0 0 0,-1 1 0 0 0,0-1 0 0 0,0 1 0 0 0,0 0 0 0 0,0-1 0 0 0,-1 1 0 0 0,1 0 0 0 0,0-1 0 0 0,-1 1 0 0 0,1-1 0 0 0,-1 1 0 0 0,1 0 0 0 0,-1-1 0 0 0,0 0 0 0 0,1 1 0 0 0,-1-1 0 0 0,0 1 0 0 0,0-1 0 0 0,0 0 0 0 0,0 0 0 0 0,-3 3 0 0 0,-3 3 0 0 0,-1 0 0 0 0,-14 10 0 0 0,18-14 0 0 0,-15 11 0 0 0,5-2 0 0 0,-2-1 0 0 0,0-1 0 0 0,0 0 0 0 0,-29 13 0 0 0,30-18 0 0 0,0 1 0 0 0,-24 15 0 0 0,-7 2 146 0 0,13-8 151 0 0,6-8 618 0 0,18-7-448 0 0,16-4-244 0 0,2 0-223 0 0,0 1 0 0 0,0 0 0 0 0,0 1 0 0 0,0 0 0 0 0,0 0 0 0 0,1 1 0 0 0,-1 0 0 0 0,19 1 0 0 0,-2 1 0 0 0,-17-1 0 0 0,1 0 0 0 0,0 1 0 0 0,-1 0 0 0 0,19 5 0 0 0,-25-5 0 0 0,0 0 0 0 0,0 0 0 0 0,0 1 0 0 0,0-1 0 0 0,-1 1 0 0 0,1 0 0 0 0,0 0 0 0 0,-1 0 0 0 0,0 0 0 0 0,1 0 0 0 0,-1 0 0 0 0,0 1 0 0 0,0-1 0 0 0,0 1 0 0 0,0-1 0 0 0,-1 1 0 0 0,1 0 0 0 0,-1 0 0 0 0,1 0 0 0 0,-1 0 0 0 0,0 0 0 0 0,0 0 0 0 0,-1 0 0 0 0,2 4 0 0 0,0 3 0 0 0,4 4 0 0 0,-4-8 0 0 0,0-1 0 0 0,-1 1 0 0 0,1 0 0 0 0,-1-1 0 0 0,0 1 0 0 0,0 0 0 0 0,-1 11 0 0 0,1-14 0 0 0,-1-2 0 0 0,0 0 0 0 0,1 0 0 0 0,-1 0 0 0 0,0 0 0 0 0,0 0 0 0 0,0 0 0 0 0,0 0 0 0 0,0 0 0 0 0,-1 0 0 0 0,1 0 0 0 0,0 0 0 0 0,0 0 0 0 0,-1 0 0 0 0,1 0 0 0 0,0 0 0 0 0,-1 0 0 0 0,0 2 0 0 0,-1 1 0 0 0,0-1 0 0 0,1 1 0 0 0,-2 0 0 0 0,1-1 0 0 0,0 1 0 0 0,-1-1 0 0 0,1 0 0 0 0,-1 0 0 0 0,0 0 0 0 0,0 0 0 0 0,0 0 0 0 0,-1 0 0 0 0,1-1 0 0 0,0 0 0 0 0,-1 1 0 0 0,-6 1 0 0 0,-5 3 0 0 0,0-2 0 0 0,-30 8 0 0 0,28-9 0 0 0,-51 12-692 0 0,-124 12 0 0 0,80-11 1299 0 0,38-4-715 0 0,70-13-1727 0 0,6 0 709 0 0,16-5 167 0 0,13-2-104 0 0,18-5 43 0 0,0 1-4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53 8287 0 0,'-2'1'191'0'0,"-42"28"482"0"0,20-15 119 0 0,-10 5 1296 0 0,32-18-1133 0 0,2-1-290 0 0,0 0-121 0 0,0 0-28 0 0,0 0-4 0 0,0 0 0 0 0,0 0 0 0 0,0 0 0 0 0,0 0 0 0 0,0 0 0 0 0,2 0-298 0 0,1-1-1 0 0,0 0 0 0 0,0 0 1 0 0,-1 0-1 0 0,1 0 0 0 0,-1-1 0 0 0,5-2 1 0 0,0 0 127 0 0,32-19 837 0 0,-27 15-1086 0 0,0 1 1 0 0,1 0-1 0 0,1 1 1 0 0,14-6-1 0 0,13-3-92 0 0,-31 11 0 0 0,-1 0 0 0 0,2 0 0 0 0,-1 1 0 0 0,0 1 0 0 0,1 0 0 0 0,-1 0 0 0 0,16 0 0 0 0,-11 2 0 0 0,-7 0 0 0 0,0 0 0 0 0,0 1 0 0 0,13 2 0 0 0,-19-2 0 0 0,0-1 0 0 0,0 1 0 0 0,1 0 0 0 0,-1 0 0 0 0,0 0 0 0 0,0 0 0 0 0,0 0 0 0 0,0 1 0 0 0,0-1 0 0 0,-1 1 0 0 0,1-1 0 0 0,0 1 0 0 0,-1-1 0 0 0,1 1 0 0 0,-1 0 0 0 0,3 3 0 0 0,0 1 0 0 0,-3-4 0 0 0,1 0 0 0 0,-1-1 0 0 0,0 1 0 0 0,-1 0 0 0 0,1-1 0 0 0,0 1 0 0 0,0 0 0 0 0,-1 0 0 0 0,1 0 0 0 0,-1 0 0 0 0,1 0 0 0 0,-1 0 0 0 0,0 0 0 0 0,0 0 0 0 0,0 0 0 0 0,0 2 0 0 0,0 0 0 0 0,-1 0 0 0 0,0 0 0 0 0,1 0 0 0 0,-1 0 0 0 0,-3 5 0 0 0,-3 7 0 0 0,3-13 0 0 0,1-2 0 0 0,-16 16 0 0 0,-20 23 0 0 0,23-22 0 0 0,-31 25 0 0 0,-159 140-1857 0 0,169-147 1722 0 0,30-30 135 0 0,1 0 0 0 0,-10 13 0 0 0,16-18 0 0 0,0-1 0 0 0,-1 0 0 0 0,1 0 0 0 0,0 1 0 0 0,0-1 0 0 0,-1 0 0 0 0,1 0 0 0 0,0 1 0 0 0,0-1 0 0 0,0 0 0 0 0,-1 1 0 0 0,1-1 0 0 0,0 0 0 0 0,0 1 0 0 0,0-1 0 0 0,0 0 0 0 0,0 1 0 0 0,0-1 0 0 0,0 1 0 0 0,0-1 0 0 0,0 0 0 0 0,0 1 0 0 0,0-1 0 0 0,0 0 0 0 0,0 1 0 0 0,0-1 0 0 0,0 0 0 0 0,0 1 0 0 0,0-1 0 0 0,0 0 0 0 0,1 1 0 0 0,-1-1 0 0 0,0 0 0 0 0,0 1 0 0 0,1-1 0 0 0,4 2 0 0 0,0 0 0 0 0,0-1 0 0 0,1 1 0 0 0,-1-1 0 0 0,0 0 0 0 0,1-1 0 0 0,-1 0 0 0 0,1 0 0 0 0,-1 0 0 0 0,9-1 0 0 0,9-3 0 0 0,21-6 0 0 0,-16 3 0 0 0,16-5 365 0 0,-29 8-133 0 0,-1 0 1 0 0,1 0-1 0 0,0 2 1 0 0,0 0-1 0 0,0 0 1 0 0,17 2-1 0 0,-31 0-232 0 0,1 0 0 0 0,-1 0 0 0 0,1 0 0 0 0,-1 0 0 0 0,1 0 0 0 0,-1 0 0 0 0,0 1 0 0 0,1-1 0 0 0,-1 0 0 0 0,0 1 0 0 0,1 0 0 0 0,-1-1 0 0 0,0 1 0 0 0,1 0 0 0 0,-1-1 0 0 0,0 1 0 0 0,2 1 0 0 0,1 2 0 0 0,-1-2-48 0 0,0 0 1 0 0,0 0-1 0 0,0 0 0 0 0,0 0 0 0 0,-1 0 1 0 0,5 6-1 0 0,-5-6-102 0 0,-1 0 0 0 0,1-1 1 0 0,0 1-1 0 0,0 0 0 0 0,0-1 0 0 0,0 1 0 0 0,0-1 0 0 0,1 0 1 0 0,-1 0-1 0 0,0 0 0 0 0,4 2 0 0 0,-4-3-19 0 0,0 1 0 0 0,0 0-1 0 0,0-1 1 0 0,1 0 0 0 0,-1 1-1 0 0,0-1 1 0 0,0 0 0 0 0,0 0-1 0 0,0 0 1 0 0,1 0 0 0 0,-1-1-1 0 0,0 1 1 0 0,0 0 0 0 0,0-1-1 0 0,3 0 1 0 0,7-4-854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54 8287 0 0,'0'0'191'0'0,"0"0"26"0"0,0 0 9 0 0,2-1-34 0 0,51-30 310 0 0,-34 16 579 0 0,-13 10-642 0 0,-4 4 73 0 0,1 1 247 0 0,1 0-554 0 0,-1 3 3951 0 0,-2 3-4125 0 0,1 1 0 0 0,-2 0-1 0 0,1 0 1 0 0,-1 1 0 0 0,1-1-1 0 0,-2 0 1 0 0,1 0 0 0 0,-1 0-1 0 0,0 0 1 0 0,-1 0 0 0 0,0 0-1 0 0,-3 9 1 0 0,-7 13 70 0 0,-21 41 0 0 0,24-51-94 0 0,-1-2-7 0 0,0-1 0 0 0,-1 0 0 0 0,-1-1 0 0 0,-26 28 0 0 0,19-23 0 0 0,1 0 0 0 0,-25 39 0 0 0,39-52 0 0 0,4 0-64 0 0,0-5-273 0 0,0-2-138 0 0,2 1 400 0 0,-1-1-1 0 0,1 1 0 0 0,0 0 0 0 0,0-1 1 0 0,0 1-1 0 0,0-1 0 0 0,-1 0 1 0 0,4 1-1 0 0,1-2 399 0 0,0 0 0 0 0,-1 0 0 0 0,11-2 0 0 0,3-2-74 0 0,19-2-230 0 0,-20 3-21 0 0,37-4 1 0 0,-23 8 1 0 0,50 5 0 0 0,-72-4 0 0 0,25 2 0 0 0,-27-2-64 0 0,-6 0-273 0 0,-1-2-138 0 0,8-4-1022 0 0,0 0-3962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11975 0 0,'0'0'267'0'0,"0"0"42"0"0,0 0 17 0 0,0 0-28 0 0,-1 2-196 0 0,-20 68 922 0 0,-4-2 1 0 0,-2-1 0 0 0,-73 125-1 0 0,62-128-1024 0 0,-23 36 0 0 0,-48 111 0 0 0,92-168-401 0 0,16-41-74 0 0,1-2-33 0 0,0 0-4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1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 10135 0 0,'0'0'464'0'0,"0"0"-9"0"0,0 0-155 0 0,0 0 443 0 0,0 0 227 0 0,0 0 44 0 0,0 0-129 0 0,1 2-581 0 0,0-1-198 0 0,0 1 0 0 0,1-1 0 0 0,-1 0 0 0 0,1 0 0 0 0,0 1 0 0 0,-1-1 0 0 0,1 0 0 0 0,0 0 0 0 0,-1-1 0 0 0,1 1 1 0 0,0 0-1 0 0,0 0 0 0 0,0-1 0 0 0,0 0 0 0 0,0 1 0 0 0,-1-1 0 0 0,1 0 0 0 0,3 1 0 0 0,42 0 7 0 0,-40-1-64 0 0,24-1 856 0 0,37-7 0 0 0,5 0-739 0 0,-55 6-166 0 0,-6 1 0 0 0,0 0 0 0 0,0 1 0 0 0,16 2 0 0 0,-25-2 0 0 0,0 0 0 0 0,0 1 0 0 0,0 0 0 0 0,0 0 0 0 0,0 0 0 0 0,0 0 0 0 0,0 0 0 0 0,0 1 0 0 0,0-1 0 0 0,-1 1 0 0 0,1 0 0 0 0,-1-1 0 0 0,1 1 0 0 0,-1 1 0 0 0,0-1 0 0 0,1 0 0 0 0,2 5 0 0 0,-4-6 0 0 0,0 1 0 0 0,-1-1 0 0 0,1 1 0 0 0,-1-1 0 0 0,0 1 0 0 0,1 0 0 0 0,-1-1 0 0 0,0 1 0 0 0,0-1 0 0 0,0 1 0 0 0,0 0 0 0 0,0-1 0 0 0,0 1 0 0 0,0-1 0 0 0,-1 1 0 0 0,1-1 0 0 0,0 1 0 0 0,-1 0 0 0 0,1-1 0 0 0,-1 0 0 0 0,0 1 0 0 0,0-1 0 0 0,1 1 0 0 0,-1-1 0 0 0,-2 3 0 0 0,-3 4 0 0 0,-1-1 0 0 0,-14 14 0 0 0,17-17 0 0 0,-47 40-75 0 0,-2-3-1 0 0,-81 48 0 0 0,111-74-98 0 0,-100 57-1401 0 0,98-58 1567 0 0,-46 18 0 0 0,71-32 8 0 0,10-10 0 0 0,10-8 0 0 0,-9 11 0 0 0,1 1 0 0 0,-1 0 0 0 0,1 1 0 0 0,0 0 0 0 0,0 1 0 0 0,14-4 0 0 0,1 2 0 0 0,52-4 0 0 0,-71 9 27 0 0,1 1 0 0 0,-1 1-1 0 0,0-1 1 0 0,1 1 0 0 0,-1 1-1 0 0,0 0 1 0 0,15 5-1 0 0,1 3 154 0 0,28 16-1 0 0,-33-16-167 0 0,1 0 0 0 0,30 10 0 0 0,-32-15 394 0 0,1-1 1 0 0,25 2-1 0 0,-10-1-169 0 0,-34-4-212 0 0,1-1-1 0 0,-1 0 1 0 0,0 0 0 0 0,0 1-1 0 0,0-1 1 0 0,1 0-1 0 0,-1 0 1 0 0,0 0-1 0 0,0 1 1 0 0,0-1 0 0 0,0 0-1 0 0,0 1 1 0 0,0-1-1 0 0,0 0 1 0 0,1 0 0 0 0,-1 1-1 0 0,0-1 1 0 0,0 0-1 0 0,0 1 1 0 0,0-1-1 0 0,0 0 1 0 0,0 0 0 0 0,0 1-1 0 0,-1-1 1 0 0,1 0-1 0 0,0 1 1 0 0,0-1 0 0 0,0 0-1 0 0,0 0 1 0 0,0 1-1 0 0,0-1 1 0 0,0 0 0 0 0,-1 0-1 0 0,1 1 1 0 0,0-1-1 0 0,-6 10 459 0 0,-3 0-333 0 0,-2-2 1 0 0,1 1-1 0 0,-17 9 0 0 0,0 1-143 0 0,-263 190-7 0 0,262-189 0 0 0,-1-1 0 0 0,-38 18 0 0 0,64-36 0 0 0,0 1 0 0 0,0-1 0 0 0,0 0 0 0 0,0 0 0 0 0,0 0 0 0 0,-1 0 0 0 0,1-1 0 0 0,0 1 0 0 0,0-1 0 0 0,-1 0 0 0 0,1 1 0 0 0,-7-2 0 0 0,3-3 0 0 0,2-5-64 0 0,5 6-80 0 0,0 0-1 0 0,0 0 0 0 0,0 0 1 0 0,0 0-1 0 0,1-1 0 0 0,-1 1 1 0 0,1 0-1 0 0,0 0 0 0 0,0 0 1 0 0,1-4-1 0 0,0 3-96 0 0,-2 2-271 0 0,0 2 0 0 0,1-1-1125 0 0,0-5-4502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153 103 8287 0 0,'0'0'382'0'0,"0"0"-8"0"0,0 0-170 0 0,0 0 176 0 0,0 0 107 0 0,0 0 22 0 0,0 0 3 0 0,0 0 0 0 0,0 0 0 0 0,0 0 0 0 0,0 0 0 0 0,0 0 0 0 0,0 0 0 0 0,0 0 0 0 0,0 0-69 0 0,0 0-222 0 0,0 0 166 0 0,0 0 101 0 0,0 0 21 0 0,0 0-66 0 0,2-1-294 0 0,72-30 883 0 0,122-35 0 0 0,-186 65-1032 0 0,-1-1 0 0 0,1 1 0 0 0,18 0 0 0 0,-16 3 0 0 0,-11-1 0 0 0,0 0 1 0 0,0-1-1 0 0,0 1 0 0 0,0 0 0 0 0,-1 0 0 0 0,1 0 1 0 0,0 0-1 0 0,-1 0 0 0 0,1 1 0 0 0,0-1 0 0 0,-1 0 0 0 0,0 0 1 0 0,1 0-1 0 0,-1 0 0 0 0,0 1 0 0 0,1-1 0 0 0,-1 0 1 0 0,0 0-1 0 0,0 0 0 0 0,0 1 0 0 0,0-1 0 0 0,0 0 1 0 0,0 0-1 0 0,0 1 0 0 0,-1-1 0 0 0,1 0 0 0 0,0 0 0 0 0,-1 0 1 0 0,0 3-1 0 0,-1 0-9 0 0,1 0 0 0 0,-1 0 1 0 0,0 0-1 0 0,0 0 0 0 0,0 0 1 0 0,-1 0-1 0 0,-3 4 0 0 0,-1 0-226 0 0,-1-1 0 0 0,0 0-1 0 0,0-1 1 0 0,-1 0 0 0 0,0 0 0 0 0,0-1-1 0 0,-13 6 1 0 0,-7 1 255 0 0,-34 8-1 0 0,9-3 298 0 0,23-6-127 0 0,1 1 0 0 0,0 2 1 0 0,-40 25-1 0 0,-18 25-3377 0 0,81-56 3352 0 0,8-4 222 0 0,6-2 421 0 0,91-11 463 0 0,102 6 114 0 0,-106-2-1385 0 0,-52 2 0 0 0,4-3-1826 0 0,-37 2-4 0 0,-9 4 645 0 0,0 0 162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13823 0 0,'0'0'315'0'0,"0"0"45"0"0,0 0 21 0 0,0 0-49 0 0,0 0-149 0 0,0 0 194 0 0,1 2 110 0 0,-1 14-185 0 0,0-1 1 0 0,-1 1-1 0 0,0-1 0 0 0,-1 0 1 0 0,-8 28-1 0 0,0 9 1033 0 0,4-26-1330 0 0,0-1 1 0 0,-19 43-1 0 0,5-14-5 0 0,11-32-401 0 0,8-21-74 0 0,1-1-33 0 0,-4 8-1148 0 0,3-5-2961 0 0,1-3 2570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77 6447 0 0,'0'0'298'0'0,"1"1"-10"0"0,7 1-50 0 0,-7-1 493 0 0,-1-1 238 0 0,-2 1-190 0 0,0 1 0 0 0,0-1 0 0 0,-1 0 0 0 0,1 0-1 0 0,0 0 1 0 0,-1 0 0 0 0,1 0 0 0 0,-1 0-1 0 0,-4 0 1 0 0,6 0-618 0 0,-14 1 349 0 0,13-2-349 0 0,-11-5 1727 0 0,12 5-1501 0 0,1 0 101 0 0,0-2-427 0 0,1 0-1 0 0,-1 0 1 0 0,1 1 0 0 0,-1-1 0 0 0,1 0-1 0 0,0 1 1 0 0,-1-1 0 0 0,1 0 0 0 0,0 1 0 0 0,0-1-1 0 0,0 1 1 0 0,1-1 0 0 0,-1 1 0 0 0,0 0-1 0 0,0 0 1 0 0,1-1 0 0 0,-1 1 0 0 0,1 0-1 0 0,1-1 1 0 0,4-2-85 0 0,-1 0-1 0 0,1 1 1 0 0,9-5-1 0 0,2 3 25 0 0,-1 1 0 0 0,1 0 0 0 0,0 1 0 0 0,21-1 0 0 0,14-2 0 0 0,75-7 0 0 0,-111 13 0 0 0,1 0 0 0 0,-1 1 0 0 0,1 1 0 0 0,-1 0 0 0 0,23 7 0 0 0,-30-5 0 0 0,-2 2 0 0 0,-7-5 0 0 0,-1 0 0 0 0,1 0 0 0 0,-1 1 0 0 0,0-1 0 0 0,1 0 0 0 0,-1 0 0 0 0,0 0 0 0 0,0 1 0 0 0,0-1 0 0 0,0 0 0 0 0,0 0 0 0 0,0 0 0 0 0,0 1 0 0 0,0-1 0 0 0,-1 0 0 0 0,1 0 0 0 0,0 0 0 0 0,-1 0 0 0 0,1 1 0 0 0,-1-1 0 0 0,1 0 0 0 0,-1 0 0 0 0,1 0 0 0 0,-1 0 0 0 0,0 0 0 0 0,0 0 0 0 0,1 0 0 0 0,-1-1 0 0 0,0 1 0 0 0,-1 1 0 0 0,-3 2 0 0 0,1 0 0 0 0,-1 0 0 0 0,0 0 0 0 0,-9 4 0 0 0,-11 3 0 0 0,0-1 0 0 0,0-1 0 0 0,-1-1 0 0 0,-48 7 0 0 0,41-9 0 0 0,1 1 0 0 0,-47 18 0 0 0,74-23 0 0 0,0 1 0 0 0,0-1 0 0 0,1 1 0 0 0,-1 0 0 0 0,1 0 0 0 0,-7 6 0 0 0,11-9 0 0 0,0 0 0 0 0,-1 1 0 0 0,1-1 0 0 0,0 0 0 0 0,-1 0 0 0 0,1 0 0 0 0,0 1 0 0 0,0-1 0 0 0,-1 0 0 0 0,1 1 0 0 0,0-1 0 0 0,0 0 0 0 0,0 1 0 0 0,-1-1 0 0 0,1 0 0 0 0,0 1 0 0 0,0-1 0 0 0,0 0 0 0 0,0 1 0 0 0,0-1 0 0 0,0 0 0 0 0,0 1 0 0 0,0-1 0 0 0,0 1 0 0 0,0-1 0 0 0,0 0 0 0 0,0 1 0 0 0,0-1 0 0 0,0 0 0 0 0,0 1 0 0 0,0-1 0 0 0,0 1 0 0 0,0-1 0 0 0,0 0 0 0 0,1 1 0 0 0,-1-1 0 0 0,0 0 0 0 0,0 1 0 0 0,0-1 0 0 0,1 0 0 0 0,-1 0 0 0 0,0 1 0 0 0,0-1 0 0 0,1 0 0 0 0,-1 0 0 0 0,0 1 0 0 0,1-1 0 0 0,-1 0 0 0 0,10 10 0 0 0,-4-9 0 0 0,-4-1 0 0 0,11 2 0 0 0,1 0 0 0 0,-1-1 0 0 0,1-1 0 0 0,-1 0 0 0 0,16-3 0 0 0,4 1 0 0 0,-2-1 0 0 0,-24 2 0 0 0,0 0 0 0 0,-1 1 0 0 0,1-1 0 0 0,0 1 0 0 0,0 1 0 0 0,0-1 0 0 0,0 1 0 0 0,0 1 0 0 0,0-1 0 0 0,0 1 0 0 0,6 3 0 0 0,-3 0 0 0 0,1 4 0 0 0,-9-4 0 0 0,-2-3 0 0 0,2 0 0 0 0,0 2 0 0 0,-1 11 0 0 0,0-13 0 0 0,-1-2 0 0 0,0 1 0 0 0,0 0 0 0 0,0-1 0 0 0,0 1 0 0 0,0 0 0 0 0,0-1 0 0 0,0 1 0 0 0,0 0 0 0 0,0-1 0 0 0,0 1 0 0 0,0 0 0 0 0,0-1 0 0 0,0 1 0 0 0,-1-1 0 0 0,1 1 0 0 0,0 0 0 0 0,0-1 0 0 0,-1 1 0 0 0,1-1 0 0 0,0 1 0 0 0,-1 0 0 0 0,1-1 0 0 0,-1 1 0 0 0,0 0 0 0 0,-3 4 0 0 0,-1 0 0 0 0,0 0 0 0 0,0-1 0 0 0,-1 1 0 0 0,1-1 0 0 0,-1 0 0 0 0,-8 4 0 0 0,0 1 0 0 0,3-2 0 0 0,0 0 0 0 0,0 0 0 0 0,-1-1 0 0 0,0-1 0 0 0,0 0 0 0 0,0-1 0 0 0,-1 0 0 0 0,1-1 0 0 0,-1 0 0 0 0,-17 1 0 0 0,-26-1 8 0 0,32-2-213 0 0,-43 6 1 0 0,65-7-271 0 0,2 0-33 0 0,0 0 66 0 0,0 0 84 0 0,2-1 84 0 0,-1 1 0 0 0,1-1 0 0 0,0 0-1 0 0,-1 0 1 0 0,1 0 0 0 0,-1 1 0 0 0,0-2 0 0 0,1 1 0 0 0,-1 0-1 0 0,0 0 1 0 0,3-3 0 0 0,1-1-501 0 0,9-4-760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13823 0 0,'0'0'315'0'0,"0"0"45"0"0,0 0 21 0 0,0 0-49 0 0,0 0-149 0 0,0 0 194 0 0,0 0 110 0 0,0 0 22 0 0,0 0 3 0 0,0 0 0 0 0,0 0 0 0 0,0 0 0 0 0,0 0 0 0 0,0 0 0 0 0,0 0 0 0 0,0 0 0 0 0,1 2-69 0 0,1 3-386 0 0,0 1 0 0 0,-1 0 0 0 0,0 0-1 0 0,0 0 1 0 0,0 0 0 0 0,-1 8 0 0 0,-2 39 1150 0 0,-1-37-1007 0 0,1-1 1 0 0,-9 25-1 0 0,4-15-193 0 0,0-5-7 0 0,-1-1 0 0 0,-1 1 0 0 0,0-2 0 0 0,-14 21 0 0 0,-5 12 0 0 0,-23 39-1896 0 0,50-88 1384 0 0,1-2 0 0 0,0 0-1262 0 0,0 0-5052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0 11975 0 0,'0'0'267'0'0,"0"0"42"0"0,0 0 17 0 0,0 0-28 0 0,-1 1-196 0 0,-81 50 1340 0 0,1-7-1093 0 0,-50 27-90 0 0,40-24 765 0 0,-109 76 0 0 0,156-91-1024 0 0,-41 40 0 0 0,76-64 0 0 0,-10 10 148 0 0,0 2-1 0 0,-24 34 1 0 0,43-54-98 0 0,0 1 0 0 0,-1-1 0 0 0,1 1-1 0 0,0-1 1 0 0,0 1 0 0 0,-1-1 0 0 0,1 1 0 0 0,0-1 0 0 0,0 1 0 0 0,0-1 0 0 0,0 1 0 0 0,0-1 0 0 0,0 1-1 0 0,0-1 1 0 0,0 1 0 0 0,0-1 0 0 0,0 1 0 0 0,0 0 0 0 0,0-1 0 0 0,0 1 0 0 0,0-1 0 0 0,1 1 0 0 0,-1-1-1 0 0,0 1 1 0 0,0-1 0 0 0,1 1 0 0 0,9 11 262 0 0,-7-9-366 0 0,1 1 178 0 0,1 0 0 0 0,-1 0-1 0 0,1-1 1 0 0,0 0 0 0 0,0 0-1 0 0,0 0 1 0 0,1-1 0 0 0,-1 1-1 0 0,0-1 1 0 0,1-1 0 0 0,7 3-1 0 0,24 8 425 0 0,59 23-532 0 0,-79-30-401 0 0,0-1 1 0 0,29 4-1 0 0,-30-7-1401 0 0,22-1 1 0 0,-21-2 261 0 0,0-4-11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76 10135 0 0,'53'-40'1056'0'0,"-48"36"-574"0"0,0 0-1 0 0,0-1 0 0 0,0 1 1 0 0,-1-1-1 0 0,7-8 0 0 0,-10 12 543 0 0,-1 1 0 0 0,0 0 0 0 0,0 0 0 0 0,0 0-205 0 0,0 0-862 0 0,0 2-374 0 0,1 2 433 0 0,0 1 1 0 0,0-1-1 0 0,0 0 0 0 0,-1 1 0 0 0,1-1 1 0 0,-1 1-1 0 0,0-1 0 0 0,-1 0 1 0 0,1 1-1 0 0,-1-1 0 0 0,0 1 1 0 0,-1 4-1 0 0,-5 9 210 0 0,0-1-1 0 0,-10 19 1 0 0,7-19-226 0 0,0-1 0 0 0,-2 1 0 0 0,-13 13 0 0 0,10-11 0 0 0,15-19 0 0 0,-10 13 0 0 0,0-1 0 0 0,0-1 0 0 0,-2 0 0 0 0,1 0 0 0 0,-21 14 0 0 0,44-30 0 0 0,1 0 0 0 0,0 1 0 0 0,0 1 0 0 0,0 0 0 0 0,22-2 0 0 0,-20 3 0 0 0,1 0 0 0 0,14-5 0 0 0,-11 2 0 0 0,3-1 0 0 0,0-1 0 0 0,37-19 0 0 0,-34 14 0 0 0,38-12 0 0 0,-9 9 0 0 0,-50 12-504 0 0,-8 2 57 0 0,-8 2-384 0 0,-6 4-1135 0 0,-2 2-3830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13823 0 0,'0'0'315'0'0,"0"0"45"0"0,0 0 21 0 0,0 0-49 0 0,1 2-220 0 0,24 67 823 0 0,-24-62-816 0 0,0 0-1 0 0,0 0 1 0 0,-1 0 0 0 0,0 0 0 0 0,0 0-1 0 0,0 0 1 0 0,-1 0 0 0 0,0 0 0 0 0,-4 12-1 0 0,-2 3 313 0 0,-15 34-1 0 0,-7 0 1098 0 0,-43 64 0 0 0,45-77-1419 0 0,-79 119-250 0 0,72-112-1500 0 0,34-49 1072 0 0,-3 4 413 0 0,1-3-5385 0 0,2-2-259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15663 0 0,'0'0'356'0'0,"0"0"50"0"0,0 0 20 0 0,0 0-42 0 0,2 2-250 0 0,-1 1-36 0 0,1 1 1 0 0,-1-1 0 0 0,0 1 0 0 0,0-1 0 0 0,0 1-1 0 0,0-1 1 0 0,-1 1 0 0 0,1-1 0 0 0,-1 1 0 0 0,0 0-1 0 0,0-1 1 0 0,0 1 0 0 0,-1 0 0 0 0,1-1 0 0 0,-2 6 0 0 0,-3 9 587 0 0,-12 30 0 0 0,17-46-657 0 0,-130 292 1091 0 0,111-256-1120 0 0,1 1 0 0 0,3 1 0 0 0,-11 44 0 0 0,10-35-2793 0 0,15-48 1770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10135 0 0,'0'0'464'0'0,"0"0"-9"0"0,0 0-223 0 0,0 0 156 0 0,0 0 100 0 0,0 0 21 0 0,0 0 3 0 0,0 0 0 0 0,0 0 0 0 0,0 0 0 0 0,0 0 0 0 0,0 0 0 0 0,2 0 0 0 0,9-6 129 0 0,-8 4-572 0 0,1 1 0 0 0,-1-1 0 0 0,1 1 0 0 0,0-1 0 0 0,0 1-1 0 0,0 0 1 0 0,7-1 0 0 0,88-21 1907 0 0,-37 12-1976 0 0,-30 4 0 0 0,0 2 0 0 0,48-2 0 0 0,-66 8 0 0 0,-3 5 0 0 0,-10-5 0 0 0,0 1 0 0 0,0-1 0 0 0,0 1 0 0 0,0 0 0 0 0,-1-1 0 0 0,1 1 0 0 0,0 0 0 0 0,-1 0 0 0 0,0 0 0 0 0,1 0 0 0 0,-1-1 0 0 0,0 1 0 0 0,0 0 0 0 0,0 0 0 0 0,0 0 0 0 0,0 0 0 0 0,0 0 0 0 0,0 0 0 0 0,-1-1 0 0 0,0 3 0 0 0,-1 4 0 0 0,0 1 0 0 0,-1-2 0 0 0,-4 10 0 0 0,1-7 0 0 0,1-1 0 0 0,-1 0 0 0 0,0 0 0 0 0,-1 0 0 0 0,0-1 0 0 0,0 0 0 0 0,-10 8 0 0 0,2-4 0 0 0,-1 0 0 0 0,0 0 0 0 0,-18 8 0 0 0,14-10 0 0 0,-1-1 0 0 0,0-1 0 0 0,-1-1 0 0 0,-40 8 0 0 0,88-18 0 0 0,-13 3 0 0 0,0-1 0 0 0,19-5 0 0 0,112-30 0 0 0,-128 31 0 0 0,0 1 0 0 0,0 0 0 0 0,0 2 0 0 0,1 0 0 0 0,-1 0 0 0 0,0 2 0 0 0,1 0 0 0 0,0 0 0 0 0,20 5 0 0 0,-36-5 0 0 0,1 0 0 0 0,-1 1 0 0 0,0-1 0 0 0,1 0 0 0 0,-1 1 0 0 0,1-1 0 0 0,-1 1 0 0 0,1-1 0 0 0,-1 1 0 0 0,0 0 0 0 0,1 0 0 0 0,-1-1 0 0 0,0 1 0 0 0,0 0 0 0 0,0 0 0 0 0,0 0 0 0 0,0 0 0 0 0,0 1 0 0 0,0-1 0 0 0,0 0 0 0 0,0 0 0 0 0,0 0 0 0 0,-1 1 0 0 0,1-1 0 0 0,0 1 0 0 0,-1-1 0 0 0,1 0 0 0 0,-1 1 0 0 0,0-1 0 0 0,1 1 0 0 0,-1-1 0 0 0,0 1 0 0 0,0-1 0 0 0,0 1 0 0 0,0-1 0 0 0,0 1 0 0 0,0-1 0 0 0,0 1 0 0 0,-1-1 0 0 0,0 2 0 0 0,-1 4 0 0 0,0 0 0 0 0,-1-1 0 0 0,0 1 0 0 0,-1-1 0 0 0,1 0 0 0 0,-1 0 0 0 0,-6 6 0 0 0,-5 6 0 0 0,-1-1 0 0 0,-1 0 0 0 0,0-2 0 0 0,-32 23 0 0 0,9-12 0 0 0,-55 27 0 0 0,46-32 0 0 0,-82 25 0 0 0,126-44 0 0 0,-15 2 0 0 0,20-4 0 0 0,0 0 1 0 0,0 0-1 0 0,0 0 0 0 0,0 0 1 0 0,0 0-1 0 0,0-1 0 0 0,0 1 0 0 0,0 0 1 0 0,0 0-1 0 0,0 0 0 0 0,0 0 0 0 0,0 0 1 0 0,0 0-1 0 0,0 0 0 0 0,0 0 0 0 0,0 0 1 0 0,0 0-1 0 0,0 0 0 0 0,0 0 0 0 0,0 0 1 0 0,0 0-1 0 0,0 0 0 0 0,0 0 0 0 0,0 0 1 0 0,0 0-1 0 0,0 0 0 0 0,0-1 0 0 0,0 1 1 0 0,0 0-1 0 0,0 0 0 0 0,0 0 1 0 0,0 0-1 0 0,0 0 0 0 0,0 0 0 0 0,0 0 1 0 0,0 0-1 0 0,0 0 0 0 0,0 0 0 0 0,0 0 1 0 0,0 0-1 0 0,0 0 0 0 0,0 0 0 0 0,0 0 1 0 0,0 0-1 0 0,-1 0 0 0 0,1 0 0 0 0,0 0 1 0 0,0 0-1 0 0,0 0 0 0 0,0 0 0 0 0,0 0 1 0 0,0 0-1 0 0,0 0 0 0 0,0 0 0 0 0,0 0 1 0 0,0 0-1 0 0,0 0 0 0 0,0 0 1 0 0,0 0-1 0 0,0 0 0 0 0,6-5-72 0 0,10-5-978 0 0,-16 9 904 0 0,39-20-2804 0 0,-11 9 1416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30 13823 0 0,'0'0'315'0'0,"0"0"45"0"0,-8 2 353 0 0,-35 6-701 0 0,2 0 380 0 0,5-6 3320 0 0,53-13-2176 0 0,-2 4-1475 0 0,1 1 0 0 0,0 0 0 0 0,0 1-1 0 0,1 1 1 0 0,0 0 0 0 0,0 1 0 0 0,0 1 0 0 0,0 1-1 0 0,27 1 1 0 0,-39-1-61 0 0,-3 1 0 0 0,-1 0 0 0 0,1 0 0 0 0,-1 1 0 0 0,1-1 0 0 0,-1 0 0 0 0,1 0 0 0 0,-1 1 0 0 0,1-1 0 0 0,-1 1 0 0 0,1-1 0 0 0,-1 1 0 0 0,1 0 0 0 0,-1 0 0 0 0,0-1 0 0 0,1 1 0 0 0,-1 0 0 0 0,2 2 0 0 0,-1-2 28 0 0,-1 0-1 0 0,0 0 1 0 0,0 0 0 0 0,0 1-1 0 0,1-1 1 0 0,-1 0 0 0 0,0 0-1 0 0,0 1 1 0 0,0-1 0 0 0,-1 1-1 0 0,1-1 1 0 0,0 0-1 0 0,-1 1 1 0 0,1 0 0 0 0,0-1-1 0 0,-1 1 1 0 0,0-1 0 0 0,1 1-1 0 0,-1 0 1 0 0,0-1 0 0 0,0 1-1 0 0,0 0 1 0 0,0-1-1 0 0,0 1 1 0 0,0-1 0 0 0,-1 1-1 0 0,1 0 1 0 0,0-1 0 0 0,-1 1-1 0 0,1-1 1 0 0,-1 1 0 0 0,0-1-1 0 0,-1 3 1 0 0,-1 3-173 0 0,-2 0 1 0 0,1-1-1 0 0,-1 1 0 0 0,1-1 1 0 0,-11 9-1 0 0,-35 31 128 0 0,-13 12 18 0 0,35-28-1 0 0,-6 7 0 0 0,-1-1 0 0 0,-75 57 0 0 0,-40 19 0 0 0,125-93 0 0 0,20-13 0 0 0,6-2 0 0 0,5-3 0 0 0,0-1 0 0 0,-1 1 0 0 0,1-1 0 0 0,0 0 0 0 0,-1 0 0 0 0,1-1 0 0 0,0 0 0 0 0,-1 0 0 0 0,8-2 0 0 0,9-2 0 0 0,230-24 0 0 0,-146 20 0 0 0,89-3 0 0 0,-167 10-341 0 0,-23 1-183 0 0,-3 0-447 0 0,-2 1-1134 0 0,0 0-4378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11975 0 0,'0'0'267'0'0,"0"0"42"0"0,0 0 17 0 0,0 0-28 0 0,-2 0-196 0 0,-4 1-100 0 0,-38 1-59 0 0,42-2 3553 0 0,10-1-2588 0 0,13 1-231 0 0,-19 0-165 0 0,-2 0-69 0 0,1 0-294 0 0,7 0-61 0 0,-7 0 283 0 0,-1 0 117 0 0,0 0 21 0 0,0 0-66 0 0,0 11-278 0 0,-1-3-165 0 0,0 0 0 0 0,-1 0 0 0 0,0 1 0 0 0,-1-1 0 0 0,-6 14 0 0 0,-23 38 0 0 0,27-51 0 0 0,-51 71 0 0 0,15-17 0 0 0,41-63 0 0 0,0 1 0 0 0,-1-1 0 0 0,1 1 0 0 0,0-1 0 0 0,0 0 0 0 0,-1 1 0 0 0,1-1 0 0 0,0 1 0 0 0,0-1 0 0 0,0 0 0 0 0,-1 1 0 0 0,1-1 0 0 0,0 1 0 0 0,0-1 0 0 0,0 1 0 0 0,0-1 0 0 0,0 1 0 0 0,0-1 0 0 0,0 1 0 0 0,0-1 0 0 0,0 1 0 0 0,0-1 0 0 0,0 0 0 0 0,0 1 0 0 0,1-1 0 0 0,-1 1 0 0 0,0-1 0 0 0,0 1 0 0 0,0-1 0 0 0,1 0 0 0 0,-1 1 0 0 0,1 0 0 0 0,5 0 0 0 0,-3-1 0 0 0,1 1 0 0 0,-1-1 0 0 0,1 0 0 0 0,0 0 0 0 0,-1 0 0 0 0,1 0 0 0 0,-1-1 0 0 0,1 0 0 0 0,-1 1 0 0 0,5-3 0 0 0,36-16 0 0 0,-18 7 0 0 0,9 0 0 0 0,67-14 0 0 0,-17 6 0 0 0,-84 20-395 0 0,20-7 959 0 0,-15 5-3332 0 0,-3 0-4166 0 0,-3 2 1771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 10135 0 0,'0'0'464'0'0,"0"0"-9"0"0,2 0-295 0 0,5-2-71 0 0,-5 2 282 0 0,-2 0-327 0 0,1 1 0 0 0,0-1 0 0 0,-1 0 0 0 0,1 0 0 0 0,-1 1 0 0 0,1-1 0 0 0,-1 0 0 0 0,0 1 0 0 0,1-1 0 0 0,-1 1 0 0 0,1-1 0 0 0,-1 0 0 0 0,0 1 0 0 0,1-1 0 0 0,-1 1 0 0 0,0-1 0 0 0,1 1 0 0 0,-1 0 0 0 0,0-1 0 0 0,0 1 0 0 0,1-1 0 0 0,-1 1 0 0 0,0-1 0 0 0,0 1 0 0 0,0 0 0 0 0,0-1 0 0 0,0 1 0 0 0,0-1 0 0 0,0 1 0 0 0,0-1 0 0 0,0 1 0 0 0,0 0 0 0 0,-1 0 0 0 0,-4 21 205 0 0,-39 45 4623 0 0,16-9-3812 0 0,2 1 0 0 0,-35 122 0 0 0,50-149-1534 0 0,-2 0 0 0 0,0-1 0 0 0,-31 50 0 0 0,43-80-38 0 0,1-1 0 0 0,0 0 0 0 0,0 0-136 0 0,0 0-572 0 0,0 0-253 0 0,5-1-51 0 0,21-5-11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53 13823 0 0,'0'0'315'0'0,"0"0"45"0"0,0 0 21 0 0,0 0-49 0 0,0-1-220 0 0,0-4-29 0 0,0 4 282 0 0,0 1 122 0 0,0 0 22 0 0,0 0-66 0 0,22 2-278 0 0,-13-3 249 0 0,0 0 0 0 0,0-1 0 0 0,0 0 0 0 0,16-5-1 0 0,4-2 494 0 0,7-1 23 0 0,-26 7-612 0 0,1-1-1 0 0,0 2 1 0 0,0-1-1 0 0,0 2 0 0 0,1-1 1 0 0,11 1-1 0 0,-10 3-301 0 0,-4 4-16 0 0,-8-4 0 0 0,1 1 0 0 0,-1-1 0 0 0,1 0 0 0 0,-1 1 0 0 0,0-1 0 0 0,0 1 0 0 0,0-1 0 0 0,0 1 0 0 0,-1 0 0 0 0,1-1 0 0 0,-1 1 0 0 0,0 0 0 0 0,1-1 0 0 0,-1 1 0 0 0,0 0 0 0 0,-1 0 0 0 0,1-1 0 0 0,0 1 0 0 0,-1 0 0 0 0,1-1 0 0 0,-1 1 0 0 0,0-1 0 0 0,0 1 0 0 0,-2 3 0 0 0,-1 4 0 0 0,-1-1 0 0 0,-1 1 0 0 0,1-1 0 0 0,-14 15 0 0 0,-3 1-193 0 0,-43 35 0 0 0,41-39-297 0 0,-16 11-106 0 0,-47 30-1 0 0,48-36 636 0 0,-59 51-1 0 0,89-67-38 0 0,0 0 0 0 0,-12 18 0 0 0,17-19 0 0 0,5-8 0 0 0,-1 1 0 0 0,0-1 0 0 0,1 0 0 0 0,-1 1 0 0 0,1-1 0 0 0,-1 0 0 0 0,1 0 0 0 0,0 1 0 0 0,0-1 0 0 0,-1 0 0 0 0,1 0 0 0 0,0 0 0 0 0,0 0 0 0 0,0 0 0 0 0,0 0 0 0 0,0 0 0 0 0,0-1 0 0 0,1 1 0 0 0,-1 0 0 0 0,0 0 0 0 0,0-1 0 0 0,0 1 0 0 0,1-1 0 0 0,-1 1 0 0 0,0-1 0 0 0,1 0 0 0 0,1 1 0 0 0,7 1 0 0 0,0 0 0 0 0,16 1 0 0 0,-23-3 0 0 0,89 8 664 0 0,0-5 0 0 0,118-10 0 0 0,-204 6-808 0 0,12-1 300 0 0,0 0 0 0 0,22-6 0 0 0,-35 6-505 0 0,0 0 1 0 0,0 1 0 0 0,0-2 0 0 0,0 1 0 0 0,0 0 0 0 0,-1-1-1 0 0,1 0 1 0 0,-1 0 0 0 0,0 0 0 0 0,0-1 0 0 0,0 0 0 0 0,4-4 0 0 0,-2-1-1186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59 2759 0 0,'0'0'126'0'0,"2"-1"-5"0"0,11-7-92 0 0,-8 4-38 0 0,5-9-50 0 0,10-16-1797 0 0,-18 27 2194 0 0,-2 2 136 0 0,0 0 34 0 0,0 0 72 0 0,0 0 286 0 0,0 0 124 0 0,0 0 30 0 0,0 0-65 0 0,0 0-290 0 0,0 0-121 0 0,0 0-28 0 0,0 0-4 0 0,11-1 512 0 0,-8 0-512 0 0,-3 1 0 0 0,0 0 0 0 0,0 0 0 0 0,0 0 0 0 0,0 0 0 0 0,12 0 512 0 0,-10 0-512 0 0,-2 0 0 0 0,0 0 0 0 0,1 1-479 0 0,1 0 0 0 0,-1 0-1 0 0,0 0 1 0 0,0 0 0 0 0,0 0-1 0 0,0 0 1 0 0,0 0 0 0 0,0 0-1 0 0,0 0 1 0 0,0 1 0 0 0,0-1 0 0 0,0 0-1 0 0,0 1 1 0 0,-1-1 0 0 0,1 0-1 0 0,-1 1 1 0 0,1-1 0 0 0,-1 1-1 0 0,1-1 1 0 0,-1 1 0 0 0,0-1-1 0 0,0 1 1 0 0,0-1 0 0 0,0 1-1 0 0,0-1 1 0 0,0 1 0 0 0,0-1 0 0 0,-1 4-1 0 0,-1 2 107 0 0,1 0-1 0 0,-2 1 0 0 0,1-1 1 0 0,-6 10-1 0 0,-17 37-138 0 0,-70 156 0 0 0,72-162 0 0 0,-14 31 0 0 0,37-78 0 0 0,-2 10-64 0 0,9-4-273 0 0,-5-6-138 0 0,1 0-33 0 0,0 0 355 0 0,1 1 4 0 0,16-3-141 0 0,-4-1 274 0 0,-2-3-124 0 0,-10 2-344 0 0,0-1-1 0 0,-1 1 1 0 0,1 0-1 0 0,0-1 0 0 0,-1 0 1 0 0,3-5-1 0 0,2-3-3951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90 414 8287 0 0,'0'0'191'0'0,"0"0"26"0"0,0 0 9 0 0,-2 1-34 0 0,-7 0-78 0 0,7-1 274 0 0,2 0 110 0 0,1-2-334 0 0,1 0 0 0 0,-1 1 0 0 0,0-1 0 0 0,1 0 1 0 0,-1 1-1 0 0,1-1 0 0 0,0 1 0 0 0,-1-1 0 0 0,1 1 1 0 0,2-2-1 0 0,-3 3-14 0 0,122-77 1662 0 0,5-2-390 0 0,-37 11-1422 0 0,77-54 0 0 0,-155 114 0 0 0,0 0 0 0 0,1 1 0 0 0,23-9 0 0 0,-29 13 0 0 0,0 1 0 0 0,0 0 0 0 0,0 0 0 0 0,0 1 0 0 0,0 0 0 0 0,0 1 0 0 0,0 0 0 0 0,14 1 0 0 0,-3 3 0 0 0,-15-4 0 0 0,1 2 0 0 0,12 11 0 0 0,3 7 67 0 0,-16-10 140 0 0,-3-5-23 0 0,0-3 312 0 0,-1 1 14 0 0,-1 1-448 0 0,0 0-1 0 0,0 0 0 0 0,-1 0 1 0 0,1 0-1 0 0,-1 0 0 0 0,0-1 1 0 0,0 1-1 0 0,0 0 0 0 0,0-1 0 0 0,-1 1 1 0 0,-5 5-1 0 0,-5 4 330 0 0,-21 17 1 0 0,19-17 137 0 0,-42 36-377 0 0,-2-3 0 0 0,-2-3 0 0 0,-94 51 0 0 0,26-27-152 0 0,122-62-1 0 0,10-3-6 0 0,6-3-49 0 0,21-7-333 0 0,-1-1-1 0 0,0-2 1 0 0,47-24 0 0 0,-11 4 18 0 0,-55 27 371 0 0,52-20 0 0 0,-55 22 0 0 0,-1 0 0 0 0,0 1 0 0 0,1 0 0 0 0,-1 0 0 0 0,1 1 0 0 0,-1-1 0 0 0,13 2 0 0 0,-2 5 0 0 0,-14-3 0 0 0,0 0 0 0 0,1 0 0 0 0,-1 0 0 0 0,0 1 0 0 0,-1-1 0 0 0,1 1 0 0 0,0-1 0 0 0,-1 1 0 0 0,0 0 0 0 0,0 0 0 0 0,0 0 0 0 0,-1 0 0 0 0,1 1 0 0 0,-1-1 0 0 0,0 0 0 0 0,0 1 0 0 0,0-1 0 0 0,-1 1 0 0 0,0 8 0 0 0,1-1 0 0 0,-2 0 0 0 0,0 0 0 0 0,0 0 0 0 0,-1-1 0 0 0,-1 1 0 0 0,-5 15 0 0 0,-5 4 0 0 0,8-22 72 0 0,0 0-1 0 0,-1 0 1 0 0,0-1-1 0 0,0 1 1 0 0,-1-1-1 0 0,0-1 1 0 0,0 1-1 0 0,-1-1 1 0 0,0-1-1 0 0,0 1 1 0 0,-11 6-1 0 0,-15 6 472 0 0,-59 27 0 0 0,68-35-495 0 0,-36 16-48 0 0,-157 80 0 0 0,203-98 0 0 0,-1 0 0 0 0,0-1 0 0 0,-1-1 0 0 0,0 0 0 0 0,-17 3 0 0 0,21-9 0 0 0,-2-1 0 0 0,3-4 0 0 0,5-5 0 0 0,6 7 1 0 0,0-1 1 0 0,1 1-1 0 0,-1-1 0 0 0,1 1 0 0 0,0-1 0 0 0,0 1 1 0 0,0-1-1 0 0,0 1 0 0 0,0 0 0 0 0,0-1 0 0 0,1 1 1 0 0,-1-1-1 0 0,1 1 0 0 0,0-1 0 0 0,-1 1 0 0 0,1 0 1 0 0,0-1-1 0 0,2-2 0 0 0,3-4-127 0 0,0 0 1 0 0,0 1-1 0 0,9-9 1 0 0,1-1-780 0 0,-13 14 471 0 0,0 0 0 0 0,0 1 1 0 0,0 0-1 0 0,1-1 0 0 0,-1 1 0 0 0,6-3 0 0 0,0 2-5025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13823 0 0,'0'0'315'0'0,"0"0"45"0"0,0 0 21 0 0,-1 1-49 0 0,-20 18-278 0 0,-32 22 0 0 0,33-26 97 0 0,0 0 0 0 0,-27 29-1 0 0,-101 110 1454 0 0,139-143-1353 0 0,-1 0 0 0 0,2 0 0 0 0,-10 17 0 0 0,14-21-137 0 0,1-1 1 0 0,0 1-1 0 0,0-1 0 0 0,1 1 0 0 0,-1 0 1 0 0,1 0-1 0 0,1 1 0 0 0,-2 8 0 0 0,3-14-87 0 0,0 1-1 0 0,1-1 1 0 0,-1 0 0 0 0,0 0-1 0 0,0 0 1 0 0,1 0 0 0 0,-1 1-1 0 0,1-1 1 0 0,0 0 0 0 0,0 0-1 0 0,0 0 1 0 0,0 0 0 0 0,0 0-1 0 0,0-1 1 0 0,0 1-1 0 0,1 0 1 0 0,-1 0 0 0 0,1-1-1 0 0,-1 1 1 0 0,1-1 0 0 0,-1 1-1 0 0,1-1 1 0 0,0 0 0 0 0,0 0-1 0 0,0 0 1 0 0,0 0 0 0 0,0 0-1 0 0,0 0 1 0 0,0 0-1 0 0,0-1 1 0 0,3 2 0 0 0,5 0 172 0 0,0 0 0 0 0,0-1 0 0 0,0 0 1 0 0,0-1-1 0 0,17-1 0 0 0,1-2-197 0 0,0-2 1 0 0,0 0-1 0 0,-1-2 0 0 0,1-2 1 0 0,-2 0-1 0 0,28-14 0 0 0,-38 15-2 0 0,0-1 0 0 0,0-1 0 0 0,-1 0 0 0 0,0-1 0 0 0,-1 0 0 0 0,0-2 0 0 0,-1 1 0 0 0,16-21 0 0 0,-25 28 5 0 0,-1 0-1 0 0,0-1 1 0 0,0 1-1 0 0,0-1 1 0 0,-1 1-1 0 0,1-1 1 0 0,-1 0 0 0 0,-1 0-1 0 0,1 0 1 0 0,-1 0-1 0 0,0 0 1 0 0,-1 0-1 0 0,1 0 1 0 0,-1-1-1 0 0,0 1 1 0 0,-1 0 0 0 0,0 0-1 0 0,-2-10 1 0 0,2 8-183 0 0,-2 0-1 0 0,1 0 1 0 0,-1 0 0 0 0,0 1 0 0 0,0-1 0 0 0,-1 1-1 0 0,0 0 1 0 0,0 0 0 0 0,-1 0 0 0 0,0 1 0 0 0,0 0 0 0 0,-1-1-1 0 0,-10-8 1 0 0,10 10-106 0 0,-1 1 0 0 0,0-1 0 0 0,-1 1 0 0 0,1 1 0 0 0,-13-6 0 0 0,18 9-86 0 0,2 0-118 0 0,0 0-22 0 0,0 0-2 0 0,0 0 0 0 0,0 0 0 0 0,0 0 0 0 0,0 0 0 0 0,1 1 406 0 0,0 1 0 0 0,0 0-1 0 0,-1 0 1 0 0,1-1-1 0 0,0 1 1 0 0,1-1 0 0 0,-1 1-1 0 0,0-1 1 0 0,0 1 0 0 0,1-1-1 0 0,-1 0 1 0 0,0 0 0 0 0,3 2-1 0 0,-3-3 60 0 0,14 11-465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11975 0 0,'0'0'267'0'0,"0"0"42"0"0,0 0 17 0 0,0 0-28 0 0,0 0-126 0 0,0 0 204 0 0,0 0 111 0 0,0 0 22 0 0,0 0 3 0 0,0 0 0 0 0,0 0 0 0 0,0 0 0 0 0,0 3-69 0 0,-1 7-222 0 0,1-7 166 0 0,0-3 101 0 0,-1 6-381 0 0,1 0 1 0 0,-1-1 0 0 0,0 1-1 0 0,0 0 1 0 0,-1-1-1 0 0,1 1 1 0 0,-2-1-1 0 0,1 1 1 0 0,0-1 0 0 0,-1 0-1 0 0,-4 7 1 0 0,-5 5 274 0 0,-28 28-1 0 0,6-6 565 0 0,6-5-803 0 0,13-16-483 0 0,0 0-1 0 0,2 0 1 0 0,-12 22-1 0 0,23-37-307 0 0,2-3-572 0 0,0 0-253 0 0,2-3-51 0 0,7-10-11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84 147 10135 0 0,'-2'2'231'0'0,"-60"68"594"0"0,51-59-825 0 0,4-3 78 0 0,5-7 315 0 0,2-1 106 0 0,0 0 11 0 0,1-2 70 0 0,6-15 651 0 0,-1 0 0 0 0,0 0 0 0 0,-2-1 0 0 0,4-28 0 0 0,-7 42-1170 0 0,-1 0 1 0 0,1 0-1 0 0,0 0 1 0 0,0 0-1 0 0,0 0 1 0 0,1 0-1 0 0,-1 0 1 0 0,1 0-1 0 0,4-6 0 0 0,-2 3 273 0 0,-1 3-227 0 0,1 0 0 0 0,-1 0 0 0 0,1 1-1 0 0,-1-1 1 0 0,1 1 0 0 0,0 0 0 0 0,0 0 0 0 0,1 0 0 0 0,7-4 0 0 0,-5 3-59 0 0,2-1-135 0 0,0 1-1 0 0,0 1 0 0 0,0-1 1 0 0,1 1-1 0 0,-1 1 1 0 0,1 0-1 0 0,0 0 0 0 0,0 1 1 0 0,18 0-1 0 0,-20 2-98 0 0,0 0 0 0 0,0 1 0 0 0,0-1 0 0 0,0 2 0 0 0,15 5 0 0 0,-10 0 186 0 0,-10-5 0 0 0,1 1 0 0 0,4 17 0 0 0,-6-13 0 0 0,0-4 0 0 0,-1 0 0 0 0,0 0 0 0 0,0 1 0 0 0,0-1 0 0 0,-1 0 0 0 0,0 1 0 0 0,0 5 0 0 0,0 13 378 0 0,0-15-150 0 0,0 1 1 0 0,1 0-1 0 0,0 0 0 0 0,1-1 1 0 0,-1 1-1 0 0,5 11 0 0 0,-2-7-276 0 0,-3-10-116 0 0,0-1 0 0 0,1 0 0 0 0,-1 1 0 0 0,0-1 0 0 0,1 0 0 0 0,-1 0 0 0 0,1 0 0 0 0,-1 0 0 0 0,1 0 0 0 0,0 0 0 0 0,3 2 0 0 0,-5-4 51 0 0,0 1 0 0 0,1-1 0 0 0,0 0 0 0 0,-1 1 0 0 0,1-1 0 0 0,-1 1 0 0 0,1-1-1 0 0,-1 0 1 0 0,1 1 0 0 0,0-1 0 0 0,-1 0 0 0 0,1 0 0 0 0,0 1 0 0 0,-1-1 0 0 0,1 0 0 0 0,0 0 0 0 0,-1 0 0 0 0,1 0-1 0 0,1 0 1 0 0,6 0-1842 0 0,10 2 420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13823 0 0,'0'0'315'0'0,"0"0"45"0"0,0 0 21 0 0,0 0-49 0 0,-3 1-220 0 0,-19 14-108 0 0,-1-2 0 0 0,0-1-1 0 0,-49 18 1 0 0,-29 15-7 0 0,-104 49 926 0 0,176-81-811 0 0,0 0-1 0 0,1 2 1 0 0,0 1 0 0 0,2 2 0 0 0,-1 0-1 0 0,2 2 1 0 0,1 0 0 0 0,0 2-1 0 0,-38 46 1 0 0,58-63-112 0 0,-1 0 0 0 0,1 1 0 0 0,0-1 0 0 0,0 1 0 0 0,0-1 0 0 0,1 1 0 0 0,0 0 0 0 0,0 0 0 0 0,0 1 0 0 0,-3 11 0 0 0,6-15 0 0 0,-1 0 0 0 0,1 0 0 0 0,-1 0 0 0 0,1 0 0 0 0,0 0 0 0 0,1 6 0 0 0,-1-8 0 0 0,1-1 0 0 0,-1 1 0 0 0,0 0 0 0 0,0 0 0 0 0,1-1 0 0 0,-1 1 0 0 0,1 0 0 0 0,-1-1 0 0 0,1 1 0 0 0,-1 0 0 0 0,1-1 0 0 0,-1 1 0 0 0,2 0 0 0 0,1 3 0 0 0,1-1 0 0 0,-1 0 0 0 0,1 0 0 0 0,0 0 0 0 0,0 0 0 0 0,0-1 0 0 0,0 1 0 0 0,1-1 0 0 0,-1 0 0 0 0,0-1 0 0 0,1 1 0 0 0,-1-1 0 0 0,9 2 0 0 0,7 0 0 0 0,33 2 0 0 0,-40-4 0 0 0,35 0 0 0 0,-28-1 0 0 0,0 1 0 0 0,31 5 0 0 0,-18 0 0 0 0,-13-3 0 0 0,-1 1 0 0 0,36 13 0 0 0,-41-10 0 0 0,-13-7 0 0 0,0 0 0 0 0,0 1 0 0 0,-1-1 0 0 0,1 1 0 0 0,0-1 0 0 0,-1 1 0 0 0,1-1 0 0 0,0 1 0 0 0,-1-1 0 0 0,1 1 0 0 0,0 0 0 0 0,-1-1 0 0 0,1 2 0 0 0,0 0 0 0 0,-1-1 0 0 0,0 1 0 0 0,0-1 0 0 0,0 1 0 0 0,0-1 0 0 0,0 1 0 0 0,0-1 0 0 0,0 1 0 0 0,0-1 0 0 0,-1 1 0 0 0,1-1 0 0 0,-1 1 0 0 0,1-1 0 0 0,-1 1 0 0 0,1-1 0 0 0,-1 0 0 0 0,0 1 0 0 0,0-1 0 0 0,1 0 0 0 0,-1 0 0 0 0,0 1 0 0 0,0-1 0 0 0,0 0 0 0 0,-1 0 0 0 0,1 0 0 0 0,-2 1 0 0 0,-3 3 0 0 0,0 0 0 0 0,-1-1 0 0 0,-11 7 0 0 0,12-8 4 0 0,-20 11 355 0 0,-1-1 0 0 0,0-1 0 0 0,-55 16 0 0 0,25-12 259 0 0,40-10-620 0 0,-1-1 0 0 0,0-1 0 0 0,0-1 0 0 0,-33 2 0 0 0,26-5 2 0 0,12 0 0 0 0,4-5-64 0 0,8 4 14 0 0,1 1 1 0 0,-1-1-1 0 0,1 1 0 0 0,-1-1 0 0 0,1 1 0 0 0,-1 0 1 0 0,1-1-1 0 0,0 1 0 0 0,-1-1 0 0 0,1 0 0 0 0,0 1 0 0 0,0-1 1 0 0,-1 1-1 0 0,1-1 0 0 0,0 1 0 0 0,0-1 0 0 0,0 0 1 0 0,0 1-1 0 0,-1-1 0 0 0,1 0 0 0 0,0 1 0 0 0,0-1 0 0 0,0 1 1 0 0,0-1-1 0 0,1 0 0 0 0,-1 1 0 0 0,0-1 0 0 0,0 0 1 0 0,0 1-1 0 0,0-1 0 0 0,1 1 0 0 0,-1-1 0 0 0,0 1 1 0 0,1-1-1 0 0,-1 1 0 0 0,0-1 0 0 0,1 1 0 0 0,0-1 0 0 0,1-2-202 0 0,1 1-1 0 0,0-1 0 0 0,0 1 0 0 0,0 0 1 0 0,6-2-1 0 0,-2-1-44 0 0,18-9-723 0 0,4 0-4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300 151 11975 0 0,'0'0'547'0'0,"0"0"-11"0"0,0 0-271 0 0,0 0 133 0 0,0 0 91 0 0,0 0 20 0 0,0 0 3 0 0,0 0 0 0 0,0 0 0 0 0,0 0 0 0 0,0 0 0 0 0,0 0 0 0 0,0 0 0 0 0,0 0 0 0 0,0 0-69 0 0,2 1-294 0 0,16 10-128 0 0,-11-10 1 0 0,-2 0 23 0 0,3 0 169 0 0,1 0 1 0 0,-1-1-1 0 0,0 0 0 0 0,0 0 0 0 0,1-1 0 0 0,-1 0 0 0 0,16-4 1 0 0,1-1-84 0 0,29-14 0 0 0,-45 17-246 0 0,-1-1 0 0 0,0 0-1 0 0,0 0 1 0 0,0-1 0 0 0,0 0-1 0 0,-1-1 1 0 0,1 0 0 0 0,-1 0-1 0 0,-1 0 1 0 0,1-1 0 0 0,10-14-1 0 0,-17 20 86 0 0,1-1-1 0 0,0 1 1 0 0,-1 0 0 0 0,1-1-1 0 0,-1 1 1 0 0,1 0-1 0 0,-1-1 1 0 0,0 1 0 0 0,1 0-1 0 0,-1-1 1 0 0,0 1-1 0 0,0-1 1 0 0,0 1 0 0 0,0 0-1 0 0,0-1 1 0 0,0 1-1 0 0,-1-1 1 0 0,1 1 0 0 0,-1-2-1 0 0,-5-5-41 0 0,3 5-41 0 0,0 1-1 0 0,0 0 1 0 0,0 0 0 0 0,0 1-1 0 0,-1-1 1 0 0,1 0 0 0 0,-1 1-1 0 0,1 0 1 0 0,-1 0 0 0 0,1 0-1 0 0,-1 0 1 0 0,0 1-1 0 0,0-1 1 0 0,1 1 0 0 0,-1 0-1 0 0,-6 1 1 0 0,-6 1-367 0 0,0 0 1 0 0,-26 9-1 0 0,7-2-12 0 0,21-6 468 0 0,0 0 0 0 0,1 1 1 0 0,-1 0-1 0 0,1 2 1 0 0,0-1-1 0 0,-16 11 0 0 0,1 1 24 0 0,1 1 0 0 0,1 1 0 0 0,-26 24 0 0 0,37-28 0 0 0,-14 12 0 0 0,-45 57 0 0 0,67-76 0 0 0,1 1 0 0 0,0 1 0 0 0,1-1 0 0 0,-1 1 0 0 0,2 0 0 0 0,0 0 0 0 0,0 0 0 0 0,0 0 0 0 0,2 1 0 0 0,-1 0 0 0 0,-1 17 0 0 0,4-24 19 0 0,0 0-1 0 0,0 0 0 0 0,0 0 1 0 0,1 0-1 0 0,-1 0 0 0 0,1 0 0 0 0,0 0 1 0 0,0 0-1 0 0,0 0 0 0 0,1-1 1 0 0,0 1-1 0 0,-1 0 0 0 0,1-1 1 0 0,0 1-1 0 0,1-1 0 0 0,3 4 1 0 0,-2-2 49 0 0,0-1 0 0 0,1 0 1 0 0,0-1-1 0 0,0 1 1 0 0,0-1-1 0 0,0 0 1 0 0,0 0-1 0 0,1-1 1 0 0,10 4-1 0 0,3-1 98 0 0,0-1 0 0 0,0-1 0 0 0,0 0 0 0 0,0-2 0 0 0,35-1 0 0 0,-13-3-744 0 0,66-12-1 0 0,-78 8-5208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74 11975 0 0,'0'0'267'0'0,"0"0"42"0"0,0 0 17 0 0,0 0-28 0 0,1-2-196 0 0,9-5 1166 0 0,0 0 0 0 0,18-10 1 0 0,-16 11-325 0 0,21-16 0 0 0,-17 11 429 0 0,-15 10-861 0 0,-1 1-68 0 0,-2 1-289 0 0,-174 139-136 0 0,156-121-20 0 0,0 1 1 0 0,2 0 0 0 0,0 2 0 0 0,1 0 0 0 0,2 1-1 0 0,-16 28 1 0 0,28-44 0 0 0,0 1 0 0 0,-5 13 0 0 0,5-5 0 0 0,4 0 0 0 0,0-14 5 0 0,0 0-1 0 0,-1 0 0 0 0,1 0 1 0 0,0-1-1 0 0,0 1 0 0 0,0 0 1 0 0,1-1-1 0 0,-1 1 1 0 0,0 0-1 0 0,1-1 0 0 0,-1 0 1 0 0,1 1-1 0 0,-1-1 0 0 0,1 0 1 0 0,-1 0-1 0 0,1 0 1 0 0,2 1-1 0 0,-1 0-27 0 0,1-1 0 0 0,-1 0 0 0 0,1 0 1 0 0,-1 0-1 0 0,1-1 0 0 0,-1 1 0 0 0,1-1 0 0 0,6 0 1 0 0,0-1-359 0 0,0 0 0 0 0,0-1 0 0 0,0 0 0 0 0,0 0 0 0 0,-1-1 0 0 0,11-5 0 0 0,-1-1-642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82 15663 0 0,'0'0'356'0'0,"3"0"50"0"0,3-2-294 0 0,0-1 0 0 0,1 1 0 0 0,-2-1 0 0 0,1 0 0 0 0,0-1 0 0 0,-1 0 1 0 0,1 1-1 0 0,-1-1 0 0 0,0-1 0 0 0,7-8 0 0 0,28-21 1725 0 0,-38 33-1466 0 0,-2 1 117 0 0,0 0 21 0 0,-12 11 83 0 0,-92 81-574 0 0,66-61-19 0 0,-63 67 0 0 0,98-95 1 0 0,0 1 0 0 0,1-1 0 0 0,-1 1 0 0 0,1 0 0 0 0,0 0 0 0 0,0 0 0 0 0,0 0 0 0 0,0 0 0 0 0,1 0 0 0 0,-1 0 0 0 0,0 5 0 0 0,2-6 0 0 0,-1 1 0 0 0,0-1 0 0 0,-1 0 0 0 0,1 0 0 0 0,-1 0 0 0 0,-2 4 0 0 0,0 4 0 0 0,5-10 0 0 0,-1 1 0 0 0,1-1 0 0 0,0 0 0 0 0,-1 0 0 0 0,1 0 0 0 0,0 0 0 0 0,0 0 0 0 0,0 0 0 0 0,0 0 0 0 0,0 0 0 0 0,0 0 0 0 0,0 0 0 0 0,0 0 0 0 0,0 0 0 0 0,0-1 0 0 0,1 1 0 0 0,-1 0 0 0 0,0-1 0 0 0,0 1 0 0 0,1-1 0 0 0,-1 0 0 0 0,0 1 0 0 0,3-1 0 0 0,1 1 0 0 0,0 0 0 0 0,0 0 0 0 0,1-1 0 0 0,-1 0 0 0 0,5 0 0 0 0,5-2 0 0 0,0-1 0 0 0,0 0 0 0 0,-1-1 0 0 0,0-1 0 0 0,1 0 0 0 0,-2-1 0 0 0,1 0 0 0 0,-1-1 0 0 0,0-1 0 0 0,14-10 0 0 0,-23 14-18 0 0,0 1 0 0 0,0-1-1 0 0,-1 1 1 0 0,0-1 0 0 0,0 0 0 0 0,0 0 0 0 0,0 0-1 0 0,-1-1 1 0 0,1 1 0 0 0,-1-1 0 0 0,0 1-1 0 0,-1-1 1 0 0,1 0 0 0 0,-1 0 0 0 0,0 0-1 0 0,0 0 1 0 0,0 0 0 0 0,0-8 0 0 0,-2-6-223 0 0,0-1 1 0 0,-1 1-1 0 0,-6-29 1 0 0,2 17 942 0 0,-1 0-981 0 0,6 30-221 0 0,1 1 59 0 0,0 0-578 0 0,2-1-3513 0 0,7-2-1531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126 122 13823 0 0,'0'0'315'0'0,"-1"1"45"0"0,-19 26 590 0 0,-1-1-1 0 0,-29 26 1 0 0,46-49-323 0 0,0 0 0 0 0,0 0 1 0 0,-1 0-1 0 0,1 0 0 0 0,-7 3 0 0 0,10-6-248 0 0,1 0 37 0 0,0 0 79 0 0,0 0 16 0 0,4-11 81 0 0,2 1-589 0 0,0 0 0 0 0,1 1 0 0 0,0 0 0 0 0,14-14 0 0 0,-5 5-2 0 0,7-6-1 0 0,1 1 0 0 0,38-28 0 0 0,-52 43 0 0 0,-9 8 0 0 0,10-9 0 0 0,0 0 0 0 0,1 1 0 0 0,17-9 0 0 0,-25 15 0 0 0,-1 1 0 0 0,1 0 0 0 0,-1-1 0 0 0,1 1 0 0 0,-1 0 0 0 0,1 1 0 0 0,0-1 0 0 0,-1 1 0 0 0,1-1 0 0 0,0 1 0 0 0,-1 0 0 0 0,1 0 0 0 0,0 1 0 0 0,-1-1 0 0 0,1 1 0 0 0,0 0 0 0 0,-1 0 0 0 0,5 2 0 0 0,-5-2 0 0 0,-1 0 0 0 0,0 1 0 0 0,1-1 0 0 0,-1 1 0 0 0,0-1 0 0 0,0 1 0 0 0,0 0 0 0 0,0 0 0 0 0,0 0 0 0 0,-1 0 0 0 0,1 0 0 0 0,-1 0 0 0 0,1 1 0 0 0,-1-1 0 0 0,0 0 0 0 0,0 1 0 0 0,0-1 0 0 0,0 1 0 0 0,0-1 0 0 0,0 1 0 0 0,-1 0 0 0 0,1-1 0 0 0,-1 1 0 0 0,0 0 0 0 0,0-1 0 0 0,0 1 0 0 0,0 4 0 0 0,-1 0 0 0 0,-1 1 0 0 0,1-1 0 0 0,-1 1 0 0 0,0-1 0 0 0,-1 1 0 0 0,1-1 0 0 0,-2 0 0 0 0,-4 9 0 0 0,-37 50 0 0 0,31-48 0 0 0,1 1 0 0 0,1-1 0 0 0,-16 37 0 0 0,27-53-220 0 0,0-1 0 0 0,1 0 0 0 0,-1 1 0 0 0,1-1 0 0 0,-1 0 1 0 0,1 1-1 0 0,0-1 0 0 0,0 1 0 0 0,-1-1 0 0 0,1 0 0 0 0,0 1 0 0 0,0-1 0 0 0,0 1 0 0 0,1-1 0 0 0,-1 1 0 0 0,0-1 0 0 0,0 0 0 0 0,1 1 0 0 0,-1-1 0 0 0,1 0 0 0 0,1 3 1 0 0,-1-3-4623 0 0,-1-1-1150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4 320 17503 0 0,'0'0'399'0'0,"0"0"60"0"0,0 0 21 0 0,0 0-59 0 0,0 2-276 0 0,-2 7-129 0 0,1 0 56 0 0,1-7 299 0 0,0-2 117 0 0,0 0 21 0 0,0 0-66 0 0,0 0-222 0 0,0 0 166 0 0,0 0 101 0 0,0 0 21 0 0,0 0-66 0 0,9-16-273 0 0,-2 6-175 0 0,35-89 5 0 0,-33 78-180 0 0,0 0 1 0 0,1 1-1 0 0,1 0 0 0 0,15-20 0 0 0,-19 31 82 0 0,-1 0 0 0 0,2 1 0 0 0,-1 0 1 0 0,1 0-1 0 0,0 1 0 0 0,1 0 0 0 0,-1 1 0 0 0,2-1 0 0 0,-1 2 0 0 0,17-9 0 0 0,-22 13 95 0 0,0-1-1 0 0,0 1 1 0 0,1 0 0 0 0,-1 0-1 0 0,1 1 1 0 0,-1-1 0 0 0,0 1-1 0 0,1 0 1 0 0,-1 0 0 0 0,1 1-1 0 0,-1-1 1 0 0,1 1-1 0 0,-1 0 1 0 0,0 0 0 0 0,1 0-1 0 0,-1 1 1 0 0,0 0 0 0 0,0-1-1 0 0,0 2 1 0 0,0-1 0 0 0,0 0-1 0 0,-1 1 1 0 0,1-1-1 0 0,-1 1 1 0 0,1 0 0 0 0,-1 0-1 0 0,6 7 1 0 0,-5-4 59 0 0,0 0 0 0 0,1 0 0 0 0,-2 0 0 0 0,1 0 1 0 0,-1 1-1 0 0,0 0 0 0 0,0-1 0 0 0,-1 1 0 0 0,0 0 0 0 0,0 0 0 0 0,0 0 1 0 0,-1 0-1 0 0,0 1 0 0 0,-1-1 0 0 0,0 0 0 0 0,-1 13 0 0 0,0-6 56 0 0,-1 0-1 0 0,-1 0 1 0 0,0 0 0 0 0,-1-1-1 0 0,-1 1 1 0 0,0-1-1 0 0,-1 0 1 0 0,0-1 0 0 0,-10 15-1 0 0,-10 13-112 0 0,14-21-20 0 0,-1 0 0 0 0,-26 29 0 0 0,33-44-23 0 0,5-4-3215 0 0,1-1-3470 0 0,2-12 929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15 15663 0 0,'0'0'356'0'0,"0"0"50"0"0,4-8 538 0 0,0 3-859 0 0,-4 4 280 0 0,0 1 122 0 0,0 0 22 0 0,-1 7-238 0 0,0-1 0 0 0,0 1 0 0 0,-1 0 0 0 0,0-1 0 0 0,0 1-1 0 0,-1-1 1 0 0,-4 8 0 0 0,0 2 53 0 0,2-4-333 0 0,-35 83 1037 0 0,-64 112 1 0 0,43-108-1108 0 0,-5-3 0 0 0,-82 94 1 0 0,68-90-1929 0 0,77-97 1844 0 0,1 1 0 0 0,0 0 0 0 0,0 0 0 0 0,0 0 0 0 0,1 0 0 0 0,0 0 0 0 0,-1 0 0 0 0,0 6 1 0 0,3-10 154 0 0,-1 1 0 0 0,0-1 0 0 0,1 0 0 0 0,-1 1 0 0 0,0-1 0 0 0,1 0 0 0 0,-1 1 0 0 0,1-1 0 0 0,-1 0 0 0 0,1 0 0 0 0,-1 1 1 0 0,1-1-1 0 0,-1 0 0 0 0,1 0 0 0 0,-1 0 0 0 0,1 1 0 0 0,-1-1 0 0 0,1 0 0 0 0,-1 0 0 0 0,2 0 0 0 0,-2 0 9 0 0,6 0-388 0 0,0 0 0 0 0,0 0 0 0 0,0 0 0 0 0,0-1 0 0 0,0 0 0 0 0,0 0 0 0 0,0 0 0 0 0,0-1 0 0 0,0 0 0 0 0,9-4 0 0 0,9-5-1148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 2303 0 0,'0'0'102'0'0,"-2"1"-1"0"0,-28 7 3931 0 0,28-8-1801 0 0,2 0-207 0 0,-1 0-935 0 0,35-3 6824 0 0,-1 0-7307 0 0,60 4 0 0 0,75 11 34 0 0,-110-8-615 0 0,0-3 0 0 0,1-2 1 0 0,-1-2-1 0 0,0-4 0 0 0,0-1 0 0 0,96-29 0 0 0,-118 29-41 0 0,-25 6-88 0 0,-9 1-110 0 0,-2 1-20 0 0,0 0 2 0 0,0 0-205 0 0,0 0-862 0 0,0 0-365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382 448 11975 0 0,'0'0'547'0'0,"1"2"-11"0"0,9 14-323 0 0,-10-16-190 0 0,1 1-1 0 0,-1-1 0 0 0,1 1 0 0 0,-1 0 1 0 0,0-1-1 0 0,1 1 0 0 0,-1-1 0 0 0,1 1 1 0 0,-1 0-1 0 0,0-1 0 0 0,0 1 1 0 0,1 0-1 0 0,-1-1 0 0 0,0 1 0 0 0,0 0 1 0 0,0-1-1 0 0,0 1 0 0 0,0 0 0 0 0,0-1 1 0 0,0 1-1 0 0,0 0 0 0 0,0 0 0 0 0,0-1 1 0 0,0 1-1 0 0,0 0 0 0 0,0-1 1 0 0,0 1-1 0 0,-1 0 0 0 0,1-1 0 0 0,-1 2 1 0 0,0 2 225 0 0,1-3-135 0 0,0 0 0 0 0,0 1 0 0 0,0-1 0 0 0,-1 1 0 0 0,1-1 0 0 0,0 0 0 0 0,0 1 0 0 0,-1-1 0 0 0,1 0 0 0 0,-1 0 0 0 0,1 1 1 0 0,-1-1-1 0 0,0 0 0 0 0,1 0 0 0 0,-1 0 0 0 0,0 0 0 0 0,0 0 0 0 0,-1 2 0 0 0,-2 0 305 0 0,0-1-1 0 0,1 0 1 0 0,-1 0 0 0 0,0 0-1 0 0,-4 1 1 0 0,4-1-220 0 0,-9 3-56 0 0,1-2 1 0 0,0 1-1 0 0,-1-1 1 0 0,0-1-1 0 0,1 0 1 0 0,-1-1-1 0 0,0-1 1 0 0,0 0-1 0 0,-16-2 1 0 0,17 1-54 0 0,0-1 1 0 0,0 0-1 0 0,0-1 1 0 0,1-1-1 0 0,-1 0 1 0 0,1 0-1 0 0,0-1 1 0 0,0 0-1 0 0,0-1 1 0 0,-11-9-1 0 0,15 10-99 0 0,1 0 0 0 0,0 0 0 0 0,1-1 0 0 0,0 0 0 0 0,-1 0 0 0 0,2 0 0 0 0,-1-1 0 0 0,1 1 0 0 0,0-1 0 0 0,0 0 0 0 0,1-1 0 0 0,0 1 0 0 0,0 0 0 0 0,1-1 0 0 0,-3-13 0 0 0,4 12-109 0 0,1 0 0 0 0,-1 0 0 0 0,1-1 0 0 0,1 1 0 0 0,0 0 0 0 0,0 1 0 0 0,1-1 0 0 0,0 0 0 0 0,0 0 0 0 0,1 1 0 0 0,0-1 0 0 0,1 1 0 0 0,6-12 0 0 0,-2 8 87 0 0,-1 1 0 0 0,1 0 1 0 0,1 1-1 0 0,14-14 1 0 0,43-32 23 0 0,-64 54 8 0 0,12-8 0 0 0,1-1 0 0 0,1 2 0 0 0,0 0 0 0 0,0 1 0 0 0,19-7 0 0 0,88-23 0 0 0,-100 32 0 0 0,-10 2 0 0 0,1 1 0 0 0,0 0 0 0 0,0 1 0 0 0,0 1 0 0 0,0 0 0 0 0,0 1 0 0 0,0 0 0 0 0,0 1 0 0 0,0 1 0 0 0,0 0 0 0 0,16 5 0 0 0,-25-5 0 0 0,-1 0 0 0 0,1 0 0 0 0,-1 0 0 0 0,0 1 0 0 0,1-1 0 0 0,-2 1 0 0 0,1 0 0 0 0,0 1 0 0 0,0-1 0 0 0,-1 0 0 0 0,0 1 0 0 0,0 0 0 0 0,0 0 0 0 0,0 0 0 0 0,3 6 0 0 0,-3-6 0 0 0,-2 0 0 0 0,1 0 0 0 0,0 0 0 0 0,-1 0 0 0 0,0 1 0 0 0,0-1 0 0 0,0 0 0 0 0,0 1 0 0 0,-1-1 0 0 0,1 0 0 0 0,-1 1 0 0 0,0-1 0 0 0,-1 1 0 0 0,1-1 0 0 0,-1 0 0 0 0,0 1 0 0 0,-2 5 0 0 0,-3 3 225 0 0,-1-1-1 0 0,0 0 1 0 0,-1 0 0 0 0,0 0-1 0 0,-1-1 1 0 0,-1-1 0 0 0,-11 11-1 0 0,2-1-45 0 0,1-1-174 0 0,-1-2-1 0 0,-1 0 0 0 0,-26 16 1 0 0,-69 38-8 0 0,98-61 4 0 0,-146 73-1 0 0,120-59-2688 0 0,42-23 1174 0 0,1-1 118 0 0,0 0 573 0 0,5-11-821 0 0,4-3-1712 0 0,1-3-983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69 4143 0 0,'0'0'191'0'0,"-2"0"-11"0"0,-7 0 69 0 0,0 1 0 0 0,-14 4 1 0 0,14-3 954 0 0,1-1 0 0 0,-1 0 0 0 0,0 0 0 0 0,-12 0 0 0 0,20-1-790 0 0,0-1 0 0 0,0 1-1 0 0,0 0 1 0 0,-1 0 0 0 0,1 0 0 0 0,0 0-1 0 0,0 0 1 0 0,0 0 0 0 0,0 0 0 0 0,-1 0 0 0 0,1 0-1 0 0,0 1 1 0 0,0-1 0 0 0,-1 1 0 0 0,13 8 1852 0 0,-7-7-2739 0 0,5 3 553 0 0,0 0-1 0 0,1-1 1 0 0,-1 0 0 0 0,1 0 0 0 0,0-1-1 0 0,0-1 1 0 0,0 1 0 0 0,17 0-1 0 0,86 0 339 0 0,-95-3-348 0 0,246-22 859 0 0,0-22 58 0 0,-174 26-771 0 0,76-11 72 0 0,-121 22-242 0 0,-33 4-56 0 0,-1 1-1 0 0,0 1 1 0 0,1 0-1 0 0,-1 0 0 0 0,0 1 1 0 0,14 2-1 0 0,2 6-932 0 0,-25-7 82 0 0,-2-1-39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8751 0 0,'0'0'674'0'0,"0"0"-249"0"0,2 1 582 0 0,-1 0-768 0 0,0 0 1 0 0,1 0 0 0 0,-1 0 0 0 0,0 0 0 0 0,0 0 0 0 0,0 0-1 0 0,-1 1 1 0 0,1-1 0 0 0,0 0 0 0 0,0 1 0 0 0,-1-1-1 0 0,1 0 1 0 0,0 1 0 0 0,-1-1 0 0 0,0 1 0 0 0,1-1-1 0 0,-1 3 1 0 0,1-1-109 0 0,-1 1-1 0 0,0-1 1 0 0,-1 1-1 0 0,1 0 1 0 0,0-1-1 0 0,-1 1 1 0 0,-1 3-1 0 0,-1 3 25 0 0,-1 0 0 0 0,0-1 0 0 0,-1 0-1 0 0,-9 15 1 0 0,-91 160 2250 0 0,33-53-2146 0 0,60-113-246 0 0,-2 0-1 0 0,0-1 0 0 0,-25 25 1 0 0,37-41-96 0 0,2-1-54 0 0,0 0-21 0 0,0 0-130 0 0,0 0-538 0 0,3-2-241 0 0,9-10-48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242 134 2303 0 0,'-12'12'137'0'0,"-1"0"0"0"0,0-1 0 0 0,-22 15 0 0 0,-8 5 2203 0 0,30-22-711 0 0,-26 15-1 0 0,4-2-574 0 0,33-20-695 0 0,2-2 21 0 0,0 0 10 0 0,0 0 2 0 0,0 0 14 0 0,0 0 54 0 0,1-3-327 0 0,0 0 1 0 0,0 0 0 0 0,0 0 0 0 0,1 1 0 0 0,-1-1-1 0 0,1 1 1 0 0,0-1 0 0 0,-1 1 0 0 0,1 0-1 0 0,0-1 1 0 0,1 1 0 0 0,3-3 0 0 0,-4 3-55 0 0,33-28 557 0 0,1 2-1 0 0,2 1 0 0 0,0 2 1 0 0,2 1-1 0 0,44-18 0 0 0,-53 28-111 0 0,1 2-1 0 0,61-16 1 0 0,-69 23-200 0 0,1 1 1 0 0,0 1 0 0 0,0 1 0 0 0,39 2 0 0 0,-52 1-243 0 0,0 1 1 0 0,-1 0-1 0 0,0 1 1 0 0,1 0-1 0 0,-1 1 1 0 0,20 9-1 0 0,-19-5-23 0 0,-5 4-4 0 0,-3 2-45 0 0,-4-2-10 0 0,-4 1 0 0 0,0-7 0 0 0,0-1 0 0 0,0 1 0 0 0,0-1 0 0 0,0 0 0 0 0,-1-1 0 0 0,0 1 0 0 0,0-1 0 0 0,0 0 0 0 0,-7 4 0 0 0,-10 6 0 0 0,-24 10 0 0 0,25-13 0 0 0,-150 80-364 0 0,140-75 349 0 0,9-5-29 0 0,-33 21 1 0 0,5-3-235 0 0,48-28 198 0 0,2-1 0 0 0,0 0 3 0 0,3 0 21 0 0,20-5 91 0 0,0 0 1 0 0,0-1-1 0 0,-1-2 1 0 0,33-15-1 0 0,-43 18-23 0 0,1 2-12 0 0,1 6 0 0 0,-11 0 0 0 0,1 0 0 0 0,0-1 0 0 0,-1 1 0 0 0,1 0 0 0 0,-1 1 0 0 0,0-1 0 0 0,0 1 0 0 0,0-1 0 0 0,-1 1 0 0 0,1 0 0 0 0,2 6 0 0 0,15 20 0 0 0,-14-23 0 0 0,0 0 0 0 0,-1 0 0 0 0,0 1 0 0 0,-1 0 0 0 0,7 14 0 0 0,-4-7 0 0 0,-2-3 0 0 0,-5-11 4 0 0,-1 1-1 0 0,1-1 0 0 0,-1 0 1 0 0,1 1-1 0 0,-1-1 1 0 0,1 0-1 0 0,-1 0 1 0 0,0 1-1 0 0,0-1 0 0 0,1 0 1 0 0,-1 0-1 0 0,0 0 1 0 0,0 0-1 0 0,0 0 0 0 0,-2 1 1 0 0,-20 16 90 0 0,15-12-67 0 0,-17 12-7 0 0,0-2 0 0 0,0-1 0 0 0,-1 0 0 0 0,-56 20 0 0 0,37-20 39 0 0,0-2 0 0 0,-66 10 1 0 0,73-16-24 0 0,0-3 0 0 0,-54 0 0 0 0,92-4-38 0 0,0 0 1 0 0,0 0-1 0 0,0 0 1 0 0,0 0 0 0 0,0 0-1 0 0,0 0 1 0 0,0 0-1 0 0,0 0 1 0 0,0 0 0 0 0,1 0-1 0 0,-1 0 1 0 0,0 0-1 0 0,0 0 1 0 0,0-1 0 0 0,0 1-1 0 0,0 0 1 0 0,0 0-1 0 0,0 0 1 0 0,0 0 0 0 0,0 0-1 0 0,0 0 1 0 0,0 0 0 0 0,0 0-1 0 0,0 0 1 0 0,0 0-1 0 0,0 0 1 0 0,0 0 0 0 0,0 0-1 0 0,0 0 1 0 0,0-1-1 0 0,0 1 1 0 0,0 0 0 0 0,0 0-1 0 0,0 0 1 0 0,0 0-1 0 0,-1 0 1 0 0,1 0 0 0 0,0 0-1 0 0,0 0 1 0 0,0 0-1 0 0,0 0 1 0 0,0 0 0 0 0,0 0-1 0 0,0 0 1 0 0,0 0 0 0 0,0 0-1 0 0,0 0 1 0 0,0 0-1 0 0,0 0 1 0 0,0 0 0 0 0,0-1-1 0 0,0 1 1 0 0,0 0-1 0 0,0 0 1 0 0,-1 0 0 0 0,1 0-1 0 0,0 0 1 0 0,0 0-1 0 0,0 0 1 0 0,0 0 0 0 0,0 0-1 0 0,0 0 1 0 0,0 0 0 0 0,0 0-1 0 0,0 0 1 0 0,0 0-1 0 0,0 1 1 0 0,0-1 0 0 0,2-6-82 0 0,0 0 0 0 0,1 1 0 0 0,0 0 0 0 0,0-1 1 0 0,1 1-1 0 0,-1 0 0 0 0,1 1 0 0 0,0-1 1 0 0,5-4-1 0 0,10-7-686 0 0,19-13 0 0 0,5-4-1427 0 0,-24 15 404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95 1375 0 0,'0'0'519'0'0,"0"0"1641"0"0,0 0 721 0 0,0 0 147 0 0,-2 0-268 0 0,-18 1 539 0 0,18-1-2524 0 0,2 0-214 0 0,0 0-90 0 0,0 0-21 0 0,0 0-11 0 0,0 0-39 0 0,0 0-16 0 0,0 0-7 0 0,0 0-1 0 0,0 0 0 0 0,0 0 0 0 0,0 0 0 0 0,0 0-16 0 0,2 2-68 0 0,5 1-203 0 0,0 1 0 0 0,0-1 1 0 0,0-1-1 0 0,0 0 0 0 0,1 0 0 0 0,-1 0 0 0 0,1-1 0 0 0,0 0 1 0 0,-1 0-1 0 0,10-1 0 0 0,16-1 78 0 0,34-6 0 0 0,-55 6-115 0 0,537-43 330 0 0,-427 42-168 0 0,-55 1-61 0 0,65-8-1 0 0,-109 4-145 0 0,0 0-1 0 0,0-1 1 0 0,25-11 0 0 0,-44 15 35 0 0,3-3-130 0 0,-5 4-429 0 0,-2-9-2327 0 0,0 8-4776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3887 0 0,'-1'17'168'0'0,"1"-17"40"0"0,-6 18-208 0 0,6-18 0 0 0,0 0 0 0 0,-7 18 0 0 0,0-2 128 0 0,0-2-24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19 3679 0 0,'0'0'284'0'0,"0"0"16"0"0,0 0 763 0 0,0 0 354 0 0,1-2 73 0 0,7-7-169 0 0,-1 2 5988 0 0,-8 24-7070 0 0,-1 0 1 0 0,0 0-1 0 0,-1 0 0 0 0,-11 32 0 0 0,-30 67-44 0 0,31-85-170 0 0,-8 14-111 0 0,-3 0-1 0 0,-57 79 1 0 0,48-74-757 0 0,32-50 717 0 0,1 1 0 0 0,0-1 0 0 0,-1 1 1 0 0,1-1-1 0 0,0 0 0 0 0,-1 1 1 0 0,1-1-1 0 0,0 1 0 0 0,0-1 1 0 0,-1 1-1 0 0,1-1 0 0 0,0 1 1 0 0,0-1-1 0 0,0 1 0 0 0,0-1 0 0 0,0 1 1 0 0,0-1-1 0 0,0 1 0 0 0,0-1 1 0 0,0 1-1 0 0,0-1 0 0 0,0 1 1 0 0,0-1-1 0 0,0 1 0 0 0,1 0 98 0 0,-1-1-1 0 0,1 0 1 0 0,-1 0-1 0 0,0 1 1 0 0,1-1 0 0 0,-1 0-1 0 0,1 0 1 0 0,-1 0-1 0 0,1 0 1 0 0,-1 0 0 0 0,1 0-1 0 0,-1 0 1 0 0,1 0-1 0 0,-1 0 1 0 0,1 0-1 0 0,-1 0 1 0 0,1 0 0 0 0,-1 0-1 0 0,1 0 1 0 0,28-10-985 0 0,-4-3-3497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67 276 5063 0 0,'-1'2'390'0'0,"-2"1"165"0"0,0-1 1 0 0,1 1-1 0 0,-1-1 1 0 0,0 1-1 0 0,-7 3 1 0 0,5-3 649 0 0,3-2-711 0 0,2-1-249 0 0,0 0-48 0 0,0 0-7 0 0,0 0-12 0 0,-21 10 926 0 0,19-9-921 0 0,2-1-39 0 0,0 0-15 0 0,0 0-1 0 0,0 0-39 0 0,-1 0 0 0 0,1 0 0 0 0,0 0 1 0 0,-1 0-1 0 0,1 0 0 0 0,0 0 0 0 0,-1 0 0 0 0,1 0 0 0 0,0 0 0 0 0,-1 0 0 0 0,1 0 0 0 0,0 0 0 0 0,-1 0 0 0 0,1 0 0 0 0,0 0 0 0 0,-1 0 0 0 0,1-1 0 0 0,0 1 0 0 0,-1 0 0 0 0,1 0 0 0 0,0 0 1 0 0,0-1-1 0 0,-1 1 0 0 0,1 0 0 0 0,0 0 0 0 0,0 0 0 0 0,-1-1 0 0 0,1 1 0 0 0,0 0 0 0 0,0-1 0 0 0,0 1 0 0 0,-1 0 0 0 0,1-1 0 0 0,0 0-30 0 0,0 1 1 0 0,1-1-1 0 0,-1 0 0 0 0,0 0 0 0 0,0 1 0 0 0,1-1 0 0 0,-1 0 1 0 0,0 0-1 0 0,1 1 0 0 0,-1-1 0 0 0,1 1 0 0 0,-1-1 0 0 0,1 0 1 0 0,0 0-1 0 0,23-21 449 0 0,-9 11-320 0 0,8-7 64 0 0,1 1-1 0 0,47-25 1 0 0,117-39 420 0 0,-58 26-121 0 0,-111 46-455 0 0,55-21 334 0 0,-66 27-356 0 0,-1 1 0 0 0,1 0 0 0 0,0 1 1 0 0,0 0-1 0 0,-1 0 0 0 0,1 0 0 0 0,15 2 1 0 0,-22-1-56 0 0,1 0 0 0 0,0 0 0 0 0,0 1 0 0 0,0-1 0 0 0,-1 0 0 0 0,1 1 0 0 0,0 0 0 0 0,-1-1 0 0 0,1 1 0 0 0,0 0 0 0 0,-1 0 0 0 0,1 0 0 0 0,-1 0 0 0 0,1 0 0 0 0,-1 0 0 0 0,1 0 1 0 0,-1 1-1 0 0,0-1 0 0 0,0 0 0 0 0,0 1 0 0 0,0-1 0 0 0,0 1 0 0 0,0-1 0 0 0,0 1 0 0 0,0-1 0 0 0,0 1 0 0 0,-1 0 0 0 0,1 2 0 0 0,0-1 5 0 0,-1 1 1 0 0,0 0-1 0 0,0 0 0 0 0,0 0 0 0 0,0-1 1 0 0,-1 1-1 0 0,1 0 0 0 0,-1 0 0 0 0,0-1 1 0 0,0 1-1 0 0,-1 0 0 0 0,-2 5 1 0 0,-5 9 4 0 0,-1-1 0 0 0,-1-1 0 0 0,-17 21 0 0 0,-43 43 69 0 0,69-78-98 0 0,-72 67-521 0 0,40-39 262 0 0,23-21 52 0 0,-1 0 0 0 0,0 0 0 0 0,-1-1 0 0 0,1-1 0 0 0,-18 7-1 0 0,-70 23-558 0 0,59-22 739 0 0,26-11 27 0 0,14-4 0 0 0,2-1 9 0 0,9-2 28 0 0,16-4 21 0 0,25-6 28 0 0,25-6-92 0 0,-38 12 23 0 0,-18 3 6 0 0,35-4 1 0 0,-37 9-24 0 0,0 4 0 0 0,-12-3 0 0 0,5 3 0 0 0,7 18 0 0 0,-14-17 47 0 0,-1 0 1 0 0,-1 0-1 0 0,1 0 0 0 0,-1 0 0 0 0,0 1 0 0 0,-1-1 1 0 0,1 0-1 0 0,-1 1 0 0 0,0 0 0 0 0,-1-1 0 0 0,0 1 1 0 0,0-1-1 0 0,0 1 0 0 0,-1 0 0 0 0,-3 12 1 0 0,1-5 81 0 0,-1 1 0 0 0,-1 0 0 0 0,-1-1 0 0 0,0 0 1 0 0,-14 25-1 0 0,15-33-107 0 0,1 0-1 0 0,-1 0 1 0 0,0 0 0 0 0,0-1 0 0 0,-1 1-1 0 0,0-1 1 0 0,0-1 0 0 0,0 1 0 0 0,0-1-1 0 0,-1 0 1 0 0,0-1 0 0 0,-10 5 0 0 0,-8 1 44 0 0,-1-1 1 0 0,-31 6 0 0 0,18-5-38 0 0,-23 6-11 0 0,0-2-1 0 0,-77 5 1 0 0,126-19-51 0 0,13 0 17 0 0,-1 1-1 0 0,1 0 1 0 0,-1-1 0 0 0,1 1-1 0 0,-1 0 1 0 0,1-1 0 0 0,-1 1-1 0 0,1 0 1 0 0,-1-1 0 0 0,1 1 0 0 0,0-1-1 0 0,-1 1 1 0 0,1-1 0 0 0,0 1-1 0 0,-1-1 1 0 0,1 1 0 0 0,0-1 0 0 0,0 1-1 0 0,0-1 1 0 0,-1 1 0 0 0,1-1-1 0 0,0 1 1 0 0,0-1 0 0 0,0 0-1 0 0,0 1 1 0 0,0-1 0 0 0,0 1 0 0 0,0-1-1 0 0,0 1 1 0 0,0-1 0 0 0,0 0-1 0 0,0 1 1 0 0,1-1 0 0 0,-1 1-1 0 0,0-1 1 0 0,0 1 0 0 0,0-1 0 0 0,1 1-1 0 0,0-2 1 0 0,14-21-302 0 0,-13 20 221 0 0,13-17-466 0 0,-4 5-283 0 0,1 0-1 0 0,17-16 1 0 0,-27 29 330 0 0,-2 2 10 0 0,0 0 17 0 0,0 0 60 0 0,2 0 21 0 0,5 0-13 0 0,-2 0-3556 0 0,-5 0-483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8751 0 0,'0'0'399'0'0,"0"0"-4"0"0,2-1-7 0 0,0 2 5894 0 0,-4 4-2292 0 0,-9 13-1087 0 0,-22 29-4817 0 0,25-35 2911 0 0,-40 46-987 0 0,2-1-421 0 0,-8 14-1308 0 0,54-71 1654 0 0,0 0-1 0 0,0 1 1 0 0,-1-1-1 0 0,1 0 0 0 0,0 0 1 0 0,0 1-1 0 0,-1-1 1 0 0,1 0-1 0 0,0 1 1 0 0,0-1-1 0 0,0 0 1 0 0,0 1-1 0 0,-1-1 1 0 0,1 0-1 0 0,0 1 0 0 0,0-1 1 0 0,0 1-1 0 0,0-1 1 0 0,0 0-1 0 0,0 1 1 0 0,0-1-1 0 0,0 0 1 0 0,0 1-1 0 0,0-1 0 0 0,0 1 1 0 0,0-1-1 0 0,0 0 1 0 0,1 1-1 0 0,-1-1 1 0 0,0 0-1 0 0,0 1 1 0 0,0-1-1 0 0,0 0 1 0 0,1 1-1 0 0,-1-1 0 0 0,0 0 1 0 0,1 1-1 0 0,11 2-1640 0 0,7-3-137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7 286 12031 0 0,'0'0'554'0'0,"0"0"-17"0"0,-2 0-345 0 0,2 0-182 0 0,0 0-1 0 0,0 1 1 0 0,-1-1 0 0 0,1 0 0 0 0,0 0-1 0 0,0 0 1 0 0,0 0 0 0 0,0 0 0 0 0,0 0-1 0 0,0 0 1 0 0,0 0 0 0 0,-1 0 0 0 0,1 0-1 0 0,0 0 1 0 0,0 0 0 0 0,0 0 0 0 0,0 0-1 0 0,0 0 1 0 0,-1 0 0 0 0,1 0 0 0 0,0 0-1 0 0,0 0 1 0 0,0 0 0 0 0,0 0 0 0 0,0 0-1 0 0,0 0 1 0 0,0 0 0 0 0,-1 0 0 0 0,1-1-1 0 0,0 1 1 0 0,0 0 0 0 0,0 0 0 0 0,0 0-1 0 0,0 0 1 0 0,0 0 0 0 0,0 0-1 0 0,0 0 1 0 0,0 0 0 0 0,-1-1 0 0 0,1 1-1 0 0,0 0 1 0 0,0 0 0 0 0,0 0 0 0 0,0 0-1 0 0,0 0 1 0 0,0 0 0 0 0,0 0 0 0 0,0-1-1 0 0,0 1 1 0 0,0 0 0 0 0,0 0 0 0 0,0 0-1 0 0,0 0 1 0 0,0 0 0 0 0,0-1 0 0 0,0 1-1 0 0,0 0 1 0 0,0 0 0 0 0,0 0 0 0 0,0 0-1 0 0,0 0 1 0 0,0 0 0 0 0,0 0 0 0 0,1-1-1 0 0,-1 1 1 0 0,0 0 0 0 0,0 0 0 0 0,9-15 1406 0 0,19-19 630 0 0,18-14-2037 0 0,56-64 69 0 0,-95 104 58 0 0,0 1 0 0 0,0-1 0 0 0,1 1 0 0 0,-1 1 1 0 0,2-1-1 0 0,-1 1 0 0 0,1 1 0 0 0,0 0 0 0 0,17-8 0 0 0,-24 12 275 0 0,1 2 45 0 0,-1 0-421 0 0,0-1 0 0 0,0 1 1 0 0,1 0-1 0 0,-1 0 0 0 0,0 0 1 0 0,0 0-1 0 0,0 0 0 0 0,0 1 1 0 0,0-1-1 0 0,-1 0 0 0 0,1 1 0 0 0,0 0 1 0 0,-1-1-1 0 0,1 1 0 0 0,1 3 1 0 0,0-1 81 0 0,-1 0 0 0 0,0 0 0 0 0,0 0 0 0 0,0 0 0 0 0,-1 1 0 0 0,1-1 0 0 0,0 7 0 0 0,0-1 41 0 0,-1 0 0 0 0,0 0 0 0 0,-1 0 0 0 0,0 0 0 0 0,-1 0 0 0 0,0 0 0 0 0,-3 11 0 0 0,-22 82-470 0 0,24-93-677 0 0,-1 0 0 0 0,-5 12-1 0 0,3-10-474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21 12407 0 0,'0'0'566'0'0,"0"0"-6"0"0,0-2-363 0 0,0-5-85 0 0,0 5 356 0 0,0 2-281 0 0,-1-1-1 0 0,1 0 1 0 0,-1 1 0 0 0,1-1-1 0 0,-1 0 1 0 0,0 1 0 0 0,1-1-1 0 0,-1 1 1 0 0,0-1 0 0 0,1 0-1 0 0,-1 1 1 0 0,0 0 0 0 0,0-1-1 0 0,1 1 1 0 0,-1-1 0 0 0,0 1-1 0 0,0 0 1 0 0,0 0 0 0 0,1 0-1 0 0,-1-1 1 0 0,0 1 0 0 0,-2 0-1 0 0,-5 10-164 0 0,1 1-1 0 0,0 0 1 0 0,0 0-1 0 0,-9 21 1 0 0,-16 55 41 0 0,4-11-46 0 0,-115 204 125 0 0,90-184-102 0 0,-83 118 106 0 0,133-210-147 0 0,0-1 0 0 0,0 1 1 0 0,0-1-1 0 0,0 0 0 0 0,-6 3 0 0 0,2-1-42 0 0,6-4-211 0 0,1-1-110 0 0,0 0-27 0 0,0 0-118 0 0,-1-10-1388 0 0,1 9 1693 0 0,0-1 0 0 0,0 1 0 0 0,0-1 1 0 0,0 1-1 0 0,0-1 0 0 0,0 1 0 0 0,0-1 0 0 0,0 1 1 0 0,1-1-1 0 0,0-1 0 0 0,7-15-4827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0 11975 0 0,'0'0'267'0'0,"-1"2"42"0"0,1 1-243 0 0,-1 0 0 0 0,-1 0 0 0 0,1 0 0 0 0,0 0 1 0 0,-1-1-1 0 0,1 1 0 0 0,-1 0 0 0 0,0-1 0 0 0,-3 4 0 0 0,-24 24 0 0 0,18-19-57 0 0,-289 309 2031 0 0,241-253-1932 0 0,18-23 166 0 0,3 2 1 0 0,-38 59-1 0 0,-119 223 843 0 0,186-312-1366 0 0,-1-1 0 0 0,0 0 0 0 0,-15 17 0 0 0,21-27 173 0 0,0-1-1 0 0,-1 1 0 0 0,0-1 1 0 0,0 0-1 0 0,0 0 1 0 0,0-1-1 0 0,-1 1 0 0 0,1-1 1 0 0,-1 0-1 0 0,0-1 0 0 0,0 1 1 0 0,-11 2-1 0 0,7-6 333 0 0,8-1-1303 0 0,2 2 810 0 0,-1 0-4903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4 185 10591 0 0,'0'0'819'0'0,"0"0"-356"0"0,0 0 486 0 0,-1 2 274 0 0,0-2-1139 0 0,1 1 0 0 0,0-1 1 0 0,0 1-1 0 0,0-1 1 0 0,-1 1-1 0 0,1-1 0 0 0,0 1 1 0 0,0 0-1 0 0,0-1 1 0 0,0 1-1 0 0,0-1 0 0 0,0 1 1 0 0,0-1-1 0 0,0 1 1 0 0,0-1-1 0 0,0 1 0 0 0,0-1 1 0 0,0 1-1 0 0,0-1 0 0 0,1 1 1 0 0,-1-1-1 0 0,0 1 1 0 0,0-1-1 0 0,0 1 0 0 0,1-1 1 0 0,-1 1-1 0 0,0-1 1 0 0,1 1-1 0 0,-1-1 0 0 0,0 0 1 0 0,1 1-1 0 0,-1-1 1 0 0,1 1-1 0 0,-1-1 0 0 0,1 0 1 0 0,-1 0-1 0 0,1 1 1 0 0,-1-1-1 0 0,1 0 0 0 0,-1 0 1 0 0,1 0-1 0 0,-1 1 1 0 0,2-1-1 0 0,3 2 73 0 0,0 1 1 0 0,1-1-1 0 0,-1-1 1 0 0,1 1-1 0 0,0-1 1 0 0,0 0-1 0 0,-1 0 0 0 0,9 0 1 0 0,8-2 526 0 0,20-2 1 0 0,-6 0-212 0 0,12-1-62 0 0,0-2 0 0 0,-1-2 0 0 0,48-14 0 0 0,134-54-206 0 0,-88 16-418 0 0,-76 32-1218 0 0,-63 27-30 0 0,0 0-3457 0 0,7-5-1478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1375 0 0,'0'0'496'0'0,"0"0"1546"0"0,-1 2 675 0 0,-11 12 2086 0 0,7-9-4247 0 0,0 1 1 0 0,1-1-1 0 0,0 1 0 0 0,0 0 1 0 0,-5 10-1 0 0,-13 44 692 0 0,2 0-1 0 0,-13 74 1 0 0,-9 27-199 0 0,29-121-804 0 0,-1-2 0 0 0,-3 0 1 0 0,-1 0-1 0 0,-1-2 0 0 0,-2-1 0 0 0,-36 46 0 0 0,-63 62-181 0 0,87-119 92 0 0,32-22-81 0 0,1-2-10 0 0,0 0 5 0 0,0 0 20 0 0,0 0 6 0 0,0 0 0 0 0,0 0-5 0 0,0 0-22 0 0,-3 0-16 0 0,-9 1-42 0 0,-1 7-11 0 0,5-1-12 0 0,6-5-24 0 0,2-2 84 0 0,4-6-8 0 0,0 0 0 0 0,1 0 0 0 0,-1 1 0 0 0,1-1 0 0 0,9-6 0 0 0,-3 1-4 0 0,53-63-122 0 0,6-6-400 0 0,-38 49-315 0 0,0 2-1 0 0,2 1 0 0 0,57-37 1 0 0,-86 63 566 0 0,11-1 185 0 0,-12 5 66 0 0,-2-1-9 0 0,-1 0 23 0 0,0-1 0 0 0,0 1 1 0 0,0-1-1 0 0,0 1 0 0 0,0 0 0 0 0,0 0 0 0 0,0-1 0 0 0,0 1 0 0 0,0 0 0 0 0,0 0 1 0 0,0 0-1 0 0,-1 0 0 0 0,1 0 0 0 0,0 0 0 0 0,-1 0 0 0 0,1 0 0 0 0,0 0 0 0 0,-1 0 0 0 0,1 3 1 0 0,5 21 456 0 0,-6-12-213 0 0,-1 0 1 0 0,0 0 0 0 0,-1-1-1 0 0,0 1 1 0 0,-8 24 0 0 0,5-19-130 0 0,-25 75 197 0 0,0 1-654 0 0,30-92-754 0 0,0-2-343 0 0,0 0-65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10591 0 0,'0'0'819'0'0,"0"0"-354"0"0,0 0 497 0 0,3 0 271 0 0,-2 0-1384 0 0,19 2 4674 0 0,-20-1-4395 0 0,1-1-1 0 0,0 0 0 0 0,0 0 1 0 0,-1 1-1 0 0,1-1 0 0 0,0 1 1 0 0,0-1-1 0 0,-1 1 1 0 0,1-1-1 0 0,-1 1 0 0 0,1-1 1 0 0,0 1-1 0 0,-1-1 1 0 0,1 1-1 0 0,-1 0 0 0 0,1-1 1 0 0,-1 1-1 0 0,0 0 1 0 0,1-1-1 0 0,-1 1 0 0 0,0 0 1 0 0,1 0-1 0 0,-1 0 1 0 0,0-1-1 0 0,0 1 0 0 0,1 1 1 0 0,-1 11 30 0 0,-1 0 1 0 0,0-1-1 0 0,-1 1 0 0 0,0 0 1 0 0,-5 14-1 0 0,0 5-47 0 0,2-10-61 0 0,0 0 0 0 0,-15 35-1 0 0,10-23-35 0 0,8-26-30 0 0,0 0 1 0 0,-1 0-1 0 0,-5 10 0 0 0,6-15-248 0 0,-2 4 505 0 0,3-3-6403 0 0,1-4-137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6359 0 0,'0'0'280'0'0,"0"0"64"0"0,-5 14-280 0 0,3 1-64 0 0,2 0 0 0 0,3 0-2816 0 0</inkml:trace>
  <inkml:trace contextRef="#ctx0" brushRef="#br0" timeOffset="1">79 549 6447 0 0,'0'0'499'0'0,"-11"-6"2025"0"0,9 5-1632 0 0,0 0 1 0 0,-1-1-1 0 0,1 1 0 0 0,0-1 0 0 0,0 0 0 0 0,0 1 1 0 0,1-1-1 0 0,-1 0 0 0 0,0 0 0 0 0,-1-3 1 0 0,1 3-531 0 0,1-1 1 0 0,-1 0-1 0 0,1 1 1 0 0,0-1-1 0 0,0 0 1 0 0,0 0-1 0 0,1 0 1 0 0,-2-4-1 0 0,2 3-278 0 0,0 1 0 0 0,0-1 0 0 0,0 0 0 0 0,0 1 0 0 0,1-1 0 0 0,-1 1 0 0 0,1-1-1 0 0,0 1 1 0 0,0-1 0 0 0,0 1 0 0 0,1-1 0 0 0,-1 1 0 0 0,1 0 0 0 0,0 0 0 0 0,0-1 0 0 0,3-3 0 0 0,15-17 197 0 0,67-78 67 0 0,-68 83-467 0 0,1 0 0 0 0,43-31 0 0 0,-25 24-97 0 0,-10 5-278 0 0,1 2 0 0 0,0 1 1 0 0,55-24-1 0 0,-82 41 174 0 0,-2 1-198 0 0,0 0-837 0 0,0 0-370 0 0,2 2-889 0 0,5 6-3286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313 479 8263 0 0,'0'0'375'0'0,"-1"3"-2"0"0,-12 23-225 0 0,3-8-22 0 0,7-15 156 0 0,-4 0 22 0 0,4 0-125 0 0,-1-1-1 0 0,1 1 0 0 0,-1-1 0 0 0,0 0 1 0 0,1 0-1 0 0,-1 0 0 0 0,0-1 0 0 0,0 0 1 0 0,0 1-1 0 0,0-2 0 0 0,-1 1 0 0 0,1 0 1 0 0,0-1-1 0 0,0 1 0 0 0,-1-1 0 0 0,1 0 1 0 0,0-1-1 0 0,0 1 0 0 0,0-1 0 0 0,-1 0 1 0 0,1 0-1 0 0,-6-2 0 0 0,-7-4-184 0 0,0-1 0 0 0,1-1-1 0 0,0 0 1 0 0,-15-11 0 0 0,3 1 280 0 0,22 16-195 0 0,1 0 1 0 0,0-1-1 0 0,0 0 1 0 0,1 0 0 0 0,-1 0-1 0 0,1-1 1 0 0,0 1-1 0 0,-4-7 1 0 0,7 9-45 0 0,-1 0 0 0 0,1 0 1 0 0,0 0-1 0 0,0-1 0 0 0,0 1 1 0 0,1-1-1 0 0,-1 1 1 0 0,0 0-1 0 0,1-1 0 0 0,0 1 1 0 0,-1-1-1 0 0,1 1 0 0 0,0-1 1 0 0,0 1-1 0 0,0-1 1 0 0,1 1-1 0 0,-1-1 0 0 0,1 1 1 0 0,-1-1-1 0 0,1 1 1 0 0,0 0-1 0 0,2-5 0 0 0,3-3-199 0 0,0 0 1 0 0,0 0-1 0 0,1 1 0 0 0,0 0 0 0 0,17-16 1 0 0,47-34-1240 0 0,-27 24 958 0 0,11-7-331 0 0,108-64 0 0 0,-157 103 816 0 0,16-10 218 0 0,42-18 0 0 0,-58 29-97 0 0,0-1 0 0 0,0 1 0 0 0,1 1 1 0 0,-1-1-1 0 0,1 1 0 0 0,-1 0 0 0 0,1 1 0 0 0,0-1 0 0 0,-1 1 0 0 0,1 1 0 0 0,0-1 0 0 0,6 3 0 0 0,-11-3-54 0 0,0 1-1 0 0,0-1 0 0 0,0 1 0 0 0,0 0 0 0 0,0 0 1 0 0,0 0-1 0 0,0 0 0 0 0,0 0 0 0 0,-1 1 1 0 0,1-1-1 0 0,-1 0 0 0 0,1 1 0 0 0,-1-1 0 0 0,1 1 1 0 0,-1 0-1 0 0,2 2 0 0 0,-1 0 5 0 0,-1-1 0 0 0,1 0 0 0 0,-1 1 0 0 0,0-1 0 0 0,0 1 0 0 0,0-1 0 0 0,-1 1 0 0 0,1 0-1 0 0,-1 3 1 0 0,0 2 33 0 0,0-1 0 0 0,-1 1 0 0 0,0-1 0 0 0,-1 0 0 0 0,0 1 0 0 0,0-1 0 0 0,-5 13 0 0 0,0-6-46 0 0,-1-1-1 0 0,-1 1 1 0 0,0-1 0 0 0,-1-1 0 0 0,-21 24 0 0 0,-67 53 41 0 0,58-54-45 0 0,23-21-165 0 0,-1-1 1 0 0,0-1 0 0 0,-1 0-1 0 0,-31 16 1 0 0,47-28-112 0 0,1 0 0 0 0,0 0 0 0 0,0 0 0 0 0,0 0 1 0 0,-1-1-1 0 0,1 1 0 0 0,-1-1 0 0 0,1 0 0 0 0,0 1 0 0 0,-1-1 0 0 0,1 0 1 0 0,0 0-1 0 0,-1-1 0 0 0,-2 1 0 0 0,-6-4-5597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 6911 0 0,'0'0'315'0'0,"0"0"-7"0"0,-2 0-199 0 0,-2-1 210 0 0,1 1-1 0 0,0-1 0 0 0,-1 1 1 0 0,1 0-1 0 0,-1 0 0 0 0,1 0 0 0 0,-1 1 1 0 0,1-1-1 0 0,-1 1 0 0 0,1 0 1 0 0,-1 0-1 0 0,1 0 0 0 0,0 0 1 0 0,0 1-1 0 0,0-1 0 0 0,0 1 0 0 0,-5 3 1 0 0,-4 3 383 0 0,0 1 0 0 0,-20 19 0 0 0,18-13-484 0 0,0 1-1 0 0,2-1 1 0 0,-1 2-1 0 0,-14 27 1 0 0,-33 77 874 0 0,52-103-978 0 0,-13 33 158 0 0,2 1 0 0 0,3 1 0 0 0,-11 56 0 0 0,20-51-184 0 0,5-42-577 0 0,0 1 1 0 0,-5 18-1 0 0,-2-10-5771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63 8207 0 0,'-1'4'167'0'0,"-4"5"54"0"0,4-8-69 0 0,0 0 0 0 0,0-1 0 0 0,0 1 0 0 0,0-1 0 0 0,-1 1 0 0 0,1-1 0 0 0,0 0 0 0 0,0 1 0 0 0,-1-1 0 0 0,1 0 0 0 0,0 0 0 0 0,0 0 0 0 0,-3 0 0 0 0,-3-1 941 0 0,7 1-867 0 0,-1 0-1 0 0,1 0 1 0 0,-1 0-1 0 0,0 0 0 0 0,1 0 1 0 0,-1 0-1 0 0,1-1 1 0 0,-1 1-1 0 0,1 0 1 0 0,-1 0-1 0 0,1-1 1 0 0,-1 1-1 0 0,1 0 0 0 0,-1 0 1 0 0,1-1-1 0 0,0 1 1 0 0,-1-1-1 0 0,1 1 1 0 0,-1 0-1 0 0,1-1 1 0 0,0 1-1 0 0,-1-1 0 0 0,1 1 1 0 0,0-1-1 0 0,0 1 1 0 0,-1-1-1 0 0,1 1 1 0 0,0-1-1 0 0,0 1 1 0 0,0-1-1 0 0,0 0 0 0 0,0 1 1 0 0,-1-1-1 0 0,1 1 1 0 0,0-1-1 0 0,0 1 1 0 0,1-2-1 0 0,3 1 1912 0 0,7 5-1242 0 0,20 13-1029 0 0,-6-3 284 0 0,-11-8-105 0 0,1 0 0 0 0,-1 0 0 0 0,1-2-1 0 0,1 0 1 0 0,-1-1 0 0 0,1 0 0 0 0,-1-1 0 0 0,20 0-1 0 0,-13-3 9 0 0,0 0 0 0 0,0-2 0 0 0,0-1 0 0 0,0 0-1 0 0,26-10 1 0 0,27-10-1 0 0,122-36 115 0 0,-169 54-123 0 0,40-4 0 0 0,-22 4-711 0 0,-43 5 476 0 0,1 1-1 0 0,0 0 0 0 0,-1 0 1 0 0,1 0-1 0 0,0 0 1 0 0,-1 1-1 0 0,6 0 1 0 0,10 7-6106 0 0,-17-7-586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53 6911 0 0,'0'0'528'0'0,"-2"-2"-341"0"0,-5-4 109 0 0,5 5 1128 0 0,2 1-1204 0 0,0-1 0 0 0,-1 1 1 0 0,1 0-1 0 0,0 0 0 0 0,-1-1 0 0 0,1 1 0 0 0,0 0 0 0 0,-1 0 1 0 0,1-1-1 0 0,0 1 0 0 0,-1 0 0 0 0,1 0 0 0 0,0 0 1 0 0,-1 0-1 0 0,1 0 0 0 0,0 0 0 0 0,-1 0 0 0 0,1 0 0 0 0,-1 0 1 0 0,1 0-1 0 0,0 0 0 0 0,-1 0 0 0 0,1 0 0 0 0,0 0 1 0 0,-1 0-1 0 0,1 0 0 0 0,-1 0 0 0 0,1 0 0 0 0,-1 0 0 0 0,-11 3 1625 0 0,12-3-2098 0 0,-33 8 1625 0 0,31-7-1032 0 0,2-1 4 0 0,0 0 2 0 0,0 0 6 0 0,0 0 6 0 0,0 0 2 0 0,0 0-22 0 0,0 0-97 0 0,0 0-45 0 0,0 0-11 0 0,3 0-10 0 0,14-2-33 0 0,-1 0-1 0 0,31-7 1 0 0,2-2 26 0 0,-47 11-161 0 0,60-10 202 0 0,67-2-1 0 0,-60 9-237 0 0,15 0-470 0 0,118 9 0 0 0,-146 0-4870 0 0,-2 0-1835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57 138 8287 0 0,'-3'0'97'0'0,"1"0"-1"0"0,-1-1 0 0 0,0 1 0 0 0,1-1 0 0 0,-1 0 0 0 0,0 0 1 0 0,1 0-1 0 0,-1 0 0 0 0,-3-3 0 0 0,-13-6 86 0 0,17 9 1065 0 0,-3-5 1519 0 0,6 4 3404 0 0,7-1-5893 0 0,0 1-1 0 0,1 1 1 0 0,-1-1 0 0 0,1 2-1 0 0,-1-1 1 0 0,11 1 0 0 0,25-2 366 0 0,275-40 846 0 0,-104 18-1068 0 0,-120 16-289 0 0,197-14-2378 0 0,-214 20-4967 0 0,-44 2 819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2303 0 0,'0'0'651'0'0,"0"0"1892"0"0,0 0 826 0 0,0 0 167 0 0,0 0-341 0 0,0 0-1555 0 0,0 0-686 0 0,-1 2-139 0 0,-2 20-412 0 0,-1 1 1 0 0,-14 40-1 0 0,-24 44 1061 0 0,14-37-1065 0 0,-32 71-661 0 0,50-122 209 0 0,0-1-1 0 0,-1 0 0 0 0,-1-1 1 0 0,0 0-1 0 0,-18 18 0 0 0,25-30-385 0 0,0 0 652 0 0,2-4-7893 0 0,3-1 1810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85 11975 0 0,'-1'2'267'0'0,"-2"2"-125"0"0,-1 1 1 0 0,0-1-1 0 0,0-1 1 0 0,0 1-1 0 0,-6 3 1 0 0,-18 18 47 0 0,0 1 733 0 0,37-19 98 0 0,-5-6-862 0 0,0 0-1 0 0,0 1 1 0 0,0-1 0 0 0,0 0-1 0 0,0-1 1 0 0,0 1-1 0 0,0-1 1 0 0,0 0-1 0 0,6 0 1 0 0,39-6 1020 0 0,-37 3-872 0 0,47-8 238 0 0,66-24-1 0 0,-52 14-513 0 0,-52 14-31 0 0,0-2 0 0 0,-1 0 0 0 0,0-1 0 0 0,34-24 0 0 0,-48 31 0 0 0,-4 2 0 0 0,-1 1 0 0 0,0 0 0 0 0,-1-1 0 0 0,1 1 0 0 0,0 0 0 0 0,-1-1 0 0 0,1 1 0 0 0,-1 0 0 0 0,1-1 0 0 0,0 1 0 0 0,-1-1 0 0 0,1 1 0 0 0,-1-1 0 0 0,1 1 0 0 0,-1-1 0 0 0,0 1 0 0 0,1-1 0 0 0,-1 1 0 0 0,0-1 0 0 0,1 0 0 0 0,-1 1 0 0 0,0-1 0 0 0,1 0 0 0 0,-1 0 0 0 0,0 1 0 0 0,0-1 0 0 0,1 1 0 0 0,-1 0 0 0 0,0-1 0 0 0,0 1 0 0 0,0 0 0 0 0,0 0 0 0 0,0-1 0 0 0,1 1 0 0 0,-1 0 0 0 0,0-1 0 0 0,0 1 0 0 0,0 0 0 0 0,0-1 0 0 0,0 1 0 0 0,0 0 0 0 0,0-1 0 0 0,0 1 0 0 0,0 0 0 0 0,0-1 0 0 0,0 1 0 0 0,0 0 0 0 0,-1 0 0 0 0,1-1 0 0 0,0 1 0 0 0,0 0 0 0 0,0-1 0 0 0,0 1 0 0 0,0 0 0 0 0,-1 0 0 0 0,1-1 0 0 0,0 1 0 0 0,0 0 0 0 0,0 0 0 0 0,-1-1 0 0 0,1 1 0 0 0,0 0 0 0 0,0 0 0 0 0,-1 0 0 0 0,1-1 0 0 0,0 1 0 0 0,-1 0 0 0 0,1 0 0 0 0,0 0 0 0 0,0 0 0 0 0,-1 0 0 0 0,1 0 0 0 0,0 0 0 0 0,-1 0 0 0 0,1 0 0 0 0,0 0 0 0 0,-1 0 0 0 0,1 0 0 0 0,0 0 0 0 0,-1 0 0 0 0,-8-2-191 0 0,0 1-1 0 0,0 0 0 0 0,0 0 1 0 0,0 1-1 0 0,0 0 1 0 0,0 1-1 0 0,1 0 0 0 0,-15 3 1 0 0,-5 0-77 0 0,13-1 356 0 0,0 0 0 0 0,0 1 0 0 0,0 1 0 0 0,0 0 0 0 0,1 1 0 0 0,0 1 0 0 0,0 0 0 0 0,1 1 0 0 0,0 0 0 0 0,-15 13 0 0 0,-12 13 423 0 0,-58 63 0 0 0,93-92-509 0 0,-113 136-2 0 0,96-112 0 0 0,2 2 0 0 0,-31 66 0 0 0,49-93 0 0 0,0 0 0 0 0,1 0 0 0 0,-1 0 0 0 0,1 0 0 0 0,0 0 0 0 0,0 0 0 0 0,1 0 0 0 0,-1 0 0 0 0,1 5 0 0 0,0-7 0 0 0,1 1 0 0 0,-1-1 0 0 0,1 0 0 0 0,-1 0 0 0 0,1 0 0 0 0,0 1 0 0 0,0-1 0 0 0,0 0 0 0 0,0 0 0 0 0,1 0 0 0 0,-1-1 0 0 0,0 1 0 0 0,1 0 0 0 0,-1 0 0 0 0,1-1 0 0 0,0 1 0 0 0,2 1 0 0 0,2 2 86 0 0,1-1-1 0 0,-1-1 0 0 0,0 1 1 0 0,1-1-1 0 0,0 0 1 0 0,0-1-1 0 0,0 0 1 0 0,9 2-1 0 0,63 7 1240 0 0,-44-7-1371 0 0,-11 0 43 0 0,-13-2-7 0 0,0-1 0 0 0,0 0 0 0 0,0 0-1 0 0,-1-1 1 0 0,20-2 0 0 0,-27 2-197 0 0,1-1-1 0 0,-1 1 1 0 0,0-1 0 0 0,0 0-1 0 0,6-2 1 0 0,1 0-1131 0 0,15-4-5488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339 125 8495 0 0,'0'0'388'0'0,"0"0"-10"0"0,-3 1-240 0 0,-11 0-117 0 0,10-1 13 0 0,0 0-1 0 0,0 0 0 0 0,0 1 0 0 0,0-1 0 0 0,0 1 1 0 0,0 0-1 0 0,0 0 0 0 0,-4 3 0 0 0,-90 55 2445 0 0,97-59-2001 0 0,-1 1 16 0 0,-13 5 1306 0 0,15-6-1706 0 0,0-1-1 0 0,-1 1 0 0 0,1 0 0 0 0,0 0 0 0 0,0-1 1 0 0,0 1-1 0 0,0 0 0 0 0,1 0 0 0 0,-1-1 0 0 0,0 1 1 0 0,0 0-1 0 0,0 0 0 0 0,0-1 0 0 0,0 1 0 0 0,0 0 1 0 0,0 0-1 0 0,0 0 0 0 0,0-1 0 0 0,1 1 0 0 0,-1 0 1 0 0,0 0-1 0 0,0 0 0 0 0,0-1 0 0 0,0 1 0 0 0,1 0 1 0 0,-1 0-1 0 0,0 0 0 0 0,0 0 0 0 0,0 0 1 0 0,1-1-1 0 0,27-21 1722 0 0,13-1-1135 0 0,84-34 0 0 0,49-3 196 0 0,-172 59-854 0 0,97-25 694 0 0,-89 24-646 0 0,0 1 1 0 0,0 0-1 0 0,0 1 1 0 0,0 0-1 0 0,0 0 0 0 0,0 1 1 0 0,0 0-1 0 0,10 3 0 0 0,-7 0-35 0 0,-13-3-32 0 0,1-1 1 0 0,0 0-1 0 0,-1 1 0 0 0,1-1 1 0 0,0 1-1 0 0,-1 0 1 0 0,1-1-1 0 0,-1 1 0 0 0,1 0 1 0 0,-1-1-1 0 0,1 1 1 0 0,-1 0-1 0 0,1-1 0 0 0,-1 1 1 0 0,0 0-1 0 0,1 0 1 0 0,-1-1-1 0 0,0 1 0 0 0,0 0 1 0 0,0 1-1 0 0,1 0 1 0 0,3 14-3 0 0,-5 0 0 0 0,-2-9 0 0 0,0-1 0 0 0,0 1 0 0 0,-1-1 0 0 0,0 0 0 0 0,0 0 0 0 0,0-1 0 0 0,-1 1 0 0 0,1-1 0 0 0,-8 6 0 0 0,-8 7 0 0 0,-24 15 0 0 0,21-18 0 0 0,-28 14 0 0 0,8-5 0 0 0,-39 20-251 0 0,42-23-52 0 0,-51 35 0 0 0,0 0-417 0 0,46-29-223 0 0,43-25 815 0 0,2-2 11 0 0,0 0 37 0 0,13-8-24 0 0,9-3 90 0 0,-1 1 1 0 0,2 1-1 0 0,41-11 1 0 0,74-9 488 0 0,-127 27-427 0 0,7 0 64 0 0,0 0 0 0 0,0 2 0 0 0,0 0 0 0 0,0 0 0 0 0,0 2 0 0 0,21 4 0 0 0,-35-5-92 0 0,-1 0 0 0 0,1 0 0 0 0,-1 0 0 0 0,1 0 0 0 0,-1 1 0 0 0,1 0 0 0 0,5 3 0 0 0,9 8-19 0 0,-16-10 9 0 0,-1 0 11 0 0,1-1 20 0 0,0 1-1 0 0,0-1 1 0 0,-1 0 0 0 0,1 1-1 0 0,-1-1 1 0 0,0 1 0 0 0,0 0-1 0 0,0-1 1 0 0,0 1 0 0 0,0 0-1 0 0,-1-1 1 0 0,1 1-1 0 0,-1 0 1 0 0,1 0 0 0 0,-1 0-1 0 0,0 0 1 0 0,0-1 0 0 0,-1 1-1 0 0,1 0 1 0 0,0 0 0 0 0,-1 0-1 0 0,0-1 1 0 0,0 1 0 0 0,-1 4-1 0 0,-6 9 26 0 0,4-12-29 0 0,0-1-28 0 0,-6 5-9 0 0,0 1 0 0 0,-1-2 0 0 0,1 1 0 0 0,-2-2 0 0 0,1 1 0 0 0,-1-2 0 0 0,-20 8 0 0 0,-18 9 0 0 0,-109 53-85 0 0,97-47 53 0 0,31-16 29 0 0,0-1 0 0 0,-1-1 1 0 0,-42 6-1 0 0,65-14-16 0 0,-1 0-1 0 0,1-1 0 0 0,-1-1 1 0 0,1 1-1 0 0,-1-2 0 0 0,1 1 1 0 0,-1-1-1 0 0,1-1 0 0 0,-1 0 1 0 0,-12-4-1 0 0,20 5-84 0 0,1-1 107 0 0,-6-15-2292 0 0,7 16 1800 0 0,-1 0 0 0 0,1 0 0 0 0,0-1 0 0 0,0 1 0 0 0,0 0 0 0 0,0 0 0 0 0,0-1 0 0 0,1 1 0 0 0,-1 0-1 0 0,0 0 1 0 0,0 0 0 0 0,1-2 0 0 0,6-10-5499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69 6447 0 0,'0'0'142'0'0,"1"-1"22"0"0,15-10 170 0 0,10-7 171 0 0,0 2 3506 0 0,-25 15-3467 0 0,6-2 352 0 0,-6 3-707 0 0,0 0 0 0 0,0-1 0 0 0,0 1 0 0 0,0 0 0 0 0,0-1 0 0 0,0 1 0 0 0,-1-1 0 0 0,1 1 0 0 0,0-1 0 0 0,0 1 0 0 0,1-2 0 0 0,3-4-101 0 0,-4 5 283 0 0,1-3 153 0 0,0 2 3048 0 0,-4 11-3286 0 0,-1 0 1 0 0,0 0-1 0 0,0 0 1 0 0,0-1-1 0 0,-6 10 1 0 0,-26 42-499 0 0,13-25 310 0 0,4-5-98 0 0,2-6 0 0 0,-21 49 0 0 0,34-66-277 0 0,-1-1 1 0 0,1 1-1 0 0,-1-1 0 0 0,-7 9 0 0 0,10-14-165 0 0,15-2 765 0 0,0 0 1 0 0,0-2 0 0 0,0 0-1 0 0,20-7 1 0 0,11-2-116 0 0,-2 2-208 0 0,3-1 0 0 0,69-7 0 0 0,-105 17-201 0 0,-9 1-850 0 0,-1 0-385 0 0,0 0-78 0 0,0 0-20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142 134 11975 0 0,'0'0'267'0'0,"1"-2"42"0"0,5-6-150 0 0,-1 1 0 0 0,1-1 0 0 0,0 1 0 0 0,1 1 0 0 0,7-8-1 0 0,41-28 1544 0 0,-13 10 371 0 0,-34 26-1561 0 0,-7 5 0 0 0,-1 1 0 0 0,0 0 0 0 0,0 0 0 0 0,0 0 0 0 0,0 0 0 0 0,0 0-69 0 0,-1 3-294 0 0,-15 42 890 0 0,-38 71 0 0 0,31-68-1053 0 0,-37 74 14 0 0,-43 93 0 0 0,92-181 14 0 0,9-26-154 0 0,-1-1-1 0 0,1 1 1 0 0,-1-1-1 0 0,-1 1 0 0 0,-5 9 1 0 0,8-16-813 0 0,1-1-58 0 0,0 0-12 0 0,0 0-1 0 0,0 0 0 0 0,0 0-954 0 0,0 0-3820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2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19 103 10135 0 0,'0'0'231'0'0,"0"0"29"0"0,0 0 19 0 0,-1 0-41 0 0,-9-4-1017 0 0,2-2 3763 0 0,9 0 318 0 0,9-2-2161 0 0,-5 5-907 0 0,1 1-1 0 0,0-1 0 0 0,0 1 1 0 0,0 1-1 0 0,0-1 0 0 0,6 0 1 0 0,15-5-236 0 0,-1-1 397 0 0,11-4 180 0 0,1 1 0 0 0,52-7 0 0 0,-74 15-411 0 0,-8 2-61 0 0,-1 0 0 0 0,1 0 0 0 0,0 0 0 0 0,0 1 0 0 0,0 0 0 0 0,0 1 0 0 0,0-1 0 0 0,9 3 0 0 0,-16-2-119 0 0,0-1 0 0 0,0 1 0 0 0,0 0 0 0 0,0-1 0 0 0,0 1 0 0 0,0 0 0 0 0,0 0 0 0 0,0 0 1 0 0,0-1-1 0 0,-1 1 0 0 0,1 0 0 0 0,0 0 0 0 0,0 0 0 0 0,-1 0 0 0 0,1 0 0 0 0,-1 0 0 0 0,1 1 0 0 0,-1-1 0 0 0,1 0 0 0 0,-1 0 0 0 0,0 0 0 0 0,0 0 1 0 0,1 1-1 0 0,-1 1 0 0 0,0 0 140 0 0,0 0 0 0 0,0-1 0 0 0,0 1 1 0 0,0 0-1 0 0,0 0 0 0 0,-1 0 0 0 0,0-1 1 0 0,-1 6-1 0 0,-3 1-131 0 0,0 0-1 0 0,0 0 1 0 0,-1-1 0 0 0,0 0 0 0 0,-10 11 0 0 0,-40 34-1611 0 0,40-40 1341 0 0,-1-1 0 0 0,0-1 1 0 0,-1 0-1 0 0,0-1 0 0 0,-1-1 1 0 0,0-1-1 0 0,-36 11 0 0 0,49-17 277 0 0,0 0 0 0 0,0 1 0 0 0,-9 5 0 0 0,15-8 0 0 0,1 0 0 0 0,-1 0 0 0 0,0 0 0 0 0,0 0 0 0 0,0 0 0 0 0,0 0 0 0 0,1 0 0 0 0,-1 0 0 0 0,0 0 0 0 0,0 0 0 0 0,0 1 0 0 0,0-1 0 0 0,1 0 0 0 0,-1 0 0 0 0,0 0 0 0 0,0 0 0 0 0,0 0 0 0 0,0 0 0 0 0,1 0 0 0 0,-1 1 0 0 0,0-1 0 0 0,0 0 0 0 0,0 0 0 0 0,0 0 0 0 0,0 0 0 0 0,0 0 0 0 0,0 1 0 0 0,0-1 0 0 0,0 0 0 0 0,1 0 0 0 0,-1 0 0 0 0,0 0 0 0 0,0 1 0 0 0,0-1 0 0 0,0 0 0 0 0,0 0 0 0 0,0 0 0 0 0,0 1 0 0 0,0-1 0 0 0,0 0 0 0 0,0 0 0 0 0,0 0 0 0 0,0 0 0 0 0,0 1 0 0 0,-1-1 0 0 0,1 0 0 0 0,0 0 0 0 0,0 0 0 0 0,0 0 0 0 0,0 1 0 0 0,0-1 0 0 0,0 0 0 0 0,0 0 0 0 0,0 0 0 0 0,0 0 0 0 0,-1 0 0 0 0,1 1 0 0 0,0-1 0 0 0,0 0 0 0 0,0 0 0 0 0,0 0 0 0 0,-1 0 0 0 0,1 0 0 0 0,0 0 0 0 0,0 0 0 0 0,13 3 0 0 0,-7-4 0 0 0,0 1 0 0 0,1-1 0 0 0,-1 0 0 0 0,0 0 0 0 0,7-2 0 0 0,24-4 0 0 0,-7 5 0 0 0,1 0 0 0 0,31 2 0 0 0,-53 1 0 0 0,0 0 0 0 0,0 0 0 0 0,0 1 0 0 0,0 0 0 0 0,0 0 0 0 0,0 1 0 0 0,15 8 0 0 0,-15-5 0 0 0,-2 1 0 0 0,-6-4 11 0 0,0-1 0 0 0,0 1 0 0 0,-1-1 0 0 0,1 1 0 0 0,0-1 0 0 0,-1 1 0 0 0,0-1 0 0 0,0 1 0 0 0,0 0 0 0 0,0-1 0 0 0,0 1 0 0 0,0-1 0 0 0,-1 1 0 0 0,1-1 0 0 0,-1 1 0 0 0,1-1 0 0 0,-1 1 0 0 0,0-1 0 0 0,0 1 0 0 0,0-1 0 0 0,-1 0 0 0 0,-1 4 0 0 0,-5 5 114 0 0,0 0-1 0 0,-1-1 1 0 0,-11 11 0 0 0,10-9-1 0 0,1-4 71 0 0,1 0 0 0 0,-2 0 0 0 0,1-1 0 0 0,-1 0 0 0 0,-11 6 0 0 0,-56 24-251 0 0,-3 2 58 0 0,50-24-2 0 0,18-9 0 0 0,1 0 0 0 0,-19 13 0 0 0,24-13-133 0 0,5-5-563 0 0,1-1-257 0 0,0 0-741 0 0,0 0-2878 0 0,0 0-1228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94 6447 0 0,'0'0'298'0'0,"0"0"-10"0"0,-9-4 1766 0 0,-2-1-518 0 0,9 5-1024 0 0,2 0 0 0 0,0 0 0 0 0,0 0 0 0 0,-1 0-69 0 0,-7-1-294 0 0,1 0-61 0 0,6 1 283 0 0,2-1 117 0 0,120-54 629 0 0,-117 53-1105 0 0,6-3 255 0 0,1 1 0 0 0,0 0 1 0 0,0 1-1 0 0,0 0 0 0 0,1 1 1 0 0,12-1-1 0 0,-12 5-118 0 0,-11-1-148 0 0,1 1 0 0 0,0-1 0 0 0,0 1-1 0 0,-1-1 1 0 0,1 1 0 0 0,-1 0 0 0 0,1-1 0 0 0,-1 1-1 0 0,0 0 1 0 0,1 0 0 0 0,-1 0 0 0 0,0 0 0 0 0,0 0-1 0 0,-1 0 1 0 0,1 1 0 0 0,0-1 0 0 0,-1 0 0 0 0,1 0-1 0 0,-1 0 1 0 0,0 1 0 0 0,0-1 0 0 0,0 0 0 0 0,0 1-1 0 0,0 2 1 0 0,-1 4-2 0 0,0 0 1 0 0,0 0-1 0 0,-1 0 0 0 0,-5 15 0 0 0,4-14 1 0 0,2-6 0 0 0,-1 0 0 0 0,1 0 0 0 0,0-1 0 0 0,-1 1 0 0 0,0-1 0 0 0,0 0 0 0 0,-4 6 0 0 0,2-2 0 0 0,0-3 0 0 0,-7 3 0 0 0,9-5 0 0 0,0-1 0 0 0,0 1 0 0 0,0-1 0 0 0,0 0 0 0 0,0 0 0 0 0,0 0 0 0 0,-1 0 0 0 0,1 0 0 0 0,0 0 0 0 0,-1-1 0 0 0,1 1 0 0 0,-5 0 0 0 0,-7 1 0 0 0,-21 13 0 0 0,0 0 0 0 0,1 3 0 0 0,1 0 0 0 0,0 3 0 0 0,-41 32 0 0 0,47-28 0 0 0,14-13 0 0 0,-21 15 0 0 0,31-24-137 0 0,0 0-1 0 0,0 0 1 0 0,0 0-1 0 0,0 0 1 0 0,-3 5-1 0 0,4-5 10 0 0,0 0 0 0 0,-1 0 0 0 0,1 0 1 0 0,-1-1-1 0 0,0 1 0 0 0,1-1 0 0 0,-1 1 0 0 0,-5 2 0 0 0,2-2 112 0 0,-3 0 16 0 0,0-1 0 0 0,6-2 0 0 0,0 0 0 0 0,0 1 0 0 0,1-1 0 0 0,-1 1 0 0 0,0 0 0 0 0,-5 2 0 0 0,-2 0 0 0 0,5-1 0 0 0,0 0 0 0 0,1 0 0 0 0,0 0 0 0 0,-1 1 0 0 0,1-1 0 0 0,0 1 0 0 0,0 0 0 0 0,-6 6 0 0 0,-9 6 0 0 0,8-9 0 0 0,-18 15 0 0 0,22-16 64 0 0,6-4 274 0 0,1-1 136 0 0,0 0 34 0 0,0 0-65 0 0,8-9-278 0 0,-1 2-165 0 0,1 1 0 0 0,0-1 0 0 0,0 1 0 0 0,1 0 0 0 0,0 1 0 0 0,0 0 0 0 0,0 1 0 0 0,0 0 0 0 0,1 0 0 0 0,-1 1 0 0 0,18-4 0 0 0,-9 4 0 0 0,0 1 0 0 0,0 1 0 0 0,0 0 0 0 0,0 2 0 0 0,31 4 0 0 0,-26-2 111 0 0,0-2-1 0 0,0 0 1 0 0,-1-1-1 0 0,1-1 0 0 0,30-5 1 0 0,-20-3-162 0 0,0-2-1 0 0,-1-1 1 0 0,51-26 0 0 0,-82 37 525 0 0,-1 1 34 0 0,0 0-65 0 0,2 0-294 0 0,5 1-133 0 0,2 3-16 0 0,2-2 0 0 0,-9-2-102 0 0,1-1 0 0 0,0 1 0 0 0,-1-1 1 0 0,1 1-1 0 0,-1-1 0 0 0,0 0 0 0 0,1 0 0 0 0,-1 0 0 0 0,0 0 0 0 0,1 0 0 0 0,1-2 0 0 0,0 1-735 0 0,-1-1-1 0 0,0 0 0 0 0,0 1 0 0 0,0-1 1 0 0,4-5-1 0 0,-6 7-697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11975 0 0,'0'0'267'0'0,"0"0"42"0"0,0 0 17 0 0,0 0-28 0 0,-1 2-196 0 0,-19 48 1857 0 0,-47 87 1 0 0,66-136-1946 0 0,-24 45 41 0 0,2 2 0 0 0,-32 95 0 0 0,49-122 457 0 0,-5 39 0 0 0,10-50-341 0 0,0 0 0 0 0,1 1-1 0 0,0-1 1 0 0,1 1 0 0 0,3 19-1 0 0,-1-21-234 0 0,-2-7-273 0 0,-1-2-138 0 0,12-4-5059 0 0,0-3-80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57 10135 0 0,'0'0'464'0'0,"2"0"-9"0"0,5 2-223 0 0,-5-2 156 0 0,-2 0 100 0 0,0 0 21 0 0,-5-3 327 0 0,4 3-769 0 0,1-1 0 0 0,-1 1-1 0 0,0 0 1 0 0,1-1 0 0 0,-1 1 0 0 0,0 0 0 0 0,1 0 0 0 0,-1-1-1 0 0,0 1 1 0 0,0 0 0 0 0,1 0 0 0 0,-1 0 0 0 0,0 0-1 0 0,0 0 1 0 0,1 0 0 0 0,-1 0 0 0 0,0 0 0 0 0,0 0 0 0 0,1 0-1 0 0,-1 0 1 0 0,0 0 0 0 0,1 1 0 0 0,-1-1 0 0 0,0 0 0 0 0,1 1-1 0 0,-2 0 1 0 0,-10 3 269 0 0,16-4 372 0 0,22-7 312 0 0,-1-1-1020 0 0,93-27 0 0 0,-103 31 0 0 0,0 2 0 0 0,0 0 0 0 0,0 1 0 0 0,0 0 0 0 0,0 1 0 0 0,17 2 0 0 0,-29-1 0 0 0,-1-1 0 0 0,1 1 0 0 0,0-1 0 0 0,0 1 0 0 0,-1 0 0 0 0,1 0 0 0 0,0 0 0 0 0,-1 0 0 0 0,1 1 0 0 0,-1-1 0 0 0,0 1 0 0 0,1 0 0 0 0,-1-1 0 0 0,0 1 0 0 0,0 0 0 0 0,0 0 0 0 0,0 0 0 0 0,0 0 0 0 0,-1 1 0 0 0,1-1 0 0 0,0 1 0 0 0,1 3 0 0 0,-2-3 0 0 0,0 0 0 0 0,0 1 0 0 0,-1-1 0 0 0,1 0 0 0 0,-1 0 0 0 0,0 0 0 0 0,1 1 0 0 0,-1-1 0 0 0,-1 0 0 0 0,1 0 0 0 0,-1 1 0 0 0,1-1 0 0 0,-1 0 0 0 0,0 0 0 0 0,0 0 0 0 0,0 0 0 0 0,0 0 0 0 0,-1 0 0 0 0,-2 4 0 0 0,-1 2 0 0 0,-1-1 0 0 0,-1 0 0 0 0,1 0 0 0 0,-1-1 0 0 0,-1 1 0 0 0,1-2 0 0 0,-1 1 0 0 0,0-1 0 0 0,-1 0 0 0 0,1-1 0 0 0,-1 0 0 0 0,-11 5 0 0 0,-9 1 0 0 0,0-2 0 0 0,-52 11 0 0 0,-8-5 0 0 0,20-5 0 0 0,63-8 0 0 0,0-1 0 0 0,1 1 0 0 0,0 0 0 0 0,-1 0 0 0 0,1 1 0 0 0,0-1 0 0 0,0 1 0 0 0,0 0 0 0 0,0 1 0 0 0,1-1 0 0 0,-1 1 0 0 0,-4 6 0 0 0,8-10 0 0 0,1 1 0 0 0,-1-1 0 0 0,1 1 0 0 0,0-1 0 0 0,-1 1 0 0 0,1-1 0 0 0,0 1 0 0 0,-1-1 0 0 0,1 1 0 0 0,0 0 0 0 0,0-1 0 0 0,0 1 0 0 0,0 0 0 0 0,0-1 0 0 0,0 1 0 0 0,0-1 0 0 0,0 1 0 0 0,0 0 0 0 0,0-1 0 0 0,0 1 0 0 0,0 0 0 0 0,0-1 0 0 0,0 1 0 0 0,0 0 0 0 0,1-1 0 0 0,-1 1 0 0 0,0-1 0 0 0,0 1 0 0 0,1-1 0 0 0,-1 1 0 0 0,0 0 0 0 0,1-1 0 0 0,-1 1 0 0 0,1-1 0 0 0,-1 0 0 0 0,1 1 0 0 0,-1-1 0 0 0,1 1 0 0 0,-1-1 0 0 0,1 0 0 0 0,-1 1 0 0 0,1-1 0 0 0,-1 0 0 0 0,1 0 0 0 0,0 1 0 0 0,0-1 0 0 0,-1 0 0 0 0,5 3 0 0 0,0-1 0 0 0,-1 0 0 0 0,1-1 0 0 0,0 1 0 0 0,0-1 0 0 0,0 0 0 0 0,0 0 0 0 0,0 0 0 0 0,0-1 0 0 0,9 0 0 0 0,5-1 0 0 0,29-7 0 0 0,-8 2 0 0 0,-23 4 0 0 0,0 1 0 0 0,29 2 0 0 0,-37 1 0 0 0,1 2 0 0 0,-1 1 0 0 0,3 5 0 0 0,-11-5 0 0 0,0-3 0 0 0,-1 1 66 0 0,1 0-1 0 0,-1 0 1 0 0,0 0 0 0 0,0 0-1 0 0,0 0 1 0 0,0 0-1 0 0,-1 0 1 0 0,1 0 0 0 0,-1-1-1 0 0,1 1 1 0 0,-1 0 0 0 0,0 0-1 0 0,0 0 1 0 0,-3 4-1 0 0,-3 6 458 0 0,-13 18 0 0 0,19-30-521 0 0,-8 11 2 0 0,0 0 0 0 0,-1 0 0 0 0,-20 17 0 0 0,19-22-4 0 0,1 0 0 0 0,-1-1 0 0 0,0 0 0 0 0,-24 8 0 0 0,23-10 0 0 0,-25 3 0 0 0,26-5 0 0 0,-1 0 0 0 0,-18 7 0 0 0,-8 6-34 0 0,-52 19 1951 0 0,88-33-1892 0 0,-1 0-20 0 0,1 0 1 0 0,-1 0-1 0 0,0 0 1 0 0,1 0-1 0 0,-1 1 1 0 0,1-1-1 0 0,0 1 0 0 0,-1-1 1 0 0,1 1-1 0 0,0 0 1 0 0,0 0-1 0 0,0 0 1 0 0,-3 4-1 0 0,4-5-342 0 0,3-2-138 0 0,92-41-4443 0 0,-66 28-880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11975 0 0,'0'0'267'0'0,"0"0"42"0"0,0 0 17 0 0,0 0-28 0 0,1 1-196 0 0,-1-1-101 0 0,1 1 0 0 0,-1-1 1 0 0,1 0-1 0 0,-1 1 1 0 0,0-1-1 0 0,1 1 0 0 0,-1-1 1 0 0,0 0-1 0 0,0 1 1 0 0,1-1-1 0 0,-1 1 0 0 0,0-1 1 0 0,0 1-1 0 0,1-1 1 0 0,-1 1-1 0 0,0-1 0 0 0,0 1 1 0 0,0-1-1 0 0,0 1 1 0 0,0-1-1 0 0,0 1 0 0 0,0-1 1 0 0,0 1-1 0 0,0-1 1 0 0,0 1-1 0 0,0-1 0 0 0,0 1 1 0 0,0-1-1 0 0,0 1 0 0 0,-1-1 1 0 0,1 1-1 0 0,0-1 1 0 0,0 1-1 0 0,0-1 0 0 0,-1 1 1 0 0,0 0-1 0 0,1 0 29 0 0,-15 31 1292 0 0,-1 0 0 0 0,-2-2-1 0 0,-40 55 1 0 0,34-51-601 0 0,-14 18-601 0 0,20-29 211 0 0,1 0 0 0 0,2 1 0 0 0,0 0 0 0 0,1 2-1 0 0,-14 38 1 0 0,25-55-331 0 0,2-3-64 0 0,1-5-273 0 0,0-1-138 0 0,0 0-33 0 0,0 0-140 0 0,0 0-572 0 0,4-1-253 0 0,13-5-51 0 0,3-3-11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8287 0 0,'0'0'382'0'0,"3"1"-8"0"0,14 1-240 0 0,-17-2-124 0 0,0 0 0 0 0,-1 0 1 0 0,1 0-1 0 0,0 0 0 0 0,0 0 1 0 0,0 0-1 0 0,0 1 0 0 0,0-1 0 0 0,0 0 1 0 0,0 0-1 0 0,0 0 0 0 0,0 0 1 0 0,0 0-1 0 0,0 0 0 0 0,0 0 1 0 0,0 0-1 0 0,0 0 0 0 0,0 0 0 0 0,0 0 1 0 0,0 0-1 0 0,0 0 0 0 0,0 0 1 0 0,0 1-1 0 0,0-1 0 0 0,0 0 1 0 0,0 0-1 0 0,0 0 0 0 0,0 0 0 0 0,0 0 1 0 0,0 0-1 0 0,0 0 0 0 0,0 0 1 0 0,0 0-1 0 0,0 0 0 0 0,0 0 1 0 0,0 0-1 0 0,0 0 0 0 0,0 0 0 0 0,0 0 1 0 0,0 1-1 0 0,0-1 0 0 0,0 0 1 0 0,0 0-1 0 0,0 0 0 0 0,1 0 1 0 0,-1 0-1 0 0,0 0 0 0 0,0 0 0 0 0,0 0 1 0 0,0 0-1 0 0,0 0 0 0 0,0 0 1 0 0,0 0-1 0 0,0 0 0 0 0,0 0 1 0 0,0 0-1 0 0,0 0 0 0 0,0 0 0 0 0,0 0 1 0 0,0 0-1 0 0,1 0 0 0 0,-1 0 1 0 0,0 0-1 0 0,0 0 0 0 0,-9 5 737 0 0,-20 8 928 0 0,22-10-1025 0 0,-10 6-319 0 0,11-6-108 0 0,-1 0 0 0 0,1 0 0 0 0,-13 3 0 0 0,18-5 751 0 0,1-1 40 0 0,0 0-129 0 0,0 0-506 0 0,0 0 37 0 0,14-8 1033 0 0,-10 4-1228 0 0,-3 3 166 0 0,7 9 610 0 0,-7-7-967 0 0,0 1 0 0 0,-1-1 0 0 0,1 1 0 0 0,0-1 0 0 0,-1 1 0 0 0,0-1 1 0 0,1 1-1 0 0,-1 0 0 0 0,0-1 0 0 0,0 1 0 0 0,0-1 0 0 0,0 1 0 0 0,0 0 0 0 0,0-1 0 0 0,0 1 0 0 0,-1 0 0 0 0,1-1 0 0 0,0 1 0 0 0,-1-1 0 0 0,0 1 0 0 0,0 2 0 0 0,-2 2-43 0 0,-1 1 0 0 0,1-1-1 0 0,-7 8 1 0 0,-89 115 13 0 0,81-108 0 0 0,-2-2 0 0 0,0 0 0 0 0,-42 30 0 0 0,37-32 0 0 0,-51 27 0 0 0,71-43 0 0 0,5-4 0 0 0,4-4 0 0 0,-4 7 0 0 0,7-10 0 0 0,1 1 0 0 0,0 0 0 0 0,1 0 0 0 0,0 1 0 0 0,1 0 0 0 0,-1 1 0 0 0,1 0 0 0 0,1 0 0 0 0,10-5 0 0 0,13-3 0 0 0,58-19 0 0 0,-83 31 0 0 0,15-4 0 0 0,0 1 0 0 0,43-5 0 0 0,51 3 0 0 0,-56 4 0 0 0,-45 3-10 0 0,-1 1-1 0 0,1 0 0 0 0,-1 1 1 0 0,1 0-1 0 0,30 8 0 0 0,-45-8-326 0 0,-2-1-138 0 0,0 0-33 0 0,0 0-4 0 0,0 0 0 0 0,0 0 0 0 0,0 0 0 0 0,0 0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70 10135 0 0,'0'0'464'0'0,"2"-2"-9"0"0,30-33 165 0 0,-29 32-200 0 0,-1 0-1 0 0,1 0 1 0 0,0 1-1 0 0,0-1 1 0 0,0 1 0 0 0,0 0-1 0 0,0 0 1 0 0,0 0-1 0 0,1 0 1 0 0,-1 1 0 0 0,1-1-1 0 0,-1 1 1 0 0,1 0-1 0 0,0 0 1 0 0,-1 0 0 0 0,8 0-1 0 0,-10 1-395 0 0,-1 0-1 0 0,1 0 0 0 0,-1 0 1 0 0,1 0-1 0 0,-1 1 1 0 0,1-1-1 0 0,-1 0 0 0 0,1 0 1 0 0,-1 1-1 0 0,0-1 0 0 0,1 0 1 0 0,-1 1-1 0 0,1-1 1 0 0,-1 0-1 0 0,0 1 0 0 0,1-1 1 0 0,-1 1-1 0 0,0-1 1 0 0,1 1-1 0 0,-1-1 0 0 0,0 1 1 0 0,0-1-1 0 0,0 1 0 0 0,1-1 1 0 0,-1 1-1 0 0,0-1 1 0 0,0 1-1 0 0,2 16-62 0 0,-5 3 370 0 0,-1 0 0 0 0,-1 0-1 0 0,-1 0 1 0 0,0-1 0 0 0,-13 24 0 0 0,9-18-284 0 0,-32 66-39 0 0,-86 137 0 0 0,97-180-8 0 0,19-31 0 0 0,0 1 0 0 0,2 0 0 0 0,0 0 0 0 0,-12 31 0 0 0,20-43-8 0 0,1-5 1 0 0,0 1 0 0 0,1-1-1 0 0,-1 1 1 0 0,1 0-1 0 0,-1-1 1 0 0,1 1 0 0 0,0-1-1 0 0,-1 1 1 0 0,1 0 0 0 0,0-1-1 0 0,0 1 1 0 0,0 0-1 0 0,1-1 1 0 0,-1 1 0 0 0,0-1-1 0 0,1 3 1 0 0,-1-3-211 0 0,1 0 1 0 0,-1 0-1 0 0,0 0 0 0 0,1-1 1 0 0,-1 1-1 0 0,1 0 0 0 0,-1 0 1 0 0,1 0-1 0 0,-1 0 0 0 0,1 0 1 0 0,0-1-1 0 0,0 1 1 0 0,-1 0-1 0 0,1 0 0 0 0,0-1 1 0 0,0 1-1 0 0,0-1 0 0 0,-1 1 1 0 0,1-1-1 0 0,0 1 0 0 0,0-1 1 0 0,0 1-1 0 0,0-1 1 0 0,0 0-1 0 0,0 0 0 0 0,0 1 1 0 0,0-1-1 0 0,0 0 0 0 0,0 0 1 0 0,0 0-1 0 0,0 0 0 0 0,2 0 1 0 0,3 0-764 0 0,-4 1-555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601 244 6447 0 0,'0'0'142'0'0,"0"0"22"0"0,2-1 13 0 0,2-1-94 0 0,0 0-47 0 0,0 1-1 0 0,1 0 1 0 0,-1-1-1 0 0,1 2 1 0 0,-1-1-1 0 0,7 0 1 0 0,-8 1 700 0 0,-9-1 1175 0 0,5 1-1714 0 0,-1 0 0 0 0,1-1 1 0 0,-1 1-1 0 0,0 0 0 0 0,1 0 0 0 0,-1 0 1 0 0,1 1-1 0 0,-1-1 0 0 0,1 0 0 0 0,-1 1 0 0 0,1-1 1 0 0,-1 1-1 0 0,1-1 0 0 0,-1 1 0 0 0,1 0 1 0 0,-3 1-1 0 0,4-2-115 0 0,-1 1 1 0 0,1-1-1 0 0,-1 0 0 0 0,1 1 0 0 0,-1-1 1 0 0,1 0-1 0 0,-1 0 0 0 0,1 1 0 0 0,-1-1 1 0 0,1 0-1 0 0,-1 0 0 0 0,0 0 1 0 0,1 0-1 0 0,-1 1 0 0 0,1-1 0 0 0,-1 0 1 0 0,0 0-1 0 0,1 0 0 0 0,-1 0 1 0 0,1-1-1 0 0,-1 1 0 0 0,1 0 0 0 0,-1 0 1 0 0,0 0-1 0 0,1 0 0 0 0,-1-1 0 0 0,1 1 1 0 0,-1 0-1 0 0,1 0 0 0 0,-1-1 1 0 0,1 1-1 0 0,-1 0 0 0 0,1-1 0 0 0,-1 1 1 0 0,1-1-1 0 0,0 1 0 0 0,-1-1 1 0 0,1 1-1 0 0,-1-1 0 0 0,0-1 124 0 0,1 0-1 0 0,-1 0 1 0 0,1-1 0 0 0,0 1-1 0 0,0 0 1 0 0,-1 0 0 0 0,1 0-1 0 0,1 0 1 0 0,-1 0 0 0 0,1-4-1 0 0,2-7 28 0 0,0 0-1 0 0,11-25 0 0 0,-9 26-354 0 0,0 0-1 0 0,-1-1 0 0 0,4-21 1 0 0,-8 28-66 0 0,1 1-10 0 0,0-1 0 0 0,0 1 0 0 0,-1 0-1 0 0,0-1 1 0 0,0 1 0 0 0,-2-11 0 0 0,2 16 198 0 0,0-1-1 0 0,0 0 1 0 0,0 1-1 0 0,0-1 1 0 0,-1 0-1 0 0,1 0 1 0 0,0 1-1 0 0,0-1 0 0 0,-1 0 1 0 0,1 1-1 0 0,0-1 1 0 0,-1 0-1 0 0,1 1 1 0 0,-1-1-1 0 0,1 1 1 0 0,-1-1-1 0 0,1 1 1 0 0,-1-1-1 0 0,1 1 1 0 0,-1-1-1 0 0,1 1 1 0 0,-1-1-1 0 0,0 1 1 0 0,1 0-1 0 0,-1-1 0 0 0,0 1 1 0 0,1 0-1 0 0,-1 0 1 0 0,0 0-1 0 0,0-1 1 0 0,0 1-1 0 0,-1 0 2 0 0,-2-1 1 0 0,1 1-1 0 0,-1-1 1 0 0,1 1 0 0 0,-1 0-1 0 0,0 0 1 0 0,1 0 0 0 0,-1 0-1 0 0,1 1 1 0 0,-1 0-1 0 0,-5 1 1 0 0,-35 15-64 0 0,38-15 34 0 0,-35 18-630 0 0,0 3-1 0 0,-51 35 0 0 0,56-30 659 0 0,1 2 0 0 0,-42 45 0 0 0,46-43 0 0 0,7-7 58 0 0,1 0-1 0 0,1 2 0 0 0,1 1 1 0 0,2 0-1 0 0,1 2 0 0 0,-14 31 1 0 0,30-56 33 0 0,0 0 0 0 0,0 1-1 0 0,1-1 1 0 0,0 1 0 0 0,0-1 0 0 0,1 1 0 0 0,-1-1 0 0 0,1 1 0 0 0,1-1 0 0 0,-1 1 0 0 0,1-1 0 0 0,0 1 0 0 0,0-1 0 0 0,0 1 0 0 0,1-1 0 0 0,-1 0 0 0 0,2 1 0 0 0,-1-1 0 0 0,0 0 0 0 0,1-1 0 0 0,0 1 0 0 0,0 0 0 0 0,0-1 0 0 0,1 1 0 0 0,0-1 0 0 0,0 0 0 0 0,0-1 0 0 0,0 1 0 0 0,0 0 0 0 0,1-1 0 0 0,-1 0-1 0 0,1 0 1 0 0,0-1 0 0 0,0 1 0 0 0,0-1 0 0 0,0 0 0 0 0,1 0 0 0 0,-1-1 0 0 0,7 2 0 0 0,-9-3-117 0 0,-1 0 0 0 0,1 0 0 0 0,-1-1 0 0 0,1 1-1 0 0,-1 0 1 0 0,1-1 0 0 0,-1 1 0 0 0,1-1 0 0 0,-1 0 0 0 0,0 0-1 0 0,1 0 1 0 0,-1 0 0 0 0,0 0 0 0 0,0-1 0 0 0,2-1 0 0 0,33-26-1307 0 0,-31 23 1052 0 0,43-42-3936 0 0,-30 29 2682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15663 0 0,'0'0'356'0'0,"0"0"50"0"0,0 0 20 0 0,0 0-42 0 0,0 2-250 0 0,-1 5 45 0 0,0 0 1 0 0,-1-1 0 0 0,0 0 0 0 0,-1 0-1 0 0,1 1 1 0 0,-1-1 0 0 0,-1-1-1 0 0,-6 11 1 0 0,1 0 92 0 0,-65 102-123 0 0,-11 20 310 0 0,49-70 344 0 0,-29 82-1 0 0,19-33-802 0 0,44-114 0 0 0,2-2 0 0 0,-1 0 0 0 0,1 0 0 0 0,0 0 0 0 0,-1 0 0 0 0,1 0 0 0 0,0 0 0 0 0,0 0 0 0 0,0 1 0 0 0,0-1 0 0 0,0 0 0 0 0,0 0 0 0 0,0 0 0 0 0,1 0 0 0 0,-1 0 0 0 0,1 1 0 0 0,2 12-174 0 0,2-11 38 0 0,-2-2 45 0 0,4 4-166 0 0,7 5-1788 0 0,-3-6-2224 0 0,3-2-1975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 11975 0 0,'0'0'267'0'0,"0"0"42"0"0,0 0 17 0 0,0 0-28 0 0,0 2-196 0 0,-1 7-92 0 0,-6-2-10 0 0,6-6-356 0 0,-12 14 2053 0 0,13-12 569 0 0,9-5-1342 0 0,16-6-526 0 0,0 1 1 0 0,1 1-1 0 0,40-4 1 0 0,-1 0-388 0 0,-35 5-11 0 0,0 1 0 0 0,0 2 0 0 0,59 2 0 0 0,-83 0 0 0 0,0 1 0 0 0,0 0 0 0 0,-1 0 0 0 0,1 1 0 0 0,0-1 0 0 0,-1 1 0 0 0,0 1 0 0 0,1-1 0 0 0,-1 1 0 0 0,0 0 0 0 0,5 3 0 0 0,-8-4 0 0 0,0-1 0 0 0,-1 1 0 0 0,1 0 0 0 0,0 0 0 0 0,-1 0 0 0 0,1 0 0 0 0,-1 0 0 0 0,0 0 0 0 0,1 0 0 0 0,-1 0 0 0 0,0 0 0 0 0,0 1 0 0 0,-1-1 0 0 0,1 0 0 0 0,0 1 0 0 0,-1-1 0 0 0,1 1 0 0 0,-1-1 0 0 0,0 1 0 0 0,0-1 0 0 0,0 1 0 0 0,0-1 0 0 0,0 0 0 0 0,-1 1 0 0 0,1-1 0 0 0,-1 1 0 0 0,-1 3 0 0 0,0 0 0 0 0,-1 1 0 0 0,0-1 0 0 0,0 0 0 0 0,0 0 0 0 0,-1 0 0 0 0,0 0 0 0 0,0 0 0 0 0,0-1 0 0 0,-1 0 0 0 0,0 0 0 0 0,-6 5 0 0 0,3-3 0 0 0,-1-1 0 0 0,1-1 0 0 0,-1 0 0 0 0,0 0 0 0 0,0-1 0 0 0,-20 7 0 0 0,7-4-40 0 0,-131 36-796 0 0,112-35 438 0 0,-49 14-320 0 0,86-20 718 0 0,9 0 0 0 0,8-1 0 0 0,16-3 0 0 0,212-6 0 0 0,-231 8 0 0 0,0 1 0 0 0,0 0 0 0 0,-1 1 0 0 0,1 0 0 0 0,-1 1 0 0 0,1 0 0 0 0,-1 0 0 0 0,0 1 0 0 0,0 0 0 0 0,0 0 0 0 0,9 8 0 0 0,-14-10 0 0 0,0 1 0 0 0,0 0 0 0 0,-1 1 0 0 0,0-1 0 0 0,1 1 0 0 0,-1-1 0 0 0,0 1 0 0 0,-1 0 0 0 0,1 0 0 0 0,-1 1 0 0 0,1-1 0 0 0,-1 0 0 0 0,-1 1 0 0 0,1-1 0 0 0,-1 1 0 0 0,1 0 0 0 0,-1-1 0 0 0,-1 1 0 0 0,1 0 0 0 0,-1 0 0 0 0,1-1 0 0 0,-1 1 0 0 0,-1 0 0 0 0,0 7 0 0 0,0-5 24 0 0,-1-1 0 0 0,1 0 0 0 0,-1 0 0 0 0,0 0 0 0 0,0 0 0 0 0,-1 0 0 0 0,0-1 0 0 0,0 1 0 0 0,0-1 0 0 0,-1 0 0 0 0,0 0 0 0 0,-7 8-1 0 0,4-7 54 0 0,0 0-1 0 0,0 0 0 0 0,0-1 0 0 0,-1 0 0 0 0,0-1 0 0 0,0 0 0 0 0,0 0 0 0 0,-9 3 0 0 0,-9 0 123 0 0,-1 0 1 0 0,1-2-1 0 0,-1-1 0 0 0,-51 1 0 0 0,66-4-199 0 0,-19 0 0 0 0,-35-3 0 0 0,59 1-64 0 0,5 1-273 0 0,17 0-1374 0 0,2-2-2587 0 0,1-3-1316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67 11975 0 0,'0'0'267'0'0,"-1"1"42"0"0,-4 4-29 0 0,2-3-232 0 0,1 0 0 0 0,0 0 0 0 0,0 0-1 0 0,0 1 1 0 0,0-1 0 0 0,0 1 0 0 0,1 0 0 0 0,-1-1 0 0 0,1 1 0 0 0,-2 5 0 0 0,2-7 317 0 0,1-1 122 0 0,0 0 22 0 0,0 0 3 0 0,8-1-112 0 0,0 0-1 0 0,0 0 1 0 0,-1-1-1 0 0,1 0 1 0 0,-1 0-1 0 0,8-4 1 0 0,19-5 387 0 0,328-63 2312 0 0,-349 71-2834 0 0,0 2 0 0 0,0 0-1 0 0,1 0 1 0 0,-1 1 0 0 0,17 2 0 0 0,-29-1-295 0 0,1-1 0 0 0,-1 0-1 0 0,1 1 1 0 0,-1-1 0 0 0,1 1-1 0 0,-1 0 1 0 0,0 0 0 0 0,1-1-1 0 0,-1 1 1 0 0,0 0 0 0 0,1 0 0 0 0,-1 0-1 0 0,0 0 1 0 0,0 0 0 0 0,0 1-1 0 0,0-1 1 0 0,0 0 0 0 0,0 0-1 0 0,0 1 1 0 0,0-1 0 0 0,0 0 0 0 0,-1 1-1 0 0,1-1 1 0 0,-1 1 0 0 0,1-1-1 0 0,-1 1 1 0 0,1 0 0 0 0,-1-1 0 0 0,0 1-1 0 0,0-1 1 0 0,0 1 0 0 0,0-1-1 0 0,0 1 1 0 0,0 0 0 0 0,0-1-1 0 0,-1 1 1 0 0,1 1 0 0 0,-1 1-29 0 0,0 0 0 0 0,0 0 0 0 0,0 0 0 0 0,-1 0 0 0 0,1 0 0 0 0,-1 0 0 0 0,0 0 1 0 0,0-1-1 0 0,0 1 0 0 0,-1-1 0 0 0,1 1 0 0 0,-1-1 0 0 0,-3 3 0 0 0,-102 74 59 0 0,-9 7 0 0 0,-80 90 0 0 0,180-161 0 0 0,1 0 0 0 0,0 2 0 0 0,2-1 0 0 0,-1 2 0 0 0,-21 40 0 0 0,35-59 0 0 0,1 0 0 0 0,0 0 0 0 0,0 0 0 0 0,0 0 0 0 0,-1 1 0 0 0,1-1 0 0 0,0 0 0 0 0,0 0 0 0 0,0 0 0 0 0,0 1 0 0 0,0-1 0 0 0,0 0 0 0 0,-1 0 0 0 0,1 0 0 0 0,0 1 0 0 0,0-1 0 0 0,0 0 0 0 0,0 0 0 0 0,0 1 0 0 0,0-1 0 0 0,0 0 0 0 0,0 0 0 0 0,0 1 0 0 0,0-1 0 0 0,0 0 0 0 0,0 0 0 0 0,0 1 0 0 0,0-1 0 0 0,0 0 0 0 0,0 0 0 0 0,0 0 0 0 0,1 1 0 0 0,-1-1 0 0 0,0 0 0 0 0,0 0 0 0 0,0 1 0 0 0,0-1 0 0 0,0 0 0 0 0,1 0 0 0 0,-1 0 0 0 0,0 0 0 0 0,0 1 0 0 0,0-1 0 0 0,0 0 0 0 0,1 0 0 0 0,-1 0 0 0 0,0 0 0 0 0,0 0 0 0 0,1 0 0 0 0,-1 1 0 0 0,0-1 0 0 0,0 0 0 0 0,0 0 0 0 0,1 0 0 0 0,-1 0 0 0 0,12-2 0 0 0,-10 1 0 0 0,25-2 0 0 0,1 2 0 0 0,31 1 0 0 0,36-1 0 0 0,140-20 1827 0 0,23-4-2538 0 0,-123 15-405 0 0,-78 11-3141 0 0,-55-1 2722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 13823 0 0,'0'0'315'0'0,"1"-1"45"0"0,18-9 354 0 0,-13 7-666 0 0,1 0 1 0 0,-1 0-1 0 0,8-6 1 0 0,-8 4 316 0 0,-5 4 122 0 0,-1 1 22 0 0,0 0-66 0 0,0 0-222 0 0,0 0 166 0 0,0 0 101 0 0,7 8 613 0 0,-6-6-1100 0 0,0 0 0 0 0,0 0 0 0 0,0 0 0 0 0,0 0 1 0 0,0 0-1 0 0,0 0 0 0 0,-1 0 0 0 0,1 1 0 0 0,-1-1 0 0 0,1 0 0 0 0,-1 0 0 0 0,0 1 0 0 0,0 2 0 0 0,0 2 0 0 0,0-2 36 0 0,0 1 0 0 0,-1-1 0 0 0,1 0 0 0 0,-1 1 0 0 0,-1-1 0 0 0,1 0 0 0 0,-1 1 0 0 0,1-1 0 0 0,-2 0 0 0 0,1 0 0 0 0,-3 5 0 0 0,-5 5 682 0 0,-21 29 1 0 0,-98 93-1497 0 0,84-93-257 0 0,23-18 1018 0 0,23-24 62 0 0,3-2 76 0 0,13-4 251 0 0,-5 1-38 0 0,173-37 890 0 0,-136 26-1252 0 0,-1 3-1 0 0,2 2 1 0 0,52-3 0 0 0,-69 13-374 0 0,-31-1-74 0 0,-2 0-33 0 0,0 0-72 0 0,0 0-285 0 0,0 0-126 0 0,-16 2-4722 0 0,-7 0 550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 10135 0 0,'8'-7'1079'0'0,"-3"4"-922"0"0,-4 2 72 0 0,0 1 0 0 0,0 0 0 0 0,0 0 0 0 0,1-1 0 0 0,-1 1 0 0 0,0 0 0 0 0,0 0 0 0 0,0 0 0 0 0,1 0 0 0 0,-1 0 0 0 0,0 0 0 0 0,0 1 0 0 0,0-1 0 0 0,2 1 0 0 0,0-1-69 0 0,-2 0-146 0 0,0 0-1 0 0,1 0 1 0 0,-1 0-1 0 0,0 0 1 0 0,0 1-1 0 0,0-1 1 0 0,0 0-1 0 0,0 0 1 0 0,0 1 0 0 0,0-1-1 0 0,0 0 1 0 0,1 1-1 0 0,-1-1 1 0 0,0 1-1 0 0,-1-1 1 0 0,1 1 0 0 0,0 0-1 0 0,0 0 1 0 0,0-1-1 0 0,0 1 1 0 0,0 0-1 0 0,-1 0 1 0 0,1 0-1 0 0,0 0 1 0 0,0 1 0 0 0,1 1 114 0 0,-1-1 11 0 0,0-1-1 0 0,0 1 1 0 0,0-1-1 0 0,0 1 0 0 0,0 0 1 0 0,-1-1-1 0 0,1 1 1 0 0,0 0-1 0 0,-1 0 0 0 0,0 0 1 0 0,1 0-1 0 0,-1-1 1 0 0,0 1-1 0 0,0 0 0 0 0,0 0 1 0 0,0 0-1 0 0,0 0 1 0 0,-1 3-1 0 0,-1 3 198 0 0,-1-1 1 0 0,0 1-1 0 0,-4 8 1 0 0,3-7-394 0 0,-36 68 91 0 0,13-28-35 0 0,-5 8 0 0 0,-50 66 0 0 0,28-47 78 0 0,-83 144 1920 0 0,126-201-1997 0 0,2-1 0 0 0,0 2 0 0 0,-9 31 0 0 0,17-43-133 0 0,0-7-563 0 0,1-1-257 0 0,2-1-741 0 0,7-2-2878 0 0,3-4-1228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177 110 13823 0 0,'0'0'630'0'0,"0"0"-13"0"0,0 0-320 0 0,0 0 105 0 0,0 0 87 0 0,8 0 612 0 0,28-10 307 0 0,-1-1-1 0 0,55-25 0 0 0,-51 19-589 0 0,-21 9-518 0 0,1 1-1 0 0,-1 1 1 0 0,35-6 0 0 0,-47 11-305 0 0,-1 0 1 0 0,1 1-1 0 0,0-1 0 0 0,0 1 1 0 0,0 1-1 0 0,0-1 0 0 0,0 1 1 0 0,0 0-1 0 0,-1 0 1 0 0,1 1-1 0 0,0-1 0 0 0,-1 1 1 0 0,1 1-1 0 0,-1-1 0 0 0,0 1 1 0 0,9 5-1 0 0,-12-6 5 0 0,0-1 0 0 0,-1 1 0 0 0,1-1 0 0 0,0 1 0 0 0,-1 0 0 0 0,0 0 0 0 0,1 0 0 0 0,-1 0 0 0 0,0 0 0 0 0,0 0 0 0 0,0 0 0 0 0,0 0 0 0 0,0 0 0 0 0,0 0 0 0 0,-1 1 0 0 0,1-1 0 0 0,-1 0 0 0 0,1 3 0 0 0,-1-1 0 0 0,0 0 0 0 0,-1 0 0 0 0,1 0 0 0 0,-1 0 0 0 0,0-1 0 0 0,0 1 0 0 0,0 0 0 0 0,0 0 0 0 0,-4 6 0 0 0,-2 1 0 0 0,0 0 0 0 0,0 0 0 0 0,-1 0 0 0 0,0-1 0 0 0,-14 12 0 0 0,-20 14-763 0 0,-79 54-1 0 0,38-31 299 0 0,25-18 465 0 0,22-16 0 0 0,-36 33 0 0 0,56-44 0 0 0,5-5 0 0 0,1 0 0 0 0,1 0 0 0 0,0 1 0 0 0,0 0 0 0 0,-12 20 0 0 0,14-17 0 0 0,-1 0 0 0 0,0 0 0 0 0,1 1 0 0 0,1 0 0 0 0,-9 29 0 0 0,14-28 0 0 0,4-11 0 0 0,-2-3 0 0 0,1 1 0 0 0,1 1 0 0 0,-1-1 0 0 0,0 0 0 0 0,1 0 0 0 0,-1-1 0 0 0,1 1 0 0 0,-1 0 0 0 0,1-1 0 0 0,0 1 0 0 0,0-1 0 0 0,-1 0 0 0 0,1 0 0 0 0,0 0 0 0 0,0 0 0 0 0,0-1 0 0 0,1 1 0 0 0,-1-1 0 0 0,4 0 0 0 0,5 0 0 0 0,0 0 0 0 0,0-1 0 0 0,17-2 0 0 0,73-22 0 0 0,-48 11 0 0 0,-42 11-96 0 0,161-35 973 0 0,-136 32-473 0 0,0 2-1 0 0,66 0 1 0 0,-51 6-1280 0 0,-50-2 368 0 0,-2 0-140 0 0,0 0-572 0 0,-4 2-253 0 0,-12 11-51 0 0,-3 2-11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 8287 0 0,'0'0'382'0'0,"0"0"-8"0"0,-2 0-240 0 0,-2-4-49 0 0,3 3 280 0 0,1 1 122 0 0,0 0 22 0 0,0 0 3 0 0,0 0 0 0 0,0 0 0 0 0,0 0 0 0 0,-3-6 576 0 0,3 5 2546 0 0,1 3-3507 0 0,1 0 1 0 0,-1 0 0 0 0,-1 0 0 0 0,1 0 0 0 0,0 0 0 0 0,0 0 0 0 0,-1 0-1 0 0,1 1 1 0 0,-1-1 0 0 0,0 0 0 0 0,1 0 0 0 0,-1 1 0 0 0,0-1 0 0 0,-1 0-1 0 0,1 1 1 0 0,-1 3 0 0 0,-2 7-270 0 0,-8 23 0 0 0,5-16 283 0 0,1-7-141 0 0,-1-1 0 0 0,1 0 0 0 0,-2 0 0 0 0,0-1 0 0 0,0 1 0 0 0,-11 10 0 0 0,-5 11 0 0 0,8-13 0 0 0,-1-1 0 0 0,0-1 0 0 0,-19 16 0 0 0,8-8 0 0 0,-17 11 0 0 0,37-31 0 0 0,59-15 0 0 0,-30 5 0 0 0,0 0 0 0 0,1 2 0 0 0,0 0 0 0 0,-1 1 0 0 0,28 4 0 0 0,7-2 0 0 0,19 1-64 0 0,-74-2-273 0 0,5 0 166 0 0,-4 0-1478 0 0,-2 0-4018 0 0,-1 0 699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18 10135 0 0,'0'0'231'0'0,"0"0"29"0"0,0 0 19 0 0,1-2-41 0 0,2-11-180 0 0,0 12-28 0 0,-2 1 8 0 0,0-1 355 0 0,-1 1 106 0 0,0 0 11 0 0,0 0 70 0 0,0 0 286 0 0,0 0 124 0 0,0 0 30 0 0,0 0-65 0 0,0 0-290 0 0,0 0-121 0 0,0 0-508 0 0,1 0 0 0 0,-1 0 0 0 0,0 1 0 0 0,1-1 0 0 0,-1 0 0 0 0,0 0 0 0 0,0 1 0 0 0,1-1 0 0 0,-1 0 1 0 0,0 0-1 0 0,0 1 0 0 0,0-1 0 0 0,1 0 0 0 0,-1 1 0 0 0,0-1 0 0 0,0 0 0 0 0,0 1 0 0 0,0-1 0 0 0,0 0 0 0 0,0 1 0 0 0,0-1 0 0 0,0 0 0 0 0,0 1 0 0 0,0-1 0 0 0,0 1 0 0 0,0-1 0 0 0,0 1 0 0 0,-1 11 87 0 0,-1-4 66 0 0,-2 1-1 0 0,1-1 1 0 0,-1 0-1 0 0,-1-1 0 0 0,-5 10 1 0 0,-7 11 563 0 0,-101 206-587 0 0,104-209-165 0 0,-32 43 0 0 0,2-5 0 0 0,-21 29-375 0 0,57-81-126 0 0,7-10-7 0 0,1-1-140 0 0,1 0 353 0 0,1-1 1 0 0,-1 1-1 0 0,0-1 0 0 0,1 1 0 0 0,-1-1 0 0 0,0 0 1 0 0,1 1-1 0 0,-1-1 0 0 0,0 0 0 0 0,0 0 0 0 0,2-2 0 0 0,2-1-1168 0 0,10-6-3992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2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38 8287 0 0,'0'0'382'0'0,"0"0"-8"0"0,0 0-32 0 0,0 0 750 0 0,0 0 352 0 0,0 0 76 0 0,0 0-123 0 0,0 0-574 0 0,0 0-250 0 0,0 0-49 0 0,0 0-11 0 0,0 0-1 0 0,0 0 0 0 0,0 0 0 0 0,0 0-68 0 0,1 1-289 0 0,2 1-86 0 0,0 0 1 0 0,-1-1-1 0 0,1 1 0 0 0,0-1 1 0 0,0 0-1 0 0,0 0 1 0 0,0 0-1 0 0,0 0 0 0 0,0 0 1 0 0,0 0-1 0 0,0-1 1 0 0,0 1-1 0 0,0-1 0 0 0,0 0 1 0 0,1 0-1 0 0,-1 0 1 0 0,0-1-1 0 0,0 1 0 0 0,0-1 1 0 0,3-1-1 0 0,5 0 335 0 0,0 0 1 0 0,0 1-1 0 0,0 0 0 0 0,17 1 0 0 0,23-3 215 0 0,-51 3-618 0 0,179-30 14 0 0,-164 27-19 0 0,-8 1-6 0 0,0 0 0 0 0,1 1 0 0 0,-1 0 0 0 0,0 0 0 0 0,11 1 0 0 0,-18 0-44 0 0,0 1 0 0 0,0 0 0 0 0,0 0 0 0 0,0 0-1 0 0,0-1 1 0 0,0 1 0 0 0,0 0 0 0 0,0 0 0 0 0,0 0 0 0 0,-1-1 0 0 0,1 1 0 0 0,0 0-1 0 0,0 0 1 0 0,-1 0 0 0 0,-3 6-70 0 0,0 0 0 0 0,-1-1 0 0 0,1 0 0 0 0,-1 0 0 0 0,-1 0 0 0 0,1 0 0 0 0,-1-1 0 0 0,-11 8 0 0 0,3-1 124 0 0,-217 163 0 0 0,170-136 0 0 0,-91 44 0 0 0,129-74 2 0 0,16-7-17 0 0,0 1 0 0 0,0 0 1 0 0,0 0-1 0 0,-8 5 0 0 0,13-7-355 0 0,2-1-118 0 0,2-1 402 0 0,0-1 0 0 0,1 0 0 0 0,-1 1 0 0 0,0-1 0 0 0,0 1 0 0 0,1 0 1 0 0,-1 0-1 0 0,1 0 0 0 0,-1 0 0 0 0,1 0 0 0 0,2 0 0 0 0,2-1-1 0 0,17-7 87 0 0,0 1 0 0 0,1 2 0 0 0,0 0 0 0 0,1 2 0 0 0,-1 1 0 0 0,1 1 0 0 0,0 1 0 0 0,-1 1 0 0 0,1 1 0 0 0,35 6 0 0 0,-45-3 0 0 0,-1 0 0 0 0,1 1 0 0 0,-1 1 0 0 0,26 13 0 0 0,-27-10 0 0 0,-12-6 0 0 0,-1-2 0 0 0,0-1 0 0 0,0 1 0 0 0,-1 0 0 0 0,1-1 0 0 0,0 1 0 0 0,0 0 0 0 0,-1 0 0 0 0,1 0 0 0 0,0 0 0 0 0,-1-1 0 0 0,1 1 0 0 0,-1 0 0 0 0,1 0 0 0 0,-1 0 0 0 0,1 0 0 0 0,-1 0 0 0 0,0 1 0 0 0,1-1 0 0 0,-1 0 0 0 0,0 2 0 0 0,0 1 0 0 0,0-2 0 0 0,1 0 0 0 0,-1 1 0 0 0,-1-1 0 0 0,1 0 0 0 0,0 0 0 0 0,0 0 0 0 0,-1 0 0 0 0,1 0 0 0 0,-1 0 0 0 0,0 0 0 0 0,1 0 0 0 0,-1 0 0 0 0,0 0 0 0 0,0 0 0 0 0,0 0 0 0 0,-1 0 0 0 0,1-1 0 0 0,0 1 0 0 0,-1-1 0 0 0,1 1 0 0 0,-1-1 0 0 0,1 1 0 0 0,-4 1 0 0 0,4-2 0 0 0,-47 38 399 0 0,-1-3-1 0 0,-3-1 0 0 0,0-3 1 0 0,-87 39-1 0 0,124-64-398 0 0,-1-2 0 0 0,0 0 0 0 0,0-1 0 0 0,0 0 0 0 0,-1-2 0 0 0,1 0 0 0 0,-1 0 0 0 0,1-2 0 0 0,-26-2 0 0 0,34 2-12 0 0,8 0 14 0 0,-1 0-1 0 0,0 0 1 0 0,0 0-1 0 0,0 0 0 0 0,1 0 1 0 0,-1 0-1 0 0,0-1 0 0 0,0 1 1 0 0,0 0-1 0 0,1 0 1 0 0,-1-1-1 0 0,0 1 0 0 0,0 0 1 0 0,1-1-1 0 0,-1 1 0 0 0,0-1 1 0 0,-1 0-1 0 0,-1-4-30 0 0,-1 0 0 0 0,1 0-1 0 0,0-1 1 0 0,-3-6 0 0 0,1 6-2631 0 0,5 6 1637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282 101 455 0 0,'0'0'1472'0'0,"0"0"170"0"0,0 0 76 0 0,0 0-166 0 0,0 0-741 0 0,0 0-331 0 0,0 0-61 0 0,0 0-2 0 0,0 0 60 0 0,0 0 31 0 0,0 0 4 0 0,0 0 27 0 0,0 0 112 0 0,0 0 47 0 0,0 0 8 0 0,0 0-14 0 0,0 0-78 0 0,0 0-35 0 0,0 0-10 0 0,0 0-18 0 0,0 0-72 0 0,0 0-30 0 0,0 0-8 0 0,0 0-25 0 0,0 0-100 0 0,0 0-41 0 0,0 0-10 0 0,2-1-27 0 0,7-2-170 0 0,-1 0 0 0 0,0-1 1 0 0,12-7-1 0 0,2-1-11 0 0,-8 5-57 0 0,1 1 0 0 0,-1 0 0 0 0,1 1 0 0 0,25-5 0 0 0,14-3-65 0 0,-35 8 15 0 0,0 0 0 0 0,39-3-1 0 0,-49 7 47 0 0,1 1-13 0 0,0 0 1 0 0,13 1 0 0 0,-10 1 5 0 0,0 0 1 0 0,-13-2 9 0 0,0 0 0 0 0,0 0 0 0 0,0 0 0 0 0,0 0 0 0 0,0 0 0 0 0,0 0 0 0 0,0 0 0 0 0,0 0 0 0 0,1 0 0 0 0,-1 0 1 0 0,0 1-1 0 0,0-1 0 0 0,0 0 0 0 0,0 0 0 0 0,0 0 0 0 0,0 0 0 0 0,0 0 0 0 0,0 0 0 0 0,0 0 0 0 0,1 0 0 0 0,-1 0 1 0 0,0 0-1 0 0,0 0 0 0 0,0 0 0 0 0,0 0 0 0 0,0 0 0 0 0,0 1 0 0 0,0-1 0 0 0,0 0 0 0 0,0 0 0 0 0,0 0 0 0 0,0 0 1 0 0,0 0-1 0 0,0 0 0 0 0,0 0 0 0 0,0 0 0 0 0,0 1 0 0 0,0-1 0 0 0,0 0 0 0 0,0 0 0 0 0,0 0 0 0 0,0 0 0 0 0,0 0 1 0 0,0 0-1 0 0,0 0 0 0 0,0 1 0 0 0,0 2 1 0 0,0 1 1 0 0,-1 0-1 0 0,1-1 1 0 0,-1 1 0 0 0,0-1-1 0 0,0 1 1 0 0,0-1-1 0 0,0 1 1 0 0,-1-1-1 0 0,1 0 1 0 0,-3 4-1 0 0,-1 0 10 0 0,0-1-1 0 0,0 0 0 0 0,0 0 1 0 0,-10 8-1 0 0,-15 10-50 0 0,-2-2 0 0 0,-53 30-1 0 0,-1 0-226 0 0,-58 50-278 0 0,40-27 76 0 0,20-25 51 0 0,44-27 326 0 0,27-16 29 0 0,2-2 64 0 0,9-4 79 0 0,2-1 10 0 0,0 0-1 0 0,11-6 82 0 0,-7 3-130 0 0,14-7 66 0 0,2 1 0 0 0,-1 1 0 0 0,1 0 0 0 0,0 2 0 0 0,0 0 1 0 0,0 1-1 0 0,42-3 0 0 0,7 4 106 0 0,74 6 0 0 0,-77 0-63 0 0,113 13 179 0 0,-157-12-305 0 0,-19-4 472 0 0,3-1-5725 0 0,-6 2-1018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16 10135 0 0,'11'-3'770'0'0,"-7"1"-631"0"0,-2 1-120 0 0,1 0-1 0 0,-1 0 1 0 0,0 0 0 0 0,1 0 0 0 0,0 0-1 0 0,-1 1 1 0 0,1-1 0 0 0,-1 1 0 0 0,1 0-1 0 0,0-1 1 0 0,4 2 0 0 0,-5-1 374 0 0,-3-1-232 0 0,1 1 0 0 0,0 0 0 0 0,-1 0 0 0 0,1-1 0 0 0,0 1-1 0 0,-1 0 1 0 0,1 0 0 0 0,-1 0 0 0 0,1-1 0 0 0,-1 1 0 0 0,1 0 0 0 0,-1 0 0 0 0,1 0 0 0 0,0 0 0 0 0,-1 0 0 0 0,1 0-1 0 0,-1 0 1 0 0,0 0 0 0 0,-51 26 1402 0 0,2 3 0 0 0,-62 45-1 0 0,85-50-1559 0 0,2 0 1 0 0,1 2-1 0 0,1 0 0 0 0,-20 31 0 0 0,34-45-3 0 0,1 0 0 0 0,1 0 0 0 0,-12 26 0 0 0,17-32 0 0 0,0-1 0 0 0,0 1 0 0 0,0 0 0 0 0,1-1 0 0 0,0 1 0 0 0,0 0 0 0 0,0 0 0 0 0,1 0 0 0 0,0 0 0 0 0,0 0 0 0 0,1 0 0 0 0,1 7 0 0 0,-1-9 0 0 0,0-1 0 0 0,0 0 0 0 0,0 1 0 0 0,1-1 0 0 0,0 0 0 0 0,0 0 0 0 0,0 0 0 0 0,0 0 0 0 0,0 0 0 0 0,0 0 0 0 0,1-1 0 0 0,-1 1 0 0 0,1-1 0 0 0,0 0 0 0 0,0 0 0 0 0,0 0 0 0 0,0 0 0 0 0,0 0 0 0 0,0 0 0 0 0,0-1 0 0 0,6 2 0 0 0,-1-1 0 0 0,0 0 0 0 0,-1 0 0 0 0,1-1 0 0 0,0 0 0 0 0,0 0 0 0 0,0-1 0 0 0,0 0 0 0 0,14-3 0 0 0,4-1 0 0 0,1-1 0 0 0,-1-1 0 0 0,-1-1 0 0 0,1-2 0 0 0,-1-1 0 0 0,-1 0 0 0 0,36-22 0 0 0,-50 25 1 0 0,-1-1-1 0 0,0 0 0 0 0,0 0 1 0 0,-1-1-1 0 0,0 0 1 0 0,-1 0-1 0 0,0-1 1 0 0,-1 0-1 0 0,0 0 1 0 0,0-1-1 0 0,-1 0 0 0 0,6-15 1 0 0,-7 14-7 0 0,-1 0 0 0 0,0 0 0 0 0,0 0 1 0 0,-1 0-1 0 0,0 0 0 0 0,-2-1 0 0 0,1 1 0 0 0,-1 0 1 0 0,-1-1-1 0 0,0 1 0 0 0,-5-22 0 0 0,5 31-101 0 0,0 1 0 0 0,1-1-1 0 0,-1 0 1 0 0,0 1 0 0 0,-1-1 0 0 0,1 0 0 0 0,0 1-1 0 0,-1 0 1 0 0,0-1 0 0 0,1 1 0 0 0,-1 0-1 0 0,0 0 1 0 0,0 0 0 0 0,-3-3 0 0 0,3 4 69 0 0,0 0-1 0 0,0 0 1 0 0,0 0 0 0 0,0 1 0 0 0,0-1 0 0 0,0 1 0 0 0,-1-1 0 0 0,1 1 0 0 0,0 0 0 0 0,0 0-1 0 0,0 0 1 0 0,0 0 0 0 0,0 0 0 0 0,0 0 0 0 0,-1 0 0 0 0,1 1 0 0 0,0-1 0 0 0,0 1 0 0 0,-4 1 0 0 0,-6 3-426 0 0,-1 0 0 0 0,-15 9 0 0 0,25-13 420 0 0,0 1 0 0 0,0 0 1 0 0,0 0-1 0 0,1 0 0 0 0,-1 0 0 0 0,0 1 1 0 0,1-1-1 0 0,0 1 0 0 0,-1 0 0 0 0,1-1 1 0 0,0 1-1 0 0,0 0 0 0 0,1 0 0 0 0,-2 4 1 0 0,2-6-445 0 0,1-1-22 0 0,0 0-2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2303 0 0,'0'0'548'0'0,"0"0"1462"0"0,0 0 638 0 0,-1 3 126 0 0,-18 51 1314 0 0,-20 28-2297 0 0,6-12-936 0 0,10-24-462 0 0,17-33-230 0 0,-1 0 0 0 0,1 0 1 0 0,1 0-1 0 0,-7 29 0 0 0,10-31-7 0 0,0 1-1 0 0,1-1 1 0 0,1 1 0 0 0,0 12-1 0 0,0-1-68 0 0,0-13-56 0 0,-1 21 9 0 0,1-21 414 0 0,1-4-5008 0 0,-1-6 3123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7367 0 0,'0'0'568'0'0,"0"0"-186"0"0,0 0 604 0 0,-1 2 300 0 0,-4 9-525 0 0,0-1 1 0 0,-1 0 0 0 0,0 0-1 0 0,-1-1 1 0 0,-9 11 0 0 0,6-9-422 0 0,1 0-1 0 0,1 1 1 0 0,-9 17 0 0 0,-12 25 510 0 0,15-28-609 0 0,1 1-1 0 0,-17 45 1 0 0,26-59-168 0 0,5-9-58 0 0,4 12 30 0 0,-5-14 31 0 0,0-2-1 0 0,0 0-10 0 0,-1 2-11 0 0,0-1-54 0 0,0 0 1 0 0,0 1 0 0 0,0-1-1 0 0,0 0 1 0 0,0 0 0 0 0,0 1 0 0 0,0-1-1 0 0,-1 0 1 0 0,1 0 0 0 0,0 0 0 0 0,-1 0-1 0 0,1-1 1 0 0,-1 1 0 0 0,-2 1-1 0 0,2-1-5 0 0,0 0-1 0 0,0 0 1 0 0,0 0-1 0 0,0 0 1 0 0,0 0-1 0 0,0 1 1 0 0,0-1-1 0 0,0 1 0 0 0,1-1 1 0 0,-1 1-1 0 0,1 0 1 0 0,-3 2-1 0 0,-3 3 17 0 0,6-5 49 0 0,1-2 33 0 0,0 0-10 0 0,0 0-10 0 0,0 0-2 0 0,0 0-6 0 0,0 0-1 0 0,0 0 0 0 0,8 10 0 0 0,-6-6-63 0 0,-1-3-1 0 0,0 0 1 0 0,-1 0-1 0 0,1 0 1 0 0,0-1 0 0 0,0 1-1 0 0,0 0 1 0 0,0 0 0 0 0,0 0-1 0 0,0-1 1 0 0,0 1 0 0 0,0 0-1 0 0,0-1 1 0 0,0 1 0 0 0,0-1-1 0 0,2 1 1 0 0,25 15 234 0 0,-4-9-210 0 0,-22-7 44 0 0,1 0 5 0 0,14-3 78 0 0,-1-1 1 0 0,1-1 0 0 0,-1-1 0 0 0,0 0 0 0 0,0-1 0 0 0,15-9 0 0 0,-10 5-76 0 0,1 1 0 0 0,35-12 0 0 0,15-2-360 0 0,-61 23 466 0 0,-7 1-1522 0 0,-2-1-3165 0 0,-2 1-1092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25 3679 0 0,'-1'-5'64'0'0,"-2"1"-58"0"0,-10-8 671 0 0,8 9 1305 0 0,1 2 6233 0 0,2 6-2474 0 0,1 1-8155 0 0,1 2 2470 0 0,-1 1-1 0 0,2-1 1 0 0,1 11 0 0 0,0 17 18 0 0,-3-19-43 0 0,-1-1-1 0 0,0 1 0 0 0,-2-1 1 0 0,0 0-1 0 0,-8 20 0 0 0,-37 75 155 0 0,22-55 8 0 0,-7 12 321 0 0,-9 20 267 0 0,38-76-675 0 0,0 2 0 0 0,1-1 0 0 0,0 0-1 0 0,-3 27 1 0 0,-2 29-26 0 0,8-54-98 0 0,-3-1-210 0 0,4-11-171 0 0,0-3-118 0 0,0 2-25 0 0,0 10-1588 0 0,0-12 404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 10735 0 0,'0'0'496'0'0,"0"0"-13"0"0,2-1-312 0 0,-2 1-165 0 0,2-2 585 0 0,0 1-1 0 0,0 0 1 0 0,0-1-1 0 0,0 1 1 0 0,0 0-1 0 0,0 0 1 0 0,1 1-1 0 0,3-2 1 0 0,-6 5 41 0 0,2 7-437 0 0,-2 0 1 0 0,1 0 0 0 0,-1 0-1 0 0,-1 0 1 0 0,0 0-1 0 0,0 0 1 0 0,-1-1 0 0 0,0 1-1 0 0,-4 10 1 0 0,-7 15 153 0 0,-19 37 0 0 0,12-29-56 0 0,8-15-174 0 0,-20 42 159 0 0,-42 140-1 0 0,70-196-236 0 0,2-4-31 0 0,-1 0 0 0 0,0 19 0 0 0,2-28 14 0 0,1-1 0 0 0,0 1 0 0 0,0-1 0 0 0,0 1 0 0 0,0-1 0 0 0,0 0 0 0 0,0 1 0 0 0,0-1 0 0 0,0 1 0 0 0,0-1 0 0 0,0 1 1 0 0,1-1-1 0 0,-1 1 0 0 0,0-1 0 0 0,0 1 0 0 0,0-1 0 0 0,0 0 0 0 0,1 1 0 0 0,-1-1 0 0 0,0 1 0 0 0,0-1 0 0 0,1 0 0 0 0,-1 1 0 0 0,1-1 0 0 0,1 3-1603 0 0,-1 0-3411 0 0,-1-3-1701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6415 0 0,'0'0'298'0'0,"0"0"-10"0"0,0 0-87 0 0,0 0 335 0 0,0 0 168 0 0,0 0 31 0 0,0 0-31 0 0,0 0-160 0 0,0 0-68 0 0,0 0-18 0 0,0 0 2 0 0,0 0 16 0 0,0 0 4 0 0,0 0 0 0 0,3 0 8 0 0,1 2-226 0 0,1-1 0 0 0,0 0 0 0 0,0 0 0 0 0,1 0 0 0 0,-1-1 0 0 0,0 0 1 0 0,0 0-1 0 0,0 0 0 0 0,0 0 0 0 0,0-1 0 0 0,0 0 0 0 0,10-3 0 0 0,5-3 444 0 0,37-19 0 0 0,-37 16-413 0 0,23-8 1 0 0,101-18 111 0 0,-95 25-322 0 0,85-10 15 0 0,-129 20-98 0 0,0 1 0 0 0,1-1 0 0 0,-1 1 0 0 0,0 1 0 0 0,0-1 0 0 0,7 2 0 0 0,4 4 0 0 0,-14-4 0 0 0,0-1 1 0 0,0 0-1 0 0,0 0 0 0 0,-1 1 1 0 0,1-1-1 0 0,0 1 0 0 0,-1-1 1 0 0,1 1-1 0 0,-1 0 0 0 0,0 0 0 0 0,1-1 1 0 0,-1 1-1 0 0,0 0 0 0 0,0 0 1 0 0,0 0-1 0 0,0 0 0 0 0,0 4 0 0 0,0-3-6 0 0,-1 0-1 0 0,0 0 1 0 0,0 0-1 0 0,0 0 1 0 0,0 0-1 0 0,0 0 1 0 0,-1 1-1 0 0,1-1 0 0 0,-1 0 1 0 0,0 0-1 0 0,-1 3 1 0 0,-4 7-22 0 0,-1 0 1 0 0,0 0-1 0 0,-1-1 1 0 0,-13 16 0 0 0,10-14 45 0 0,4-5-14 0 0,0-1-1 0 0,-1 0 1 0 0,0 0-1 0 0,0-1 1 0 0,-1 0-1 0 0,0 0 1 0 0,0-1 0 0 0,-1 0-1 0 0,-16 7 1 0 0,-8 1 46 0 0,-56 15 0 0 0,31-11-58 0 0,25-7 9 0 0,7-3-293 0 0,-40 19-1 0 0,66-26 164 0 0,1-1-6 0 0,0 0 1 0 0,0 0 6 0 0,0 0 6 0 0,0 0 2 0 0,0 0 0 0 0,0 0 0 0 0,0 0 0 0 0,0 0 0 0 0,19 5-4 0 0,-7-2 128 0 0,4-1 39 0 0,-1-1 0 0 0,0 0 0 0 0,1-1 0 0 0,-1-1 0 0 0,27-5-1 0 0,-18 3 23 0 0,28-1 0 0 0,-34 4-56 0 0,-2-1-8 0 0,0 1 0 0 0,0 1 0 0 0,30 6 0 0 0,-25-1-1 0 0,-16-3 0 0 0,-2 0 0 0 0,16 10 1 0 0,-16-8 5 0 0,-1-2 6 0 0,1 1 59 0 0,0-1 0 0 0,-1 1-1 0 0,1 0 1 0 0,-1 0 0 0 0,0 1 0 0 0,0-1 0 0 0,0 0-1 0 0,-1 1 1 0 0,1-1 0 0 0,-1 1 0 0 0,1 5 0 0 0,-1-4 124 0 0,0-4 48 0 0,-2 1 10 0 0,0 3-145 0 0,0 0-1 0 0,-1-1 1 0 0,0 1-1 0 0,0 0 1 0 0,0-1-1 0 0,-1 0 0 0 0,1 1 1 0 0,-1-1-1 0 0,-1 0 1 0 0,1 0-1 0 0,-1-1 1 0 0,0 1-1 0 0,0-1 1 0 0,-8 7-1 0 0,-6 5-78 0 0,-1-2 0 0 0,-1 0 0 0 0,0-1 0 0 0,-1-1 0 0 0,0-1 0 0 0,-1-1 0 0 0,0-1 0 0 0,0-1 0 0 0,-1-1 0 0 0,0 0 0 0 0,-33 3 0 0 0,55-10-28 0 0,-44 6-40 0 0,-88 0 1 0 0,128-6 2 0 0,0 0-1 0 0,1-1 0 0 0,-1 1 0 0 0,1-1 0 0 0,-1 0 0 0 0,1-1 0 0 0,-1 1 0 0 0,1-1 0 0 0,-7-3 0 0 0,10 4-166 0 0,1 1 3 0 0,0 0-57 0 0,1-1 179 0 0,-1 1 1 0 0,1-1-1 0 0,0 0 0 0 0,-1 0 1 0 0,1 0-1 0 0,0 0 0 0 0,0 0 1 0 0,0 1-1 0 0,0-1 0 0 0,0 0 1 0 0,1 0-1 0 0,1-1-95 0 0,6-6-289 0 0,0 1 1 0 0,1 0-1 0 0,0 1 0 0 0,0 0 1 0 0,1 0-1 0 0,20-6 1 0 0,0 4-562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8287 0 0,'0'0'639'0'0,"0"0"-154"0"0,0 0 895 0 0,0 0 439 0 0,0 0 90 0 0,-3 1-167 0 0,-5 6-1439 0 0,0 0 1 0 0,0 1-1 0 0,1-1 1 0 0,0 1 0 0 0,0 1-1 0 0,1-1 1 0 0,0 1 0 0 0,0 0-1 0 0,1 1 1 0 0,-8 19 0 0 0,0 6 94 0 0,-16 67 1 0 0,15-19-156 0 0,3-16-202 0 0,7-47-14 0 0,-1 1-1 0 0,-1-1 1 0 0,-11 24 0 0 0,7-21-13 0 0,7-17-27 0 0,-4 6-19 0 0,6-10-177 0 0,1-2-54 0 0,0 0-8 0 0,0 0-203 0 0,0 0-852 0 0,0 0-371 0 0,6-1-79 0 0,24-5-15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9559 0 0,'0'0'432'0'0,"0"0"-4"0"0,0 0-172 0 0,0 0 286 0 0,0 0 156 0 0,0 0 34 0 0,0 0-33 0 0,0 0-158 0 0,0 0-70 0 0,3 1-14 0 0,39 6 1958 0 0,-38 3-2102 0 0,-4-8-257 0 0,0 0-1 0 0,1 1 1 0 0,-1-1-1 0 0,-1 0 1 0 0,1 0 0 0 0,0 0-1 0 0,0 1 1 0 0,-1-1-1 0 0,1 0 1 0 0,-1 0-1 0 0,0 0 1 0 0,0 0-1 0 0,0 0 1 0 0,0 0 0 0 0,0 0-1 0 0,0 0 1 0 0,-3 3-1 0 0,-4 6 97 0 0,0-1-1 0 0,-2 1 0 0 0,-15 13 1 0 0,-14 16-38 0 0,20-19-114 0 0,10-10 0 0 0,-2 1 0 0 0,-3 4 20 0 0,12-14 6 0 0,-9 17-8 0 0,3-5-18 0 0,2 1 0 0 0,6 2 0 0 0,2 3-53 0 0,2-13 42 0 0,-1-7 11 0 0,-1 0 0 0 0,0-1 0 0 0,1 1 0 0 0,-1-1 1 0 0,1 0-1 0 0,-1 0 0 0 0,0 0 0 0 0,0 0 0 0 0,0 0 0 0 0,1-1 0 0 0,-1 1 0 0 0,2-2 0 0 0,7-4 13 0 0,14-5 36 0 0,1 0 1 0 0,0 2-1 0 0,1 1 1 0 0,33-8-1 0 0,-39 13-34 0 0,0 1-1 0 0,0 0 0 0 0,0 2 0 0 0,0 0 0 0 0,0 2 0 0 0,28 3 0 0 0,-28 1-69 0 0,-17-2 295 0 0,2-2-2621 0 0,-8 0 1216 0 0,-5 7-306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6447 0 0,'0'0'298'0'0,"0"0"-10"0"0,0 0 144 0 0,0 0 1302 0 0,0 0 592 0 0,0 3 118 0 0,-1 12-1685 0 0,0 0 1 0 0,-1 0 0 0 0,-1 0-1 0 0,0 0 1 0 0,-7 16-1 0 0,-32 76-227 0 0,19-53-217 0 0,-32 105-145 0 0,49-142-170 0 0,-1-1 0 0 0,-11 19 0 0 0,2-5 0 0 0,13-23-2 0 0,-2 0 1 0 0,1 0-1 0 0,-1 0 0 0 0,0-1 0 0 0,-8 9 0 0 0,2-3 82 0 0,-19 27-1 0 0,29-38-125 0 0,1-1-437 0 0,0 0-196 0 0,0 0-1114 0 0,0 0-4314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145 167 9759 0 0,'0'0'447'0'0,"0"0"-11"0"0,-1-1-173 0 0,-6-4-604 0 0,0 0 6718 0 0,8 4-6220 0 0,-1 1 0 0 0,0-1-1 0 0,0 0 1 0 0,1 1 0 0 0,-1-1 0 0 0,0 1-1 0 0,1-1 1 0 0,-1 1 0 0 0,0-1 0 0 0,1 1-1 0 0,-1-1 1 0 0,1 1 0 0 0,-1-1 0 0 0,1 1-1 0 0,-1-1 1 0 0,1 1 0 0 0,-1 0-1 0 0,2-1 1 0 0,12-8 23 0 0,0 1 1 0 0,0 1-1 0 0,1 0 0 0 0,26-8 1 0 0,-12 4-59 0 0,149-51 161 0 0,-164 56-230 0 0,-5 3 12 0 0,0-1 0 0 0,0 1 0 0 0,0 0 1 0 0,0 1-1 0 0,0 0 0 0 0,14-1 0 0 0,-22 6-11 0 0,-1 1-53 0 0,1 0 0 0 0,-1-1 0 0 0,0 1 1 0 0,0 0-1 0 0,-1 0 0 0 0,1 0 0 0 0,-1 0 1 0 0,0-1-1 0 0,0 1 0 0 0,0 0 0 0 0,0 0 1 0 0,-1-1-1 0 0,0 1 0 0 0,1-1 0 0 0,-1 0 1 0 0,0 1-1 0 0,-5 4 0 0 0,-2 4 15 0 0,-2 1-1 0 0,0-1 1 0 0,-13 11 0 0 0,-22 14-10 0 0,-2-1 1 0 0,-96 52 0 0 0,99-62-63 0 0,23-13-364 0 0,-1 2 0 0 0,2 1 1 0 0,0 0-1 0 0,1 2 0 0 0,-27 29 0 0 0,37-39 22 0 0,8-7 356 0 0,0 1-36 0 0,1-1 12 0 0,-7 14 100 0 0,9-9 47 0 0,0-4-36 0 0,-1 0 181 0 0,0-2 4 0 0,2 3 16 0 0,1 0-168 0 0,0 0 1 0 0,0 0-1 0 0,0-1 1 0 0,1 1-1 0 0,-1-1 1 0 0,1 0 0 0 0,0 1-1 0 0,0-2 1 0 0,0 1-1 0 0,-1 0 1 0 0,2-1 0 0 0,-1 0-1 0 0,0 0 1 0 0,0 0-1 0 0,0 0 1 0 0,0-1 0 0 0,5 1-1 0 0,13-1 317 0 0,-1 0-1 0 0,27-5 1 0 0,-32 4-222 0 0,128-18 447 0 0,-63 7-603 0 0,102-1 1 0 0,-168 15 27 0 0,-6 0-1357 0 0,0-1-3727 0 0,-9-1 3665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1375 0 0,'0'0'340'0'0,"0"0"891"0"0,0 0 390 0 0,0 0 78 0 0,0 0-142 0 0,0 0-669 0 0,0 0-294 0 0,0 0-61 0 0,0 0-29 0 0,0 0-73 0 0,0 0-30 0 0,0 0-8 0 0,0 0-17 0 0,0 0-66 0 0,0 0-29 0 0,0 0-8 0 0,0 0 7 0 0,0 0 35 0 0,0 0 18 0 0,0 0 3 0 0,0 0 3 0 0,0 0 12 0 0,0 0 7 0 0,0 0 2 0 0,0 0-6 0 0,0 0-28 0 0,0 0-7 0 0,1 2-6 0 0,1 0-217 0 0,-1 0-1 0 0,1 0 1 0 0,-1-1 0 0 0,1 1-1 0 0,0-1 1 0 0,0 1 0 0 0,0-1-1 0 0,0 0 1 0 0,0 0-1 0 0,0 0 1 0 0,0 0 0 0 0,0 0-1 0 0,0 0 1 0 0,1 0 0 0 0,-1-1-1 0 0,0 1 1 0 0,1-1-1 0 0,-1 0 1 0 0,0 1 0 0 0,1-1-1 0 0,2-1 1 0 0,10 1 67 0 0,0-1 0 0 0,20-4 0 0 0,-16 2 172 0 0,61-10 229 0 0,-56 7-459 0 0,1 2 0 0 0,0 1 0 0 0,-1 0-1 0 0,38 3 1 0 0,-44 3-51 0 0,-5 5-44 0 0,-12-7-11 0 0,0 0-1 0 0,0 0 0 0 0,0 0 1 0 0,0 0-1 0 0,0 1 1 0 0,0-1-1 0 0,-1 0 0 0 0,1 1 1 0 0,0-1-1 0 0,-1 0 1 0 0,1 1-1 0 0,0-1 0 0 0,-1 1 1 0 0,0-1-1 0 0,1 1 0 0 0,-1-1 1 0 0,0 1-1 0 0,0-1 1 0 0,0 1-1 0 0,0 2 0 0 0,-1-1-5 0 0,1 0 0 0 0,-1 0-1 0 0,0 0 1 0 0,0 0-1 0 0,0-1 1 0 0,-1 1-1 0 0,1 0 1 0 0,-1-1 0 0 0,-3 6-1 0 0,-4 2-19 0 0,0-1 0 0 0,-1 1 0 0 0,-18 12 0 0 0,-39 22 27 0 0,21-15 0 0 0,24-15-14 0 0,0-2 1 0 0,-1 0-1 0 0,-29 9 0 0 0,5-1-12 0 0,63-38-229 0 0,-1 7 125 0 0,2 1 0 0 0,-1 0 1 0 0,22-8-1 0 0,-36 17 129 0 0,0 0-2 0 0,1-1 0 0 0,0 1-1 0 0,0 0 1 0 0,0 0 0 0 0,0 0-1 0 0,0 0 1 0 0,0 0 0 0 0,0 0 0 0 0,0 1-1 0 0,0 0 1 0 0,0 0 0 0 0,0-1-1 0 0,0 2 1 0 0,0-1 0 0 0,1 0-1 0 0,-1 1 1 0 0,0-1 0 0 0,0 1 0 0 0,0 0-1 0 0,5 2 1 0 0,-1 0 0 0 0,7 4-10 0 0,0 0 0 0 0,0 1-1 0 0,-1 0 1 0 0,0 1 0 0 0,16 15-1 0 0,-8-5 10 0 0,-1-4 88 0 0,-7-8-6 0 0,2-3-22 0 0,-3-2-35 0 0,-7-1 22 0 0,5 0-21 0 0,-7 0 40 0 0,-3-1 16 0 0,0 0 2 0 0,0 0 0 0 0,0 0 40 0 0,0 0 167 0 0,-1 0-237 0 0,0 0 1 0 0,0 0-1 0 0,0 1 1 0 0,0-1 0 0 0,0 0-1 0 0,1 1 1 0 0,-1-1-1 0 0,0 1 1 0 0,0-1-1 0 0,0 1 1 0 0,-1 1-1 0 0,-2 1 73 0 0,-37 22 37 0 0,2 1 0 0 0,0 3 0 0 0,-42 41 0 0 0,63-55-160 0 0,-1 0 0 0 0,0-2 0 0 0,-22 13 0 0 0,21-14 0 0 0,17-11 0 0 0,-15 5 0 0 0,5-2 0 0 0,-3-1 4 0 0,13-2-10 0 0,-27 9 62 0 0,28-10-111 0 0,2 0-16 0 0,0 0-1 0 0,3-1-136 0 0,13-5-1630 0 0,31-18-1 0 0,-45 23 1546 0 0,31-16-6241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189 348 11975 0 0,'0'0'547'0'0,"-6"7"181"0"0,1-2-618 0 0,0-1 0 0 0,0 1 0 0 0,-1-1-1 0 0,1 0 1 0 0,-1-1 0 0 0,-9 5 0 0 0,0-1 752 0 0,-23 7 0 0 0,27-11-369 0 0,1-1-1 0 0,0-1 0 0 0,-1 0 1 0 0,1 0-1 0 0,-13-1 0 0 0,16 0 69 0 0,13-13-396 0 0,1 3-165 0 0,0-1 0 0 0,1 2 0 0 0,0-1 0 0 0,16-13 0 0 0,12-14 0 0 0,-6 2 0 0 0,2 2 0 0 0,1 0 0 0 0,2 2 0 0 0,68-47 0 0 0,3 16 0 0 0,-82 49 0 0 0,-15 9 144 0 0,0 1 0 0 0,1 0 0 0 0,-1 0 0 0 0,1 1 0 0 0,-1 1 0 0 0,1-1 0 0 0,0 2 0 0 0,0-1 0 0 0,11 2 0 0 0,-19-1-112 0 0,0 0 0 0 0,0 0-1 0 0,0 0 1 0 0,0 1 0 0 0,0-1-1 0 0,0 1 1 0 0,0-1 0 0 0,0 1-1 0 0,0 0 1 0 0,0-1 0 0 0,-1 1-1 0 0,1 0 1 0 0,0 0 0 0 0,-1 0-1 0 0,1 1 1 0 0,-1-1 0 0 0,3 2-1 0 0,-3-1-25 0 0,0-1 0 0 0,0 1-1 0 0,0-1 1 0 0,-1 1 0 0 0,1 0-1 0 0,0 0 1 0 0,-1-1 0 0 0,1 1-1 0 0,-1 0 1 0 0,0 0 0 0 0,1-1-1 0 0,-1 1 1 0 0,0 0 0 0 0,0 0-1 0 0,0 2 1 0 0,-1 3-11 0 0,-1-1-1 0 0,1 0 1 0 0,-1 0 0 0 0,0 0-1 0 0,0 0 1 0 0,-1 0 0 0 0,0-1 0 0 0,0 1-1 0 0,-6 7 1 0 0,-5 9 5 0 0,11-17 0 0 0,0 0 0 0 0,0 0 0 0 0,-1 0 0 0 0,0 0 0 0 0,0-1 0 0 0,-5 5 0 0 0,-1-1 0 0 0,7-6 0 0 0,-1 0 0 0 0,2 1 0 0 0,-1-1 0 0 0,-5 7 0 0 0,7-8 0 0 0,0 0 0 0 0,1 0 0 0 0,-1 1 0 0 0,0-1 0 0 0,1 0 0 0 0,-1 1 0 0 0,1-1 0 0 0,-1 1 0 0 0,1-1 0 0 0,0 1 0 0 0,0-1 0 0 0,-1 1 0 0 0,1-1 0 0 0,0 1 0 0 0,0-1 0 0 0,1 3 0 0 0,-1 5 0 0 0,0 0 0 0 0,0 0 0 0 0,-1 0 0 0 0,-1 0 0 0 0,1 0 0 0 0,-1 0 0 0 0,-1-1 0 0 0,-6 16 0 0 0,-3 13 0 0 0,-6 52-876 0 0,11-53-2344 0 0,7-35 786 0 0,0-1-102 0 0,0 0-22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1375 0 0,'27'0'128'0'0,"-13"-2"-128"0"0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1 919 0 0,'-18'10'13'0'0,"-31"12"0"0"0,16-7 1823 0 0,-24 8 4988 0 0,47-19-5287 0 0,13-9 1941 0 0,6-3-433 0 0,-4 5-3795 0 0,-3 2 1238 0 0,9-5 404 0 0,-10 5-851 0 0,0 1-1 0 0,-1 0 0 0 0,1-1 0 0 0,0 1 1 0 0,-1 0-1 0 0,1-1 0 0 0,0 1 1 0 0,-1 0-1 0 0,1 0 0 0 0,0 0 1 0 0,0 0-1 0 0,-1 0 0 0 0,1 0 0 0 0,1 0 1 0 0,1 0 45 0 0,-1 0 143 0 0,-2 0-6 0 0,12 0 78 0 0,5-1-133 0 0,0-1 0 0 0,0 0-1 0 0,21-7 1 0 0,-26 6-180 0 0,18-5 61 0 0,-18 5-27 0 0,-1 0 0 0 0,0 0 0 0 0,15 0 0 0 0,-3 2-22 0 0,-18 3 0 0 0,-1 0 0 0 0,10 4 0 0 0,-2 2 0 0 0,-11-6 12 0 0,0-1 0 0 0,-1 1-1 0 0,1 0 1 0 0,0 0 0 0 0,-1 0-1 0 0,0-1 1 0 0,1 1 0 0 0,-1 0-1 0 0,0 0 1 0 0,0 0 0 0 0,0 0-1 0 0,0 0 1 0 0,0 0 0 0 0,0 0-1 0 0,-1-1 1 0 0,1 1 0 0 0,0 0-1 0 0,-1 0 1 0 0,0 0 0 0 0,1-1-1 0 0,-1 1 1 0 0,0 0 0 0 0,0 0-1 0 0,-2 2 1 0 0,0 1 36 0 0,-1 0-1 0 0,0 0 0 0 0,1 0 1 0 0,-1-1-1 0 0,-1 1 1 0 0,-8 6-1 0 0,-100 73 113 0 0,-4-15-496 0 0,92-56 178 0 0,0 2-1 0 0,-22 16 1 0 0,36-23 138 0 0,1 0 0 0 0,1 0 0 0 0,-1 1 0 0 0,2 1-1 0 0,-1 0 1 0 0,-12 18 0 0 0,19-23 20 0 0,-1-1 0 0 0,1 1 0 0 0,0-1 0 0 0,-1 6 0 0 0,2 3 0 0 0,1-11 10 0 0,1-1 0 0 0,-1 1 0 0 0,1 0 0 0 0,0-1 0 0 0,0 1 0 0 0,-1 0 0 0 0,1-1-1 0 0,0 1 1 0 0,0-1 0 0 0,0 1 0 0 0,1-1 0 0 0,-1 0 0 0 0,0 1 0 0 0,1-1 0 0 0,-1 0 0 0 0,0 0 0 0 0,1 0 0 0 0,-1 0-1 0 0,1 0 1 0 0,3 1 0 0 0,-2-1 33 0 0,0 0 0 0 0,1 0 0 0 0,0 0 0 0 0,-1 0 0 0 0,1-1 0 0 0,0 1 0 0 0,-1-1 0 0 0,1 0 0 0 0,4-1 0 0 0,26-3 595 0 0,58-16 1 0 0,72-16-274 0 0,-161 35-356 0 0,3-1 6 0 0,0 1 0 0 0,0-1 0 0 0,0 1 0 0 0,0 0 0 0 0,0 1 0 0 0,1-1 0 0 0,-1 1 0 0 0,0 1 0 0 0,1-1 0 0 0,-1 1 0 0 0,0 0 0 0 0,8 2 0 0 0,-2 2-3 0 0,-1 3-12 0 0,0-1-11 0 0,3-3-51 0 0,-9-3 15 0 0,0-1 0 0 0,1 0 0 0 0,-1 0 0 0 0,0 0 0 0 0,1 0 1 0 0,-1-1-1 0 0,0 0 0 0 0,10-3 0 0 0,-1-1-974 0 0,24-12 0 0 0,-24 13-315 0 0,-12 3 628 0 0,-2 1-124 0 0,0 0-52 0 0,0 0-921 0 0,0 0-3645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86 5871 0 0,'2'-2'267'0'0,"1"-1"-170"0"0,0-1 1 0 0,1 1-1 0 0,0-1 0 0 0,0 1 1 0 0,0 0-1 0 0,0 0 0 0 0,0 1 1 0 0,8-4-1 0 0,-10 5 21 0 0,-1 1 0 0 0,0-1-1 0 0,0 0 1 0 0,0 0 0 0 0,0 1 0 0 0,0-1-1 0 0,0 0 1 0 0,0 0 0 0 0,0 0 0 0 0,1-2-1 0 0,6-6 351 0 0,9-1 1976 0 0,29-11 0 0 0,-44 20-1628 0 0,-2 1-95 0 0,0 0-45 0 0,0 0-11 0 0,0 0-43 0 0,2 16 183 0 0,0 3-457 0 0,-2-13-257 0 0,-1-1 1 0 0,-1 0 0 0 0,1 0-1 0 0,-1 1 1 0 0,0-1-1 0 0,0 0 1 0 0,0-1-1 0 0,-3 6 1 0 0,-28 35 369 0 0,24-34-432 0 0,0 1 1 0 0,-8 16-1 0 0,10-12 12 0 0,5-12-42 0 0,0 1 1 0 0,0-1 0 0 0,0 0 0 0 0,-1 0-1 0 0,0 0 1 0 0,1 0 0 0 0,-1 0-1 0 0,-1 0 1 0 0,1-1 0 0 0,-5 4 0 0 0,6-4-108 0 0,1-2 92 0 0,1 0 0 0 0,0 0 0 0 0,-1 0 1 0 0,1 0-1 0 0,-1 0 0 0 0,1-1 1 0 0,-1 1-1 0 0,1 0 0 0 0,-1 0 0 0 0,0 0 1 0 0,1 0-1 0 0,-1-1 0 0 0,-1 2 1 0 0,1-1-10 0 0,0-1 0 0 0,0 1 1 0 0,1 0-1 0 0,-1 0 0 0 0,0-1 1 0 0,1 1-1 0 0,-1 0 0 0 0,1 0 1 0 0,-1 0-1 0 0,1 0 0 0 0,-1 0 1 0 0,1 0-1 0 0,-1 1 0 0 0,-11 6-239 0 0,3-1 171 0 0,7-6 18 0 0,0 1 3 0 0,-5 3-80 0 0,0 1-1 0 0,-12 5 1 0 0,17-10-55 0 0,-8 4-539 0 0,18-3 811 0 0,1 0 0 0 0,0-1 0 0 0,-1 1 0 0 0,1-2 0 0 0,0 1 1 0 0,13-2-1 0 0,58-9 265 0 0,-29 3-146 0 0,-46 6-165 0 0,48-4 302 0 0,81-21 1 0 0,-129 24-313 0 0,1 0-8 0 0,16 3 73 0 0,-11 0-70 0 0,-8-1-70 0 0,-3 0-60 0 0,0 0-24 0 0,0 0-180 0 0,0 0-752 0 0,0 0-322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 7367 0 0,'0'0'568'0'0,"0"0"-101"0"0,2-1 965 0 0,0 0-2031 0 0,6-1 4722 0 0,-8 2-3993 0 0,1 0 0 0 0,-1 0 0 0 0,0 0 1 0 0,1 1-1 0 0,-1-1 0 0 0,0 0 1 0 0,1 0-1 0 0,-1 0 0 0 0,0 0 1 0 0,1 0-1 0 0,-1 0 0 0 0,0 1 0 0 0,1-1 1 0 0,-1 0-1 0 0,0 0 0 0 0,1 1 1 0 0,-1-1-1 0 0,0 0 0 0 0,0 0 0 0 0,1 1 1 0 0,-1-1-1 0 0,0 0 0 0 0,0 0 1 0 0,0 1-1 0 0,0-1 0 0 0,1 0 1 0 0,-1 1-1 0 0,0-1 0 0 0,0 1 0 0 0,0-1 1 0 0,0 0-1 0 0,0 1 0 0 0,0-1 1 0 0,0 0-1 0 0,0 1 0 0 0,0-1 1 0 0,0 0-1 0 0,0 1 0 0 0,0-1 0 0 0,0 0 1 0 0,0 1-1 0 0,0-1 0 0 0,0 1 1 0 0,0-1-1 0 0,-1 1 0 0 0,-1 12 68 0 0,-2 0 0 0 0,1-1 1 0 0,-12 25-1 0 0,-22 38 137 0 0,22-48-273 0 0,-82 135 12 0 0,69-123-116 0 0,-38 41 0 0 0,-5 7-32 0 0,62-75 13 0 0,1 1 0 0 0,-13 26 0 0 0,21-37-3 0 0,0-2-104 0 0,0 0 8 0 0,0 1-1 0 0,0 0 1 0 0,1-1 0 0 0,-1 1-1 0 0,1 0 1 0 0,-1-1 0 0 0,1 1-1 0 0,-1 0 1 0 0,1-1 0 0 0,-1 1-1 0 0,1-1 1 0 0,-1 1 0 0 0,1-1-1 0 0,0 0 1 0 0,-1 1 0 0 0,1-1-1 0 0,0 0 1 0 0,-1 1 0 0 0,2-1-1 0 0,11 0-6011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2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3223 0 0,'0'0'470'0'0,"0"0"760"0"0,0 0 333 0 0,0 0 65 0 0,3-1-69 0 0,26-3 701 0 0,0-2 1 0 0,31-10-1 0 0,-25 5-1439 0 0,37-4-1 0 0,-34 7-329 0 0,-28 5-384 0 0,-1 1 0 0 0,1 1 0 0 0,0-1 0 0 0,-1 1 0 0 0,1 1 0 0 0,18 1 0 0 0,37 11 253 0 0,-61-10-296 0 0,3 9-48 0 0,-2 1-16 0 0,-5-11 0 0 0,0 1 0 0 0,0-1 0 0 0,-1 0 0 0 0,1 0 0 0 0,0 1 0 0 0,-1-1 0 0 0,1 0 0 0 0,-1 1 0 0 0,1-1 0 0 0,-1 0 0 0 0,0 0 0 0 0,0 0 0 0 0,1 0 0 0 0,-1 0 0 0 0,0 0 0 0 0,0 0 0 0 0,0 0 0 0 0,0 0 0 0 0,0 0 0 0 0,0 0 0 0 0,0-1 0 0 0,0 1 0 0 0,-1 0 0 0 0,1-1 0 0 0,-2 2 0 0 0,-4 0 0 0 0,0 1 0 0 0,-1-1 0 0 0,-10 1 0 0 0,5 0 0 0 0,-12 2-2 0 0,3 0-59 0 0,-27 9 0 0 0,-12 11-825 0 0,-79 42-1 0 0,127-60 643 0 0,3-2-53 0 0,1 0 0 0 0,-14 11 0 0 0,21-15 219 0 0,2-1-18 0 0,0 1 89 0 0,0-1 1 0 0,0 1 0 0 0,0-1 0 0 0,0 1-1 0 0,0-1 1 0 0,0 0 0 0 0,0 1 0 0 0,1-1 0 0 0,-1 1-1 0 0,0-1 1 0 0,0 1 0 0 0,0-1 0 0 0,1 0 0 0 0,-1 1-1 0 0,0-1 1 0 0,0 0 0 0 0,1 1 0 0 0,-1-1-1 0 0,0 0 1 0 0,1 1 0 0 0,-1-1 0 0 0,0 0 0 0 0,1 1-1 0 0,-1-1 1 0 0,1 0 0 0 0,-1 0 0 0 0,1 1-1 0 0,18 0-57 0 0,28-9 157 0 0,-32 5-3 0 0,22-4 66 0 0,68-10 48 0 0,-86 16-196 0 0,-1 0-1 0 0,1 1 1 0 0,33 4-1 0 0,-40-2-11 0 0,0 0 0 0 0,0 1 0 0 0,-1 0 0 0 0,15 7 0 0 0,-22-9 21 0 0,0 1 0 0 0,-1 0-1 0 0,1 0 1 0 0,-1 0-1 0 0,0 1 1 0 0,0-1 0 0 0,0 1-1 0 0,0-1 1 0 0,0 1 0 0 0,-1 0-1 0 0,1 0 1 0 0,-1 1-1 0 0,0-1 1 0 0,1 0 0 0 0,-2 1-1 0 0,3 4 1 0 0,-3-4 37 0 0,0 0 1 0 0,-1-1-1 0 0,0 1 0 0 0,0 0 1 0 0,0 0-1 0 0,0-1 0 0 0,-1 1 1 0 0,1 0-1 0 0,-1-1 0 0 0,0 1 1 0 0,0 0-1 0 0,-2 3 1 0 0,0 0 57 0 0,-1 1 1 0 0,0-1-1 0 0,-1 0 1 0 0,0-1-1 0 0,0 1 1 0 0,0-1-1 0 0,-13 11 1 0 0,-4 6 163 0 0,2-1 81 0 0,-28 26 1 0 0,38-39-209 0 0,-2-1 1 0 0,1 1 0 0 0,-1-2 0 0 0,-23 12 0 0 0,-129 51 968 0 0,151-65-1118 0 0,3 0-105 0 0,8-4-446 0 0,2-1-206 0 0,0 0-47 0 0,0 0-113 0 0,0 0-433 0 0,0 0-186 0 0,0 0-36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0 919 0 0,'0'0'0'0'0,"0"0"80"0"0,0 0-80 0 0,-12 9 0 0 0,-1 0 0 0 0,13-9 0 0 0,-12 9 784 0 0,3-1 144 0 0,0 3 24 0 0,9-11-2328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3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2303 0 0,'0'0'102'0'0,"0"0"254"0"0,0 0 985 0 0,0 0 430 0 0,0 0 86 0 0,0 0-170 0 0,0 0-799 0 0,0 0-354 0 0,0 0-71 0 0,0 0 16 0 0,0 0 121 0 0,0 0 52 0 0,0 0 10 0 0,0 0-26 0 0,0 0-117 0 0,0 0-51 0 0,0 0-11 0 0,0 0-29 0 0,0 0-118 0 0,1-1-57 0 0,3-19 352 0 0,-4 20-611 0 0,1-1 0 0 0,-1 1 0 0 0,0-1 0 0 0,1 0 0 0 0,-1 1 0 0 0,0-1 0 0 0,1 1-1 0 0,-1-1 1 0 0,1 1 0 0 0,-1-1 0 0 0,1 1 0 0 0,-1-1 0 0 0,1 1 0 0 0,0-1 0 0 0,-1 1 0 0 0,1 0 0 0 0,0-1 0 0 0,0 1-1 0 0,2-2-17 0 0,12-8-34 0 0,1 1 0 0 0,0 0 0 0 0,1 1-1 0 0,-1 1 1 0 0,31-9 0 0 0,-20 7 66 0 0,226-64 749 0 0,-247 72-702 0 0,0-1 50 0 0,-1 1 1 0 0,1 0-1 0 0,12-1 0 0 0,-17 3-92 0 0,0-1 0 0 0,0 1 0 0 0,-1 0 0 0 0,1 0 0 0 0,0 0 0 0 0,-1 0 0 0 0,1 0 0 0 0,-1 0 0 0 0,1 1 0 0 0,0 1 0 0 0,-1-3-8 0 0,0 2 2 0 0,1-1 0 0 0,-1 1 0 0 0,0 0-1 0 0,0 0 1 0 0,1 0 0 0 0,-1 0 0 0 0,-1 0-1 0 0,1-1 1 0 0,0 1 0 0 0,0 0 0 0 0,-1 0 0 0 0,1 0-1 0 0,-1 0 1 0 0,1-1 0 0 0,-1 1 0 0 0,0 0-1 0 0,0 0 1 0 0,0-1 0 0 0,-2 3 0 0 0,-2 3 23 0 0,0 0 1 0 0,-12 11-1 0 0,-22 17-23 0 0,-1-2-1 0 0,-61 38 1 0 0,53-38-256 0 0,-189 126-2246 0 0,227-153 1877 0 0,-1-1-1 0 0,-14 6 1 0 0,0-1-4102 0 0,12-5 744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9671 0 0,'0'0'440'0'0,"0"0"-5"0"0,2 1-156 0 0,1 1-79 0 0,-1 0-1 0 0,1-1 1 0 0,0 1 0 0 0,0-1 0 0 0,0 0 0 0 0,0 0 0 0 0,0 0 0 0 0,0 0 0 0 0,1-1 0 0 0,-1 1 0 0 0,0-1-1 0 0,0 1 1 0 0,0-1 0 0 0,1 0 0 0 0,-1-1 0 0 0,0 1 0 0 0,4-1 0 0 0,9-2 638 0 0,-1-1 0 0 0,19-7 0 0 0,-25 8-664 0 0,169-50 1385 0 0,-148 46-1381 0 0,0 2 0 0 0,0 1 0 0 0,0 1-1 0 0,34 2 1 0 0,-54 1-120 0 0,-6 0-31 0 0,0 0-1 0 0,0 0 1 0 0,0 1 0 0 0,0 0 0 0 0,0 0 0 0 0,0 0-1 0 0,7 3 1 0 0,9 2-26 0 0,-14-8 3 0 0,-2 0 2 0 0,118-38-681 0 0,-120 39 265 0 0,-2 1-20 0 0,0 0-78 0 0,0 0-318 0 0,0 0-138 0 0,0 0-27 0 0,0 0 27 0 0,0 0 145 0 0,0 0 69 0 0,0 0 12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70 11687 0 0,'0'0'532'0'0,"2"-3"-4"0"0,1-1-410 0 0,-1 1-89 0 0,0 0 0 0 0,0-1 0 0 0,0 1 0 0 0,-1 0 0 0 0,0-1 0 0 0,1 1 0 0 0,0-7 0 0 0,22-20 7120 0 0,-25 52-6761 0 0,-1 0 0 0 0,-1-1 1 0 0,-1 1-1 0 0,-1-1 0 0 0,-9 28 0 0 0,-48 102 382 0 0,57-140-732 0 0,-17 35 66 0 0,14-33-126 0 0,1 0-1 0 0,1 1 1 0 0,0 0 0 0 0,1 1 0 0 0,-6 26 0 0 0,11-41 6 0 0,0 1 1 0 0,0-1-1 0 0,0 0 1 0 0,0 1-1 0 0,0-1 1 0 0,0 0-1 0 0,0 1 1 0 0,0-1-1 0 0,0 0 1 0 0,0 1-1 0 0,0-1 1 0 0,0 0-1 0 0,1 1 1 0 0,-1-1-1 0 0,0 0 1 0 0,0 1-1 0 0,0-1 1 0 0,0 0-1 0 0,1 1 1 0 0,-1-1-1 0 0,0 0 1 0 0,0 0-1 0 0,1 1 1 0 0,-1-1-1 0 0,0 0 1 0 0,0 0-1 0 0,1 1 1 0 0,-1-1-1 0 0,0 0 1 0 0,1 0-1 0 0,-1 0 1 0 0,0 0-1 0 0,1 1 1 0 0,0-1-1 0 0,17 0-277 0 0,-11-2-41 0 0,0 1-1 0 0,-1-1 1 0 0,10-5 0 0 0,-9 4-146 0 0,0-1 0 0 0,-1-1 0 0 0,0 1 0 0 0,0-1 0 0 0,10-11 0 0 0,4-4-1006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 7831 0 0,'0'0'356'0'0,"0"0"-6"0"0,0-2-222 0 0,2-6 186 0 0,-2 6 1244 0 0,0 2 540 0 0,0 0 109 0 0,0 0-186 0 0,0 0-870 0 0,0 0-383 0 0,0 0-80 0 0,0 0-75 0 0,0 0-254 0 0,0 0-115 0 0,0 0-20 0 0,0 0-15 0 0,0 0-34 0 0,0 0-14 0 0,0 0-1 0 0,0 0-153 0 0,0 0 0 0 0,0 0 0 0 0,0 1 0 0 0,0-1 0 0 0,0 0 0 0 0,0 0 0 0 0,0 0 1 0 0,0 1-1 0 0,0-1 0 0 0,0 0 0 0 0,1 0 0 0 0,-1 0 0 0 0,0 0 0 0 0,0 1 0 0 0,0-1 0 0 0,0 0 0 0 0,0 0 0 0 0,0 0 0 0 0,1 0 0 0 0,-1 0 0 0 0,0 1 0 0 0,0-1 0 0 0,0 0 0 0 0,0 0 0 0 0,1 0 0 0 0,-1 0 0 0 0,0 0 0 0 0,0 0 0 0 0,1 0 0 0 0,-1 1 0 0 0,1-1-1 0 0,-1 0 1 0 0,1 1-1 0 0,-1-1 1 0 0,1 0-1 0 0,-1 1 1 0 0,1-1-1 0 0,-1 1 1 0 0,1-1-1 0 0,-1 0 1 0 0,0 1-1 0 0,1-1 1 0 0,-1 1-1 0 0,0-1 1 0 0,1 1-1 0 0,-1 0 1 0 0,0 0-1 0 0,2 3 6 0 0,-1 0 1 0 0,-1 0-1 0 0,1 0 0 0 0,0 1 1 0 0,-1-1-1 0 0,0 0 0 0 0,0 0 1 0 0,0 1-1 0 0,-1-1 0 0 0,-1 6 1 0 0,0-1-9 0 0,-1-2 0 0 0,1 1 0 0 0,-2 0 1 0 0,-7 14-1 0 0,0-5-7 0 0,-1-1-1 0 0,0 0 1 0 0,-25 24 0 0 0,0-5-74 0 0,-1-3-1 0 0,-53 34 1 0 0,80-59 77 0 0,21-10 10 0 0,0 0 0 0 0,13-3-1 0 0,-3 2 9 0 0,25-9-1 0 0,-31 7-17 0 0,3-2 0 0 0,0 2 0 0 0,0 0 0 0 0,1 1 0 0 0,0 0 0 0 0,20-2 0 0 0,-17 7 0 0 0,-16 3 0 0 0,-1-1 0 0 0,0-1 0 0 0,0 0 0 0 0,-1 0 0 0 0,1 1 0 0 0,0-1 0 0 0,-1 1 0 0 0,1 0 0 0 0,-1 0 0 0 0,0 0 0 0 0,5 3 0 0 0,-2 1 0 0 0,7 5 0 0 0,-1-1 0 0 0,1 0 0 0 0,14-6-176 0 0,-24-3 80 0 0,9-9-1138 0 0,-3 0-49 0 0,-2-1-56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10135 0 0,'-5'10'770'0'0,"-4"-2"-474"0"0,6-3-309 0 0,-2 2 94 0 0,4-5 312 0 0,1-2 106 0 0,0 0 11 0 0,0 0 2 0 0,0 0 0 0 0,0 0 0 0 0,0 0 0 0 0,0 0 0 0 0,0 0 0 0 0,0 0 0 0 0,0 0 0 0 0,0 0-69 0 0,11 3-278 0 0,1-1-165 0 0</inkml:trace>
  <inkml:trace contextRef="#ctx0" brushRef="#br0" timeOffset="1">4 522 15663 0 0,'0'0'344'0'0,"0"0"72"0"0,0 0 8 0 0,0 0 24 0 0,0 0-360 0 0,0 0-88 0 0,0 0 0 0 0,-3-7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 10135 0 0,'0'0'464'0'0,"0"0"-9"0"0,3-4-525 0 0,-1 2 1593 0 0,-2 3 3249 0 0,0 2-4669 0 0,0-1 0 0 0,-1 0 0 0 0,1 1 0 0 0,-1-1 0 0 0,1 0 0 0 0,-1 0 0 0 0,0 0-1 0 0,0 1 1 0 0,0-1 0 0 0,0 0 0 0 0,-1 0 0 0 0,1 0 0 0 0,-3 3 0 0 0,-27 24 600 0 0,12-12-703 0 0,-63 54 0 0 0,13-13 0 0 0,47-41-3 0 0,17-14-1 0 0,1 0 0 0 0,0 0 1 0 0,0 1-1 0 0,0-1 0 0 0,1 1 0 0 0,-1 0 0 0 0,1 0 1 0 0,0 0-1 0 0,0 0 0 0 0,0 0 0 0 0,0 1 0 0 0,1-1 1 0 0,0 1-1 0 0,0 0 0 0 0,-2 5 0 0 0,2 12-808 0 0,2-20 304 0 0,0-2 66 0 0,2 1 292 0 0,4 1 148 0 0,0 0-1 0 0,0-1 1 0 0,1 0-1 0 0,-1 0 1 0 0,0 0 0 0 0,1-1-1 0 0,6 0 1 0 0,-8 0 2 0 0,0-1 0 0 0,0 1 0 0 0,0 1 1 0 0,0-1-1 0 0,0 1 0 0 0,0 0 0 0 0,0 0 1 0 0,0 0-1 0 0,0 0 0 0 0,-1 1 0 0 0,1 0 1 0 0,0 0-1 0 0,-1 0 0 0 0,9 6 0 0 0,-10-5 44 0 0,0-1 0 0 0,0 0 0 0 0,-1 1-1 0 0,1-1 1 0 0,0 1 0 0 0,-1 0 0 0 0,0 0 0 0 0,1 0-1 0 0,-1 0 1 0 0,0 0 0 0 0,-1 0 0 0 0,1 1 0 0 0,-1-1-1 0 0,1 1 1 0 0,-1-1 0 0 0,0 1 0 0 0,0 0 0 0 0,-1-1-1 0 0,2 7 1 0 0,-2 4 198 0 0,0 0-1 0 0,-1 0 1 0 0,0 0-1 0 0,-5 17 1 0 0,-19 54-413 0 0,9-33 250 0 0,14-43-79 0 0,2-8 25 0 0,0 0-1 0 0,0 0 0 0 0,0 0 1 0 0,-1 0-1 0 0,1-1 0 0 0,0 1 1 0 0,0 0-1 0 0,0 0 0 0 0,-1 0 1 0 0,1-1-1 0 0,0 1 0 0 0,-1 0 1 0 0,1 0-1 0 0,-1-1 0 0 0,1 1 1 0 0,-1 0-1 0 0,1-1 0 0 0,-1 1 1 0 0,0 0-1 0 0,1-1 0 0 0,-1 1 1 0 0,0-1-1 0 0,1 1 0 0 0,-1-1 1 0 0,0 1-1 0 0,0-1 0 0 0,1 0 1 0 0,-1 1-1 0 0,0-1 0 0 0,-1 0 1 0 0,-1 1 151 0 0,0 1-83 0 0,-1-1 0 0 0,0 0 0 0 0,0 0 0 0 0,0 0 0 0 0,0 0 1 0 0,0-1-1 0 0,0 1 0 0 0,0-1 0 0 0,0 0 0 0 0,0 0 0 0 0,-6-2 0 0 0,-3 2-93 0 0,-1 0 0 0 0,1 1 0 0 0,-1 0 0 0 0,1 1 0 0 0,-20 6 0 0 0,12-4 0 0 0,7 0 13 0 0,-6 5-159 0 0,18-8-195 0 0,0 0 0 0 0,0-1 0 0 0,1 1 0 0 0,-1-1-1 0 0,0 0 1 0 0,0 1 0 0 0,0-1 0 0 0,0 0 0 0 0,1 0 0 0 0,-5-1 0 0 0,5 1-6142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49 10591 0 0,'0'0'488'0'0,"1"-3"-12"0"0,13-34-12 0 0,-13 35 967 0 0,6-5 1767 0 0,-4 8 1641 0 0,-1 2-4758 0 0,-1 1-1 0 0,1 0 1 0 0,-1 0-1 0 0,0 0 1 0 0,-1 0-1 0 0,1 0 1 0 0,-1 0-1 0 0,1 0 0 0 0,-1 0 1 0 0,-1 1-1 0 0,1-1 1 0 0,0 0-1 0 0,-1 0 1 0 0,0 0-1 0 0,-2 6 1 0 0,-3 6 72 0 0,0 0 0 0 0,-14 23 1 0 0,10-21-41 0 0,-52 91 165 0 0,34-63-92 0 0,-30 69 1 0 0,-17 111-187 0 0,70-212-641 0 0,4-10 229 0 0,-1-1-1 0 0,1 1 0 0 0,0 0 0 0 0,0 0 1 0 0,0 4-1 0 0,1-8-830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75 16527 0 0,'4'-11'588'0'0,"0"0"-1"0"0,11-19 1 0 0,-14 28-532 0 0,1 0 1 0 0,-1 0 0 0 0,1 0-1 0 0,-1 0 1 0 0,1 0-1 0 0,0 0 1 0 0,3-2 0 0 0,5 0 899 0 0,-8 4-770 0 0,0-1 672 0 0,-2 1-44 0 0,0 0-213 0 0,5 11 227 0 0,-2-5-655 0 0,-1 1-24 0 0,0 0-1 0 0,0 0 0 0 0,-1 0 1 0 0,0 0-1 0 0,-1 1 1 0 0,1-1-1 0 0,-1 0 1 0 0,-1 0-1 0 0,-1 13 1 0 0,-4 7 250 0 0,-10 32-1 0 0,5-18-225 0 0,-7 28-13 0 0,-38 93 1 0 0,47-140-305 0 0,1 1 0 0 0,0 1 0 0 0,-5 37 0 0 0,11-32-340 0 0,-3 10-2400 0 0,5-34-2609 0 0,0 8-1622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1375 0 0,'0'0'66'0'0,"0"0"184"0"0,0 0 757 0 0,0 0 326 0 0,0 0 67 0 0,0 0-82 0 0,0 0-381 0 0,0 0-164 0 0,0 0-34 0 0,1-2-19 0 0,-1 2-519 0 0,0-1 1 0 0,0 1-1 0 0,0-1 0 0 0,0 1 1 0 0,1-1-1 0 0,-1 1 1 0 0,0 0-1 0 0,0-1 0 0 0,0 1 1 0 0,1-1-1 0 0,-1 1 0 0 0,0 0 1 0 0,0-1-1 0 0,1 1 0 0 0,-1-1 1 0 0,0 1-1 0 0,1 0 1 0 0,-1 0-1 0 0,1-1 0 0 0,0 1-50 0 0,0 0 1 0 0,1 0-1 0 0,-1 0 0 0 0,0 0 0 0 0,0 0 0 0 0,0 0 0 0 0,0 0 1 0 0,0 1-1 0 0,0-1 0 0 0,0 0 0 0 0,2 1 0 0 0,8 2 32 0 0,-1 0-1 0 0,1-1 0 0 0,0 0 0 0 0,0-1 1 0 0,1 0-1 0 0,-1-1 0 0 0,0 0 1 0 0,16-3-1 0 0,8-3 36 0 0,46-15 0 0 0,-10 3-279 0 0,-17 3-57 0 0,-35 9 51 0 0,1 1 1 0 0,0 1 0 0 0,26-3-1 0 0,-33 9 67 0 0,-12-1 7 0 0,0-1-1 0 0,0 1 1 0 0,0 0 0 0 0,0 0-1 0 0,0 0 1 0 0,0 0 0 0 0,-1 0-1 0 0,1 0 1 0 0,0 0-1 0 0,-1 1 1 0 0,1-1 0 0 0,-1 0-1 0 0,1 0 1 0 0,-1 0-1 0 0,0 1 1 0 0,1-1 0 0 0,-1 0-1 0 0,0 0 1 0 0,0 1-1 0 0,0-1 1 0 0,0 0 0 0 0,0 0-1 0 0,0 1 1 0 0,0-1 0 0 0,0 0-1 0 0,-1 0 1 0 0,1 1-1 0 0,-1-1 1 0 0,1 0 0 0 0,-1 2-1 0 0,-1 1 33 0 0,0 0 0 0 0,0 1 0 0 0,0-1 0 0 0,0-1 0 0 0,0 1-1 0 0,-1 0 1 0 0,-4 5 0 0 0,-74 59 823 0 0,46-41-632 0 0,18-15-564 0 0,-1 0 0 0 0,-29 13 0 0 0,45-24 419 0 0,1 0 0 0 0,-1-1 0 0 0,0 0 0 0 0,1 1 1 0 0,-1-1-1 0 0,0 0 0 0 0,0 0 0 0 0,1 1 1 0 0,-1-2-1 0 0,-2 1 0 0 0,0 0-60 0 0,2 0-107 0 0,-10-4-160 0 0,7 3 29 0 0,0-1-1 0 0,1 0 1 0 0,-1 0-1 0 0,1-1 1 0 0,0 1-1 0 0,0-1 1 0 0,-4-3-1 0 0,6 4-75 0 0,2 2 94 0 0,0 0 41 0 0,0 0 8 0 0,0 0 38 0 0,0 0 155 0 0,0 0 81 0 0,0 0 21 0 0,0 0 3 0 0,0 0-4 0 0,0 0-16 0 0,3 2-4 0 0,4 2-36 0 0,0 0 1 0 0,1-1-1 0 0,0 0 0 0 0,0 0 0 0 0,-1-1 1 0 0,1 0-1 0 0,1 0 0 0 0,-1-1 0 0 0,13 1 0 0 0,81-3 665 0 0,-77-1-724 0 0,-18 2-19 0 0,0 1-1 0 0,0-1 0 0 0,-1 1 1 0 0,1 0-1 0 0,12 4 0 0 0,0 1-13 0 0,-14-2 0 0 0,-2-1 0 0 0,6 5 18 0 0,-8-8 6 0 0,0 1 0 0 0,-1 0 0 0 0,1-1 0 0 0,0 1 0 0 0,-1 0 0 0 0,1-1 0 0 0,0 1 0 0 0,-1 0 0 0 0,1 0 0 0 0,-1-1 0 0 0,0 1 0 0 0,1 0 0 0 0,-1 0 0 0 0,0 0 0 0 0,1 0 0 0 0,-1 1 0 0 0,-1 1 80 0 0,1 1 1 0 0,-1-1 0 0 0,0 1-1 0 0,-1-1 1 0 0,1 0 0 0 0,0 0-1 0 0,-1 1 1 0 0,0-1 0 0 0,0 0-1 0 0,0 0 1 0 0,-3 2 0 0 0,-64 54 474 0 0,36-32-592 0 0,2-1-151 0 0,0-2 0 0 0,-54 31 0 0 0,75-49 126 0 0,-1 0 0 0 0,0-1 1 0 0,-1 0-1 0 0,1-1 0 0 0,-1-1 0 0 0,0 1 0 0 0,0-2 0 0 0,0 0 1 0 0,0 0-1 0 0,-1-1 0 0 0,1-1 0 0 0,-20-1 0 0 0,20-1 38 0 0,-5-1 11 0 0,15 1 20 0 0,1 1 6 0 0,-1 0 36 0 0,2 1 1 0 0,0 0 4 0 0,0 0 2 0 0,0 0 0 0 0,0 0-34 0 0,0 0-148 0 0,3 0-67 0 0,10 1-941 0 0,3 0-3503 0 0,0-1-1615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254 102 5983 0 0,'-18'-5'464'0'0,"6"5"-305"0"0,1 1-566 0 0,8 0 1275 0 0,1-1 1 0 0,-1 0-1 0 0,0 0 1 0 0,0 0-1 0 0,0-1 1 0 0,-3 0-1 0 0,4 0-745 0 0,2 1 70 0 0,0 0 30 0 0,0 0 7 0 0,0 0-8 0 0,0 0-45 0 0,13-7 136 0 0,0-4-105 0 0,6-4 192 0 0,84-31 2480 0 0,-93 42-2723 0 0,-1 1 0 0 0,1 0-1 0 0,1 1 1 0 0,-1 0 0 0 0,0 1 0 0 0,0 0-1 0 0,1 0 1 0 0,15 2 0 0 0,-1 2 325 0 0,0 1-1 0 0,30 8 1 0 0,-53-12-248 0 0,12 6 812 0 0,-15-4-982 0 0,0 1-55 0 0,0 0 1 0 0,-1-1-1 0 0,1 1 0 0 0,-1 0 0 0 0,0-1 0 0 0,1 0 1 0 0,-1 1-1 0 0,0-1 0 0 0,-1 0 0 0 0,1 0 0 0 0,-3 2 1 0 0,-32 20-98 0 0,15-11 15 0 0,-42 28-522 0 0,-96 45 0 0 0,132-74 494 0 0,1 2 0 0 0,1 1-1 0 0,1 1 1 0 0,0 2 0 0 0,-27 23-1 0 0,37-28 86 0 0,10-9 1 0 0,0 0 1 0 0,1 0 0 0 0,-1 0-1 0 0,1 0 1 0 0,0 1 0 0 0,1 0 0 0 0,-1 0-1 0 0,-4 9 1 0 0,0-2-231 0 0,7-11 231 0 0,0 0 0 0 0,1 0 0 0 0,-1 0 0 0 0,0 0-1 0 0,1 0 1 0 0,-1 0 0 0 0,1 0 0 0 0,-1 0 0 0 0,1 0-1 0 0,0 1 1 0 0,-1-1 0 0 0,1 0 0 0 0,0 0 0 0 0,0 2 0 0 0,0-1 170 0 0,1 0 69 0 0,2 0-159 0 0,-1 0-1 0 0,1 0 1 0 0,-1 0-1 0 0,1-1 1 0 0,0 1 0 0 0,-1-1-1 0 0,1 1 1 0 0,0-1 0 0 0,0 0-1 0 0,0 0 1 0 0,0 0 0 0 0,0-1-1 0 0,5 1 1 0 0,4 0 198 0 0,0 0-1 0 0,16-3 1 0 0,-4 1-82 0 0,30-3 241 0 0,60-13 0 0 0,-65 9-242 0 0,88-4 1 0 0,-112 11-141 0 0,11 1-2 0 0,-22 2-54 0 0,-12-1-55 0 0,-2-1-5 0 0,0 0 3 0 0,0 0-63 0 0,0 0-260 0 0,0 0-111 0 0,0 0-871 0 0,0 0-3555 0 0,0 0-1523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49 135 6647 0 0,'0'0'300'0'0,"0"0"0"0"0,0 0-98 0 0,0 0 292 0 0,0 0 149 0 0,0 0 28 0 0,0 0-30 0 0,0 0-154 0 0,0 0-67 0 0,0 0-18 0 0,0 0 5 0 0,0 0 28 0 0,0 0 11 0 0,0 0 2 0 0,0 0-20 0 0,0 0-82 0 0,0 0-33 0 0,0 0-8 0 0,0 0-23 0 0,0 0-96 0 0,0 0-39 0 0,0 0-10 0 0,-1-1-1 0 0,0 0-39 0 0,1 1-1 0 0,-1 0 0 0 0,1-1 1 0 0,-1 1-1 0 0,1-1 0 0 0,0 1 0 0 0,-1-1 1 0 0,1 0-1 0 0,-1 1 0 0 0,1-1 1 0 0,0 1-1 0 0,0-1 0 0 0,-1 0 1 0 0,1 1-1 0 0,0-1 0 0 0,0 0 1 0 0,0 1-1 0 0,0-1 0 0 0,0 0 1 0 0,0 1-1 0 0,0-1 0 0 0,0 0 1 0 0,0 1-1 0 0,0-2 0 0 0,0 0 204 0 0,9-10 256 0 0,-4 6-430 0 0,1 0 0 0 0,0 1 0 0 0,0 0 0 0 0,0 0 0 0 0,1 0 0 0 0,-1 1 0 0 0,1 0 0 0 0,10-4 1 0 0,6-2 69 0 0,32-7 0 0 0,-22 7-123 0 0,-17 5-48 0 0,1 1-1 0 0,-1 0 0 0 0,1 2 1 0 0,22-2-1 0 0,-28 4-20 0 0,0 0 0 0 0,0 1 0 0 0,0 0-1 0 0,1 1 1 0 0,-2 0 0 0 0,1 0-1 0 0,16 7 1 0 0,-13-2-4 0 0,-4 3 0 0 0,-4 2-13 0 0,-5 1-56 0 0,-1-12 64 0 0,-1 1 0 0 0,1-1 0 0 0,0 1 0 0 0,-1-1 0 0 0,0 1 0 0 0,1-1 0 0 0,-1 1 0 0 0,0-1 0 0 0,0 1 0 0 0,0-1 0 0 0,0 0 0 0 0,0 0 0 0 0,0 1 0 0 0,0-1 0 0 0,0 0 0 0 0,0 0 0 0 0,-1 0 0 0 0,1 0 0 0 0,-3 1 0 0 0,-2 1 38 0 0,0 0 1 0 0,-1-1 0 0 0,-11 3 0 0 0,-10 4 141 0 0,-104 46-369 0 0,93-39-120 0 0,20-9-1 0 0,-32 16 0 0 0,-82 61-1544 0 0,131-83 1699 0 0,-5 9-1131 0 0,16-16 1252 0 0,7-5 111 0 0,1 1 1 0 0,1 0 0 0 0,0 1 0 0 0,0 1 0 0 0,22-6 0 0 0,3 4-77 0 0,-29 11-55 0 0,-6 1 55 0 0,0 0-1 0 0,0 1 1 0 0,-1 1 0 0 0,1-1-1 0 0,12 9 1 0 0,34 28 102 0 0,-47-35-51 0 0,5 6 111 0 0,12 8 768 0 0,-16-15-624 0 0,-6-3 5 0 0,-2-1 10 0 0,2 1 3 0 0,1 0-193 0 0,-2-1-63 0 0,1 0 0 0 0,-1 0 0 0 0,0 1 0 0 0,1-1-1 0 0,-1 1 1 0 0,0-1 0 0 0,1 1 0 0 0,-1-1 0 0 0,0 1-1 0 0,0 0 1 0 0,0 0 0 0 0,1 0 0 0 0,-1 0 0 0 0,0 0-1 0 0,1 1 1 0 0,6 16-42 0 0,-9-12-21 0 0,0-2 7 0 0,1-2-7 0 0,-1 0 1 0 0,1 0 0 0 0,-1 0-1 0 0,1 0 1 0 0,-1 0-1 0 0,0 0 1 0 0,0 0-1 0 0,0 0 1 0 0,0 0-1 0 0,0 0 1 0 0,-1 0-1 0 0,1-1 1 0 0,0 1 0 0 0,-1 0-1 0 0,1-1 1 0 0,-1 0-1 0 0,0 1 1 0 0,-2 1-1 0 0,-5 3 6 0 0,1-1 1 0 0,-17 7-1 0 0,10-5-5 0 0,-44 19 55 0 0,-89 26 0 0 0,95-35-32 0 0,50-14-14 0 0,-1-2-10 0 0,-15-1 80 0 0,9-1 17 0 0,7 0-5596 0 0,3 1 3722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11975 0 0,'2'-1'923'0'0,"-1"-2"-769"0"0,2 0-68 0 0,16-2 269 0 0,-1 2 1676 0 0,0 0 1 0 0,0 2 0 0 0,27 0-1 0 0,-29 1-947 0 0,-15 1-1058 0 0,0-1-1 0 0,-1 0 1 0 0,1 0 0 0 0,-1 0-1 0 0,1 0 1 0 0,0 0 0 0 0,-1 1-1 0 0,1-1 1 0 0,-1 0 0 0 0,1 1-1 0 0,0-1 1 0 0,-1 0 0 0 0,1 1-1 0 0,-1-1 1 0 0,1 1 0 0 0,-1-1-1 0 0,0 0 1 0 0,1 1-1 0 0,-1-1 1 0 0,1 1 0 0 0,-1 0-1 0 0,0-1 1 0 0,1 1 0 0 0,-1-1-1 0 0,0 1 1 0 0,0-1 0 0 0,0 1-1 0 0,1 0 1 0 0,-1-1 0 0 0,0 1-1 0 0,0 0 1 0 0,0-1 0 0 0,0 1-1 0 0,0-1 1 0 0,0 1 0 0 0,0 0-1 0 0,0 0 1 0 0,0 2-3 0 0,0-1 0 0 0,-1 1 1 0 0,1-1-1 0 0,-1 1 0 0 0,1-1 0 0 0,-1 1 1 0 0,0-1-1 0 0,-1 3 0 0 0,-9 14 127 0 0,-2-1-1 0 0,0 0 0 0 0,-1-1 1 0 0,-22 21-1 0 0,-5 6-11 0 0,36-38-127 0 0,-78 98 68 0 0,73-89-79 0 0,0 0 0 0 0,1 1 0 0 0,1 0 1 0 0,1 0-1 0 0,-8 24 0 0 0,12-25-24 0 0,3-14-4 0 0,1 0 1 0 0,-1-1-1 0 0,0 1 0 0 0,0 0 1 0 0,0 0-1 0 0,0 0 0 0 0,1 0 1 0 0,-1-1-1 0 0,0 1 0 0 0,0 0 0 0 0,1 0 1 0 0,-1-1-1 0 0,1 1 0 0 0,-1 0 1 0 0,1-1-1 0 0,-1 1 0 0 0,1 0 1 0 0,-1-1-1 0 0,1 1 0 0 0,0-1 0 0 0,-1 1 1 0 0,1-1-1 0 0,0 1 0 0 0,1 0 1 0 0,0 0-138 0 0,1 0 1 0 0,0 0-1 0 0,0 0 1 0 0,0 0-1 0 0,0-1 1 0 0,3 1-1 0 0,15 1-663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3223 0 0,'0'0'502'0'0,"0"0"896"0"0,0 0 400 0 0,0 0 80 0 0,0 0-139 0 0,0 0-627 0 0,0 0-273 0 0,0 0-58 0 0,0 0-76 0 0,0 0-269 0 0,0 0-116 0 0,0 0-28 0 0,0 0-14 0 0,0 0-48 0 0,0 0-26 0 0,0 0-4 0 0,0 0 4 0 0,0 0 18 0 0,0 0 8 0 0,0 0 2 0 0,0 0 2 0 0,0 0 4 0 0,0 0 2 0 0,0 0 0 0 0,0 0-18 0 0,0 0-81 0 0,0 0-40 0 0,1 3-5 0 0,1 2-30 0 0,-1 0 0 0 0,0 1 0 0 0,-1-1-1 0 0,1 0 1 0 0,-1 0 0 0 0,0 1 0 0 0,-1-1-1 0 0,1 0 1 0 0,-1 0 0 0 0,0 1 0 0 0,0-1 0 0 0,0 0-1 0 0,-1 0 1 0 0,0 0 0 0 0,0 0 0 0 0,0-1-1 0 0,-1 1 1 0 0,1 0 0 0 0,-1-1 0 0 0,-5 6 0 0 0,-101 130 420 0 0,105-135-534 0 0,1 2 37 0 0,6-4 9 0 0,6-4 4 0 0,-9 1-3 0 0,3 0 0 0 0,5-1-8 0 0,0 1-1 0 0,0-1 0 0 0,0 0 0 0 0,0-1 0 0 0,13-4 0 0 0,31-13-2 0 0,60-13 0 0 0,-110 31-104 0 0,-2 1-240 0 0,0 0-73 0 0,0 0-10 0 0,0 0-198 0 0,0 0-828 0 0,0 0-353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24 14191 0 0,'0'0'654'0'0,"0"0"-17"0"0,0-2-409 0 0,0 0-180 0 0,1-3 49 0 0,-1-9 3655 0 0,8 23-3185 0 0,-6-6-463 0 0,0 0-12 0 0,0 1 0 0 0,0 0 1 0 0,0 0-1 0 0,0 0 0 0 0,-1 0 1 0 0,0 0-1 0 0,0 0 0 0 0,0 0 1 0 0,0 1-1 0 0,-1-1 0 0 0,1 7 1 0 0,-2 4 70 0 0,-4 30 1 0 0,1-21-39 0 0,0-1-70 0 0,-1 0-1 0 0,-2-1 1 0 0,0 1 0 0 0,-17 36-1 0 0,4-4-54 0 0,16-42 0 0 0,0 1 0 0 0,-1-1 0 0 0,-1 1 0 0 0,0-1 0 0 0,-11 15 0 0 0,-23 36 15 0 0,12-18-179 0 0,26-44-40 0 0,-2 7-145 0 0,3-7-3882 0 0,1-2-2124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4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70 1839 0 0,'-2'1'134'0'0,"-2"2"-392"0"0,-8 7 6984 0 0,10-8-3148 0 0,2-2-350 0 0,0 0-1608 0 0,0 0-704 0 0,0 0-144 0 0,0 0-52 0 0,0 0-88 0 0,3 1-37 0 0,1 1-437 0 0,0-1 0 0 0,1 0 0 0 0,0 0 0 0 0,-1 0 0 0 0,1 0 0 0 0,0-1 0 0 0,-1 0 0 0 0,1 0 0 0 0,0 0 0 0 0,-1 0 0 0 0,10-2 0 0 0,9-3 185 0 0,25-9 1 0 0,-31 9-194 0 0,57-20 227 0 0,-35 11-36 0 0,58-12 0 0 0,-80 23-212 0 0,-17 3-129 0 0,0 0 2 0 0,0 0 1 0 0,1 0-1 0 0,-1 0 0 0 0,1 0 1 0 0,-1 0-1 0 0,0 0 0 0 0,1 0 1 0 0,-1 0-1 0 0,1 0 0 0 0,-1 0 1 0 0,0 0-1 0 0,1 0 0 0 0,-1 0 1 0 0,0 1-1 0 0,1-1 0 0 0,-1 0 1 0 0,1 0-1 0 0,-1 0 0 0 0,0 0 0 0 0,1 1 1 0 0,-1-1-1 0 0,1 1 0 0 0,-1 5 11 0 0,0 1 0 0 0,-1 0-1 0 0,1-1 1 0 0,-1 1-1 0 0,-1 0 1 0 0,-2 8-1 0 0,1-6 4 0 0,-1-1-1 0 0,0 1 1 0 0,-1-1-1 0 0,0 0 1 0 0,0 0-1 0 0,-1-1 1 0 0,-9 11-1 0 0,-6 7 8 0 0,-40 49-179 0 0,-10 13-104 0 0,11-3-652 0 0,41-61 251 0 0,1 0 30 0 0,17-21 602 0 0,5 5 155 0 0,-4-7-120 0 0,1 0 0 0 0,-1 0 0 0 0,0 0 0 0 0,0 1 0 0 0,1-1 0 0 0,-1 0 0 0 0,0 0 0 0 0,0 1 0 0 0,0-1 0 0 0,0 0 1 0 0,1 0-1 0 0,-1 1 0 0 0,0-1 0 0 0,0 0 0 0 0,0 0 0 0 0,0 1 0 0 0,0-1 0 0 0,0 0 0 0 0,0 1 0 0 0,0-1 0 0 0,0 0 0 0 0,0 0 1 0 0,0 1-1 0 0,0-1 0 0 0,0 1 0 0 0,4-1 146 0 0,109 4 901 0 0,-70 1-759 0 0,-34-4-251 0 0,-1 0-1 0 0,1 0 1 0 0,0 0-1 0 0,14-2 1 0 0,-10 0-14 0 0,0 1-1 0 0,0 0 1 0 0,0 1 0 0 0,-1 1-1 0 0,23 5 1 0 0,-7-2-28 0 0,-13-3-1 0 0,1-4 0 0 0,14-7-2471 0 0,-21 7-2991 0 0,-7 1-1557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41 10159 0 0,'0'0'464'0'0,"0"0"-8"0"0,3 0-290 0 0,6-1-20 0 0,-7 0 68 0 0,-1 1 0 0 0,0-1-1 0 0,1 1 1 0 0,-1-1-1 0 0,0 0 1 0 0,1 0 0 0 0,-1 1-1 0 0,0-1 1 0 0,0 0 0 0 0,0 0-1 0 0,0 0 1 0 0,0 0 0 0 0,2-2-1 0 0,-2 1 212 0 0,1 0 669 0 0,-1 0 55 0 0,11-17 1006 0 0,-11 17-1915 0 0,-1 2-326 0 0,0 0-66 0 0,0 0 35 0 0,0 0 165 0 0,0 0 39 0 0,-3 15 255 0 0,-2-2-218 0 0,0 0 0 0 0,-1 0-1 0 0,0 0 1 0 0,-1 0 0 0 0,-17 22 0 0 0,12-16-88 0 0,-14 25 1 0 0,9-9-26 0 0,-27 60-424 0 0,43-93 355 0 0,0 0 1 0 0,0 0 0 0 0,0 0 0 0 0,0 0 0 0 0,-1-1 0 0 0,1 1 0 0 0,-1 0 0 0 0,-1 1-1 0 0,0-1 17 0 0,2 0-81 0 0,1-2 2 0 0,0 0 38 0 0,0 0 147 0 0,0 0 32 0 0,0 0 7 0 0,0 0 34 0 0,0 0 12 0 0,8-1-22 0 0,0 0-1 0 0,0 0 0 0 0,-1-1 1 0 0,12-3-1 0 0,18-4 192 0 0,16 0-67 0 0,19-2-148 0 0,16 9-597 0 0,-64 2-8 0 0,-22 0-337 0 0,4-4-652 0 0,-1 1-3964 0 0,-5 3 174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17503 0 0,'0'0'399'0'0,"0"0"60"0"0,0 0 21 0 0,0 0-59 0 0,0 2-276 0 0,-1 7-49 0 0,1 0-1 0 0,-2 1 1 0 0,1-1 0 0 0,-1 0-1 0 0,-1 0 1 0 0,1 0 0 0 0,-7 14-1 0 0,-1 3 596 0 0,-67 178-133 0 0,67-180-508 0 0,10-23-397 0 0,-2 4 843 0 0,0-3-4847 0 0,2-2 2817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6911 0 0,'0'0'528'0'0,"0"0"-44"0"0,0 0 1079 0 0,0 0 506 0 0,0 0 106 0 0,0 0-190 0 0,0 0-886 0 0,0 0-386 0 0,3 0-75 0 0,5 0-251 0 0,-3 0 2148 0 0,-3 3-2463 0 0,0 1-52 0 0,-1 0 1 0 0,1 1-1 0 0,-1-1 0 0 0,1 1 1 0 0,-1-1-1 0 0,-1 1 0 0 0,1 0 1 0 0,-1-1-1 0 0,1 1 0 0 0,-1 0 0 0 0,-1-1 1 0 0,1 1-1 0 0,-1 0 0 0 0,-1 5 1 0 0,-3 10 100 0 0,-1-1 0 0 0,-9 21 0 0 0,5-15 3 0 0,-22 51 26 0 0,-75 127 0 0 0,66-130-135 0 0,-29 34 39 0 0,30-49-55 0 0,34-48-31 0 0,0 0-1 0 0,0 1 1 0 0,1 0-1 0 0,0 0 1 0 0,-4 13-1 0 0,9-21-512 0 0,1-1-159 0 0,2 8-817 0 0,-3-10 1394 0 0,0 0-1 0 0,0 0 1 0 0,0 0-1 0 0,0 0 1 0 0,1 0 0 0 0,-1 0-1 0 0,0 1 1 0 0,0-1 0 0 0,0 0-1 0 0,0 0 1 0 0,0 0-1 0 0,0 0 1 0 0,0 0 0 0 0,0 0-1 0 0,0 0 1 0 0,0 1 0 0 0,0-1-1 0 0,1 0 1 0 0,-1 0 0 0 0,0 0-1 0 0,0 0 1 0 0,0 0-1 0 0,0 0 1 0 0,0 0 0 0 0,0 0-1 0 0,0 0 1 0 0,1 0 0 0 0,-1 0-1 0 0,0 0 1 0 0,0 0-1 0 0,0 0 1 0 0,0 0 0 0 0,0 0-1 0 0,1 0 1 0 0,-1 0 0 0 0,0 0-1 0 0,0 0 1 0 0,15 2-6132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5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74 1375 0 0,'0'0'530'0'0,"0"0"1686"0"0,0 0 742 0 0,0 0 149 0 0,0 0-262 0 0,0 0-1207 0 0,0 0-536 0 0,0 0-108 0 0,0 0-44 0 0,1-2-86 0 0,7-3-450 0 0,-1 0 0 0 0,1 0 0 0 0,0 0 0 0 0,1 1 1 0 0,-1 0-1 0 0,1 1 0 0 0,16-4 0 0 0,-3-1-140 0 0,-5 2-137 0 0,1 1 0 0 0,0 0 0 0 0,1 2 0 0 0,-1 0 0 0 0,22-1 0 0 0,-23 6-107 0 0,-2 3 12 0 0,-3 5-31 0 0,-5 7-11 0 0,-2 0-13 0 0,-5-2-51 0 0,-1-9 68 0 0,0 0 0 0 0,0 0 0 0 0,-1-1 1 0 0,0 1-1 0 0,0-1 0 0 0,-1 0 0 0 0,1 1 0 0 0,-1-1 0 0 0,-1 0 1 0 0,1 0-1 0 0,0-1 0 0 0,-1 1 0 0 0,-6 5 0 0 0,-5 4 33 0 0,-1-1 1 0 0,-25 16-1 0 0,31-21-34 0 0,-45 27-139 0 0,33-22 35 0 0,1 1-1 0 0,1 0 0 0 0,0 2 0 0 0,-19 19 0 0 0,34-28 92 0 0,4-6 9 0 0,-1 1 0 0 0,1 0 0 0 0,-1 0 1 0 0,1-1-1 0 0,-1 1 0 0 0,0-1 0 0 0,0 0 0 0 0,0 1 0 0 0,0-1 0 0 0,0 0 0 0 0,0 0 0 0 0,-2 1 0 0 0,2-1-52 0 0,2-1-18 0 0,3-1-27 0 0,91-28-533 0 0,-66 20 435 0 0,-18 6 86 0 0,-1 0 0 0 0,1 0 0 0 0,0 1 0 0 0,0 0 0 0 0,18-1 0 0 0,-25 3 101 0 0,0 0-1 0 0,0 0 1 0 0,0 0-1 0 0,0 0 1 0 0,0 1-1 0 0,0-1 1 0 0,0 1-1 0 0,0 0 1 0 0,0 0-1 0 0,4 2 0 0 0,-1 1-8 0 0,0 1 0 0 0,0 0 0 0 0,9 10 0 0 0,-1-1-25 0 0,-12-12 47 0 0,1 0-1 0 0,-1 1 0 0 0,1-1 1 0 0,-1 1-1 0 0,0 0 1 0 0,0-1-1 0 0,0 1 0 0 0,3 7 1 0 0,-2-4 43 0 0,-1-4 47 0 0,-2 0-68 0 0,1 1 0 0 0,0-1 1 0 0,0 0-1 0 0,0 0 0 0 0,0 0 0 0 0,1 0 0 0 0,-1 0 0 0 0,2 1 1 0 0,2 4 51 0 0,-3-4-9 0 0,0 0 1 0 0,0 0 0 0 0,0 1-1 0 0,0-1 1 0 0,0 1 0 0 0,-1 0-1 0 0,0-1 1 0 0,0 1 0 0 0,0 0 0 0 0,0 0-1 0 0,0 0 1 0 0,-1 0 0 0 0,1 0-1 0 0,-1 0 1 0 0,0 0 0 0 0,-1 0-1 0 0,1 0 1 0 0,-1-1 0 0 0,1 1 0 0 0,-1 0-1 0 0,0 0 1 0 0,0 0 0 0 0,-1-1-1 0 0,-2 6 1 0 0,2-5-11 0 0,0 0 0 0 0,0 0 0 0 0,-1 0 0 0 0,1 0 1 0 0,-1 0-1 0 0,0 0 0 0 0,0-1 0 0 0,-7 7 0 0 0,-2 0 87 0 0,-19 10 0 0 0,22-14-73 0 0,-5 2 126 0 0,-27 12-1 0 0,9-6 52 0 0,17-6-114 0 0,-1-2 0 0 0,-1 0-1 0 0,1-2 1 0 0,-1 1 0 0 0,0-2 0 0 0,-26 3-1 0 0,-1-4 173 0 0,-60-4-1 0 0,97 2-297 0 0,4-1 5 0 0,-1 1 1 0 0,1-1-1 0 0,-1 1 1 0 0,1-1-1 0 0,-1 0 0 0 0,-4-2 1 0 0,-4-1 26 0 0,10 3 39 0 0,0 1-1 0 0,0-1 0 0 0,0 0 0 0 0,1 0 1 0 0,-1-1-1 0 0,0 1 0 0 0,0 0 0 0 0,1 0 1 0 0,-2-2-1 0 0,0 0-1983 0 0,-2 2-6083 0 0,5 1 667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3:5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10135 0 0,'0'0'231'0'0,"0"0"29"0"0,0 0 19 0 0,-2 3-41 0 0,2-2-235 0 0,-1 1-1 0 0,0-1 0 0 0,0 0 0 0 0,0 0 0 0 0,0 0 0 0 0,0 0 1 0 0,0 0-1 0 0,0 0 0 0 0,0 0 0 0 0,0 0 0 0 0,0 0 1 0 0,-1 0-1 0 0,1 0 0 0 0,0-1 0 0 0,-1 1 0 0 0,1-1 0 0 0,0 1 1 0 0,-1-1-1 0 0,1 1 0 0 0,-1-1 0 0 0,-1 1 0 0 0,2-1 59 0 0,0 0-1 0 0,0 0 1 0 0,0 1-1 0 0,0-1 1 0 0,1 0-1 0 0,-1 1 1 0 0,0-1-1 0 0,0 1 1 0 0,0-1-1 0 0,0 1 1 0 0,0 0-1 0 0,0-1 1 0 0,1 1-1 0 0,-1 0 1 0 0,0 0-1 0 0,1-1 1 0 0,-1 1-1 0 0,0 1 1 0 0,0-1 1 0 0,1 0 1 0 0,0 0 0 0 0,0 0 0 0 0,0 0 0 0 0,0-1-1 0 0,0 1 1 0 0,0 0 0 0 0,0 0 0 0 0,0 0 0 0 0,0 0-1 0 0,1-1 1 0 0,-1 1 0 0 0,0 0 0 0 0,0 0-1 0 0,1-1 1 0 0,-1 1 0 0 0,1 0 0 0 0,-1 0 0 0 0,0-1-1 0 0,1 1 1 0 0,0 0 0 0 0,28 36 2215 0 0,50 48-1 0 0,-47-51-1296 0 0,-1-4-809 0 0,-17-17-174 0 0,-2 0 0 0 0,14 16-1 0 0,-3 3 64 0 0,34 59 0 0 0,-51-79-229 0 0,0 0 1 0 0,-1 0 0 0 0,-1 0 0 0 0,0 1-1 0 0,0 0 1 0 0,-1 0 0 0 0,-1 0-1 0 0,1 26 1 0 0,-3 0-1369 0 0,0-37 1024 0 0,0-2-204 0 0,0 0-857 0 0,0 0-379 0 0,1-3-80 0 0,4-11-15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13823 0 0,'0'0'315'0'0,"0"0"45"0"0,0 0 21 0 0,0 0-49 0 0,-1 0-220 0 0,-3 4-62 0 0,0 0-1 0 0,0 0 0 0 0,1 0 0 0 0,-1 0 1 0 0,1 0-1 0 0,0 1 0 0 0,0-1 1 0 0,0 1-1 0 0,1 0 0 0 0,0 0 0 0 0,0 0 1 0 0,0 0-1 0 0,0 0 0 0 0,1 0 1 0 0,0 1-1 0 0,0-1 0 0 0,1 0 0 0 0,-1 1 1 0 0,1-1-1 0 0,1 11 0 0 0,0-8 24 0 0,0 0 0 0 0,0 0-1 0 0,1 1 1 0 0,0-1-1 0 0,0-1 1 0 0,1 1 0 0 0,0 0-1 0 0,0-1 1 0 0,1 1 0 0 0,0-1-1 0 0,1 0 1 0 0,-1 0 0 0 0,8 8-1 0 0,2-3 164 0 0,1 0 0 0 0,0 0 0 0 0,1-1 0 0 0,0-1-1 0 0,1-1 1 0 0,18 8 0 0 0,-5-2-4 0 0,13 6-67 0 0,-12-6-165 0 0,32 21 0 0 0,-38-20 0 0 0,28 26 0 0 0,-44-33 0 0 0,1 1 0 0 0,-1-1 0 0 0,0 2 0 0 0,-1-1 0 0 0,8 14 0 0 0,-12-11 491 0 0,-3-8-1773 0 0,1 1-4337 0 0,-2-6 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13823 0 0,'0'0'315'0'0,"0"0"45"0"0,0 0 21 0 0,0 0-49 0 0,0 0-149 0 0,0 0 194 0 0,0 0 110 0 0,0 1 22 0 0,-5 13 661 0 0,-5 26 1 0 0,0 3-856 0 0,-5-2-315 0 0,-3 0 0 0 0,-1-2 0 0 0,-28 45 0 0 0,28-51 0 0 0,-17 25 2 0 0,-18 34-68 0 0,52-86-264 0 0,0 0 0 0 0,0 0 0 0 0,-3 11 0 0 0,5-16-182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19351 0 0,'0'0'439'0'0,"0"0"62"0"0,0 0 33 0 0,0 0-65 0 0,1 2-309 0 0,8 16-143 0 0,-7-15-17 0 0,0 1 0 0 0,0 0 0 0 0,-1 0 0 0 0,0 0 0 0 0,1 0 0 0 0,-2 0 0 0 0,1 0 0 0 0,0 1 0 0 0,-1-1 0 0 0,0 0 0 0 0,0 0 0 0 0,-1 6 0 0 0,0-3 0 0 0,-1 0 0 0 0,0 0 0 0 0,0 0 0 0 0,-7 11 0 0 0,5-9 0 0 0,-21 40 2 0 0,-3 0 0 0 0,-43 57 0 0 0,-21 34-72 0 0,92-140 64 0 0,-3 7-509 0 0,-1-1-1 0 0,1 1 1 0 0,0 0 0 0 0,-4 13 0 0 0,4-9-6311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8287 0 0,'0'0'191'0'0,"0"0"26"0"0,0 0 9 0 0,0 0 42 0 0,0 0 158 0 0,0 0 72 0 0,0 0 12 0 0,0 0 70 0 0,0 0 286 0 0,0 0 124 0 0,0 0 30 0 0,0 0-65 0 0,0 0-290 0 0,0 0-121 0 0,-1 0-515 0 0,1 0-1 0 0,0 0 1 0 0,0 0-1 0 0,-1 0 1 0 0,1 0 0 0 0,0 0-1 0 0,0 0 1 0 0,0 0-1 0 0,-1 0 1 0 0,1 0-1 0 0,0 0 1 0 0,0 0-1 0 0,0 0 1 0 0,-1 0 0 0 0,1 1-1 0 0,0-1 1 0 0,0 0-1 0 0,0 0 1 0 0,-1 0-1 0 0,1 0 1 0 0,0 0-1 0 0,0 1 1 0 0,0-1 0 0 0,0 0-1 0 0,-1 0 1 0 0,1 0-1 0 0,0 0 1 0 0,0 1-1 0 0,0-1 1 0 0,0 0-1 0 0,0 0 1 0 0,0 0 0 0 0,0 1-1 0 0,0-1 1 0 0,-1 0-1 0 0,11 10 522 0 0,-8-8-426 0 0,1 0-1 0 0,-1 0 0 0 0,0 0 0 0 0,0 0 1 0 0,0 0-1 0 0,0 1 0 0 0,2 4 0 0 0,7 21 451 0 0,-2 1 0 0 0,11 57 1 0 0,-13-48-105 0 0,14 39 1 0 0,-18-71-457 0 0,-1 1 1 0 0,1-1-1 0 0,0 1 0 0 0,1-1 0 0 0,-1 0 0 0 0,1 0 1 0 0,1 0-1 0 0,-1-1 0 0 0,1 0 0 0 0,6 6 1 0 0,-9-9-78 0 0,0-1 0 0 0,0 1 1 0 0,0-1-1 0 0,0 1 1 0 0,0-1-1 0 0,1 0 1 0 0,-1 0-1 0 0,1 0 1 0 0,-1 0-1 0 0,0-1 0 0 0,1 1 1 0 0,-1-1-1 0 0,1 1 1 0 0,0-1-1 0 0,-1 0 1 0 0,1 0-1 0 0,-1 0 1 0 0,1 0-1 0 0,-1-1 1 0 0,1 1-1 0 0,0 0 0 0 0,-1-1 1 0 0,1 0-1 0 0,-1 0 1 0 0,0 0-1 0 0,1 0 1 0 0,-1 0-1 0 0,0 0 1 0 0,0-1-1 0 0,4-2 1 0 0,16-17-2259 0 0,-19 18 1387 0 0,0 0 1 0 0,-1 0-1 0 0,0-1 0 0 0,0 1 1 0 0,2-6-1 0 0,-3 8-1113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0,'0'0'464'0'0,"-1"2"-9"0"0,1 2-324 0 0,-1 0 0 0 0,1 1 0 0 0,0-1 0 0 0,0 1 0 0 0,1-1-1 0 0,-1 1 1 0 0,1-1 0 0 0,0 0 0 0 0,0 1 0 0 0,0-1 0 0 0,1 0 0 0 0,-1 0 0 0 0,1 0 0 0 0,0 0 0 0 0,1 0-1 0 0,-1 0 1 0 0,0-1 0 0 0,1 1 0 0 0,0-1 0 0 0,0 0 0 0 0,0 0 0 0 0,0 0 0 0 0,1 0 0 0 0,-1 0 0 0 0,1 0-1 0 0,0-1 1 0 0,3 2 0 0 0,4 2 256 0 0,16 9 796 0 0,0 1 1 0 0,-1 1-1 0 0,40 34 0 0 0,-64-49-1117 0 0,6 5 310 0 0,0 0 0 0 0,0 1-1 0 0,-1 0 1 0 0,0 0 0 0 0,-1 1 0 0 0,0 0-1 0 0,7 12 1 0 0,1 13 232 0 0,-11-28-1023 0 0,1 6-311 0 0,0-7-4382 0 0,-4-5 3573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13823 0 0,'0'0'315'0'0,"0"0"45"0"0,0 0 21 0 0,0 0-49 0 0,0 0-149 0 0,0 0 194 0 0,0 0 110 0 0,0 0 22 0 0,0 0-66 0 0,-1 1-294 0 0,1 3-136 0 0,-1-1-13 0 0,0-1 1 0 0,0 1-1 0 0,0 0 0 0 0,0-1 1 0 0,0 1-1 0 0,0-1 1 0 0,-4 5-1 0 0,-5 14 577 0 0,2 0 0 0 0,0 1 1 0 0,-10 42-1 0 0,12-37 19 0 0,-2-1-1 0 0,-12 30 1 0 0,-2-9-662 0 0,-41 63-1 0 0,50-85-1582 0 0,12-23 638 0 0,1-2-148 0 0,0 0-573 0 0,18-4-2289 0 0,1-2 1974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17503 0 0,'0'0'399'0'0,"0"0"60"0"0,0 0 21 0 0,0 0-59 0 0,-1 1-276 0 0,-3 0-143 0 0,1 0-1 0 0,-1 0 1 0 0,1 0-1 0 0,-1 1 0 0 0,1 0 1 0 0,0-1-1 0 0,0 1 1 0 0,0 1-1 0 0,0-1 1 0 0,0 0-1 0 0,-4 5 1 0 0,-3 4-4 0 0,-14 21 1 0 0,3-4 2 0 0,-10 11-1 0 0,2 2 0 0 0,2 1 0 0 0,2 1 0 0 0,-30 69 0 0 0,52-106 0 0 0,2-2 0 0 0,0-1 0 0 0,0 0 0 0 0,0 0 0 0 0,0 1 0 0 0,0-1 0 0 0,0 5 0 0 0,-1 2 0 0 0,2-10-5 0 0,0 17 210 0 0,3-11-2640 0 0,-3-6 2161 0 0,8 6-5865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 15663 0 0,'0'0'356'0'0,"0"0"50"0"0,0 0 20 0 0,0 0-42 0 0,-2-1-180 0 0,-6 0 47 0 0,-1 0-1 0 0,1 0 1 0 0,0 1 0 0 0,-1 1-1 0 0,1-1 1 0 0,-1 1 0 0 0,-9 2-1 0 0,17-2-271 0 0,-40 6 21 0 0,0 2 0 0 0,1 2 0 0 0,-64 27 0 0 0,99-36 0 0 0,1-1 0 0 0,0 1 0 0 0,0 0 0 0 0,0 0 0 0 0,0 1 0 0 0,-3 2 0 0 0,2 0 0 0 0,0 0 0 0 0,1 0 0 0 0,-1 0 0 0 0,1 1 0 0 0,-3 6 0 0 0,2-3 0 0 0,5 1 0 0 0,1-8 0 0 0,-1-1 0 0 0,1 1 0 0 0,0 0 0 0 0,-1-1 0 0 0,1 1 0 0 0,0-1 0 0 0,0 1 0 0 0,0-1 0 0 0,1 1 0 0 0,-1-1 0 0 0,0 0 0 0 0,0 0 0 0 0,1 0 0 0 0,-1 1 0 0 0,1-1 0 0 0,-1-1 0 0 0,1 1 0 0 0,1 1 0 0 0,4 1 0 0 0,0-1 0 0 0,0 1 0 0 0,9 1 0 0 0,5 1 0 0 0,13 6 0 0 0,46 18 0 0 0,-71-25 0 0 0,1 1 0 0 0,-1 0 0 0 0,0 1 0 0 0,-1 0 0 0 0,1 0 0 0 0,9 10 0 0 0,-11-7 0 0 0,-1 0 0 0 0,1 0 0 0 0,-2 1 0 0 0,1-1 0 0 0,-1 1 0 0 0,-1 0 0 0 0,1 1 0 0 0,4 20 0 0 0,-3-13 0 0 0,-3-8 9 0 0,-1 0 0 0 0,1 1 0 0 0,-2-1 0 0 0,1 0 0 0 0,-2 1 0 0 0,1-1 0 0 0,-3 21 0 0 0,1-27 126 0 0,0 0 0 0 0,-1 0 0 0 0,1 0 0 0 0,-1-1 0 0 0,0 1 0 0 0,0 0 0 0 0,0-1 0 0 0,0 1 0 0 0,-1-1 0 0 0,0 0 0 0 0,1 0 0 0 0,-1 0-1 0 0,-5 4 1 0 0,-3 2-106 0 0,0 0 0 0 0,-20 10 0 0 0,24-15-29 0 0,0 0 0 0 0,0 0 0 0 0,-1-1 0 0 0,1-1 0 0 0,-1 1 0 0 0,0-1 0 0 0,0 0 0 0 0,0-1 0 0 0,0 0 0 0 0,0 0 0 0 0,-12-1 0 0 0,-3 1 0 0 0,22-1-149 0 0,-1 0 1 0 0,0 0-1 0 0,1-1 0 0 0,-1 1 0 0 0,1-1 0 0 0,-1 1 1 0 0,0-1-1 0 0,1 1 0 0 0,-1-1 0 0 0,1 0 0 0 0,0 0 1 0 0,-1 0-1 0 0,1 0 0 0 0,-1 0 0 0 0,1 0 1 0 0,0 0-1 0 0,0 0 0 0 0,0 0 0 0 0,0-1 0 0 0,0 1 1 0 0,0 0-1 0 0,0-1 0 0 0,0 1 0 0 0,0-1 0 0 0,1 1 1 0 0,-1-1-1 0 0,0 0 0 0 0,1 1 0 0 0,0-1 0 0 0,-1 1 1 0 0,1-1-1 0 0,0 0 0 0 0,0 1 0 0 0,0-1 1 0 0,0 0-1 0 0,0 1 0 0 0,0-1 0 0 0,0 0 0 0 0,1 1 1 0 0,-1-1-1 0 0,1-2 0 0 0,8-14-1386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2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52 4607 0 0,'0'0'102'0'0,"0"0"20"0"0,0 0 6 0 0,-1 0-21 0 0,-5 3-86 0 0,-1 0-21 0 0,-2-1 0 0 0,2 0-64 0 0,6-2-273 0 0,1 0-138 0 0,0 0-33 0 0,0 0 66 0 0,-1-1 292 0 0,-4-3 134 0 0,2 0 328 0 0,-1 1 0 0 0,1-1 0 0 0,0 0 0 0 0,0 0 0 0 0,0 0 0 0 0,0-1 0 0 0,1 1 0 0 0,0-1 0 0 0,0 1 0 0 0,-3-11 0 0 0,5 14 268 0 0,0 1 286 0 0,0 0 124 0 0,0 0 30 0 0,0 0-65 0 0,0 0-290 0 0,0 0-121 0 0,0 0-28 0 0,-2 0-72 0 0,-5 0-289 0 0,1 0-66 0 0,5 0 282 0 0,1 0 117 0 0,0 0 21 0 0,0 0-66 0 0,-1 2-294 0 0,1 0-142 0 0,0 0 0 0 0,-1 1-1 0 0,1-1 1 0 0,0 1-1 0 0,0-1 1 0 0,1 1 0 0 0,-1-1-1 0 0,0 0 1 0 0,1 1-1 0 0,0-1 1 0 0,-1 0 0 0 0,1 1-1 0 0,0-1 1 0 0,0 0 0 0 0,2 4-1 0 0,2 4 347 0 0,7 19 182 0 0,1-1 0 0 0,28 43 0 0 0,-13-30-535 0 0,-15-22 0 0 0,17 31 0 0 0,-19-31 0 0 0,-8-14 0 0 0,0 1 0 0 0,0-1 0 0 0,0 1 0 0 0,-1-1 0 0 0,3 9 0 0 0,-4-10 0 0 0,0 0 0 0 0,0 1 0 0 0,0 0 0 0 0,-1-1 0 0 0,1 1 0 0 0,-1-1 0 0 0,0 1 0 0 0,0 0 0 0 0,-1-1 0 0 0,1 1 0 0 0,-1-1 0 0 0,0 1 0 0 0,-1-1 0 0 0,-2 7 0 0 0,2-6 8 0 0,0 11-30 0 0,2-1-28 0 0,0-13-287 0 0,1-2 205 0 0,0 1 1 0 0,0 0-1 0 0,0 0 1 0 0,-1 0-1 0 0,1 0 1 0 0,0-1 0 0 0,0 1-1 0 0,0 0 1 0 0,0-1-1 0 0,0 1 1 0 0,0-1-1 0 0,0 1 1 0 0,1-1-1 0 0,-1 0 1 0 0,0 1-1 0 0,0-1 1 0 0,0 0-1 0 0,0 0 1 0 0,0 0-1 0 0,1 0 1 0 0,-1 0-1 0 0,0 0 1 0 0,0 0-1 0 0,0 0 1 0 0,2 0-1 0 0,7-5-1570 0 0,1-2-2736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48 107 6447 0 0,'0'0'298'0'0,"0"0"-10"0"0,1-1-188 0 0,4-3-19 0 0,-4 3 284 0 0,-1 1 122 0 0,0 0 22 0 0,-6-7 804 0 0,-6-5-135 0 0,-11 3-941 0 0,22 9 134 0 0,1 0 117 0 0,0 0 21 0 0,-12-14 2051 0 0,12 14-2484 0 0,0-1 0 0 0,0 0 0 0 0,0 1 0 0 0,0-1 0 0 0,0 1 0 0 0,0-1 0 0 0,0 0 0 0 0,0 1 0 0 0,0-1 0 0 0,0 1 0 0 0,0-1 0 0 0,0 1 0 0 0,0-1 0 0 0,0 0 0 0 0,1 1 0 0 0,-1-1 0 0 0,0 1 0 0 0,0-1 0 0 0,1 1 0 0 0,-1-1 0 0 0,0 1 0 0 0,1-1 0 0 0,-1 1 0 0 0,0-1 0 0 0,1 1 0 0 0,17-13 1266 0 0,25-4-1225 0 0,-41 16-245 0 0,10-3-325 0 0,-9 2 557 0 0,1 0 1 0 0,0 1-1 0 0,0 0 1 0 0,0-1-1 0 0,0 2 1 0 0,5-2 0 0 0,-7 3 336 0 0,6 4-292 0 0,-7-3-148 0 0,0 1 1 0 0,0-1-1 0 0,0 1 0 0 0,0-1 0 0 0,0 1 1 0 0,0-1-1 0 0,0 1 0 0 0,-1 0 0 0 0,0-1 1 0 0,1 1-1 0 0,-1 0 0 0 0,0 0 0 0 0,-1 3 1 0 0,-4 40-5 0 0,4-42 4 0 0,-19 84-1 0 0,12-60 0 0 0,2 0 0 0 0,1 0 0 0 0,-3 48 0 0 0,8-68 0 0 0,1-1 0 0 0,-1 1 0 0 0,1 0 0 0 0,1 0 0 0 0,0-1 0 0 0,0 1 0 0 0,0-1 0 0 0,1 1 0 0 0,6 11 0 0 0,-6-14 0 0 0,0 0 0 0 0,1 0 0 0 0,-1-1 0 0 0,1 1 0 0 0,0-1 0 0 0,0 0 0 0 0,0 0 0 0 0,1 0 0 0 0,0 0 0 0 0,-1-1 0 0 0,1 0 0 0 0,0 0 0 0 0,8 3 0 0 0,-4-1 0 0 0,-6-4 0 0 0,1 1 0 0 0,-1-1 0 0 0,1 1 0 0 0,-1-1 0 0 0,1 0 0 0 0,5 0 0 0 0,0 2 0 0 0,0 1 0 0 0,-2-1-64 0 0,-5-2-273 0 0,-2-1-138 0 0,19-7-1901 0 0,5-6-1269 0 0,-21 12-1130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2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8287 0 0,'0'0'191'0'0,"0"0"26"0"0,0 0 9 0 0,0 0 42 0 0,0 0 158 0 0,0 0 72 0 0,0 0 12 0 0,-4 3 514 0 0,1 3-605 0 0,1-1 0 0 0,-1 0 0 0 0,-2 10 0 0 0,-7 14 977 0 0,-2-1-824 0 0,8-15-203 0 0,-1 0 0 0 0,0-1 0 0 0,-13 17 0 0 0,-62 74 239 0 0,74-93-615 0 0,0 0 0 0 0,1 1 0 0 0,0 0 0 0 0,1 0 0 0 0,0 0 0 0 0,0 1-1 0 0,1 0 1 0 0,-5 21 0 0 0,9-32-330 0 0,1-1-138 0 0,0 0-33 0 0,0 0-4 0 0,0 0 0 0 0,0 0 0 0 0,0 0 0 0 0,0 0 0 0 0,0 0 0 0 0,0 0 0 0 0,13-2-442 0 0,-5-1 912 0 0,-1 0 1 0 0,1 0 0 0 0,12-7-1 0 0,-3-1 42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2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 11975 0 0,'0'0'267'0'0,"0"0"42"0"0,0 0 17 0 0,0 0-28 0 0,0-1-196 0 0,-3-2-21 0 0,3 2 284 0 0,-3 1-318 0 0,1 0 0 0 0,0 1-1 0 0,-1-1 1 0 0,1 0 0 0 0,-1 1 0 0 0,1 0-1 0 0,0 0 1 0 0,0-1 0 0 0,-1 1-1 0 0,1 0 1 0 0,0 1 0 0 0,-3 1-1 0 0,-21 22 693 0 0,7-6-481 0 0,10-10-169 0 0,1 0 0 0 0,0 1-1 0 0,1 0 1 0 0,0 0 0 0 0,0 0-1 0 0,-7 18 1 0 0,-4 5 221 0 0,3-9-87 0 0,2 1 1 0 0,0 0-1 0 0,2 1 1 0 0,-12 40-1 0 0,19-52-223 0 0,-1-1 0 0 0,0 0 0 0 0,-12 21 0 0 0,14-26 0 0 0,2 1-64 0 0,1-8-273 0 0,0-1-138 0 0,0 0-33 0 0,0 0-4 0 0,0 0 0 0 0,1 2 0 0 0,1 5-853 0 0,-1-5-3414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 4607 0 0,'0'0'102'0'0,"0"0"20"0"0,0 0 6 0 0,0 0 51 0 0,0 0 213 0 0,0 0 96 0 0,0 0 21 0 0,0 0 3 0 0,0 0 0 0 0,0 0 0 0 0,0 0 0 0 0,0 0 0 0 0,0 0 0 0 0,0 0 0 0 0,0 0 0 0 0,0 0-69 0 0,0-7-278 0 0,-2-4 720 0 0,-1 9 1052 0 0,3 2-1819 0 0,-1 0 0 0 0,1 0 0 0 0,-1 0 0 0 0,1-1 0 0 0,-1 1 0 0 0,1 0 0 0 0,-1-1 0 0 0,1 1 0 0 0,-1 0 0 0 0,1-1 0 0 0,-1 1 0 0 0,1-1 0 0 0,0 1 0 0 0,-1-1 0 0 0,1 1 0 0 0,0-1 0 0 0,-1 1 0 0 0,1-1 0 0 0,0 1 0 0 0,-1-1 0 0 0,1 1 0 0 0,0-2 0 0 0,1 1 325 0 0,4-6-294 0 0,5 2-133 0 0,-8 5-16 0 0,0 0 0 0 0,0 0 0 0 0,0 0 0 0 0,0 0 0 0 0,0 0 0 0 0,1 1 0 0 0,-1-1 0 0 0,0 1 0 0 0,0-1 0 0 0,0 1 0 0 0,0 0 0 0 0,-1 0 0 0 0,1 0 0 0 0,0 0 0 0 0,0 0 0 0 0,0 1 0 0 0,-1-1 0 0 0,1 0 0 0 0,-1 1 0 0 0,1-1 0 0 0,1 3 0 0 0,5 5 0 0 0,0 1 0 0 0,8 13 0 0 0,-15-21 0 0 0,11 19 353 0 0,-1 0 0 0 0,-1 1-1 0 0,11 36 1 0 0,8 16 284 0 0,-3-10-2021 0 0,-25-62 942 0 0,-1-2 84 0 0,0 0-736 0 0,0 0-356 0 0,0 0-71 0 0,0 0-14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 10135 0 0,'0'0'231'0'0,"-9"-1"308"0"0,-22-4-253 0 0,25 3-208 0 0,4 2 315 0 0,2 0 106 0 0,0 0 11 0 0,0 0 70 0 0,0 0 286 0 0,0 0 124 0 0,0 0 30 0 0,0 0-65 0 0,0 0-290 0 0,0 0-121 0 0,0 0-28 0 0,0 0-72 0 0,3 1-426 0 0,0 0 0 0 0,-1 0-1 0 0,1 0 1 0 0,-1 0 0 0 0,0 1 0 0 0,1-1-1 0 0,-1 1 1 0 0,3 3 0 0 0,1-1-6 0 0,6 7 140 0 0,1-1-1 0 0,-2 2 1 0 0,0 0 0 0 0,0 0-1 0 0,12 19 1 0 0,39 74 986 0 0,-59-99-1153 0 0,0 0-1 0 0,0 0 1 0 0,-1 0-1 0 0,0 0 1 0 0,0 0 0 0 0,-1 1-1 0 0,1-1 1 0 0,-1 1-1 0 0,-1-1 1 0 0,1 1-1 0 0,-1 0 1 0 0,0-1 0 0 0,-1 1-1 0 0,0-1 1 0 0,0 1-1 0 0,0-1 1 0 0,-1 1-1 0 0,0-1 1 0 0,0 0-1 0 0,0 0 1 0 0,-1 0 0 0 0,0 0-1 0 0,0 0 1 0 0,-1 0-1 0 0,-7 9 1 0 0,-16 12-1285 0 0,-2 3 869 0 0,28-29-294 0 0,1-1-246 0 0,0 0-634 0 0,0 0-2495 0 0,0 0-1063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 10135 0 0,'0'0'231'0'0,"0"0"29"0"0,0 0 19 0 0,1-1-41 0 0,4-2-112 0 0,-4 2 267 0 0,-1 1 106 0 0,0 0 11 0 0,0 0-67 0 0,0 0-222 0 0,0 0 166 0 0,0 0 101 0 0,0 0 21 0 0,0 0-66 0 0,-11 19-206 0 0,-15 32 748 0 0,-32 88 0 0 0,44-103-536 0 0,-1 4 564 0 0,5-13-837 0 0,0-1 0 0 0,-27 47 0 0 0,36-71-513 0 0,1-2-138 0 0,0 0-761 0 0,0 0-3062 0 0,0 0-1316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15663 0 0,'0'0'356'0'0,"0"0"50"0"0,0 0 20 0 0,0 0-42 0 0,0 0-180 0 0,0 0 176 0 0,0 0 107 0 0,0 0 22 0 0,0 0-66 0 0,-2 1-222 0 0,-23 23 510 0 0,1 0 0 0 0,1 2-1 0 0,-31 45 1 0 0,35-47-909 0 0,2 1 1 0 0,1 1 0 0 0,-26 54 0 0 0,-13 38-1268 0 0,39-89-2796 0 0,-37 50 0 0 0,37-62 2194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0,'0'0'356'0'0,"0"0"655"0"0,0 0 285 0 0,0 0 59 0 0,0 0-91 0 0,2 0-430 0 0,0 1-569 0 0,-1-1 0 0 0,1 0 0 0 0,-1 0 0 0 0,1 1 0 0 0,-1-1 0 0 0,1 1 0 0 0,-1-1 0 0 0,1 1 0 0 0,-1-1 0 0 0,1 1 0 0 0,-1 0 0 0 0,0 0 0 0 0,1 0 0 0 0,-1 0 0 0 0,0 0 0 0 0,2 2 0 0 0,17 24 1691 0 0,-16-21-1606 0 0,-1-1 0 0 0,1 0 0 0 0,6 7-1 0 0,-1-5 31 0 0,0-1 0 0 0,0 0 0 0 0,0 0 0 0 0,1-1 0 0 0,0 0-1 0 0,20 7 1 0 0,-16-7-30 0 0,0 2 0 0 0,21 10 1 0 0,-25-9-212 0 0,1-1 1 0 0,-1 1 0 0 0,0 1 0 0 0,-1 0 0 0 0,0 0 0 0 0,0 1 0 0 0,-1 0 0 0 0,9 15 0 0 0,-12-16-152 0 0,1 0 0 0 0,-2 0 0 0 0,1 1 0 0 0,-1 0 1 0 0,-1 0-1 0 0,0 0 0 0 0,0 0 0 0 0,-1 1 0 0 0,0-1 1 0 0,0 18-1 0 0,-3-22-586 0 0,1 1 0 0 0,-1-1-1 0 0,0 0 1 0 0,-4 10 0 0 0,5-14-1434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6447 0 0,'0'0'499'0'0,"1"-2"-328"0"0,0-3 201 0 0,1 0 1 0 0,0 0 0 0 0,0 0-1 0 0,1 0 1 0 0,-1 0-1 0 0,1 1 1 0 0,0-1 0 0 0,0 1-1 0 0,0-1 1 0 0,1 1 0 0 0,0 0-1 0 0,-1 0 1 0 0,1 1-1 0 0,1-1 1 0 0,-1 1 0 0 0,0 0-1 0 0,1 0 1 0 0,6-3 0 0 0,3 1 879 0 0,-12 4-598 0 0,-2 1-42 0 0,0 0-184 0 0,0 0-78 0 0,0 0-20 0 0,0 0-19 0 0,-1 9-109 0 0,0 1 0 0 0,-1-1 0 0 0,0 0 0 0 0,-1 0 0 0 0,0 0 0 0 0,0 0 0 0 0,-1 0 0 0 0,0-1 1 0 0,-5 9-1 0 0,1-4 10 0 0,2 1 0 0 0,-10 26 0 0 0,13-28-126 0 0,1 1 0 0 0,-1-1 0 0 0,2 1-1 0 0,0-1 1 0 0,0 1 0 0 0,1 0 0 0 0,1-1 0 0 0,3 20-1 0 0,-2-24-60 0 0,0 0-1 0 0,0 1 1 0 0,1-1-1 0 0,0 0 1 0 0,1-1-1 0 0,0 1 1 0 0,0-1-1 0 0,0 1 1 0 0,1-1-1 0 0,0 0 0 0 0,1-1 1 0 0,-1 1-1 0 0,11 8 1 0 0,-13-13-10 0 0,1 0 1 0 0,-1 0-1 0 0,0 0 0 0 0,1-1 1 0 0,-1 1-1 0 0,1-1 0 0 0,0 0 1 0 0,-1 0-1 0 0,1 0 0 0 0,0 0 1 0 0,0-1-1 0 0,-1 0 1 0 0,1 1-1 0 0,0-1 0 0 0,0-1 1 0 0,0 1-1 0 0,-1 0 0 0 0,1-1 1 0 0,0 0-1 0 0,4-2 0 0 0,10-3 61 0 0,-15 3-16 0 0,1 2-811 0 0,-4-2-124 0 0,-3-9-1230 0 0,-4 0-4737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13823 0 0,'0'0'315'0'0,"0"0"45"0"0,0 0 21 0 0,-2 0-49 0 0,-6 2-314 0 0,1 0 0 0 0,-1 0-1 0 0,0 0 1 0 0,1 1 0 0 0,-1 0 0 0 0,-11 7-1 0 0,12-4 109 0 0,0-1 0 0 0,1 1-1 0 0,0 0 1 0 0,0 1 0 0 0,0-1 0 0 0,1 1-1 0 0,0 1 1 0 0,-5 9 0 0 0,-3 2 174 0 0,-43 76 1272 0 0,38-62-1096 0 0,-36 86 133 0 0,30-60-610 0 0,-60 146 1380 0 0,-24 55-672 0 0,78-198-720 0 0,-2-2 1 0 0,-44 63-1 0 0,58-97 13 0 0,9-12 0 0 0,0 0 0 0 0,-1-1 0 0 0,0 0 0 0 0,-23 21 0 0 0,13-20 0 0 0,14-11 0 0 0,1 1 0 0 0,0 0 0 0 0,0 0 0 0 0,0 0 0 0 0,0 1 0 0 0,0-1 0 0 0,1 1 0 0 0,-6 9 0 0 0,-25 38-1782 0 0,34-50 88 0 0,1-2-2878 0 0,0 0-1228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6911 0 0,'0'0'528'0'0,"0"0"-108"0"0,0 0 811 0 0,0 0 390 0 0,0 0 78 0 0,0 0-215 0 0,-1 3-984 0 0,-1 9-447 0 0,3 6-15 0 0,1-15-11 0 0,-1 0-1 0 0,-1-1 43 0 0,0-2 34 0 0,0 3 164 0 0,-2 27 798 0 0,-1 0 1 0 0,-12 45 0 0 0,9-47-929 0 0,2-15-59 0 0,0-1-1 0 0,0 0 0 0 0,-9 15 0 0 0,8-17-148 0 0,1 0 0 0 0,0 0-1 0 0,0 0 1 0 0,-3 19-1 0 0,8-13-1330 0 0,2-15 302 0 0,7 3-275 0 0,-7-3-52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9671 0 0,'0'0'748'0'0,"0"0"-277"0"0,0 0 668 0 0,0 0 343 0 0,-1 2 72 0 0,-3 7-535 0 0,-1 1 0 0 0,-12 16 0 0 0,10-14-636 0 0,-12 21-1 0 0,5-1 55 0 0,-2 1 0 0 0,-1-2 0 0 0,-1 0-1 0 0,-25 30 1 0 0,24-34-216 0 0,-17 28-1 0 0,20-28-74 0 0,-27 33-1 0 0,31-45-125 0 0,6-9-10 0 0,0 1 1 0 0,1 0-1 0 0,-1 1 1 0 0,2-1-1 0 0,-1 1 1 0 0,1 0-1 0 0,0 0 1 0 0,0 0-1 0 0,1 1 1 0 0,1-1-1 0 0,-1 1 1 0 0,-2 16-1 0 0,5-23-32 0 0,-1 7-1794 0 0,9-7-2787 0 0,-5-2-2068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8287 0 0,'0'0'382'0'0,"2"-1"-8"0"0,5-2-170 0 0,-5 2 176 0 0,-2 1 107 0 0,0 0 22 0 0,0 0 3 0 0,0 0 0 0 0,0 0 0 0 0,0 0 0 0 0,0 0-69 0 0,-2 14-278 0 0,-1-5-165 0 0,0 0 0 0 0,0 0 0 0 0,-1-1 0 0 0,0 1 0 0 0,-6 7 0 0 0,-29 40 0 0 0,24-34 0 0 0,-213 311 0 0 0,224-328 0 0 0,1 0 0 0 0,0 0 0 0 0,0 1 0 0 0,0 0 0 0 0,1-1 0 0 0,-3 12 0 0 0,4-17 0 0 0,1 1 0 0 0,0-1 0 0 0,0 0 0 0 0,0 1 0 0 0,0-1 0 0 0,0 0 0 0 0,-1 1 0 0 0,1-1 0 0 0,0 0 0 0 0,0 1 0 0 0,0-1 0 0 0,0 1 0 0 0,0-1 0 0 0,0 0 0 0 0,0 1 0 0 0,1-1 0 0 0,-1 0 0 0 0,0 1 0 0 0,0-1 0 0 0,0 1 0 0 0,0-1 0 0 0,0 0 0 0 0,1 1 0 0 0,-1-1 0 0 0,0 0 0 0 0,0 1 0 0 0,0-1 0 0 0,1 0 0 0 0,-1 0 0 0 0,0 1 0 0 0,0-1 0 0 0,1 0 0 0 0,-1 0 0 0 0,0 1 0 0 0,1-1 0 0 0,-1 0 0 0 0,0 0 0 0 0,1 0 0 0 0,-1 0 0 0 0,0 1 0 0 0,1-1 0 0 0,-1 0 0 0 0,1 0 0 0 0,-1 0 0 0 0,0 0 0 0 0,1 0 0 0 0,-1 0 0 0 0,0 0 0 0 0,1 0 0 0 0,-1 0 0 0 0,1 0 0 0 0,-1 0 0 0 0,0 0 0 0 0,1-1 0 0 0,14 0-884 0 0,2-4-3536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6 227 8287 0 0,'0'0'191'0'0,"0"0"26"0"0,0 0 9 0 0,2-1 42 0 0,5-1 22 0 0,-1 0 1 0 0,0-1 0 0 0,0 1-1 0 0,0-2 1 0 0,0 1-1 0 0,0-1 1 0 0,-1 0 0 0 0,7-5-1 0 0,18-12 577 0 0,-9 9-747 0 0,126-71 2466 0 0,-103 61-1587 0 0,66-24 0 0 0,-104 44-999 0 0,0 0 0 0 0,0 1 0 0 0,0-1 0 0 0,8 0 0 0 0,-2 4 0 0 0,-11-1 0 0 0,0-1 0 0 0,0 1 0 0 0,0 0 0 0 0,-1 0 0 0 0,1 0 0 0 0,0 0 0 0 0,-1 0 0 0 0,1 0 0 0 0,-1 0 0 0 0,1 1 0 0 0,-1-1 0 0 0,0 0 0 0 0,0 0 0 0 0,1 0 0 0 0,-1 0 0 0 0,0 1 0 0 0,0-1 0 0 0,0 0 0 0 0,0 0 0 0 0,0 0 0 0 0,0 1 0 0 0,0-1 0 0 0,-1 2 0 0 0,-8 29 0 0 0,1-16 0 0 0,0 0 0 0 0,-1 0 0 0 0,-1-1 0 0 0,0 0 0 0 0,-1-1 0 0 0,-18 18 0 0 0,-9 5 0 0 0,-78 61 0 0 0,39-36 0 0 0,45-37-172 0 0,15-11-192 0 0,0 0 0 0 0,-15 17 1 0 0,25-22 259 0 0,0 0-1 0 0,0 0 1 0 0,1 1 0 0 0,0-1 0 0 0,1 1 0 0 0,-8 21 0 0 0,10-21 104 0 0,2-2 64 0 0,1-6-44 0 0,0-1 0 0 0,0 1-1 0 0,1 0 1 0 0,-1-1 0 0 0,0 1 0 0 0,1 0-1 0 0,-1-1 1 0 0,1 1 0 0 0,-1-1 0 0 0,1 1-1 0 0,0-1 1 0 0,0 1 0 0 0,0-1 0 0 0,0 0-1 0 0,0 1 1 0 0,0-1 0 0 0,2 2 0 0 0,-1-1 52 0 0,1 0 1 0 0,-1 0 0 0 0,1-1 0 0 0,0 1 0 0 0,0-1 0 0 0,-1 1 0 0 0,1-1 0 0 0,6 1 0 0 0,1 0 110 0 0,-1 0 1 0 0,1-1-1 0 0,0 0 0 0 0,18-2 0 0 0,234-34 1852 0 0,-249 33-2022 0 0,40-7-107 0 0,109-14 159 0 0,-137 21-709 0 0,0 1-1 0 0,0 1 0 0 0,0 2 1 0 0,38 6-1 0 0,-16 1-2352 0 0,-42-8 1462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86 10135 0 0,'2'-2'231'0'0,"7"-7"-15"0"0,-5 4-94 0 0,0 1 0 0 0,0 0-1 0 0,0 0 1 0 0,10-6 0 0 0,37-27 349 0 0,-40 29 28 0 0,-6 5 1901 0 0,-11 12-1191 0 0,-6 8-1058 0 0,-17 23 576 0 0,-30 55 0 0 0,1 37 398 0 0,42-95-810 0 0,1 1-193 0 0,2 1-1 0 0,1 0 1 0 0,2 1 0 0 0,-7 59-1 0 0,16-85-121 0 0,1-14-10 0 0,0 0-1 0 0,0 1 0 0 0,0-1 1 0 0,0 0-1 0 0,0 0 1 0 0,0 0-1 0 0,0 1 1 0 0,0-1-1 0 0,0 0 0 0 0,0 0 1 0 0,0 0-1 0 0,0 1 1 0 0,0-1-1 0 0,0 0 1 0 0,0 0-1 0 0,0 0 0 0 0,0 1 1 0 0,0-1-1 0 0,0 0 1 0 0,0 0-1 0 0,0 0 1 0 0,0 0-1 0 0,0 1 0 0 0,0-1 1 0 0,0 0-1 0 0,1 0 1 0 0,-1 0-1 0 0,0 0 1 0 0,0 1-1 0 0,0-1 0 0 0,0 0 1 0 0,0 0-1 0 0,1 0 1 0 0,-1 0-1 0 0,0 0 1 0 0,0 0-1 0 0,0 1 0 0 0,0-1 1 0 0,1 0-1 0 0,-1 0 1 0 0,0 0-1 0 0,0 0 1 0 0,0 0-1 0 0,1 0 0 0 0,-1 0 1 0 0,0 0-1 0 0,0 0 1 0 0,0 0-1 0 0,1 0 1 0 0,-1 0-1 0 0,0 0 0 0 0,0 0 1 0 0,0 0-1 0 0,1 0 1 0 0,-1 0-1 0 0,0 0 1 0 0,1-1-1 0 0,6-5-513 0 0,-6 6 409 0 0,6-7-447 0 0,0 0 1 0 0,0 0-1 0 0,9-13 0 0 0,0-2-141 0 0,24-22-831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86 120 8287 0 0,'0'0'191'0'0,"0"0"26"0"0,-2-2 201 0 0,1 2-418 0 0,0-1 0 0 0,1 1 0 0 0,-1 0 0 0 0,0 0 0 0 0,0 0 0 0 0,1 0 0 0 0,-1-1 0 0 0,0 1 0 0 0,1 0 0 0 0,-1 0 0 0 0,0 0 0 0 0,0 0 1 0 0,1 1-1 0 0,-1-1 0 0 0,-1 0 0 0 0,-22 3 501 0 0,24-3-459 0 0,-1 0 0 0 0,1 0 0 0 0,0 0 0 0 0,-1 0 0 0 0,1 0 0 0 0,0 0 0 0 0,0 0 0 0 0,-1-1 0 0 0,1 1 0 0 0,0 0 0 0 0,-1 0 0 0 0,1 0 0 0 0,0 0 0 0 0,0 0 0 0 0,-1 0 0 0 0,1-1 0 0 0,0 1 0 0 0,0 0 0 0 0,0 0 0 0 0,-1 0 0 0 0,1-1 0 0 0,0 1 0 0 0,0 0 0 0 0,0 0 0 0 0,-1-1 0 0 0,1 1 0 0 0,0 0 0 0 0,0 0 0 0 0,0-1 0 0 0,0 1 0 0 0,0 0 0 0 0,0 0 0 0 0,0-1 0 0 0,0 1 0 0 0,0 0 0 0 0,0-1 0 0 0,0 1 0 0 0,0 0 0 0 0,0 0 0 0 0,0-1 0 0 0,0 1 0 0 0,0 0 0 0 0,0-1 0 0 0,0 1 0 0 0,0 0-1 0 0,0 0 1 0 0,0-1 0 0 0,0 1 0 0 0,0 0 0 0 0,1-1 0 0 0,6-13 873 0 0,-4 11-744 0 0,-1 1 0 0 0,1-1 0 0 0,0 1 0 0 0,-1 0 0 0 0,1-1-1 0 0,1 1 1 0 0,-1 1 0 0 0,7-4 0 0 0,28-9 851 0 0,37-5 50 0 0,127-15 0 0 0,-186 32-1072 0 0,0 0 0 0 0,0 2 0 0 0,0 0 0 0 0,31 4 0 0 0,-45-4 0 0 0,-1 0 0 0 0,0 1 0 0 0,1-1 0 0 0,-1 0 0 0 0,1 0 0 0 0,-1 1 0 0 0,0-1 0 0 0,1 1 0 0 0,-1-1 0 0 0,0 1 0 0 0,1 0 0 0 0,-1 0 0 0 0,0-1 0 0 0,0 1 0 0 0,0 0 0 0 0,0 0 0 0 0,0 0 0 0 0,0 0 0 0 0,0 0 0 0 0,0 0 0 0 0,0 0 0 0 0,0 1 0 0 0,-1-1 0 0 0,1 0 0 0 0,0 0 0 0 0,-1 1 0 0 0,1-1 0 0 0,-1 0 0 0 0,1 1 0 0 0,-1-1 0 0 0,0 1 0 0 0,0-1 0 0 0,0 0 0 0 0,0 1 0 0 0,1-1 0 0 0,-2 1 0 0 0,1-1 0 0 0,0 1 0 0 0,0-1 0 0 0,0 0 0 0 0,-1 1 0 0 0,1-1 0 0 0,-1 2 0 0 0,-2 5 0 0 0,0-1 0 0 0,-1 1 0 0 0,0-1 0 0 0,0 0 0 0 0,0 0 0 0 0,-7 7 0 0 0,-22 24 0 0 0,-1-2 0 0 0,-68 55 0 0 0,55-51 0 0 0,-30 21 0 0 0,13-12 0 0 0,37-27-158 0 0,-40 35-935 0 0,60-50 987 0 0,0 1 0 0 0,1-1 0 0 0,-1 2 1 0 0,1-1-1 0 0,1 1 0 0 0,-7 11 0 0 0,10-11 106 0 0,4 0 0 0 0,-1-8 33 0 0,1 0 1 0 0,-1 0-1 0 0,1 0 0 0 0,0 0 0 0 0,-1 0 0 0 0,1 0 0 0 0,0 0 0 0 0,0 0 0 0 0,-1-1 0 0 0,1 1 1 0 0,0-1-1 0 0,0 0 0 0 0,0 1 0 0 0,4-1 0 0 0,29 0 767 0 0,-30-1-713 0 0,108-16 1696 0 0,-45 5-1075 0 0,114-9-528 0 0,-134 18-188 0 0,87 7 1 0 0,-121-2-13 0 0,81 10-43 0 0,-81-10-479 0 0,1 2 0 0 0,-1 0 0 0 0,0 1 0 0 0,19 8 0 0 0,-15-3-481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 8287 0 0,'0'0'191'0'0,"0"0"26"0"0,0 0 9 0 0,-9-2 4 0 0,-1 0-240 0 0,7 2 3 0 0,-7 0 100 0 0,8 0 295 0 0,2 0 110 0 0,0 0 12 0 0,0 0 2 0 0,-6 16 690 0 0,2-8-868 0 0,-3 12 615 0 0,1 1-1 0 0,-6 42 0 0 0,-1 2 303 0 0,-4-1-1703 0 0,-3-2 0 0 0,-53 112 0 0 0,72-172-413 0 0,1-2-126 0 0,0 0-29 0 0,0 0-4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15 177 8287 0 0,'0'0'191'0'0,"0"0"26"0"0,0 0 9 0 0,2-1-34 0 0,28-23 93 0 0,1 1 0 0 0,1 2-1 0 0,56-28 1 0 0,-65 38 352 0 0,0 2 0 0 0,0 0 0 0 0,1 1 0 0 0,0 2 0 0 0,1 0 0 0 0,41-3 0 0 0,-60 8-574 0 0,0 1-1 0 0,1 0 0 0 0,-1 0 0 0 0,0 1 1 0 0,0 0-1 0 0,6 2 0 0 0,-10-3-56 0 0,-1 0 0 0 0,0 1-1 0 0,1-1 1 0 0,-1 1-1 0 0,0-1 1 0 0,1 1 0 0 0,-1 0-1 0 0,0 0 1 0 0,0 0 0 0 0,1-1-1 0 0,-1 1 1 0 0,0 0-1 0 0,0 0 1 0 0,0 1 0 0 0,0-1-1 0 0,0 0 1 0 0,-1 0 0 0 0,1 0-1 0 0,0 1 1 0 0,0-1-1 0 0,-1 0 1 0 0,1 1 0 0 0,-1-1-1 0 0,1 0 1 0 0,-1 1 0 0 0,0-1-1 0 0,1 1 1 0 0,-1-1-1 0 0,0 1 1 0 0,0-1 0 0 0,0 2-1 0 0,-1 2-5 0 0,0 0 0 0 0,0 0 0 0 0,0 0 0 0 0,0 0 0 0 0,-1 0 0 0 0,0-1 0 0 0,0 1 0 0 0,0-1 0 0 0,-1 1 0 0 0,-5 7 0 0 0,-5 4 0 0 0,-20 21 0 0 0,22-25 0 0 0,-152 149-893 0 0,-22 25-206 0 0,152-146 1083 0 0,30-37 24 0 0,1 0-1 0 0,0 1 0 0 0,0-1 0 0 0,0 1 1 0 0,1-1-1 0 0,-1 1 0 0 0,1-1 0 0 0,0 1 1 0 0,0 0-1 0 0,-1 6 0 0 0,2-8 60 0 0,0 0 1 0 0,0-1-1 0 0,1 1 0 0 0,-1-1 0 0 0,0 1 0 0 0,1-1 1 0 0,-1 1-1 0 0,1-1 0 0 0,0 1 0 0 0,0-1 0 0 0,-1 0 1 0 0,1 1-1 0 0,0-1 0 0 0,0 0 0 0 0,0 0 0 0 0,0 1 0 0 0,0-1 1 0 0,0 0-1 0 0,1 0 0 0 0,-1 0 0 0 0,0 0 0 0 0,1-1 1 0 0,-1 1-1 0 0,0 0 0 0 0,1 0 0 0 0,-1-1 0 0 0,3 2 1 0 0,3 0-45 0 0,0-1 1 0 0,-1 1 0 0 0,1-1 0 0 0,12 0-1 0 0,-5 0 335 0 0,0-2 0 0 0,0 0-1 0 0,0-1 1 0 0,26-6 0 0 0,56-23-151 0 0,-26 8 216 0 0,175-29 1182 0 0,-236 50-1558 0 0,0 1 0 0 0,0 0 0 0 0,0 1 0 0 0,0 0 0 0 0,-1 0 0 0 0,1 1 0 0 0,0 1 0 0 0,0-1 0 0 0,9 4 0 0 0,-10-2-310 0 0,1 0 0 0 0,-1 1 0 0 0,10 5 0 0 0,-7-2-2651 0 0,19 16 0 0 0,-18-13-2700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8287 0 0,'0'0'191'0'0,"0"0"26"0"0,0 0 9 0 0,0 0 42 0 0,0 0 158 0 0,0 0 72 0 0,0 0 12 0 0,0 0 2 0 0,0 0 0 0 0,0 0 0 0 0,0 0 0 0 0,0 0 0 0 0,0 0 0 0 0,0 0 0 0 0,0 0 0 0 0,0 2-69 0 0,0 7-294 0 0,0 23-133 0 0,1-24-16 0 0,-1 0 0 0 0,-1 0 0 0 0,1 0 0 0 0,-1 0 0 0 0,0 0 0 0 0,-3 8 0 0 0,-55 167 0 0 0,41-140 0 0 0,-1-1 0 0 0,-28 45 0 0 0,-53 69 0 0 0,98-151 0 0 0,12-11 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4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42 201 10135 0 0,'-1'0'231'0'0,"-3"1"-102"0"0,2 0-64 0 0,0-1-1 0 0,-1 0 1 0 0,1 0 0 0 0,0 0 0 0 0,0 0 0 0 0,-1-1 0 0 0,1 1 0 0 0,0-1-1 0 0,-4-1 1 0 0,-1-1-17 0 0,4-5-48 0 0,3 6 87 0 0,0 0 0 0 0,1 0-1 0 0,0 0 1 0 0,-1 0 0 0 0,1 0 0 0 0,0 0-1 0 0,0 1 1 0 0,0-1 0 0 0,0 0-1 0 0,0 0 1 0 0,0 1 0 0 0,1-1 0 0 0,-1 0-1 0 0,1 1 1 0 0,1-2 0 0 0,28-23 2001 0 0,-23 20-1789 0 0,22-15 131 0 0,0 2 0 0 0,62-30 1 0 0,-29 23 255 0 0,-55 23-624 0 0,0 1-1 0 0,0 1 1 0 0,0-1 0 0 0,0 1 0 0 0,0 0-1 0 0,11 1 1 0 0,-18 0-62 0 0,1 0 0 0 0,-1 0 0 0 0,0 0 0 0 0,0 0 0 0 0,1 0 0 0 0,-1 0 0 0 0,0 1 0 0 0,0-1 0 0 0,1 1 0 0 0,-1-1 0 0 0,0 1 0 0 0,0-1 0 0 0,0 1 0 0 0,0-1 0 0 0,0 1 0 0 0,0 0 0 0 0,0 0 0 0 0,0 0 0 0 0,0-1 0 0 0,1 3 0 0 0,-1-2 0 0 0,0 0 0 0 0,-1 1 0 0 0,0-1 0 0 0,1 0 0 0 0,-1 1 0 0 0,0-1 0 0 0,1 0 0 0 0,-1 1 0 0 0,0-1 0 0 0,0 0 0 0 0,0 3 0 0 0,0-1 0 0 0,0 6 0 0 0,-1-1 0 0 0,1 0 0 0 0,-1 0 0 0 0,-1 0 0 0 0,0 0 0 0 0,-4 12 0 0 0,-22 48 0 0 0,16-42 0 0 0,2-4-181 0 0,-1 0 0 0 0,-1 0 0 0 0,-1-2 0 0 0,-1 1 0 0 0,0-2 0 0 0,-2 0 0 0 0,0 0 0 0 0,-1-2-1 0 0,-1 0 1 0 0,-24 17 0 0 0,33-26 466 0 0,0-1-1 0 0,0 2 1 0 0,1-1 0 0 0,0 1-1 0 0,1 0 1 0 0,-12 20-1 0 0,13-19-284 0 0,5-7 0 0 0,0 9 0 0 0,0-3 0 0 0,4 0 0 0 0,5 2 0 0 0,-4-9 0 0 0,-2-2 0 0 0,4 1-1 0 0,-1 1-1 0 0,1-1 0 0 0,0 0 1 0 0,-1 0-1 0 0,1 0 0 0 0,0-1 1 0 0,0 0-1 0 0,0 0 0 0 0,7-1 1 0 0,8-3 18 0 0,25-6 0 0 0,-21 3 37 0 0,95-15 1894 0 0,159-10-1 0 0,-254 30-1834 0 0,28-3-107 0 0,-1 3-1 0 0,78 5 0 0 0,-124-2-302 0 0,1 0 0 0 0,-1 0 0 0 0,0 0 0 0 0,0 1 0 0 0,10 4 0 0 0,-14-5-1397 0 0,-2-1-2878 0 0,0 0-1228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11975 0 0,'0'0'267'0'0,"0"0"42"0"0,0 0 17 0 0,0 0-28 0 0,1 0-58 0 0,78-5 4092 0 0,-18 3-2954 0 0,-1-3-1 0 0,97-20 0 0 0,115-40 263 0 0,-103 21-1640 0 0,-118 31 0 0 0,-45 11-83 0 0,-4 2-46 0 0,1-1-1 0 0,-1 0 0 0 0,0 1 0 0 0,0-1 0 0 0,1 1 0 0 0,-1 0 0 0 0,1 0 0 0 0,2 0 0 0 0,-3 11-2820 0 0,-2-8 2540 0 0,0 0 1 0 0,0 0-1 0 0,0 0 1 0 0,0 0-1 0 0,0 0 1 0 0,-1 0 0 0 0,0 0-1 0 0,1 0 1 0 0,-1 0-1 0 0,0 0 1 0 0,0 0 0 0 0,-1 0-1 0 0,1 0 1 0 0,-3 4-1 0 0,-5 7-1126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 6447 0 0,'0'0'142'0'0,"0"0"22"0"0,0 0 13 0 0,-2 0-20 0 0,-4 1-50 0 0,5-1 274 0 0,1 0 110 0 0,0 0 18 0 0,0 0 3 0 0,0 0 0 0 0,0 0 0 0 0,0 0 0 0 0,0 0 0 0 0,0 0 0 0 0,0 0 0 0 0,0 0 0 0 0,0 0 0 0 0,0 0 0 0 0,3-2 141 0 0,1-1 2790 0 0,-8 13-3237 0 0,1-1-1 0 0,-1 1 1 0 0,0-1 0 0 0,-1 0-1 0 0,0-1 1 0 0,0 1-1 0 0,-9 8 1 0 0,4-2-219 0 0,-53 77 13 0 0,-144 228 0 0 0,195-293-64 0 0,12-27 24 0 0,1 0-1 0 0,-1 0 0 0 0,1 0 1 0 0,-1 1-1 0 0,1-1 1 0 0,0 0-1 0 0,-1 0 0 0 0,1 0 1 0 0,-1 0-1 0 0,1 0 1 0 0,-1 0-1 0 0,1-1 0 0 0,-1 1 1 0 0,1 0-1 0 0,-1 0 1 0 0,1 0-1 0 0,-1 0 0 0 0,1-1 1 0 0,0 1-1 0 0,17-11-1592 0 0,9-9-4506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37 10135 0 0,'0'0'464'0'0,"-1"0"-9"0"0,-17 4-248 0 0,10-3-132 0 0,1 0 0 0 0,0 0 0 0 0,0 1 0 0 0,-1 0 1 0 0,2 0-1 0 0,-1 1 0 0 0,0 0 0 0 0,0 0 0 0 0,1 0 0 0 0,0 1 0 0 0,-8 6 0 0 0,9-7 218 0 0,3-2-224 0 0,1 0 0 0 0,0 0 0 0 0,0 0 0 0 0,0 0 0 0 0,-1 1 0 0 0,1-1 0 0 0,0 0 0 0 0,0 0 0 0 0,0 1-1 0 0,1-1 1 0 0,-1 1 0 0 0,-1 2 0 0 0,-1 3 302 0 0,2-6 117 0 0,1-1 21 0 0,0 0-66 0 0,2 1-294 0 0,2 0-16 0 0,0 0-1 0 0,1-1 1 0 0,-1 1-1 0 0,0-1 1 0 0,1 0-1 0 0,-1 0 1 0 0,0-1 0 0 0,1 1-1 0 0,-1-1 1 0 0,7-2-1 0 0,46-17 1157 0 0,-42 14-1044 0 0,43-16 315 0 0,118-27 0 0 0,-163 46-560 0 0,1 1 0 0 0,-1 1 0 0 0,1 0 0 0 0,17 1 0 0 0,-30 0 0 0 0,0 0 0 0 0,0 0 0 0 0,-1 0 0 0 0,1 0 0 0 0,0 0 0 0 0,0 1 0 0 0,0-1 0 0 0,0 0 0 0 0,-1 0 0 0 0,1 1 0 0 0,0-1 0 0 0,0 1 0 0 0,0-1 0 0 0,-1 1 0 0 0,1-1 0 0 0,0 1 0 0 0,-1-1 0 0 0,1 1 0 0 0,0-1 0 0 0,-1 1 0 0 0,1 0 0 0 0,-1-1 0 0 0,1 1 0 0 0,0 1 0 0 0,-1 0 0 0 0,1-1 0 0 0,-1 1 0 0 0,0-1 0 0 0,0 0 0 0 0,0 1 0 0 0,0-1 0 0 0,0 1 0 0 0,0-1 0 0 0,0 0 0 0 0,-1 1 0 0 0,1-1 0 0 0,-1 1 0 0 0,0 1 0 0 0,-2 4 0 0 0,-1 0 0 0 0,0 0 0 0 0,0 0 0 0 0,-7 8 0 0 0,-9 9-10 0 0,-2 0 0 0 0,-28 23 0 0 0,-54 39-738 0 0,61-52 142 0 0,-191 150-2034 0 0,173-140 2621 0 0,35-26 20 0 0,1 0 0 0 0,-24 24 0 0 0,49-42-1 0 0,-1 1 0 0 0,1-1 0 0 0,-1 0 0 0 0,1 1 0 0 0,0-1 0 0 0,-1 1 0 0 0,1-1 0 0 0,0 0 0 0 0,-1 1 0 0 0,1-1 0 0 0,0 1 0 0 0,0-1 0 0 0,-1 1 0 0 0,1-1 0 0 0,0 1 0 0 0,0-1 0 0 0,0 1 0 0 0,0-1 0 0 0,0 1 0 0 0,0 0 0 0 0,-1-1 0 0 0,1 1 0 0 0,0-1 0 0 0,1 1 0 0 0,-1-1 0 0 0,0 1 0 0 0,0-1 0 0 0,0 1 0 0 0,0-1 0 0 0,0 1 0 0 0,0-1 0 0 0,1 1 0 0 0,-1-1 0 0 0,0 1 0 0 0,0-1 0 0 0,1 1 0 0 0,-1-1 0 0 0,0 1 0 0 0,1-1 0 0 0,-1 0 0 0 0,1 1 0 0 0,-1-1 0 0 0,0 0 0 0 0,1 1 0 0 0,-1-1 0 0 0,1 0 0 0 0,-1 1 0 0 0,1-1 0 0 0,-1 0 0 0 0,1 0 0 0 0,-1 0 0 0 0,1 1 0 0 0,-1-1 0 0 0,1 0 0 0 0,-1 0 0 0 0,2 0 0 0 0,-1 0 0 0 0,8 3 109 0 0,0 0-1 0 0,0-1 1 0 0,0 0 0 0 0,1 0-1 0 0,-1-1 1 0 0,12 0-1 0 0,60-5 981 0 0,-54 2-962 0 0,112-11 12 0 0,54-2 1389 0 0,-143 13-1329 0 0,94 10-1 0 0,-121-5-114 0 0,34 9-1 0 0,-51-10-439 0 0,1 0 0 0 0,-1 0 0 0 0,0 0 1 0 0,0 1-1 0 0,-1 0 0 0 0,1 0 0 0 0,-1 1 0 0 0,1-1 0 0 0,-1 1 0 0 0,6 7 0 0 0,-1-1-5440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6479 0 0,'0'0'298'0'0,"0"0"-10"0"0,0 0-119 0 0,0 0 199 0 0,0 0 103 0 0,0 0 17 0 0,0 0-19 0 0,0 0-105 0 0,0 0-48 0 0,-2 3-11 0 0,-14 20 319 0 0,6-9-103 0 0,0 0 0 0 0,1 1 0 0 0,-11 26 0 0 0,-46 146 957 0 0,31-74-1400 0 0,26-86-57 0 0,-1 1-1 0 0,-17 32 1 0 0,20-45-19 0 0,0-1 60 0 0,4-6 3 0 0,2 9-836 0 0,1-15-2567 0 0,0-2-1120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165 256 9439 0 0,'0'0'432'0'0,"0"0"-5"0"0,-1-1-278 0 0,-11-14-95 0 0,10 13 48 0 0,0 1 0 0 0,-1-1 1 0 0,1 1-1 0 0,-1-1 0 0 0,0 1 0 0 0,1 0 1 0 0,-1 0-1 0 0,-4-1 0 0 0,1 0 74 0 0,4 1-47 0 0,2 1-8 0 0,0 0 17 0 0,0 0 71 0 0,0 0 30 0 0,0 0 7 0 0,0 0 1 0 0,0 0-6 0 0,0 0-1 0 0,0 0 0 0 0,0 0 3 0 0,0 0 12 0 0,0 0 7 0 0,7-14 260 0 0,-4 9-439 0 0,1 0 0 0 0,-1 0 0 0 0,1 0 0 0 0,-1 1 0 0 0,1-1 0 0 0,1 1 0 0 0,-1 0 0 0 0,1 0 0 0 0,5-4 0 0 0,8-3 104 0 0,24-12-1 0 0,-25 14-119 0 0,29-13 334 0 0,59-19 0 0 0,-83 34-275 0 0,5-4 50 0 0,0 3 0 0 0,1 0 0 0 0,-1 1 0 0 0,2 2 0 0 0,44-3 0 0 0,-73 8-175 0 0,0 0 0 0 0,0 0 0 0 0,0 0 0 0 0,0 0 0 0 0,0 0 0 0 0,1 0 0 0 0,-1 0 0 0 0,0 0 0 0 0,0 0 0 0 0,0 0 0 0 0,0 0-1 0 0,0 0 1 0 0,0 0 0 0 0,0 0 0 0 0,0 0 0 0 0,0 0 0 0 0,1 0 0 0 0,-1 0 0 0 0,0 0 0 0 0,0 0 0 0 0,0 0 0 0 0,0 0 0 0 0,0 0 0 0 0,0 0 0 0 0,0 0 0 0 0,0 0-1 0 0,0 0 1 0 0,0 0 0 0 0,0 0 0 0 0,1 0 0 0 0,-1 1 0 0 0,0-1 0 0 0,0 0 0 0 0,0 0 0 0 0,0 0 0 0 0,0 0 0 0 0,0 0 0 0 0,0 0 0 0 0,0 0 0 0 0,0 0 0 0 0,0 0 0 0 0,0 0-1 0 0,0 0 1 0 0,0 1 0 0 0,0-1 0 0 0,0 0 0 0 0,0 0 0 0 0,0 0 0 0 0,0 0 0 0 0,0 0 0 0 0,0 0 0 0 0,0 0 0 0 0,0 0 0 0 0,0 0 0 0 0,0 1 0 0 0,0-1 0 0 0,0 3-1 0 0,-1 0 1 0 0,1 0 0 0 0,-1 0-1 0 0,1 0 1 0 0,-1 0 0 0 0,0 0-1 0 0,0 0 1 0 0,-1 0 0 0 0,1 0-1 0 0,0-1 1 0 0,-1 1 0 0 0,0 0-1 0 0,0-1 1 0 0,1 1 0 0 0,-2-1 0 0 0,-3 4-1 0 0,-4 3 0 0 0,-1-1-1 0 0,-20 13 0 0 0,11-8 2 0 0,-86 55-1 0 0,40-26 0 0 0,-113 92 0 0 0,156-114 0 0 0,1 2 0 0 0,-30 37 0 0 0,47-54 0 0 0,-10 15 0 0 0,1 0 0 0 0,0 1 0 0 0,-18 40 0 0 0,24-40 0 0 0,8-16 0 0 0,1-1 0 0 0,0 15 0 0 0,1-15 0 0 0,0 0 0 0 0,-2-3 0 0 0,1-1 0 0 0,-1 1 0 0 0,0 0 0 0 0,0-1 0 0 0,1 1 0 0 0,-1 0 0 0 0,1-1 0 0 0,-1 1 0 0 0,1 0 0 0 0,-1-1 0 0 0,1 1 0 0 0,-1-1 0 0 0,1 1 0 0 0,0 0 0 0 0,2 0 31 0 0,0 1 0 0 0,1-1 0 0 0,-1 0 0 0 0,0 0-1 0 0,1 0 1 0 0,-1-1 0 0 0,1 1 0 0 0,-1-1 0 0 0,0 0-1 0 0,1 0 1 0 0,-1 0 0 0 0,1 0 0 0 0,-1-1 0 0 0,6 0 0 0 0,-1-1 69 0 0,0 0 0 0 0,0-1 0 0 0,-1 0 1 0 0,1 0-1 0 0,8-5 0 0 0,21-12 22 0 0,0 2 0 0 0,1 1 0 0 0,41-11 0 0 0,-34 16-122 0 0,2 2 0 0 0,48-4 0 0 0,-9 2 0 0 0,-51 7-1308 0 0,64-1-1 0 0,-100 9 492 0 0,-4 10-418 0 0,-4 1-184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155 487 1375 0 0,'-5'3'19'0'0,"0"-1"-1"0"0,-1 0 0 0 0,1 0 1 0 0,0 0-1 0 0,-1 0 0 0 0,-6 0 0 0 0,7-1 387 0 0,0 0 0 0 0,0 1-1 0 0,0-1 1 0 0,-8 5 0 0 0,-13 4 2774 0 0,13-6-1337 0 0,11-3-1602 0 0,0 0 0 0 0,1 0 0 0 0,-2-1 0 0 0,1 1 0 0 0,0-1-1 0 0,0 1 1 0 0,0-1 0 0 0,0 0 0 0 0,0 1 0 0 0,0-1 0 0 0,0 0 0 0 0,0-1-1 0 0,-1 1 1 0 0,1 0 0 0 0,-3-1 0 0 0,3 0 485 0 0,2 1 13 0 0,0 0-6 0 0,1-2-497 0 0,1 0 1 0 0,-1 0-1 0 0,1 1 1 0 0,0-1-1 0 0,0 1 1 0 0,0-1 0 0 0,0 1-1 0 0,0 0 1 0 0,0-1-1 0 0,4 0 1 0 0,-3 0-167 0 0,8-4 186 0 0,0 1 1 0 0,0 0 0 0 0,1 0 0 0 0,22-4 0 0 0,51-6 371 0 0,-32 7-372 0 0,53-13 131 0 0,57-9 85 0 0,831-105 451 0 0,-179 2-1357 0 0,-508 62-347 0 0,-116 24 257 0 0,-71 27-2700 0 0,-118 20 2130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1 224 919 0 0,'2'-1'67'0'0,"6"-5"1070"0"0,0 0-1 0 0,1 1 1 0 0,0 0 0 0 0,15-7-1 0 0,45-12 8013 0 0,-40 14-8521 0 0,400-115 1861 0 0,-389 116-2171 0 0,0 1 0 0 0,56-3-1 0 0,-72 10-346 0 0,-1 1-1 0 0,1 1 0 0 0,0 1 0 0 0,-1 1 0 0 0,34 9 0 0 0,-53-11-62 0 0,0 0 1 0 0,0 1 0 0 0,0 0 0 0 0,-1-1 0 0 0,1 1 0 0 0,-1 1 0 0 0,1-1 0 0 0,-1 0 0 0 0,0 1-1 0 0,1 0 1 0 0,-1-1 0 0 0,0 1 0 0 0,-1 0 0 0 0,4 5 0 0 0,-4-6-340 0 0,-3 1-17 0 0,1 1 328 0 0,0-1-1 0 0,-1 1 1 0 0,0 0-1 0 0,0-1 0 0 0,0 1 1 0 0,0-1-1 0 0,-1 1 1 0 0,0-1-1 0 0,1 0 0 0 0,-1 1 1 0 0,0-1-1 0 0,0 0 1 0 0,-1 0-1 0 0,1 0 1 0 0,-1-1-1 0 0,1 1 0 0 0,-1-1 1 0 0,0 1-1 0 0,0-1 1 0 0,0 0-1 0 0,0 0 1 0 0,-7 3-1 0 0,-48 29 376 0 0,-73 57-1 0 0,114-75-102 0 0,0 0 0 0 0,2 0-1 0 0,-15 20 1 0 0,-24 26 83 0 0,-148 155-125 0 0,132-145-110 0 0,27-29 0 0 0,30-30 20 0 0,-18 13-1 0 0,-27 25-90 0 0,57-50-371 0 0,1-1-204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4:5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204 227 11231 0 0,'-11'-3'135'0'0,"0"1"1"0"0,-1 0-1 0 0,1 1 0 0 0,-1 0 0 0 0,1 1 0 0 0,-1 0 0 0 0,1 1 0 0 0,-18 3 0 0 0,7 1 248 0 0,22-5-377 0 0,0-1 0 0 0,1 1 0 0 0,-1 0-1 0 0,0 0 1 0 0,0 0 0 0 0,0 0 0 0 0,0 0 0 0 0,0 0-1 0 0,0 0 1 0 0,0 0 0 0 0,0 0 0 0 0,0 0-1 0 0,0 0 1 0 0,0 0 0 0 0,0 0 0 0 0,0 0 0 0 0,0 0-1 0 0,0 0 1 0 0,0 0 0 0 0,0 0 0 0 0,0 0 0 0 0,0 0-1 0 0,0 0 1 0 0,0 0 0 0 0,0 0 0 0 0,0 0-1 0 0,0 0 1 0 0,0-1 0 0 0,0 1 0 0 0,-1 0 0 0 0,1 0-1 0 0,0 0 1 0 0,0 0 0 0 0,0 0 0 0 0,0 0-1 0 0,0 0 1 0 0,0 0 0 0 0,0 0 0 0 0,0 0 0 0 0,0 0-1 0 0,0 0 1 0 0,0 0 0 0 0,0 0 0 0 0,0 0-1 0 0,0 0 1 0 0,0 0 0 0 0,12-5 135 0 0,145-39 342 0 0,138-63 134 0 0,-234 87 112 0 0,125-22 0 0 0,-180 41-700 0 0,7-1 25 0 0,0 0 1 0 0,0 0 0 0 0,0 2 0 0 0,18 0-1 0 0,-15 4 0 0 0,-16-4-54 0 0,1 1 1 0 0,0-1-1 0 0,-1 1 1 0 0,1-1 0 0 0,-1 1-1 0 0,1-1 1 0 0,-1 1 0 0 0,1-1-1 0 0,-1 1 1 0 0,1-1-1 0 0,-1 1 1 0 0,1 0 0 0 0,-1-1-1 0 0,0 1 1 0 0,1 0 0 0 0,-1 0-1 0 0,0 1-1 0 0,0 0-1 0 0,0-1 1 0 0,0 1-1 0 0,0-1 1 0 0,0 1 0 0 0,0 0-1 0 0,-1-1 1 0 0,1 1-1 0 0,0-1 1 0 0,-1 1-1 0 0,1-1 1 0 0,-1 1-1 0 0,0-1 1 0 0,0 0 0 0 0,1 1-1 0 0,-1-1 1 0 0,0 0-1 0 0,0 1 1 0 0,0-1-1 0 0,0 0 1 0 0,-1 0-1 0 0,1 0 1 0 0,0 0-1 0 0,-3 2 1 0 0,-4 2-13 0 0,0 1-1 0 0,-16 7 1 0 0,20-11 13 0 0,-47 22 1 0 0,-15 8 0 0 0,34-13 48 0 0,1 1-1 0 0,0 2 0 0 0,-52 49 1 0 0,-125 120-785 0 0,174-160 308 0 0,-131 128-3761 0 0,130-124 2942 0 0,21-21 179 0 0,0 0 0 0 0,0 2 0 0 0,2-1-1 0 0,-21 34 1 0 0,32-47 471 0 0,1-2 643 0 0,0 0 283 0 0,0 0 59 0 0,3 1 110 0 0,3 1-114 0 0,1-1 1 0 0,-1 0-1 0 0,0-1 1 0 0,1 0-1 0 0,-1 0 0 0 0,0 0 1 0 0,0 0-1 0 0,1-1 0 0 0,-1 0 1 0 0,11-4-1 0 0,9 0 540 0 0,87-15 1804 0 0,126-18 1234 0 0,-210 34-3676 0 0,207-21 1600 0 0,1 17-2874 0 0,-206 8-148 0 0,32-4 0 0 0,-48 4-983 0 0,-15 0-2754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37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 2759 0 0,'0'0'750'0'0,"0"0"2104"0"0,-3 1 922 0 0,2-1-4292 0 0,-15 3 9750 0 0,14-2-13826 0 0,14-14 2484 0 0,1 0-18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37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3223 0 0,'0'0'143'0'0,"0"0"550"0"0,0 0 2207 0 0,0 0 962 0 0,0 0 192 0 0,0 0-516 0 0,0 0-2328 0 0,0 0-1034 0 0,0 0-264 0 0,0 0-132 0 0,0 0-41 0 0,0 0-10 0 0,0 0-6 0 0,0 0-23 0 0,0 0-11 0 0,0 0-1 0 0,-1 1 31 0 0,-1 1 227 0 0,0-1 0 0 0,0 1 0 0 0,0-1 0 0 0,0 1 0 0 0,0 0 0 0 0,0 0 0 0 0,1 0 0 0 0,-1 0 0 0 0,1 0 0 0 0,0 1 0 0 0,0-1 0 0 0,-1 0 0 0 0,1 0 0 0 0,1 1 0 0 0,-1-1 0 0 0,0 1 0 0 0,1-1 0 0 0,-1 1 0 0 0,1-1 0 0 0,0 1 0 0 0,-1 3 0 0 0,3 9-781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37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7855 0 0,'0'0'363'0'0,"0"0"-12"0"0,0 0-181 0 0,0 0 65 0 0,0 0 56 0 0,0 0 11 0 0,0 0 74 0 0,0 0 310 0 0,0 0 162 0 0,0 0 44 0 0,0 0 80 0 0,0 0 293 0 0,0 0 130 0 0,0 0 21 0 0,0 0-74 0 0,0 0-334 0 0,0 0-146 0 0,0 0-1585 0 0,0 0-6232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13823 0 0,'0'0'315'0'0,"-2"2"45"0"0,-48 49 1993 0 0,-73 97-1 0 0,116-139-1680 0 0,0 1-410 0 0,-1 1 0 0 0,1-1 0 0 0,1 1 0 0 0,0 0 0 0 0,-7 19 0 0 0,13-29-346 0 0,0-1 0 0 0,-1 1 0 0 0,1 0 0 0 0,0 0 0 0 0,0 0-1 0 0,0 0 1 0 0,0 0 0 0 0,-1 0 0 0 0,1 0 0 0 0,0 0 0 0 0,1 0 0 0 0,-1 0 0 0 0,0 0-1 0 0,0 0 1 0 0,0 0 0 0 0,1 1 0 0 0,6 3-4180 0 0,-5-5 3010 0 0,9 4-4990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0 11975 0 0,'0'0'267'0'0,"0"0"42"0"0,0 0 17 0 0,0 0-28 0 0,0 0-126 0 0,0 0 204 0 0,0 0 111 0 0,0 0 22 0 0,0 0-66 0 0,-2 1-294 0 0,0 1-127 0 0,-1-1-1 0 0,0 0 1 0 0,0 0-1 0 0,0 0 1 0 0,0 0-1 0 0,0 0 1 0 0,0-1-1 0 0,-5 1 1 0 0,-16 4 731 0 0,-180 79 364 0 0,151-59-1117 0 0,-105 54 0 0 0,120-58 0 0 0,2 2 0 0 0,-38 30 0 0 0,48-31 0 0 0,-85 64 0 0 0,44-36 0 0 0,-46 30 0 0 0,63-43-64 0 0,65-37-748 0 0,2-3 645 0 0,0-1-1 0 0,0-1 1 0 0,-1 0-1 0 0,1-2 1 0 0,18-9 0 0 0,-1 1 55 0 0,173-60 1939 0 0,-183 68-1804 0 0,-1 1-1 0 0,1 1 1 0 0,1 1 0 0 0,-1 1-1 0 0,0 1 1 0 0,47 3 0 0 0,-57 0-23 0 0,0 1 1 0 0,0 0-1 0 0,-1 1 0 0 0,1 1 1 0 0,-1 0-1 0 0,1 1 1 0 0,-1 1-1 0 0,-1 0 1 0 0,1 0-1 0 0,-1 1 1 0 0,0 1-1 0 0,0 0 1 0 0,14 13-1 0 0,-13-7 0 0 0,1 0 0 0 0,-2 1 0 0 0,0 0 0 0 0,-1 1 0 0 0,0 0 0 0 0,9 21 0 0 0,-15-25 0 0 0,1 0 0 0 0,-1 1 0 0 0,-1-1 0 0 0,0 1 0 0 0,-1 1 0 0 0,0-1 0 0 0,-1 0 0 0 0,-1 1 0 0 0,0 21 0 0 0,-2-26 0 0 0,0 1 0 0 0,-1-1 0 0 0,0 1 0 0 0,-1-1 0 0 0,0 0 0 0 0,0 0 0 0 0,-1 0 0 0 0,0 0 0 0 0,-1 0 0 0 0,0-1 0 0 0,0 0 0 0 0,0 0 0 0 0,-1 0 0 0 0,-1-1 0 0 0,-8 8 0 0 0,-7 5 0 0 0,-1-2 0 0 0,0 0 0 0 0,-45 24 0 0 0,-109 46 0 0 0,139-71 0 0 0,-52 16 0 0 0,72-28 0 0 0,0 0 0 0 0,0-2 0 0 0,0 0 0 0 0,0-1 0 0 0,-28 0 0 0 0,37-3 0 0 0,-1 1 0 0 0,1-2 0 0 0,0 1 0 0 0,-18-6 0 0 0,22 6 0 0 0,1-1 0 0 0,0 0 0 0 0,-1 0 0 0 0,1-1 0 0 0,0 1 0 0 0,1-1 0 0 0,-1 0 0 0 0,0 0 0 0 0,1 0 0 0 0,-1-1 0 0 0,1 1 0 0 0,0-1 0 0 0,-4-7 0 0 0,3 5-201 0 0,4 5-850 0 0,0 1-385 0 0,1 2-78 0 0,3 7-20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20 11975 0 0,'0'0'267'0'0,"0"0"42"0"0,0 0 17 0 0,0 0-28 0 0,1-1-196 0 0,4-6-92 0 0,-5 7-7 0 0,0-1-1 0 0,0 1 0 0 0,0 0 1 0 0,0 0-1 0 0,0-1 0 0 0,0 1 1 0 0,0 0-1 0 0,0 0 0 0 0,0-1 1 0 0,0 1-1 0 0,0 0 1 0 0,0 0-1 0 0,0-1 0 0 0,0 1 1 0 0,0 0-1 0 0,0 0 0 0 0,0-1 1 0 0,-1 1-1 0 0,1 0 0 0 0,0 0 1 0 0,0 0-1 0 0,0-1 0 0 0,0 1 1 0 0,0 0-1 0 0,0 0 1 0 0,-1 0-1 0 0,1-1 0 0 0,0 1 1 0 0,0 0-1 0 0,-2-1 39 0 0,1 0 0 0 0,-1 1-1 0 0,1-1 1 0 0,-1 1 0 0 0,1-1 0 0 0,-1 1 0 0 0,1 0-1 0 0,-1-1 1 0 0,1 1 0 0 0,-1 0 0 0 0,1 0 0 0 0,-1 0 0 0 0,0 0-1 0 0,1 0 1 0 0,-1 1 0 0 0,1-1 0 0 0,-1 0 0 0 0,1 1-1 0 0,-3 0 1 0 0,-31 15 992 0 0,24-11-913 0 0,-84 45 472 0 0,79-40-380 0 0,0 1 0 0 0,0 0 0 0 0,-21 22 0 0 0,28-24 91 0 0,-40 44 8 0 0,45-48-152 0 0,0 0 0 0 0,0 1 1 0 0,1 0-1 0 0,-1-1 1 0 0,1 1-1 0 0,1 0 0 0 0,-1 1 1 0 0,-2 9-1 0 0,5-14-85 0 0,0 1 0 0 0,0-1 0 0 0,0 1 0 0 0,0 0 0 0 0,0-1 0 0 0,0 1 0 0 0,2 4 0 0 0,2 3-58 0 0,-2-9 26 0 0,-1 1 0 0 0,1-1-1 0 0,0 0 1 0 0,-1 1 0 0 0,1-1 0 0 0,0 0-1 0 0,0 0 1 0 0,0 0 0 0 0,0 0 0 0 0,0-1-1 0 0,0 1 1 0 0,0-1 0 0 0,0 1 0 0 0,0-1-1 0 0,1 0 1 0 0,1 1 0 0 0,39-2 996 0 0,-35 0-903 0 0,7-1-99 0 0,0 0 0 0 0,0-1 0 0 0,0-1 0 0 0,18-7 0 0 0,54-28-51 0 0,-70 31 18 0 0,30-23 0 0 0,-41 27-11 0 0,-1 0 0 0 0,0-1 1 0 0,0 0-1 0 0,0 0 0 0 0,-1 0 0 0 0,1 0 1 0 0,-1-1-1 0 0,6-11 0 0 0,-9 16-46 0 0,-1-1 1 0 0,1 1-1 0 0,-1-1 0 0 0,1 1 1 0 0,-1-1-1 0 0,1 1 0 0 0,-1-1 1 0 0,0 1-1 0 0,0-1 0 0 0,0 1 1 0 0,0-1-1 0 0,0 0 0 0 0,0 1 1 0 0,0-1-1 0 0,0 1 0 0 0,-1-1 0 0 0,1 1 1 0 0,-1-1-1 0 0,0-1 0 0 0,0 1-32 0 0,0 0 0 0 0,-1 0-1 0 0,1 0 1 0 0,-1 0 0 0 0,0 0-1 0 0,1 0 1 0 0,-1 1-1 0 0,0-1 1 0 0,0 1 0 0 0,0 0-1 0 0,-3-3 1 0 0,-3 1-167 0 0,1-1 0 0 0,-1 2 1 0 0,0-1-1 0 0,0 1 0 0 0,0 0 0 0 0,-11-1 0 0 0,-18 1-1222 0 0,0 2-1 0 0,-38 5 0 0 0,22-2-498 0 0,12-2 439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15663 0 0,'0'0'356'0'0,"0"0"50"0"0,1 2 20 0 0,41 42-159 0 0,-29-31-222 0 0,-1-1-1 0 0,-1 1 0 0 0,0 1 0 0 0,0 0 0 0 0,10 19 0 0 0,-16-21 15 0 0,0 0 0 0 0,0 0 0 0 0,-1 1-1 0 0,0-1 1 0 0,-1 1 0 0 0,-1 0 0 0 0,0 0 0 0 0,-1 0-1 0 0,0 24 1 0 0,-2-27 2 0 0,0-1-1 0 0,0 1 0 0 0,-1 0 0 0 0,0-1 1 0 0,-1 1-1 0 0,0-1 0 0 0,-1 0 1 0 0,0 0-1 0 0,0 0 0 0 0,-1-1 0 0 0,0 1 1 0 0,0-1-1 0 0,-13 14 0 0 0,-3-1-115 0 0,-2-1 0 0 0,-1 0-1 0 0,-44 26 1 0 0,57-38-600 0 0,-2-2 1 0 0,-17 9-1 0 0,1-4-368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27 11975 0 0,'0'0'267'0'0,"7"-8"666"0"0,-2-9-750 0 0,-5 16 182 0 0,0 1 122 0 0,0 0 22 0 0,0 0 3 0 0,0 0 0 0 0,0 2 0 0 0,-1 4-316 0 0,-1 1 0 0 0,0-1-1 0 0,0 0 1 0 0,-1 1 0 0 0,-5 10 0 0 0,-23 32-304 0 0,14-23 233 0 0,-42 68 932 0 0,-92 162-138 0 0,-79 195-2911 0 0,100-183-128 0 0,115-234-101 0 0,14-32-2558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15663 0 0,'0'0'719'0'0,"0"0"-20"0"0,1 2-449 0 0,0 1-225 0 0,1 1-1 0 0,0 0 1 0 0,1-1-1 0 0,-1 0 0 0 0,0 1 1 0 0,1-1-1 0 0,0 0 1 0 0,0-1-1 0 0,0 1 0 0 0,0 0 1 0 0,0-1-1 0 0,1 0 1 0 0,-1 1-1 0 0,1-1 1 0 0,-1 0-1 0 0,1-1 0 0 0,5 3 1 0 0,0-1 187 0 0,1 0 1 0 0,-1 0-1 0 0,1-1 1 0 0,0 0-1 0 0,0-1 0 0 0,13 1 1 0 0,22-5-17 0 0,0-2 0 0 0,-1-2 0 0 0,53-14 0 0 0,-22 4 625 0 0,119-32-213 0 0,-83 20-1479 0 0,-65 19-5230 0 0,-27 6-143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47 13823 0 0,'4'-9'256'0'0,"3"-7"300"0"0,3-4 202 0 0,-10 19-382 0 0,0 1 113 0 0,5 13 463 0 0,-3-4-926 0 0,-1 0 0 0 0,0 0 0 0 0,-1 0 0 0 0,0 0-1 0 0,-2 15 1 0 0,-10 47-15 0 0,10-62-12 0 0,-11 45 1 0 0,-2-1 0 0 0,-26 60 0 0 0,-55 100 0 0 0,31-75 0 0 0,27-57 0 0 0,-4-2 0 0 0,-2-3 0 0 0,-92 119 0 0 0,113-166 0 0 0,7-6 0 0 0,-1-2 0 0 0,-1 0 0 0 0,-1-1 0 0 0,-1-1 0 0 0,-24 19 0 0 0,44-37 0 0 0,-1-1 0 0 0,1 0 0 0 0,0 0 0 0 0,0 0 0 0 0,0 0 0 0 0,0 0 0 0 0,0 0 0 0 0,0 0 0 0 0,0 1 0 0 0,0-1 0 0 0,0 0 0 0 0,-1 0 0 0 0,1 0 0 0 0,0 0 0 0 0,0 0 0 0 0,0 0 0 0 0,0 0 0 0 0,0 0 0 0 0,0 0 0 0 0,0 0 0 0 0,-1 0 0 0 0,1 0 0 0 0,0 0 0 0 0,0 0 0 0 0,0 0 0 0 0,0 0 0 0 0,0 0 0 0 0,-1 0 0 0 0,1 0 0 0 0,0 0 0 0 0,0 0 0 0 0,0 0 0 0 0,0 0 0 0 0,0 0 0 0 0,0 0 0 0 0,-1 0 0 0 0,1 0 0 0 0,0 0 0 0 0,0 0 0 0 0,0 0 0 0 0,0 0 0 0 0,0 0 0 0 0,0-1 0 0 0,0 1 0 0 0,-1 0 0 0 0,1 0 0 0 0,0 0 0 0 0,0 0 0 0 0,0 0 0 0 0,0 0 0 0 0,0 0 0 0 0,0-1 0 0 0,0 1 0 0 0,0 0 0 0 0,0 0 0 0 0,0 0 0 0 0,0 0 0 0 0,0 0 0 0 0,0 0 0 0 0,0-1 0 0 0,0 1 0 0 0,0 0 0 0 0,0 0 0 0 0,0 0 0 0 0,0 0 0 0 0,0 0 0 0 0,0-1 0 0 0,0 1 0 0 0,0 0 0 0 0,2-10 0 0 0,-2 10 0 0 0,4-12 0 0 0,0 1 0 0 0,1 0 0 0 0,0 0 0 0 0,1 0 0 0 0,1 1 0 0 0,-1 0 0 0 0,14-15 0 0 0,0 2 0 0 0,43-37 0 0 0,-53 51-1 0 0,66-54-16 0 0,-61 53 40 0 0,-1 0-1 0 0,2 1 1 0 0,23-12-1 0 0,-37 21 52 0 0,0-1-1 0 0,0 0 1 0 0,0 0-1 0 0,-1 1 0 0 0,1-1 1 0 0,0 1-1 0 0,0-1 1 0 0,0 1-1 0 0,0 0 1 0 0,0 0-1 0 0,0 0 1 0 0,0 0-1 0 0,0 0 1 0 0,0 0-1 0 0,0 1 0 0 0,0-1 1 0 0,2 1-1 0 0,-3 0-44 0 0,0 0-1 0 0,0 0 1 0 0,0 0-1 0 0,1 0 0 0 0,-1 0 1 0 0,-1 0-1 0 0,1 0 1 0 0,0 0-1 0 0,0 1 1 0 0,0-1-1 0 0,0 0 0 0 0,-1 0 1 0 0,1 1-1 0 0,-1-1 1 0 0,1 1-1 0 0,-1-1 1 0 0,1 0-1 0 0,-1 1 0 0 0,0-1 1 0 0,0 1-1 0 0,0-1 1 0 0,0 3-1 0 0,0 4-28 0 0,0-1 0 0 0,-1 0 0 0 0,0 0 0 0 0,0 0 0 0 0,0 0 0 0 0,-1 0 0 0 0,0 0 0 0 0,-5 9 0 0 0,-28 51 0 0 0,32-62 0 0 0,-3 6-221 0 0,-1-1 0 0 0,0 0-1 0 0,-1-1 1 0 0,0 0 0 0 0,0 0-1 0 0,-1 0 1 0 0,0-1 0 0 0,-15 10-1 0 0,13-6-4674 0 0,20-14 3872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98 184 11975 0 0,'0'0'547'0'0,"2"0"-11"0"0,12 6-297 0 0,20 10-1 0 0,-25-11 215 0 0,0 0 1 0 0,1-1-1 0 0,0 0 1 0 0,0 0-1 0 0,19 3 0 0 0,-21-6-287 0 0,-1-1 0 0 0,1-1 0 0 0,-1 1 0 0 0,1-1 0 0 0,-1 0 0 0 0,0-1 0 0 0,1 0 0 0 0,-1 0 0 0 0,0 0 0 0 0,0-1 0 0 0,0 0 0 0 0,-1 0 0 0 0,11-8 0 0 0,-9 6-96 0 0,-1 0 1 0 0,0 0-1 0 0,0-1 0 0 0,0 0 1 0 0,-1 0-1 0 0,0-1 0 0 0,0 0 1 0 0,0 0-1 0 0,-1 0 1 0 0,0-1-1 0 0,4-8 0 0 0,-8 12-108 0 0,1 0-1 0 0,-1 0 0 0 0,0 0 1 0 0,0 0-1 0 0,0 0 1 0 0,0-1-1 0 0,-1 1 0 0 0,0 0 1 0 0,0 0-1 0 0,0-1 0 0 0,0 1 1 0 0,-1 0-1 0 0,1 0 1 0 0,-3-5-1 0 0,3 6-72 0 0,-2 0-1 0 0,1 0 1 0 0,0 1-1 0 0,0-1 1 0 0,-1 0-1 0 0,1 1 1 0 0,-1-1-1 0 0,0 1 1 0 0,0 0-1 0 0,0 0 1 0 0,0 0-1 0 0,0 0 1 0 0,-1 0 0 0 0,1 0-1 0 0,-1 0 1 0 0,1 0-1 0 0,-1 1 1 0 0,1 0-1 0 0,-1-1 1 0 0,-5 0-1 0 0,2 0-76 0 0,-1 0-1 0 0,0 1 0 0 0,1 0 1 0 0,-1 1-1 0 0,0-1 0 0 0,0 1 1 0 0,0 1-1 0 0,1-1 0 0 0,-1 1 1 0 0,0 1-1 0 0,1-1 0 0 0,-1 1 1 0 0,1 0-1 0 0,-1 0 0 0 0,1 1 1 0 0,-9 4-1 0 0,-7 6-291 0 0,0 2-1 0 0,1 0 1 0 0,-20 18-1 0 0,9-6 394 0 0,23-21 37 0 0,-11 10 307 0 0,-20 20 0 0 0,35-31-62 0 0,0 0-1 0 0,1 0 0 0 0,-1 1 1 0 0,1-1-1 0 0,1 1 1 0 0,-1 0-1 0 0,1 0 0 0 0,0 0 1 0 0,-3 10-1 0 0,5-14-160 0 0,1 0 0 0 0,-1 1-1 0 0,1-1 1 0 0,0 1 0 0 0,-1-1 0 0 0,1 1-1 0 0,0-1 1 0 0,0 0 0 0 0,1 1-1 0 0,-1-1 1 0 0,0 1 0 0 0,1-1 0 0 0,0 1-1 0 0,-1-1 1 0 0,1 0 0 0 0,0 1-1 0 0,0-1 1 0 0,0 0 0 0 0,1 0 0 0 0,-1 0-1 0 0,0 0 1 0 0,1 0 0 0 0,0 0-1 0 0,-1 0 1 0 0,1 0 0 0 0,0-1 0 0 0,2 3-1 0 0,0-2 13 0 0,0 1 0 0 0,0-1 0 0 0,0 0 0 0 0,0 0 0 0 0,0-1-1 0 0,1 1 1 0 0,-1-1 0 0 0,0 0 0 0 0,1 0 0 0 0,-1 0 0 0 0,1-1 0 0 0,-1 0 0 0 0,1 1-1 0 0,4-2 1 0 0,42-7-4258 0 0,-24 1-560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13823 0 0,'0'0'630'0'0,"1"-1"-13"0"0,3-13 176 0 0,-1 0 1 0 0,0 0-1 0 0,-1 0 0 0 0,0-23 1 0 0,1 2 508 0 0,-2 24-1178 0 0,2 1 0 0 0,-1 0 0 0 0,1 0 0 0 0,1 0 0 0 0,-1 1 0 0 0,2-1 0 0 0,-1 1 0 0 0,9-12 0 0 0,52-66-1609 0 0,-48 66 1090 0 0,62-64-3695 0 0,-68 74 1618 0 0,11-11-3142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478 225 13823 0 0,'0'0'630'0'0,"2"1"-13"0"0,2 1-320 0 0,-3-1 105 0 0,-1-1 87 0 0,2 1-322 0 0,0 0 1 0 0,0-1 0 0 0,0 1-1 0 0,0 0 1 0 0,0-1-1 0 0,0 1 1 0 0,0-1-1 0 0,1 0 1 0 0,-1 0-1 0 0,0 0 1 0 0,0 0 0 0 0,0 0-1 0 0,0 0 1 0 0,0 0-1 0 0,0-1 1 0 0,3 0-1 0 0,-2 0 17 0 0,1-1 0 0 0,-1 1 0 0 0,1-1-1 0 0,-1 0 1 0 0,0 0 0 0 0,0 0 0 0 0,0-1 0 0 0,4-3-1 0 0,1-3-40 0 0,0-1-1 0 0,0 0 0 0 0,-1 0 0 0 0,8-16 0 0 0,-5 9-142 0 0,0-1 0 0 0,-2 0 0 0 0,0 0 0 0 0,-1-1 0 0 0,5-22 0 0 0,-12 41-1 0 0,0-1 0 0 0,0 1 0 0 0,0-1 0 0 0,1 1 0 0 0,-1 0 0 0 0,0-1-1 0 0,0 1 1 0 0,0-1 0 0 0,0 1 0 0 0,0-1 0 0 0,0 1 0 0 0,0 0 0 0 0,0-1 0 0 0,0 1 0 0 0,0-1 0 0 0,0 1-1 0 0,-1-1 1 0 0,1 1 0 0 0,0-1 0 0 0,0 1 0 0 0,0 0 0 0 0,0-1 0 0 0,-1 1 0 0 0,1-1 0 0 0,0 1-1 0 0,0 0 1 0 0,-1-1 0 0 0,1 1 0 0 0,0 0 0 0 0,-1 0 0 0 0,1-1 0 0 0,0 1 0 0 0,-1 0 0 0 0,1-1 0 0 0,-1 1-1 0 0,1 0 1 0 0,0 0 0 0 0,-1 0 0 0 0,1 0 0 0 0,-1-1 0 0 0,1 1 0 0 0,-1 0 0 0 0,1 0 0 0 0,0 0 0 0 0,-1 0-1 0 0,1 0 1 0 0,-1 0 0 0 0,1 0 0 0 0,-1 0 0 0 0,1 0 0 0 0,-1 0 0 0 0,1 0 0 0 0,0 1 0 0 0,-1-1-1 0 0,1 0 1 0 0,-1 0 0 0 0,0 1 0 0 0,-19 7-469 0 0,0 1 1 0 0,1 0-1 0 0,-34 24 0 0 0,32-20 437 0 0,13-8 29 0 0,-212 136-1066 0 0,13 16 80 0 0,197-148 1084 0 0,1-1 0 0 0,0 1 0 0 0,1 0 0 0 0,0 1 0 0 0,-8 12 0 0 0,15-19-60 0 0,-1 0 1 0 0,0-1-1 0 0,1 1 0 0 0,-1 1 0 0 0,1-1 0 0 0,0 0 0 0 0,0 0 1 0 0,0 0-1 0 0,0 1 0 0 0,1-1 0 0 0,-1 0 0 0 0,1 1 0 0 0,0-1 1 0 0,0 0-1 0 0,0 1 0 0 0,1-1 0 0 0,-1 0 0 0 0,1 1 0 0 0,0-1 1 0 0,-1 0-1 0 0,1 0 0 0 0,1 1 0 0 0,2 4 0 0 0,-3-6 0 0 0,0 0 0 0 0,1 0 0 0 0,-1-1-1 0 0,1 1 1 0 0,-1 0 0 0 0,1-1 0 0 0,0 1 0 0 0,-1-1 0 0 0,1 0-1 0 0,0 0 1 0 0,0 1 0 0 0,0-1 0 0 0,0-1 0 0 0,0 1-1 0 0,0 0 1 0 0,0 0 0 0 0,1-1 0 0 0,2 1 0 0 0,3 0-53 0 0,1 0 0 0 0,0-1 1 0 0,13-1-1 0 0,-4 0 59 0 0,7 0-55 0 0,1-2-1 0 0,-1-1 1 0 0,1 0-1 0 0,26-10 1 0 0,109-45-2596 0 0,-59 16 1097 0 0,-10 1-20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495 229 13823 0 0,'0'0'315'0'0,"0"0"45"0"0,4 1 21 0 0,87 19 75 0 0,-89-19-456 0 0,0-1 0 0 0,1 1 0 0 0,-1 0 0 0 0,0 1 0 0 0,1-1 0 0 0,-1 0 0 0 0,0 0 0 0 0,0 1 0 0 0,0 0 0 0 0,0-1 0 0 0,0 1 0 0 0,-1 0 0 0 0,1 0 0 0 0,1 2 0 0 0,0 4 0 0 0,-5 0 0 0 0,2-7 10 0 0,0-1 0 0 0,0 0-1 0 0,-1 1 1 0 0,1-1 0 0 0,0 0-1 0 0,0 0 1 0 0,-1 0 0 0 0,1 1-1 0 0,0-1 1 0 0,0 0 0 0 0,-1 0-1 0 0,1 0 1 0 0,0 0-1 0 0,-1 1 1 0 0,1-1 0 0 0,0 0-1 0 0,-1 0 1 0 0,1 0 0 0 0,0 0-1 0 0,-1 0 1 0 0,1 0 0 0 0,-1 0-1 0 0,1 0 1 0 0,0 0 0 0 0,-1 0-1 0 0,1 0 1 0 0,0 0 0 0 0,-1 0-1 0 0,1 0 1 0 0,0-1 0 0 0,-1 1-1 0 0,1 0 1 0 0,-13-10 691 0 0,-5-16 319 0 0,10 7-692 0 0,1 1-1 0 0,0-1 1 0 0,-6-26 0 0 0,-6-21 393 0 0,11 40-699 0 0,8 22-63 0 0,-1 1 1 0 0,0-1-1 0 0,0 0 0 0 0,0 1 0 0 0,-1-1 1 0 0,0 1-1 0 0,1-1 0 0 0,-1 1 1 0 0,-4-6-1 0 0,5 7-2 0 0,-1 1 0 0 0,1-1 0 0 0,-1 0 0 0 0,1 1 0 0 0,-1-1 0 0 0,1 1-1 0 0,-1 0 1 0 0,0 0 0 0 0,0 0 0 0 0,1-1 0 0 0,-1 1 0 0 0,0 1 0 0 0,0-1 0 0 0,0 0 0 0 0,0 0 0 0 0,0 1 0 0 0,0 0 0 0 0,0-1 0 0 0,-1 1 0 0 0,-1 0 0 0 0,0 0-26 0 0,0 1 0 0 0,0 0 1 0 0,0 0-1 0 0,1 1 0 0 0,-1-1 1 0 0,0 1-1 0 0,1 0 0 0 0,-1 0 1 0 0,-5 4-1 0 0,-8 6 69 0 0,0 1 0 0 0,1 1 0 0 0,0 1 0 0 0,-15 18 0 0 0,-52 73 0 0 0,56-72 0 0 0,-13 19 0 0 0,-51 68 0 0 0,71-90 0 0 0,1 0 0 0 0,-17 37 0 0 0,35-65 0 0 0,0-1 0 0 0,0 0 0 0 0,0 1 0 0 0,1-1 0 0 0,-1 1 0 0 0,1-1 0 0 0,-1 1 0 0 0,1-1 0 0 0,0 1 0 0 0,0-1 0 0 0,0 1 0 0 0,0-1 0 0 0,1 1 0 0 0,0 4 0 0 0,-1-7 0 0 0,0 0 0 0 0,0 1 0 0 0,0-1 0 0 0,0 1 0 0 0,1-1 0 0 0,-1 0 0 0 0,0 1 0 0 0,0-1 0 0 0,0 1 0 0 0,1-1 0 0 0,-1 0 0 0 0,0 1 0 0 0,0-1 0 0 0,1 0 0 0 0,-1 0 0 0 0,0 1 0 0 0,1-1 0 0 0,-1 0 0 0 0,1 1 0 0 0,2-1 0 0 0,1 0 0 0 0,-1 0 0 0 0,1-1 0 0 0,-1 1 0 0 0,1-1 0 0 0,-1 0 0 0 0,0 0 0 0 0,1 0 0 0 0,-1 0 0 0 0,0-1 0 0 0,4-1 0 0 0,-3 1 0 0 0,27-13 0 0 0,-2 0 0 0 0,48-34 0 0 0,45-50 0 0 0,-94 74 0 0 0,-8 8 0 0 0,0-1 0 0 0,24-30 0 0 0,-37 37 0 0 0,-33 32 0 0 0,-2 5-292 0 0,14-15-165 0 0,0 2 1 0 0,1 0-1 0 0,0 1 1 0 0,1 0-1 0 0,1 0 1 0 0,-16 27-1 0 0,26-40-55 0 0,1-1 0 0 0,0 0 0 0 0,2 1-454 0 0,7 3-1912 0 0,4 2-822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3 467 19351 0 0,'0'0'439'0'0,"0"0"62"0"0,-2-6 502 0 0,2 0-878 0 0,-1 1 0 0 0,1 0-1 0 0,1-1 1 0 0,-1 1 0 0 0,1-1 0 0 0,0 1 0 0 0,0 0 0 0 0,3-10 0 0 0,1 5 146 0 0,-1 0 0 0 0,1 0 1 0 0,10-13-1 0 0,7-8-267 0 0,1 0-1 0 0,2 1 1 0 0,0 2-1 0 0,36-31 1 0 0,-39 41-5 0 0,1 0 1 0 0,1 1 0 0 0,1 2 0 0 0,0 0 0 0 0,1 2-1 0 0,33-13 1 0 0,103-22 0 0 0,-152 48 0 0 0,-1 5 0 0 0,-8-3 0 0 0,1 0 0 0 0,-1 0 0 0 0,0 0 0 0 0,0 1 0 0 0,0-1 0 0 0,0 1 0 0 0,-1-1 0 0 0,1 1 0 0 0,-1-1 0 0 0,1 1 0 0 0,-1-1 0 0 0,0 1 0 0 0,0-1 0 0 0,0 1 0 0 0,0-1 0 0 0,0 1 0 0 0,-1-1 0 0 0,1 1 0 0 0,-1-1 0 0 0,0 1 0 0 0,-1 4 0 0 0,-2 3 0 0 0,-1 1 0 0 0,0-1 0 0 0,-9 15 0 0 0,-42 75 40 0 0,48-83-558 0 0,0 1 0 0 0,2 0 0 0 0,-9 37 0 0 0,14-52 167 0 0,1 0-1 0 0,0-1 1 0 0,0 1-1 0 0,-1 0 1 0 0,2-1 0 0 0,-1 1-1 0 0,0 0 1 0 0,1 0-1 0 0,-1-1 1 0 0,1 1-1 0 0,1 4 1 0 0,3 1-1184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4 412 13823 0 0,'0'0'315'0'0,"0"0"45"0"0,0 0 21 0 0,0 0-49 0 0,-1-1-220 0 0,-1-4 39 0 0,1 4 569 0 0,1-9 108 0 0,1 1 0 0 0,0-1 0 0 0,5-15 0 0 0,21-53 15 0 0,-17 52 183 0 0,-4 10-758 0 0,0 1 0 0 0,1 0 0 0 0,1 0 0 0 0,1 0 0 0 0,0 1 0 0 0,1 0 0 0 0,12-13 0 0 0,-10 13-268 0 0,16-25 0 0 0,-24 34-65 0 0,0 1 0 0 0,0-1 0 0 0,0 1 1 0 0,1 0-1 0 0,-1 0 0 0 0,1 0 0 0 0,0 0 0 0 0,7-3 0 0 0,26-10-3553 0 0,-23 13 2084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499 172 13823 0 0,'0'0'315'0'0,"0"0"45"0"0,0 2 21 0 0,1 1-273 0 0,-1-1 0 0 0,1 1 0 0 0,0 0 0 0 0,-1 0 0 0 0,1-1-1 0 0,1 1 1 0 0,-1-1 0 0 0,0 1 0 0 0,1-1 0 0 0,-1 1 0 0 0,1-1 0 0 0,0 0 0 0 0,0 0-1 0 0,0 0 1 0 0,0 0 0 0 0,0 0 0 0 0,4 3 0 0 0,-3-3 34 0 0,0-1 1 0 0,1 1-1 0 0,-1-1 1 0 0,1 0-1 0 0,-1 0 1 0 0,1 0-1 0 0,-1 0 0 0 0,1 0 1 0 0,-1-1-1 0 0,1 0 1 0 0,0 0-1 0 0,-1 0 1 0 0,8-1-1 0 0,6-1-10 0 0,-1-1 0 0 0,0-1 0 0 0,0-1 0 0 0,18-7 0 0 0,-25 8-139 0 0,1 0 1 0 0,-1-1-1 0 0,0-1 1 0 0,-1 1 0 0 0,1-1-1 0 0,-1-1 1 0 0,13-12-1 0 0,4-7 7 0 0,-14 15 0 0 0,-1 0 0 0 0,0-1 0 0 0,17-24 0 0 0,-26 35 0 0 0,0 0 0 0 0,-1 0 0 0 0,1 0 0 0 0,-1 0 0 0 0,1 0 0 0 0,-1-1 0 0 0,1 1 0 0 0,-1 0 0 0 0,1 0 0 0 0,-1 0 0 0 0,0 0 0 0 0,0 0 0 0 0,1-1 0 0 0,-1 1 0 0 0,0 0 0 0 0,0 0 0 0 0,0 0 0 0 0,0-1 0 0 0,-1 1 0 0 0,1 0 0 0 0,0 0 0 0 0,0 0 0 0 0,-1 0 0 0 0,1-1 0 0 0,-1 1 0 0 0,1 0 0 0 0,-1 0 0 0 0,1 0 0 0 0,-1 0 0 0 0,0 0 0 0 0,1 0 0 0 0,-1 0 0 0 0,0 0 0 0 0,0 1 0 0 0,0-1 0 0 0,0 0 0 0 0,0 0 0 0 0,0 1 0 0 0,0-1 0 0 0,0 0 0 0 0,0 1 0 0 0,0-1 0 0 0,-1 0 0 0 0,-2 0 0 0 0,0 0 0 0 0,0 0 0 0 0,-1 0 0 0 0,1 0 0 0 0,0 0 0 0 0,0 1 0 0 0,-1 0 0 0 0,1 0 0 0 0,0 0 0 0 0,-1 0 0 0 0,-4 2 0 0 0,-19 5-53 0 0,-1 2 0 0 0,-45 20-1 0 0,-51 33-847 0 0,91-44 578 0 0,-66 35 19 0 0,-174 120 0 0 0,263-164 304 0 0,0 0 0 0 0,1 0 0 0 0,-1 1 0 0 0,2 0 0 0 0,0 1 0 0 0,0 0 0 0 0,1 0 0 0 0,0 1 0 0 0,1 0 0 0 0,-10 21 0 0 0,16-30 46 0 0,0 0-1 0 0,0 0 0 0 0,0 0 0 0 0,0 0 1 0 0,1 1-1 0 0,-1-1 0 0 0,1 0 0 0 0,0 1 1 0 0,0-1-1 0 0,0 0 0 0 0,0 1 0 0 0,1-1 1 0 0,-1 0-1 0 0,1 0 0 0 0,0 1 1 0 0,0-1-1 0 0,0 0 0 0 0,1 0 0 0 0,-1 0 1 0 0,1 0-1 0 0,2 3 0 0 0,-1-2 22 0 0,0-1-1 0 0,0 0 0 0 0,0 1 1 0 0,1-1-1 0 0,0-1 1 0 0,-1 1-1 0 0,1-1 0 0 0,0 1 1 0 0,1-1-1 0 0,-1 0 1 0 0,0 0-1 0 0,0-1 0 0 0,1 1 1 0 0,7 0-1 0 0,14 3-74 0 0,0-2 0 0 0,1-1 0 0 0,-1-1 0 0 0,1-2 0 0 0,-1 0 0 0 0,49-10 1 0 0,-12-3-658 0 0,100-35 1 0 0,-100 26 152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4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1481 0 8287 0 0,'0'0'191'0'0,"0"0"26"0"0,0 0 9 0 0,0 0 110 0 0,0 0 444 0 0,0 0 196 0 0,0 0 42 0 0,0 0 6 0 0,0 0 0 0 0,0 0 0 0 0,0 0 0 0 0,0 0-69 0 0,0 0-290 0 0,0 0-121 0 0,0 0-28 0 0,0 2-72 0 0,-1 0-431 0 0,0-1 1 0 0,0 1-1 0 0,0-1 0 0 0,0 1 0 0 0,0-1 1 0 0,0 1-1 0 0,0-1 0 0 0,0 0 0 0 0,0 0 1 0 0,-1 0-1 0 0,1 0 0 0 0,0 0 0 0 0,-3 1 1 0 0,-24 14-39 0 0,13-8 36 0 0,-98 47-11 0 0,3-2 0 0 0,-182 95-401 0 0,170-99-394 0 0,-255 67-1 0 0,361-113 693 0 0,0 0-1 0 0,-1-1 1 0 0,1 0 0 0 0,-1-1-1 0 0,1-1 1 0 0,-1-1-1 0 0,0 0 1 0 0,-28-7 0 0 0,42 8 60 0 0,-1-2 0 0 0,1 1 0 0 0,0 0 0 0 0,0 0 1 0 0,-1-1-1 0 0,1 0 0 0 0,0 0 0 0 0,0 0 0 0 0,1 0 1 0 0,-1 0-1 0 0,0 0 0 0 0,1-1 0 0 0,-1 1 1 0 0,1-1-1 0 0,-3-4 0 0 0,4 5 26 0 0,0 0-1 0 0,0 0 1 0 0,0 0 0 0 0,1 0-1 0 0,-1-1 1 0 0,1 1 0 0 0,-1 0-1 0 0,1 0 1 0 0,0-1 0 0 0,0 1 0 0 0,0 0-1 0 0,0-1 1 0 0,0 1 0 0 0,1 0-1 0 0,-1 0 1 0 0,1-1 0 0 0,-1 1-1 0 0,1 0 1 0 0,0 0 0 0 0,0 0-1 0 0,0 0 1 0 0,0 0 0 0 0,0 0 0 0 0,2-3-1 0 0,4-4 18 0 0,0 0 0 0 0,0 1 0 0 0,0 0 0 0 0,1 0 0 0 0,1 1 0 0 0,-1 0 0 0 0,1 0 0 0 0,0 1 0 0 0,1 0 0 0 0,-1 1 0 0 0,1 0 0 0 0,0 1 0 0 0,1 0 0 0 0,-1 0 0 0 0,1 1 0 0 0,14-3 0 0 0,-22 6 0 0 0,0-1 0 0 0,0 1 0 0 0,0 0 0 0 0,0-1 0 0 0,0 1 0 0 0,0 0 0 0 0,0 1 0 0 0,0-1 0 0 0,0 0 0 0 0,0 1 0 0 0,-1 0 0 0 0,1 0 0 0 0,0 0 0 0 0,0 0 0 0 0,0 0 0 0 0,-1 0 0 0 0,1 1 0 0 0,-1-1 0 0 0,1 1 0 0 0,-1 0 0 0 0,0 0 0 0 0,1 0 0 0 0,2 3 0 0 0,-2 0 0 0 0,1 0 0 0 0,-1 0 0 0 0,0 0 0 0 0,-1 0 0 0 0,1 0 0 0 0,-1 1 0 0 0,0-1 0 0 0,0 1 0 0 0,-1 0 0 0 0,2 10 0 0 0,-3-8 0 0 0,0 0 0 0 0,-1 0 0 0 0,0 0 0 0 0,-1-1 0 0 0,1 1 0 0 0,-1 0 0 0 0,-1-1 0 0 0,-3 8 0 0 0,1-1 0 0 0,-33 78 0 0 0,15-40 0 0 0,-27 50 876 0 0,13-35-277 0 0,26-51-426 0 0,1 2-1 0 0,-13 32 0 0 0,16-33-169 0 0,-1 0-1 0 0,0-1 1 0 0,-1 0-1 0 0,-1-1 1 0 0,-20 26 0 0 0,-68 62-42 0 0,68-73-2 0 0,22-23-399 0 0,1-1 0 0 0,-12 8 0 0 0,17-13-140 0 0,2-1-285 0 0,0 0-126 0 0,0 0-711 0 0,0 0-2736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11975 0 0,'0'0'267'0'0,"0"0"42"0"0,0 0 17 0 0,0 0-28 0 0,0 0-126 0 0,0 0 204 0 0,0 0 111 0 0,0 0 22 0 0,0 0 3 0 0,3-1 0 0 0,10-1-22 0 0,1-1-1 0 0,-1 0 1 0 0,0-2-1 0 0,23-9 1 0 0,51-32 660 0 0,-33 17-1068 0 0,-28 16-119 0 0,0 2-1 0 0,1 1 1 0 0,0 1-1 0 0,51-10 1 0 0,6 8-3978 0 0,-55 8 2481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253 163 17503 0 0,'0'0'399'0'0,"0"0"60"0"0,0 0 21 0 0,0 0-59 0 0,0 2-276 0 0,-1 3-144 0 0,0 0 1 0 0,0 1-1 0 0,-1-1 0 0 0,0 0 1 0 0,0 0-1 0 0,0 0 0 0 0,0 0 0 0 0,-1-1 1 0 0,0 1-1 0 0,0-1 0 0 0,-6 8 0 0 0,-6 10 0 0 0,-94 128-1 0 0,16-23 0 0 0,90-123 1156 0 0,1-1-5559 0 0,7-8 749 0 0,-5 4 3667 0 0,9-9-1037 0 0</inkml:trace>
  <inkml:trace contextRef="#ctx0" brushRef="#br0" timeOffset="1">450 0 10135 0 0,'0'0'224'0'0,"0"0"40"0"0,-2 13 16 0 0,2 1 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145 314 15663 0 0,'-2'0'719'0'0,"-116"15"1714"0"0,107-14-1990 0 0,11-1-440 0 0,-1 0 0 0 0,1 0 0 0 0,-1 0 0 0 0,1 0 0 0 0,-1 0 0 0 0,1 0 0 0 0,-1 0 0 0 0,1 0 0 0 0,-1 0 0 0 0,1 0 0 0 0,0 0 0 0 0,-1 0 0 0 0,1 0 0 0 0,-1-1 0 0 0,1 1-1 0 0,-1 0 1 0 0,1 0 0 0 0,0 0 0 0 0,-1-1 0 0 0,1 1 0 0 0,-1 0 0 0 0,1-1 0 0 0,0 1 0 0 0,-1 0 0 0 0,1-1 0 0 0,0 1 0 0 0,-1 0 0 0 0,1-1 0 0 0,0 1 0 0 0,0-1 0 0 0,-1 1 0 0 0,1 0 0 0 0,0-1 0 0 0,0 1 0 0 0,0-1 0 0 0,0 1 0 0 0,0-1 0 0 0,0 1 0 0 0,-1-1 0 0 0,1 1 0 0 0,0 0 0 0 0,0-1 0 0 0,0 1 0 0 0,0-1 0 0 0,1 1 0 0 0,-1-1 0 0 0,0 1 0 0 0,0-1 0 0 0,0 1 0 0 0,0-1 0 0 0,1 0 10 0 0,-1-3-13 0 0,1 1 0 0 0,0-1 0 0 0,0 1 0 0 0,1-1 0 0 0,-1 1 0 0 0,1 0 0 0 0,-1 0 0 0 0,1-1 0 0 0,3-3 0 0 0,23-27 0 0 0,-22 28 0 0 0,9-9 0 0 0,0 0 0 0 0,1 1 0 0 0,0 1 0 0 0,1 1 0 0 0,20-12 0 0 0,99-45 0 0 0,-76 40 0 0 0,-47 22-154 0 0,1 0 1 0 0,0 1-1 0 0,0 1 0 0 0,0 0 0 0 0,0 1 1 0 0,1 1-1 0 0,0 0 0 0 0,23-1 0 0 0,-36 4 138 0 0,0 0 0 0 0,0 0 0 0 0,0 0 0 0 0,1 0 0 0 0,-1 0-1 0 0,0 1 1 0 0,0-1 0 0 0,0 1 0 0 0,0 0 0 0 0,0 0 0 0 0,0-1 0 0 0,0 1-1 0 0,0 0 1 0 0,0 1 0 0 0,0-1 0 0 0,0 0 0 0 0,0 1 0 0 0,-1-1 0 0 0,1 1 0 0 0,-1-1-1 0 0,1 1 1 0 0,-1 0 0 0 0,1-1 0 0 0,-1 1 0 0 0,0 0 0 0 0,0 0 0 0 0,0 0-1 0 0,1 4 1 0 0,-1-2 129 0 0,0 0-1 0 0,0 0 1 0 0,-1 0-1 0 0,1 0 0 0 0,-1 0 1 0 0,0 0-1 0 0,-1 0 1 0 0,1 0-1 0 0,-1 1 1 0 0,1-1-1 0 0,-1 0 1 0 0,0-1-1 0 0,-1 1 0 0 0,-2 7 1 0 0,-44 70 47 0 0,27-47-155 0 0,11-19-5 0 0,-1 0 0 0 0,-22 21 0 0 0,23-24 0 0 0,0 1-253 0 0,8-6-2287 0 0,2-7 1517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151 427 13823 0 0,'0'0'315'0'0,"0"2"45"0"0,1 6 21 0 0,-1-6-49 0 0,0 0-220 0 0,-3 2-38 0 0,0 0-1 0 0,0 0 0 0 0,0-1 0 0 0,0 1 1 0 0,-1-1-1 0 0,1 0 0 0 0,-1 1 1 0 0,0-2-1 0 0,0 1 0 0 0,0 0 0 0 0,0-1 1 0 0,0 0-1 0 0,0 0 0 0 0,-1 0 1 0 0,1 0-1 0 0,-1-1 0 0 0,0 0 0 0 0,1 0 1 0 0,-1 0-1 0 0,0 0 0 0 0,0-1 1 0 0,1 0-1 0 0,-1 0 0 0 0,0 0 0 0 0,0 0 1 0 0,0-1-1 0 0,-7-2 0 0 0,11 3-73 0 0,-1 0 0 0 0,1-1 0 0 0,0 1 0 0 0,-1-1 0 0 0,1 1 0 0 0,0-1 0 0 0,0 0 0 0 0,0 1 0 0 0,0-1 0 0 0,-1 0 0 0 0,1 0 0 0 0,0 0 0 0 0,0 0 0 0 0,1 0 0 0 0,-1 0 0 0 0,0 0 0 0 0,0 0 0 0 0,0 0 0 0 0,1-1 0 0 0,-1 1 0 0 0,1 0 0 0 0,-1 0 0 0 0,1-1 0 0 0,-1 1 0 0 0,0-2 0 0 0,0 0 0 0 0,1 0 0 0 0,-1 0 0 0 0,1 0 0 0 0,-1 0 0 0 0,1-1 0 0 0,0 1 0 0 0,0 0 0 0 0,0 0 0 0 0,1 0 0 0 0,-1 0 0 0 0,1 0 0 0 0,0 0 0 0 0,-1 0 0 0 0,4-5 0 0 0,1-5 0 0 0,12-20 0 0 0,-15 30 0 0 0,27-44 0 0 0,2 1 0 0 0,2 2 0 0 0,65-69 0 0 0,-82 98 0 0 0,2 1 0 0 0,0 0 0 0 0,0 2 0 0 0,1 0 0 0 0,30-13 0 0 0,-41 21 0 0 0,0 0 0 0 0,0 1 0 0 0,0 1 0 0 0,1-1 0 0 0,-1 1 0 0 0,1 1 0 0 0,-1 0 0 0 0,1 0 0 0 0,0 0 0 0 0,0 1 0 0 0,-1 1 0 0 0,1-1 0 0 0,0 1 0 0 0,12 4 0 0 0,-15-4 0 0 0,0 1 0 0 0,1 1 0 0 0,-1-1 0 0 0,0 1 0 0 0,0 0 0 0 0,-1 0 0 0 0,1 1 0 0 0,-1 0 0 0 0,0 0 0 0 0,0 0 0 0 0,0 1 0 0 0,0-1 0 0 0,-1 1 0 0 0,1 0 0 0 0,-1 1 0 0 0,-1-1 0 0 0,1 1 0 0 0,-1-1 0 0 0,5 12 0 0 0,-5-8 73 0 0,0 0 1 0 0,-1 1-1 0 0,0-1 0 0 0,0 1 0 0 0,-1-1 0 0 0,0 1 0 0 0,-1 0 0 0 0,0 0 1 0 0,0-1-1 0 0,-1 1 0 0 0,0 0 0 0 0,-1-1 0 0 0,-5 17 0 0 0,4-18-9 0 0,0 0 0 0 0,0 1 0 0 0,-1-1 0 0 0,0-1 0 0 0,-1 1 0 0 0,0-1 0 0 0,0 0 0 0 0,0 0 0 0 0,-1 0 0 0 0,0-1 0 0 0,0 1 0 0 0,-1-2 0 0 0,0 1 0 0 0,0-1 0 0 0,-11 7 0 0 0,-10 2-164 0 0,-1-1 0 0 0,0-2-1 0 0,-31 8 1 0 0,25-6-546 0 0,1 0 1 0 0,1 2-1 0 0,-45 28 0 0 0,17-9-244 0 0,-25 11 724 0 0,62-33 166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13823 0 0,'-8'2'1247'0'0,"0"0"-1206"0"0,1 1 0 0 0,0 0 0 0 0,0 0 0 0 0,0 1 0 0 0,1-1 0 0 0,-1 1-1 0 0,1 1 1 0 0,-7 5 0 0 0,-2 1 290 0 0,-3 4-64 0 0,0 1 1 0 0,0 0 0 0 0,2 1 0 0 0,0 1-1 0 0,-20 29 1 0 0,27-32-253 0 0,-1 1 0 0 0,2 0 0 0 0,0 0 0 0 0,2 0 0 0 0,-1 1 0 0 0,-5 25 0 0 0,-13 106 319 0 0,25-147-330 0 0,-3 17 328 0 0,0 1 0 0 0,-1-1 0 0 0,-8 20-1 0 0,8-28-889 0 0,0 0 0 0 0,-1 1 0 0 0,-10 14 0 0 0,-1-4-5580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13823 0 0,'0'0'315'0'0,"0"0"45"0"0,0 0 21 0 0,3 2-49 0 0,-2-1-316 0 0,2 0-1 0 0,-1 0 0 0 0,0 0 0 0 0,0 1 0 0 0,0-1 0 0 0,0 1 0 0 0,3 2-1 0 0,-4-3-13 0 0,-1 0-1 0 0,1 0 0 0 0,0 0 0 0 0,-1 0 0 0 0,0 0 0 0 0,1-1 1 0 0,-1 1-1 0 0,1 0 0 0 0,-1 0 0 0 0,0 0 0 0 0,0 0 0 0 0,0 0 0 0 0,1 0 1 0 0,-1 0-1 0 0,0 0 0 0 0,0 0 0 0 0,0 0 0 0 0,-1 0 0 0 0,1 0 1 0 0,0 0-1 0 0,0 0 0 0 0,0 0 0 0 0,-1 0 0 0 0,0 1 0 0 0,-10 23 0 0 0,-1-1 0 0 0,-26 37 0 0 0,17-28 0 0 0,-226 316 0 0 0,126-189 0 0 0,114-152 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133 458 8287 0 0,'-9'2'756'0'0,"-46"28"-608"0"0,35-20 2694 0 0,15-8-1075 0 0,-13-2-257 0 0,18 1-1488 0 0,-1-1 0 0 0,0 0 0 0 0,1 0 0 0 0,-1 0 0 0 0,0 0 0 0 0,1 0 0 0 0,-1 0-1 0 0,0 0 1 0 0,1 0 0 0 0,-1 0 0 0 0,1-1 0 0 0,-1 1 0 0 0,0 0 0 0 0,1 0 0 0 0,-1 0 0 0 0,1-1 0 0 0,-1 1 0 0 0,0 0 0 0 0,1-1 0 0 0,-1 1 0 0 0,1-1 0 0 0,-1 1 0 0 0,1 0-1 0 0,-1-1 1 0 0,1 1 0 0 0,0-1 0 0 0,-1 1 0 0 0,1-1 0 0 0,-1 1 0 0 0,1-1 0 0 0,0 0 0 0 0,0 1 0 0 0,-1-1 0 0 0,1 0 0 0 0,-1-2 158 0 0,0 1-77 0 0,0 0 1 0 0,0 0-1 0 0,0 0 0 0 0,0-1 1 0 0,1 1-1 0 0,-1 0 0 0 0,1 0 1 0 0,-1-1-1 0 0,1 1 0 0 0,0 0 1 0 0,0 0-1 0 0,0-1 0 0 0,0 1 1 0 0,1 0-1 0 0,-1-1 0 0 0,1 1 1 0 0,-1 0-1 0 0,1 0 0 0 0,1-3 1 0 0,1-4 162 0 0,2 0 0 0 0,-1 1 0 0 0,8-11 0 0 0,-5 9-248 0 0,10-15-14 0 0,1 1-1 0 0,1 1 1 0 0,1 0-1 0 0,43-36 1 0 0,104-63-6 0 0,-139 104 2 0 0,1 1 0 0 0,1 2 0 0 0,0 1 0 0 0,1 1 0 0 0,53-14 0 0 0,-77 25 0 0 0,1 1 0 0 0,0-1 0 0 0,-1 2 0 0 0,1-1 0 0 0,0 1 0 0 0,0 0 0 0 0,0 1 0 0 0,0 0 0 0 0,-1 0 0 0 0,1 0 0 0 0,0 1 0 0 0,-1 0 0 0 0,1 1 0 0 0,-1 0 0 0 0,0 0 0 0 0,0 0 0 0 0,0 1 0 0 0,0 0 0 0 0,-1 1 0 0 0,0-1 0 0 0,1 1 0 0 0,-2 0 0 0 0,1 1 0 0 0,-1 0 0 0 0,1-1 0 0 0,-1 2 0 0 0,-1-1 0 0 0,0 0 0 0 0,1 1 0 0 0,-2 0 0 0 0,6 13 0 0 0,-6-12 0 0 0,1 1 0 0 0,-2 0 0 0 0,1 0 0 0 0,-1 0 0 0 0,-1 0 0 0 0,0 0 0 0 0,0 14 0 0 0,-1-18 0 0 0,0-1 0 0 0,-1 1 0 0 0,1 0 0 0 0,-1 0 0 0 0,-1-1 0 0 0,1 1 0 0 0,0-1 0 0 0,-1 1 0 0 0,0-1 0 0 0,0 0 0 0 0,-1 0 0 0 0,1 0 0 0 0,-1 0 0 0 0,0 0 0 0 0,0 0 0 0 0,-4 4 0 0 0,-20 15 256 0 0,0-1 0 0 0,-2-2 0 0 0,0-1 0 0 0,-1-1 0 0 0,-1-1 0 0 0,0-2 0 0 0,-66 22 0 0 0,27-17-256 0 0,41-13 0 0 0,0 2 0 0 0,-42 17 0 0 0,-49 27-2408 0 0,119-52 1896 0 0,1-1-728 0 0,0-2-3058 0 0,5-3-1316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6447 0 0,'0'0'288'0'0,"14"-9"56"0"0,5-3-280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34 13823 0 0,'2'-1'84'0'0,"0"0"0"0"0,0 0 0 0 0,0 0 0 0 0,-1 0 0 0 0,1 0 0 0 0,-1-1 0 0 0,1 1 0 0 0,-1-1 0 0 0,1 1 0 0 0,-1-1 0 0 0,0 1 0 0 0,0-1-1 0 0,0 0 1 0 0,0 1 0 0 0,0-1 0 0 0,0 0 0 0 0,1-2 0 0 0,-2 3-12 0 0,1 0 293 0 0,-1 1 122 0 0,0 0 22 0 0,-2-1-355 0 0,0 0-1 0 0,1 1 1 0 0,-1-1 0 0 0,0 1-1 0 0,0 0 1 0 0,0-1-1 0 0,0 1 1 0 0,0 0 0 0 0,-3 0-1 0 0,-4 2 4 0 0,-1 1 0 0 0,1-1-1 0 0,0 2 1 0 0,0-1 0 0 0,0 1-1 0 0,-11 7 1 0 0,9-6-134 0 0,-24 13-23 0 0,2 2 0 0 0,0 1 0 0 0,1 1 0 0 0,1 2 0 0 0,-51 51 0 0 0,37-30 0 0 0,13-12 0 0 0,-30 37 0 0 0,-124 200 0 0 0,178-256 0 0 0,1 0 0 0 0,0 1 0 0 0,0 0 0 0 0,1 0 0 0 0,1 1 0 0 0,1 0 0 0 0,0-1 0 0 0,-2 23 0 0 0,6-33-7 0 0,1 0 1 0 0,-1-1-1 0 0,0 1 0 0 0,1 0 1 0 0,0 0-1 0 0,0-1 0 0 0,1 1 0 0 0,-1-1 1 0 0,1 1-1 0 0,0-1 0 0 0,3 5 0 0 0,-1-2 123 0 0,1-1-1 0 0,-1 0 1 0 0,2 1 0 0 0,-1-2-1 0 0,0 1 1 0 0,8 5-1 0 0,5 2 149 0 0,-1-1 0 0 0,2-1 0 0 0,-1-1 0 0 0,21 8 0 0 0,127 49 1176 0 0,-165-67-997 0 0,1 6-282 0 0,-2-6-217 0 0,1 1 0 0 0,-1-1 0 0 0,0 0 0 0 0,0 0 0 0 0,0 1 0 0 0,0-1 0 0 0,1 0 0 0 0,-1 0 0 0 0,0 1 0 0 0,0-1 0 0 0,0 0 0 0 0,0 1 0 0 0,0-1 0 0 0,0 0 0 0 0,0 1 0 0 0,0-1 0 0 0,0 0 0 0 0,0 1 0 0 0,0-1 0 0 0,0 0 0 0 0,0 0 0 0 0,0 1 0 0 0,0-1 0 0 0,-1 0 0 0 0,1 1 0 0 0,0-1 0 0 0,0 0 0 0 0,0 1 0 0 0,0-1 0 0 0,0 0 0 0 0,-1 0 0 0 0,1 0 0 0 0,0 1 0 0 0,-1-1 0 0 0,0 2-205 0 0,0 0-1 0 0,-1 0 1 0 0,1-1-1 0 0,-1 1 1 0 0,0-1-1 0 0,1 1 1 0 0,-1-1 0 0 0,0 0-1 0 0,0 0 1 0 0,-2 2-1 0 0,-3-1-762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41 10135 0 0,'0'0'231'0'0,"8"-5"308"0"0,2-1-445 0 0,1 0 0 0 0,14-5 0 0 0,-15 7-12 0 0,11 0 426 0 0,-7 2 1070 0 0,-6-1 2277 0 0,-20 13-3690 0 0,-5 3-165 0 0,-1-1 0 0 0,-1 0 0 0 0,0-1 0 0 0,-23 8 0 0 0,-16 11 0 0 0,-9 9 0 0 0,3 2 0 0 0,1 4 0 0 0,-87 79 0 0 0,67-39 0 0 0,79-81 0 0 0,1 1 0 0 0,-1-1 0 0 0,1 1 0 0 0,0-1 0 0 0,0 1 0 0 0,-3 8 0 0 0,6-12 0 0 0,0-1 0 0 0,-1 0 0 0 0,1 1 0 0 0,0-1 0 0 0,0 0 0 0 0,0 1 0 0 0,-1-1 0 0 0,1 1 0 0 0,0-1 0 0 0,0 0 0 0 0,0 1 0 0 0,0-1 0 0 0,0 1 0 0 0,0-1 0 0 0,0 0 0 0 0,0 1 0 0 0,0-1 0 0 0,0 1 0 0 0,0-1 0 0 0,0 0 0 0 0,0 1 0 0 0,0-1 0 0 0,0 1 0 0 0,0-1 0 0 0,0 0 0 0 0,1 1 0 0 0,-1-1 0 0 0,0 1 0 0 0,0-1 0 0 0,0 0 0 0 0,1 1 0 0 0,-1-1 0 0 0,0 0 0 0 0,1 1 0 0 0,-1-1 0 0 0,0 0 0 0 0,0 0 0 0 0,1 1 0 0 0,-1-1 0 0 0,0 0 0 0 0,1 0 0 0 0,-1 0 0 0 0,1 1 0 0 0,-1-1 0 0 0,0 0 0 0 0,1 0 0 0 0,-1 0 0 0 0,1 0 0 0 0,-1 0 0 0 0,0 0 0 0 0,1 0 0 0 0,0 0 0 0 0,4 2 66 0 0,0 0 1 0 0,0-1-1 0 0,0 0 0 0 0,0 0 0 0 0,1 0 0 0 0,-1-1 0 0 0,0 0 1 0 0,6 0-1 0 0,46-7 933 0 0,-30 3-711 0 0,37-1-323 0 0,0 2 1 0 0,127 11-1 0 0,-184-7-728 0 0,1-1 0 0 0,0 0 0 0 0,0-1 0 0 0,0 0 0 0 0,-1 0 0 0 0,16-5 0 0 0,3-2-1283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60 13823 0 0,'0'0'630'0'0,"0"-1"-13"0"0,6-17-416 0 0,-5 13 60 0 0,0 0 0 0 0,0 1 0 0 0,1-1 0 0 0,0 1 0 0 0,0 0 0 0 0,0-1 0 0 0,3-3 0 0 0,-42 17 1195 0 0,23-3-1337 0 0,0 0-1 0 0,1 1 1 0 0,0 1 0 0 0,-17 12-1 0 0,-1 1-103 0 0,5-4-15 0 0,1 0 0 0 0,1 1 0 0 0,0 2 0 0 0,-29 30 0 0 0,51-47 0 0 0,-1 0 0 0 0,0 0 0 0 0,1 1 0 0 0,0-1 0 0 0,0 1 0 0 0,0-1 0 0 0,0 1 0 0 0,0 0 0 0 0,1 0 0 0 0,0 0 0 0 0,-2 7 0 0 0,3-9 0 0 0,0 0 0 0 0,0-1 0 0 0,0 1 0 0 0,0 0 0 0 0,1-1 0 0 0,-1 1 0 0 0,0 0 0 0 0,1 0 0 0 0,-1-1 0 0 0,1 1 0 0 0,0-1 0 0 0,0 1 0 0 0,-1 0 0 0 0,1-1 0 0 0,0 0 0 0 0,0 1 0 0 0,0-1 0 0 0,1 1 0 0 0,-1-1 0 0 0,0 0 0 0 0,0 0 0 0 0,1 0 0 0 0,-1 0 0 0 0,1 0 0 0 0,-1 0 0 0 0,1 0 0 0 0,-1 0 0 0 0,1-1 0 0 0,2 2 0 0 0,5 1 0 0 0,0 0 0 0 0,1-1 0 0 0,-1 0 0 0 0,0-1 0 0 0,1 0 0 0 0,-1 0 0 0 0,1-1 0 0 0,-1 0 0 0 0,17-3 0 0 0,1-1 0 0 0,0-2 0 0 0,29-10 0 0 0,98-42 0 0 0,-128 46 0 0 0,-1-1 0 0 0,0-2 0 0 0,39-30 0 0 0,-61 43 2 0 0,0 0 0 0 0,-1-1 0 0 0,1 1 0 0 0,-1-1-1 0 0,1 1 1 0 0,-1-1 0 0 0,0 0 0 0 0,0 0 0 0 0,0 0 0 0 0,2-5-1 0 0,-4 7-27 0 0,0-1 0 0 0,1 1-1 0 0,-1 0 1 0 0,0 0 0 0 0,0-1-1 0 0,0 1 1 0 0,0 0 0 0 0,0 0-1 0 0,-1 0 1 0 0,1-1-1 0 0,0 1 1 0 0,0 0 0 0 0,-1 0-1 0 0,1 0 1 0 0,-1 0 0 0 0,1-1-1 0 0,-1 1 1 0 0,1 0 0 0 0,-1 0-1 0 0,0 0 1 0 0,1 0 0 0 0,-1 0-1 0 0,0 0 1 0 0,0 1-1 0 0,0-1 1 0 0,0 0 0 0 0,0 0-1 0 0,0 1 1 0 0,0-1 0 0 0,0 0-1 0 0,0 1 1 0 0,0-1 0 0 0,-2 0-1 0 0,-11-5-356 0 0,-1 1-1 0 0,0 1 1 0 0,1 0-1 0 0,-1 1 1 0 0,-1 0-1 0 0,1 1 1 0 0,-23 1-1 0 0,-90 3-1744 0 0,59-3 2112 0 0,61-1-79 0 0,8-4-141 0 0,7-2-349 0 0,-7 8 571 0 0,11-10-1212 0 0,4 1-2866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331 381 10135 0 0,'-2'1'231'0'0,"-9"4"-93"0"0,0 0-1 0 0,-1-1 1 0 0,0 0-1 0 0,0-1 1 0 0,-18 3-1 0 0,-18 2 507 0 0,30-4-51 0 0,-1-1 0 0 0,0-1 0 0 0,-28 0 0 0 0,42-2-470 0 0,-1-1 1 0 0,0 1-1 0 0,0-2 0 0 0,0 1 0 0 0,1-1 0 0 0,-1 1 1 0 0,1-1-1 0 0,-1-1 0 0 0,1 1 0 0 0,-8-6 0 0 0,11 7-61 0 0,1 0 0 0 0,-1 0 0 0 0,1 0 0 0 0,0-1 0 0 0,-1 1 0 0 0,1-1 0 0 0,0 1 0 0 0,0-1 0 0 0,0 1 0 0 0,0-1-1 0 0,0 1 1 0 0,0-1 0 0 0,0 0 0 0 0,0 0 0 0 0,1 1 0 0 0,-1-1 0 0 0,1 0 0 0 0,-1 0 0 0 0,1 0 0 0 0,0 0 0 0 0,0 0-1 0 0,0 0 1 0 0,0 1 0 0 0,0-1 0 0 0,0 0 0 0 0,0 0 0 0 0,1 0 0 0 0,-1 0 0 0 0,1 0 0 0 0,-1 1 0 0 0,1-1 0 0 0,0 0-1 0 0,0 0 1 0 0,0 1 0 0 0,1-3 0 0 0,8-10 169 0 0,0 0 1 0 0,0 1-1 0 0,2 1 0 0 0,-1 0 0 0 0,2 0 0 0 0,21-15 1 0 0,15-15-219 0 0,-22 16-13 0 0,80-69 0 0 0,-92 83 0 0 0,1 1 0 0 0,0 1 0 0 0,1 0 0 0 0,0 2 0 0 0,26-11 0 0 0,-39 18 0 0 0,0 0 0 0 0,0-1 0 0 0,0 1 0 0 0,0 1 0 0 0,0-1 0 0 0,0 1 0 0 0,0-1 0 0 0,0 1 0 0 0,0 1 0 0 0,0-1 0 0 0,5 1 0 0 0,-7 0 0 0 0,0 0 0 0 0,1 0 0 0 0,-1 0 0 0 0,0 0 0 0 0,0 0 0 0 0,0 0 0 0 0,0 1 0 0 0,0-1 0 0 0,0 1 0 0 0,0-1 0 0 0,0 1 0 0 0,-1 0 0 0 0,1-1 0 0 0,-1 1 0 0 0,1 0 0 0 0,-1 0 0 0 0,0 1 0 0 0,1-1 0 0 0,0 3 0 0 0,2 5 0 0 0,-1 0 0 0 0,0 1 0 0 0,0-1 0 0 0,-1 1 0 0 0,0 0 0 0 0,-1 0 0 0 0,0 0 0 0 0,-1 0 0 0 0,0 0 0 0 0,-3 18 0 0 0,-1-8 0 0 0,0-1 0 0 0,-1-1 0 0 0,-1 1 0 0 0,-15 34 0 0 0,14-38 0 0 0,-1-1 0 0 0,0 0 0 0 0,-1-1 0 0 0,-12 14 0 0 0,16-22 0 0 0,0-1 0 0 0,0 0 0 0 0,-1 0 0 0 0,1 0 0 0 0,-1 0 0 0 0,0-1 0 0 0,-1 0 0 0 0,1 0 0 0 0,-1-1 0 0 0,0 0 0 0 0,-12 4 0 0 0,-4 0-3 0 0,4-1-28 0 0,-29 6 1 0 0,19-8-584 0 0,1-1-1 0 0,-34 0 1 0 0,48-4-1836 0 0,-23-3 1 0 0,24 0-2969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10135 0 0,'0'0'464'0'0,"0"0"-9"0"0,-1 1-295 0 0,-26 20-145 0 0,11-9-15 0 0,1 0 1 0 0,0 0-1 0 0,1 2 0 0 0,1 0 1 0 0,-17 21-1 0 0,-5 15 71 0 0,-60 91 598 0 0,74-105-435 0 0,1 1-1 0 0,-16 42 0 0 0,-87 186 2391 0 0,113-245-2592 0 0,2-3-32 0 0,4-11 0 0 0,0 1 0 0 0,1 0 0 0 0,-1 1 0 0 0,-1 7 0 0 0,3-6-1020 0 0,2-7-4080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76 10135 0 0,'-1'1'231'0'0,"-7"4"-58"0"0,0 1 1 0 0,1 1-1 0 0,-12 13 1 0 0,4-4-43 0 0,10-11-122 0 0,1 1 0 0 0,0 0-1 0 0,0 0 1 0 0,0 0-1 0 0,0 0 1 0 0,1 0-1 0 0,0 1 1 0 0,-3 12 0 0 0,6-19 89 0 0,0 1 1 0 0,-1-1-1 0 0,1 1 1 0 0,0 0-1 0 0,0-1 1 0 0,0 1 0 0 0,0-1-1 0 0,0 1 1 0 0,0 0-1 0 0,0-1 1 0 0,0 1-1 0 0,0-1 1 0 0,0 1 0 0 0,0 0-1 0 0,0-1 1 0 0,1 1-1 0 0,-1-1 1 0 0,0 1-1 0 0,0-1 1 0 0,1 1-1 0 0,-1 0 1 0 0,0-1 0 0 0,1 1-1 0 0,-1-1 1 0 0,0 1-1 0 0,1-1 1 0 0,-1 0-1 0 0,1 1 1 0 0,-1-1 0 0 0,1 1-1 0 0,-1-1 1 0 0,1 0-1 0 0,-1 1 1 0 0,1-1-1 0 0,-1 0 1 0 0,1 0-1 0 0,-1 1 1 0 0,1-1 0 0 0,-1 0-1 0 0,1 0 1 0 0,0 0-1 0 0,0 0 1 0 0,3 1 337 0 0,0-1-1 0 0,0 0 1 0 0,0 0 0 0 0,8 0-1 0 0,-8-1-373 0 0,14-2 215 0 0,1 0 0 0 0,-1-1 0 0 0,0-1 0 0 0,-1-1 0 0 0,26-12 1 0 0,-34 14-265 0 0,71-31-13 0 0,59-23 0 0 0,-136 57-67 0 0,1 0-1 0 0,0-1 1 0 0,0 1 0 0 0,0-1-1 0 0,-1 0 1 0 0,1 0 0 0 0,-1 0-1 0 0,0 0 1 0 0,1-1-1 0 0,-1 1 1 0 0,0-1 0 0 0,4-5-1 0 0,-6 7-440 0 0,-5-6-84 0 0,1 4 591 0 0,1 0 0 0 0,-1 0-1 0 0,0 0 1 0 0,0 0 0 0 0,0 1 0 0 0,-1-1-1 0 0,1 1 1 0 0,0 0 0 0 0,-1 0 0 0 0,0 0-1 0 0,1 0 1 0 0,-1 1 0 0 0,0 0 0 0 0,0-1-1 0 0,-5 0 1 0 0,0 0 2 0 0,0 1 0 0 0,-1 0-1 0 0,1 0 1 0 0,-1 0 0 0 0,-13 2-1 0 0,11 1 0 0 0,0 0 0 0 0,1 0 0 0 0,-1 2 0 0 0,1-1 0 0 0,0 1 0 0 0,0 1 0 0 0,0 0 0 0 0,1 0 0 0 0,-16 12 0 0 0,6-3 0 0 0,2 1 0 0 0,0 1 0 0 0,-28 32 0 0 0,35-35 0 0 0,-1 0 0 0 0,2 1 0 0 0,0 0 0 0 0,0 1 0 0 0,2 0 0 0 0,0 0 0 0 0,0 1 0 0 0,-5 18 0 0 0,12-29 9 0 0,-1 0 1 0 0,1 0-1 0 0,0 0 0 0 0,0 0 0 0 0,0 0 0 0 0,1 0 0 0 0,0 0 1 0 0,0 0-1 0 0,1 7 0 0 0,0-9 7 0 0,-1 0 1 0 0,1-1-1 0 0,0 1 0 0 0,0 0 0 0 0,1-1 1 0 0,-1 1-1 0 0,0-1 0 0 0,1 1 1 0 0,0-1-1 0 0,-1 0 0 0 0,1 0 0 0 0,0 0 1 0 0,0 0-1 0 0,0 0 0 0 0,0 0 1 0 0,1 0-1 0 0,-1-1 0 0 0,5 3 1 0 0,-1-1 133 0 0,1 0 1 0 0,-1 0 0 0 0,1-1 0 0 0,-1 0 0 0 0,1-1 0 0 0,0 0-1 0 0,-1 0 1 0 0,1 0 0 0 0,13 0 0 0 0,6-3-118 0 0,33-5 0 0 0,-23 2-17 0 0,7-1-47 0 0,40-3 99 0 0,-72 9-141 0 0,0 0 0 0 0,0 0 0 0 0,0 1 0 0 0,0 0 0 0 0,15 4 0 0 0,-24-4-402 0 0,-2 1-1158 0 0,5 7-4506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3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19 6447 0 0,'0'0'136'0'0,"12"-4"32"0"0,2 0 8 0 0,-1 3 16 0 0,-4-1-192 0 0,-9 2 0 0 0,17-7 0 0 0,-17 7 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0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 6447 0 0,'0'0'142'0'0,"0"0"22"0"0,0 0 13 0 0,-1 1-20 0 0,-1 3-127 0 0,1-3-24 0 0,1 1-1 0 0,-1-1 1 0 0,0 0-1 0 0,0 1 1 0 0,0-1-1 0 0,0 0 1 0 0,0 0-1 0 0,0 1 1 0 0,-1-1-1 0 0,1 0 1 0 0,0 0-1 0 0,0 0 1 0 0,-3 1-1 0 0,4-2 158 0 0,-1 1 1 0 0,0-1-1 0 0,1 1 1 0 0,-1-1-1 0 0,0 0 1 0 0,0 1-1 0 0,1-1 0 0 0,-1 0 1 0 0,0 1-1 0 0,0-1 1 0 0,0 0-1 0 0,1 0 1 0 0,-1 1-1 0 0,0-1 0 0 0,0 0 1 0 0,0 0-1 0 0,0 0 1 0 0,1 0-1 0 0,-1 0 0 0 0,0-1 1 0 0,0 1-1 0 0,0 0 1 0 0,0 0-1 0 0,1 0 1 0 0,-1-1-1 0 0,0 1 0 0 0,0-1 1 0 0,1 1-1 0 0,-2-1 1 0 0,0 0 806 0 0,2 1 44 0 0,-3-3 237 0 0,3 3-1163 0 0,0 0-1 0 0,0-1 1 0 0,0 1-1 0 0,0 0 1 0 0,-1 0-1 0 0,1-1 1 0 0,0 1-1 0 0,0 0 1 0 0,0 0 0 0 0,0 0-1 0 0,-1-1 1 0 0,1 1-1 0 0,0 0 1 0 0,0 0-1 0 0,0 0 1 0 0,-1 0-1 0 0,1 0 1 0 0,0-1-1 0 0,0 1 1 0 0,0 0-1 0 0,-1 0 1 0 0,1 0 0 0 0,0 0-1 0 0,0 0 1 0 0,-1 0-1 0 0,1 0 1 0 0,-1 0-1 0 0,-14 1 937 0 0,14-1-580 0 0,1 0-217 0 0,0 0 161 0 0,0 0 100 0 0,0 0 21 0 0,0 0 3 0 0,2 1 0 0 0,14-1-240 0 0,-1-1 0 0 0,0 0 0 0 0,0-1 0 0 0,1-1 0 0 0,18-6 0 0 0,-5 3-272 0 0,8-2 0 0 0,85-17 0 0 0,-93 21 0 0 0,-1 1 0 0 0,39 1 0 0 0,-4 10 0 0 0,-52-4-269 0 0,-10-2-163 0 0,1 0-1 0 0,-1 0 1 0 0,0 1 0 0 0,0-1 0 0 0,0 0 0 0 0,0 1 0 0 0,0-1-1 0 0,-1 1 1 0 0,1-1 0 0 0,0 3 0 0 0,-1-3-155 0 0,0 0-1459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0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13823 0 0,'0'0'630'0'0,"0"0"-13"0"0,2 0-393 0 0,6-2-163 0 0,-1-1 1 0 0,1 0-1 0 0,8-3 1 0 0,12-5 656 0 0,104-34 3562 0 0,52-15-1511 0 0,-156 53-2727 0 0,1 2 1 0 0,0 0-1 0 0,0 2 1 0 0,48 1-1 0 0,-70 2-48 0 0,-1 1-1 0 0,1 0 1 0 0,-1 0-1 0 0,11 4 0 0 0,4 5-1507 0 0,-6 4-4473 0 0,-10-4-895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0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208 213 10135 0 0,'-180'-19'6108'0'0,"154"17"-3544"0"0,25 2-2052 0 0,1 0 0 0 0,0 0 0 0 0,0 0 0 0 0,0 0-68 0 0,2 0-289 0 0,47 7 377 0 0,21 4-21 0 0,1-3 0 0 0,83-1 0 0 0,-131-8-511 0 0,335-24 0 0 0,724-99 0 0 0,-526 76 1652 0 0,-339 27-1256 0 0,-213 21-397 0 0,22-3-218 0 0,0 1 1 0 0,0 1-1 0 0,46 5 0 0 0,-71-4 189 0 0,0 0 0 0 0,0 0 0 0 0,0 1 1 0 0,-1-1-1 0 0,1 0 0 0 0,0 0 0 0 0,0 0 0 0 0,0 1 0 0 0,-1-1 0 0 0,1 0 0 0 0,0 1 0 0 0,0-1 0 0 0,-1 0 0 0 0,1 1 1 0 0,0-1-1 0 0,-1 1 0 0 0,1-1 0 0 0,-1 1 0 0 0,1 0 0 0 0,0-1 0 0 0,-1 1 0 0 0,1-1 0 0 0,-1 1 0 0 0,1 0 1 0 0,-1 0-1 0 0,0-1 0 0 0,1 1 0 0 0,-1 0 0 0 0,0 0 0 0 0,0-1 0 0 0,1 1 0 0 0,-1 1 0 0 0,0 1-6 0 0,-1 1-1 0 0,1-1 0 0 0,-1 0 1 0 0,0 0-1 0 0,0 0 0 0 0,0 1 1 0 0,-1 2-1 0 0,0-2-7 0 0,-1 4-631 0 0,0-1 0 0 0,-1 0 1 0 0,0 0-1 0 0,0 0 0 0 0,-10 10 0 0 0,-1 2-860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4 11975 0 0,'0'0'547'0'0,"0"0"-11"0"0,2-1-344 0 0,5-1-29 0 0,-5 1 567 0 0,-2 1 242 0 0,0 0 42 0 0,0 0-129 0 0,-12 11-548 0 0,-9 4 341 0 0,-46 25-1 0 0,9-6 24 0 0,-17 15-693 0 0,-86 74 0 0 0,142-107 55 0 0,12-12 24 0 0,1 1-1 0 0,0 0 1 0 0,0 1 0 0 0,1-1 0 0 0,-1 1 0 0 0,1 0-1 0 0,1 0 1 0 0,-1 0 0 0 0,-4 10 0 0 0,8-14 422 0 0,1-2-66 0 0,11-3-278 0 0,12-4-165 0 0,-1 0 0 0 0,0-2 0 0 0,-1-1 0 0 0,0-1 0 0 0,0 0 0 0 0,-1-2 0 0 0,-1 0 0 0 0,30-27 0 0 0,-15 11 0 0 0,-17 16 0 0 0,-1-1 0 0 0,19-21 0 0 0,-26 25 0 0 0,-3 2-64 0 0,-64 66-2792 0 0,40-36 2267 0 0,0 0 0 0 0,-18 32 0 0 0,-25 53-728 0 0,39-66 817 0 0,-221 462-1131 0 0,239-494 1630 0 0,-1 2 17 0 0,-69 166 2703 0 0,62-143-2035 0 0,2 0 0 0 0,1 0 1 0 0,-6 51-1 0 0,9 190-99 0 0,6-250-554 0 0,0-15-31 0 0,0 58 0 0 0,-1-60 0 0 0,0 0 0 0 0,0 0 0 0 0,-1 0 0 0 0,0 0 0 0 0,-1 0 0 0 0,-3 8 0 0 0,5-14 27 0 0,1-1 0 0 0,-1 0-1 0 0,0 1 1 0 0,0-1-1 0 0,0 0 1 0 0,0 1 0 0 0,-1-1-1 0 0,1 0 1 0 0,0 0 0 0 0,0 0-1 0 0,-1 0 1 0 0,1 0 0 0 0,-1-1-1 0 0,1 1 1 0 0,-1 0 0 0 0,1-1-1 0 0,-1 1 1 0 0,1-1-1 0 0,-1 1 1 0 0,0-1 0 0 0,1 0-1 0 0,-1 1 1 0 0,1-1 0 0 0,-1 0-1 0 0,0 0 1 0 0,1 0 0 0 0,-1-1-1 0 0,0 1 1 0 0,1 0 0 0 0,-1 0-1 0 0,1-1 1 0 0,-1 1-1 0 0,-1-2 1 0 0,-3 0 168 0 0,0 0 0 0 0,0-1-1 0 0,0 0 1 0 0,0 0 0 0 0,1 0 0 0 0,0 0-1 0 0,-8-7 1 0 0,8 5-84 0 0,-1-1 0 0 0,1 1 0 0 0,0-1-1 0 0,1 0 1 0 0,-1-1 0 0 0,1 1 0 0 0,0-1 0 0 0,1 0 0 0 0,0 1 0 0 0,0-2-1 0 0,-3-12 1 0 0,4 12-421 0 0,1 1 0 0 0,0-1-1 0 0,0 0 1 0 0,1 1 0 0 0,0-1 0 0 0,0 0-1 0 0,2-9 1 0 0,6-22-7194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16 11975 0 0,'17'-7'1372'0'0,"-9"-2"-777"0"0,-9 17 614 0 0,-11 25 924 0 0,10-29-2042 0 0,-29 62 251 0 0,-2-1-1 0 0,-61 88 0 0 0,-103 106 683 0 0,96-129-1024 0 0,-133 227 0 0 0,223-338-417 0 0,0 1 0 0 0,-11 33-1 0 0,21-51-1018 0 0,1-2-78 0 0,0 0-20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15663 0 0,'0'0'356'0'0,"0"0"50"0"0,0 0 20 0 0,0 0-42 0 0,0 0-112 0 0,0 0 463 0 0,0 0 234 0 0,2 0 45 0 0,-1 2-964 0 0,0-1 0 0 0,1 0 0 0 0,-1 0 0 0 0,0 1 0 0 0,0-1 0 0 0,0 1 0 0 0,0-1 0 0 0,0 1 0 0 0,0-1 0 0 0,0 1 0 0 0,-1-1 0 0 0,1 1 0 0 0,0 0 0 0 0,-1-1 0 0 0,1 1 0 0 0,-1 0 0 0 0,0 0 0 0 0,0-1 0 0 0,0 1 0 0 0,0 0 0 0 0,0 0 0 0 0,0 0 0 0 0,0-1 0 0 0,0 1 0 0 0,-1 0 0 0 0,0 3 0 0 0,-1 4 156 0 0,-1 1 1 0 0,0-1-1 0 0,-8 15 0 0 0,6-13-166 0 0,-2-1-1 0 0,1 1 0 0 0,-1-1 0 0 0,-14 14 0 0 0,-37 33-3172 0 0,39-39 1928 0 0,17-16 868 0 0,-1 0 0 0 0,1 0-1 0 0,-1 0 1 0 0,1 0 0 0 0,-1 0 0 0 0,0-1 0 0 0,0 1-1 0 0,-5 1 1 0 0,-4 1-1199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22 15663 0 0,'1'-1'356'0'0,"15"-14"860"0"0,-10 10-1082 0 0,-5 5-134 0 0,-1-1 1 0 0,0 1 0 0 0,1 0-1 0 0,-1 0 1 0 0,0 0 0 0 0,1 0-1 0 0,-1 0 1 0 0,0 0 0 0 0,1 0-1 0 0,-1 0 1 0 0,1 0 0 0 0,-1 0-1 0 0,0 0 1 0 0,1 0 0 0 0,-1 1-1 0 0,0-1 1 0 0,1 0 0 0 0,-1 0-1 0 0,0 0 1 0 0,1 0 0 0 0,-1 1-1 0 0,2 0 0 0 0,-1 0 0 0 0,0 1 0 0 0,0-1 0 0 0,0 0 0 0 0,0 1 0 0 0,0-1 0 0 0,-1 1 0 0 0,1-1 0 0 0,0 1 0 0 0,-1-1 0 0 0,1 1 0 0 0,-1 0 0 0 0,1-1 0 0 0,-1 1 0 0 0,0 0 0 0 0,0-1 0 0 0,0 1 0 0 0,0 2 0 0 0,-2 35 0 0 0,1-35 0 0 0,-2 15 75 0 0,-1 0 0 0 0,-1 1 1 0 0,-14 34-1 0 0,-32 54 481 0 0,44-94-490 0 0,-151 258 1143 0 0,-24-16-1301 0 0,118-162 92 0 0,38-54-948 0 0,-48 57 0 0 0,67-89 679 0 0,4-4 5 0 0,0 0 0 0 0,0-1 1 0 0,-1 1-1 0 0,0-1 0 0 0,1 0 0 0 0,-8 5 0 0 0,10-8-601 0 0,1 0-126 0 0,4-10-1053 0 0,9-13 805 0 0,0 1-1 0 0,2 0 0 0 0,22-26 0 0 0,-5 7 447 0 0,11-11 1076 0 0,-24 30 1688 0 0,21-33-1 0 0,-34 45-1234 0 0,-1 1-1 0 0,2 1 0 0 0,-1-1 1 0 0,1 1-1 0 0,0 0 0 0 0,1 1 1 0 0,0 0-1 0 0,0 0 0 0 0,1 1 1 0 0,-1-1-1 0 0,11-4 0 0 0,157-75 3361 0 0,-69 32-3438 0 0,77-43-700 0 0,-65 10 21 0 0,-89 65-91 0 0,-18 12-550 0 0,-1 1-1 0 0,0-1 1 0 0,18-22 0 0 0,-24 25-441 0 0,0-1 0 0 0,0 1 1 0 0,0-1-1 0 0,4-12 0 0 0,-9 20 1024 0 0,0 0 0 0 0,0 0 0 0 0,0-1 0 0 0,0 1 0 0 0,0 0 0 0 0,0 0 0 0 0,0 0 0 0 0,0 0 0 0 0,-1-1 0 0 0,1 1 0 0 0,0 0 0 0 0,0 0 0 0 0,0 0 0 0 0,0 0 0 0 0,0-1 0 0 0,0 1 0 0 0,0 0 0 0 0,0 0 0 0 0,-1 0 0 0 0,1 0 0 0 0,0 0 0 0 0,0 0 0 0 0,0-1 0 0 0,0 1 0 0 0,0 0 0 0 0,-1 0 0 0 0,1 0 0 0 0,0 0 0 0 0,0 0 0 0 0,0 0 0 0 0,0 0 0 0 0,-1 0 0 0 0,1 0 0 0 0,0 0 0 0 0,0 0 0 0 0,0 0 0 0 0,-1 0 0 0 0,1 0 0 0 0,0 0 0 0 0,0 0 0 0 0,0 0 0 0 0,-1 0 0 0 0,-10 0-1132 0 0,-13 5-325 0 0,0 5 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0,'0'0'719'0'0,"0"0"-20"0"0,2 1-449 0 0,18 1-6 0 0,0 1 0 0 0,-1 1-1 0 0,24 8 1 0 0,18 9 900 0 0,89 38 877 0 0,-142-55-2013 0 0,0 1 0 0 0,1 0-1 0 0,-2 1 1 0 0,1 0 0 0 0,-1 0-1 0 0,0 0 1 0 0,0 1 0 0 0,-1 0-1 0 0,12 16 1 0 0,-15-18-68 0 0,0 0 1 0 0,1 1-1 0 0,-2-1 1 0 0,1 1-1 0 0,-1 0 1 0 0,0-1-1 0 0,0 1 1 0 0,0 0-1 0 0,-1 1 0 0 0,0-1 1 0 0,0 0-1 0 0,0 0 1 0 0,-1 0-1 0 0,0 1 1 0 0,-2 10-1 0 0,2-15-448 0 0,0-2-4 0 0,0 0 0 0 0,0 0 0 0 0,1-1-1125 0 0,7-3-4502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248 112 10135 0 0,'0'0'231'0'0,"-1"1"29"0"0,-4 6-131 0 0,1 1-1 0 0,-1-1 1 0 0,1 1-1 0 0,-3 9 1 0 0,7-16 264 0 0,0 9 547 0 0,0-9-871 0 0,0 0-1 0 0,0 0 0 0 0,0-1 1 0 0,0 1-1 0 0,0 0 0 0 0,0 0 1 0 0,0 0-1 0 0,0 0 0 0 0,0 0 0 0 0,0-1 1 0 0,0 1-1 0 0,1 0 0 0 0,-1 0 1 0 0,0 0-1 0 0,1 1 0 0 0,1 0 110 0 0,0 0-1 0 0,-1 0 0 0 0,1 0 1 0 0,0 0-1 0 0,0 0 0 0 0,0-1 0 0 0,1 1 1 0 0,-1-1-1 0 0,0 1 0 0 0,0-1 1 0 0,1 0-1 0 0,-1 0 0 0 0,1 0 1 0 0,-1 0-1 0 0,1 0 0 0 0,0-1 0 0 0,-1 1 1 0 0,1-1-1 0 0,0 1 0 0 0,-1-1 1 0 0,1 0-1 0 0,0 0 0 0 0,-1 0 1 0 0,1-1-1 0 0,3 0 0 0 0,8-1 97 0 0,0-1-1 0 0,-1-1 1 0 0,21-8-1 0 0,-6 0-273 0 0,-1-2 0 0 0,0-1 0 0 0,32-23 0 0 0,16-10 0 0 0,-69 45 0 0 0,23-16 0 0 0,-28 18 0 0 0,0 0 0 0 0,0 0 0 0 0,1 0 0 0 0,-1 0 0 0 0,0 0 0 0 0,-1 0 0 0 0,1 0 0 0 0,0 0 0 0 0,0-1 0 0 0,0 1 0 0 0,-1 0 0 0 0,1-1 0 0 0,-1 1 0 0 0,1 0 0 0 0,-1-1 0 0 0,1 1 0 0 0,-1 0 0 0 0,0-1 0 0 0,0 1 0 0 0,0-2 0 0 0,0 2 0 0 0,0 0 0 0 0,0 1 0 0 0,0-1 0 0 0,0 1 0 0 0,-1-1 0 0 0,1 0 0 0 0,0 1 0 0 0,-1-1 0 0 0,1 1 0 0 0,0-1 0 0 0,-1 1 0 0 0,1-1 0 0 0,-1 1 0 0 0,1-1 0 0 0,-1 1 0 0 0,1 0 0 0 0,-1-1 0 0 0,1 1 0 0 0,-1 0 0 0 0,1-1 0 0 0,-1 1 0 0 0,1 0 0 0 0,-1 0 0 0 0,0-1 0 0 0,1 1 0 0 0,-1 0 0 0 0,1 0 0 0 0,-1 0 0 0 0,0 0 0 0 0,1 0 0 0 0,-1 0 0 0 0,0 0 0 0 0,-27 1 0 0 0,19 1 0 0 0,-12 0 0 0 0,-1 2 0 0 0,1 0 0 0 0,1 2 0 0 0,-1 0 0 0 0,-36 17 0 0 0,-95 57 0 0 0,150-78 0 0 0,-39 22-488 0 0,1 1 0 0 0,2 2 0 0 0,-46 42 0 0 0,78-63 568 0 0,1 0-1 0 0,-1 0 0 0 0,1 0 1 0 0,1 0-1 0 0,-1 1 0 0 0,1 0 0 0 0,0 0 1 0 0,1 0-1 0 0,0 0 0 0 0,0 0 1 0 0,0 1-1 0 0,-1 10 0 0 0,3-13 63 0 0,0 0-1 0 0,1 1 1 0 0,0-1-1 0 0,0 0 0 0 0,0 0 1 0 0,0 1-1 0 0,1-1 0 0 0,0 0 1 0 0,0 0-1 0 0,1 0 0 0 0,-1 0 1 0 0,1 0-1 0 0,0 0 1 0 0,1 0-1 0 0,-1 0 0 0 0,1-1 1 0 0,0 1-1 0 0,0-1 0 0 0,5 5 1 0 0,-2-2-147 0 0,0-1 0 0 0,0 0 0 0 0,1-1 0 0 0,0 1 0 0 0,0-1 0 0 0,0-1 0 0 0,0 1 0 0 0,1-1 0 0 0,0-1 0 0 0,0 1 0 0 0,0-1 0 0 0,0-1 0 0 0,1 0 0 0 0,-1 0 0 0 0,1 0 0 0 0,-1-1 0 0 0,10 0 0 0 0,-8-1-365 0 0,0 0 1 0 0,-1-1-1 0 0,1-1 0 0 0,-1 1 1 0 0,1-2-1 0 0,-1 1 0 0 0,0-1 1 0 0,0 0-1 0 0,13-7 0 0 0,-3-1-1376 0 0,-1-1-1 0 0,25-21 0 0 0,-31 24 1234 0 0,24-20-1534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13823 0 0,'0'0'630'0'0,"0"0"-13"0"0,0 0-320 0 0,-1 2 105 0 0,-8 20 276 0 0,-1-2 0 0 0,0 1 0 0 0,-16 20 0 0 0,14-22-344 0 0,-140 201 2204 0 0,96-143-2420 0 0,52-73-118 0 0,-187 250 0 0 0,67-94 0 0 0,123-158-16 0 0,-1 0 0 0 0,1 0 0 0 0,-1 0 0 0 0,1 0 0 0 0,0 0 0 0 0,0 1 0 0 0,0-1 0 0 0,0 1-1 0 0,0-1 1 0 0,0 0 0 0 0,0 4 0 0 0,3 7-5697 0 0,-1-12-973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15663 0 0,'0'0'356'0'0,"0"0"50"0"0,0 0 20 0 0,-1 0-42 0 0,-2 2-327 0 0,0 0 0 0 0,0 0-1 0 0,0 0 1 0 0,1 0 0 0 0,-1 1-1 0 0,1-1 1 0 0,-1 0 0 0 0,1 1-1 0 0,0 0 1 0 0,0 0 0 0 0,0-1-1 0 0,1 1 1 0 0,-1 0 0 0 0,0 1 0 0 0,1-1-1 0 0,0 0 1 0 0,0 0 0 0 0,0 0-1 0 0,0 1 1 0 0,1-1 0 0 0,-1 1-1 0 0,1-1 1 0 0,0 0 0 0 0,0 1-1 0 0,0 3 1 0 0,1-2 46 0 0,-1 0 0 0 0,1 1 0 0 0,0-1-1 0 0,0 0 1 0 0,1 0 0 0 0,-1 0 0 0 0,1 0-1 0 0,0 0 1 0 0,1 0 0 0 0,-1 0 0 0 0,1-1 0 0 0,0 1-1 0 0,0-1 1 0 0,0 0 0 0 0,8 8 0 0 0,-2-5 264 0 0,0 0 0 0 0,1 0 0 0 0,0-1 0 0 0,0 0 0 0 0,16 6 0 0 0,-4-4 115 0 0,40 10-1 0 0,-56-17-533 0 0,150 33-1148 0 0,-128-34-2253 0 0,-15 0-1522 0 0,0 0-1017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17503 0 0,'0'0'399'0'0,"0"0"60"0"0,0 0 21 0 0,0 0-59 0 0,0 1-276 0 0,2 5-55 0 0,-1 0-1 0 0,-1 0 1 0 0,1 0-1 0 0,-1 0 1 0 0,0-1-1 0 0,0 1 0 0 0,0 0 1 0 0,-1 0-1 0 0,0 0 1 0 0,-1 0-1 0 0,1-1 1 0 0,-1 1-1 0 0,0 0 1 0 0,0-1-1 0 0,-4 7 1 0 0,-7 11 422 0 0,0 0 1 0 0,-18 21-1 0 0,29-41-489 0 0,-266 321 1205 0 0,77-102-1376 0 0,141-158 168 0 0,-67 112 0 0 0,79-105-20 0 0,-41 107 0 0 0,70-153-699 0 0,1 1 1 0 0,-8 48-1 0 0,15-72-1698 0 0,1-2-130 0 0,0 0-29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8287 0 0,'0'0'382'0'0,"0"0"-8"0"0,0 0-102 0 0,0 0 463 0 0,0 0 234 0 0,0 0 45 0 0,0 0-61 0 0,0 0-288 0 0,0 0-121 0 0,-16 2 996 0 0,4 0-1032 0 0,9-1-346 0 0,-1-1-1 0 0,0 1 1 0 0,0-1 0 0 0,1 0 0 0 0,-1-1-1 0 0,-6 0 1 0 0,2 1-96 0 0,0 0-1 0 0,-1 0 1 0 0,1 0 0 0 0,0 1-1 0 0,0 1 1 0 0,0-1-1 0 0,0 1 1 0 0,0 1-1 0 0,0 0 1 0 0,0 0 0 0 0,-11 6-1 0 0,-5 5 308 0 0,1 1 1 0 0,-24 21-1 0 0,17-13-248 0 0,9-7-120 0 0,1 2-1 0 0,1 0 0 0 0,-23 26 1 0 0,32-31-6 0 0,1-1 1 0 0,0 1 0 0 0,0 1 0 0 0,1 0 0 0 0,1 0-1 0 0,-10 27 1 0 0,15-35-3 0 0,1 0 0 0 0,-1-1 0 0 0,1 1-1 0 0,0 0 1 0 0,1 0 0 0 0,0 0 0 0 0,0 0-1 0 0,0 0 1 0 0,0 0 0 0 0,1 0 0 0 0,1 6-1 0 0,-1-9 23 0 0,0-1-1 0 0,0 1 1 0 0,0-1-1 0 0,0 1 1 0 0,1-1-1 0 0,-1 1 1 0 0,1-1 0 0 0,0 0-1 0 0,-1 0 1 0 0,1 1-1 0 0,0-1 1 0 0,0 0-1 0 0,0-1 1 0 0,0 1-1 0 0,1 0 1 0 0,-1-1-1 0 0,0 1 1 0 0,1-1-1 0 0,-1 0 1 0 0,1 0-1 0 0,-1 0 1 0 0,1 0-1 0 0,0 0 1 0 0,0 0-1 0 0,3 0 1 0 0,2 0 167 0 0,1-1-1 0 0,-1 0 1 0 0,0 0 0 0 0,0-1-1 0 0,1 0 1 0 0,-1 0 0 0 0,11-4-1 0 0,55-20 863 0 0,42-28-43 0 0,-76 33-966 0 0,1 2-1 0 0,76-23 0 0 0,-106 36-38 0 0,-11 3 0 0 0,0 1 0 0 0,1 0 0 0 0,-1 0 0 0 0,0-1 0 0 0,0 1 0 0 0,0 0 0 0 0,0-1 0 0 0,0 1 0 0 0,0 0 0 0 0,0 0 0 0 0,-1-1 0 0 0,1 1 0 0 0,0 0 0 0 0,-1 0 0 0 0,0-2 0 0 0,-9-23 0 0 0,8 22 0 0 0,-13-32-22 0 0,-12-27-11 0 0,24 57-133 0 0,-1-1 0 0 0,0 1 0 0 0,-1 0 0 0 0,1 1 0 0 0,-1-1-1 0 0,0 1 1 0 0,-6-6 0 0 0,5 6-26 0 0,-2-1 90 0 0,0 0-1 0 0,0 0 0 0 0,-12-7 1 0 0,16 12 64 0 0,0-1 1 0 0,0 1 0 0 0,1 0-1 0 0,-1 0 1 0 0,0 0 0 0 0,0 0-1 0 0,0 1 1 0 0,0-1 0 0 0,0 1-1 0 0,0 0 1 0 0,-7 1 0 0 0,2 1-99 0 0,0 0 1 0 0,1 0-1 0 0,-1 1 1 0 0,1 0-1 0 0,-1 0 1 0 0,1 1-1 0 0,1 0 1 0 0,-13 8 0 0 0,6-3-550 0 0,-16 17 1 0 0,3-1-3375 0 0,19-17-1396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10135 0 0,'0'0'231'0'0,"0"0"29"0"0,0 0 19 0 0,0 0 37 0 0,0 0 125 0 0,0 0 58 0 0,0 0 11 0 0,0 0 2 0 0,0 0 0 0 0,0 0 0 0 0,0 3 0 0 0,0 0-304 0 0,0-1 0 0 0,-1 1 0 0 0,0 0 0 0 0,1-1 0 0 0,-1 1 0 0 0,0 0 0 0 0,0-1 0 0 0,0 1 0 0 0,-1-1 0 0 0,1 0 0 0 0,-1 1 0 0 0,-2 2 0 0 0,3-3-272 0 0,-23 41 1157 0 0,-32 78 1 0 0,42-89-1217 0 0,6-13 123 0 0,-31 80 0 0 0,34-83 0 0 0,0 0 0 0 0,1 0 0 0 0,1 0 0 0 0,-2 22 0 0 0,5-32 111 0 0,0 0 0 0 0,1 1-1 0 0,1 10 1 0 0,-1-16-64 0 0,-1-1 0 0 0,0 1 0 0 0,1-1 0 0 0,-1 1-1 0 0,0-1 1 0 0,1 0 0 0 0,-1 1 0 0 0,1-1 0 0 0,-1 0 0 0 0,1 1 0 0 0,-1-1 0 0 0,1 0 0 0 0,-1 1 0 0 0,1-1 0 0 0,-1 0-1 0 0,1 0 1 0 0,-1 0 0 0 0,1 1 0 0 0,-1-1 0 0 0,1 0 0 0 0,0 0 0 0 0,0 0 0 0 0,13 1 314 0 0,-9-2-343 0 0,0 0 0 0 0,1 0 0 0 0,-1 0 0 0 0,0-1 1 0 0,0 0-1 0 0,0 0 0 0 0,0 0 0 0 0,-1 0 0 0 0,6-4 0 0 0,39-30-48 0 0,-33 23 44 0 0,65-55-14 0 0,-3-3 0 0 0,106-125 0 0 0,-179 190 0 0 0,-1 1 0 0 0,1-1 0 0 0,-1 0 0 0 0,0 0 0 0 0,0 0 0 0 0,-1 0 0 0 0,1-1 0 0 0,-1 0 0 0 0,2-9 0 0 0,-5 15-90 0 0,1 1 1 0 0,-1-1-1 0 0,0 1 0 0 0,0-1 0 0 0,0 1 1 0 0,0-1-1 0 0,0 1 0 0 0,0-1 0 0 0,-1 1 1 0 0,1-1-1 0 0,0 1 0 0 0,0-1 1 0 0,0 1-1 0 0,0-1 0 0 0,-1 1 0 0 0,1-1 1 0 0,0 1-1 0 0,0-1 0 0 0,-1 1 0 0 0,1-1 1 0 0,0 1-1 0 0,-1-1 0 0 0,1 1 0 0 0,0 0 1 0 0,-1-1-1 0 0,1 1 0 0 0,-1 0 0 0 0,1 0 1 0 0,-1-1-1 0 0,1 1 0 0 0,0 0 0 0 0,-1 0 1 0 0,1-1-1 0 0,-1 1 0 0 0,1 0 0 0 0,-1 0 1 0 0,0 0-1 0 0,1 0 0 0 0,-1 0 1 0 0,1 0-1 0 0,-1 0 0 0 0,1 0 0 0 0,-1 0 1 0 0,1 0-1 0 0,-1 0 0 0 0,0 0 0 0 0,1 0 106 0 0,-9 0-1550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68 10135 0 0,'-2'-16'770'0'0,"-2"10"-532"0"0,3 6-236 0 0,1 0-1 0 0,0-1 1 0 0,0 1-1 0 0,-1-1 1 0 0,1 1 0 0 0,0 0-1 0 0,-1-1 1 0 0,1 1-1 0 0,0-1 1 0 0,0 1-1 0 0,0-1 1 0 0,0 1-1 0 0,0-1 1 0 0,-1 1-1 0 0,1-1 1 0 0,0 1-1 0 0,0-1 1 0 0,0 1 0 0 0,0-1-1 0 0,0 1 1 0 0,1-1-1 0 0,-1 1 1 0 0,0-1-1 0 0,0 1 1 0 0,0-1-1 0 0,0 1 1 0 0,0-1-1 0 0,1 1 1 0 0,-1-1-1 0 0,0 1 1 0 0,0-1 0 0 0,1 1-1 0 0,-1 0 1 0 0,1-1-1 0 0,0-2-7 0 0,-1 2 18 0 0,1 0 0 0 0,-1 0 0 0 0,0 0 0 0 0,0 0-1 0 0,0 0 1 0 0,0 0 0 0 0,0 0 0 0 0,-1 0 0 0 0,1 1 0 0 0,0-1-1 0 0,0 0 1 0 0,-1 0 0 0 0,1 0 0 0 0,0 0 0 0 0,-1 0-1 0 0,1 0 1 0 0,-1 1 0 0 0,1-1 0 0 0,-1 0 0 0 0,1 0 0 0 0,-1 1-1 0 0,-1-2 1 0 0,1 1 32 0 0,0 0 0 0 0,-1 1 0 0 0,1-1-1 0 0,0 1 1 0 0,-1-1 0 0 0,1 1 0 0 0,-1-1 0 0 0,1 1 0 0 0,-1 0-1 0 0,1 0 1 0 0,0 0 0 0 0,-1 0 0 0 0,-1 0 0 0 0,-5 1 163 0 0,1 0 1 0 0,-1 0-1 0 0,0 1 1 0 0,-8 3-1 0 0,-7 4-2 0 0,1 0-1 0 0,1 2 1 0 0,-1 0 0 0 0,-19 15-1 0 0,-77 62 2112 0 0,98-72-2002 0 0,-13 13-111 0 0,1 1 0 0 0,-44 56-1 0 0,71-80-164 0 0,0 1 0 0 0,1-1-1 0 0,0 1 1 0 0,0 0 0 0 0,0 0-1 0 0,1 0 1 0 0,0 0 0 0 0,-2 11 0 0 0,5-16-24 0 0,-1-1 0 0 0,1 1 1 0 0,-1 0-1 0 0,1 0 1 0 0,0 0-1 0 0,0 0 1 0 0,0-1-1 0 0,0 1 0 0 0,0 0 1 0 0,0 0-1 0 0,0 0 1 0 0,1 0-1 0 0,-1-1 0 0 0,1 1 1 0 0,-1 0-1 0 0,1 0 1 0 0,0-1-1 0 0,-1 1 1 0 0,1 0-1 0 0,0-1 0 0 0,0 1 1 0 0,0-1-1 0 0,1 1 1 0 0,-1-1-1 0 0,0 1 1 0 0,0-1-1 0 0,1 0 0 0 0,-1 0 1 0 0,1 0-1 0 0,-1 1 1 0 0,1-2-1 0 0,0 1 0 0 0,-1 0 1 0 0,1 0-1 0 0,0 0 1 0 0,-1-1-1 0 0,1 1 1 0 0,0-1-1 0 0,0 1 0 0 0,2-1 1 0 0,3 1 105 0 0,1 0 0 0 0,0-1-1 0 0,0 0 1 0 0,0-1 0 0 0,0 1 0 0 0,0-1 0 0 0,-1-1 0 0 0,1 0 0 0 0,8-3 0 0 0,13-5-203 0 0,28-15 1 0 0,-27 11 165 0 0,-11 5-83 0 0,0 0 0 0 0,-1-2 0 0 0,-1 0 0 0 0,25-20 0 0 0,-33 23 0 0 0,0 0 0 0 0,0-1 0 0 0,-1 0 0 0 0,0 0 0 0 0,0-1 0 0 0,-1 0 0 0 0,0-1 0 0 0,10-21 0 0 0,-14 22-28 0 0,0 0-1 0 0,0 0 0 0 0,-1-1 1 0 0,0 1-1 0 0,-1-1 0 0 0,0 0 1 0 0,-1 1-1 0 0,0-1 0 0 0,0 0 1 0 0,-1 1-1 0 0,-1-1 0 0 0,0 1 1 0 0,-3-11-1 0 0,4 19-71 0 0,0-1 1 0 0,0 1 0 0 0,0 0-1 0 0,0 0 1 0 0,-1 0-1 0 0,1-1 1 0 0,-1 2 0 0 0,0-1-1 0 0,1 0 1 0 0,-1 0-1 0 0,0 0 1 0 0,0 1-1 0 0,0-1 1 0 0,0 1 0 0 0,-5-3-1 0 0,7 4 100 0 0,0 0 0 0 0,-1 0 0 0 0,1 0 0 0 0,0-1 0 0 0,-1 1 0 0 0,1 0 0 0 0,0 0 0 0 0,-1 0 0 0 0,1 0 0 0 0,0 0 0 0 0,-1 0 0 0 0,1 0 0 0 0,-1 0 0 0 0,1 0 0 0 0,0 0 0 0 0,-1 0 0 0 0,1 0 0 0 0,0 0 0 0 0,-1 0 0 0 0,1 0 0 0 0,-1 0 0 0 0,1 0 0 0 0,0 0 0 0 0,-1 0 0 0 0,1 0 0 0 0,0 1 0 0 0,-1-1 0 0 0,1 0 0 0 0,0 0 0 0 0,-1 0 0 0 0,1 1 0 0 0,0-1 0 0 0,0 0 0 0 0,-1 1 0 0 0,1-1 0 0 0,0 0 0 0 0,0 0 0 0 0,-1 1 0 0 0,1-1 0 0 0,0 0 0 0 0,0 1 0 0 0,0-1 0 0 0,0 0 0 0 0,-1 1 0 0 0,1 0 0 0 0,-2 1-129 0 0,1 0-1 0 0,-1 0 1 0 0,0 0-1 0 0,1 0 1 0 0,-1 0-1 0 0,1 0 1 0 0,0 0-1 0 0,0 1 1 0 0,0-1-1 0 0,0 1 1 0 0,0-1-1 0 0,0 1 1 0 0,1-1-1 0 0,-1 1 1 0 0,1-1-1 0 0,0 1 1 0 0,0-1-1 0 0,0 1 0 0 0,0 0 1 0 0,0-1-1 0 0,1 4 1 0 0,2 3-894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41 15663 0 0,'2'-6'106'0'0,"-2"5"-48"0"0,1 0-1 0 0,-1 0 1 0 0,0 0 0 0 0,1 0 0 0 0,-1 0 0 0 0,1 0 0 0 0,-1 0 0 0 0,1 0-1 0 0,0 0 1 0 0,-1 1 0 0 0,1-1 0 0 0,0 0 0 0 0,-1 0 0 0 0,1 0 0 0 0,1 0-1 0 0,34-14 628 0 0,-31 14-681 0 0,2-2 67 0 0,-5 2 294 0 0,-1 1-321 0 0,-1 0-1 0 0,1 0 1 0 0,0 0 0 0 0,0 1-1 0 0,-1-1 1 0 0,1 0-1 0 0,0 0 1 0 0,-1 1-1 0 0,1-1 1 0 0,0 0 0 0 0,-1 1-1 0 0,1-1 1 0 0,0 1-1 0 0,-1-1 1 0 0,1 1 0 0 0,-1-1-1 0 0,1 1 1 0 0,-1-1-1 0 0,1 1 1 0 0,-1-1-1 0 0,1 1 1 0 0,-1 0 0 0 0,0-1-1 0 0,1 1 1 0 0,-1 0-1 0 0,0-1 1 0 0,1 1 0 0 0,-1 0-1 0 0,0 0 1 0 0,0-1-1 0 0,0 1 1 0 0,0 0-1 0 0,0-1 1 0 0,0 1 0 0 0,0 0-1 0 0,0 0 1 0 0,0-1-1 0 0,0 1 1 0 0,0 1 0 0 0,-1 3-68 0 0,1 0 1 0 0,-1 0 0 0 0,0 0 0 0 0,-1 0-1 0 0,-1 4 1 0 0,-14 30 488 0 0,-2-1-1 0 0,-25 40 1 0 0,-54 68 240 0 0,88-132-756 0 0,-38 54-133 0 0,-213 320 1531 0 0,117-136-3894 0 0,143-250 2035 0 0,1-2 0 0 0,0 0 0 0 0,1-2-1125 0 0,5-9-4502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 17503 0 0,'-19'2'1338'0'0,"21"16"-756"0"0,-1-14-498 0 0,0 0 0 0 0,1-1 0 0 0,0 1 0 0 0,-1 0 0 0 0,1 0-1 0 0,1-1 1 0 0,-1 1 0 0 0,1-1 0 0 0,-1 0 0 0 0,1 1 0 0 0,6 4 0 0 0,-4-4 26 0 0,1 0 0 0 0,-1 0 0 0 0,1-1 0 0 0,0 1 0 0 0,0-1 0 0 0,12 3 1 0 0,-3-1-54 0 0,0-2 0 0 0,1 0 0 0 0,0 0 0 0 0,-1-2 0 0 0,27 0 0 0 0,37-6 909 0 0,105-22 0 0 0,-150 21-938 0 0,373-73-413 0 0,-406 78 369 0 0,12-2-605 0 0,1 0-1 0 0,0 1 0 0 0,1 0 0 0 0,-1 1 0 0 0,25 1 0 0 0,-23 3-3042 0 0,1 0 1771 0 0,-12-3-154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26 13823 0 0,'0'0'315'0'0,"0"0"45"0"0,1-1 21 0 0,3-2-335 0 0,0 0-1 0 0,0 0 1 0 0,0 1 0 0 0,0 0-1 0 0,0-1 1 0 0,0 1-1 0 0,0 1 1 0 0,1-1 0 0 0,5-1-1 0 0,-2 2-45 0 0,0 4 71 0 0,-7-3 294 0 0,3 10 786 0 0,-4-9-1134 0 0,0-1 1 0 0,1 1-1 0 0,-1-1 1 0 0,0 1-1 0 0,1-1 1 0 0,-1 1-1 0 0,0 0 1 0 0,0-1-1 0 0,0 1 1 0 0,1 0-1 0 0,-1-1 1 0 0,0 1-1 0 0,0 0 1 0 0,0-1-1 0 0,0 1 1 0 0,0 0-1 0 0,0-1 1 0 0,0 1-1 0 0,-1-1 1 0 0,1 1-1 0 0,0 0 1 0 0,0-1-1 0 0,0 1 1 0 0,-1 1-1 0 0,-1 0-15 0 0,1 0-1 0 0,0-1 1 0 0,-1 1-1 0 0,0 0 1 0 0,1-1-1 0 0,-1 1 1 0 0,0-1-1 0 0,0 1 1 0 0,0-1-1 0 0,0 0 1 0 0,0 0-1 0 0,-4 2 1 0 0,-31 10-5 0 0,27-10 2 0 0,-219 81 2465 0 0,203-73-2231 0 0,2 2 0 0 0,0 1 1 0 0,0 1-1 0 0,2 0 0 0 0,0 2 0 0 0,-20 20 0 0 0,35-31-233 0 0,0 1 0 0 0,1-1 0 0 0,0 2 0 0 0,0-1 0 0 0,-6 11 0 0 0,11-16 0 0 0,0 0 0 0 0,-1 1 0 0 0,1-1 0 0 0,0 1 0 0 0,0-1 0 0 0,0 1 0 0 0,1-1 0 0 0,-1 1 0 0 0,1 0 0 0 0,-1-1 0 0 0,1 1 0 0 0,0 0 0 0 0,0-1 0 0 0,0 1 0 0 0,0 0 0 0 0,1 0 0 0 0,-1-1 0 0 0,1 1 0 0 0,-1-1 0 0 0,1 1 0 0 0,0 0 0 0 0,2 3 0 0 0,-1-3 88 0 0,1 0 0 0 0,-1 1 0 0 0,1-1 0 0 0,0 0 0 0 0,0-1 0 0 0,0 1 0 0 0,0 0 0 0 0,1-1 0 0 0,-1 0 0 0 0,1 1 0 0 0,-1-1 0 0 0,1-1 0 0 0,0 1 0 0 0,0-1 0 0 0,0 1 0 0 0,0-1 0 0 0,0 0 0 0 0,0 0-1 0 0,0-1 1 0 0,0 1 0 0 0,0-1 0 0 0,8 0 0 0 0,8-1-316 0 0,0-1-1 0 0,-1-1 0 0 0,30-8 0 0 0,-27 6-215 0 0,75-22-3786 0 0,-39 10-2397 0 0,-29 9 1716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71 11975 0 0,'4'-3'181'0'0,"1"-1"-1"0"0,0 0 1 0 0,0 1-1 0 0,10-5 1 0 0,13-10 218 0 0,-24 16-366 0 0,0-1 0 0 0,0 1 0 0 0,0 0 0 0 0,0 0 0 0 0,0 0 0 0 0,1 1 0 0 0,-1-1 0 0 0,8 0 0 0 0,18-8 2522 0 0,-27 9-1670 0 0,2 0-506 0 0,-16 17 1043 0 0,1-8-1271 0 0,-1 0 0 0 0,0-1 0 0 0,-21 10 0 0 0,-1 1-147 0 0,16-8-4 0 0,-3 2 0 0 0,-27 20 0 0 0,41-27 0 0 0,0 0 0 0 0,0 1 0 0 0,1 0 0 0 0,0 0 0 0 0,0 0 0 0 0,0 1 0 0 0,-7 13 0 0 0,10-15-106 0 0,-4 6 322 0 0,0 1-1 0 0,1 0 0 0 0,-7 24 0 0 0,11-33-156 0 0,1 0 0 0 0,-1 0-1 0 0,1 1 1 0 0,0-1 0 0 0,0 0 0 0 0,0 0 0 0 0,0 0-1 0 0,0 0 1 0 0,1 0 0 0 0,-1 0 0 0 0,1 0-1 0 0,0 1 1 0 0,0-2 0 0 0,0 1 0 0 0,0 0 0 0 0,1 0-1 0 0,-1 0 1 0 0,1 0 0 0 0,-1-1 0 0 0,1 1-1 0 0,4 3 1 0 0,-3-3 54 0 0,0 0 0 0 0,1 0 0 0 0,-1-1 0 0 0,1 1 0 0 0,0-1-1 0 0,-1 0 1 0 0,1 0 0 0 0,0 0 0 0 0,0-1 0 0 0,0 0 0 0 0,0 1 0 0 0,1-1 0 0 0,-1-1 0 0 0,0 1-1 0 0,0-1 1 0 0,1 1 0 0 0,6-1 0 0 0,0-1-111 0 0,1 0-1 0 0,0 0 1 0 0,0-1-1 0 0,-1 0 1 0 0,1-1 0 0 0,-1 0-1 0 0,0-1 1 0 0,0 0-1 0 0,0-1 1 0 0,17-10 0 0 0,-4 0-3 0 0,-1 0 1 0 0,0-2-1 0 0,27-26 1 0 0,-47 40 7 0 0,-1 1 0 0 0,0-1 1 0 0,0 1-1 0 0,0-1 0 0 0,-1 0 0 0 0,1 1 0 0 0,0-1 0 0 0,-1 0 0 0 0,0 0 0 0 0,0 0 1 0 0,0 0-1 0 0,0-1 0 0 0,0 1 0 0 0,-1 0 0 0 0,1 0 0 0 0,-1 0 0 0 0,0-1 1 0 0,0 1-1 0 0,0 0 0 0 0,-1 0 0 0 0,0-5 0 0 0,-1-2-349 0 0,-1 1 0 0 0,1-1 0 0 0,-2 1-1 0 0,0 0 1 0 0,-8-16 0 0 0,11 24 252 0 0,0-1 0 0 0,-1 0 0 0 0,1 1 0 0 0,0-1 0 0 0,-1 1 0 0 0,1 0 0 0 0,-1-1-1 0 0,0 1 1 0 0,1 0 0 0 0,-1 0 0 0 0,0 0 0 0 0,0 0 0 0 0,-2-1 0 0 0,-9 0-6178 0 0,13 2 205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16 287 15663 0 0,'0'0'356'0'0,"0"0"50"0"0,0 0 20 0 0,0 0-42 0 0,0 0-112 0 0,0 0 463 0 0,0 0 234 0 0,0 0 45 0 0,-9 5 2108 0 0,9-6-3118 0 0,0 1 0 0 0,-1 0 1 0 0,1 0-1 0 0,-1 0 0 0 0,1-1 0 0 0,0 1 0 0 0,-1 0 1 0 0,1 0-1 0 0,0-1 0 0 0,-1 1 0 0 0,1 0 0 0 0,0-1 0 0 0,0 1 1 0 0,-1-1-1 0 0,1 1 0 0 0,0 0 0 0 0,0-1 0 0 0,0 1 0 0 0,-1-1 1 0 0,1 1-1 0 0,0 0 0 0 0,0-1 0 0 0,0 1 0 0 0,0-1 0 0 0,0 1 1 0 0,0-1-1 0 0,0 1 0 0 0,0-1 0 0 0,0 1 0 0 0,0 0 1 0 0,0-1-1 0 0,0 1 0 0 0,0-1 0 0 0,0 1 0 0 0,0-1 0 0 0,1 1 1 0 0,-1-1-1 0 0,0 0 9 0 0,2-7-13 0 0,1 1 0 0 0,-1 0 0 0 0,1-1 0 0 0,1 1 0 0 0,-1 0 0 0 0,7-8 0 0 0,28-37 0 0 0,-28 39 0 0 0,0 1 0 0 0,1 1 0 0 0,0 0 0 0 0,0 0 0 0 0,1 1 0 0 0,1 0 0 0 0,0 1 0 0 0,0 1 0 0 0,1 0 0 0 0,-1 1 0 0 0,2 0 0 0 0,-1 1 0 0 0,1 1 0 0 0,0 0 0 0 0,17-2 0 0 0,-24 5 0 0 0,23-4 0 0 0,33-2 0 0 0,-55 8 0 0 0,-1-1 0 0 0,0 2 0 0 0,1-1 0 0 0,-1 1 0 0 0,0 0 0 0 0,1 1 0 0 0,-1-1 0 0 0,0 2 0 0 0,9 3 0 0 0,-14-5 0 0 0,-1 1 0 0 0,1-1 0 0 0,-1 1 0 0 0,0 0 0 0 0,0 0 0 0 0,0 0 0 0 0,0 0 0 0 0,0 0 0 0 0,0 0 0 0 0,0 0 0 0 0,-1 0 0 0 0,1 1 0 0 0,-1-1 0 0 0,0 1 0 0 0,1-1 0 0 0,-1 1 0 0 0,0 0 0 0 0,-1-1 0 0 0,1 1 0 0 0,0 0 0 0 0,-1 0 0 0 0,0 0 0 0 0,1-1 0 0 0,-1 1 0 0 0,0 0 0 0 0,-1 4 0 0 0,0-1 0 0 0,1 0 0 0 0,-1 0 0 0 0,-1-1 0 0 0,1 1 0 0 0,-1 0 0 0 0,0-1 0 0 0,0 0 0 0 0,-1 1 0 0 0,1-1 0 0 0,-1 0 0 0 0,-7 9 0 0 0,-1-1 0 0 0,-1 0 0 0 0,-1-1 0 0 0,0-1 0 0 0,-1 0 0 0 0,0 0 0 0 0,0-2 0 0 0,-1 1 0 0 0,0-2 0 0 0,-30 12 0 0 0,33-16 0 0 0,12-4 0 0 0,-1 0 0 0 0,1 0 0 0 0,0 0 0 0 0,0 1 0 0 0,-1-1 0 0 0,1 0 0 0 0,0 0 0 0 0,-1 0 0 0 0,1 0 0 0 0,0 0 0 0 0,-1 0 0 0 0,1 0 0 0 0,0 0 0 0 0,-1 0 0 0 0,1 0 0 0 0,0 0 0 0 0,-1 0 0 0 0,1 0 0 0 0,0 0 0 0 0,0 0 0 0 0,-1 0 0 0 0,1 0 0 0 0,0 0 0 0 0,-1 0 0 0 0,1-1 0 0 0,0 1 0 0 0,-1 0 0 0 0,1 0 0 0 0,0 0 0 0 0,0 0 0 0 0,-1-1 0 0 0,1 1 0 0 0,0 0 0 0 0,0 0 0 0 0,0-1 0 0 0,-1 1 0 0 0,1 0 0 0 0,0 0 0 0 0,0-1 0 0 0,0 1 0 0 0,-1 0 0 0 0,3-6 0 0 0,0 3 0 0 0,-1 0 0 0 0,1 1 0 0 0,0-1 0 0 0,1 0 0 0 0,-1 1 0 0 0,0-1 0 0 0,1 1 0 0 0,-1 0 0 0 0,1 0 0 0 0,0 0 0 0 0,0 0 0 0 0,4-2 0 0 0,11-8 0 0 0,32-30-463 0 0,55-42-1050 0 0,-78 65 1504 0 0,59-30 1 0 0,-71 42 8 0 0,0 1 0 0 0,1 1 0 0 0,-1 0 1 0 0,1 1-1 0 0,1 0 0 0 0,15-1 0 0 0,-24 5 0 0 0,0-1 0 0 0,0 0 0 0 0,0 1 0 0 0,0 0 0 0 0,0 0 0 0 0,13 2 0 0 0,-9 2 0 0 0,1 4 4 0 0,-10-4 21 0 0,-3-1 10 0 0,1-1 79 0 0,0 0-1 0 0,0 0 1 0 0,0 0-1 0 0,0 1 0 0 0,0-1 1 0 0,-1 0-1 0 0,1 1 1 0 0,-1-1-1 0 0,0 1 1 0 0,0-1-1 0 0,0 0 0 0 0,0 1 1 0 0,0-1-1 0 0,0 1 1 0 0,-2 4-1 0 0,-1 3-81 0 0,0 1-1 0 0,-6 12 0 0 0,2-6-12 0 0,-53 200-146 0 0,56-201 53 0 0,1 12-4985 0 0,3-26-1761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68 114 13823 0 0,'0'0'315'0'0,"0"0"45"0"0,0 0 21 0 0,0 2-49 0 0,0 0-296 0 0,-1 2-9 0 0,0 0-1 0 0,0 0 1 0 0,0 0-1 0 0,0 0 0 0 0,-4 6 1 0 0,5-9 338 0 0,0-1 122 0 0,0 0 22 0 0,0 0 71 0 0,0 1-456 0 0,0 0-1 0 0,1-1 1 0 0,-1 1 0 0 0,0-1-1 0 0,1 1 1 0 0,-1-1-1 0 0,0 1 1 0 0,1-1-1 0 0,-1 1 1 0 0,1-1 0 0 0,-1 0-1 0 0,1 1 1 0 0,-1-1-1 0 0,1 1 1 0 0,-1-1 0 0 0,1 0-1 0 0,0 0 1 0 0,-1 1-1 0 0,1-1 1 0 0,-1 0 0 0 0,1 0-1 0 0,0 0 1 0 0,-1 0-1 0 0,1 0 1 0 0,-1 1-1 0 0,2-2 1 0 0,18 3 1035 0 0,-5-5-874 0 0,-1 0 1 0 0,1 0-1 0 0,-1-1 0 0 0,0-1 0 0 0,18-9 0 0 0,-20 9-320 0 0,14-7 201 0 0,-2-2-1 0 0,0 0 1 0 0,40-33 0 0 0,-40 23 112 0 0,-23 23 222 0 0,-1 1-126 0 0,0 0-576 0 0,0 0 158 0 0,0-1-1 0 0,0 1 0 0 0,0-1 0 0 0,0 1 0 0 0,-1-1 0 0 0,1 1 0 0 0,0-1 0 0 0,0 1 0 0 0,-1-1 0 0 0,1 1 1 0 0,0 0-1 0 0,-1-1 0 0 0,1 1 0 0 0,0-1 0 0 0,-1 1 0 0 0,1 0 0 0 0,-1-1 0 0 0,1 1 0 0 0,0 0 0 0 0,-1 0 1 0 0,1-1-1 0 0,-1 1 0 0 0,1 0 0 0 0,-1 0 0 0 0,1 0 0 0 0,-1 0 0 0 0,1-1 0 0 0,-1 1 0 0 0,1 0 0 0 0,-1 0 1 0 0,0 0-1 0 0,-19 0-79 0 0,20 0 127 0 0,-9 1-3 0 0,0 1 0 0 0,0-1 0 0 0,0 2 0 0 0,0-1 0 0 0,0 1 0 0 0,1 1 0 0 0,-1 0 0 0 0,1 0 0 0 0,0 0 0 0 0,1 1 0 0 0,-1 0 0 0 0,1 1 0 0 0,-8 7 0 0 0,-7 7 0 0 0,2 2 0 0 0,-31 40 0 0 0,31-36 0 0 0,1 1 0 0 0,-29 58 0 0 0,42-72 0 0 0,0 0 0 0 0,1 1 0 0 0,1 0 0 0 0,0 0 0 0 0,1 0 0 0 0,0 0 0 0 0,1 1 0 0 0,1-1 0 0 0,0 18 0 0 0,1-31 5 0 0,0 1-1 0 0,0-1 0 0 0,0 0 1 0 0,1 1-1 0 0,-1-1 0 0 0,0 0 1 0 0,1 0-1 0 0,-1 1 0 0 0,0-1 1 0 0,1 0-1 0 0,0 0 0 0 0,-1 0 1 0 0,1 0-1 0 0,0 0 1 0 0,-1 0-1 0 0,1 0 0 0 0,0 0 1 0 0,0 0-1 0 0,0 0 0 0 0,0 0 1 0 0,0 0-1 0 0,0 0 0 0 0,1 0 1 0 0,1 0-31 0 0,-1 0 1 0 0,0 0-1 0 0,1-1 0 0 0,-1 1 1 0 0,0-1-1 0 0,1 0 0 0 0,-1 0 1 0 0,0 0-1 0 0,1 0 1 0 0,-1 0-1 0 0,5-1 0 0 0,4-1-480 0 0,0-1-1 0 0,-1-1 0 0 0,1 1 1 0 0,13-8-1 0 0,-7 2-2993 0 0,29-20 0 0 0,-16 6-2492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3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21191 0 0,'0'0'480'0'0,"0"0"67"0"0,0 0 31 0 0,2 0-56 0 0,7 2-341 0 0,1-1-162 0 0,-4 2-18 0 0,4 5-1 0 0,-9-7 0 0 0,1 0 0 0 0,-1 0 0 0 0,0-1 0 0 0,0 1 0 0 0,-1 0 0 0 0,1 0 0 0 0,0 0 0 0 0,0 0 0 0 0,0 0 0 0 0,-1 0 0 0 0,1 1 0 0 0,0-1 0 0 0,-1 0 0 0 0,1 0 0 0 0,-1 0 0 0 0,1 1 0 0 0,-1-1 0 0 0,0 0 0 0 0,0 1 0 0 0,1-1 0 0 0,-1 2 0 0 0,-1-1 0 0 0,1 0 0 0 0,0 0 0 0 0,-1-1 0 0 0,0 1 0 0 0,1 0 0 0 0,-1-1 0 0 0,0 1 0 0 0,0-1 0 0 0,0 1 0 0 0,0-1 0 0 0,0 1 0 0 0,0-1 0 0 0,0 0 0 0 0,-2 2 0 0 0,-3 2 0 0 0,0 0 0 0 0,-1-1 0 0 0,1 0 0 0 0,-1 0 0 0 0,-15 6 0 0 0,-26 10 0 0 0,-128 53 0 0 0,167-68 0 0 0,8-5 0 0 0,1 0 0 0 0,-1 0 0 0 0,1 1 0 0 0,-1-1 0 0 0,0 0 0 0 0,1 0 0 0 0,-1 1 0 0 0,1-1 0 0 0,-1 0 0 0 0,1 1 0 0 0,0-1 0 0 0,-1 1 0 0 0,1-1 0 0 0,-1 1 0 0 0,1-1 0 0 0,0 1 0 0 0,-1-1 0 0 0,1 1 0 0 0,0-1 0 0 0,-1 1 0 0 0,1-1 0 0 0,0 1 0 0 0,0 0 0 0 0,0-1 0 0 0,-1 1 0 0 0,1-1 0 0 0,0 1 0 0 0,0 1 0 0 0,0 0 0 0 0,-1 0 0 0 0,-1 2 0 0 0,6 11 0 0 0,-3-10 0 0 0,0-3 0 0 0,0 0 0 0 0,0 0 0 0 0,0 0 0 0 0,0 0 0 0 0,0 0 0 0 0,1 0 0 0 0,-1 0 0 0 0,1 0 0 0 0,-1 0 0 0 0,1 0 0 0 0,2 1 0 0 0,13 16 0 0 0,9 11 0 0 0,54 47 0 0 0,-71-70-8 0 0,-1 0-1 0 0,-1 1 1 0 0,1 0-1 0 0,-1 1 1 0 0,-1 0 0 0 0,1 0-1 0 0,-1 0 1 0 0,-1 1-1 0 0,5 11 1 0 0,-7-14 159 0 0,0 0 0 0 0,-1 1 0 0 0,1-1 0 0 0,-2 1 1 0 0,1-1-1 0 0,-1 1 0 0 0,0 0 0 0 0,-1-1 0 0 0,0 1 0 0 0,0 0 1 0 0,-1 0-1 0 0,1-1 0 0 0,-5 14 0 0 0,4-17-150 0 0,-1 0 0 0 0,0-1 0 0 0,0 1 0 0 0,0 0 0 0 0,-1-1 0 0 0,1 1 0 0 0,-1-1 0 0 0,0 0 0 0 0,0 0 0 0 0,0 0 0 0 0,0 0 0 0 0,0-1 0 0 0,-1 1 0 0 0,1-1 0 0 0,-1 0 0 0 0,0 0 0 0 0,0 0 0 0 0,0 0 0 0 0,-4 1 0 0 0,-3 1-2 0 0,-1-1 1 0 0,0 0-1 0 0,1 0 0 0 0,-1-2 1 0 0,-19 2-1 0 0,-64-4 1 0 0,80 0 0 0 0,0 0 0 0 0,1-2 0 0 0,0 1 0 0 0,-21-8 0 0 0,-1-7-1644 0 0,33 16 1194 0 0,1-1 1 0 0,-1 1-1 0 0,1-1 1 0 0,0 0-1 0 0,-1 0 1 0 0,1 0-1 0 0,0 0 1 0 0,0 0-1 0 0,0 0 1 0 0,0 0-1 0 0,-1-3 1 0 0,0-7-7513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208 108 10135 0 0,'0'0'231'0'0,"0"0"29"0"0,0 0 19 0 0,-1 3-41 0 0,1-3-251 0 0,-1 1-1 0 0,1 0 1 0 0,0-1-1 0 0,-1 1 1 0 0,1 0-1 0 0,-1-1 0 0 0,1 1 1 0 0,-1 0-1 0 0,1-1 1 0 0,-1 1-1 0 0,1-1 1 0 0,-1 1-1 0 0,0-1 1 0 0,1 1-1 0 0,-1-1 0 0 0,0 0 1 0 0,1 1-1 0 0,-1-1 1 0 0,0 0-1 0 0,1 1 1 0 0,-1-1-1 0 0,0 0 1 0 0,-1 0-1 0 0,0 0-450 0 0,2 0-43 0 0,0 0-73 0 0,-12 13-4322 0 0,2-5 4518 0 0,-11 5 4338 0 0,20-13-2999 0 0,1 0-290 0 0,-8 6 977 0 0,8-6-1523 0 0,-1 0 1 0 0,1 0 0 0 0,0 1 0 0 0,0-1-1 0 0,0 0 1 0 0,0 0 0 0 0,0 0 0 0 0,0 0-1 0 0,0 0 1 0 0,0 0 0 0 0,0 0 0 0 0,0 0-1 0 0,0 0 1 0 0,0 0 0 0 0,-1 1-1 0 0,1-1 1 0 0,0 0 0 0 0,0 0 0 0 0,0 0-1 0 0,0 0 1 0 0,0 0 0 0 0,0 0 0 0 0,0 0-1 0 0,0 1 1 0 0,0-1 0 0 0,0 0 0 0 0,0 0-1 0 0,0 0 1 0 0,0 0 0 0 0,0 0 0 0 0,0 0-1 0 0,0 0 1 0 0,0 1 0 0 0,0-1-1 0 0,1 0 1 0 0,-1 0 0 0 0,0 0 0 0 0,0 0-1 0 0,0 0 1 0 0,0 0 0 0 0,0 0 0 0 0,0 0-1 0 0,0 0 1 0 0,0 1 0 0 0,0-1 0 0 0,0 0-1 0 0,0 0 1 0 0,0 0 0 0 0,1 0 0 0 0,-1 0-1 0 0,0 0 1 0 0,0 0 0 0 0,0 0-1 0 0,0 0 1 0 0,0 0 0 0 0,0 0 0 0 0,0 0-1 0 0,1 0 1 0 0,-1 0 0 0 0,0 0 0 0 0,0 0-1 0 0,0 0 1 0 0,0 0 0 0 0,0 0 0 0 0,0 0-1 0 0,1 0 1 0 0,15 2 1804 0 0,20-2-1612 0 0,-2-5-296 0 0,49-8-16 0 0,138-37 0 0 0,-78 11 0 0 0,-102 28 0 0 0,46-19 0 0 0,-57 18 0 0 0,-1 4 0 0 0,-21 7 0 0 0,-6 4 0 0 0,-4 2 0 0 0,0 1 0 0 0,-1 0 0 0 0,0 0 0 0 0,0 0 0 0 0,-1-1 0 0 0,0 1 0 0 0,0-1 0 0 0,-7 8 0 0 0,-39 33 0 0 0,30-29 0 0 0,-25 21-21 0 0,-2-3 0 0 0,-64 37-1 0 0,-2 2-802 0 0,-36 21-280 0 0,21-11 1104 0 0,34-21 0 0 0,84-56 0 0 0,-1 0 0 0 0,1 1 0 0 0,0 0 0 0 0,1 1 0 0 0,-10 11 0 0 0,13-12-72 0 0,5-6-298 0 0,1-2-118 0 0,0 0-750 0 0,2 0-3060 0 0,12 0-1316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48 11975 0 0,'0'0'267'0'0,"0"0"42"0"0,1 2 17 0 0,0 0-283 0 0,1 0-1 0 0,-1 0 1 0 0,1 1 0 0 0,-1-1 0 0 0,1 1-1 0 0,-1 0 1 0 0,0-1 0 0 0,0 1-1 0 0,2 5 1 0 0,-3-6-44 0 0,-1-1 1 0 0,1 0-1 0 0,0 1 0 0 0,0-1 1 0 0,-1 1-1 0 0,1-1 0 0 0,-1 0 0 0 0,1 0 1 0 0,-1 1-1 0 0,1-1 0 0 0,-1 0 1 0 0,0 0-1 0 0,0 0 0 0 0,1 0 1 0 0,-1 1-1 0 0,0-1 0 0 0,0 0 1 0 0,0-1-1 0 0,0 1 0 0 0,0 0 0 0 0,0 0 1 0 0,-1 0-1 0 0,-1 0 0 0 0,-6 6 10 0 0,-2 1 349 0 0,-1 0 1 0 0,0 0 0 0 0,0-1-1 0 0,0-1 1 0 0,-1 0-1 0 0,1-1 1 0 0,-20 6 0 0 0,30-11 631 0 0,2 0 30 0 0,0 0-65 0 0,0 0-290 0 0,7-7 395 0 0,4-2-480 0 0,2 0 0 0 0,23-12 0 0 0,-21 13-272 0 0,14-6-109 0 0,1 1 0 0 0,58-17 1 0 0,-30 12-182 0 0,-24 6-23 0 0,-18 5-4 0 0,0 1-1 0 0,0 1 0 0 0,0 1 0 0 0,1 0 0 0 0,30-2 0 0 0,-46 6-327 0 0,-1 0-138 0 0,-4 10-475 0 0,1-3 936 0 0,-1-1 0 0 0,0-1 0 0 0,0 1 0 0 0,-1 0 0 0 0,0-1 0 0 0,0 0 0 0 0,0 0 0 0 0,0-1 0 0 0,-1 0 0 0 0,-6 5 0 0 0,-7 5 2 0 0,-203 145 12 0 0,147-112 0 0 0,-78 54 0 0 0,24-20 40 0 0,17-12-522 0 0,-49 31-1124 0 0,128-80 1606 0 0,13-8 0 0 0,-21 17 0 0 0,32-22 0 0 0,3-2 0 0 0,15-1 0 0 0,0-3 34 0 0,0 0 0 0 0,0-1-1 0 0,0-1 1 0 0,0 1 0 0 0,0-1-1 0 0,16-4 1 0 0,-3 1 132 0 0,76-15 1016 0 0,15-2-774 0 0,111-3-173 0 0,-175 22 370 0 0,-1 1-1 0 0,79 11 0 0 0,-116-8-541 0 0,-2 0-1113 0 0,-2-1-3573 0 0,-7-1 2577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247 191 10135 0 0,'0'0'231'0'0,"0"0"29"0"0,0 0 19 0 0,0 2 37 0 0,2-1-155 0 0,-1 18 1792 0 0,-1-16-1566 0 0,0-3 101 0 0,0 0 21 0 0,0 0 71 0 0,0 0 286 0 0,11 1 1144 0 0,0-1-1772 0 0,-1 0 0 0 0,0-1-1 0 0,1 0 1 0 0,12-4 0 0 0,4 0-203 0 0,60-9-35 0 0,32-6 0 0 0,-84 14 0 0 0,1-1 0 0 0,-2-3 0 0 0,1 0 0 0 0,-2-3 0 0 0,60-29 0 0 0,-84 37-106 0 0,0 1-1 0 0,-1-1 0 0 0,0-1 1 0 0,0 1-1 0 0,-1-1 0 0 0,1-1 1 0 0,7-9-1 0 0,-13 15-400 0 0,-4-9-517 0 0,2 8 993 0 0,-1 1-1 0 0,1 0 1 0 0,-1 0 0 0 0,0 0-1 0 0,0 0 1 0 0,0 0-1 0 0,0 0 1 0 0,0 0-1 0 0,1 1 1 0 0,-2-1 0 0 0,1 0-1 0 0,0 0 1 0 0,0 1-1 0 0,0-1 1 0 0,0 1 0 0 0,0-1-1 0 0,0 1 1 0 0,-1-1-1 0 0,1 1 1 0 0,0 0-1 0 0,0 0 1 0 0,-1-1 0 0 0,-1 1-1 0 0,-5 0-226 0 0,-1 0-1 0 0,-12 1 0 0 0,8 0 157 0 0,-18 1 102 0 0,1 1 0 0 0,-52 14 0 0 0,-58 23 0 0 0,80-21 0 0 0,-73 26 0 0 0,10 2 0 0 0,75-27 0 0 0,-34 16 0 0 0,71-30 0 0 0,0 0 0 0 0,0 1 0 0 0,1 0 0 0 0,0 1 0 0 0,-9 9 0 0 0,17-15 22 0 0,0-1-1 0 0,1 1 1 0 0,-1 0-1 0 0,1 0 1 0 0,-1 0 0 0 0,1 0-1 0 0,0 0 1 0 0,0 0-1 0 0,0 1 1 0 0,0-1-1 0 0,0 0 1 0 0,1 0-1 0 0,-1 1 1 0 0,1-1-1 0 0,-1 1 1 0 0,1-1 0 0 0,0 0-1 0 0,0 4 1 0 0,0-2 62 0 0,1 0 0 0 0,0 0 0 0 0,0-1 0 0 0,0 1 1 0 0,0 0-1 0 0,1-1 0 0 0,0 1 0 0 0,-1-1 0 0 0,1 1 0 0 0,4 4 1 0 0,0 0 113 0 0,1 0 0 0 0,0-1 1 0 0,0 0-1 0 0,1 0 1 0 0,0-1-1 0 0,0 0 0 0 0,17 10 1 0 0,-12-10-29 0 0,0 0 0 0 0,1-1-1 0 0,-1 0 1 0 0,1-1 0 0 0,0-1 0 0 0,25 3 0 0 0,-12-4-194 0 0,1-1 0 0 0,42-5 0 0 0,58 0 24 0 0,-119 5-2 0 0,1 0 0 0 0,0 0 0 0 0,18 6 0 0 0,-3-1-866 0 0,-17-2-3176 0 0,-6-2 2554 0 0,7 5-4124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1397 36 10135 0 0,'5'-5'64'0'0,"-4"3"-1"0"0,1-1 0 0 0,0 1 0 0 0,1 0 0 0 0,-1 0 0 0 0,0 0 0 0 0,1 1 0 0 0,-1-1 0 0 0,1 0 0 0 0,-1 1 0 0 0,1 0 0 0 0,0 0 0 0 0,-1-1-1 0 0,1 2 1 0 0,3-2 0 0 0,38-3-15 0 0,-36 4 43 0 0,-8 4 134 0 0,-9 3 353 0 0,8-5-502 0 0,-22 12 310 0 0,-1 0 0 0 0,-26 10 0 0 0,-19 9-426 0 0,-848 541 40 0 0,778-484 0 0 0,97-63 0 0 0,-15 7-41 0 0,-20 14 435 0 0,65-39-88 0 0,1 1 0 0 0,0 0 0 0 0,1 1 0 0 0,-14 14 0 0 0,23-21-293 0 0,-1-1 0 0 0,0 0 0 0 0,1 0 0 0 0,-1 0-1 0 0,1 1 1 0 0,-1-1 0 0 0,1 1 0 0 0,0-1 0 0 0,0 1 0 0 0,1 0 0 0 0,-1-1 0 0 0,0 1 0 0 0,1 0 0 0 0,0 0 0 0 0,-1 2 0 0 0,1-3 24 0 0,1 0 0 0 0,-1 0 0 0 0,1 0 0 0 0,-1-1 0 0 0,1 1 0 0 0,0 0 0 0 0,0-1 0 0 0,-1 1 0 0 0,1 0 0 0 0,0-1 0 0 0,0 1 0 0 0,1-1 0 0 0,-1 0 0 0 0,0 1 0 0 0,0-1 0 0 0,1 0 1 0 0,-1 0-1 0 0,1 0 0 0 0,-1 1 0 0 0,1-2 0 0 0,-1 1 0 0 0,1 0 0 0 0,3 1 0 0 0,8 4 65 0 0,1-1-1 0 0,0-1 1 0 0,1 0 0 0 0,20 2 0 0 0,62 3 388 0 0,-37-5-372 0 0,181 4-1370 0 0,-228-8 515 0 0,0-2-1 0 0,-1 1 0 0 0,18-6 1 0 0,1-4-797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88 374 13823 0 0,'0'0'315'0'0,"0"0"45"0"0,0 0 21 0 0,-2 1-49 0 0,-4 3-110 0 0,-1 0 0 0 0,1 0 0 0 0,-1-1 1 0 0,0 0-1 0 0,-1-1 0 0 0,1 1 0 0 0,0-1 0 0 0,-12 2 0 0 0,11-5-73 0 0,4-6-133 0 0,5 6 24 0 0,-1-1 0 0 0,0 1 1 0 0,0-1-1 0 0,1 1 0 0 0,-1-1 0 0 0,1 1 0 0 0,-1-1 0 0 0,1 1 0 0 0,0-1 0 0 0,-1 1 1 0 0,1 0-1 0 0,0-1 0 0 0,0 1 0 0 0,0 0 0 0 0,0 0 0 0 0,2-2 0 0 0,22-19 999 0 0,-19 17-877 0 0,164-119 31 0 0,-76 60-622 0 0,-92 63 424 0 0,131-89-900 0 0,-114 79 791 0 0,1 1 1 0 0,0 0-1 0 0,1 1 1 0 0,0 2 0 0 0,25-7-1 0 0,-38 13 114 0 0,-1 0 0 0 0,1 0 0 0 0,0 1 0 0 0,0 0 0 0 0,0 0 0 0 0,11 2 0 0 0,-3 2 0 0 0,-12 0 0 0 0,-2-1 0 0 0,-1-2 0 0 0,0 0 0 0 0,1 0 0 0 0,-1 0 0 0 0,0 0 0 0 0,0 0 0 0 0,0 1 0 0 0,0-1 0 0 0,0 0 0 0 0,0 1 0 0 0,0-1 0 0 0,0 1 0 0 0,-1-1 0 0 0,1 1 0 0 0,0 0 0 0 0,-1-1 0 0 0,1 3 0 0 0,1 2 0 0 0,-2-2 7 0 0,1-1-1 0 0,0 0 1 0 0,-1 1-1 0 0,1-1 1 0 0,-1 1 0 0 0,0-1-1 0 0,0 1 1 0 0,-1-1-1 0 0,1 0 1 0 0,-1 1-1 0 0,1-1 1 0 0,-1 1-1 0 0,-2 4 1 0 0,-2 4 96 0 0,0 1 0 0 0,-7 11 1 0 0,-93 152 1470 0 0,85-145-1558 0 0,4 3-892 0 0,15-32-360 0 0,1-2-3062 0 0,0 0-1316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94 10135 0 0,'1'0'231'0'0,"3"-1"-110"0"0,19-10 535 0 0,-17 7-530 0 0,-5 3 267 0 0,-1 1 106 0 0,0 0 11 0 0,0 0-67 0 0,0 0-222 0 0,0 0 166 0 0,0 0 101 0 0,0 0 21 0 0,0 0-66 0 0,0 0-222 0 0,0 0 166 0 0,0 0 101 0 0,2 0 21 0 0,-1 0-457 0 0,3 0 17 0 0,1-1 1 0 0,0 1-1 0 0,0-1 1 0 0,0 0-1 0 0,0 0 1 0 0,-1-1 0 0 0,8-2-1 0 0,-6 2 48 0 0,14-6-12 0 0,-18 8-255 0 0,5 0 134 0 0,0 0 16 0 0,2 1 0 0 0,5 6 0 0 0,6 3 0 0 0,-15-7 0 0 0,19 6 0 0 0,-21-7 0 0 0,16 1 0 0 0,-8-2 0 0 0,-1-1 0 0 0,1-1 0 0 0,0 0 0 0 0,-1 0 0 0 0,1-1 0 0 0,10-4 0 0 0,-6 3 0 0 0,9 0 0 0 0,-20 3 0 0 0,0-1 0 0 0,0 1 0 0 0,0-1 0 0 0,0 0 0 0 0,0 0 0 0 0,0 0 0 0 0,5-2 0 0 0,14-7 0 0 0,-15 6 0 0 0,0 1 0 0 0,-1-1 0 0 0,14-9 0 0 0,-20 13 0 0 0,-1-1 0 0 0,1 1 0 0 0,-1 0 0 0 0,0 0 0 0 0,1-1 0 0 0,-1 1 0 0 0,0 0 0 0 0,1-1 0 0 0,-1 1 0 0 0,0 0 0 0 0,0-1 0 0 0,0 1 0 0 0,1-1 0 0 0,-1 1 0 0 0,0-1 0 0 0,0 1 0 0 0,0 0 0 0 0,1-1 0 0 0,-2-1 0 0 0,1 1 0 0 0,0 0 0 0 0,0 0 0 0 0,-1 0 0 0 0,1 0 0 0 0,0 0 0 0 0,-1 1 0 0 0,1-1 0 0 0,-1 0 0 0 0,1 0 0 0 0,-1 0 0 0 0,0 0 0 0 0,1 0 0 0 0,-1 1 0 0 0,0-1 0 0 0,1 0 0 0 0,-1 0 0 0 0,0 1 0 0 0,0-1 0 0 0,0 1 0 0 0,0-1 0 0 0,0 1 0 0 0,0-1 0 0 0,1 1 0 0 0,-1-1 0 0 0,0 1 0 0 0,-2 0 0 0 0,-1-2 0 0 0,0 1 0 0 0,-1 0 0 0 0,1 1 0 0 0,-1-1 0 0 0,-5 1 0 0 0,-30 2-468 0 0,0 2 1 0 0,1 2-1 0 0,-45 12 0 0 0,44-9 307 0 0,23-5 164 0 0,1 0-1 0 0,1 1 0 0 0,-1 1 1 0 0,1 0-1 0 0,0 1 1 0 0,0 1-1 0 0,1 0 0 0 0,0 1 1 0 0,0 1-1 0 0,1 0 1 0 0,0 0-1 0 0,1 1 0 0 0,0 1 1 0 0,1 0-1 0 0,0 1 1 0 0,1 0-1 0 0,1 1 0 0 0,0 0 1 0 0,-13 27-1 0 0,20-36 52 0 0,0 0-1 0 0,1 0 0 0 0,0 0 0 0 0,0 0 1 0 0,0 0-1 0 0,0 1 0 0 0,1-1 0 0 0,0 0 1 0 0,0 0-1 0 0,0 0 0 0 0,1 0 0 0 0,0 1 1 0 0,-1-1-1 0 0,2 0 0 0 0,-1 0 0 0 0,1 0 1 0 0,0-1-1 0 0,2 6 0 0 0,-2-6-18 0 0,0-1 1 0 0,0 0-1 0 0,0 0 0 0 0,1 0 0 0 0,-1 0 1 0 0,1-1-1 0 0,-1 1 0 0 0,1-1 0 0 0,0 1 1 0 0,0-1-1 0 0,0 0 0 0 0,0 0 0 0 0,1 0 0 0 0,-1-1 1 0 0,0 1-1 0 0,1-1 0 0 0,-1 0 0 0 0,1 0 1 0 0,-1 0-1 0 0,1 0 0 0 0,0 0 0 0 0,0-1 1 0 0,-1 0-1 0 0,1 0 0 0 0,6 0 0 0 0,2-2 136 0 0,0 0 0 0 0,0-1-1 0 0,0 0 1 0 0,0-1 0 0 0,20-9-1 0 0,-14 5 172 0 0,-1-2-1 0 0,30-21 0 0 0,-29 16-341 0 0,0-2 0 0 0,-1 0 0 0 0,19-26 0 0 0,-106 133 0 0 0,58-77 0 0 0,-1-1 0 0 0,1-1 0 0 0,-22 15 0 0 0,-3 3 0 0 0,-102 107 0 0 0,59-54 0 0 0,43-46 0 0 0,-153 165 0 0 0,151-152-89 0 0,-91 118-1008 0 0,97-120 694 0 0,-45 86 0 0 0,73-123 455 0 0,0 1 1 0 0,1-1-1 0 0,0 1 0 0 0,1 0 0 0 0,-3 15 0 0 0,6-24-28 0 0,0 1 0 0 0,-1 0 0 0 0,1 0-1 0 0,0 0 1 0 0,1 0 0 0 0,-1 0 0 0 0,1-1 0 0 0,-1 1-1 0 0,1 0 1 0 0,0 0 0 0 0,1 4 0 0 0,-1-6-10 0 0,0 1-1 0 0,0 0 1 0 0,1-1 0 0 0,-1 0 0 0 0,0 1 0 0 0,0-1 0 0 0,1 0 0 0 0,-1 1 0 0 0,1-1-1 0 0,-1 0 1 0 0,1 0 0 0 0,0 0 0 0 0,-1 0 0 0 0,1-1 0 0 0,0 1 0 0 0,0 0 0 0 0,-1-1-1 0 0,1 1 1 0 0,3 0 0 0 0,3 0 139 0 0,0-1-1 0 0,0 1 0 0 0,0-1 1 0 0,-1-1-1 0 0,1 0 1 0 0,10-1-1 0 0,47-14-113 0 0,-54 12-29 0 0,30-7-292 0 0,-1-3 0 0 0,-1-1-1 0 0,0-2 1 0 0,-1-1 0 0 0,0-2 0 0 0,54-40-1 0 0,-85 54 198 0 0,-1 1 0 0 0,1-2 1 0 0,7-9-1 0 0,5-9-3662 0 0,-17 22 3003 0 0,13-16-4674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103 112 10135 0 0,'0'0'231'0'0,"0"0"29"0"0,0 0 19 0 0,3 0-41 0 0,7-1-112 0 0,-7 1 267 0 0,-2 0-300 0 0,-1 0 0 0 0,1 0-1 0 0,0 0 1 0 0,-1 1 0 0 0,1-1 0 0 0,0 0 0 0 0,-1 1 0 0 0,1-1-1 0 0,0 0 1 0 0,-1 1 0 0 0,1-1 0 0 0,-1 1 0 0 0,1-1 0 0 0,-1 1-1 0 0,1-1 1 0 0,-1 1 0 0 0,1 0 0 0 0,-1-1 0 0 0,0 1-1 0 0,1-1 1 0 0,-1 2 0 0 0,6 19 1122 0 0,-5-13-881 0 0,-1-1 0 0 0,0 1 0 0 0,-2 11 0 0 0,-5 13 466 0 0,-2 0 0 0 0,-2-1 0 0 0,-27 58-1 0 0,35-81-830 0 0,-18 34 31 0 0,-10 25 0 0 0,28-60 0 0 0,0 1 0 0 0,0 0 0 0 0,1 1 0 0 0,1-1 0 0 0,0 0 0 0 0,-1 12 0 0 0,3-6 0 0 0,-1-14 0 0 0,0 1 0 0 0,0-1 0 0 0,0 0 0 0 0,0 1 0 0 0,0-1 0 0 0,0 1 0 0 0,0-1 0 0 0,0 0 0 0 0,0 1 0 0 0,0-1 0 0 0,0 1 0 0 0,0-1 0 0 0,0 0 0 0 0,1 1 0 0 0,-1-1 0 0 0,0 1 0 0 0,0-1 0 0 0,0 0 0 0 0,1 1 0 0 0,-1-1 0 0 0,0 0 0 0 0,0 1 0 0 0,1-1 0 0 0,-1 0 0 0 0,0 0 0 0 0,0 1 0 0 0,1-1 0 0 0,-1 0 0 0 0,1 0 0 0 0,-1 1 0 0 0,0-1 0 0 0,1 0 0 0 0,-1 0 0 0 0,0 0 0 0 0,1 0 0 0 0,-1 0 0 0 0,1 0 0 0 0,-1 1 0 0 0,0-1 0 0 0,1 0 0 0 0,-1 0 0 0 0,1 0 0 0 0,-1 0 0 0 0,0-1 0 0 0,1 1 0 0 0,-1 0 0 0 0,1 0 0 0 0,0 0 0 0 0,-1 0 0 0 0,7-1-2 0 0,0 0 1 0 0,-1 0-1 0 0,1 0 0 0 0,-1-1 0 0 0,0 0 0 0 0,1 0 1 0 0,-1 0-1 0 0,0-1 0 0 0,0 0 0 0 0,6-4 1 0 0,9-8 218 0 0,24-19 1 0 0,-43 33-191 0 0,43-40 765 0 0,50-55 1 0 0,-18 16-773 0 0,61-63-20 0 0,-118 124-270 0 0,0 1 0 0 0,26-19-1 0 0,20-16-894 0 0,-53 42 1149 0 0,-5 6-57 0 0,-5 6-156 0 0,-4 5-755 0 0,-5 33-1987 0 0,-2-17 1436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398 219 11975 0 0,'6'-33'770'0'0,"-1"9"13"0"0,-1 1 0 0 0,1-33 0 0 0,-5 51-861 0 0,0 1 1 0 0,0-1-1 0 0,-1 1 0 0 0,0-1 1 0 0,0 1-1 0 0,0-1 0 0 0,-1 1 1 0 0,1 0-1 0 0,-1 0 0 0 0,-4-8 1 0 0,5 10 36 0 0,-1 0-1 0 0,1 0 1 0 0,-1 0 0 0 0,0 1 0 0 0,1-1 0 0 0,-1 0 0 0 0,0 1 0 0 0,0-1 0 0 0,0 1 0 0 0,0-1-1 0 0,0 1 1 0 0,0 0 0 0 0,0 0 0 0 0,-1 0 0 0 0,1 0 0 0 0,0 0 0 0 0,-1 1 0 0 0,1-1 0 0 0,0 1 0 0 0,-1-1-1 0 0,-3 1 1 0 0,-9 1 240 0 0,1 0-1 0 0,-1 1 1 0 0,1 1-1 0 0,0 0 1 0 0,0 1-1 0 0,0 0 1 0 0,-26 13-1 0 0,13-3 417 0 0,0 1 0 0 0,-42 32-1 0 0,57-38-467 0 0,0 1-1 0 0,1 0 0 0 0,-14 17 0 0 0,21-23-78 0 0,1 1 1 0 0,0-1-1 0 0,0 0 0 0 0,0 1 0 0 0,1-1 0 0 0,-1 1 0 0 0,1 0 0 0 0,0 0 0 0 0,1 0 0 0 0,-1 0 1 0 0,1 0-1 0 0,0 0 0 0 0,-1 6 0 0 0,3-7-50 0 0,0-1 0 0 0,0 1-1 0 0,0 0 1 0 0,0-1 0 0 0,0 0 0 0 0,1 1 0 0 0,0-1 0 0 0,-1 0-1 0 0,1 0 1 0 0,0 0 0 0 0,1 0 0 0 0,2 3 0 0 0,-4-5-66 0 0,1 0 1 0 0,-1 0 0 0 0,1 0-1 0 0,-1 0 1 0 0,1 0 0 0 0,0 0-1 0 0,-1-1 1 0 0,1 1-1 0 0,0-1 1 0 0,0 1 0 0 0,0-1-1 0 0,-1 0 1 0 0,1 1-1 0 0,4-1 1 0 0,-3 0 86 0 0,14 0 226 0 0,1-1-1 0 0,-1 0 1 0 0,0-1-1 0 0,1-1 1 0 0,28-9 0 0 0,5 0-296 0 0,-30 6 31 0 0,-16 4 0 0 0,-1 1 0 0 0,1 0 0 0 0,-1 0 0 0 0,1 0 0 0 0,5 0 0 0 0,-10 1 0 0 0,0 0 0 0 0,1 0 0 0 0,-1 0 0 0 0,0 0 0 0 0,0 0 0 0 0,1 0 0 0 0,-1 0 0 0 0,0 0 0 0 0,0 0 0 0 0,0 0 0 0 0,1 0 0 0 0,-1 0 0 0 0,0 0 0 0 0,0 0 0 0 0,1 0 0 0 0,-1 1 0 0 0,0-1 0 0 0,0 0 0 0 0,0 0 0 0 0,1 0 0 0 0,-1 0 0 0 0,0 0 0 0 0,0 1 0 0 0,0-1 0 0 0,0 0 0 0 0,1 0 0 0 0,-1 0 0 0 0,0 0 0 0 0,0 1 0 0 0,0-1 0 0 0,0 0 0 0 0,0 0 0 0 0,0 1 0 0 0,0-1 0 0 0,1 0 0 0 0,-1 0 0 0 0,0 0 0 0 0,0 1 0 0 0,0-1 0 0 0,0 0 0 0 0,0 0 0 0 0,0 1 0 0 0,0-1 0 0 0,0 0 0 0 0,0 0 0 0 0,0 1 0 0 0,0-1 0 0 0,-1 0 0 0 0,1 0 0 0 0,0 0 0 0 0,0 1 0 0 0,0-1 0 0 0,0 0 0 0 0,0 0 0 0 0,0 1 0 0 0,-1-1 0 0 0,-5 10 0 0 0,5-9 0 0 0,-49 62-1384 0 0,47-60 869 0 0,1 1 0 0 0,0-1 0 0 0,1 0 0 0 0,-1 1 0 0 0,1-1 0 0 0,-3 8 0 0 0,4-10 374 0 0,0 1 0 0 0,-1 0 1 0 0,1-1-1 0 0,0 1 1 0 0,0-1-1 0 0,0 1 1 0 0,0-1-1 0 0,0 1 0 0 0,0 0 1 0 0,0-1-1 0 0,1 1 1 0 0,-1-1-1 0 0,0 1 1 0 0,1-1-1 0 0,0 1 0 0 0,-1-1 1 0 0,2 3-1 0 0,-1-3-371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41 15663 0 0,'2'0'356'0'0,"7"-3"-135"0"0,-1 1-1 0 0,1-2 0 0 0,9-4 0 0 0,18-7 263 0 0,-14 8-483 0 0,-21 7 0 0 0,-1 0 0 0 0,0 0 0 0 0,0 0 0 0 0,0-1 0 0 0,1 1 0 0 0,-1 0 0 0 0,0 0 0 0 0,0 0 0 0 0,1 0 0 0 0,-1 0 0 0 0,0 0 0 0 0,1 0 0 0 0,-1 0 0 0 0,0 0 0 0 0,0 0 0 0 0,1 0 0 0 0,-1 0 0 0 0,0 0 0 0 0,0 0 0 0 0,1 0 0 0 0,-1 0 0 0 0,0 0 0 0 0,1 0 0 0 0,-1 0 0 0 0,0 0 0 0 0,0 0 0 0 0,1 0 0 0 0,-1 1 0 0 0,0-1 0 0 0,0 0 0 0 0,0 0 0 0 0,1 0 0 0 0,-1 0 0 0 0,0 1 0 0 0,0-1 0 0 0,0 0 0 0 0,1 0 0 0 0,-1 1 0 0 0,0-1 0 0 0,0 0 0 0 0,0 0 0 0 0,0 0 0 0 0,0 1 0 0 0,0-1 0 0 0,1 0 0 0 0,-1 1 0 0 0,0-1 0 0 0,0 0 0 0 0,0 0 0 0 0,0 1 0 0 0,0-1 0 0 0,0 0 0 0 0,0 0 0 0 0,0 1 0 0 0,0-1 0 0 0,0 0 0 0 0,0 1 0 0 0,0-1 0 0 0,-1 0 0 0 0,1 0 0 0 0,0 1 0 0 0,0-1 0 0 0,0 0 0 0 0,0 0 0 0 0,0 1 0 0 0,-1-1 0 0 0,1 1 0 0 0,-1 4 0 0 0,0 0 0 0 0,-1 1 0 0 0,0-1 0 0 0,0 0 0 0 0,0 0 0 0 0,0 0 0 0 0,-6 8 0 0 0,-25 33 0 0 0,15-23 0 0 0,-198 274 0 0 0,176-242 0 0 0,15-23 0 0 0,-34 59 0 0 0,37-51-605 0 0,7-14-485 0 0,1 0 1 0 0,2 2-1 0 0,-10 28 0 0 0,21-54 574 0 0,1-2 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 15663 0 0,'11'-1'356'0'0,"-9"0"50"0"0,-2 1 20 0 0,0 0-42 0 0,0 2-250 0 0,1 3-79 0 0,0-1 1 0 0,0 1 0 0 0,-1-1-1 0 0,0 1 1 0 0,1 0 0 0 0,-2-1-1 0 0,1 1 1 0 0,-1-1 0 0 0,1 1-1 0 0,-1-1 1 0 0,-2 7 0 0 0,-4 10 440 0 0,-11 21-1 0 0,7-16-265 0 0,-34 74-151 0 0,-67 110 1 0 0,43-87-74 0 0,34-58 97 0 0,-95 167-2182 0 0,114-207 2070 0 0,-15 25-1834 0 0,30-48 830 0 0,1-2-10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15663 0 0,'0'0'356'0'0,"0"0"50"0"0,-1 1 20 0 0,-18 125-51 0 0,17-107-343 0 0,2 0-1 0 0,0-1 0 0 0,1 1 1 0 0,6 33-1 0 0,-5-41-28 0 0,0 0 0 0 0,1-1-1 0 0,0 0 1 0 0,1 1 0 0 0,9 17 0 0 0,-11-25-7 0 0,0 0 0 0 0,0 0 1 0 0,0-1-1 0 0,1 1 1 0 0,-1-1-1 0 0,1 1 1 0 0,-1-1-1 0 0,1 0 1 0 0,0 0-1 0 0,0 0 1 0 0,0 0-1 0 0,0-1 0 0 0,0 1 1 0 0,1-1-1 0 0,-1 0 1 0 0,0 0-1 0 0,0 0 1 0 0,1 0-1 0 0,-1-1 1 0 0,1 1-1 0 0,-1-1 0 0 0,7 0 1 0 0,-1-1-383 0 0,1 0 0 0 0,0 0 0 0 0,-1-1 0 0 0,1 0 0 0 0,8-4 0 0 0,5-2-5073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5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13823 0 0,'0'0'630'0'0,"0"0"-13"0"0,0 0-320 0 0,0 0 105 0 0,0 0 87 0 0,0 1 20 0 0,-70 150 3445 0 0,40-98-3704 0 0,-1-2 0 0 0,-45 55 0 0 0,-87 85-250 0 0,15-18 0 0 0,15 11 0 0 0,116-156-203 0 0,-76 130 677 0 0,81-134-1087 0 0,1 1 0 0 0,1 0 1 0 0,1 1-1 0 0,-9 45 0 0 0,16-57-410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8287 0 0,'0'0'191'0'0,"0"0"26"0"0,0 0 9 0 0,3 0-34 0 0,21 2 310 0 0,-28-2-287 0 0,-1 1-1 0 0,0 0 1 0 0,0 0-1 0 0,1 0 0 0 0,-1 1 1 0 0,0 0-1 0 0,-4 2 1 0 0,-25 8 1125 0 0,29-10-1248 0 0,0-1-1 0 0,0 1 0 0 0,1 0 0 0 0,-1 0 0 0 0,1 1 1 0 0,-6 3-1 0 0,-17 8-122 0 0,18-10 109 0 0,2-1-1 0 0,-1 1 0 0 0,0 0 0 0 0,1 1 1 0 0,-1 0-1 0 0,2 0 0 0 0,-1 1 0 0 0,-7 7 1 0 0,-4 6 474 0 0,-20 30 0 0 0,8-10-304 0 0,8-12-248 0 0,-91 105 0 0 0,110-129 0 0 0,-1 1 0 0 0,0 0 0 0 0,0 0 0 0 0,1 0 0 0 0,-1 0 0 0 0,1 1 0 0 0,0 0 0 0 0,0-1 0 0 0,0 1 0 0 0,1 0 0 0 0,0 0 0 0 0,0 1 0 0 0,0-1 0 0 0,-2 9 0 0 0,5-4 0 0 0,0-8 0 0 0,0 1 0 0 0,1-1 0 0 0,-1 0 0 0 0,0 0 0 0 0,1 0 0 0 0,-1 0 0 0 0,1 0 0 0 0,0 0 0 0 0,-1 0 0 0 0,1 0 0 0 0,0-1 0 0 0,0 1 0 0 0,0-1 0 0 0,0 1 0 0 0,1-1 0 0 0,-1 0 0 0 0,4 2 0 0 0,-1-2 0 0 0,-1 0 0 0 0,0 0 0 0 0,0 0 0 0 0,0 0 0 0 0,1 0 0 0 0,-1-1 0 0 0,1 0 0 0 0,-1 0 0 0 0,6-1 0 0 0,129-29-532 0 0,-92 18-88 0 0,75-9 0 0 0,-104 19-1082 0 0,-2 2-2736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17 8287 0 0,'0'0'191'0'0,"0"0"26"0"0,0 0 9 0 0,0 0 42 0 0,0 0 158 0 0,-1-1 72 0 0,-2 1-419 0 0,0-1 0 0 0,-1 1-1 0 0,1 0 1 0 0,0 0 0 0 0,0 0 0 0 0,0 0 0 0 0,0 1 0 0 0,0-1 0 0 0,0 1 0 0 0,0 0 0 0 0,-6 2 0 0 0,-9 2 92 0 0,-1 0 325 0 0,0 1 0 0 0,1 1 0 0 0,-1 1 0 0 0,1 0 0 0 0,-21 14 0 0 0,34-18-442 0 0,1-1-1 0 0,0 1 0 0 0,0-1 1 0 0,0 1-1 0 0,0 1 0 0 0,0-1 1 0 0,1 0-1 0 0,0 1 0 0 0,0 0 1 0 0,0 0-1 0 0,1-1 0 0 0,-1 2 1 0 0,1-1-1 0 0,1 0 0 0 0,-1 0 1 0 0,1 1-1 0 0,-1-1 0 0 0,1 1 1 0 0,1-1-1 0 0,-1 9 0 0 0,0 9-2 0 0,0-20-26 0 0,1-1-1 0 0,-1 1 1 0 0,1-1-1 0 0,0 1 1 0 0,0-1-1 0 0,0 1 1 0 0,0-1-1 0 0,0 0 1 0 0,1 1-1 0 0,-1-1 1 0 0,1 1-1 0 0,0-1 0 0 0,-1 0 1 0 0,1 1-1 0 0,2 2 1 0 0,-2-3 11 0 0,1-1-1 0 0,-1 1 1 0 0,1-1-1 0 0,-1 1 1 0 0,1-1 0 0 0,0 0-1 0 0,-1 1 1 0 0,1-1-1 0 0,0 0 1 0 0,0 0 0 0 0,0 0-1 0 0,0-1 1 0 0,0 1-1 0 0,0 0 1 0 0,0-1-1 0 0,0 1 1 0 0,0-1 0 0 0,0 0-1 0 0,0 0 1 0 0,0 0-1 0 0,5 0 1 0 0,5-1 220 0 0,0 0 0 0 0,20-5-1 0 0,-19 4-200 0 0,11-2-55 0 0,0-1 0 0 0,0-2 0 0 0,45-17 0 0 0,-55 17 0 0 0,-6 4 0 0 0,0-1 0 0 0,0-1 0 0 0,10-6 0 0 0,-15 9 0 0 0,0-1 0 0 0,-1 1 0 0 0,1-1 0 0 0,0 0 0 0 0,-1 0 0 0 0,0 0 0 0 0,0 0 0 0 0,0-1 0 0 0,0 1 0 0 0,0 0 0 0 0,1-5 0 0 0,-2 4-82 0 0,1-1-1 0 0,-1 0 1 0 0,0 1-1 0 0,0-1 0 0 0,-1 0 1 0 0,0 0-1 0 0,1 1 1 0 0,-1-1-1 0 0,-1 0 1 0 0,1 0-1 0 0,-1 1 1 0 0,0-1-1 0 0,0 0 0 0 0,0 1 1 0 0,-1-1-1 0 0,1 1 1 0 0,-1-1-1 0 0,0 1 1 0 0,-1 0-1 0 0,1-1 1 0 0,-1 1-1 0 0,0 1 0 0 0,1-1 1 0 0,-7-5-1 0 0,3 4-114 0 0,0 1-1 0 0,0 0 0 0 0,0 1 1 0 0,-1-1-1 0 0,1 1 1 0 0,-1 0-1 0 0,0 1 0 0 0,0-1 1 0 0,-10-1-1 0 0,15 4 221 0 0,1 0-33 0 0,1-1 0 0 0,-1 1 0 0 0,1 0 0 0 0,-1 0 0 0 0,0 0 0 0 0,1 0 0 0 0,-1 0 0 0 0,1 0 0 0 0,-1 0 0 0 0,1 0 0 0 0,-1 0 0 0 0,0 1 0 0 0,1-1 0 0 0,-1 0 0 0 0,1 0 0 0 0,-1 0 0 0 0,1 1-1 0 0,-1-1 1 0 0,1 0 0 0 0,-1 0 0 0 0,1 1 0 0 0,-1 0 0 0 0,0-1-1068 0 0,1 0-372 0 0,4 0-71 0 0,20-1-14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67 344 10135 0 0,'-2'1'231'0'0,"-58"34"672"0"0,58-34-510 0 0,2-1 106 0 0,0-1-381 0 0,-1 0 0 0 0,1 0 0 0 0,0 0 0 0 0,-1 0 0 0 0,1 0 0 0 0,0 0 0 0 0,0-1 0 0 0,0 1 0 0 0,-1 0 0 0 0,1 0 0 0 0,0 0 0 0 0,1-1 0 0 0,2-6 17 0 0,0 0 0 0 0,0 0 0 0 0,1 0 0 0 0,0 1 0 0 0,1-1-1 0 0,6-7 1 0 0,35-39 553 0 0,-21 28-533 0 0,1 2 0 0 0,2 0 1 0 0,0 2-1 0 0,1 1 0 0 0,33-17 0 0 0,-27 19 187 0 0,51-21 1 0 0,-64 32-235 0 0,-1 1 0 0 0,1 1 0 0 0,43-7 0 0 0,-57 12-108 0 0,1 1 0 0 0,-1-1 0 0 0,0 2 0 0 0,1-1 0 0 0,-1 1 0 0 0,0 0 0 0 0,1 1 0 0 0,-1 0 0 0 0,0 0 0 0 0,9 4 0 0 0,-13-4 0 0 0,-1-1 0 0 0,0 1 0 0 0,0 0 0 0 0,0 0 0 0 0,0 1 0 0 0,0-1 0 0 0,0 0 0 0 0,-1 1 0 0 0,1 0 0 0 0,-1-1 0 0 0,0 1 0 0 0,0 0 0 0 0,0 0 0 0 0,0 1 0 0 0,0-1 0 0 0,-1 0 0 0 0,1 0 0 0 0,-1 1 0 0 0,0-1 0 0 0,0 1 0 0 0,0-1 0 0 0,0 1 0 0 0,-1 0 0 0 0,0-1 0 0 0,1 7 0 0 0,-2-1 0 0 0,0 1 0 0 0,0-1 0 0 0,-1 0 0 0 0,0 0 0 0 0,-1 0 0 0 0,1-1 0 0 0,-2 1 0 0 0,1-1 0 0 0,-7 11 0 0 0,-1 0 0 0 0,-2 0 0 0 0,-22 28 0 0 0,18-29 0 0 0,-31 27 0 0 0,5-6 0 0 0,31-25-201 0 0,13-14-163 0 0,1 1 0 0 0,-1 0 1 0 0,1-1-1 0 0,-1 1 0 0 0,1-1 0 0 0,-1 1 1 0 0,1-1-1 0 0,-1 0 0 0 0,1 0 0 0 0,2 1 1 0 0,8 0-1171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270 168 10135 0 0,'0'0'464'0'0,"0"0"-9"0"0,0 2-295 0 0,0-1 3 0 0,0 1 0 0 0,0 0 0 0 0,0-1 0 0 0,0 1 0 0 0,0-1 1 0 0,1 1-1 0 0,-1-1 0 0 0,1 1 0 0 0,-1-1 0 0 0,1 1 0 0 0,-1-1 0 0 0,1 1 0 0 0,0-1 0 0 0,0 0 0 0 0,0 1 1 0 0,0-1-1 0 0,0 0 0 0 0,0 0 0 0 0,0 0 0 0 0,0 0 0 0 0,0 0 0 0 0,1 0 0 0 0,-1 0 0 0 0,0 0 0 0 0,1 0 0 0 0,-1 0 1 0 0,0-1-1 0 0,1 1 0 0 0,-1-1 0 0 0,1 1 0 0 0,-1-1 0 0 0,1 1 0 0 0,3-1 0 0 0,4 1-119 0 0,0 0-1 0 0,0-1 1 0 0,1 0 0 0 0,-1 0-1 0 0,0-1 1 0 0,1-1-1 0 0,-1 0 1 0 0,0 0 0 0 0,13-5-1 0 0,-5 1-7 0 0,-1-1 0 0 0,-1-1 0 0 0,1 0 0 0 0,16-12 0 0 0,-24 13-36 0 0,-1 1 0 0 0,0-1 0 0 0,0 0 0 0 0,0 0 0 0 0,0-1 0 0 0,-1 0 0 0 0,-1 0 0 0 0,6-10 0 0 0,-10 16-103 0 0,0 0 0 0 0,0 0 0 0 0,-1 1-1 0 0,1-1 1 0 0,-1 0 0 0 0,1 0 0 0 0,-1 0-1 0 0,1 0 1 0 0,-1 0 0 0 0,0 0 0 0 0,0 0-1 0 0,0 0 1 0 0,0 0 0 0 0,0 0 0 0 0,-1 0-1 0 0,1 1 1 0 0,0-1 0 0 0,-1 0 0 0 0,0 0-1 0 0,1 0 1 0 0,-1 0 0 0 0,0 0 0 0 0,0 1-1 0 0,0-1 1 0 0,0 0 0 0 0,0 1 0 0 0,0-1-1 0 0,-1 1 1 0 0,1-1 0 0 0,0 1 0 0 0,-1 0 0 0 0,1 0-1 0 0,-1-1 1 0 0,1 1 0 0 0,-1 0 0 0 0,-3-1-1 0 0,0 0-70 0 0,0 1 0 0 0,-1 0 0 0 0,1 0 0 0 0,-1 0 0 0 0,1 1 0 0 0,-1 0 0 0 0,1 0 0 0 0,-1 0 0 0 0,1 1 0 0 0,-1-1 0 0 0,1 2 0 0 0,-1-1 0 0 0,-5 2 0 0 0,-9 4 238 0 0,1 1 0 0 0,-21 12 0 0 0,18-8 250 0 0,0 2 1 0 0,1 0-1 0 0,1 2 0 0 0,-30 28 0 0 0,-64 80 526 0 0,89-93 175 0 0,2 1 0 0 0,-30 54 0 0 0,47-76-954 0 0,1 0 0 0 0,0 1 0 0 0,1-1-1 0 0,0 1 1 0 0,1 0 0 0 0,0 0 0 0 0,0 0 0 0 0,2 0-1 0 0,-2 20 1 0 0,3-30-49 0 0,0 0-1 0 0,0 0 0 0 0,0 0 0 0 0,0 0 1 0 0,0 1-1 0 0,1-1 0 0 0,-1 0 0 0 0,0 0 1 0 0,1 0-1 0 0,-1 0 0 0 0,0 0 1 0 0,1 0-1 0 0,0 0 0 0 0,-1 0 0 0 0,1 0 1 0 0,0 0-1 0 0,-1 0 0 0 0,1-1 1 0 0,0 1-1 0 0,0 0 0 0 0,0 0 0 0 0,0 0 1 0 0,1 0 41 0 0,0 0 1 0 0,1 0-1 0 0,-1 0 1 0 0,0 0-1 0 0,0-1 1 0 0,0 1-1 0 0,0-1 1 0 0,1 1-1 0 0,-1-1 1 0 0,4 0-1 0 0,4 0 204 0 0,1-1-1 0 0,-1-1 1 0 0,18-4-1 0 0,-27 6-247 0 0,98-31 172 0 0,8-2-197 0 0,-101 32-3 0 0,-1 0 0 0 0,1 1 0 0 0,-1 0 0 0 0,1 0 0 0 0,0 0 0 0 0,9 3 0 0 0,-14-3-677 0 0,-1 0-257 0 0,0 0-1013 0 0,0 0-3830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11975 0 0,'0'0'267'0'0,"0"0"42"0"0,0 1 17 0 0,-7 38 22 0 0,5-23-49 0 0,-1 0 0 0 0,0 0 0 0 0,-1-1-1 0 0,-12 29 1 0 0,9-29-194 0 0,-135 267 446 0 0,111-229-92 0 0,-2 0 0 0 0,-3-2-1 0 0,-47 51 1 0 0,20-36-318 0 0,-40 47-117 0 0,-1-3-26 0 0,70-77-60 0 0,19-16-750 0 0,14-16-332 0 0,1-1-2676 0 0,0 0-1148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15663 0 0,'0'0'356'0'0,"0"0"50"0"0,0 0 20 0 0,0 0-42 0 0,2 1-250 0 0,3 1-132 0 0,0-1 0 0 0,0 1 0 0 0,0-1 1 0 0,0 0-1 0 0,0 0 0 0 0,1 0 0 0 0,9-1 1 0 0,43-3-6 0 0,-37 1 2 0 0,108-13 1715 0 0,128-31 1 0 0,-242 43-1664 0 0,75-16 472 0 0,134-24-438 0 0,-195 39-96 0 0,8-2-50 0 0,75-1 0 0 0,-108 7-175 0 0,0 0 1 0 0,0 1-1 0 0,0-1 0 0 0,-1 1 1 0 0,1 0-1 0 0,5 2 1 0 0,-7-2-1459 0 0,-2 0-2878 0 0,0 7-1228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50 10135 0 0,'0'0'464'0'0,"0"0"-9"0"0,4-7-206 0 0,1-11 610 0 0,-5 17-350 0 0,1-1-70 0 0,-1 0 0 0 0,0 0 0 0 0,0 0 0 0 0,1 0 0 0 0,-1 0-1 0 0,-1-5 1 0 0,-2 6-382 0 0,0 0-1 0 0,1 1 1 0 0,-1-1-1 0 0,0 1 1 0 0,0-1-1 0 0,0 1 1 0 0,0 0-1 0 0,0 0 1 0 0,0 0-1 0 0,1 0 0 0 0,-1 0 1 0 0,-5 2-1 0 0,-37 11 719 0 0,27-7-652 0 0,-29 8-123 0 0,-59 27 0 0 0,92-34 0 0 0,0 0 0 0 0,0 1 0 0 0,1 0 0 0 0,0 1 0 0 0,0 1 0 0 0,1 0 0 0 0,1 1 0 0 0,-14 14 0 0 0,1 4 72 0 0,23-27 299 0 0,3 9 626 0 0,-1-9-965 0 0,0-1 0 0 0,-1 0-1 0 0,1 0 1 0 0,0 0 0 0 0,-1 0-1 0 0,1 0 1 0 0,0 0 0 0 0,0 0 0 0 0,0 0-1 0 0,0-1 1 0 0,0 1 0 0 0,0 0-1 0 0,0 0 1 0 0,0-1 0 0 0,1 1 0 0 0,-1-1-1 0 0,0 1 1 0 0,0-1 0 0 0,0 0-1 0 0,2 1 1 0 0,30 6-143 0 0,-24-5 164 0 0,15 1-53 0 0,1-1 0 0 0,-1-1 0 0 0,30-3 0 0 0,-28 1 0 0 0,-2-1 0 0 0,33-6 0 0 0,-24 2 0 0 0,-26 5 0 0 0,0-1 0 0 0,0 1 0 0 0,0-1 0 0 0,0-1 0 0 0,0 0 0 0 0,0 0 0 0 0,8-5 0 0 0,-12 7 0 0 0,3-6 0 0 0,2-4 0 0 0,-3-1 0 0 0,-2 5 0 0 0,-3 14 0 0 0,-2-2 0 0 0,0 1 0 0 0,0-1 0 0 0,-1 0 0 0 0,1 0 0 0 0,-7 9 0 0 0,-4 9 0 0 0,12-21 0 0 0,-8 16 0 0 0,1 1 0 0 0,1 0 0 0 0,-10 38 0 0 0,11-39 55 0 0,5-16-188 0 0,0 0 0 0 0,0 1 0 0 0,0-1 0 0 0,1 1 0 0 0,-1-1 0 0 0,0 5 0 0 0,12-7-5401 0 0,-1-3-80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15663 0 0,'0'0'356'0'0,"0"0"50"0"0,0 0 20 0 0,-1 1-42 0 0,-6 1-250 0 0,5-2-133 0 0,1 1 0 0 0,-1 0 0 0 0,1-1 1 0 0,0 1-1 0 0,-1 0 0 0 0,1 0 0 0 0,0 0 1 0 0,0 0-1 0 0,-1 0 0 0 0,1 0 0 0 0,0 0 0 0 0,0 0 1 0 0,0 1-1 0 0,0-1 0 0 0,1 0 0 0 0,-1 1 1 0 0,0-1-1 0 0,0 0 0 0 0,1 1 0 0 0,-1-1 1 0 0,1 1-1 0 0,-1-1 0 0 0,1 1 0 0 0,0-1 1 0 0,0 1-1 0 0,-1 1 0 0 0,1 2 51 0 0,-1 2 248 0 0,0 0 0 0 0,1-1 0 0 0,0 1 0 0 0,1 0 0 0 0,-1-1 0 0 0,3 11 0 0 0,-2-10-322 0 0,0-1 0 0 0,0 1 0 0 0,0 0 1 0 0,-1-1-1 0 0,-1 12 0 0 0,-1-4 16 0 0,0-9 22 0 0,-5 8-159 0 0,1-2-780 0 0,-1 3-5506 0 0,6-12 1266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4 148 10135 0 0,'-1'-3'52'0'0,"0"0"-1"0"0,1 0 0 0 0,-1 1 1 0 0,1-1-1 0 0,0 0 0 0 0,0 0 0 0 0,0 0 1 0 0,0 1-1 0 0,0-1 0 0 0,1 0 1 0 0,-1 0-1 0 0,1 1 0 0 0,0-1 0 0 0,2-5 1 0 0,5-21 238 0 0,-6 23-267 0 0,-1 0 1 0 0,1 0 0 0 0,0 0-1 0 0,1 0 1 0 0,3-6 0 0 0,10-16 2718 0 0,-15 27-1787 0 0,-1 1-290 0 0,0 0-121 0 0,16 11 571 0 0,-6 3-1111 0 0,-1 0 1 0 0,-1 1-1 0 0,11 23 0 0 0,-12-21-4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26 169 15663 0 0,'0'0'356'0'0,"0"0"50"0"0,0 0 20 0 0,-1 1-42 0 0,-2 1-293 0 0,1-1-87 0 0,1 0 0 0 0,0 0 0 0 0,-1 1-1 0 0,1-1 1 0 0,0 0 0 0 0,0 0 0 0 0,0 0 0 0 0,0 1-1 0 0,0-1 1 0 0,0 1 0 0 0,0-1 0 0 0,1 1 0 0 0,-1-1-1 0 0,-1 3 1 0 0,2-3-4 0 0,-1-1 0 0 0,1 1 0 0 0,-1 0 0 0 0,1-1 0 0 0,-1 1 0 0 0,1 0 0 0 0,0 0 0 0 0,-1 0 0 0 0,1-1 0 0 0,0 1 0 0 0,0 0 0 0 0,-1 0 0 0 0,1 0 0 0 0,0 0 0 0 0,0-1 0 0 0,0 1 0 0 0,0 0 0 0 0,0 0 0 0 0,0 0 0 0 0,0 0 0 0 0,1 0 0 0 0,-1 1 0 0 0,1 0 0 0 0,2 7 0 0 0,-2-9 0 0 0,0 1 0 0 0,1-1 0 0 0,-1 1 0 0 0,0-1 0 0 0,0 0 0 0 0,0 1 0 0 0,1-1 0 0 0,-1 0 0 0 0,0 0 0 0 0,0 0 0 0 0,0 0 0 0 0,1 0 0 0 0,-1 0 0 0 0,0 0 0 0 0,0-1 0 0 0,1 1 0 0 0,-1 0 0 0 0,0-1 0 0 0,0 1 0 0 0,2-1 0 0 0,27-15 0 0 0,-19 10 0 0 0,25-16 0 0 0,-2 0 0 0 0,44-38 0 0 0,24-16 0 0 0,-95 72 0 0 0,-1 0 0 0 0,1 0 0 0 0,0 1 0 0 0,9-3 0 0 0,-5 5 0 0 0,-9 2 0 0 0,-1 0 0 0 0,1 0 0 0 0,-1 0 0 0 0,0 1 0 0 0,1-1 0 0 0,-1 1 0 0 0,0-1 0 0 0,0 1 0 0 0,0-1 0 0 0,0 1 0 0 0,0-1 0 0 0,0 1 0 0 0,0 0 0 0 0,0-1 0 0 0,-1 1 0 0 0,1 0 0 0 0,-1 0 0 0 0,1 0 0 0 0,-1 0 0 0 0,0 2 0 0 0,2 3 0 0 0,-2 0 0 0 0,1 1 0 0 0,-1 13 0 0 0,-6 17 0 0 0,-1 0 0 0 0,-17 50 0 0 0,8-33 0 0 0,12-43 0 0 0,-1-2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19351 0 0,'0'0'439'0'0,"0"0"62"0"0,0 0 33 0 0,0 0-65 0 0,-1 3-309 0 0,-3 5-179 0 0,0 1-1 0 0,0-1 1 0 0,-1 0 0 0 0,0 0 0 0 0,-1-1-1 0 0,0 0 1 0 0,0 1 0 0 0,-14 11-1 0 0,-5 2-693 0 0,-34 21 0 0 0,50-36 504 0 0,-25 15 126 0 0,-56 25 0 0 0,78-40 83 0 0,12-6 0 0 0,0 0 0 0 0,0 0 0 0 0,-1 0 0 0 0,1 0 0 0 0,0 0 0 0 0,0 0 0 0 0,0 0 0 0 0,0 0 0 0 0,0 0 0 0 0,0 0 0 0 0,0 0 0 0 0,0 0 0 0 0,0 0 0 0 0,0 0 0 0 0,0 0 0 0 0,-1 0 0 0 0,1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1 0 0 0,0-1 0 0 0,0 0 0 0 0,0 0 0 0 0,0 0 0 0 0,0 0 0 0 0,0 0 0 0 0,7 3 0 0 0,11 2 0 0 0,-16-5 0 0 0,26 6 0 0 0,-8-3 0 0 0,0 1 0 0 0,-1 1 0 0 0,0 1 0 0 0,21 9 0 0 0,-35-13 0 0 0,0 1 0 0 0,0 0 0 0 0,0 0 0 0 0,-1 0 0 0 0,1 1 0 0 0,-1-1 0 0 0,0 1 0 0 0,1 0 0 0 0,-2 1 0 0 0,1-1 0 0 0,-1 1 0 0 0,1-1 0 0 0,-1 1 0 0 0,0 0 0 0 0,-1 0 0 0 0,1 0 0 0 0,-1 1 0 0 0,0-1 0 0 0,1 7 0 0 0,0 1 133 0 0,-1 0 0 0 0,0-1 0 0 0,-1 1-1 0 0,-1 0 1 0 0,0 0 0 0 0,-1 0 0 0 0,0-1 0 0 0,-1 1-1 0 0,0 0 1 0 0,-1-1 0 0 0,0 1 0 0 0,-1-1 0 0 0,-1 0-1 0 0,-7 14 1 0 0,9-21-133 0 0,0-1 0 0 0,0 0 0 0 0,0 0 0 0 0,-1 0 0 0 0,0 0 0 0 0,0-1 0 0 0,0 0 0 0 0,0 1 0 0 0,0-1 0 0 0,-1-1 0 0 0,0 1 0 0 0,1-1 0 0 0,-1 0 0 0 0,0 0 0 0 0,0 0 0 0 0,0 0 0 0 0,-7 0 0 0 0,-9 1 0 0 0,1-1 0 0 0,0 0 0 0 0,-26-3 0 0 0,2 1 0 0 0,23 1-250 0 0,0 1-1 0 0,0 0 1 0 0,0 1 0 0 0,-24 8-1 0 0,19-6-2699 0 0,23-4 1416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1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412 178 10135 0 0,'0'0'231'0'0,"11"-4"546"0"0,53-13-729 0 0,-61 17-48 0 0,19-16 0 0 0,-19 13 238 0 0,0 1 0 0 0,1-1 0 0 0,-1 1 0 0 0,0-1 0 0 0,0 0-1 0 0,-1 0 1 0 0,1 0 0 0 0,0 0 0 0 0,-1-1 0 0 0,0 1 0 0 0,0-1-1 0 0,3-6 1 0 0,-4 6-56 0 0,0 0 0 0 0,-1-1 0 0 0,1 1 0 0 0,-1 0 0 0 0,0-1 0 0 0,0 1-1 0 0,0-1 1 0 0,-1 1 0 0 0,0 0 0 0 0,0-1 0 0 0,0 1 0 0 0,0 0 0 0 0,0 0 0 0 0,-1 0-1 0 0,0 0 1 0 0,-3-6 0 0 0,0 2-182 0 0,5 7 0 0 0,0 1 0 0 0,-1-1 0 0 0,1 1 0 0 0,0-1 0 0 0,0 1 0 0 0,-1-1 0 0 0,1 1 0 0 0,0 0 0 0 0,-1-1 0 0 0,1 1 0 0 0,0 0 0 0 0,-1-1 0 0 0,1 1 0 0 0,-1 0 0 0 0,1-1 0 0 0,0 1 0 0 0,-1 0 0 0 0,1 0 0 0 0,-1-1 0 0 0,1 1 0 0 0,-1 0 0 0 0,1 0 0 0 0,-1 0 0 0 0,1 0 0 0 0,-1 0 0 0 0,1 0 0 0 0,-1 0 0 0 0,1 0 0 0 0,-1 0 0 0 0,0 0 0 0 0,-1 0 0 0 0,-1 0 0 0 0,-1-1 0 0 0,0 1 0 0 0,1 0 0 0 0,-1 0 0 0 0,0 1 0 0 0,1-1 0 0 0,-1 1 0 0 0,1 0 0 0 0,-1 0 0 0 0,1 0 0 0 0,-5 2 0 0 0,-6 4 0 0 0,-19 12 0 0 0,-6 3 0 0 0,-157 82-876 0 0,178-92 752 0 0,0 0 0 0 0,0 0 0 0 0,1 2 0 0 0,0 0 0 0 0,2 1 0 0 0,-1 1 0 0 0,2 0 0 0 0,-19 28 0 0 0,30-40 208 0 0,0 1 0 0 0,0 1-1 0 0,1-1 1 0 0,0 0 0 0 0,0 1 0 0 0,0-1-1 0 0,0 1 1 0 0,1 0 0 0 0,-1 9 0 0 0,2-13-53 0 0,0 0 1 0 0,0 0 0 0 0,0 0 0 0 0,0 1 0 0 0,0-2 0 0 0,1 1 0 0 0,-1 0 0 0 0,1 0 0 0 0,0 0 0 0 0,-1 0 0 0 0,1 0 0 0 0,0 0-1 0 0,0 0 1 0 0,0-1 0 0 0,0 1 0 0 0,1 0 0 0 0,-1-1 0 0 0,0 1 0 0 0,1-1 0 0 0,-1 0 0 0 0,1 1 0 0 0,-1-1 0 0 0,1 0-1 0 0,0 0 1 0 0,-1 0 0 0 0,1 0 0 0 0,0 0 0 0 0,0 0 0 0 0,0 0 0 0 0,3 0 0 0 0,2 1-17 0 0,0-1 1 0 0,-1 0-1 0 0,1 0 1 0 0,0-1-1 0 0,-1 0 1 0 0,1 0-1 0 0,0-1 0 0 0,-1 0 1 0 0,9-1-1 0 0,10-5-9 0 0,25-9 0 0 0,-38 12-7 0 0,33-13 513 0 0,67-34 0 0 0,-92 40-341 0 0,0 0 0 0 0,-1-2-1 0 0,-1 0 1 0 0,0-2 0 0 0,24-23-1 0 0,-25 16-170 0 0,-17 19 0 0 0,-5 7 0 0 0,-8 8 0 0 0,-30 39 0 0 0,-39 59 0 0 0,73-95 0 0 0,1 0 0 0 0,1 1 0 0 0,-10 29 0 0 0,17-42 0 0 0,-1 0 0 0 0,0 0 0 0 0,0-1 0 0 0,1 1 0 0 0,0 0 0 0 0,0 0 0 0 0,-1-1 0 0 0,1 1 0 0 0,1 0 0 0 0,-1 0 0 0 0,0 0 0 0 0,1-1 0 0 0,0 1 0 0 0,0 3 0 0 0,0-5 0 0 0,-1 0 0 0 0,1 0 0 0 0,0 0 0 0 0,-1 0 0 0 0,1 0 0 0 0,0 0 0 0 0,0 0 0 0 0,0-1 0 0 0,0 1 0 0 0,-1 0 0 0 0,1 0 0 0 0,0-1 0 0 0,1 1 0 0 0,-1 0 0 0 0,0-1 0 0 0,0 1 0 0 0,0-1 0 0 0,0 1 0 0 0,0-1 0 0 0,0 0 0 0 0,1 0 0 0 0,-1 1 0 0 0,0-1 0 0 0,0 0 0 0 0,0 0 0 0 0,1 0 0 0 0,-1 0 0 0 0,0 0 0 0 0,0-1 0 0 0,1 1 0 0 0,-1 0 0 0 0,0 0 0 0 0,0-1 0 0 0,2 0 0 0 0,4-2 0 0 0,0 0 0 0 0,0 0 0 0 0,-1 0 0 0 0,12-9 0 0 0,10-7 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1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6447 0 0,'0'0'142'0'0,"0"0"22"0"0,-8 2 170 0 0,4-2-352 0 0,-12 5 947 0 0,16-5 44 0 0,0 0 41 0 0,0 0-61 0 0,0 0-288 0 0,0 0-121 0 0,-7 10 554 0 0,-11 16-129 0 0,-1 0 0 0 0,-33 34 0 0 0,-5 6 230 0 0,-174 259-1199 0 0,166-232-61 0 0,64-91-264 0 0,1-2-142 0 0,2-2-1029 0 0,6-9-3963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491 208 11975 0 0,'0'0'267'0'0,"0"0"42"0"0,0 0 17 0 0,0 0-28 0 0,-1-1-196 0 0,1 0-102 0 0,-1 1 0 0 0,1 0 1 0 0,0-1-1 0 0,-1 1 0 0 0,1-1 1 0 0,-1 1-1 0 0,1 0 1 0 0,0-1-1 0 0,-1 1 0 0 0,1 0 1 0 0,-1 0-1 0 0,1-1 0 0 0,-1 1 1 0 0,1 0-1 0 0,-1 0 1 0 0,1 0-1 0 0,-1 0 0 0 0,1 0 1 0 0,-1 0-1 0 0,1-1 0 0 0,-1 1 1 0 0,1 0-1 0 0,-1 0 0 0 0,1 1 1 0 0,-1-1-1 0 0,0 0 1 0 0,-1 0-1 0 0,1 0 1 0 0,0 0-1 0 0,0 0 0 0 0,0 0 1 0 0,0 0-1 0 0,0 0 1 0 0,0 0-1 0 0,0 1 0 0 0,0-1 1 0 0,0 0-1 0 0,0 0 1 0 0,0 1-1 0 0,0-1 0 0 0,0 1 1 0 0,0-1-1 0 0,0 1 1 0 0,0-1-1 0 0,1 1 0 0 0,-1-1 1 0 0,-1 2-1 0 0,-3 2 63 0 0,-16 2 537 0 0,-25 12 1185 0 0,20-6-1176 0 0,18-9-404 0 0,1 0-1 0 0,0 0 1 0 0,0 1 0 0 0,-10 7-1 0 0,9-6-204 0 0,21-12 18 0 0,63-34 407 0 0,84-37 1180 0 0,-78 37-1605 0 0,-56 27 0 0 0,1 0 0 0 0,47-15 0 0 0,-38 17 0 0 0,73-18 0 0 0,-92 26 0 0 0,1 1 0 0 0,-1 1 0 0 0,0 0 0 0 0,24 2 0 0 0,-28 2 0 0 0,-5 5 0 0 0,-7-6 0 0 0,-1 0 0 0 0,1 1 0 0 0,-1-1 0 0 0,0 1 0 0 0,1-1 0 0 0,-1 0 0 0 0,0 1 0 0 0,0-1 0 0 0,0 1 0 0 0,0-1 0 0 0,0 1 0 0 0,-1-1 0 0 0,1 0 0 0 0,-1 3 0 0 0,-8 24 0 0 0,4-14 0 0 0,2-7 0 0 0,0-1 0 0 0,0 0 0 0 0,0 0 0 0 0,0 0 0 0 0,-1 0 0 0 0,0-1 0 0 0,0 1 0 0 0,-1-1 0 0 0,-8 8 0 0 0,-51 39 0 0 0,61-50 0 0 0,-49 34 0 0 0,-1-2 0 0 0,-100 45 0 0 0,-3-2 0 0 0,19-11 0 0 0,172-78 0 0 0,-2 1 0 0 0,37-9 0 0 0,-12 5 0 0 0,-28 6 0 0 0,0 1 0 0 0,1 2 0 0 0,-1 1 0 0 0,48-2 0 0 0,-76 7 0 0 0,0-1 0 0 0,0 1 0 0 0,0 1 0 0 0,0-1 0 0 0,-1 0 0 0 0,1 0 0 0 0,0 1 0 0 0,0-1 0 0 0,0 1 0 0 0,-1 0 0 0 0,1-1 0 0 0,0 1 0 0 0,-1 0 0 0 0,1 0 0 0 0,0 0 0 0 0,-1 0 0 0 0,1 0 0 0 0,-1 0 0 0 0,0 1 0 0 0,1-1 0 0 0,-1 0 0 0 0,0 1 0 0 0,0-1 0 0 0,0 1 0 0 0,2 3 0 0 0,-2-2 0 0 0,0 0 0 0 0,0 1 0 0 0,0-1 0 0 0,-1 1 0 0 0,1-1 0 0 0,-1 1 0 0 0,0-1 0 0 0,0 1 0 0 0,0-1 0 0 0,0 1 0 0 0,-1-1 0 0 0,0 1 0 0 0,-1 3 0 0 0,-5 16 0 0 0,-2 0 0 0 0,-12 25 0 0 0,8-20 0 0 0,-4 7 0 0 0,-25 42 0 0 0,34-64 0 0 0,-2 0 0 0 0,1 0 0 0 0,-1-1 0 0 0,-1 0 0 0 0,0-1 0 0 0,-13 10 0 0 0,15-15 0 0 0,1-1 0 0 0,-1 0 0 0 0,0-1 0 0 0,0 1 0 0 0,-1-2 0 0 0,-16 5 0 0 0,-62 10 0 0 0,78-17 0 0 0,-183 39 0 0 0,159-31 0 0 0,0 2 0 0 0,1 2 0 0 0,-49 26 0 0 0,45-20 0 0 0,28-16 0 0 0,2-5 0 0 0,7 1 0 0 0,0 0 0 0 0,0-1 0 0 0,-1 1 0 0 0,1 0 0 0 0,0 0 0 0 0,0 0 0 0 0,0-1 0 0 0,0 1 0 0 0,0 0 0 0 0,1 0 0 0 0,-1 0 0 0 0,0-1 0 0 0,0 1 0 0 0,1 0 0 0 0,-1 0 0 0 0,1 0 0 0 0,-1 0 0 0 0,1 0 0 0 0,-1 0 0 0 0,2-2 0 0 0,16-21 0 0 0,19-9-5344 0 0,-14 11-704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 11975 0 0,'0'0'547'0'0,"0"0"-11"0"0,-1 2-344 0 0,-47 72-171 0 0,34-51 296 0 0,9-15-30 0 0,0-1 0 0 0,1 1 1 0 0,0 0-1 0 0,0 0 0 0 0,-3 13 0 0 0,-1 2 63 0 0,0-2 1 0 0,-2 1-1 0 0,-23 40 0 0 0,31-60-295 0 0,-36 66 512 0 0,-88 140-83 0 0,59-114 406 0 0,-74 99-170 0 0,-12-11-725 0 0,126-153 5 0 0,9-9 0 0 0,-2 0 0 0 0,0-1 0 0 0,-29 22 0 0 0,103-69-2688 0 0,8-5 1174 0 0,2-1-20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392 178 10135 0 0,'0'0'231'0'0,"0"0"29"0"0,0 0 19 0 0,0 0 37 0 0,0 0 125 0 0,0 0 58 0 0,0 0 11 0 0,0 0 2 0 0,0 0 0 0 0,0 0 0 0 0,0 0 0 0 0,0 0 0 0 0,0 0 0 0 0,-1-7 512 0 0,2 1-958 0 0,1 1 0 0 0,0-1 0 0 0,0 1 0 0 0,0 0 0 0 0,0 0 0 0 0,1 0 0 0 0,0 0 0 0 0,5-6 0 0 0,-3 4-52 0 0,9-15-14 0 0,-5 10 0 0 0,-1-1 0 0 0,-1 1 0 0 0,7-16 0 0 0,-14 27 0 0 0,1 0 0 0 0,-1 0 0 0 0,0 1 0 0 0,1-1 0 0 0,-1 0 0 0 0,0 0 0 0 0,0 0 0 0 0,1 0 0 0 0,-1 0 0 0 0,0 0 0 0 0,0 0 0 0 0,0 0 0 0 0,0 0 0 0 0,-1 0 0 0 0,1 0 0 0 0,0 0 0 0 0,-1-1 0 0 0,1 1 0 0 0,0 1 0 0 0,-1 0 0 0 0,1-1 0 0 0,0 1 0 0 0,-1-1 0 0 0,1 1 0 0 0,-1 0 0 0 0,1-1 0 0 0,-1 1 0 0 0,1 0 0 0 0,-1-1 0 0 0,1 1 0 0 0,-1 0 0 0 0,1 0 0 0 0,-1 0 0 0 0,1 0 0 0 0,-1-1 0 0 0,1 1 0 0 0,-1 0 0 0 0,1 0 0 0 0,-2 0 0 0 0,-2 0 0 0 0,0 1 0 0 0,0-1 0 0 0,0 1 0 0 0,0 0 0 0 0,0 0 0 0 0,-5 1 0 0 0,-22 10-498 0 0,-59 31 0 0 0,-25 25-498 0 0,95-55 996 0 0,0 0 0 0 0,2 1 0 0 0,-1 2 0 0 0,2 0 0 0 0,0 0 0 0 0,1 2 0 0 0,1 0 0 0 0,-24 37 0 0 0,38-52 53 0 0,-1 0-1 0 0,0 1 1 0 0,1-1-1 0 0,-1 1 0 0 0,1 0 1 0 0,0-1-1 0 0,0 1 1 0 0,1 0-1 0 0,-1 0 0 0 0,1-1 1 0 0,0 1-1 0 0,0 0 1 0 0,0 0-1 0 0,0 0 1 0 0,1-1-1 0 0,-1 1 0 0 0,1 0 1 0 0,2 6-1 0 0,-1-7-6 0 0,-1 0-1 0 0,1 0 0 0 0,0 0 0 0 0,0 0 1 0 0,0 0-1 0 0,0 0 0 0 0,0-1 0 0 0,0 0 1 0 0,1 1-1 0 0,-1-1 0 0 0,1 0 1 0 0,0 0-1 0 0,0 0 0 0 0,0 0 0 0 0,0-1 1 0 0,0 1-1 0 0,0-1 0 0 0,0 0 0 0 0,0 0 1 0 0,1 0-1 0 0,3 1 0 0 0,1-1-45 0 0,-1-1 0 0 0,1 0 0 0 0,-1 0 0 0 0,1 0 0 0 0,0-1 0 0 0,-1 0 0 0 0,0-1 0 0 0,1 1 0 0 0,-1-2 0 0 0,0 1 0 0 0,0-1 0 0 0,11-5 0 0 0,2-3 0 0 0,0-1 0 0 0,33-26 0 0 0,-44 31 0 0 0,0-1 0 0 0,0 0 0 0 0,-1 0 0 0 0,0-1 0 0 0,0 0 0 0 0,-1 0 0 0 0,0-1 0 0 0,-1 0 0 0 0,0 0 0 0 0,0-1 0 0 0,-1 0 0 0 0,6-19 0 0 0,-11 30 0 0 0,0 0 0 0 0,1-1 0 0 0,-1 1 0 0 0,0 0 0 0 0,0-1 0 0 0,0 1 0 0 0,0 0 0 0 0,0 0 0 0 0,0-1 0 0 0,0 1 0 0 0,0 0 0 0 0,0-1 0 0 0,0 1 0 0 0,0 0 0 0 0,0-1 0 0 0,0 1 0 0 0,0 0 0 0 0,0 0 0 0 0,0-1 0 0 0,0 1 0 0 0,0 0 0 0 0,0-1 0 0 0,0 1 0 0 0,0 0 0 0 0,0 0 0 0 0,0-1 0 0 0,-1 1 0 0 0,1 0 0 0 0,0 0 0 0 0,0-1 0 0 0,0 1 0 0 0,-1 0 0 0 0,1 0 0 0 0,0-1 0 0 0,0 1 0 0 0,-1 0 0 0 0,1 0 0 0 0,0 0 0 0 0,0 0 0 0 0,-1-1 0 0 0,1 1 0 0 0,0 0 0 0 0,-1 0 0 0 0,1 0 0 0 0,0 0 0 0 0,0 0 0 0 0,-1 0 0 0 0,1 0 0 0 0,0 0 0 0 0,-1 0 0 0 0,1 0 0 0 0,0 0 0 0 0,-1 0 0 0 0,1 0 0 0 0,0 0 0 0 0,0 0 0 0 0,-1 0 0 0 0,1 0 0 0 0,0 0 0 0 0,-1 0 0 0 0,1 1 0 0 0,0-1 0 0 0,0 0 0 0 0,-1 0 0 0 0,-2 1 20 0 0,1 0 0 0 0,-1 0-1 0 0,1 0 1 0 0,0 1 0 0 0,-1-1 0 0 0,1 1-1 0 0,0-1 1 0 0,0 1 0 0 0,0 0-1 0 0,0-1 1 0 0,-2 4 0 0 0,-20 26 462 0 0,15-18-270 0 0,-2 3-88 0 0,1 1 0 0 0,1 0 0 0 0,0 1 0 0 0,2 0 1 0 0,0 0-1 0 0,1 1 0 0 0,1-1 0 0 0,-5 33 0 0 0,9-49-150 0 0,1 1 0 0 0,0-1 0 0 0,0 1-1 0 0,0-1 1 0 0,0 0 0 0 0,1 1 0 0 0,0 2-1 0 0,1 11-1147 0 0,12-17-694 0 0,-7 0 964 0 0,0-1-1 0 0,-1 0 1 0 0,0 0 0 0 0,1 0-1 0 0,7-5 1 0 0,-7 4-452 0 0,15-8-2730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190 167 13823 0 0,'0'0'315'0'0,"-1"1"45"0"0,-10 10-168 0 0,0 0 1 0 0,-1-1-1 0 0,0-1 0 0 0,-1 0 1 0 0,0-1-1 0 0,-14 8 1 0 0,-20 13 1172 0 0,38-23-1236 0 0,3-1-93 0 0,0-1 0 0 0,-14 7 0 0 0,18-10 335 0 0,2-1 117 0 0,1-4-401 0 0,-1 1 1 0 0,1-1 0 0 0,0 1-1 0 0,0 0 1 0 0,0-1-1 0 0,1 1 1 0 0,-1 0 0 0 0,1 0-1 0 0,-1 0 1 0 0,1 0-1 0 0,0 0 1 0 0,1 0 0 0 0,3-4-1 0 0,7-6-187 0 0,18-15 0 0 0,-22 20 191 0 0,31-25-91 0 0,1 1 0 0 0,2 1 0 0 0,85-44 0 0 0,-119 70 0 0 0,0 1 0 0 0,0 0 0 0 0,0 1 0 0 0,0 0 0 0 0,1 0 0 0 0,-1 1 0 0 0,17-2 0 0 0,-25 4 1 0 0,0 0 0 0 0,0 0 0 0 0,0 0 0 0 0,0 0 0 0 0,0 0 0 0 0,0 0 0 0 0,0 0-1 0 0,0 1 1 0 0,-1-1 0 0 0,1 0 0 0 0,0 1 0 0 0,0-1 0 0 0,0 0 0 0 0,0 1 0 0 0,-1-1 0 0 0,1 1 0 0 0,0 0 0 0 0,-1-1-1 0 0,1 1 1 0 0,0-1 0 0 0,-1 1 0 0 0,1 0 0 0 0,0 1 0 0 0,0 0 53 0 0,0 0-1 0 0,0 0 1 0 0,-1-1-1 0 0,1 1 1 0 0,-1 0-1 0 0,0 0 1 0 0,1 0-1 0 0,-1 0 1 0 0,0 0-1 0 0,-1 3 1 0 0,0 5 264 0 0,0-1 0 0 0,-1 0 0 0 0,-5 15 0 0 0,0-6-284 0 0,-1 0 1 0 0,-1 0-1 0 0,-1-1 1 0 0,-20 28-1 0 0,-13 20-174 0 0,42-64-556 0 0,1-1-257 0 0,0 0-58 0 0,2 0-80 0 0,32-19-3321 0 0,-18 10 2876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 11975 0 0,'0'0'267'0'0,"0"0"42"0"0,0 0 17 0 0,0 0-28 0 0,0 0-58 0 0,0 0 491 0 0,5 7 1252 0 0,-5-7-1927 0 0,1 1 1 0 0,-1-1-1 0 0,1 1 1 0 0,0-1 0 0 0,-1 1-1 0 0,1-1 1 0 0,0 0 0 0 0,0 1-1 0 0,-1-1 1 0 0,1 0 0 0 0,0 1-1 0 0,0-1 1 0 0,0 0-1 0 0,-1 0 1 0 0,1 0 0 0 0,0 0-1 0 0,0 0 1 0 0,0 0 0 0 0,0 0-1 0 0,1 0 1 0 0,16-4 318 0 0,-13-2-3 0 0,-4 3-132 0 0,1 1-8 0 0,0-1 0 0 0,-1 1 0 0 0,0-1 0 0 0,1 0 0 0 0,-1 1 0 0 0,-1-1 0 0 0,1 0 1 0 0,0 0-1 0 0,0 0 0 0 0,-1 0 0 0 0,0 0 0 0 0,0-5 0 0 0,-2-36-83 0 0,1 34-149 0 0,1 0 0 0 0,1-13 0 0 0,1-4 0 0 0,-2 18 0 0 0,0 0 0 0 0,1 0 0 0 0,1 0 0 0 0,-1 0 0 0 0,2 0 0 0 0,-1 1 0 0 0,1-1 0 0 0,0 1 0 0 0,1 0 0 0 0,0-1 0 0 0,0 2 0 0 0,1-1 0 0 0,0 0 0 0 0,0 1 0 0 0,0 0 0 0 0,1 0 0 0 0,1 1 0 0 0,-1-1 0 0 0,1 2 0 0 0,8-7 0 0 0,10-6 0 0 0,0 1 0 0 0,2 0 0 0 0,30-12 0 0 0,-42 22 0 0 0,0 1 0 0 0,1 1 0 0 0,-1 0 0 0 0,1 1 0 0 0,0 1 0 0 0,0 1 0 0 0,27-2 0 0 0,-36 5 0 0 0,0-1 0 0 0,-1 1 0 0 0,1 0 0 0 0,0 0 0 0 0,-1 1 0 0 0,0 0 0 0 0,1 0 0 0 0,-1 0 0 0 0,0 1 0 0 0,0 0 0 0 0,0 0 0 0 0,0 1 0 0 0,9 7 0 0 0,-12-8 0 0 0,0-1 0 0 0,-1 1 0 0 0,1-1 0 0 0,-1 1 0 0 0,0 0 0 0 0,0 0 0 0 0,0 0 0 0 0,0 0 0 0 0,0 1 0 0 0,-1-1 0 0 0,1 0 0 0 0,-1 1 0 0 0,0-1 0 0 0,0 1 0 0 0,0-1 0 0 0,0 1 0 0 0,-1 0 0 0 0,0-1 0 0 0,0 1 0 0 0,0 0 0 0 0,0-1 0 0 0,0 1 0 0 0,0-1 0 0 0,-1 1 0 0 0,0 0 0 0 0,-2 5 0 0 0,0-1 0 0 0,-1 0 0 0 0,0-1 0 0 0,0 0 0 0 0,-1 0 0 0 0,0 0 0 0 0,0 0 0 0 0,0-1 0 0 0,-1 0 0 0 0,-7 6 0 0 0,-4 3 0 0 0,0-2 0 0 0,-24 15 0 0 0,22-17 7 0 0,-1-1 0 0 0,0-1 0 0 0,-1 0 0 0 0,-26 6 0 0 0,-89 16-443 0 0,114-28-603 0 0,0-1 0 0 0,1-1 0 0 0,-42-3 0 0 0,50 0-5100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17503 0 0,'20'0'858'0'0,"-20"0"-378"0"0,-8 4 86 0 0,3-1-564 0 0,0 0 0 0 0,0 0 0 0 0,0 1 0 0 0,0 0 0 0 0,1 0 0 0 0,0 0-1 0 0,0 0 1 0 0,-5 6 0 0 0,-2 7-3 0 0,-12 19 1 0 0,-4 7 0 0 0,-67 100 0 0 0,55-79 0 0 0,-138 223 0 0 0,165-266 438 0 0,1 0-1 0 0,-14 40 0 0 0,21-49-389 0 0,0 0 0 0 0,1 0 0 0 0,1 1-1 0 0,0 0 1 0 0,0-1 0 0 0,1 25 0 0 0,2-35-273 0 0,-1 0 1 0 0,0 0-1 0 0,1 0 1 0 0,-1 1-1 0 0,1-1 1 0 0,0 0-1 0 0,0 0 1 0 0,0 0-1 0 0,2 3 1 0 0,2 3-6602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250 374 6447 0 0,'0'0'298'0'0,"0"0"-10"0"0,8-4-178 0 0,-7 3-165 0 0,4-1 345 0 0,0 0 0 0 0,0-1-1 0 0,-1 1 1 0 0,1-1 0 0 0,-1 0-1 0 0,0-1 1 0 0,0 1-1 0 0,0-1 1 0 0,6-6 0 0 0,39-47 2180 0 0,-33 39-1598 0 0,25-33 0 0 0,4-8-223 0 0,5-9-170 0 0,-39 53-479 0 0,-9 13 0 0 0,0 0 0 0 0,0 0 0 0 0,-1 0 0 0 0,1 0 0 0 0,-1 0 0 0 0,1-1 0 0 0,-1 1 0 0 0,0-1 0 0 0,0 1 0 0 0,0-1 0 0 0,0 1 0 0 0,-1-1 0 0 0,1 0 0 0 0,-1 1 0 0 0,1-5 0 0 0,-5-7 0 0 0,0 11 0 0 0,2 3 0 0 0,-1-1 0 0 0,-1 0 0 0 0,0 0 0 0 0,0 0 0 0 0,0 0 0 0 0,0 1 0 0 0,0 0 0 0 0,0 0 0 0 0,0 0 0 0 0,0 0 0 0 0,1 0 0 0 0,-1 1 0 0 0,0 0 0 0 0,0 0 0 0 0,-5 1 0 0 0,-9 5 0 0 0,-26 11 0 0 0,38-15 0 0 0,-59 28 0 0 0,-61 39 0 0 0,96-51 0 0 0,2 1 0 0 0,0 2 0 0 0,2 0 0 0 0,-29 31 0 0 0,51-48-2 0 0,-1 1 0 0 0,1 0 0 0 0,0 0-1 0 0,0 0 1 0 0,0 0 0 0 0,1 1 0 0 0,-4 8-1 0 0,6-11 10 0 0,0 0-1 0 0,0 0 1 0 0,0 0-1 0 0,1 0 0 0 0,-1 0 1 0 0,1 0-1 0 0,0 0 1 0 0,0 0-1 0 0,0 0 1 0 0,1 0-1 0 0,-1 0 0 0 0,1 0 1 0 0,2 7-1 0 0,-2-10 39 0 0,-1-1 0 0 0,1 1 1 0 0,-1 0-1 0 0,1-1 0 0 0,-1 1 0 0 0,1 0 0 0 0,-1-1 0 0 0,1 1 0 0 0,0-1 0 0 0,-1 1 0 0 0,1-1 0 0 0,0 1 0 0 0,-1-1 0 0 0,1 0 1 0 0,0 1-1 0 0,0-1 0 0 0,-1 0 0 0 0,1 0 0 0 0,1 1 0 0 0,14 1 328 0 0,-14-2-280 0 0,8 1-4 0 0,-1-1 0 0 0,1-1 0 0 0,0 0 0 0 0,-1 0-1 0 0,1-1 1 0 0,14-4 0 0 0,-1-2 125 0 0,33-16 1 0 0,127-68 5 0 0,-123 58-732 0 0,-28 14 417 0 0,-22 15 95 0 0,-10 5 0 0 0,0 0 0 0 0,0 0 0 0 0,-1 0 0 0 0,1 1 0 0 0,0-1 0 0 0,0 0 0 0 0,0 0 0 0 0,0 0 0 0 0,0 1 0 0 0,0-1 0 0 0,0 0 0 0 0,0 0 0 0 0,-1 1 0 0 0,1-1 0 0 0,0 0 0 0 0,0 0 0 0 0,0 0 0 0 0,0 1 0 0 0,0-1 0 0 0,0 0 0 0 0,0 0 0 0 0,0 1 0 0 0,1-1 0 0 0,-1 0 0 0 0,0 0 0 0 0,0 0 0 0 0,0 1 0 0 0,0-1 0 0 0,0 0 0 0 0,0 0 0 0 0,0 0 0 0 0,0 1 0 0 0,1-1 0 0 0,-1 0 0 0 0,0 0 0 0 0,0 0 0 0 0,0 0 0 0 0,0 1 0 0 0,1-1 0 0 0,-1 0 0 0 0,0 0 0 0 0,0 0 0 0 0,0 0 0 0 0,1 0 0 0 0,-1 0 0 0 0,0 0 0 0 0,0 1 0 0 0,0-1 0 0 0,1 0 0 0 0,-1 0 0 0 0,0 0 0 0 0,0 0 0 0 0,1 0 0 0 0,-1 0 0 0 0,0 0 0 0 0,0 0 0 0 0,0 0 0 0 0,1 0 0 0 0,-1 0 0 0 0,0 0 0 0 0,0-1 0 0 0,1 1 0 0 0,-1 0 0 0 0,0 0 0 0 0,0 0 0 0 0,0 0 0 0 0,1 0 0 0 0,-17 32 0 0 0,14-29 0 0 0,1-1 0 0 0,-1 1 0 0 0,1 0 0 0 0,-1 0 0 0 0,1 0 0 0 0,0 0 0 0 0,0 0 0 0 0,1 0 0 0 0,-1 0 0 0 0,0 0 0 0 0,1 0 0 0 0,0 1 0 0 0,0-1 0 0 0,0 0 0 0 0,1 5 0 0 0,0 1-777 0 0,-1-7-3260 0 0,0-2-1381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174 284 11975 0 0,'1'-1'547'0'0,"104"-65"202"0"0,34-9 190 0 0,-98 54-237 0 0,0 1 0 0 0,62-21 1 0 0,-59 24-253 0 0,-15 7 15 0 0,-1 1-1 0 0,45-7 0 0 0,-53 13-128 0 0,0 0 0 0 0,-1 2 0 0 0,1 0-1 0 0,35 4 1 0 0,-48-2-205 0 0,1 0 0 0 0,-1 1 0 0 0,0 0-1 0 0,0 0 1 0 0,0 1 0 0 0,0-1 0 0 0,0 2-1 0 0,-1-1 1 0 0,8 5 0 0 0,-11-6-116 0 0,0 0 1 0 0,-1 1-1 0 0,1-1 1 0 0,0 1-1 0 0,-1-1 1 0 0,0 1-1 0 0,0 0 0 0 0,0 0 1 0 0,0 0-1 0 0,0 0 1 0 0,0 0-1 0 0,-1 1 1 0 0,0-1-1 0 0,1 0 1 0 0,-1 1-1 0 0,0-1 0 0 0,-1 1 1 0 0,1-1-1 0 0,-1 1 1 0 0,1 5-1 0 0,-2 1-15 0 0,0 0 0 0 0,0 0 0 0 0,-1 0 0 0 0,-1 0 0 0 0,1 0 0 0 0,-2-1 0 0 0,1 1 0 0 0,-1-1 0 0 0,-9 15 0 0 0,1-4 0 0 0,-2 0 0 0 0,-31 35 0 0 0,24-33 5 0 0,-2-1-1 0 0,0-1 0 0 0,-2-1 1 0 0,0 0-1 0 0,-28 13 1 0 0,-142 67-233 0 0,152-79 28 0 0,-54 23-337 0 0,-96 50-517 0 0,159-75 1054 0 0,20-11 0 0 0,0 1 0 0 0,1 0 0 0 0,0 1 0 0 0,-13 10 0 0 0,24-17 0 0 0,-10 8 0 0 0,1 0 0 0 0,0 1 0 0 0,0 0 0 0 0,2 1 0 0 0,-1 0 0 0 0,1 1 0 0 0,-9 18 0 0 0,17-31 0 0 0,-10 29 0 0 0,10-27 0 0 0,1 0 0 0 0,-1 0 0 0 0,1 0 0 0 0,0-1 0 0 0,0 1 0 0 0,0 0 0 0 0,0 0 0 0 0,0 0 0 0 0,0 0 0 0 0,0 0 0 0 0,1-1 0 0 0,-1 1 0 0 0,1 0 0 0 0,0 2 0 0 0,6 5 0 0 0,-5-7-1 0 0,1 0 0 0 0,-1-1 1 0 0,1 1-1 0 0,-1-1 0 0 0,1 0 0 0 0,-1 1 0 0 0,1-1 0 0 0,0 0 0 0 0,0-1 0 0 0,-1 1 0 0 0,1 0 1 0 0,0-1-1 0 0,0 0 0 0 0,0 0 0 0 0,0 0 0 0 0,4 0 0 0 0,4-1 13 0 0,0-1-1 0 0,21-6 1 0 0,-16 3 32 0 0,116-31 1593 0 0,-59 14-1270 0 0,107-17 0 0 0,-75 28 718 0 0,-82 10-912 0 0,-1 0 1 0 0,39 6-1 0 0,-44-2-200 0 0,0 2 1 0 0,0 0-1 0 0,-1 0 0 0 0,30 16 1 0 0,-44-20-670 0 0,-2-1-257 0 0,0 0-1286 0 0,0 0-4924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6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 13823 0 0,'-16'-4'1056'0'0,"12"3"-840"0"0,3 1-201 0 0,0 0-1 0 0,0 0 1 0 0,0-1 0 0 0,0 1 0 0 0,-1 0 0 0 0,1 0-1 0 0,0 0 1 0 0,0 0 0 0 0,0 0 0 0 0,0 0 0 0 0,0 1 0 0 0,0-1-1 0 0,0 0 1 0 0,0 1 0 0 0,-1-1 0 0 0,1 0 0 0 0,0 1-1 0 0,0 0 1 0 0,1-1 0 0 0,-2 1 0 0 0,0 0 350 0 0,2-1 122 0 0,0 0 22 0 0,1 2-66 0 0,0 2-421 0 0,1-1-1 0 0,-1 1 1 0 0,1 0-1 0 0,0-1 1 0 0,0 0 0 0 0,0 1-1 0 0,1-1 1 0 0,-1 0-1 0 0,1 0 1 0 0,0 0 0 0 0,-1 0-1 0 0,1-1 1 0 0,6 4 0 0 0,4 3 249 0 0,1-1 1 0 0,17 7 0 0 0,-1-1 215 0 0,40 22-75 0 0,109 62-41 0 0,-154-82-160 0 0,-1 1 0 0 0,-1 1 0 0 0,-1 1-1 0 0,-1 1 1 0 0,20 23 0 0 0,-27-25 37 0 0,0 0 0 0 0,-1 1 0 0 0,-1 0 0 0 0,-1 1 0 0 0,0 1 0 0 0,8 23 0 0 0,-14-28-146 0 0,0 0 1 0 0,-1 0-1 0 0,-1 1 0 0 0,-1 0 0 0 0,0-1 1 0 0,-1 1-1 0 0,0 0 0 0 0,-5 32 0 0 0,2-29-102 0 0,-2-1 0 0 0,-1 0 0 0 0,0 0 0 0 0,-1 0 0 0 0,-2 0 0 0 0,1-1 0 0 0,-2 0 0 0 0,-13 19 0 0 0,8-16 0 0 0,-1 0 0 0 0,-2-1 0 0 0,0-1 0 0 0,0-1 0 0 0,-36 27 0 0 0,20-20 0 0 0,-1-2 0 0 0,-70 35 0 0 0,-80 16 0 0 0,170-69-9 0 0,-1-1 0 0 0,0 0 0 0 0,1-1 0 0 0,-1-1-1 0 0,0 0 1 0 0,-24 0 0 0 0,56-20-2220 0 0,-5 9-3012 0 0,4 0-1641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430 151 4607 0 0,'63'-29'433'0'0,"16"-6"-418"0"0,82-14 87 0 0,-91 32 2546 0 0,-68 17-2518 0 0,65-21 3132 0 0,-66 21-2392 0 0,-1 0 122 0 0,0 0 28 0 0,0 0-65 0 0,-10 13 457 0 0,5-4-1099 0 0,-13 9-210 0 0,-1-1 0 0 0,0-1-1 0 0,-1 0 1 0 0,-1-2 0 0 0,-38 21-1 0 0,-202 96-102 0 0,-50 31 0 0 0,290-150 0 0 0,2 2 0 0 0,0 0 0 0 0,1 2 0 0 0,-26 26 0 0 0,38-32 0 0 0,5-9 1 0 0,1 1 0 0 0,-1-1 0 0 0,1 0 1 0 0,0 1-1 0 0,-1-1 0 0 0,1 1 0 0 0,0-1 0 0 0,0 0 0 0 0,0 1 0 0 0,0-1 0 0 0,0 0 0 0 0,1 1 0 0 0,-1-1 0 0 0,0 0 0 0 0,1 1 1 0 0,-1-1-1 0 0,1 0 0 0 0,-1 1 0 0 0,2 1 0 0 0,-1-2 4 0 0,0 1 1 0 0,1-1 0 0 0,-1 1-1 0 0,1-1 1 0 0,0 1-1 0 0,-1-1 1 0 0,1 0-1 0 0,0 0 1 0 0,0 1-1 0 0,-1-1 1 0 0,4 1 0 0 0,5 1 50 0 0,1 0 0 0 0,-1-1 1 0 0,0 0-1 0 0,13 1 0 0 0,-15-2 17 0 0,40 2 474 0 0,-1-2 0 0 0,56-5 0 0 0,33 0-583 0 0,-102 3-2065 0 0,62-8 0 0 0,-61 3 567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 11975 0 0,'0'0'267'0'0,"0"0"42"0"0,0 0 17 0 0,0 0-28 0 0,-2 1-196 0 0,-13 3-116 0 0,-27 4 0 0 0,-13 2 488 0 0,31-3 278 0 0,8-3-536 0 0,1 0 0 0 0,-1 1 0 0 0,1 1-1 0 0,0 0 1 0 0,-27 17 0 0 0,30-15-55 0 0,4-3 19 0 0,0 1 1 0 0,0-1-1 0 0,0 1 1 0 0,1 1-1 0 0,0-1 1 0 0,1 1 0 0 0,-11 14-1 0 0,15-18-171 0 0,-20 35 1045 0 0,21-36-973 0 0,-1 1 0 0 0,1 0 0 0 0,0 0-1 0 0,0 1 1 0 0,0-1 0 0 0,1 0 0 0 0,-1 0-1 0 0,1 0 1 0 0,0 0 0 0 0,0 1-1 0 0,0 2 1 0 0,4 5-65 0 0,-2-8-11 0 0,0 0 0 0 0,-1 0-1 0 0,2 0 1 0 0,-1-1 0 0 0,0 1 0 0 0,1-1-1 0 0,-1 0 1 0 0,1 1 0 0 0,-1-1-1 0 0,1 0 1 0 0,0-1 0 0 0,0 1 0 0 0,0 0-1 0 0,0-1 1 0 0,0 0 0 0 0,1 1-1 0 0,-1-1 1 0 0,5 1 0 0 0,0-2 188 0 0,0 1 0 0 0,0-1 0 0 0,0 0-1 0 0,0 0 1 0 0,-1-1 0 0 0,16-3 0 0 0,3-2-28 0 0,-1-1 0 0 0,0 0 0 0 0,26-13 0 0 0,-42 16-169 0 0,0-1 0 0 0,0 0-1 0 0,-1 0 1 0 0,0 0 0 0 0,1-1-1 0 0,-2-1 1 0 0,1 1 0 0 0,-1-1-1 0 0,0-1 1 0 0,0 1 0 0 0,6-10-1 0 0,-10 11 10 0 0,0 0 0 0 0,0-1 0 0 0,0 1 1 0 0,-1 0-1 0 0,0-1 0 0 0,0 0 0 0 0,-1 1 0 0 0,0-1 0 0 0,0 0 0 0 0,0-12 0 0 0,-1 15-246 0 0,-1 0-1 0 0,1-1 1 0 0,-1 1-1 0 0,0 0 1 0 0,0-1-1 0 0,0 1 1 0 0,-3-7-1 0 0,2 9-249 0 0,1-1-1 0 0,0 1 0 0 0,-1-1 0 0 0,0 1 0 0 0,0 0 0 0 0,1 0 0 0 0,-1 0 0 0 0,0 0 0 0 0,-1 0 0 0 0,1 0 0 0 0,0 0 1 0 0,-4-1-1 0 0,-5-3-4622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10135 0 0,'0'0'464'0'0,"0"0"-9"0"0,1-1-295 0 0,23-15-71 0 0,-23 15 282 0 0,7-3 1218 0 0,-87 92 242 0 0,54-63-690 0 0,-41 55-1 0 0,54-64-965 0 0,8-11-53 0 0,0-1-1 0 0,1 1 1 0 0,0 0-1 0 0,0 0 1 0 0,0 0 0 0 0,0 1-1 0 0,1-1 1 0 0,0 0-1 0 0,0 1 1 0 0,1 0-1 0 0,-1-1 1 0 0,1 1 0 0 0,0 0-1 0 0,1 0 1 0 0,-1 6-1 0 0,1-9-49 0 0,0-1-1 0 0,1 0 1 0 0,-1 0-1 0 0,0 0 0 0 0,1 0 1 0 0,-1 0-1 0 0,1 0 1 0 0,0 0-1 0 0,0 0 1 0 0,-1-1-1 0 0,1 1 1 0 0,1 0-1 0 0,-1 0 1 0 0,0-1-1 0 0,0 1 0 0 0,1 0 1 0 0,-1-1-1 0 0,0 1 1 0 0,1-1-1 0 0,0 0 1 0 0,-1 1-1 0 0,1-1 1 0 0,0 0-1 0 0,0 0 1 0 0,-1 0-1 0 0,1 0 0 0 0,0-1 1 0 0,0 1-1 0 0,3 0 1 0 0,2 1-93 0 0,0-1 0 0 0,0 1 0 0 0,0-2 0 0 0,0 1 0 0 0,0-1 0 0 0,0 0 0 0 0,7-1 0 0 0,2-1 33 0 0,-1-1 0 0 0,27-7-1 0 0,-35 7-65 0 0,0 1-1 0 0,0-1 1 0 0,0-1-1 0 0,0 1 1 0 0,-1-1-1 0 0,0 0 0 0 0,11-10 1 0 0,1 0-521 0 0,-13 10 196 0 0,-1 0-1 0 0,1 0 1 0 0,-1-1 0 0 0,1 1-1 0 0,5-10 1 0 0,12-13-3402 0 0,-8 13-1674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274 179 13823 0 0,'0'0'315'0'0,"-1"2"45"0"0,-9 10-1 0 0,-7 13 119 0 0,11-7 183 0 0,8-10 368 0 0,-1-5-844 0 0,0-1-168 0 0,0-1 0 0 0,0 1-1 0 0,0-1 1 0 0,0 1 0 0 0,0-1 0 0 0,0 1 0 0 0,1-1 0 0 0,-1 0-1 0 0,1 1 1 0 0,-1-1 0 0 0,1 0 0 0 0,-1 0 0 0 0,1 0 0 0 0,-1 0-1 0 0,1 0 1 0 0,0-1 0 0 0,0 1 0 0 0,-1 0 0 0 0,1-1 0 0 0,0 0 0 0 0,3 1-1 0 0,2 0 293 0 0,1 0 0 0 0,-1-1 0 0 0,13 0-1 0 0,-8-1-234 0 0,-1-1-1 0 0,1 0 1 0 0,-1-1 0 0 0,0 0-1 0 0,0-1 1 0 0,0 0 0 0 0,0-1-1 0 0,-1 0 1 0 0,19-12 0 0 0,-18 10-292 0 0,0-1 1 0 0,-1 0 0 0 0,0-1 0 0 0,0-1-1 0 0,-1 1 1 0 0,0-1 0 0 0,-1-1 0 0 0,9-14 0 0 0,-14 21 197 0 0,-1 0 0 0 0,0-1 0 0 0,-1 1 0 0 0,1 0 0 0 0,-1-1 0 0 0,1 1 0 0 0,-1-1 0 0 0,-1 1 0 0 0,1-1 0 0 0,-1-4 0 0 0,0-1-257 0 0,-1 1 0 0 0,0 0 0 0 0,0 0-1 0 0,-3-9 1 0 0,4 17 252 0 0,-1 0-1 0 0,1 0 1 0 0,0 0 0 0 0,-1 0-1 0 0,1 0 1 0 0,-1 0-1 0 0,1 0 1 0 0,-1 0 0 0 0,0 0-1 0 0,1 0 1 0 0,-1 0-1 0 0,0 0 1 0 0,0 1 0 0 0,1-1-1 0 0,-1 0 1 0 0,0 0-1 0 0,0 1 1 0 0,0-1-1 0 0,0 1 1 0 0,0-1 0 0 0,-1 0-1 0 0,0 0-55 0 0,0 1-1 0 0,0-1 1 0 0,-1 1-1 0 0,1 0 1 0 0,0 0-1 0 0,0 0 0 0 0,0 0 1 0 0,0 0-1 0 0,-1 0 1 0 0,-2 1-1 0 0,-3 1-158 0 0,1 0 0 0 0,-1 1 0 0 0,0 0 0 0 0,-13 7 0 0 0,-26 18 572 0 0,1 3 0 0 0,1 1 0 0 0,2 2 0 0 0,1 2 0 0 0,-55 61 0 0 0,72-70-274 0 0,-32 36 335 0 0,50-54-297 0 0,0 1 0 0 0,0 0 0 0 0,1 0 0 0 0,-9 20 0 0 0,13-24 18 0 0,-1 0 0 0 0,1 1 0 0 0,1 0 0 0 0,-1-1 0 0 0,0 9 1 0 0,2-13-100 0 0,0 0 0 0 0,0-1 1 0 0,0 1-1 0 0,0-1 1 0 0,0 1-1 0 0,0-1 1 0 0,0 1-1 0 0,1 0 1 0 0,-1-1-1 0 0,1 1 1 0 0,-1-1-1 0 0,1 1 0 0 0,0-1 1 0 0,-1 0-1 0 0,1 1 1 0 0,0-1-1 0 0,0 0 1 0 0,0 1-1 0 0,0-1 1 0 0,0 0-1 0 0,0 0 1 0 0,0 0-1 0 0,1 0 0 0 0,-1 0 1 0 0,0 0-1 0 0,1 0 1 0 0,0 0-1 0 0,6 2 58 0 0,-1 0 1 0 0,0-1-1 0 0,1 0 0 0 0,-1-1 1 0 0,1 0-1 0 0,0 0 0 0 0,-1 0 0 0 0,12-1 1 0 0,65-9 920 0 0,-53 4-833 0 0,-2 2-498 0 0,37-6-561 0 0,-23 2-4044 0 0,-12 0-672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40 183 10135 0 0,'-1'1'231'0'0,"-20"30"583"0"0,10-12-589 0 0,6-13 2754 0 0,3-11 212 0 0,5-12-1508 0 0,0 9-1665 0 0,0 1 0 0 0,1 0 0 0 0,0 0 0 0 0,1 0 0 0 0,-1 1 1 0 0,1 0-1 0 0,0-1 0 0 0,1 2 0 0 0,10-10 0 0 0,7-3-31 0 0,33-20 0 0 0,-45 31 23 0 0,11-5-10 0 0,1 0 0 0 0,0 2 0 0 0,0 0 0 0 0,1 2 0 0 0,0 1 0 0 0,0 0 0 0 0,1 2 0 0 0,47-4 0 0 0,-69 9 0 0 0,0 0 0 0 0,0 0 0 0 0,0 0 0 0 0,0 1 0 0 0,0-1 0 0 0,-1 1 0 0 0,1-1 0 0 0,0 1 0 0 0,0 0 0 0 0,0 0 0 0 0,3 3 0 0 0,-5-4 0 0 0,0 1 0 0 0,0-1 0 0 0,0 1 0 0 0,0 0 0 0 0,0 0 0 0 0,0 0 0 0 0,0-1 0 0 0,0 1 0 0 0,0 0 0 0 0,-1 0 0 0 0,1 0 0 0 0,0 0 0 0 0,-1 0 0 0 0,1 0 0 0 0,-1 1 0 0 0,1-1 0 0 0,-1 0 0 0 0,1 0 0 0 0,-1 0 0 0 0,0 0 0 0 0,0 1 0 0 0,0-1 0 0 0,1 0 0 0 0,-1 0 0 0 0,0 1 0 0 0,-1-1 0 0 0,1 0 0 0 0,0 0 0 0 0,0 0 0 0 0,0 1 0 0 0,-1 0 0 0 0,-6 16 0 0 0,0-1 0 0 0,-16 26 0 0 0,-85 126 2104 0 0,97-153-2160 0 0,-41 50-3420 0 0,51-64-1096 0 0,1-2-1228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15663 0 0,'0'0'719'0'0,"0"0"-20"0"0,-1 1-374 0 0,-12 37 1366 0 0,7-21-1582 0 0,0-1-1 0 0,-15 29 1 0 0,-371 525-109 0 0,233-340 0 0 0,131-181-438 0 0,-27 70 0 0 0,54-117-798 0 0,1-2-3062 0 0,0 0-1316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19351 0 0,'0'0'439'0'0,"0"0"62"0"0,0 0 33 0 0,0 0-65 0 0,2-1-309 0 0,27-9-152 0 0,56-12 1 0 0,-37 10-9 0 0,160-36 8 0 0,66-18-149 0 0,-124 21-2283 0 0,-86 23-3067 0 0,-27 11-309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303 183 17503 0 0,'29'1'1513'0'0,"-21"0"-1282"0"0,1-1 0 0 0,-1 0 0 0 0,1 0 0 0 0,-1-1 0 0 0,1 0-1 0 0,-1 0 1 0 0,9-3 0 0 0,20-7 262 0 0,-19 6-436 0 0,0 0 0 0 0,17-9 0 0 0,-30 12-92 0 0,0 0 0 0 0,-1-1 0 0 0,0 0-1 0 0,1 1 1 0 0,-1-2 0 0 0,-1 1 0 0 0,1 0 0 0 0,0-1 0 0 0,-1 1-1 0 0,1-1 1 0 0,-1 0 0 0 0,3-6 0 0 0,-3 6-66 0 0,-1-1 1 0 0,0 1-1 0 0,-1-1 1 0 0,1 1-1 0 0,-1-1 1 0 0,0 0-1 0 0,0 1 1 0 0,1-8 0 0 0,-2 10 76 0 0,0 1 0 0 0,0-1 1 0 0,0 0-1 0 0,0 1 0 0 0,0-1 1 0 0,-1 0-1 0 0,1 1 0 0 0,0-1 1 0 0,-1 1-1 0 0,1-1 0 0 0,-1 0 1 0 0,0 1-1 0 0,1-1 0 0 0,-1 1 1 0 0,0 0-1 0 0,0-1 0 0 0,0 1 1 0 0,0 0-1 0 0,0-1 0 0 0,0 1 1 0 0,-1 0-1 0 0,1 0 0 0 0,0 0 1 0 0,-1 0-1 0 0,1 0 0 0 0,0 0 1 0 0,-1 0-1 0 0,-1 0 0 0 0,-4-1 24 0 0,1 0 0 0 0,-1 1 0 0 0,1 0 0 0 0,-1 0 0 0 0,1 1 0 0 0,-1 0 0 0 0,1 0 0 0 0,-1 0 0 0 0,1 1 0 0 0,-1 0 0 0 0,1 0 0 0 0,-10 3 0 0 0,-10 5 0 0 0,-40 18 0 0 0,56-22 0 0 0,-66 34 0 0 0,-96 64 0 0 0,121-71 0 0 0,46-28 0 0 0,-2 0 0 0 0,0 0 0 0 0,0 0 0 0 0,1 1 0 0 0,0 0 0 0 0,0 0 0 0 0,0 1 0 0 0,-7 9 0 0 0,13-15 0 0 0,-1 0 0 0 0,1 1 0 0 0,0-1 0 0 0,-1 1 0 0 0,1-1 0 0 0,0 1 0 0 0,0-1 0 0 0,0 1 0 0 0,0-1 0 0 0,0 0 0 0 0,-1 1 0 0 0,1-1 0 0 0,0 1 0 0 0,0-1 0 0 0,0 1 0 0 0,0-1 0 0 0,0 1 0 0 0,0 0 0 0 0,1 0 0 0 0,0 1 0 0 0,0-1 0 0 0,0 0 0 0 0,0 0 0 0 0,0 1 0 0 0,0-1 0 0 0,0 0 0 0 0,0 0 0 0 0,0 0 0 0 0,1 0 0 0 0,-1 0 0 0 0,0-1 0 0 0,0 1 0 0 0,1 0 0 0 0,-1-1 0 0 0,1 1 0 0 0,-1 0 0 0 0,3-1 0 0 0,28 8 0 0 0,-15-7-441 0 0,0-1-1 0 0,0-1 1 0 0,-1 0 0 0 0,1-1-1 0 0,30-8 1 0 0,-36 7 240 0 0,44-9-822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179 248 13823 0 0,'0'0'315'0'0,"1"2"45"0"0,5 4 21 0 0,-5-5-49 0 0,5 9-208 0 0,0-3-53 0 0,-5-6 294 0 0,-1-1 122 0 0,0 0 22 0 0,0 0-66 0 0,0 0-222 0 0,0 0 166 0 0,0 0 101 0 0,-2 0 21 0 0,-6 0-135 0 0,0-1 0 0 0,0 0 0 0 0,0-1 0 0 0,0 0 0 0 0,-12-4 0 0 0,-39-19 114 0 0,30 12-564 0 0,25 12 79 0 0,1 0-1 0 0,0-1 1 0 0,-1 0-1 0 0,1 1 1 0 0,0-1-1 0 0,0-1 1 0 0,0 1-1 0 0,0 0 1 0 0,1-1-1 0 0,-1 1 1 0 0,1-1-1 0 0,-1 0 1 0 0,-2-5-1 0 0,4 6-21 0 0,0 0 0 0 0,0 0 0 0 0,1 0 0 0 0,-1 0 0 0 0,1-1 0 0 0,-1 1 0 0 0,1 0 0 0 0,0-1 0 0 0,0 1 0 0 0,0 0 0 0 0,0-1 0 0 0,0 1 1 0 0,1 0-1 0 0,-1 0 0 0 0,1-1 0 0 0,-1 1 0 0 0,1 0 0 0 0,0 0 0 0 0,0 0 0 0 0,0 0 0 0 0,0 0 0 0 0,2-3 0 0 0,1-1-110 0 0,1 0-1 0 0,0 0 1 0 0,0 0 0 0 0,0 1 0 0 0,1-1 0 0 0,11-8 0 0 0,-1 3-215 0 0,27-14 1 0 0,-24 18 343 0 0,0 0 0 0 0,0 1 0 0 0,1 0 0 0 0,-1 2 0 0 0,32-3 0 0 0,-26 3 0 0 0,10-1 125 0 0,0 2 0 0 0,-1 1 1 0 0,1 2-1 0 0,0 1 0 0 0,0 2 0 0 0,67 14 0 0 0,-93-15 55 0 0,0 0-1 0 0,0 1 1 0 0,-1 1-1 0 0,1-1 1 0 0,10 7-1 0 0,-17-9-178 0 0,-1 0 0 0 0,1 0 0 0 0,-1 0 0 0 0,0 0 0 0 0,1 0 0 0 0,-1 0 0 0 0,0 0 0 0 0,0 0 1 0 0,0 1-1 0 0,0-1 0 0 0,0 0 0 0 0,0 1 0 0 0,0-1 0 0 0,0 1 0 0 0,-1-1 0 0 0,1 1 0 0 0,0-1 0 0 0,-1 1 0 0 0,1-1 0 0 0,-1 1 0 0 0,0 0 0 0 0,0-1 0 0 0,0 1 0 0 0,1 0 0 0 0,-1-1 1 0 0,-1 1-1 0 0,1 0 0 0 0,0-1 0 0 0,0 1 0 0 0,-1 0 0 0 0,1-1 0 0 0,-1 1 0 0 0,1-1 0 0 0,-1 1 0 0 0,0-1 0 0 0,-1 4 0 0 0,-2 1-1 0 0,0-1 0 0 0,0 1 0 0 0,0 0 0 0 0,-1-1 0 0 0,1 0 0 0 0,-2 0 0 0 0,1-1 0 0 0,0 1 0 0 0,-1-1 0 0 0,0 0 0 0 0,-8 4 0 0 0,-9 3 0 0 0,-44 14 0 0 0,15-6 0 0 0,-15 11-61 0 0,-96 35-1910 0 0,161-64 751 0 0,2-1-253 0 0,0 0-51 0 0,0 0-11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15663 0 0,'0'0'356'0'0,"-2"1"50"0"0,-3 6-273 0 0,1 0 1 0 0,-1 0-1 0 0,1 1 1 0 0,1-1 0 0 0,-1 1-1 0 0,-3 15 1 0 0,-9 52 143 0 0,13-54 263 0 0,-2 0 1 0 0,-11 35-1 0 0,5-30-510 0 0,-2 0 0 0 0,-1-1 0 0 0,-1-1 0 0 0,-19 25 0 0 0,-78 84 339 0 0,22-30 1160 0 0,86-99-1516 0 0,1 1-1 0 0,0-1 1 0 0,0 1 0 0 0,0 0-1 0 0,0 0 1 0 0,0 0 0 0 0,1 1 0 0 0,0-1-1 0 0,0 0 1 0 0,1 1 0 0 0,0-1-1 0 0,-2 10 1 0 0,0 2-152 0 0,2-15-43 0 0,1 0-1 0 0,-1 0 1 0 0,0 1 0 0 0,1-1 0 0 0,0 0 0 0 0,-1 0 0 0 0,1 0 0 0 0,0 1 0 0 0,0-1 0 0 0,1 0 0 0 0,-1 0 0 0 0,0 0 0 0 0,2 5 0 0 0,7 5-1332 0 0,-6-9-20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701 816 10135 0 0,'0'0'231'0'0,"0"0"29"0"0,-1 3 19 0 0,-2 11-41 0 0,3-13-235 0 0,0-1-1 0 0,0 1 1 0 0,0-1-1 0 0,0 1 1 0 0,1-1-1 0 0,-1 1 1 0 0,0-1 0 0 0,0 1-1 0 0,1-1 1 0 0,-1 1-1 0 0,0-1 1 0 0,1 1-1 0 0,-1-1 1 0 0,1 1-1 0 0,-1-1 1 0 0,0 0-1 0 0,1 1 1 0 0,0-1-1 0 0,-1 0-2 0 0,32 24 78 0 0,-30-23 315 0 0,-2-1-322 0 0,0 1 0 0 0,1-1 1 0 0,-1 0-1 0 0,1 1 0 0 0,-1-1 0 0 0,1 0 0 0 0,-1 0 1 0 0,1 1-1 0 0,-1-1 0 0 0,1 0 0 0 0,-1 0 1 0 0,1 0-1 0 0,-1 0 0 0 0,1 0 0 0 0,-1 0 0 0 0,1 0 1 0 0,-1 0-1 0 0,1 0 0 0 0,-1 0 0 0 0,1 0 0 0 0,0 0 1 0 0,-1 0-1 0 0,1 0 0 0 0,-1 0 0 0 0,1 0 1 0 0,-1-1-1 0 0,1 1 0 0 0,-1 0 0 0 0,1-1 0 0 0,17-4 850 0 0,-15 3-863 0 0,0-1 0 0 0,1 1 1 0 0,-1-1-1 0 0,-1 0 0 0 0,1 0 0 0 0,0 0 0 0 0,-1 0 0 0 0,4-6 0 0 0,8-8 27 0 0,18-19 427 0 0,-1-2 0 0 0,-2-1 0 0 0,46-85 0 0 0,-57 87-512 0 0,16-48 0 0 0,-18 42 0 0 0,0 2 0 0 0,-3-1 0 0 0,-1 0 0 0 0,-2-1 0 0 0,-2 0 0 0 0,-1 0 0 0 0,0-58 0 0 0,-7 97 0 0 0,0-1 0 0 0,0 1 0 0 0,0-1 0 0 0,-1 1 0 0 0,1-1 0 0 0,-1 1 0 0 0,0 0 0 0 0,-1-1 0 0 0,-2-7 0 0 0,-2 7 0 0 0,5 5 0 0 0,-1 0 0 0 0,1 0 0 0 0,-1 0 0 0 0,1 0 0 0 0,0 1 0 0 0,0-1 0 0 0,-1 1 0 0 0,1-1 0 0 0,0 1 0 0 0,-1-1 0 0 0,1 1 0 0 0,0 0 0 0 0,0-1 0 0 0,0 1 0 0 0,0 0 0 0 0,0 0 0 0 0,0 0 0 0 0,0 0 0 0 0,0 0 0 0 0,0 0 0 0 0,0 0 0 0 0,1 0 0 0 0,-2 2 0 0 0,-17 30 0 0 0,19-33 0 0 0,-150 334 0 0 0,-91 190-401 0 0,216-482-147 0 0,-2-1 0 0 0,-60 72 0 0 0,-81 57 665 0 0,18-13 1434 0 0,90-90-1174 0 0,25-25-377 0 0,2 0 0 0 0,-44 77 0 0 0,71-109-64 0 0,29-36-1256 0 0,-7 4 808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13823 0 0,'0'0'315'0'0,"0"0"45"0"0,0 0 21 0 0,0 0-49 0 0,2-1-220 0 0,7-6 23 0 0,1 1-1 0 0,0 0 0 0 0,0 1 1 0 0,17-7-1 0 0,48-14 948 0 0,-29 11-784 0 0,314-125 1158 0 0,-163 61-864 0 0,39-2-592 0 0,-218 77-677 0 0,0 1 0 0 0,0 1 0 0 0,1 0 0 0 0,20 1 0 0 0,-38 1 584 0 0,-1 0 0 0 0,0 0-1 0 0,0 0 1 0 0,0 0 0 0 0,0 0 0 0 0,0 0 0 0 0,0 0-1 0 0,0 0 1 0 0,1 0 0 0 0,-1 0 0 0 0,0 0 0 0 0,0 0 0 0 0,0 0-1 0 0,0 0 1 0 0,0 0 0 0 0,0 1 0 0 0,0-1 0 0 0,1 0-1 0 0,-1 0 1 0 0,0 0 0 0 0,0 0 0 0 0,0 0 0 0 0,0 0 0 0 0,0 0-1 0 0,0 0 1 0 0,0 0 0 0 0,0 0 0 0 0,0 0 0 0 0,1 0 0 0 0,-1 1-1 0 0,0-1 1 0 0,0 0 0 0 0,0 0 0 0 0,0 0 0 0 0,0 0-1 0 0,0 0 1 0 0,0 0 0 0 0,0 0 0 0 0,0 1 0 0 0,0-1 0 0 0,0 0-1 0 0,0 0 1 0 0,0 0 0 0 0,4 13-5070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24 420 13823 0 0,'0'0'630'0'0,"0"0"-13"0"0,-1 2-320 0 0,1-1-262 0 0,-1-1 1 0 0,1 0-1 0 0,0 1 0 0 0,0-1 0 0 0,0 1 1 0 0,-1-1-1 0 0,1 0 0 0 0,0 1 0 0 0,-1-1 1 0 0,1 0-1 0 0,0 1 0 0 0,-1-1 0 0 0,1 0 0 0 0,0 0 1 0 0,-1 1-1 0 0,1-1 0 0 0,-1 0 0 0 0,1 0 1 0 0,0 0-1 0 0,-1 0 0 0 0,1 1 0 0 0,-1-1 0 0 0,1 0 1 0 0,0 0-1 0 0,-1 0 0 0 0,1 0 0 0 0,-1 0 1 0 0,1 0-1 0 0,-1 0 0 0 0,1 0 0 0 0,-1 0 1 0 0,1 0-1 0 0,0 0 0 0 0,-1-1 0 0 0,1 1 0 0 0,-1 0 1 0 0,1 0-1 0 0,-1 0 0 0 0,1 0 0 0 0,0-1 1 0 0,-1 1-1 0 0,1 0 0 0 0,0 0 0 0 0,-1-1 1 0 0,1 1-1 0 0,0 0 0 0 0,-1-1 0 0 0,1 1 0 0 0,0 0 1 0 0,0-1-1 0 0,-1 1 0 0 0,1-1 0 0 0,0 1 1 0 0,0 0-1 0 0,0-1 0 0 0,-1 0 0 0 0,1-1 15 0 0,-1-1 0 0 0,1 1 0 0 0,-1-1-1 0 0,1 1 1 0 0,0-1 0 0 0,0 0 0 0 0,0 1 0 0 0,0-1 0 0 0,1 1-1 0 0,-1-1 1 0 0,1 0 0 0 0,0-2 0 0 0,1-6 233 0 0,0 4-168 0 0,0 0 1 0 0,0 0-1 0 0,0-1 0 0 0,1 2 1 0 0,0-1-1 0 0,0 0 0 0 0,1 0 1 0 0,0 1-1 0 0,7-9 0 0 0,7-7-102 0 0,23-21 0 0 0,-40 42-3 0 0,28-25 376 0 0,2 2-1 0 0,0 0 0 0 0,55-29 1 0 0,-47 33-1143 0 0,76-29 1 0 0,-96 41 711 0 0,-5 3-346 0 0,0 0 1 0 0,0 1-1 0 0,0 0 0 0 0,0 1 0 0 0,1 1 0 0 0,24-1 0 0 0,14 3-1130 0 0,-6 1-14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28 15663 0 0,'0'0'356'0'0,"0"0"50"0"0,0 0 20 0 0,0 0-42 0 0,-1 0-250 0 0,-32 7 71 0 0,0 2 0 0 0,0 1 1 0 0,2 1-1 0 0,-1 2 1 0 0,1 1-1 0 0,1 2 1 0 0,1 1-1 0 0,0 1 1 0 0,-29 25-1 0 0,12 0-205 0 0,41-38 0 0 0,0 0 0 0 0,1 1 0 0 0,0-1 0 0 0,0 1 0 0 0,0 0 0 0 0,-5 13 0 0 0,6-3 0 0 0,4-14 16 0 0,-1 0-1 0 0,0 0 1 0 0,0 0-1 0 0,1 0 1 0 0,0 0-1 0 0,-1-1 1 0 0,1 1-1 0 0,0 0 1 0 0,0 0-1 0 0,0 0 1 0 0,0-1-1 0 0,0 1 1 0 0,0 0-1 0 0,0-1 1 0 0,1 1-1 0 0,-1-1 1 0 0,0 1-1 0 0,1-1 1 0 0,-1 0-1 0 0,1 0 1 0 0,0 0-1 0 0,-1 0 1 0 0,1 0-1 0 0,0 0 1 0 0,0 0-1 0 0,0 0 1 0 0,0-1-1 0 0,-1 1 1 0 0,1-1-1 0 0,0 1 1 0 0,0-1-1 0 0,4 0 1 0 0,5 1 258 0 0,1 0 0 0 0,-1-2 0 0 0,1 1 1 0 0,14-4-1 0 0,0 0-238 0 0,-1-2 0 0 0,0-1 0 0 0,0-1 0 0 0,42-20 0 0 0,-32 11-41 0 0,-1-2 0 0 0,49-37 0 0 0,-73 48-15 0 0,1 0 1 0 0,-1-1-1 0 0,-1-1 0 0 0,12-13 0 0 0,-18 20-83 0 0,-1-1-1 0 0,1 0 0 0 0,-1 1 1 0 0,0-1-1 0 0,0 0 1 0 0,0 0-1 0 0,0 0 0 0 0,-1 0 1 0 0,0-1-1 0 0,1 1 1 0 0,-2 0-1 0 0,1 0 0 0 0,0-1 1 0 0,-1 1-1 0 0,0-1 0 0 0,0 1 1 0 0,-1-5-1 0 0,1 6-133 0 0,-1 0 0 0 0,-1 0 1 0 0,1 0-1 0 0,0 1 0 0 0,-1-1 0 0 0,1 0 0 0 0,-1 0 0 0 0,0 1 0 0 0,0-1 0 0 0,0 1 0 0 0,-4-4 1 0 0,-8-6-4491 0 0,2 5-436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1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15663 0 0,'0'0'356'0'0,"0"0"50"0"0,-4 8 404 0 0,-1-6-687 0 0,-1-1-96 0 0,-15 16-29 0 0,13-8 30 0 0,1-1 0 0 0,-1 2-1 0 0,1-1 1 0 0,1 1 0 0 0,-11 21-1 0 0,-11 17 243 0 0,26-45-220 0 0,-176 268 1504 0 0,144-212-1482 0 0,-117 193 1888 0 0,-44-4-1945 0 0,167-216-14 0 0,-10 17-1385 0 0,37-48 804 0 0,1-1-285 0 0,11-2-1738 0 0,4-4-1498 0 0,2-2-1062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73 329 13823 0 0,'-1'2'630'0'0,"-1"0"-542"0"0,0 1 0 0 0,0-1 1 0 0,0 1-1 0 0,0-1 1 0 0,0 0-1 0 0,-1 0 1 0 0,1 0-1 0 0,-1 0 1 0 0,-5 2-1 0 0,4-2 44 0 0,0 1-1 0 0,1-1 1 0 0,-1 1-1 0 0,1 0 1 0 0,0 0-1 0 0,-5 5 1 0 0,-5 10 820 0 0,11-17-731 0 0,2-1 166 0 0,0 0 101 0 0,1-1 21 0 0,3-7-377 0 0,0 0 0 0 0,0 1 0 0 0,1 0 0 0 0,10-13 0 0 0,27-25-184 0 0,-4 8 421 0 0,1 2 0 0 0,49-34-1 0 0,-69 55-250 0 0,1 2 0 0 0,0 1 0 0 0,0 0-1 0 0,1 2 1 0 0,1 0 0 0 0,-1 2-1 0 0,34-8 1 0 0,-50 14-118 0 0,1 0 0 0 0,0 0 0 0 0,0 1 0 0 0,0 0 0 0 0,-1 0 0 0 0,1 0 0 0 0,6 2 0 0 0,-11-2 0 0 0,1 0 0 0 0,-1 0 0 0 0,0 1 0 0 0,0-1 0 0 0,1 1 0 0 0,-1-1 0 0 0,0 1 0 0 0,0-1 0 0 0,0 1 0 0 0,0 0 0 0 0,0-1 0 0 0,0 1 0 0 0,0 0 0 0 0,0 0 0 0 0,0 0 0 0 0,0 0 0 0 0,0 0 0 0 0,0 0 0 0 0,0 0 0 0 0,-1 0 0 0 0,1 0 0 0 0,-1 1 0 0 0,1-1 0 0 0,-1 0 0 0 0,1 0 0 0 0,-1 1 0 0 0,1-1 0 0 0,-1 0 0 0 0,0 0 0 0 0,0 1 0 0 0,0-1 0 0 0,0 0 0 0 0,0 1 0 0 0,0-1 0 0 0,0 0 0 0 0,0 1 0 0 0,-1 1 0 0 0,-1 8 0 0 0,-1 0 0 0 0,-1 0 0 0 0,0 0 0 0 0,0 0 0 0 0,-9 15 0 0 0,-34 49 0 0 0,35-57 0 0 0,9-15 0 0 0,1 1 0 0 0,-1-1 0 0 0,0 1 0 0 0,0-1 0 0 0,0 0 0 0 0,0 0 0 0 0,0 0 0 0 0,-1-1 0 0 0,0 1 0 0 0,1-1 0 0 0,-1 0 0 0 0,-4 2 0 0 0,8-4 0 0 0,-1 0 0 0 0,1 1 0 0 0,0-1 0 0 0,0 0 0 0 0,0 0 0 0 0,-1 0 0 0 0,1 0 0 0 0,0 0 0 0 0,0 0 0 0 0,-1 1 0 0 0,1-1 0 0 0,0 0 0 0 0,0 0 0 0 0,-1 0 0 0 0,1 0 0 0 0,0 0 0 0 0,0 0 0 0 0,-1 0 0 0 0,1 0 0 0 0,0 0 0 0 0,0 0 0 0 0,-1 0 0 0 0,1 0 0 0 0,0 0 0 0 0,0-1 0 0 0,-1 1 0 0 0,1 0 0 0 0,0 0 0 0 0,0 0 0 0 0,0 0 0 0 0,-1 0 0 0 0,1 0 0 0 0,0-1 0 0 0,0 1 0 0 0,0 0 0 0 0,-1 0 0 0 0,1 0 0 0 0,0 0 0 0 0,0-1 0 0 0,0 1 0 0 0,0 0 0 0 0,-1 0 0 0 0,1-1 0 0 0,0 1 0 0 0,0 0 0 0 0,0 0 0 0 0,0-1 0 0 0,0 1 0 0 0,0 0 0 0 0,0 0 0 0 0,0-1 0 0 0,0 1 0 0 0,0 0 0 0 0,0 0 0 0 0,0-1 0 0 0,0 1 0 0 0,0 0 0 0 0,0 0 0 0 0,0-1 0 0 0,0 1 0 0 0,0 0 0 0 0,0 0 0 0 0,0-1 0 0 0,0 1 0 0 0,1 0 0 0 0,-1-6 0 0 0,1-1 0 0 0,0 1 0 0 0,1 0 0 0 0,-1 0 0 0 0,1 0 0 0 0,0 1 0 0 0,1-1 0 0 0,-1 0 0 0 0,1 1 0 0 0,0-1 0 0 0,6-6 0 0 0,6-8 0 0 0,25-26 0 0 0,-40 46 0 0 0,18-18 0 0 0,1 1 0 0 0,26-17 0 0 0,-13 9 0 0 0,-17 15 0 0 0,1 0 0 0 0,1 0 0 0 0,-1 2 0 0 0,1 0 0 0 0,0 0 0 0 0,28-6 0 0 0,-36 11 0 0 0,0 1 0 0 0,0 0 0 0 0,0 1 0 0 0,0 0 0 0 0,0 0 0 0 0,0 1 0 0 0,10 1 0 0 0,-14-1 0 0 0,-1 1 0 0 0,0 0 0 0 0,1 1 0 0 0,-1-1 0 0 0,0 1 0 0 0,0-1 0 0 0,0 1 0 0 0,0 0 0 0 0,0 1 0 0 0,-1-1 0 0 0,1 1 0 0 0,-1-1 0 0 0,1 1 0 0 0,-1 0 0 0 0,0 0 0 0 0,4 6 0 0 0,0 1 0 0 0,0-1 0 0 0,-1 1 0 0 0,0 0 0 0 0,-1 1 0 0 0,7 17 0 0 0,-12-27 0 0 0,1 0 0 0 0,-1 0 0 0 0,1 1 0 0 0,-1-1 0 0 0,1 0 0 0 0,-1 0 0 0 0,0 1 0 0 0,1-1 0 0 0,-1 0 0 0 0,0 1 0 0 0,0-1 0 0 0,0 0 0 0 0,0 1 0 0 0,0-1 0 0 0,-1 0 0 0 0,1 0 0 0 0,0 1 0 0 0,0-1 0 0 0,-2 2 0 0 0,0 2 0 0 0,-4 14 0 0 0,2-13 12 0 0,0 0 0 0 0,1-1 0 0 0,-2 0 0 0 0,1 1 0 0 0,-1-2 0 0 0,0 1-1 0 0,0 0 1 0 0,0-1 0 0 0,0 0 0 0 0,-12 7 0 0 0,8-5-650 0 0,0 0 0 0 0,-11 10 1 0 0,19-14-374 0 0,1-2-12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10135 0 0,'0'0'464'0'0,"2"1"-9"0"0,-1 0-448 0 0,0-1 0 0 0,0 0 1 0 0,0 1-1 0 0,0-1 0 0 0,0 0 0 0 0,0 1 0 0 0,0 0 1 0 0,0-1-1 0 0,0 1 0 0 0,0-1 0 0 0,-1 1 1 0 0,1 0-1 0 0,0 0 0 0 0,0-1 0 0 0,-1 1 0 0 0,1 0 1 0 0,-1 0-1 0 0,1 0 0 0 0,0 0 0 0 0,-1 0 0 0 0,0 0 1 0 0,1 0-1 0 0,-1 0 0 0 0,1 0 0 0 0,-1 0 1 0 0,0 0-1 0 0,0 0 0 0 0,0 0 0 0 0,0 0 0 0 0,0 0 1 0 0,0 0-1 0 0,0 0 0 0 0,0 0 0 0 0,0 0 0 0 0,0 0 1 0 0,0 0-1 0 0,-1 0 0 0 0,1 0 0 0 0,0 0 0 0 0,-1 0 1 0 0,1 0-1 0 0,-1 0 0 0 0,0 1 0 0 0,-36 78 2975 0 0,-177 340 2071 0 0,161-333-5044 0 0,-116 146-1 0 0,137-199-8 0 0,-51 42 0 0 0,57-53 0 0 0,17-16 22 0 0,0 0-1 0 0,-16 10 1 0 0,22-15-251 0 0,-1 0-1 0 0,1 0 1 0 0,-1-1-1 0 0,1 1 1 0 0,-1-1 0 0 0,0 0-1 0 0,0 0 1 0 0,0 0-1 0 0,0 0 1 0 0,0-1 0 0 0,-4 0-1 0 0,-4-3-1284 0 0,2-5-20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3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158 449 11975 0 0,'-2'2'267'0'0,"-7"9"89"0"0,0 0 0 0 0,-16 13 0 0 0,20-20-358 0 0,0 0-1 0 0,0 0 1 0 0,-1-1-1 0 0,1 1 1 0 0,-1-2-1 0 0,1 1 0 0 0,-1 0 1 0 0,-9 2-1 0 0,13-5 68 0 0,1 1-1 0 0,-1-1 0 0 0,0 0 1 0 0,1 0-1 0 0,-1 1 0 0 0,1-1 1 0 0,-1 0-1 0 0,0 0 1 0 0,1-1-1 0 0,-1 1 0 0 0,0 0 1 0 0,1 0-1 0 0,-1-1 0 0 0,1 1 1 0 0,-1-1-1 0 0,0 1 0 0 0,1-1 1 0 0,0 0-1 0 0,-1 0 0 0 0,1 0 1 0 0,-1 0-1 0 0,1 0 1 0 0,0 0-1 0 0,0 0 0 0 0,-1 0 1 0 0,1 0-1 0 0,0 0 0 0 0,0-1 1 0 0,0 1-1 0 0,0 0 0 0 0,0-1 1 0 0,1 1-1 0 0,-1-1 0 0 0,0 1 1 0 0,0-3-1 0 0,0 0 118 0 0,0-1 1 0 0,0 1-1 0 0,0-1 0 0 0,0 1 0 0 0,1-1 1 0 0,0 0-1 0 0,0 1 0 0 0,0-1 0 0 0,0 0 1 0 0,1 1-1 0 0,1-7 0 0 0,3-6 252 0 0,1 1-1 0 0,1 0 1 0 0,0 1-1 0 0,16-25 1 0 0,46-53 913 0 0,-44 64-1302 0 0,2 0 0 0 0,0 2 0 0 0,38-28 0 0 0,-47 41-47 0 0,1 1 0 0 0,0 1-1 0 0,1 1 1 0 0,0 1 0 0 0,0 0 0 0 0,42-12 0 0 0,-47 18 1 0 0,0 1 1 0 0,1 1-1 0 0,-1 0 0 0 0,1 1 1 0 0,-1 1-1 0 0,1 0 0 0 0,0 1 1 0 0,18 4-1 0 0,-25-4 6 0 0,1 2 0 0 0,-1-1 1 0 0,0 1-1 0 0,0 1 0 0 0,0-1 0 0 0,0 2 0 0 0,-1-1 1 0 0,0 1-1 0 0,1 0 0 0 0,-2 1 0 0 0,1 0 1 0 0,-1 0-1 0 0,0 1 0 0 0,8 9 0 0 0,-8-6 129 0 0,0-1 0 0 0,-1 1 0 0 0,-1 1 0 0 0,0-1-1 0 0,0 1 1 0 0,-1 0 0 0 0,0 0 0 0 0,-1 0 0 0 0,-1 1 0 0 0,3 18 0 0 0,-3-14-345 0 0,-1 1 1 0 0,-1 0 0 0 0,-1 0-1 0 0,0-1 1 0 0,-2 1 0 0 0,-6 30-1 0 0,7-42 210 0 0,1 0 1 0 0,-1 1-1 0 0,0-1 0 0 0,0 0 0 0 0,0 0 0 0 0,-1 0 1 0 0,1 0-1 0 0,-1-1 0 0 0,-1 1 0 0 0,1-1 0 0 0,-1 0 1 0 0,1 0-1 0 0,-1 0 0 0 0,0 0 0 0 0,-1 0 0 0 0,1-1 1 0 0,0 0-1 0 0,-1 0 0 0 0,-6 3 0 0 0,-5 1 1 0 0,1-1 0 0 0,-1 0 0 0 0,0-1 0 0 0,-19 3 0 0 0,-70 6 0 0 0,63-9 0 0 0,-114 12 0 0 0,94-18-2137 0 0,61-3-274 0 0,1-17-117 0 0,10-2-28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90 543 15663 0 0,'0'0'356'0'0,"0"0"50"0"0,-7 5 404 0 0,5-4-744 0 0,0 1 0 0 0,-1-1-1 0 0,1 0 1 0 0,-1 0 0 0 0,1-1-1 0 0,-1 1 1 0 0,0 0 0 0 0,1-1-1 0 0,-1 0 1 0 0,0 1 0 0 0,1-1 0 0 0,-1 0-1 0 0,0-1 1 0 0,1 1 0 0 0,-1 0-1 0 0,0-1 1 0 0,1 1 0 0 0,-1-1-1 0 0,1 0 1 0 0,-5-2 0 0 0,5 3 20 0 0,1-1 0 0 0,-1 0 1 0 0,1 0-1 0 0,-1 0 0 0 0,1 0 0 0 0,-1 0 1 0 0,1-1-1 0 0,0 1 0 0 0,0 0 0 0 0,-1-1 1 0 0,1 1-1 0 0,0-1 0 0 0,0 1 0 0 0,0-1 1 0 0,1 1-1 0 0,-1-1 0 0 0,0 0 0 0 0,1 1 1 0 0,-1-1-1 0 0,1 0 0 0 0,-1 1 1 0 0,1-1-1 0 0,0 0 0 0 0,0 0 0 0 0,-1 0 1 0 0,1 1-1 0 0,1-1 0 0 0,-1 0 0 0 0,0 0 1 0 0,0 0-1 0 0,1-2 0 0 0,4-8 145 0 0,-1-1 1 0 0,2 1-1 0 0,-1 0 0 0 0,2 0 0 0 0,-1 1 1 0 0,2 0-1 0 0,-1 0 0 0 0,2 1 0 0 0,16-18 1 0 0,9-4-383 0 0,55-38 1 0 0,-69 55 282 0 0,190-135-132 0 0,-156 111 21 0 0,-36 26-305 0 0,0 0 1 0 0,34-18 0 0 0,-50 30 3 0 0,1 0 0 0 0,-1 1 0 0 0,1-1-1 0 0,-1 0 1 0 0,1 1 0 0 0,4-1 0 0 0,5 2-5540 0 0,-10-1-618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106 127 13823 0 0,'0'0'315'0'0,"0"0"45"0"0,0 0 21 0 0,0 0-49 0 0,1 0-220 0 0,3 0-58 0 0,-1-1-1 0 0,1 1 0 0 0,-1-1 1 0 0,0 0-1 0 0,0 0 0 0 0,1 0 1 0 0,4-4-1 0 0,-4 3 150 0 0,1 0 1 0 0,0 0-1 0 0,-1 1 1 0 0,9-3-1 0 0,12 2 791 0 0,43 1 0 0 0,-44 1-771 0 0,-1 0 0 0 0,35-6-1 0 0,-51 5-222 0 0,18-3 0 0 0,0-1 0 0 0,0-1 0 0 0,-1-1 0 0 0,0-1 0 0 0,23-12 0 0 0,-34 14-4 0 0,-10 5 0 0 0,0 0 0 0 0,-1 0-1 0 0,1-1 1 0 0,0 1 0 0 0,-1-1-1 0 0,1 1 1 0 0,-1-1 0 0 0,1 0 0 0 0,-1 0-1 0 0,0 0 1 0 0,0 0 0 0 0,0-1-1 0 0,2-2 1 0 0,-4 5-31 0 0,0 0 1 0 0,0-1-1 0 0,0 1 0 0 0,0 0 0 0 0,0 0 0 0 0,0-1 1 0 0,0 1-1 0 0,0 0 0 0 0,0-1 0 0 0,0 1 0 0 0,0 0 1 0 0,-1-1-1 0 0,1 1 0 0 0,0 0 0 0 0,0 0 0 0 0,0-1 0 0 0,0 1 1 0 0,-1 0-1 0 0,1-1 0 0 0,0 1 0 0 0,0 0 0 0 0,0 0 1 0 0,-1 0-1 0 0,1-1 0 0 0,0 1 0 0 0,0 0 0 0 0,-1 0 1 0 0,1 0-1 0 0,0 0 0 0 0,-1-1 0 0 0,1 1 0 0 0,0 0 1 0 0,-1 0-1 0 0,1 0 0 0 0,0 0 0 0 0,-1 0 0 0 0,-10-3-439 0 0,6 2 455 0 0,0 1 0 0 0,-1 0 0 0 0,1 0 1 0 0,0 0-1 0 0,-1 0 0 0 0,1 1 1 0 0,-8 2-1 0 0,-37 13 2 0 0,33-10 18 0 0,-71 24-1 0 0,1 5 0 0 0,-112 61 0 0 0,190-91 117 0 0,-1 1 1 0 0,1 0-1 0 0,0 1 0 0 0,1 0 0 0 0,-1 0 0 0 0,-7 9 0 0 0,15-14-86 0 0,-1 0 0 0 0,1 0-1 0 0,-1-1 1 0 0,1 1 0 0 0,0 0 0 0 0,0 0-1 0 0,0 0 1 0 0,0 1 0 0 0,0-1 0 0 0,0 0-1 0 0,1 0 1 0 0,-1 0 0 0 0,1 1 0 0 0,0-1-1 0 0,-1 0 1 0 0,1 1 0 0 0,0-1 0 0 0,0 0-1 0 0,0 1 1 0 0,1-1 0 0 0,-1 0 0 0 0,0 1-1 0 0,1-1 1 0 0,0 0 0 0 0,-1 0 0 0 0,1 0-1 0 0,0 0 1 0 0,0 1 0 0 0,0-1 0 0 0,1 0-1 0 0,-1-1 1 0 0,0 1 0 0 0,1 0-1 0 0,3 3 1 0 0,1 1 161 0 0,1 0-1 0 0,0 0 0 0 0,1-1 1 0 0,-1 0-1 0 0,1-1 1 0 0,0 0-1 0 0,0 0 1 0 0,1 0-1 0 0,-1-1 1 0 0,13 3-1 0 0,0-1-282 0 0,0-1 0 0 0,0-1 1 0 0,29 1-1 0 0,14-5-2154 0 0,-29-2-4581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15663 0 0,'0'0'356'0'0,"0"0"50"0"0,0 0 20 0 0,-13 4 106 0 0,12-3-532 0 0,-1 0 0 0 0,1 0 0 0 0,-1 1 0 0 0,1-1 0 0 0,0 0 0 0 0,-1 1 0 0 0,1-1 0 0 0,0 1 0 0 0,0-1 0 0 0,0 1 0 0 0,0-1 0 0 0,0 1 0 0 0,0 0 0 0 0,1 0 0 0 0,-2 2 0 0 0,-6 33 0 0 0,5-21 0 0 0,-4 18 147 0 0,1-1 0 0 0,2 1 0 0 0,0 42 0 0 0,4-55-26 0 0,1 1-1 0 0,1-1 1 0 0,1 1 0 0 0,1-1-1 0 0,1 0 1 0 0,10 27-1 0 0,-14-41 187 0 0,-1-5-273 0 0,1 0 0 0 0,-1 0 0 0 0,1-1 0 0 0,-1 1 0 0 0,1 0 0 0 0,-1 0 0 0 0,1-1-1 0 0,0 1 1 0 0,0-1 0 0 0,1 3 0 0 0,-1-3 82 0 0,-1-1 0 0 0,0 1 0 0 0,1-1 1 0 0,-1 0-1 0 0,1 1 0 0 0,-1-1 0 0 0,1 1 0 0 0,-1-1 0 0 0,1 0 0 0 0,0 0 0 0 0,-1 1 0 0 0,1-1 0 0 0,-1 0 0 0 0,1 0 0 0 0,0 0 0 0 0,-1 0 1 0 0,1 0-1 0 0,-1 1 0 0 0,1-1 0 0 0,0 0 0 0 0,-1 0 0 0 0,1-1 0 0 0,-1 1 0 0 0,1 0 0 0 0,0 0 0 0 0,-1 0 0 0 0,1 0 0 0 0,-1 0 0 0 0,1-1 1 0 0,0 1-1 0 0,-1 0 0 0 0,1 0 0 0 0,-1-1 0 0 0,1 1 0 0 0,-1-1 0 0 0,1 1 0 0 0,0-1 0 0 0,23-19-773 0 0,-22 18 927 0 0,34-29 821 0 0,58-39 0 0 0,45-17-2091 0 0,10-6 759 0 0,-55 32 700 0 0,-62 43-3002 0 0,1 2-3440 0 0,-10 6-1099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230 248 15663 0 0,'0'0'356'0'0,"0"0"50"0"0,0 0 20 0 0,0 0-42 0 0,2 0-250 0 0,-1 0-54 0 0,0 0 0 0 0,1 0 0 0 0,-1 0 0 0 0,0 0 0 0 0,0 0 0 0 0,0 1 0 0 0,0-1 0 0 0,1 0 0 0 0,-1 1 0 0 0,0-1 0 0 0,0 1 0 0 0,0-1 0 0 0,0 1 0 0 0,0 0 0 0 0,0-1 0 0 0,0 1 0 0 0,0 0 0 0 0,0-1 1 0 0,-1 1-1 0 0,1 0 0 0 0,0 0 0 0 0,1 1 0 0 0,-1 0 31 0 0,0 0-1 0 0,0 1 1 0 0,-1-1 0 0 0,1 0 0 0 0,0 0 0 0 0,-1 1 0 0 0,1-1-1 0 0,-1 0 1 0 0,0 1 0 0 0,0 3 0 0 0,0 2 36 0 0,-1 0-1 0 0,0 0 1 0 0,-1 0-1 0 0,1-1 1 0 0,-1 1 0 0 0,-5 9-1 0 0,-6 11-137 0 0,-1 0 0 0 0,-2-1-1 0 0,-33 45 1 0 0,16-33-119 0 0,-57 55 0 0 0,81-86-709 0 0,-7 7-410 0 0,7-2-5640 0 0,9-13 1507 0 0</inkml:trace>
  <inkml:trace contextRef="#ctx0" brushRef="#br0" timeOffset="1">617 0 13823 0 0,'0'0'304'0'0,"0"0"64"0"0,0 0 16 0 0,0 0 0 0 0,0 0-312 0 0,0 0-72 0 0,0 0 0 0 0,0 0-6128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15663 0 0,'0'0'719'0'0,"0"0"-20"0"0,-1 3-449 0 0,-2 8-184 0 0,-1 0-1 0 0,0 0 0 0 0,-1 0 1 0 0,-1-1-1 0 0,1 1 0 0 0,-2-1 1 0 0,-12 16-1 0 0,-63 62 1457 0 0,4-5-1876 0 0,66-69-103 0 0,-26 36-267 0 0,35-45 946 0 0,0 0 0 0 0,1 0 0 0 0,-1 1 0 0 0,1-1 0 0 0,0 0 0 0 0,0 1 0 0 0,1 0 0 0 0,-2 7 0 0 0,3-11-153 0 0,-1-1-1 0 0,1 1 1 0 0,0-1-1 0 0,0 0 1 0 0,0 1-1 0 0,1-1 1 0 0,-1 1-1 0 0,0-1 1 0 0,1 1-1 0 0,-1-1 1 0 0,0 0 0 0 0,1 1-1 0 0,0-1 1 0 0,-1 0-1 0 0,1 1 1 0 0,0-1-1 0 0,-1 0 1 0 0,1 0-1 0 0,0 0 1 0 0,1 2-1 0 0,0-2-32 0 0,0 1 0 0 0,0-1 0 0 0,0 0-1 0 0,0 0 1 0 0,0 0 0 0 0,0 0 0 0 0,0 0 0 0 0,1-1-1 0 0,-1 1 1 0 0,0 0 0 0 0,4-1 0 0 0,3 1 164 0 0,0-1 1 0 0,0 0-1 0 0,0 0 1 0 0,0-1 0 0 0,12-3-1 0 0,-11 2-175 0 0,1-1 1 0 0,-1-1-1 0 0,-1 0 0 0 0,1 0 1 0 0,-1-1-1 0 0,1 0 0 0 0,-1 0 1 0 0,0-1-1 0 0,-1-1 0 0 0,0 1 1 0 0,0-1-1 0 0,0-1 0 0 0,-1 1 1 0 0,0-1-1 0 0,0-1 0 0 0,-1 1 1 0 0,0-1-1 0 0,-1 0 0 0 0,0 0 1 0 0,0-1-1 0 0,-1 0 0 0 0,0 1 1 0 0,2-12-1 0 0,7-20-41 0 0,-8 28-16 0 0,0 0 1 0 0,-1 0-1 0 0,-1-1 0 0 0,0 1 1 0 0,-1-1-1 0 0,-1 0 0 0 0,0-15 1 0 0,-5-14-5310 0 0,3 30 3295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87 17503 0 0,'0'0'803'0'0,"0"0"-18"0"0,0 2-501 0 0,0 10-278 0 0,-1-1-1 0 0,-1 0 1 0 0,0 0-1 0 0,0 0 0 0 0,-5 12 1 0 0,-25 55-1817 0 0,16-51 1582 0 0,12-20 591 0 0,-1-1 0 0 0,2 1-1 0 0,-5 8 1 0 0,7-13-168 0 0,-2 12 2324 0 0,4-13-2472 0 0,-1-1 1 0 0,1 0-1 0 0,-1 1 0 0 0,1-1 0 0 0,-1 0 1 0 0,1 1-1 0 0,0-1 0 0 0,-1 0 0 0 0,1 0 0 0 0,0 0 1 0 0,-1 0-1 0 0,1 0 0 0 0,0 0 0 0 0,-1 0 1 0 0,1 0-1 0 0,0 0 0 0 0,0 0 0 0 0,-1 0-3 0 0,7 0 58 0 0,-1-1 0 0 0,0 0 0 0 0,0 0 0 0 0,0-1 0 0 0,0 0 0 0 0,0 0-1 0 0,-1 0 1 0 0,1-1 0 0 0,0 0 0 0 0,-1 0 0 0 0,9-6 0 0 0,6-6-187 0 0,27-27-1 0 0,-35 31 166 0 0,10-10-79 0 0,14-11 0 0 0,-1-3 0 0 0,47-59 0 0 0,-71 82 5 0 0,-8 10-40 0 0,-1-1 1 0 0,1 0 0 0 0,-1 0 0 0 0,0 0-1 0 0,1 0 1 0 0,-1 0 0 0 0,1-5 0 0 0,-2 7-1370 0 0,1-5-2533 0 0,-2 5 1891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 15663 0 0,'0'0'356'0'0,"0"0"50"0"0,-3-9 1475 0 0,0 9-1816 0 0,0 0 1 0 0,-1 0-1 0 0,1 0 1 0 0,0 0-1 0 0,0 1 0 0 0,0-1 1 0 0,0 1-1 0 0,0 0 1 0 0,0 0-1 0 0,0 0 0 0 0,1 0 1 0 0,-1 0-1 0 0,0 1 1 0 0,0-1-1 0 0,1 1 0 0 0,-4 2 1 0 0,-20 10-61 0 0,16-9-5 0 0,-1 1 0 0 0,-13 8 0 0 0,-1 1 0 0 0,20-13 0 0 0,-19 15 0 0 0,17-10 0 0 0,1 5 0 0 0,8-7 0 0 0,-2-4 0 0 0,3 7 0 0 0,0-1 0 0 0,0 1 0 0 0,1-1 0 0 0,-1 0 0 0 0,2 1 0 0 0,-1-2 0 0 0,1 1 0 0 0,0 0 0 0 0,9 8 0 0 0,10 14 0 0 0,-10-9 104 0 0,-1 0-1 0 0,0 1 0 0 0,-1 0 1 0 0,-2 0-1 0 0,0 2 1 0 0,-1-1-1 0 0,-1 1 0 0 0,7 39 1 0 0,-15-61 405 0 0,0 3-389 0 0,0 0 1 0 0,0 0-1 0 0,-1-1 0 0 0,1 1 0 0 0,-1 0 1 0 0,0-1-1 0 0,-1 1 0 0 0,1 0 1 0 0,0-1-1 0 0,-1 0 0 0 0,0 1 0 0 0,0-1 1 0 0,0 0-1 0 0,0 0 0 0 0,0 0 0 0 0,-1 0 1 0 0,0 0-1 0 0,1-1 0 0 0,-1 1 0 0 0,0-1 1 0 0,0 0-1 0 0,0 0 0 0 0,-4 2 0 0 0,-8 4-227 0 0,0 0 0 0 0,-1-1 0 0 0,-29 8 0 0 0,27-9 305 0 0,-10 3-417 0 0,0-1 0 0 0,-1-1 0 0 0,-35 4 0 0 0,55-9-86 0 0,6-2 9 0 0,1 1 0 0 0,-1-1 0 0 0,0 0 0 0 0,0 0 1 0 0,0 0-1 0 0,-4-1 0 0 0,4-2-1177 0 0,3 1 1320 0 0,-1 1 1 0 0,0-1 0 0 0,1 0-1 0 0,-1 1 1 0 0,1-1-1 0 0,-1 1 1 0 0,1-1 0 0 0,0 0-1 0 0,-1-1 1 0 0,2 0-40 0 0,-1 1 1 0 0,1-1 0 0 0,0 1-1 0 0,-1 0 1 0 0,1-1-1 0 0,0 1 1 0 0,3-4-1 0 0,-4 6 189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0 13823 0 0,'-2'1'315'0'0,"-4"0"-176"0"0,0 1-1 0 0,0 0 1 0 0,0 0 0 0 0,0 0-1 0 0,0 1 1 0 0,1 0 0 0 0,-1 0 0 0 0,-8 7-1 0 0,-4 4-136 0 0,-17 18-1 0 0,16-13 381 0 0,-7 6 339 0 0,2 2 0 0 0,-41 56 0 0 0,-31 70 880 0 0,77-121-1297 0 0,-18 29 175 0 0,-273 486 2722 0 0,171-287-3201 0 0,106-200 0 0 0,23-43 2 0 0,-13 16 0 0 0,11-17-25 0 0,1 2 1 0 0,-12 22-1 0 0,22-39-314 0 0,1-1-138 0 0,0 0-942 0 0,2-2-3824 0 0,7-8-1641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96 10135 0 0,'4'-2'93'0'0,"0"0"-1"0"0,1 0 1 0 0,-1-1-1 0 0,0 0 1 0 0,0 1-1 0 0,0-1 0 0 0,6-7 1 0 0,14-10 223 0 0,-20 18 25 0 0,-1-1 1 0 0,0 0-1 0 0,1-1 0 0 0,-1 1 0 0 0,4-7 0 0 0,10-9 1455 0 0,-15 18-1131 0 0,-2 1-121 0 0,0 0-28 0 0,0 0 66 0 0,0 0 288 0 0,0 0 122 0 0,0 0 28 0 0,5-4 2104 0 0,-10 5-3103 0 0,-1 0 0 0 0,1 0 0 0 0,0 1 0 0 0,0-1 0 0 0,0 1 0 0 0,0 0 0 0 0,-8 5 0 0 0,-10 3-17 0 0,-76 34-4 0 0,-41 15 0 0 0,-6-3 0 0 0,134-52-21 0 0,0 1-1 0 0,-21 10 1 0 0,32-14-316 0 0,1-1-138 0 0,0 0-33 0 0,0 0 66 0 0,42 10 331 0 0,-6-2 79 0 0,60 22 0 0 0,-86-26 33 0 0,0 0 0 0 0,-1 1 0 0 0,0 0 0 0 0,0 0-1 0 0,0 1 1 0 0,-1 1 0 0 0,1-1 0 0 0,-1 1 0 0 0,-1 1-1 0 0,12 13 1 0 0,-15-16-1 0 0,-1 0 0 0 0,0 0 0 0 0,0 1 0 0 0,-1-1 0 0 0,0 1 0 0 0,0-1 0 0 0,0 1 0 0 0,0 0 0 0 0,-1 0 0 0 0,0 0 0 0 0,0 0 0 0 0,0 11 0 0 0,-1-14 15 0 0,-1-1 0 0 0,1 0 0 0 0,0 0 0 0 0,-1 0 0 0 0,1 0 0 0 0,-1 0 0 0 0,1 1 0 0 0,-1-1 0 0 0,0 0 0 0 0,0-1 0 0 0,0 1 0 0 0,0 0 0 0 0,-1 0 0 0 0,1 0 0 0 0,0-1 0 0 0,-1 1 0 0 0,1 0 0 0 0,-1-1 0 0 0,1 1 0 0 0,-1-1 0 0 0,0 0-1 0 0,0 0 1 0 0,0 0 0 0 0,0 1 0 0 0,1-2 0 0 0,-1 1 0 0 0,-4 1 0 0 0,-1 0 187 0 0,-1-1 1 0 0,1 0-1 0 0,0-1 0 0 0,0 1 0 0 0,-1-1 0 0 0,-7-2 0 0 0,4 2-60 0 0,-13-1-134 0 0,-91-2 1 0 0,95 4-9 0 0,0 1 0 0 0,1 0-1 0 0,-35 10 1 0 0,32-7 27 0 0,16-3-514 0 0,-1-1 0 0 0,1 1 0 0 0,0 0 0 0 0,-6 2 0 0 0,12-4 414 0 0,-1 0 0 0 0,1 0 0 0 0,0 0 1 0 0,-1 0-1 0 0,1-1 0 0 0,0 1 0 0 0,0 0 0 0 0,-1 0 0 0 0,1-1 0 0 0,0 1 0 0 0,0 0 0 0 0,0 0 0 0 0,0-1 0 0 0,-1 1 1 0 0,1 0-1 0 0,0-1 0 0 0,0 1 0 0 0,0 0 0 0 0,0-1 0 0 0,0 1 0 0 0,0-1 0 0 0,21-16-2781 0 0,-4 7-1861 0 0,0 3-448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17503 0 0,'0'0'399'0'0,"0"0"60"0"0,0 0 21 0 0,0 0-59 0 0,-1 1-276 0 0,-28 26-130 0 0,11-10-15 0 0,1 1 1 0 0,0 0-1 0 0,-14 22 0 0 0,-48 97 0 0 0,41-66 0 0 0,-116 202 0 0 0,106-191 139 0 0,-53 87 1754 0 0,-3-30-558 0 0,46-64-2706 0 0,57-74-202 0 0,1-1-379 0 0,5-3-80 0 0,22-12-15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22 15663 0 0,'2'-1'356'0'0,"9"-5"219"0"0,-8 5-434 0 0,0-1 0 0 0,1 1 0 0 0,-1-1 0 0 0,0 0-1 0 0,4-4 1 0 0,-5 6 239 0 0,-2 0 107 0 0,-2 2 22 0 0,-7 12-99 0 0,0-1-1 0 0,-1 0 1 0 0,0-1 0 0 0,-16 15-1 0 0,-89 81 199 0 0,47-42 81 0 0,-7 6 654 0 0,22-25-2203 0 0,52-46 352 0 0,1-1-4 0 0,0 0 0 0 0,0 0 0 0 0,2-2-1262 0 0,5-10-5052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231 245 10135 0 0,'4'1'62'0'0,"-1"0"1"0"0,1 0-1 0 0,-1 1 0 0 0,1-1 0 0 0,-1 1 0 0 0,0 0 0 0 0,0 0 0 0 0,0 0 0 0 0,0 0 1 0 0,0 1-1 0 0,0-1 0 0 0,0 1 0 0 0,-1 0 0 0 0,0-1 0 0 0,1 1 0 0 0,2 6 0 0 0,-2 1-62 0 0,-2-9 0 0 0,-1 4 0 0 0,-9 5 0 0 0,3-5 259 0 0,0-1 0 0 0,0-1 0 0 0,-1 1 0 0 0,1-1-1 0 0,-1 0 1 0 0,0-1 0 0 0,1 1 0 0 0,-13 1 0 0 0,-5 0 1531 0 0,-30 2 1 0 0,22-4-1146 0 0,25-1-360 0 0,-1-1-1 0 0,1 1 1 0 0,-1-2-1 0 0,1 1 1 0 0,-1-1-1 0 0,1 0 0 0 0,-10-3 1 0 0,15 4-207 0 0,1-1 0 0 0,-1 1-1 0 0,0-1 1 0 0,1 0 0 0 0,-1 0 0 0 0,1 0 0 0 0,-1 0 0 0 0,1 0 0 0 0,-1 0-1 0 0,1 0 1 0 0,0 0 0 0 0,-1-1 0 0 0,1 1 0 0 0,0 0 0 0 0,0-1-1 0 0,0 1 1 0 0,0-1 0 0 0,0 1 0 0 0,0-1 0 0 0,1 0 0 0 0,-1 1-1 0 0,1-1 1 0 0,-1 0 0 0 0,1 0 0 0 0,-1 1 0 0 0,1-1 0 0 0,0 0 0 0 0,0 0-1 0 0,0 1 1 0 0,0-1 0 0 0,0 0 0 0 0,0 0 0 0 0,0 0 0 0 0,1 1-1 0 0,-1-1 1 0 0,1-1 0 0 0,2-5-4 0 0,-1 0 1 0 0,1 0-1 0 0,1 0 0 0 0,-1 1 1 0 0,1-1-1 0 0,1 1 0 0 0,-1 0 1 0 0,7-7-1 0 0,1 0-92 0 0,0 1 1 0 0,25-20-1 0 0,-7 11-279 0 0,0 2 0 0 0,2 1 1 0 0,44-18-1 0 0,-64 31 100 0 0,11-5 121 0 0,0 2 0 0 0,1 0 0 0 0,0 2 0 0 0,1 1 0 0 0,0 0 0 0 0,-1 2 0 0 0,29-1 0 0 0,-44 5 76 0 0,0 0 0 0 0,0 0 0 0 0,0 1 0 0 0,1 1 0 0 0,-1 0 0 0 0,0 0 0 0 0,-1 0 0 0 0,1 1 0 0 0,0 1 0 0 0,-1-1 0 0 0,1 1 0 0 0,-1 1 0 0 0,11 7 0 0 0,-4 2 0 0 0,-12-5 0 0 0,-3-5 0 0 0,1 1-2 0 0,-1-1-1 0 0,0 1 1 0 0,0-1 0 0 0,0 0-1 0 0,-1 1 1 0 0,1-1-1 0 0,-1 0 1 0 0,0 1 0 0 0,0-1-1 0 0,-1 0 1 0 0,1 0-1 0 0,-1 0 1 0 0,-2 5 0 0 0,-5 7 219 0 0,-17 25 1 0 0,6-13 593 0 0,-32 34 0 0 0,42-51-816 0 0,-1-1 0 0 0,0 0-1 0 0,-1-1 1 0 0,0 0 0 0 0,-21 12-1 0 0,21-15-76 0 0,2 0-182 0 0,0-1 0 0 0,-1 0-1 0 0,1 0 1 0 0,-15 3-1 0 0,23-8 234 0 0,0 1 0 0 0,1-1 0 0 0,-1 1-1 0 0,0-1 1 0 0,0 0 0 0 0,0 1 0 0 0,0-1 0 0 0,0 0-1 0 0,0-1 1 0 0,0 1 0 0 0,1 0 0 0 0,-1 0-1 0 0,0-1 1 0 0,0 1 0 0 0,0-1 0 0 0,0 0-1 0 0,1 1 1 0 0,-1-1 0 0 0,0 0 0 0 0,1 0-1 0 0,-1 0 1 0 0,1 0 0 0 0,-1 0 0 0 0,1-1-1 0 0,-1 1 1 0 0,1 0 0 0 0,0-1 0 0 0,-1 1-1 0 0,1-1 1 0 0,0 1 0 0 0,0-1 0 0 0,-1-2 0 0 0,1 0-148 0 0,0 1 0 0 0,0-1 1 0 0,0 1-1 0 0,1-1 0 0 0,0 0 1 0 0,-1 1-1 0 0,1-1 0 0 0,1 0 1 0 0,-1 1-1 0 0,0-1 0 0 0,1 0 1 0 0,0 1-1 0 0,0-1 0 0 0,2-4 1 0 0,2-8-1408 0 0,14-24 0 0 0,-19 40 1575 0 0,16-30-1524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9 13823 0 0,'0'0'630'0'0,"1"-1"-13"0"0,13-6-294 0 0,-13 6 53 0 0,-1 1 113 0 0,0 0 20 0 0,0 0-66 0 0,-2 2-294 0 0,-49 44-132 0 0,34-32-3 0 0,1 0 1 0 0,0 2-1 0 0,1-1 0 0 0,-12 19 0 0 0,-57 90 1354 0 0,14-15-191 0 0,19-29-306 0 0,10-18-362 0 0,-99 144-410 0 0,126-188-99 0 0,-1-1 0 0 0,-1 0 0 0 0,-1-1 0 0 0,0-1 0 0 0,-1-1 0 0 0,-37 22 0 0 0,-9-2-728 0 0,42-23-508 0 0,21-11 371 0 0,1 0-126 0 0,2 0-29 0 0,8-3-4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4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83 17503 0 0,'0'0'399'0'0,"0"0"60"0"0,0 0 21 0 0,0 0-59 0 0,-1 2-276 0 0,0 0-144 0 0,1 0 0 0 0,0 0 0 0 0,-1 0 0 0 0,1 0 0 0 0,0 0-1 0 0,0 0 1 0 0,0 0 0 0 0,0 0 0 0 0,0 0 0 0 0,0 0 0 0 0,1 0 0 0 0,-1 0 0 0 0,1 0-1 0 0,-1 0 1 0 0,1 0 0 0 0,0-1 0 0 0,-1 1 0 0 0,1 0 0 0 0,2 2 0 0 0,-1-2-1 0 0,-1 0-1 0 0,1 0 1 0 0,0-1 0 0 0,0 1 0 0 0,0 0 0 0 0,0-1 0 0 0,0 0 0 0 0,0 1 0 0 0,0-1 0 0 0,1 0 0 0 0,-1 0 0 0 0,0-1 0 0 0,1 1-1 0 0,-1 0 1 0 0,0-1 0 0 0,4 1 0 0 0,7 1 128 0 0,-1-1 0 0 0,1 0 0 0 0,0-1 0 0 0,0 0 0 0 0,-1-1 0 0 0,1-1 0 0 0,0 0 0 0 0,-1 0 0 0 0,0-2 0 0 0,1 1 0 0 0,-1-1 0 0 0,0-1 0 0 0,-1 0 0 0 0,1-1 0 0 0,17-12 0 0 0,106-65-128 0 0,-131 82 0 0 0,-4 1-6 0 0,0 0 0 0 0,0 0 0 0 0,0 0 0 0 0,1 0 0 0 0,-1-1 0 0 0,0 1 0 0 0,0 0 0 0 0,0 0 0 0 0,1 0 0 0 0,-1 0 0 0 0,0 0 1 0 0,0 0-1 0 0,0 0 0 0 0,0 0 0 0 0,1 0 0 0 0,-1 0 0 0 0,0 0 0 0 0,0-1 0 0 0,0 1 0 0 0,0 0 0 0 0,0 0 0 0 0,0 0 0 0 0,1 0 0 0 0,-1 0 0 0 0,0-1 0 0 0,0 1 0 0 0,0 0 0 0 0,0 0 0 0 0,0 0 0 0 0,0 0 0 0 0,0-1 0 0 0,0 1 0 0 0,0 0 0 0 0,0 0 0 0 0,0 0 0 0 0,0 0 0 0 0,0-1 0 0 0,0 1 0 0 0,0 0 0 0 0,0 0 0 0 0,0 0 0 0 0,0-1 0 0 0,0 1 0 0 0,0 0 0 0 0,0 0 0 0 0,0 0 0 0 0,0 0 0 0 0,0-1 1 0 0,0 1-1 0 0,0 0 0 0 0,0 0 0 0 0,0 0 0 0 0,-1 0 0 0 0,1-1 0 0 0,0 1 0 0 0,0 0 0 0 0,0 0 0 0 0,0 0 0 0 0,0 0 0 0 0,-1 0 0 0 0,1 0 0 0 0,0-1 0 0 0,0 1 0 0 0,0 0 0 0 0,0 0 0 0 0,-1 0 0 0 0,1 0 0 0 0,0 0 0 0 0,-13-3-380 0 0,13 3 308 0 0,-6-1 30 0 0,0 0 0 0 0,0 1 0 0 0,0-1 0 0 0,0 1 1 0 0,0 1-1 0 0,0-1 0 0 0,0 1 0 0 0,0 0 0 0 0,0 0 0 0 0,0 1 0 0 0,1 0 0 0 0,-11 4 0 0 0,-7 5-191 0 0,-37 23 1 0 0,47-26 222 0 0,-167 115 1400 0 0,152-101-1086 0 0,-39 41 1 0 0,16-14 155 0 0,12-9 455 0 0,-2 1-229 0 0,37-37-678 0 0,1 0-1 0 0,0-1 1 0 0,0 1-1 0 0,0 0 0 0 0,0 1 1 0 0,0-1-1 0 0,1 0 1 0 0,0 1-1 0 0,0 0 1 0 0,-2 6-1 0 0,3-10-1 0 0,1-1 0 0 0,0 1 0 0 0,-1-1 0 0 0,1 1 0 0 0,0-1 0 0 0,0 1 0 0 0,-1 0 0 0 0,1-1 0 0 0,0 1 0 0 0,0 0 0 0 0,0-1 0 0 0,0 1 0 0 0,0 0 0 0 0,0-1 0 0 0,0 1 0 0 0,0 0 0 0 0,0-1 0 0 0,0 1 0 0 0,0-1 0 0 0,1 1 0 0 0,-1 0 0 0 0,0-1 0 0 0,0 1 0 0 0,1 0 0 0 0,-1-1 0 0 0,0 1 0 0 0,1-1 0 0 0,-1 1 0 0 0,0-1 0 0 0,1 1 0 0 0,-1-1 0 0 0,1 1 0 0 0,0 0 0 0 0,1 0 0 0 0,0 2 6 0 0,1-1 0 0 0,-1 0 1 0 0,1 0-1 0 0,0 0 0 0 0,-1 0 0 0 0,1-1 0 0 0,0 1 1 0 0,0-1-1 0 0,0 0 0 0 0,4 1 0 0 0,35 7 549 0 0,-26-6-247 0 0,52 7 226 0 0,118 3-1 0 0,-141-11-411 0 0,-25-2 56 0 0,91 1 1620 0 0,-107-1-1798 0 0,1-1 0 0 0,-1 0 0 0 0,0 0 0 0 0,9-3 0 0 0,5-2 0 0 0,-8 4 0 0 0,-1 3-64 0 0,-7-1-273 0 0,-2 0-138 0 0,0 0-33 0 0,0 0 65 0 0,-1 2 267 0 0,0-1 0 0 0,-1 1-1 0 0,1-1 1 0 0,0 0-1 0 0,-1 0 1 0 0,1 0-1 0 0,-1 1 1 0 0,1-2-1 0 0,-1 1 1 0 0,-2 1 0 0 0,4-2 115 0 0,-13 6-2317 0 0,-2-1-5472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2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6447 0 0,'0'0'142'0'0,"0"0"22"0"0,0 0 13 0 0,0 0 123 0 0,0 0 468 0 0,0 0 205 0 0,0 0 41 0 0,0 0-61 0 0,0 0-288 0 0,0 0-121 0 0,0 0-28 0 0,0 0-4 0 0,0 0 0 0 0,0 0 0 0 0,0 0 0 0 0,0 0 0 0 0,0 0 0 0 0,0 0 0 0 0,0 0 0 0 0,0 0-68 0 0,0 0-217 0 0,0 0 161 0 0,0 0 100 0 0,0 0 21 0 0,0 0-66 0 0,0 1-294 0 0,-2 15-146 0 0,0 0 0 0 0,-1 0 0 0 0,-1 0 0 0 0,-10 29 0 0 0,3-12-2 0 0,-75 195-1 0 0,33-95 0 0 0,42-103 0 0 0,5-12 0 0 0,-10 21 0 0 0,12-33 72 0 0,3-4 299 0 0,1-2 117 0 0,0 0 21 0 0,0 0-66 0 0,0 0-358 0 0,0-2-406 0 0,2-5-86 0 0,0 1 0 0 0,0-1 0 0 0,0 1 0 0 0,0-1 1 0 0,6-7-1 0 0,10-15-6284 0 0,-8 16 1528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2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4 8287 0 0,'0'0'191'0'0,"0"0"26"0"0,0 0 9 0 0,0 0 110 0 0,0 0 444 0 0,0 0 196 0 0,0 0 42 0 0,0 0-63 0 0,0 0-290 0 0,0 0-121 0 0,0 0-28 0 0,0 0-4 0 0,0 0 0 0 0,0 0 0 0 0,0 0 0 0 0,0 0 0 0 0,0 0 0 0 0,0 0 0 0 0,0 0 0 0 0,0 0 0 0 0,0 0 0 0 0,0 0 0 0 0,0 0 0 0 0,0 0-68 0 0,-1-1-289 0 0,-2 0-154 0 0,0 1 1 0 0,0-1-1 0 0,1 1 0 0 0,-1-1 1 0 0,0 1-1 0 0,0 0 0 0 0,0 0 1 0 0,1 0-1 0 0,-1 1 0 0 0,0-1 1 0 0,0 1-1 0 0,0-1 0 0 0,-5 3 1 0 0,-4 2-4 0 0,-21 11 1 0 0,14-6 2 0 0,-192 83-1 0 0,203-89 0 0 0,-8 9 0 0 0,3 1 0 0 0,9-10 0 0 0,2-2 0 0 0,0 0 0 0 0,0 0 0 0 0,0 0 0 0 0,1 0 0 0 0,-1 0 0 0 0,1 1 0 0 0,-2 3 0 0 0,-34 54 0 0 0,33-50 0 0 0,2 0 0 0 0,0-4 0 0 0,-4 7 0 0 0,5-4 0 0 0,4-1 0 0 0,-1-5 0 0 0,0-1 0 0 0,0 0 0 0 0,0 0 0 0 0,0 0 0 0 0,1 0 0 0 0,-1 0 0 0 0,1-1 0 0 0,-1 1 0 0 0,1-1 0 0 0,4 3 0 0 0,33 8 0 0 0,-17-5 0 0 0,-12-4 0 0 0,-1 0 0 0 0,0 1 0 0 0,0 1 0 0 0,0-1 0 0 0,-1 2 0 0 0,1-1 0 0 0,-1 1 0 0 0,0 1 0 0 0,-1 0 0 0 0,0 0 0 0 0,0 0 0 0 0,13 17 0 0 0,5 11 0 0 0,-23-32 0 0 0,5 24 0 0 0,-5-18 0 0 0,-1 0 0 0 0,1 0 0 0 0,2-2 0 0 0,0 0 0 0 0,17 15 72 0 0,-21-21 299 0 0,-1-1 117 0 0,1 2 249 0 0,0-1-716 0 0,0-1 0 0 0,0 0 0 0 0,0 0 0 0 0,0 1 1 0 0,0-1-1 0 0,-1 0 0 0 0,1 1 0 0 0,0-1 0 0 0,0 1 0 0 0,-1-1 0 0 0,1 1 0 0 0,0 0 1 0 0,-1-1-1 0 0,1 1 0 0 0,0 0 0 0 0,-1-1 0 0 0,2 3 0 0 0,3 4-21 0 0,-1-2 0 0 0,0 4 0 0 0,-3 5 0 0 0,0-9 0 0 0,0 19 0 0 0,-2-20 0 0 0,5 25 0 0 0,-4-29 0 0 0,0 1 0 0 0,1 0 0 0 0,-1 0 0 0 0,0 0 0 0 0,0-1 0 0 0,1 1 0 0 0,-1 0 0 0 0,0 0 0 0 0,0 0 0 0 0,0-1 0 0 0,0 1 0 0 0,0 0 0 0 0,0 0 0 0 0,-1 0 0 0 0,1 0 0 0 0,0-1 0 0 0,0 1 0 0 0,0 0 0 0 0,-1 1 0 0 0,0 0 0 0 0,-2 7 0 0 0,-2-2 0 0 0,-4 7 0 0 0,-1-4 0 0 0,3-5 0 0 0,-14 9 0 0 0,14-11 0 0 0,-1 0 0 0 0,1-1 0 0 0,0 0 0 0 0,-14 2 0 0 0,-8 2 0 0 0,15-3 0 0 0,0 0 0 0 0,-1 0 0 0 0,0-1 0 0 0,-24-1 0 0 0,7 0 0 0 0,-43-2 0 0 0,71 0 0 0 0,-42-11 0 0 0,44 12 0 0 0,2 0 0 0 0,-1 0 0 0 0,1 0 0 0 0,-1 0 0 0 0,1 0 0 0 0,-1 0 0 0 0,1 0 0 0 0,-1 0 0 0 0,1-1 0 0 0,0 1 0 0 0,-1 0 0 0 0,1 0 0 0 0,-1 0 0 0 0,1 0 0 0 0,-1-1 0 0 0,1 1 0 0 0,0 0 0 0 0,-1 0 0 0 0,1-1 0 0 0,0 1 0 0 0,-1 0 0 0 0,1-1 0 0 0,0 1 0 0 0,-1 0 0 0 0,1-1 0 0 0,0 1 0 0 0,-1 0 0 0 0,1-2 0 0 0,-3-5 0 0 0,-5-5 0 0 0,4 1 0 0 0,1 2 0 0 0,0 0 0 0 0,3 0 0 0 0,-1-1 0 0 0,2 1 0 0 0,0-1 0 0 0,-1 9 0 0 0,0 1 0 0 0,0-1 0 0 0,0 0 0 0 0,0 1 0 0 0,0-1 0 0 0,0 1 0 0 0,0-1 0 0 0,0 0 0 0 0,0 1 0 0 0,0-1 0 0 0,0 1 0 0 0,0-1 0 0 0,-1 0 0 0 0,1 1 0 0 0,0-1 0 0 0,0 1 0 0 0,-1-1 0 0 0,1 1 0 0 0,0-1 0 0 0,-1 1 0 0 0,1-1 0 0 0,-1 0 0 0 0,0-1 0 0 0,0-9 0 0 0,1 6 0 0 0,1 1 0 0 0,5-24 0 0 0,-2 1 0 0 0,-4 24 0 0 0,1 1 0 0 0,0 0 0 0 0,-1 0 0 0 0,1 0 0 0 0,0 0 0 0 0,0 0 0 0 0,0 0 0 0 0,1 0 0 0 0,-1 0 0 0 0,0 0 0 0 0,3-1 0 0 0,-3-1 0 0 0,10-8 0 0 0,17-11 0 0 0,-18 16 0 0 0,-6 4 0 0 0,0 0 0 0 0,-1-1 0 0 0,1 1 0 0 0,-1-1 0 0 0,1 1 0 0 0,3-7 0 0 0,0 2 0 0 0,10-13 0 0 0,-15 18 0 0 0,7-12 0 0 0,-3 2 0 0 0,-1 2 0 0 0,1 3 0 0 0,1 1 0 0 0,0 1 0 0 0,3 2 0 0 0,1 1 0 0 0,0 0 0 0 0,-9 3 0 0 0,1 0 1 0 0,0-1-1 0 0,-1 1 0 0 0,1-1 0 0 0,-1 0 1 0 0,1 0-1 0 0,-1 0 0 0 0,1 0 0 0 0,-1 0 1 0 0,0-1-1 0 0,1 1 0 0 0,3-4 1 0 0,0 0 67 0 0,8-5 941 0 0,15-13-42 0 0,-22 18-967 0 0,2 1 0 0 0,-1-1 0 0 0,0-2 0 0 0,0 2 0 0 0,25-17 0 0 0,-27 18 0 0 0,18-14 0 0 0,6-7 0 0 0,-25 21 0 0 0,0-1 0 0 0,10-16 0 0 0,-11 13 0 0 0,1-1 0 0 0,-6 7 0 0 0,1-1 0 0 0,10-14 0 0 0,0 2 0 0 0,-6 7 0 0 0,0-1 0 0 0,0 2 0 0 0,1-1 0 0 0,-2 1 0 0 0,1-1 0 0 0,-2 0 0 0 0,-2 1 0 0 0,0-1 0 0 0,0-1 0 0 0,-2 2 0 0 0,1-1 0 0 0,1 8 0 0 0,0 0 0 0 0,0-1 0 0 0,0 1 0 0 0,0-1 0 0 0,0 1 0 0 0,0 0 0 0 0,0-1 0 0 0,-1 1 0 0 0,1-1 0 0 0,0 1 0 0 0,0-1 0 0 0,0 1 0 0 0,0 0 0 0 0,-1-1 0 0 0,1 1 0 0 0,0 0 0 0 0,0-1 0 0 0,-1 1 0 0 0,1 0 0 0 0,0-1 0 0 0,0 1 0 0 0,-1 0 0 0 0,1-1 0 0 0,0 1 0 0 0,-1 0 0 0 0,1 0 0 0 0,0 0 0 0 0,-1-1 0 0 0,1 1 0 0 0,-1 0 0 0 0,1 0 0 0 0,0 0 0 0 0,-1 0 0 0 0,1 0 0 0 0,-1 0 0 0 0,1-1 0 0 0,-1 1 0 0 0,0 0 0 0 0,-6-1 0 0 0,0 0-269 0 0,9 1-217 0 0,0 0 1 0 0,0 1-1 0 0,1-1 1 0 0,-1 0-1 0 0,0 0 0 0 0,0 0 1 0 0,1 0-1 0 0,-1-1 1 0 0,0 1-1 0 0,4-2 1 0 0,23-11-1561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0,'0'0'0'0'0,"0"0"112"0"0,0 0-32 0 0,0 0 16 0 0,0 0-96 0 0,0 0 0 0 0,0 0 0 0 0,0 0 0 0 0,0 0 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538 522 2759 0 0,'-7'5'195'0'0,"-66"42"1994"0"0,67-45-1718 0 0,1-3 3082 0 0,4 1-3551 0 0,1 0-1 0 0,0 0 0 0 0,0 0 1 0 0,-1 0-1 0 0,1 0 0 0 0,0 0 1 0 0,-1 0-1 0 0,1 0 0 0 0,0 0 1 0 0,0 0-1 0 0,-1-1 0 0 0,1 1 0 0 0,0 0 1 0 0,0 0-1 0 0,-1 0 0 0 0,1 0 1 0 0,0 0-1 0 0,0-1 0 0 0,0 1 1 0 0,-1 0-1 0 0,1 0 0 0 0,0 0 1 0 0,0-1-1 0 0,0 1 0 0 0,0 0 1 0 0,-1 0-1 0 0,1-1 0 0 0,0 1 0 0 0,0 0 1 0 0,0 0-1 0 0,0-1 0 0 0,0 1 1 0 0,0 0-1 0 0,0 0 0 0 0,0-1 1 0 0,0 1-1 0 0,0 0 0 0 0,0-1 1 0 0,0 1-1 0 0,0 0 0 0 0,0 0 1 0 0,0-1-1 0 0,0 1 0 0 0,0 0 1 0 0,0 0-1 0 0,0-1 0 0 0,0 1 0 0 0,0 0 1 0 0,0 0-1 0 0,1-1 0 0 0,-1 1 1 0 0,0 0-1 0 0,0-1 0 0 0,0 1 16 0 0,5-15 366 0 0,0 0-1 0 0,1 0 1 0 0,1 0-1 0 0,11-19 0 0 0,-11 22-318 0 0,-1-1-64 0 0,0 0 0 0 0,6-22 0 0 0,-6 18 0 0 0,-5 10 72 0 0,0 5 299 0 0,-1-21 349 0 0,0 19-1185 0 0,-2-12-113 0 0,2 15 916 0 0,0 1 136 0 0,0-16 626 0 0,2 3-797 0 0,0 1 0 0 0,1 0 0 0 0,1-1 0 0 0,6-16 0 0 0,26-46 529 0 0,-17 36-184 0 0,34-64 469 0 0,-50 96-1045 0 0,-2 5 299 0 0,-1 2 117 0 0,2-6 2105 0 0,-4 14-2021 0 0,-25 43-375 0 0,-32 89-1 0 0,17-37 851 0 0,7-28-743 0 0,-73 117 0 0 0,31-63-304 0 0,-50 71 0 0 0,26-44 0 0 0,94-145 0 0 0,-56 89 0 0 0,58-91 0 0 0,5-9 0 0 0,0 0 0 0 0,0 0 0 0 0,0 0 0 0 0,0 0 0 0 0,1 0 0 0 0,-1-1 0 0 0,0 1 0 0 0,0 0 0 0 0,0 0 0 0 0,0 0 0 0 0,1 0 0 0 0,-1 0 0 0 0,0 0 0 0 0,0 0 0 0 0,0 0 0 0 0,1 0 0 0 0,-1 0 0 0 0,0 0 0 0 0,0 0 0 0 0,0 1 0 0 0,0-1 0 0 0,1 0 0 0 0,-1 0 0 0 0,0 0 0 0 0,0 0 0 0 0,0 0 0 0 0,0 0 0 0 0,1 0 0 0 0,-1 0 0 0 0,0 0 0 0 0,0 1 0 0 0,0-1 0 0 0,0 0 0 0 0,0 0 0 0 0,0 0 0 0 0,1 0 0 0 0,-1 0 0 0 0,0 1 0 0 0,0-1 0 0 0,0 0 0 0 0,0 0 0 0 0,0 0 0 0 0,0 0 0 0 0,0 1 0 0 0,0-1 0 0 0,0 0 0 0 0,0 0 0 0 0,0 0 0 0 0,0 1 0 0 0,0-1 0 0 0,0 0 0 0 0,0 0 0 0 0,0 0 0 0 0,0 1 0 0 0,53-40 0 0 0,46-30 0 0 0,-85 61 0 0 0,-1 1 0 0 0,1 1 0 0 0,0 0 0 0 0,0 1 0 0 0,29-7 0 0 0,-20 8 0 0 0,0 1 0 0 0,0 0 0 0 0,1 2 0 0 0,-1 1 0 0 0,0 1 0 0 0,1 1 0 0 0,-1 1 0 0 0,0 1 0 0 0,-1 1 0 0 0,1 0 0 0 0,31 14 0 0 0,-43-15 8 0 0,0 1-467 0 0,0 0 1 0 0,-1 0-1 0 0,17 11 1 0 0,-26-16 168 0 0,-1 0-451 0 0,0 0-230 0 0,0 0-725 0 0,0 0-2876 0 0,0 0-1228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98 293 15663 0 0,'-9'1'21'0'0,"0"0"220"0"0,0-1 0 0 0,1 0-1 0 0,-1 0 1 0 0,0 0-1 0 0,0-1 1 0 0,-10-3 0 0 0,5 0 634 0 0,12 6 1267 0 0,9 4-1073 0 0,2-2-985 0 0,0-1-1 0 0,0 1 0 0 0,0-1 1 0 0,1-1-1 0 0,-1 0 0 0 0,1 0 1 0 0,-1-1-1 0 0,1 0 0 0 0,13-1 1 0 0,12-1 540 0 0,44-9-1 0 0,-67 8-656 0 0,335-78 922 0 0,-249 53-322 0 0,177-52 126 0 0,91-22-2162 0 0,-350 97 1299 0 0,-7 1-183 0 0,-1 1 1 0 0,1 0 0 0 0,0 0-1 0 0,0 1 1 0 0,0 0 0 0 0,0 0-1 0 0,0 1 1 0 0,14 2 0 0 0,-22-2 137 0 0,0 0 0 0 0,0 1 0 0 0,1-1-1 0 0,-1 1 1 0 0,0-1 0 0 0,0 1 0 0 0,0-1 0 0 0,0 1 0 0 0,0 0 0 0 0,0-1 0 0 0,1 2 0 0 0,5 10-6607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236 161 13823 0 0,'0'0'630'0'0,"0"0"-13"0"0,0 0-320 0 0,0 0 105 0 0,0 0 87 0 0,0 0 20 0 0,0 0-66 0 0,2 0-294 0 0,62-13 1603 0 0,78-25 0 0 0,-126 31-1630 0 0,1 0-1 0 0,-1-2 1 0 0,0 1 0 0 0,17-14-1 0 0,-30 20-124 0 0,-3 2 0 0 0,1 0 0 0 0,0-1 0 0 0,-1 1-1 0 0,1-1 1 0 0,0 1 0 0 0,-1-1 0 0 0,1 1 0 0 0,-1-1 0 0 0,1 1 0 0 0,-1-1 0 0 0,1 1 0 0 0,-1-1 0 0 0,0 0 0 0 0,1 1 0 0 0,-1-1 0 0 0,1 0 0 0 0,-1 1 0 0 0,0-1 0 0 0,0 0 0 0 0,1 0-43 0 0,-1 0 0 0 0,0 1 0 0 0,0-1 1 0 0,0 0-1 0 0,0 0 0 0 0,0 1 0 0 0,0-1 0 0 0,0 0 0 0 0,0 1 0 0 0,0-1 0 0 0,0 0 0 0 0,0 1 0 0 0,-1-1 0 0 0,1 0 0 0 0,0 1 1 0 0,0-1-1 0 0,-1 0 0 0 0,1 1 0 0 0,0-1 0 0 0,-1 1 0 0 0,1-1 0 0 0,-1 1 0 0 0,1-1 0 0 0,-1 1 0 0 0,1-1 0 0 0,-1 1 1 0 0,1-1-1 0 0,-1 1 0 0 0,1-1 0 0 0,-1 1 0 0 0,0 0 0 0 0,0-1 0 0 0,-19-9-351 0 0,2 6 223 0 0,1 1 0 0 0,0 0 0 0 0,-1 1 0 0 0,1 1 0 0 0,-31 1 0 0 0,6 4-336 0 0,-50 11 0 0 0,75-12 510 0 0,1 1 0 0 0,0 0 0 0 0,1 2 0 0 0,-1 0 0 0 0,1 0 0 0 0,0 2 0 0 0,-15 9 0 0 0,22-11 0 0 0,-1 0 0 0 0,2 1 0 0 0,-1-1 0 0 0,1 2 0 0 0,0-1 0 0 0,0 1 0 0 0,1 0 0 0 0,0 0 0 0 0,0 1 0 0 0,1 0 0 0 0,0 0 0 0 0,-6 16 0 0 0,6-9 166 0 0,0 0 0 0 0,1 0 0 0 0,0 1 0 0 0,2 0 0 0 0,-2 32 0 0 0,4-39-83 0 0,1 0 0 0 0,0 0 0 0 0,0 0 0 0 0,1 0 0 0 0,0 0 0 0 0,0 0 0 0 0,1 0 0 0 0,1-1 0 0 0,0 0 0 0 0,0 1 0 0 0,6 9 0 0 0,-7-16-57 0 0,0 1-1 0 0,-1-1 1 0 0,1 1 0 0 0,0-1-1 0 0,0 0 1 0 0,1 0 0 0 0,-1-1-1 0 0,1 1 1 0 0,-1-1-1 0 0,1 0 1 0 0,0 1 0 0 0,4 0-1 0 0,-1 0 91 0 0,-1-1 0 0 0,1-1 0 0 0,0 1 0 0 0,-1-1-1 0 0,1 0 1 0 0,0-1 0 0 0,7 1 0 0 0,6-3 41 0 0,0 0 1 0 0,-1-1 0 0 0,0-1 0 0 0,28-10-1 0 0,33-11-2099 0 0,119-56-1 0 0,-146 53-4540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54 19351 0 0,'6'-6'295'0'0,"-1"0"0"0"0,0-1-1 0 0,0 1 1 0 0,5-9 0 0 0,-2 4 174 0 0,-8 11-466 0 0,0 0 0 0 0,0 0 0 0 0,0 0 1 0 0,0 0-1 0 0,0-1 0 0 0,0 1 0 0 0,0 0 0 0 0,0 0 0 0 0,0 0 1 0 0,1 0-1 0 0,-1-1 0 0 0,0 1 0 0 0,0 0 0 0 0,0 0 0 0 0,0 0 1 0 0,0 0-1 0 0,1 0 0 0 0,-1 0 0 0 0,0 0 0 0 0,0-1 0 0 0,0 1 1 0 0,1 0-1 0 0,-1 0 0 0 0,0 0 0 0 0,0 0 0 0 0,0 0 1 0 0,1 0-1 0 0,-1 0 0 0 0,0 0 0 0 0,0 0 0 0 0,0 0 0 0 0,1 0 1 0 0,-1 0-1 0 0,0 0 0 0 0,0 0 0 0 0,0 0 0 0 0,0 0 0 0 0,1 0 1 0 0,-1 1-1 0 0,0-1 0 0 0,0 0 0 0 0,0 0 0 0 0,1 0 0 0 0,-1 0 1 0 0,0 0-1 0 0,0 0 0 0 0,0 1 0 0 0,0-1 0 0 0,0 0 1 0 0,1 0-1 0 0,-1 0 0 0 0,0 0 0 0 0,0 0 0 0 0,0 1 0 0 0,0-1 1 0 0,0 0-1 0 0,0 0 0 0 0,0 0 0 0 0,0 1 0 0 0,0-1 0 0 0,2 12-32 0 0,-2-11 42 0 0,1 5-13 0 0,-1 0 0 0 0,0 0 0 0 0,0 0 0 0 0,-1 0 0 0 0,1 0 0 0 0,-1-1 0 0 0,-3 10 0 0 0,-16 39 0 0 0,-68 134 0 0 0,23-53 0 0 0,-108 220 0 0 0,78-164 0 0 0,84-170-286 0 0,-1 1 0 0 0,-1-2 1 0 0,-1 0-1 0 0,-21 24 0 0 0,26-34-143 0 0,1-1 0 0 0,-2 0-1 0 0,1-1 1 0 0,-1 0 0 0 0,-1-1 0 0 0,1 0 0 0 0,-1 0-1 0 0,0-1 1 0 0,-24 9 0 0 0,28-13-140 0 0,0 0 0 0 0,1-1 0 0 0,-2 0-1 0 0,1 0 1 0 0,0-1 0 0 0,-11 0 0 0 0,-11-5-1478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180 234 13823 0 0,'-12'0'265'0'0,"0"1"-1"0"0,0 1 1 0 0,0 0-1 0 0,0 0 1 0 0,1 1-1 0 0,-1 1 1 0 0,1 0 0 0 0,0 1-1 0 0,0 0 1 0 0,0 0-1 0 0,1 1 1 0 0,0 1-1 0 0,0-1 1 0 0,-11 11-1 0 0,20-15 248 0 0,1-2 0 0 0,2 0-69 0 0,1 2-429 0 0,1-1 0 0 0,0 0 1 0 0,0 0-1 0 0,0 0 0 0 0,0 0 1 0 0,0-1-1 0 0,0 0 0 0 0,0 0 1 0 0,0 0-1 0 0,0 0 0 0 0,0-1 0 0 0,5 0 1 0 0,9-4 177 0 0,24-8-1 0 0,-40 13-152 0 0,233-91 1568 0 0,-8 4-1609 0 0,-139 54-140 0 0,77-25-116 0 0,-141 52-613 0 0,0 0 0 0 0,0 2 0 0 0,0 1 1 0 0,0 0-1 0 0,26 2 0 0 0,-29 3-1161 0 0,-4 1-15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27 11975 0 0,'1'-1'547'0'0,"7"-5"43"0"0,19-12-289 0 0,-26 17 429 0 0,-1 1 242 0 0,0 0 42 0 0,0 0-61 0 0,0 0-288 0 0,-8 9 244 0 0,6-7-758 0 0,-19 15-31 0 0,-1-1 0 0 0,0-1 0 0 0,-1-1 1 0 0,-27 11-1 0 0,-14 10-105 0 0,-28 20-15 0 0,-74 42 0 0 0,161-95 0 0 0,0 1 0 0 0,0 0 0 0 0,0 1 0 0 0,1-1 0 0 0,0 1 0 0 0,-6 5 0 0 0,10-9 0 0 0,0 0 0 0 0,-1 1 0 0 0,1-1 0 0 0,0 0 0 0 0,0 0 0 0 0,-1 1 0 0 0,1-1 0 0 0,0 0 0 0 0,-1 1 0 0 0,1-1 0 0 0,0 0 0 0 0,0 1 0 0 0,0-1 0 0 0,-1 0 0 0 0,1 1 0 0 0,0-1 0 0 0,0 0 0 0 0,0 1 0 0 0,0-1 0 0 0,0 1 0 0 0,0-1 0 0 0,0 0 0 0 0,-1 1 0 0 0,1-1 0 0 0,0 1 0 0 0,1-1 0 0 0,-1 0 0 0 0,0 1 0 0 0,0-1 0 0 0,0 1 0 0 0,0-1 0 0 0,0 0 0 0 0,0 1 0 0 0,0-1 0 0 0,0 1 0 0 0,1-1 0 0 0,-1 0 0 0 0,0 1 0 0 0,0-1 0 0 0,1 0 0 0 0,-1 0 0 0 0,0 1 0 0 0,0-1 0 0 0,1 0 0 0 0,-1 1 0 0 0,1-1 0 0 0,-1 1 0 0 0,5 3 0 0 0,0 1 0 0 0,0-1 0 0 0,0 0 0 0 0,0 0 0 0 0,1 0 0 0 0,0-1 0 0 0,-1 1 0 0 0,1-2 0 0 0,0 1 0 0 0,8 2 0 0 0,10 5 0 0 0,21 11 0 0 0,-2-1 0 0 0,69 43 0 0 0,-106-59 0 0 0,0 1 0 0 0,-1 0 0 0 0,1 1 0 0 0,-1-1 0 0 0,0 1 0 0 0,0 0 0 0 0,-1 1 0 0 0,0-1 0 0 0,6 12 0 0 0,-10-16 0 0 0,1 0 0 0 0,-1-1 0 0 0,0 1 0 0 0,0 0 0 0 0,0 0 0 0 0,0-1 0 0 0,0 1 0 0 0,-1 0 0 0 0,1 0 0 0 0,0-1 0 0 0,-1 1 0 0 0,1 0 0 0 0,-1-1 0 0 0,0 1 0 0 0,0 0 0 0 0,1-1 0 0 0,-1 1 0 0 0,0-1 0 0 0,0 1 0 0 0,0-1 0 0 0,-1 0 0 0 0,1 1 0 0 0,0-1 0 0 0,0 0 0 0 0,-4 2 0 0 0,-1 2 0 0 0,-1 0 0 0 0,1 0 0 0 0,-1-1 0 0 0,-9 5 0 0 0,-9 2 0 0 0,0-1 0 0 0,0-2 0 0 0,-1 0 0 0 0,-39 6 0 0 0,21-8 0 0 0,-85 1 0 0 0,111-6-110 0 0,14-1-225 0 0,0 1-1 0 0,0-1 1 0 0,0 0-1 0 0,0 0 1 0 0,0-1 0 0 0,0 1-1 0 0,-6-2 1 0 0,9 1-688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188 138 10135 0 0,'-2'0'231'0'0,"-81"19"672"0"0,26-8 2547 0 0,55-11-3007 0 0,2 0-222 0 0,0 0 166 0 0,0 0 101 0 0,0 0 21 0 0,0 0 3 0 0,0 0 0 0 0,0 0 0 0 0,13-7 512 0 0,3-1-522 0 0,-1 1 0 0 0,1 1 0 0 0,27-6 1 0 0,53-7-385 0 0,-39 9-101 0 0,266-52 914 0 0,-310 60-775 0 0,179-31 805 0 0,-183 32-961 0 0,-1 1 0 0 0,1-1 0 0 0,0 2 0 0 0,15 1 0 0 0,-24-2 0 0 0,0 0 0 0 0,1 0 0 0 0,-1 0 0 0 0,0 0 0 0 0,1 0 0 0 0,-1 0 0 0 0,0 0 0 0 0,0 0 0 0 0,1 0 0 0 0,-1 0 0 0 0,0 0 0 0 0,1 0 0 0 0,-1 0 0 0 0,0 1 0 0 0,0-1 0 0 0,1 0 0 0 0,-1 0 0 0 0,0 0 0 0 0,1 0 0 0 0,-1 1 0 0 0,0-1 0 0 0,0 0 0 0 0,0 0 0 0 0,1 0 0 0 0,-1 1 0 0 0,0-1 0 0 0,0 0 0 0 0,0 0 0 0 0,1 1 0 0 0,-1-1 0 0 0,0 0 0 0 0,0 0 0 0 0,0 1 0 0 0,0-1 0 0 0,0 0 0 0 0,0 1 0 0 0,0-1 0 0 0,0 0 0 0 0,0 1 0 0 0,0-1 0 0 0,0 0 0 0 0,0 0 0 0 0,0 1 0 0 0,0-1 0 0 0,0 0 0 0 0,0 1 0 0 0,0-1 0 0 0,0 0 0 0 0,0 1 0 0 0,0-1 0 0 0,0 0 0 0 0,-1 0 0 0 0,1 1 0 0 0,0-1 0 0 0,0 0 0 0 0,0 0 0 0 0,0 1 0 0 0,-1-1 0 0 0,1 0 0 0 0,0 0 0 0 0,0 0 0 0 0,-1 1 0 0 0,1-1 0 0 0,-5 6 0 0 0,-1 0 0 0 0,1 0 0 0 0,-1 0 0 0 0,0-1 0 0 0,0 0 0 0 0,-1 0 0 0 0,-13 7 0 0 0,3-1 0 0 0,-93 61 0 0 0,-89 63 0 0 0,115-69-519 0 0,4 3 0 0 0,-74 82 0 0 0,86-78 1543 0 0,-41 47-2048 0 0,100-108 1756 0 0,9-12-724 0 0,0 0 0 0 0,0 0 0 0 0,0 0 0 0 0,0 1 0 0 0,0-1-1 0 0,0 0 1 0 0,0 0 0 0 0,0 0 0 0 0,0 0 0 0 0,0 0 0 0 0,0 0 0 0 0,0 0 0 0 0,0 0 0 0 0,0 0 0 0 0,0 0-1 0 0,0 1 1 0 0,0-1 0 0 0,0 0 0 0 0,0 0 0 0 0,0 0 0 0 0,0 0 0 0 0,0 0 0 0 0,0 0 0 0 0,0 0 0 0 0,0 0-1 0 0,0 1 1 0 0,0-1 0 0 0,0 0 0 0 0,0 0 0 0 0,0 0 0 0 0,0 0 0 0 0,0 0 0 0 0,0 0 0 0 0,0 0 0 0 0,0 0-1 0 0,0 0 1 0 0,0 0 0 0 0,0 0 0 0 0,0 0 0 0 0,1 1 0 0 0,-1-1 0 0 0,0 0 0 0 0,0 0 0 0 0,0 0 0 0 0,0 0-1 0 0,0 0 1 0 0,0 0 0 0 0,0 0 0 0 0,0 0 0 0 0,1 0 0 0 0,18-7-3050 0 0,-10 4 38 0 0,15-7-4312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0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351 102 13823 0 0,'42'0'2944'0'0,"-42"0"-2924"0"0,0 0 0 0 0,-1 0-1 0 0,1 0 1 0 0,0 1 0 0 0,0-1-1 0 0,-1 0 1 0 0,1 0 0 0 0,0 0-1 0 0,-1 0 1 0 0,1 0 0 0 0,0 0-1 0 0,0 0 1 0 0,-1 0 0 0 0,1 1-1 0 0,0-1 1 0 0,0 0 0 0 0,0 0-1 0 0,-1 0 1 0 0,1 1 0 0 0,0-1 0 0 0,0 0-1 0 0,0 0 1 0 0,-1 0 0 0 0,1 1-1 0 0,0-1 1 0 0,-9 10 76 0 0,5-7 19 0 0,2 0 375 0 0,0-1 1 0 0,0 0 0 0 0,0 0 0 0 0,-1 0 0 0 0,1 0 0 0 0,-1 0 0 0 0,1 0 0 0 0,-1-1 0 0 0,-4 3 0 0 0,148-57 676 0 0,-10 4-771 0 0,-115 44-291 0 0,7-3 195 0 0,0 1 0 0 0,1 1 0 0 0,0 1 0 0 0,45-3 0 0 0,-67 8-300 0 0,0 0 0 0 0,0 0 0 0 0,0 0 0 0 0,0 0 0 0 0,0 1 0 0 0,0-1 0 0 0,0 1 0 0 0,0-1 0 0 0,0 1 0 0 0,-1-1 0 0 0,1 1 0 0 0,0 0 0 0 0,0 0 0 0 0,0 0 0 0 0,-1 0 0 0 0,1 0 0 0 0,0 1 0 0 0,-1-1 0 0 0,2 2 0 0 0,-2-1 0 0 0,0 0 0 0 0,0-1 0 0 0,0 1 0 0 0,-1 0 0 0 0,1-1 0 0 0,-1 1 0 0 0,1 0 0 0 0,-1 0 0 0 0,1 0 0 0 0,-1-1 0 0 0,0 1 0 0 0,0 0 0 0 0,0 0 0 0 0,0 0 0 0 0,-1 0 0 0 0,1-1 0 0 0,0 1 0 0 0,-1 0 0 0 0,1 0 0 0 0,-1-1 0 0 0,-1 4 0 0 0,-3 7 0 0 0,-1 0 0 0 0,0-1 0 0 0,-1 1 0 0 0,-14 18 0 0 0,-40 38 0 0 0,19-29-459 0 0,-86 62 1 0 0,48-41-9 0 0,-180 129-88 0 0,214-157 502 0 0,-51 31 53 0 0,24-22 0 0 0,68-35 0 0 0,7-3 0 0 0,5-2 0 0 0,-7 0 0 0 0,17 0 0 0 0,0 0 0 0 0,0-1 0 0 0,0 0 0 0 0,0-2 0 0 0,17-3 0 0 0,14 0 0 0 0,152-16 0 0 0,-79 6 913 0 0,157 1 1 0 0,-253 15-807 0 0,-4-1-78 0 0,36 5 0 0 0,-48-2 113 0 0,-9 1 0 0 0,-6 1-1561 0 0,-8 4-4484 0 0,-6 0-2059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26 15663 0 0,'1'-1'105'0'0,"1"0"0"0"0,-1 1 0 0 0,1-1-1 0 0,-1 0 1 0 0,0 0 0 0 0,0 0 0 0 0,1 0 0 0 0,-1 0-1 0 0,0 0 1 0 0,0 0 0 0 0,0 0 0 0 0,0 0 0 0 0,0-1-1 0 0,1-1 1 0 0,-2 3-85 0 0,0 0 0 0 0,0 0 0 0 0,0-1-1 0 0,0 1 1 0 0,0 0 0 0 0,0 0 0 0 0,0-1 0 0 0,0 1-1 0 0,0 0 1 0 0,0 0 0 0 0,0 0 0 0 0,0-1 0 0 0,0 1 0 0 0,0 0-1 0 0,0 0 1 0 0,0 0 0 0 0,0-1 0 0 0,0 1 0 0 0,0 0-1 0 0,0 0 1 0 0,0 0 0 0 0,0-1 0 0 0,-1 1 0 0 0,1 0-1 0 0,0 0 1 0 0,0 0 0 0 0,0 0 0 0 0,0 0 0 0 0,0-1-1 0 0,-1 1 1 0 0,1 0 0 0 0,0 0 0 0 0,0 0 0 0 0,0 0-1 0 0,-1 0 1 0 0,1 0 0 0 0,0 0 0 0 0,0 0 0 0 0,0-1-1 0 0,-1 1 1 0 0,1 0 0 0 0,0 0 0 0 0,0 0 0 0 0,-10-1 1131 0 0,8 1-1144 0 0,-1 0 1 0 0,0 0-1 0 0,0 1 1 0 0,1-1-1 0 0,-1 1 1 0 0,0 0-1 0 0,1 0 0 0 0,-1 0 1 0 0,1 0-1 0 0,-1 0 1 0 0,1 0-1 0 0,-1 1 1 0 0,1-1-1 0 0,0 1 1 0 0,0-1-1 0 0,0 1 0 0 0,0 0 1 0 0,0 0-1 0 0,0 0 1 0 0,-3 4-1 0 0,3-3 2 0 0,-11 16 54 0 0,0 0 0 0 0,1 2 0 0 0,1-1 0 0 0,-9 25 0 0 0,-4 7 553 0 0,-140 242 501 0 0,-134 188-1305 0 0,219-349-1008 0 0,58-96 567 0 0,-37 55-1410 0 0,49-78 1549 0 0,-1-2-1 0 0,-1 1 1 0 0,0-2 0 0 0,-21 18-1 0 0,26-25 229 0 0,0 0 0 0 0,1-1 0 0 0,-2 0 0 0 0,-7 3 0 0 0,10-4 106 0 0,3-2 149 0 0,1 1 1 0 0,-1-1-1 0 0,1 0 0 0 0,-1 0 1 0 0,0 1-1 0 0,1-1 1 0 0,-1 0-1 0 0,1 0 1 0 0,-1 0-1 0 0,0 0 0 0 0,1 1 1 0 0,-1-1-1 0 0,0 0 1 0 0,1 0-1 0 0,-1 0 1 0 0,0-1-1 0 0,1 1 1 0 0,-1 0-1 0 0,0 0 0 0 0,1 0 1 0 0,-1 0-1 0 0,1-1 1 0 0,-1 1-1 0 0,0 0 1 0 0,1 0-1 0 0,-2-1 1 0 0,-1-9-19 0 0,3 9-11 0 0,0-3-61 0 0,0 1-1 0 0,0-1 0 0 0,0 0 1 0 0,1 1-1 0 0,0-1 0 0 0,-1 0 0 0 0,2 1 1 0 0,-1-1-1 0 0,0 1 0 0 0,1-1 1 0 0,-1 1-1 0 0,5-6 0 0 0,-3 4 0 0 0,13-26-414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120 157 11975 0 0,'-17'2'458'0'0,"-1"1"-1"0"0,2 1 0 0 0,-1 0 1 0 0,0 1-1 0 0,-16 8 0 0 0,32-12 55 0 0,1-1 0 0 0,0 0 0 0 0,0 0 0 0 0,0 0 0 0 0,0 0 0 0 0,3 18 1024 0 0,-2-17-1451 0 0,0 0-1 0 0,0 1 1 0 0,0-1-1 0 0,0 0 1 0 0,1 0-1 0 0,-1 0 1 0 0,0 0-1 0 0,1 0 1 0 0,-1 0 0 0 0,1 0-1 0 0,-1 0 1 0 0,1-1-1 0 0,-1 1 1 0 0,1 0-1 0 0,2 0 1 0 0,0 0 98 0 0,10 4 184 0 0,1-1-1 0 0,-1 0 0 0 0,1-1 1 0 0,0 0-1 0 0,25 0 0 0 0,77-6 92 0 0,-37-2-458 0 0,-1-4 0 0 0,1-4 0 0 0,-2-3 0 0 0,92-31 0 0 0,-134 35 0 0 0,129-50 0 0 0,-137 50-127 0 0,127-54-3566 0 0,-153 66 1991 0 0,-3 1-2872 0 0,-3 7-1226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200 533 11975 0 0,'-1'0'267'0'0,"-10"3"-151"0"0,-1 0 0 0 0,1-1 0 0 0,0-1 1 0 0,-1 0-1 0 0,1-1 0 0 0,-1 0 0 0 0,1 0 0 0 0,-16-4 0 0 0,23 4-86 0 0,-1-1 0 0 0,0-1 0 0 0,1 1 0 0 0,-1-1 0 0 0,1 1-1 0 0,-1-1 1 0 0,1-1 0 0 0,0 1 0 0 0,0 0 0 0 0,-7-6 0 0 0,9 6 55 0 0,0 0 0 0 0,-1-1 0 0 0,1 1 0 0 0,0 0 0 0 0,1-1 0 0 0,-1 1 0 0 0,0-1 0 0 0,1 1 0 0 0,-1-1 0 0 0,1 0 0 0 0,0 0 0 0 0,0 1 0 0 0,0-1 0 0 0,0 0 0 0 0,1 0 0 0 0,-1 0 0 0 0,1 0 0 0 0,0-3 0 0 0,0-4 151 0 0,0 0 0 0 0,2 0 0 0 0,-1 1-1 0 0,1-1 1 0 0,0 1 0 0 0,1 0 0 0 0,0-1 0 0 0,1 1-1 0 0,6-11 1 0 0,-3 7-6 0 0,1 0-1 0 0,1 1 1 0 0,0 0 0 0 0,1 1-1 0 0,15-15 1 0 0,8-1-116 0 0,0 1 0 0 0,2 2 0 0 0,50-27 0 0 0,-69 42-164 0 0,127-68 183 0 0,-117 66-372 0 0,0 0-1 0 0,0 1 0 0 0,48-10 0 0 0,-54 18-855 0 0,-1 3-3344 0 0,-4 4-1175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11975 0 0,'-1'-1'56'0'0,"1"1"0"0"0,0 0 0 0 0,-1-1 0 0 0,1 1 0 0 0,-1-1 0 0 0,1 1-1 0 0,0 0 1 0 0,-1-1 0 0 0,1 1 0 0 0,-1 0 0 0 0,1 0 0 0 0,-1-1 0 0 0,1 1 0 0 0,-1 0 0 0 0,1 0-1 0 0,-1 0 1 0 0,1-1 0 0 0,-1 1 0 0 0,1 0 0 0 0,-1 0 0 0 0,0 0 0 0 0,1 10 1613 0 0,1 2-1216 0 0,0-2-453 0 0,-1-1 0 0 0,1 1 0 0 0,0-1 0 0 0,1 1 0 0 0,1-1 0 0 0,-1 0 0 0 0,1 0 0 0 0,7 15 0 0 0,-6-17 0 0 0,-1-1 0 0 0,1 0 0 0 0,1 0 0 0 0,7 10 0 0 0,-9-14 0 0 0,-1 0 0 0 0,1 0 0 0 0,0-1 0 0 0,-1 1 0 0 0,1 0 0 0 0,0-1 0 0 0,0 0 0 0 0,0 0 0 0 0,0 0 0 0 0,0 0 0 0 0,0 0 0 0 0,0 0 0 0 0,5 0 0 0 0,9-1-1020 0 0,2-3-4080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300 165 15663 0 0,'0'0'356'0'0,"0"0"50"0"0,0 0 20 0 0,0 0-42 0 0,3 5-236 0 0,2-2-139 0 0,0-1 0 0 0,0 0 0 0 0,-1 0 0 0 0,1 0-1 0 0,0 0 1 0 0,1-1 0 0 0,8 1 0 0 0,0-1 563 0 0,1 0-1 0 0,0-1 1 0 0,0-1-1 0 0,0-1 1 0 0,-1 0 0 0 0,20-5-1 0 0,0-2-565 0 0,1-1 0 0 0,43-20 0 0 0,-59 22-7 0 0,-1-1 1 0 0,0-1 0 0 0,0-1 0 0 0,-1-1-1 0 0,23-20 1 0 0,-37 29-50 0 0,0 0 0 0 0,0 1 0 0 0,-1-1 0 0 0,1-1-1 0 0,-1 1 1 0 0,0 0 0 0 0,3-7 0 0 0,-5 10 2 0 0,0-1 1 0 0,0 0-1 0 0,0 1 1 0 0,0-1-1 0 0,-1 1 1 0 0,1-1-1 0 0,0 1 1 0 0,0-1-1 0 0,-1 0 1 0 0,1 1-1 0 0,0-1 1 0 0,-1 1-1 0 0,1-1 1 0 0,-1 1-1 0 0,1-1 1 0 0,0 1-1 0 0,-1 0 1 0 0,1-1-1 0 0,-1 1 1 0 0,1 0-1 0 0,-1-1 1 0 0,1 1-1 0 0,-1 0 1 0 0,1-1-1 0 0,-1 1 1 0 0,0 0-1 0 0,1 0 1 0 0,-1 0-1 0 0,-1-1 1 0 0,-3 1 28 0 0,-1 0 1 0 0,0 0-1 0 0,1 0 1 0 0,-1 1-1 0 0,0-1 1 0 0,1 1-1 0 0,-1 1 1 0 0,-10 3-1 0 0,9-3 20 0 0,-37 13-1 0 0,0 2 0 0 0,-41 24 0 0 0,43-18 210 0 0,2 1-1 0 0,0 2 0 0 0,-57 51 1 0 0,-93 107 779 0 0,176-170-968 0 0,1 1-1 0 0,1 0 1 0 0,0 1 0 0 0,0 0-1 0 0,2 1 1 0 0,0 0 0 0 0,-13 33-1 0 0,22-47-20 0 0,0-1 0 0 0,1 0 0 0 0,-1 0 0 0 0,0 1 0 0 0,1-1 0 0 0,0 0 0 0 0,-1 0 0 0 0,1 1 0 0 0,0-1 0 0 0,0 0 0 0 0,1 1 0 0 0,-1-1 0 0 0,0 0 0 0 0,1 1 0 0 0,-1-1 0 0 0,1 0 0 0 0,0 0 0 0 0,0 1 0 0 0,1 1 0 0 0,0-2 0 0 0,-1 0 0 0 0,1-1 0 0 0,0 1 0 0 0,0 0 0 0 0,-1-1 0 0 0,1 1 0 0 0,1-1 0 0 0,-1 0 0 0 0,0 0 0 0 0,0 0 0 0 0,0 0 0 0 0,1 0 0 0 0,-1 0 0 0 0,0 0 0 0 0,1-1 0 0 0,-1 1 0 0 0,5 0 0 0 0,7 0-20 0 0,-1-1 0 0 0,0 0 0 0 0,1 0 0 0 0,-1-1-1 0 0,16-4 1 0 0,66-19-2210 0 0,-89 22 1935 0 0,37-11-6531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17503 0 0,'0'0'399'0'0,"0"0"60"0"0,0 0 21 0 0,-1 1-59 0 0,-11 8-389 0 0,0 1 0 0 0,1 1 0 0 0,1 0 0 0 0,-15 18 0 0 0,-8 10-31 0 0,-15 16-1 0 0,3 2 0 0 0,-46 77 0 0 0,46-66 0 0 0,-246 370 0 0 0,278-420-39 0 0,-28 44 97 0 0,36-52-237 0 0,0 0 0 0 0,0 0 0 0 0,1 0 0 0 0,-5 17 0 0 0,8-10-1271 0 0,4-8-2634 0 0,5-4-1530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737 100 13823 0 0,'4'-6'65'0'0,"-1"1"105"0"0,0 0-1 0 0,-1 0 1 0 0,1 0-1 0 0,1-8 1 0 0,-3 11-130 0 0,-1-1 0 0 0,0 1 0 0 0,1 0 0 0 0,-1 0 0 0 0,0-1 0 0 0,0 1 0 0 0,-1 0 0 0 0,1-1-1 0 0,0 1 1 0 0,-1 0 0 0 0,0 0 0 0 0,1 0 0 0 0,-1-1 0 0 0,-1-1 0 0 0,1 2 51 0 0,0 0 0 0 0,0 0 0 0 0,0 0 0 0 0,0 0 0 0 0,-1 0 0 0 0,1 1 0 0 0,0-1 0 0 0,-1 0-1 0 0,0 1 1 0 0,-1-2 0 0 0,2 2-57 0 0,1 1 1 0 0,-1 0-1 0 0,0-1 0 0 0,0 1 0 0 0,0 0 0 0 0,1-1 0 0 0,-1 1 0 0 0,0 0 0 0 0,0 0 1 0 0,0 0-1 0 0,0-1 0 0 0,0 1 0 0 0,1 0 0 0 0,-1 0 0 0 0,0 1 0 0 0,0-1 1 0 0,0 0-1 0 0,0 0 0 0 0,1 0 0 0 0,-1 0 0 0 0,0 1 0 0 0,0-1 0 0 0,0 0 0 0 0,1 1 1 0 0,-1-1-1 0 0,0 1 0 0 0,0-1 0 0 0,1 1 0 0 0,-2 0 0 0 0,-12 11 141 0 0,2 0 0 0 0,-1 1-1 0 0,2 1 1 0 0,-1 0 0 0 0,2 0-1 0 0,0 1 1 0 0,-9 18 0 0 0,-48 119 660 0 0,54-119-1004 0 0,-111 304 169 0 0,31-81 0 0 0,-52 69 0 0 0,78-185 0 0 0,42-86 0 0 0,-42 98 0 0 0,60-138-479 0 0,6-11-3244 0 0,2-20 2189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77 15663 0 0,'-4'1'121'0'0,"-1"1"1"0"0,1 0-1 0 0,-1 1 0 0 0,1-1 0 0 0,0 1 0 0 0,0 0 0 0 0,0 0 0 0 0,0 0 1 0 0,0 0-1 0 0,1 1 0 0 0,0-1 0 0 0,-1 1 0 0 0,-2 5 0 0 0,-12 14 1310 0 0,14-18-994 0 0,-1 1 1 0 0,1-1-1 0 0,-1 1 0 0 0,2 0 1 0 0,-6 9-1 0 0,6-7-329 0 0,3-8-57 0 0,0 1 1 0 0,0 0-1 0 0,-1 0 0 0 0,1 0 1 0 0,0-1-1 0 0,0 1 1 0 0,0 0-1 0 0,0 0 0 0 0,0 0 1 0 0,1-1-1 0 0,-1 1 0 0 0,0 0 1 0 0,0 0-1 0 0,0-1 1 0 0,1 1-1 0 0,-1 0 0 0 0,0 0 1 0 0,1-1-1 0 0,-1 1 1 0 0,0 0-1 0 0,1-1 0 0 0,-1 1 1 0 0,1 0-1 0 0,-1-1 0 0 0,1 1 1 0 0,0-1-1 0 0,-1 1 1 0 0,2 0-1 0 0,-1 0-2 0 0,1 0 0 0 0,0 1 0 0 0,-1-1 0 0 0,1 0 1 0 0,0-1-1 0 0,0 1 0 0 0,0 0 0 0 0,0-1 0 0 0,3 2 0 0 0,4-2-46 0 0,0 1 0 0 0,0-1 0 0 0,0-1 0 0 0,0 0 0 0 0,15-3 0 0 0,46-17-6 0 0,-39 12 4 0 0,290-94-1 0 0,-173 54 0 0 0,-113 38 0 0 0,1 2 0 0 0,67-10 0 0 0,-99 19-276 0 0,0 0 0 0 0,0 0 0 0 0,-1 0 0 0 0,1 0 0 0 0,0 1 0 0 0,0-1 0 0 0,0 1 0 0 0,-1 0 0 0 0,1 0 0 0 0,0 0 0 0 0,-1 1 0 0 0,6 2 0 0 0,-5 2-1746 0 0,4 17-24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17503 0 0,'0'0'803'0'0,"0"0"-18"0"0,0 0-426 0 0,0 0 54 0 0,0 0 78 0 0,-2 1 18 0 0,-82 51-1727 0 0,17-9 1071 0 0,-30 21 128 0 0,61-38 19 0 0,21-16 0 0 0,0 0 0 0 0,1 1 0 0 0,0 1 0 0 0,1 0 0 0 0,0 0 0 0 0,-19 25 0 0 0,30-33 56 0 0,-1 0 0 0 0,1 0 0 0 0,0 0-1 0 0,0 1 1 0 0,1-1 0 0 0,-1 0 0 0 0,1 1 0 0 0,0-1 0 0 0,0 1-1 0 0,0 0 1 0 0,1-1 0 0 0,-1 1 0 0 0,1 0 0 0 0,1 5 0 0 0,-1-8-22 0 0,0 0 0 0 0,1 1 0 0 0,-1-1 0 0 0,1 0 0 0 0,0 1 0 0 0,0-1 0 0 0,0 0 0 0 0,0 0 1 0 0,0 0-1 0 0,0 0 0 0 0,1 0 0 0 0,-1 0 0 0 0,1 0 0 0 0,-1 0 0 0 0,1-1 0 0 0,0 1 0 0 0,0 0 1 0 0,0-1-1 0 0,0 1 0 0 0,0-1 0 0 0,0 0 0 0 0,0 0 0 0 0,0 0 0 0 0,0 0 0 0 0,0 0 0 0 0,1 0 1 0 0,-1-1-1 0 0,4 1 0 0 0,9 2 1 0 0,0-2 1 0 0,0 0-1 0 0,1 0 0 0 0,-1-2 1 0 0,19-2-1 0 0,75-18 849 0 0,-82 13-745 0 0,0 0 1 0 0,-1-2 0 0 0,0 0-1 0 0,0-2 1 0 0,-1-1 0 0 0,-1-1-1 0 0,25-19 1 0 0,-39 26-160 0 0,-1-1 0 0 0,-1 0 0 0 0,1 0 0 0 0,-1-1 0 0 0,-1 0 0 0 0,0 0 0 0 0,0-1 0 0 0,6-12 0 0 0,-10 17-97 0 0,-1 0-1 0 0,0 0 1 0 0,0 0 0 0 0,-1-1 0 0 0,1 1-1 0 0,-1-1 1 0 0,0 1 0 0 0,-1-1 0 0 0,1 1-1 0 0,-1-1 1 0 0,0 1 0 0 0,-1-1 0 0 0,1 0-1 0 0,-1 1 1 0 0,0-1 0 0 0,0 1 0 0 0,-1 0-1 0 0,-4-11 1 0 0,4 12 12 0 0,1 0 0 0 0,-1 1 1 0 0,0-1-1 0 0,-1 1 0 0 0,1-1 0 0 0,-1 1 0 0 0,1 0 0 0 0,-6-5 0 0 0,6 6 62 0 0,0 1 0 0 0,0 0 0 0 0,0-1 0 0 0,-1 1 0 0 0,1 0 0 0 0,0 0 0 0 0,-1 1 0 0 0,1-1 0 0 0,0 0 0 0 0,-1 1 0 0 0,1-1 0 0 0,-1 1 0 0 0,1 0 0 0 0,-1 0 0 0 0,-3 0 0 0 0,-22 3-1241 0 0,0 2 0 0 0,-33 9 0 0 0,49-11 879 0 0,-18 4-1130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2759 0 0,'0'0'0'0'0,"0"0"112"0"0,-7 9-32 0 0,0 0 16 0 0,0-2-96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10135 0 0,'0'0'231'0'0,"0"0"29"0"0,0 0 19 0 0,0 0 37 0 0,0 0 125 0 0,-1 1 58 0 0,-2 0-404 0 0,1 1-1 0 0,0-1 1 0 0,-1 1 0 0 0,1 0 0 0 0,0 0 0 0 0,0 0 0 0 0,1 0 0 0 0,-1 0 0 0 0,0 0-1 0 0,1 0 1 0 0,-3 4 0 0 0,-16 31-60 0 0,20-36-18 0 0,-30 58 475 0 0,-40 78 992 0 0,65-127-1478 0 0,-37 66 1015 0 0,-88 121 0 0 0,123-187-1187 0 0,6-8 37 0 0,-1 1-1 0 0,1-1 0 0 0,-1 1 0 0 0,0-1 1 0 0,0 0-1 0 0,0 0 0 0 0,0 0 1 0 0,0 0-1 0 0,-1 0 0 0 0,1 0 1 0 0,-1 0-1 0 0,1-1 0 0 0,-1 1 1 0 0,1-1-1 0 0,-1 0 0 0 0,0 0 0 0 0,0 0 1 0 0,0 0-1 0 0,1 0 0 0 0,-1-1 1 0 0,0 1-1 0 0,0-1 0 0 0,-5 0 1 0 0,7-3-1321 0 0,-1-10-71 0 0,2 10-14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45 417 10135 0 0,'-2'-1'231'0'0,"-8"-2"-202"0"0,-3 1 1182 0 0,-7-3 2882 0 0,30 12-3033 0 0,-5-5-978 0 0,0 0 1 0 0,0 0-1 0 0,0-1 0 0 0,0 1 0 0 0,0-1 0 0 0,0 0 1 0 0,9 0-1 0 0,39-2-153 0 0,-30 1 172 0 0,48-4 229 0 0,1-3-1 0 0,0-2 0 0 0,-2-4 1 0 0,1-3-1 0 0,104-38 0 0 0,363-156-329 0 0,-491 190-79 0 0,25-10-1136 0 0,85-24 0 0 0,-131 47-4924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12 15663 0 0,'0'0'356'0'0,"7"-8"994"0"0,-4 7-1349 0 0,1 0 1 0 0,-1 1-1 0 0,1-1 0 0 0,-1 1 1 0 0,1 0-1 0 0,0 0 1 0 0,-1 0-1 0 0,1 0 1 0 0,6 2-1 0 0,-9-2-1 0 0,0 0 0 0 0,0 0 0 0 0,0 0 0 0 0,0 1 0 0 0,0-1 0 0 0,-1 0 0 0 0,1 0 0 0 0,0 1 0 0 0,0-1 0 0 0,0 1 0 0 0,0-1 0 0 0,0 1 0 0 0,-1-1 0 0 0,1 1 0 0 0,0-1 0 0 0,0 1 0 0 0,-1-1 0 0 0,1 1 0 0 0,1 1 0 0 0,0 1 0 0 0,-1-2 0 0 0,1 1 0 0 0,-1-1 0 0 0,1 0 0 0 0,-1 1 0 0 0,1-1 0 0 0,-1 1 0 0 0,0 0 0 0 0,0-1 0 0 0,0 1 0 0 0,0 0 0 0 0,0 0 0 0 0,0 0 0 0 0,-1-1 0 0 0,1 1 0 0 0,0 0 0 0 0,-1 0 0 0 0,1 0 0 0 0,-1 0 0 0 0,0 0 0 0 0,0 0 0 0 0,0 0 0 0 0,0 4 0 0 0,-1-2 0 0 0,0 0 0 0 0,-1 1 0 0 0,1-1 0 0 0,-1 0 0 0 0,0 0 0 0 0,0 0 0 0 0,0-1 0 0 0,-1 1 0 0 0,-4 5 0 0 0,-99 152 936 0 0,58-84-440 0 0,-320 436 112 0 0,345-483-608 0 0,-37 46 0 0 0,69-90 0 0 0,2-1 0 0 0,14-16 0 0 0,28-24 0 0 0,3 2 0 0 0,1 3 0 0 0,89-58 0 0 0,-116 88 0 0 0,-8 5 0 0 0,26-13 0 0 0,-41 24 0 0 0,0 1 0 0 0,0 0 0 0 0,0 1 0 0 0,0-1 0 0 0,0 1 0 0 0,1 1 0 0 0,-1 0 0 0 0,13-1 0 0 0,-17 2 0 0 0,-1 0 0 0 0,1 0 0 0 0,0 1 0 0 0,0-1 0 0 0,0 1 0 0 0,-1-1 0 0 0,1 1 0 0 0,0 0 0 0 0,-1 0 0 0 0,1 1 0 0 0,0-1 0 0 0,-1 0 0 0 0,0 1 0 0 0,1 0 0 0 0,2 2 0 0 0,-2-1 0 0 0,0 0 0 0 0,0 1 0 0 0,0-1 0 0 0,0 1 0 0 0,-1 0 0 0 0,0 0 0 0 0,0 0 0 0 0,3 8 0 0 0,-1 0 0 0 0,-1 0 0 0 0,0 0 0 0 0,0 0 0 0 0,-2 1 0 0 0,1 24 0 0 0,-2-31-36 0 0,1 0 192 0 0,-1 1-1 0 0,-1 0 0 0 0,1-1 1 0 0,-1 1-1 0 0,0 0 0 0 0,0-1 1 0 0,-1 1-1 0 0,0-1 1 0 0,0 0-1 0 0,-1 0 0 0 0,1 1 1 0 0,-7 9-1 0 0,6-13-340 0 0,1 1 0 0 0,0-1 0 0 0,-1 0 0 0 0,1 0 0 0 0,-1-1 0 0 0,-3 4 0 0 0,3-4-515 0 0,0 0 0 0 0,-1 1 1 0 0,1-1-1 0 0,-1 0 0 0 0,0-1 0 0 0,1 1 0 0 0,-1-1 1 0 0,-6 2-1 0 0,7-2-1347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235 105 13823 0 0,'0'0'630'0'0,"0"0"-13"0"0,1 0-393 0 0,19 0-196 0 0,5-1-31 0 0,-15 1 29 0 0,0 1 0 0 0,0-1 0 0 0,17 5 0 0 0,-20-4 262 0 0,0 1 0 0 0,0-1 0 0 0,0-1 0 0 0,1 1 0 0 0,-1-1 0 0 0,0 0 0 0 0,0-1 0 0 0,0 0 0 0 0,12-2 0 0 0,-13 1-91 0 0,0-1 0 0 0,0 0 0 0 0,0 0 0 0 0,0 0 0 0 0,0 0 0 0 0,-1-1 0 0 0,1 0 0 0 0,-1 0-1 0 0,0-1 1 0 0,0 1 0 0 0,-1-1 0 0 0,8-11 0 0 0,-11 15-171 0 0,0 0 0 0 0,-1 0-1 0 0,1 0 1 0 0,-1 0 0 0 0,0 0-1 0 0,1 0 1 0 0,-1 0 0 0 0,0-1 0 0 0,0 1-1 0 0,1 0 1 0 0,-1 0 0 0 0,0 0-1 0 0,0 0 1 0 0,0-1 0 0 0,-1 1 0 0 0,1 0-1 0 0,0 0 1 0 0,0 0 0 0 0,-1 0-1 0 0,1 0 1 0 0,0 0 0 0 0,-1 0 0 0 0,1-1-1 0 0,-1 1 1 0 0,0-1 0 0 0,0 1-85 0 0,0-1 1 0 0,0 1-1 0 0,0 0 1 0 0,0-1-1 0 0,0 1 1 0 0,0 0-1 0 0,-1 0 0 0 0,1-1 1 0 0,0 1-1 0 0,-1 0 1 0 0,1 0-1 0 0,-1 0 1 0 0,1 1-1 0 0,-1-1 1 0 0,-2-1-1 0 0,0 2 0 0 0,-1-1 0 0 0,1 1-1 0 0,-1 0 1 0 0,1 0-1 0 0,-1 0 1 0 0,1 1 0 0 0,-1-1-1 0 0,1 1 1 0 0,-8 3 0 0 0,-41 17-430 0 0,40-14 455 0 0,-19 8-130 0 0,0 1-1 0 0,1 2 0 0 0,1 1 1 0 0,1 1-1 0 0,0 2 0 0 0,2 1 1 0 0,1 1-1 0 0,0 1 0 0 0,-40 54 1 0 0,62-73 292 0 0,0 0 1 0 0,1 0-1 0 0,0 0 1 0 0,0 0 0 0 0,0 1-1 0 0,1-1 1 0 0,0 1 0 0 0,0 0-1 0 0,-1 10 1 0 0,2-15-122 0 0,1 0 1 0 0,0 0-1 0 0,0 0 0 0 0,0 1 0 0 0,0-1 1 0 0,1 0-1 0 0,-1 0 0 0 0,1 0 0 0 0,-1 0 1 0 0,1 1-1 0 0,-1-1 0 0 0,1 0 1 0 0,0 0-1 0 0,0 0 0 0 0,0 0 0 0 0,1-1 1 0 0,-1 1-1 0 0,0 0 0 0 0,1 0 1 0 0,-1-1-1 0 0,1 1 0 0 0,-1-1 0 0 0,1 1 1 0 0,0-1-1 0 0,0 0 0 0 0,-1 1 1 0 0,1-1-1 0 0,0 0 0 0 0,0 0 0 0 0,0 0 1 0 0,0-1-1 0 0,4 2 0 0 0,3 0-159 0 0,-1-1 0 0 0,1 0-1 0 0,-1 0 1 0 0,1-1 0 0 0,-1 0 0 0 0,1 0-1 0 0,14-3 1 0 0,0-1-622 0 0,35-12 1 0 0,-28 5-1272 0 0,-1-1 0 0 0,28-16 0 0 0,-20 9-2479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62 509 10135 0 0,'-2'4'39'0'0,"-6"8"470"0"0,-18 23-1 0 0,21-29-362 0 0,4-5 600 0 0,-7-5 1364 0 0,8 4-2035 0 0,-1 0-1 0 0,1 0 0 0 0,-1 0 1 0 0,1-1-1 0 0,-1 1 1 0 0,1 0-1 0 0,-1-1 0 0 0,1 1 1 0 0,-1 0-1 0 0,1-1 0 0 0,-1 1 1 0 0,1 0-1 0 0,0-1 1 0 0,-1 1-1 0 0,1-1 0 0 0,-1 1 1 0 0,1-1-1 0 0,0 1 1 0 0,0-1-1 0 0,-1 1 0 0 0,1-1 1 0 0,0 1-1 0 0,0-1 0 0 0,0 1 1 0 0,-1-2-1 0 0,1-2 272 0 0,-1-1-1 0 0,1 1 1 0 0,0 0-1 0 0,0-1 0 0 0,0 1 1 0 0,0-1-1 0 0,1 1 1 0 0,0 0-1 0 0,2-9 1 0 0,1 3-28 0 0,-1 0 0 0 0,1 1 1 0 0,7-12-1 0 0,1 1-68 0 0,2 0 0 0 0,1 1 0 0 0,0 1 0 0 0,1 0 0 0 0,1 1 0 0 0,1 0 0 0 0,26-18 0 0 0,149-84-1762 0 0,-113 73 1696 0 0,35-17-1459 0 0,-89 51-72 0 0,0 1-1 0 0,43-12 1 0 0,-13 12-1688 0 0,-50 10 1499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10135 0 0,'0'0'464'0'0,"0"0"-9"0"0,0 0-155 0 0,0 0 443 0 0,0 0 227 0 0,0 0 44 0 0,0 0 8 0 0,0 0 2 0 0,0 0 0 0 0,0 0 0 0 0,0 0 0 0 0,0 0 0 0 0,0 0 0 0 0,0 0 0 0 0,2 0-69 0 0,4-4-701 0 0,-1 1 1 0 0,1-1-1 0 0,-1 0 1 0 0,0-1-1 0 0,0 1 0 0 0,0-1 1 0 0,0 0-1 0 0,-1 0 1 0 0,6-9-1 0 0,4-8 103 0 0,12-28 0 0 0,-11 20 609 0 0,4-5-927 0 0,1 2 1 0 0,2 1 0 0 0,27-32-1 0 0,-35 48-38 0 0,2 0 0 0 0,0 0 0 0 0,1 1 0 0 0,1 2 0 0 0,0-1 0 0 0,34-17 0 0 0,-3 6-1 0 0,2 2 0 0 0,0 2 0 0 0,2 3 0 0 0,97-21 0 0 0,-111 29-638 0 0,-29 7 132 0 0,1 0 0 0 0,0 1 0 0 0,0 0 0 0 0,0 1 1 0 0,17 0-1 0 0,-25 1-52 0 0,1 0 0 0 0,0-1 1 0 0,-1 1-1 0 0,1-1 0 0 0,0 1 0 0 0,5-3 1 0 0,-8 2 477 0 0,2 0-1967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294 130 10135 0 0,'0'0'464'0'0,"0"0"-9"0"0,2 9-278 0 0,-1-7-102 0 0,0 0-1 0 0,-1 0 0 0 0,1 0 0 0 0,0 0 1 0 0,0 0-1 0 0,0 0 0 0 0,1 0 0 0 0,-1-1 0 0 0,0 1 1 0 0,1 0-1 0 0,-1-1 0 0 0,1 1 0 0 0,-1-1 1 0 0,1 0-1 0 0,0 1 0 0 0,-1-1 0 0 0,1 0 1 0 0,0 0-1 0 0,0 0 0 0 0,0 0 0 0 0,0 0 1 0 0,0-1-1 0 0,0 1 0 0 0,0-1 0 0 0,0 1 1 0 0,3-1-1 0 0,4 1 533 0 0,1-1 0 0 0,0 0 0 0 0,0 0 1 0 0,15-4-1 0 0,-3 1-112 0 0,7-1 385 0 0,1-2 0 0 0,57-19 0 0 0,-73 19-782 0 0,0 0-1 0 0,-1-1 0 0 0,24-16 1 0 0,4-2 968 0 0,-29 18-755 0 0,19-11-11 0 0,-29 17-306 0 0,0-1 0 0 0,0 0 0 0 0,0 1 0 0 0,0-1 0 0 0,0 0 0 0 0,0 0-1 0 0,-1 0 1 0 0,1 0 0 0 0,-1-1 0 0 0,3-3 0 0 0,-4 5-23 0 0,0 1-1 0 0,0-1 0 0 0,-1 1 1 0 0,1 0-1 0 0,0-1 0 0 0,0 1 1 0 0,0-1-1 0 0,0 1 0 0 0,-1 0 1 0 0,1-1-1 0 0,0 1 0 0 0,-1 0 1 0 0,1-1-1 0 0,0 1 0 0 0,-1 0 1 0 0,1-1-1 0 0,0 1 0 0 0,-1 0 1 0 0,1 0-1 0 0,0-1 0 0 0,-1 1 1 0 0,1 0-1 0 0,-1 0 0 0 0,0 0 0 0 0,1-1-40 0 0,-4 0-33 0 0,1-1 0 0 0,-1 1-1 0 0,0 0 1 0 0,0 0 0 0 0,0 1-1 0 0,1-1 1 0 0,-1 1 0 0 0,0-1-1 0 0,0 1 1 0 0,0 1 0 0 0,-6 0-1 0 0,-7 1-283 0 0,-21 7 0 0 0,36-8 357 0 0,-42 12-220 0 0,0 3 0 0 0,2 1 0 0 0,0 2 0 0 0,-64 40 0 0 0,43-18 427 0 0,2 3 0 0 0,-58 54 1 0 0,96-77 322 0 0,-24 28 0 0 0,41-42-441 0 0,1 0 0 0 0,-1-1 0 0 0,2 2 0 0 0,-1-1 0 0 0,1 1 0 0 0,0-1 0 0 0,1 1 0 0 0,0 0 0 0 0,-3 12 0 0 0,5-19-59 0 0,1 1 0 0 0,0-1 0 0 0,0 1 0 0 0,-1-1 0 0 0,1 1 0 0 0,0-1 0 0 0,1 1 0 0 0,-1-1 0 0 0,0 1 0 0 0,0-1 0 0 0,1 0 0 0 0,-1 1 0 0 0,0-1 0 0 0,1 1 0 0 0,0-1 0 0 0,-1 0 0 0 0,1 1 0 0 0,0-1 0 0 0,0 0 0 0 0,-1 0 0 0 0,1 0 0 0 0,0 1 0 0 0,0-1 0 0 0,0 0 0 0 0,0 0 0 0 0,1 0 0 0 0,-1-1 0 0 0,0 1 0 0 0,0 0 0 0 0,1 0 0 0 0,-1-1 0 0 0,3 2 0 0 0,2 0 0 0 0,-1-1 0 0 0,1 1 0 0 0,0-1 0 0 0,0 0 0 0 0,0-1 0 0 0,0 1 0 0 0,7-1 0 0 0,15-2-46 0 0,-1-1-1 0 0,50-11 0 0 0,54-23-1338 0 0,-42 11-3500 0 0,-26 8-729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463 292 6447 0 0,'0'0'298'0'0,"0"0"-10"0"0,-8 2-178 0 0,-12-1 1156 0 0,17-1-1026 0 0,0-1-1 0 0,0 1 1 0 0,0 0-1 0 0,0 1 0 0 0,0-1 1 0 0,0 1-1 0 0,0-1 0 0 0,0 1 1 0 0,0 0-1 0 0,1 0 1 0 0,-6 2-1 0 0,3 0 3695 0 0,12-5-2952 0 0,15-9-413 0 0,-8 1-518 0 0,0 0 0 0 0,0-1-1 0 0,-1-1 1 0 0,0 0 0 0 0,-1 0-1 0 0,-1-1 1 0 0,0-1 0 0 0,0 0-1 0 0,-2-1 1 0 0,1 0 0 0 0,8-20-1 0 0,-15 27-50 0 0,1-3 0 0 0,0 1 0 0 0,4-16 0 0 0,-8 23 0 0 0,1 0 0 0 0,-1 0 0 0 0,1-1 0 0 0,-1 1 0 0 0,0 0 0 0 0,-1 0 0 0 0,1 0 0 0 0,0 0 0 0 0,-1-1 0 0 0,0 1 0 0 0,1 0 0 0 0,-1 0 0 0 0,-2-4 0 0 0,2 6 0 0 0,0 0 0 0 0,0 0 0 0 0,0 0 0 0 0,0 0 0 0 0,0-1 0 0 0,0 1 0 0 0,-1 1 0 0 0,1-1 0 0 0,0 0 0 0 0,0 0 0 0 0,-1 0 0 0 0,1 1 0 0 0,-1-1 0 0 0,1 0 0 0 0,0 1 0 0 0,-1 0 0 0 0,1-1 0 0 0,-1 1 0 0 0,1 0 0 0 0,-1 0 0 0 0,0 0 0 0 0,1-1 0 0 0,-1 2 0 0 0,-1-1 0 0 0,-6 1 0 0 0,0 0 0 0 0,-17 4 0 0 0,20-4 0 0 0,-9 3 0 0 0,0 1 0 0 0,1 0 0 0 0,-1 1 0 0 0,1 1 0 0 0,-19 12 0 0 0,-63 48 0 0 0,64-44 0 0 0,-155 132 0 0 0,178-147 0 0 0,1 1 0 0 0,0 1 0 0 0,0-1 0 0 0,1 1 0 0 0,0 1 0 0 0,0-1 0 0 0,1 1 0 0 0,-7 18 0 0 0,13-27 16 0 0,-1 0-1 0 0,0-1 1 0 0,1 1 0 0 0,0 0-1 0 0,-1 0 1 0 0,1 0-1 0 0,0 0 1 0 0,0 0-1 0 0,0 0 1 0 0,0-1 0 0 0,0 1-1 0 0,1 0 1 0 0,-1 0-1 0 0,0 0 1 0 0,1 0 0 0 0,-1 0-1 0 0,1-1 1 0 0,0 1-1 0 0,0 0 1 0 0,0-1-1 0 0,0 1 1 0 0,0 0 0 0 0,0-1-1 0 0,0 1 1 0 0,0-1-1 0 0,1 0 1 0 0,-1 1-1 0 0,0-1 1 0 0,1 0 0 0 0,-1 0-1 0 0,1 0 1 0 0,-1 0-1 0 0,1 0 1 0 0,0 0 0 0 0,0 0-1 0 0,-1 0 1 0 0,3 0-1 0 0,2 1 70 0 0,1 0 0 0 0,0-1 0 0 0,-1 0-1 0 0,1 0 1 0 0,0 0 0 0 0,-1-1 0 0 0,1 0 0 0 0,0 0-1 0 0,9-2 1 0 0,7-3 67 0 0,0-1 0 0 0,0-1 0 0 0,43-21 0 0 0,-45 19-220 0 0,-1-2-1 0 0,26-16 1 0 0,-37 20-164 0 0,0 0-1 0 0,-1-1 1 0 0,0 0 0 0 0,0 0-1 0 0,-1 0 1 0 0,0-1 0 0 0,9-16-1 0 0,-15 24-137 0 0,-1 1-118 0 0,0 0-22 0 0,0 0 68 0 0,-2 1 425 0 0,1 0 0 0 0,-1 1 1 0 0,1-1-1 0 0,-1 1 0 0 0,1-1 0 0 0,-1 1 1 0 0,1 0-1 0 0,0-1 0 0 0,-2 5 1 0 0,1-4 17 0 0,-9 15 248 0 0,1 0 0 0 0,0 1 0 0 0,-7 19 0 0 0,14-31-178 0 0,1 0 1 0 0,0 0-1 0 0,0 0 0 0 0,1 0 0 0 0,0 0 0 0 0,0 1 0 0 0,0-1 0 0 0,1 0 1 0 0,0 1-1 0 0,0-1 0 0 0,1 0 0 0 0,0 1 0 0 0,3 11 0 0 0,-3-16-309 0 0,0 1-1 0 0,0-1 0 0 0,0 0 0 0 0,0 0 1 0 0,1 1-1 0 0,-1-1 0 0 0,1 0 0 0 0,-1 0 1 0 0,1 0-1 0 0,0-1 0 0 0,0 1 0 0 0,0 0 1 0 0,0-1-1 0 0,0 1 0 0 0,0-1 1 0 0,1 0-1 0 0,-1 0 0 0 0,0 0 0 0 0,4 1 1 0 0,8 2-5172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130 374 8287 0 0,'0'0'382'0'0,"0"0"-8"0"0,-1 2-240 0 0,-2 2-18 0 0,-1 0 1 0 0,0 1 0 0 0,1-1-1 0 0,-2-1 1 0 0,1 1 0 0 0,0-1-1 0 0,-1 1 1 0 0,1-1 0 0 0,-1-1-1 0 0,0 1 1 0 0,-7 2 0 0 0,9-4 99 0 0,1 0-1 0 0,-1 0 1 0 0,0 0 0 0 0,0 0-1 0 0,0-1 1 0 0,0 0 0 0 0,0 1 0 0 0,0-1-1 0 0,-1 0 1 0 0,-2-1 0 0 0,4 1-10 0 0,0-1 1 0 0,1 1 0 0 0,-1-1-1 0 0,0 1 1 0 0,1-1-1 0 0,-1 0 1 0 0,1 0 0 0 0,-1 1-1 0 0,1-1 1 0 0,-1 0-1 0 0,1-1 1 0 0,0 1 0 0 0,0 0-1 0 0,-1 0 1 0 0,1 0-1 0 0,0-1 1 0 0,0 1 0 0 0,0-1-1 0 0,-1-1 1 0 0,1 0-52 0 0,0 0 0 0 0,0 0-1 0 0,0 0 1 0 0,1 0 0 0 0,-1 0 0 0 0,1 0 0 0 0,-1 0-1 0 0,1 0 1 0 0,0-1 0 0 0,0 1 0 0 0,1 0 0 0 0,-1 0-1 0 0,1 0 1 0 0,-1 0 0 0 0,1 0 0 0 0,0 0 0 0 0,0 0-1 0 0,1 0 1 0 0,-1 0 0 0 0,3-4 0 0 0,4-6 218 0 0,0 0 1 0 0,19-22 0 0 0,-6 13-371 0 0,1 1 0 0 0,1 1 0 0 0,1 1 1 0 0,30-18-1 0 0,-22 15-2 0 0,96-62-1174 0 0,-72 51-4626 0 0,-26 16-445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121 226 13823 0 0,'0'0'315'0'0,"0"0"45"0"0,0 0 21 0 0,0 0-49 0 0,1 0-220 0 0,5 0 88 0 0,-1 0 0 0 0,0 0-1 0 0,0 0 1 0 0,0-1 0 0 0,0 0-1 0 0,0 0 1 0 0,0 0-1 0 0,0-1 1 0 0,8-3 0 0 0,45-23 1295 0 0,25-9-872 0 0,-8 4-566 0 0,-39 13 581 0 0,0-2-1 0 0,64-51 0 0 0,-98 72-974 0 0,-2 1-138 0 0,0 0-33 0 0,-7 3 368 0 0,-31 19-328 0 0,-164 108-784 0 0,52-34 456 0 0,102-67 796 0 0,33-21 0 0 0,0 1 0 0 0,0 1 0 0 0,0 0 0 0 0,2 1 0 0 0,-19 19 0 0 0,29-27 53 0 0,1 1-1 0 0,-1 0 0 0 0,1 0 1 0 0,0 0-1 0 0,1 0 1 0 0,-1 0-1 0 0,1 1 1 0 0,0-1-1 0 0,0 0 0 0 0,0 1 1 0 0,0-1-1 0 0,1 1 1 0 0,0-1-1 0 0,0 0 1 0 0,0 1-1 0 0,0-1 0 0 0,1 1 1 0 0,2 8-1 0 0,1 3 197 0 0,0 0 0 0 0,2 0 0 0 0,11 24 0 0 0,-14-35-249 0 0,0 0 0 0 0,0 0 0 0 0,1 0 0 0 0,0-1 0 0 0,-1 0 0 0 0,1 0 0 0 0,1 0 0 0 0,5 4 0 0 0,0 0 0 0 0,1-1 0 0 0,17 9 0 0 0,-22-13-129 0 0,0-1 0 0 0,0 1-1 0 0,0-1 1 0 0,0-1 0 0 0,0 1-1 0 0,0-1 1 0 0,1 0 0 0 0,-1 0-1 0 0,12-1 1 0 0,17-3-6338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86 11975 0 0,'0'0'267'0'0,"-8"1"368"0"0,1 1-448 0 0,-7 0 112 0 0,0 0 1 0 0,1 1 0 0 0,0 1 0 0 0,-1 0-1 0 0,1 1 1 0 0,-13 7 0 0 0,20-8-79 0 0,5-3 166 0 0,1-1 101 0 0,0 0 21 0 0,0 0 3 0 0,0 0 0 0 0,0 0 0 0 0,5-9 512 0 0,-1 6-847 0 0,-1 0-1 0 0,1-1 0 0 0,0 1 1 0 0,0 0-1 0 0,0 1 1 0 0,0-1-1 0 0,0 1 1 0 0,0 0-1 0 0,8-3 0 0 0,45-12 240 0 0,-42 13-452 0 0,56-15 36 0 0,1 4 0 0 0,1 2 0 0 0,137-5 0 0 0,-199 18 0 0 0,5 0 0 0 0,22 2 0 0 0,-34-1 0 0 0,-1-1 0 0 0,1 1 0 0 0,-1-1 0 0 0,0 1 0 0 0,1 0 0 0 0,-1 1 0 0 0,0-1 0 0 0,0 1 0 0 0,0-1 0 0 0,0 1 0 0 0,0 0 0 0 0,4 3 0 0 0,-6-4-11 0 0,0 1 0 0 0,0-1 0 0 0,0 0 0 0 0,0 1 0 0 0,0-1 0 0 0,-1 1 0 0 0,1-1 0 0 0,-1 1 0 0 0,1-1 0 0 0,-1 1 0 0 0,1-1 0 0 0,-1 1 0 0 0,0 0 0 0 0,0-1 0 0 0,0 1 0 0 0,0-1 0 0 0,0 1 0 0 0,0 0 0 0 0,0-1 0 0 0,0 1 0 0 0,-1-1-1 0 0,1 1 1 0 0,-1 0 0 0 0,1-1 0 0 0,-1 1 0 0 0,0-1 0 0 0,1 0 0 0 0,-1 1 0 0 0,0-1 0 0 0,0 0 0 0 0,-2 3 0 0 0,-1 2-195 0 0,-2 1 0 0 0,1-1 0 0 0,-1 0-1 0 0,-11 9 1 0 0,-3 0 67 0 0,0-1-1 0 0,-44 23 1 0 0,-50 14-50 0 0,104-47 188 0 0,-107 42 1 0 0,44-18 0 0 0,-92 48 0 0 0,60-23 0 0 0,94-49 0 0 0,57-15-512 0 0,0 2 0 0 0,0 2 0 0 0,59-2 0 0 0,-69 10 512 0 0,67 8 0 0 0,-87-6 0 0 0,-1 0 0 0 0,1 1 0 0 0,-1 1 0 0 0,1 1 0 0 0,-1 0 0 0 0,22 12 0 0 0,-34-15 6 0 0,1-1 0 0 0,0 1-1 0 0,-1-1 1 0 0,0 1 0 0 0,0 0 0 0 0,1 0-1 0 0,-2 0 1 0 0,1 1 0 0 0,0-1 0 0 0,-1 1-1 0 0,0 0 1 0 0,1-1 0 0 0,-1 1-1 0 0,-1 0 1 0 0,3 6 0 0 0,-3-7 5 0 0,-1 0 1 0 0,1-1-1 0 0,-1 1 1 0 0,0 0-1 0 0,0-1 1 0 0,0 1-1 0 0,0 0 1 0 0,-1-1-1 0 0,1 1 1 0 0,-1 0-1 0 0,1-1 1 0 0,-1 1-1 0 0,0-1 0 0 0,0 1 1 0 0,0-1-1 0 0,0 1 1 0 0,-1-1-1 0 0,1 0 1 0 0,-1 0-1 0 0,1 1 1 0 0,-1-1-1 0 0,0 0 1 0 0,0 0-1 0 0,1-1 1 0 0,-2 1-1 0 0,-1 1 1 0 0,-66 45 1486 0 0,21-16-1406 0 0,-46 23-92 0 0,76-44 0 0 0,-1 0 0 0 0,-30 11 0 0 0,3-1 0 0 0,30-14-13 0 0,0-1 0 0 0,0 0-1 0 0,0-1 1 0 0,-21 3-1 0 0,3-3 513 0 0,-40 1 0 0 0,2-9 630 0 0,55 1-1148 0 0,0 1 0 0 0,0 0 0 0 0,-27 4 0 0 0,43-2-318 0 0,0 2-482 0 0,2-3 716 0 0,0 1 0 0 0,-1-1 0 0 0,1 0 0 0 0,0 1 0 0 0,0-1 0 0 0,0 0 0 0 0,0 1-1 0 0,0-1 1 0 0,0 0 0 0 0,-1 0 0 0 0,1 1 0 0 0,0-1 0 0 0,0 0 0 0 0,0 1 0 0 0,0-1 0 0 0,0 0 0 0 0,0 1-1 0 0,0-1 1 0 0,0 0 0 0 0,1 1 0 0 0,-1-1 0 0 0,0 0 0 0 0,0 1 0 0 0,0-1 0 0 0,0 0 0 0 0,0 1 0 0 0,0-1 0 0 0,1 0-1 0 0,-1 0 1 0 0,0 1 0 0 0,0-1 0 0 0,0 0 0 0 0,1 1 0 0 0,6 7-1421 0 0,3 0-11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 13823 0 0,'15'-2'449'0'0,"-11"1"-352"0"0,0 1 0 0 0,0-1-1 0 0,-1 1 1 0 0,1 0 0 0 0,0 0-1 0 0,0 0 1 0 0,0 1-1 0 0,-1-1 1 0 0,1 1 0 0 0,4 1-1 0 0,1 3-96 0 0,-6 3 0 0 0,-4-7 0 0 0,1 1 0 0 0,-1-1 0 0 0,1 1 0 0 0,-1-1 0 0 0,0 1 0 0 0,1-1 0 0 0,-1 0 0 0 0,0 1 0 0 0,0-1 0 0 0,0 0 0 0 0,0 1 0 0 0,0-1 0 0 0,0 0 0 0 0,-1 0 0 0 0,1 0 0 0 0,0 0 0 0 0,0 0 0 0 0,-1 0 0 0 0,-1 0 0 0 0,-32 15 0 0 0,27-13 0 0 0,-48 18 186 0 0,19-7 229 0 0,0 1 1 0 0,-47 27-1 0 0,23-3-199 0 0,-69 56 0 0 0,93-63-157 0 0,1 1 0 0 0,-56 67-1 0 0,91-99-58 0 0,-6 7 69 0 0,0 1-1 0 0,1 0 1 0 0,0 0 0 0 0,-6 15-1 0 0,11-23-49 0 0,0 1 0 0 0,0 0 0 0 0,0 0 0 0 0,1 0 0 0 0,-1 0 0 0 0,1 0 0 0 0,-1 0 0 0 0,1 0 0 0 0,0 0 0 0 0,0 0 0 0 0,0 1 0 0 0,0-1 0 0 0,0 0 0 0 0,0 0 0 0 0,1 0 0 0 0,-1 0-1 0 0,0 0 1 0 0,1 0 0 0 0,0 0 0 0 0,0 0 0 0 0,-1 0 0 0 0,1 0 0 0 0,0-1 0 0 0,1 1 0 0 0,-1 0 0 0 0,0 0 0 0 0,0-1 0 0 0,1 1 0 0 0,-1-1 0 0 0,3 2 0 0 0,1 1 95 0 0,0-1 1 0 0,0 0-1 0 0,0 0 1 0 0,0-1-1 0 0,0 0 1 0 0,1 0-1 0 0,-1 0 1 0 0,1-1-1 0 0,8 2 1 0 0,6 0-157 0 0,27-1 1 0 0,-21-1 96 0 0,277 3-259 0 0,-206-5-2101 0 0,-72 1-3834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36 10135 0 0,'0'0'464'0'0,"0"0"-9"0"0,-8-4 1605 0 0,7 4-2081 0 0,-18-11 1401 0 0,12 1 1209 0 0,5 6-2441 0 0,1 3-139 0 0,0 1 0 0 0,0-1 1 0 0,-1 0-1 0 0,1 0 0 0 0,0 1 0 0 0,-1-1 1 0 0,1 1-1 0 0,-1-1 0 0 0,1 1 0 0 0,-1 0 0 0 0,1-1 1 0 0,-1 1-1 0 0,1 0 0 0 0,-1 0 0 0 0,1 0 1 0 0,-1 0-1 0 0,-1 1 0 0 0,1-1-10 0 0,-5 0 1 0 0,0 1 0 0 0,0 0 0 0 0,0 0 0 0 0,0 1 0 0 0,0 0 0 0 0,-13 5 0 0 0,-37 22 0 0 0,51-26 0 0 0,-25 16 12 0 0,0 1 0 0 0,2 2 0 0 0,1 1 0 0 0,1 1 0 0 0,-36 40 0 0 0,52-52 125 0 0,0 0-1 0 0,0 1 0 0 0,2 1 1 0 0,-1 0-1 0 0,2 0 0 0 0,0 1 1 0 0,-7 18-1 0 0,14-31-197 0 0,1-1 10 0 0,-1 1 0 0 0,0-1 0 0 0,1 1 0 0 0,-1-1 0 0 0,1 1 0 0 0,0 0 0 0 0,0-1 1 0 0,0 1-1 0 0,0 0 0 0 0,0-1 0 0 0,0 3 0 0 0,1-3 127 0 0,0-1 0 0 0,0 1 0 0 0,0-1 0 0 0,0 0 0 0 0,0 1 0 0 0,0-1 0 0 0,0 0 0 0 0,0 0 1 0 0,0 0-1 0 0,0 0 0 0 0,0 0 0 0 0,0 0 0 0 0,0 0 0 0 0,0 0 0 0 0,0 0 0 0 0,1-1 0 0 0,18-3 172 0 0,12-7-239 0 0,60-28-1 0 0,7-4-9 0 0,-66 31 1 0 0,-11 4 0 0 0,37-9 0 0 0,-58 16 0 0 0,-1 1 0 0 0,1 0 0 0 0,0 0 0 0 0,-1 0 0 0 0,1 0 0 0 0,-1 0 0 0 0,1 0 0 0 0,0 0 0 0 0,-1 0 0 0 0,1 0 0 0 0,-1 0 0 0 0,1 0 0 0 0,0 0 0 0 0,-1 0 0 0 0,2 1 0 0 0,-2 0 0 0 0,1 0 0 0 0,-1 0 0 0 0,0 0 0 0 0,1 0 0 0 0,-1 1 0 0 0,0-1 0 0 0,0 0 0 0 0,0 0 0 0 0,0 0 0 0 0,0 0 0 0 0,0 0 0 0 0,0 1 0 0 0,0-1 0 0 0,0 0 0 0 0,0 0 0 0 0,-1 1 0 0 0,-6 22 0 0 0,6-21 1 0 0,0-1-1 0 0,-1 1 0 0 0,0-1 0 0 0,1 0 1 0 0,-1 1-1 0 0,0-1 0 0 0,0 0 1 0 0,0 0-1 0 0,0 0 0 0 0,-1 0 1 0 0,1 0-1 0 0,0-1 0 0 0,-1 1 1 0 0,1-1-1 0 0,-1 0 0 0 0,0 1 1 0 0,-5 0-1 0 0,1 2-18 0 0,-1 0 1 0 0,0 0 0 0 0,-9 7-1 0 0,16-10-319 0 0,1-1-138 0 0,0 0-33 0 0,0 0-208 0 0,12-14-2809 0 0,14-10 1493 0 0,8 2-15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53 15663 0 0,'10'-16'323'0'0,"-8"11"-78"0"0,1 0 0 0 0,0 0-1 0 0,1 0 1 0 0,0 0-1 0 0,7-6 1 0 0,-13 23 607 0 0,-6 17-699 0 0,-1-1 0 0 0,-2 0 0 0 0,-1 0 0 0 0,-1-1 0 0 0,-1-1 0 0 0,-2 0 0 0 0,-18 24 0 0 0,-143 157-332 0 0,152-179 251 0 0,-394 489-72 0 0,313-381-876 0 0,100-129-757 0 0,5-6-4506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26 13823 0 0,'0'0'630'0'0,"1"-1"-13"0"0,17-14-368 0 0,-9 9-348 0 0,-3 2 3026 0 0,-14 6-1675 0 0,-17 7-1061 0 0,1 1 0 0 0,0 1-1 0 0,0 2 1 0 0,-26 18 0 0 0,-134 112 863 0 0,146-112-990 0 0,33-27-64 0 0,-21 17 0 0 0,-29 32 0 0 0,48-46 0 0 0,1 1 0 0 0,0-1 0 0 0,1 1 0 0 0,-1 0 0 0 0,2 0 0 0 0,-1 1 0 0 0,1-1 0 0 0,0 1 0 0 0,-3 14 0 0 0,6-21 0 0 0,1-1 0 0 0,-1 1 0 0 0,1 0 0 0 0,0 0 0 0 0,0 0 0 0 0,0 0 0 0 0,0 0 0 0 0,0 0 0 0 0,0 0 0 0 0,0 0 0 0 0,1 0 0 0 0,-1 0 0 0 0,1 0 0 0 0,-1 0 0 0 0,1 0 0 0 0,0-1 0 0 0,0 1 0 0 0,0 0 0 0 0,0 0 0 0 0,0-1 0 0 0,0 1 0 0 0,0-1 0 0 0,1 1 0 0 0,-1-1 0 0 0,0 1 0 0 0,1-1 0 0 0,-1 0 0 0 0,1 0 0 0 0,0 0 0 0 0,-1 0 0 0 0,1 0 0 0 0,0 0 0 0 0,0 0 0 0 0,0 0 0 0 0,-1-1 0 0 0,4 1 0 0 0,7 3 0 0 0,-1-2 0 0 0,2 0 0 0 0,-1 0 0 0 0,20-1 0 0 0,-20 0 0 0 0,2-1-294 0 0,0-1 0 0 0,-1 0-1 0 0,22-5 1 0 0,13-6-7647 0 0,-33 7 2579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270 105 13823 0 0,'10'-13'315'0'0,"-8"11"45"0"0,-2 2 21 0 0,0 0-49 0 0,0 0-149 0 0,0 0 194 0 0,0 0 110 0 0,-4 15 465 0 0,-6 6-910 0 0,0 0-1 0 0,-2 0 1 0 0,-24 33 0 0 0,23-34-44 0 0,-54 71 2 0 0,42-60 0 0 0,2 1 0 0 0,1 1 0 0 0,-31 62 0 0 0,52-93 53 0 0,0 0-1 0 0,0-1 1 0 0,0 1-1 0 0,1-1 1 0 0,-1 1-1 0 0,1 0 1 0 0,-1-1-1 0 0,1 1 1 0 0,0 0-1 0 0,0 0 1 0 0,0-1-1 0 0,0 1 0 0 0,0 0 1 0 0,0 0-1 0 0,0-1 1 0 0,0 1-1 0 0,1 0 1 0 0,-1-1-1 0 0,1 1 1 0 0,-1 0-1 0 0,1-1 1 0 0,0 1-1 0 0,-1 0 1 0 0,1-1-1 0 0,0 1 1 0 0,0-1-1 0 0,0 0 1 0 0,0 1-1 0 0,1-1 1 0 0,-1 0-1 0 0,0 0 1 0 0,0 1-1 0 0,1-1 1 0 0,-1 0-1 0 0,4 1 1 0 0,0 1 151 0 0,0-1 0 0 0,0 0 0 0 0,0-1 0 0 0,1 1 0 0 0,-1-1 0 0 0,1 0 0 0 0,-1 0 1 0 0,1-1-1 0 0,10 0 0 0 0,2-1-189 0 0,-1-2 0 0 0,0 0 0 0 0,0-1 0 0 0,0 0 0 0 0,0-2 0 0 0,-1 0 1 0 0,1-1-1 0 0,-2 0 0 0 0,1-1 0 0 0,-1-1 0 0 0,15-12 0 0 0,18-15-28 0 0,79-81 0 0 0,-105 96 23 0 0,16-17-377 0 0,39-48 0 0 0,-62 66-659 0 0,-1-1 0 0 0,0 0 0 0 0,-2-1 0 0 0,19-44 0 0 0,-18 29 2 0 0,0 8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611 728 8287 0 0,'0'0'191'0'0,"0"0"26"0"0,0 0 9 0 0,0 0 42 0 0,1 2 158 0 0,10 47 2630 0 0,-10-47-2544 0 0,-1-2 0 0 0,1 8 372 0 0,1 5 3352 0 0,4-14-4164 0 0,0-1 1 0 0,0 0-1 0 0,-1 0 0 0 0,1-1 0 0 0,-1 1 0 0 0,1-1 1 0 0,-1 0-1 0 0,0-1 0 0 0,0 1 0 0 0,4-5 0 0 0,10-9 326 0 0,17-22 0 0 0,-18 20 60 0 0,62-71-547 0 0,-3-4 0 0 0,82-132-1 0 0,-143 198-133 0 0,-2 1 0 0 0,0-2 0 0 0,-2 0-1 0 0,12-46 1 0 0,-22 70 223 0 0,-1 0 0 0 0,0 0 0 0 0,0 0 0 0 0,-1 0 0 0 0,0-1 0 0 0,0 1 0 0 0,0 0 0 0 0,0 0 0 0 0,-1 0 0 0 0,0 0 0 0 0,0 0 0 0 0,0 0 0 0 0,-3-7 0 0 0,4 11-12 0 0,-1 0 0 0 0,1 0 0 0 0,-1 0 0 0 0,0 0 0 0 0,1 0 0 0 0,-1 0 0 0 0,0 0 0 0 0,0 0 0 0 0,0 0 0 0 0,0 0 0 0 0,0 0 0 0 0,0 1 0 0 0,0-1 0 0 0,0 0 0 0 0,0 1 0 0 0,0-1-1 0 0,0 1 1 0 0,0-1 0 0 0,0 1 0 0 0,0-1 0 0 0,-1 1 0 0 0,1 0 0 0 0,0 0 0 0 0,0 0 0 0 0,0 0 0 0 0,-3 0 0 0 0,1 0-71 0 0,0 0 0 0 0,0 1 1 0 0,0 0-1 0 0,0 0 0 0 0,0 0 0 0 0,-5 3 0 0 0,7-4 58 0 0,-8 5-50 0 0,0 0 0 0 0,0 1 0 0 0,1 0 1 0 0,0 0-1 0 0,0 1 0 0 0,0 0 1 0 0,-8 10-1 0 0,-44 62-413 0 0,46-57 456 0 0,-50 66 32 0 0,-102 154 0 0 0,87-121 0 0 0,-146 171 0 0 0,103-132 0 0 0,111-142 100 0 0,1 0-1 0 0,-11 29 1 0 0,14-29 92 0 0,-2 0 1 0 0,-19 33-1 0 0,17-37 98 0 0,0 0 0 0 0,0-1 0 0 0,-27 23-1 0 0,31-30-293 0 0,-1 0-1 0 0,0 0 0 0 0,-1-1 0 0 0,1 0 0 0 0,-1 0 1 0 0,0-1-1 0 0,0-1 0 0 0,-16 5 0 0 0,21-6 5 0 0,3-2 0 0 0,-1 0 0 0 0,1 1 0 0 0,0-1 0 0 0,-1 0 0 0 0,1 1 0 0 0,0-1 0 0 0,-1 0 0 0 0,1 0 0 0 0,0 0 0 0 0,-1 0 0 0 0,1-1 0 0 0,0 1 0 0 0,-1 0 0 0 0,1 0 0 0 0,-2-1 0 0 0,-14-6-479 0 0,13 4-2916 0 0,27-3-1024 0 0,-12 1-368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11 17503 0 0,'10'-10'899'0'0,"-9"10"-68"0"0,-5 5-641 0 0,-73 96-190 0 0,17-21 0 0 0,-103 157 0 0 0,69-94 0 0 0,49-76 0 0 0,-62 85 0 0 0,71-106 0 0 0,-50 50 0 0 0,65-75-68 0 0,-67 63-2373 0 0,75-73-3698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15663 0 0,'0'0'719'0'0,"0"0"-20"0"0,0 0-374 0 0,0 0 84 0 0,-2 1 82 0 0,-168 95 543 0 0,122-71-951 0 0,8-2-83 0 0,0 2 0 0 0,2 1 0 0 0,-70 63 0 0 0,103-84 0 0 0,0 0 0 0 0,1 0 0 0 0,0 1 0 0 0,-7 10 0 0 0,11-16 0 0 0,0 1 0 0 0,-1-1 0 0 0,1 0 0 0 0,0 1 0 0 0,0-1 0 0 0,-1 0 0 0 0,1 1 0 0 0,0-1 0 0 0,0 1 0 0 0,0-1 0 0 0,0 1 0 0 0,-1-1 0 0 0,1 0 0 0 0,0 1 0 0 0,0-1 0 0 0,0 1 0 0 0,0-1 0 0 0,0 1 0 0 0,0-1 0 0 0,0 1 0 0 0,0-1 0 0 0,0 1 0 0 0,1-1 0 0 0,-1 0 0 0 0,0 1 0 0 0,0-1 0 0 0,0 1 0 0 0,0-1 0 0 0,1 1 0 0 0,6 2 0 0 0,-7-3 0 0 0,5 1 0 0 0,-1 0-1 0 0,1 0 1 0 0,-1-1-1 0 0,1 1 0 0 0,0-1 1 0 0,-1 0-1 0 0,1 0 1 0 0,0 0-1 0 0,-1-1 1 0 0,9-2-1 0 0,46-15 71 0 0,-57 18-62 0 0,83-32 1092 0 0,75-24-224 0 0,-143 52-876 0 0,-9 1 0 0 0,0 1 0 0 0,0 1 0 0 0,0-1 0 0 0,11 1 0 0 0,-7 1-64 0 0,-9 1-273 0 0,-1 10-625 0 0,-2-9 921 0 0,1-1 0 0 0,-1 1 1 0 0,0 0-1 0 0,1-1 0 0 0,-1 1 0 0 0,0 0 0 0 0,0-1 0 0 0,0 1 0 0 0,-1 0 1 0 0,1-1-1 0 0,0 1 0 0 0,0 0 0 0 0,-1-1 0 0 0,-1 4 0 0 0,-3 6 38 0 0,-2-1 1 0 0,1 0-1 0 0,-1 0 0 0 0,-1-1 0 0 0,-11 12 0 0 0,8-9 4 0 0,2-3-1134 0 0,0 0 0 0 0,0 0-1 0 0,-1 0 1 0 0,-21 12 0 0 0,29-20-913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0 19351 0 0,'0'0'439'0'0,"0"0"62"0"0,0 0 33 0 0,0 0-65 0 0,-1 2-309 0 0,-58 95-142 0 0,7-10-19 0 0,-33 47 1 0 0,-124 186 0 0 0,-79 48 0 0 0,-45-30 0 0 0,294-299-1060 0 0,24-24-5928 0 0,15-15 1188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12 101 19351 0 0,'0'0'439'0'0,"-2"1"62"0"0,1 0-337 0 0,-6 5 675 0 0,7-5-835 0 0,0-1 0 0 0,0 0 0 0 0,-1 1 0 0 0,1-1 1 0 0,0 0-1 0 0,0 0 0 0 0,0 1 0 0 0,0-1 0 0 0,0 0 0 0 0,-1 1 0 0 0,1-1 0 0 0,0 0 1 0 0,0 1-1 0 0,0-1 0 0 0,0 1 0 0 0,0-1 0 0 0,0 0 0 0 0,0 1 0 0 0,0-1 1 0 0,0 0-1 0 0,1 1 0 0 0,-1-1 0 0 0,0 0 0 0 0,0 1 0 0 0,0-1 0 0 0,0 0 0 0 0,0 0 1 0 0,1 1-1 0 0,-1-1 0 0 0,0 0 0 0 0,0 1 0 0 0,0-1 0 0 0,1 0 0 0 0,-1 0 1 0 0,0 1-1 0 0,0-1 0 0 0,1 0 0 0 0,-1 0 0 0 0,0 0 0 0 0,1 1 0 0 0,-1-1 0 0 0,0 0 1 0 0,1 0-1 0 0,-1 0 0 0 0,0 0 0 0 0,0 0 0 0 0,1 0 0 0 0,-1 0 0 0 0,1 0 1 0 0,-1 0-1 0 0,1 1 34 0 0,5 1 109 0 0,0 1 0 0 0,0-1 0 0 0,0-1 0 0 0,0 1 0 0 0,0-1 0 0 0,0 0 1 0 0,0 0-1 0 0,8-1 0 0 0,53-3 496 0 0,-54 2-650 0 0,268-38 55 0 0,-2-19-345 0 0,-241 50 161 0 0,-26 5-37 0 0,84-16-707 0 0,-79 17 62 0 0,-1 0 1 0 0,1 2-1 0 0,29 1 0 0 0,-43-1 540 0 0,-1 1 1 0 0,1-1-1 0 0,-1 1 1 0 0,1-1-1 0 0,-1 1 1 0 0,1 0-1 0 0,-1 0 1 0 0,1 0-1 0 0,3 3 1 0 0,-6-4 158 0 0,1 0 1 0 0,0 1 0 0 0,-1 0 0 0 0,1-1 0 0 0,-1 1-1 0 0,1-1 1 0 0,-1 1 0 0 0,0-1 0 0 0,1 1 0 0 0,-1 0-1 0 0,1-1 1 0 0,-1 1 0 0 0,0 0 0 0 0,0 0 0 0 0,0-1-1 0 0,1 1 1 0 0,-1 0 0 0 0,0 0 0 0 0,0-1 0 0 0,0 1-1 0 0,0 0 1 0 0,0 0 0 0 0,0-1 0 0 0,0 1 0 0 0,0 0-1 0 0,0 0 1 0 0,-1-1 0 0 0,1 1 0 0 0,0 0 0 0 0,0-1-1 0 0,-1 1 1 0 0,1 0 0 0 0,0-1 0 0 0,-1 1 0 0 0,0 1-1 0 0,-11 11-1925 0 0,-3 2-4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7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8287 0 0,'0'0'382'0'0,"0"0"-8"0"0,0 3-240 0 0,1 26 1166 0 0,-1-27 144 0 0,10 21 4802 0 0,-7-19-6014 0 0,1-1 0 0 0,-1 1 0 0 0,1-1 0 0 0,-1 0 0 0 0,1 0 0 0 0,0 0 0 0 0,0 0 0 0 0,0-1 0 0 0,1 0 0 0 0,-1 0 0 0 0,0 0-1 0 0,1 0 1 0 0,0 0 0 0 0,-1-1 0 0 0,1 0 0 0 0,0 0 0 0 0,0 0 0 0 0,-1-1 0 0 0,1 0 0 0 0,0 0 0 0 0,0 0 0 0 0,6-1 0 0 0,2-1-231 0 0,-1 0 0 0 0,-1-1 1 0 0,1 0-1 0 0,0-1 0 0 0,-1-1 1 0 0,0 1-1 0 0,0-2 0 0 0,0 0 1 0 0,0 0-1 0 0,-1-1 0 0 0,0 0 1 0 0,14-14-1 0 0,-24 21-1 0 0,0 0 0 0 0,0 0 0 0 0,-1 0 0 0 0,1 0 0 0 0,0 0 0 0 0,0 0 0 0 0,-1 0 0 0 0,1 0 0 0 0,0 0 0 0 0,0 0 0 0 0,-1 0 0 0 0,1 0 0 0 0,0 0 0 0 0,0 0 0 0 0,0 0 0 0 0,-1 0 0 0 0,1-1 0 0 0,0 1 0 0 0,0 0 0 0 0,0 0 0 0 0,-1 0 0 0 0,1 0 0 0 0,0 0 0 0 0,0-1 0 0 0,0 1 0 0 0,0 0 0 0 0,-1 0 0 0 0,1 0 0 0 0,0-1 0 0 0,0 1 0 0 0,0 0 0 0 0,0 0 0 0 0,0-1 0 0 0,0 1 0 0 0,0 0 0 0 0,0 0 0 0 0,0 0 0 0 0,0-1 0 0 0,0 1 0 0 0,0 0 0 0 0,0 0 0 0 0,0-1 0 0 0,0 1 0 0 0,0 0 0 0 0,0 0 0 0 0,0-1 0 0 0,0 1 0 0 0,0 0 0 0 0,0 0 0 0 0,0-1 0 0 0,0 1 0 0 0,0 0 0 0 0,0 0 0 0 0,0 0 0 0 0,1-1 0 0 0,-1 1 0 0 0,0 0 0 0 0,0 0 0 0 0,0 0 0 0 0,0 0 0 0 0,1-1 0 0 0,-1 1 0 0 0,0 0 0 0 0,-6 0 0 0 0,1 1 0 0 0,-1 0 0 0 0,0 0 0 0 0,0 0 0 0 0,1 1 0 0 0,-1 0 0 0 0,1 0 0 0 0,-1 0 0 0 0,-4 4 0 0 0,-5 1 0 0 0,-30 13 0 0 0,1 3 0 0 0,0 2 0 0 0,2 2 0 0 0,2 1 0 0 0,0 3 0 0 0,2 1 0 0 0,1 1 0 0 0,-61 74 0 0 0,90-98 0 0 0,1 1 0 0 0,0 0 0 0 0,0 0 0 0 0,1 0 0 0 0,1 1 0 0 0,-6 14 0 0 0,10-22 0 0 0,0-1 0 0 0,1 1 0 0 0,-1-1 0 0 0,0 0 0 0 0,1 1 0 0 0,0-1 0 0 0,0 1 0 0 0,0-1 0 0 0,0 1 0 0 0,0 0 0 0 0,0-1 0 0 0,0 1 0 0 0,1-1 0 0 0,-1 0 0 0 0,1 1 0 0 0,0-1 0 0 0,0 1 0 0 0,0-1 0 0 0,0 0 0 0 0,0 0 0 0 0,0 1 0 0 0,1-1 0 0 0,-1 0 0 0 0,1 0 0 0 0,-1 0 0 0 0,1-1 0 0 0,0 1 0 0 0,0 0 0 0 0,0-1 0 0 0,0 1 0 0 0,0-1 0 0 0,0 1 0 0 0,0-1 0 0 0,1 0 0 0 0,-1 0 0 0 0,3 1 0 0 0,2 0-11 0 0,-1 0 1 0 0,0-1-1 0 0,1 1 0 0 0,0-1 0 0 0,-1-1 1 0 0,1 1-1 0 0,-1-1 0 0 0,1 0 0 0 0,7-2 1 0 0,5 0-375 0 0,35-10 1 0 0,-11-2-1522 0 0,3-2-5600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47 8287 0 0,'0'0'382'0'0,"0"0"-8"0"0,0 0-170 0 0,0 0 176 0 0,0 0 107 0 0,0 2 22 0 0,-4 6-141 0 0,1 0 0 0 0,-1 0 0 0 0,0-1-1 0 0,-1 1 1 0 0,1-1 0 0 0,-11 10 0 0 0,8-8 12 0 0,0 0 0 0 0,1 1 1 0 0,-9 16-1 0 0,4-1-16 0 0,2 1 0 0 0,0 0 0 0 0,-5 28 0 0 0,12-42-244 0 0,0 0 0 0 0,1-1 0 0 0,0 1 0 0 0,1 0 0 0 0,0 0 0 0 0,0 0 0 0 0,2 0 0 0 0,-1-1 0 0 0,6 19 0 0 0,-6-27-120 0 0,0-1 0 0 0,0 1 0 0 0,0-1 0 0 0,0 0 0 0 0,0 1 0 0 0,1-1 0 0 0,-1 0 0 0 0,1 0 0 0 0,0 0 0 0 0,0 0 0 0 0,-1 0 0 0 0,1 0 0 0 0,1 0 0 0 0,-1-1 0 0 0,3 3 0 0 0,-3-3 0 0 0,0 0 0 0 0,0-1 0 0 0,0 1 0 0 0,0 0 0 0 0,0-1 0 0 0,0 0 0 0 0,0 1 0 0 0,0-1 0 0 0,0 0 0 0 0,1 0 0 0 0,-1 0 0 0 0,0 0 0 0 0,0 0 0 0 0,0-1 0 0 0,0 1 0 0 0,0-1 0 0 0,0 1 0 0 0,0-1 0 0 0,4-1 0 0 0,15-9 228 0 0,1 0-1 0 0,-1-1 1 0 0,-1-1-1 0 0,0 0 1 0 0,-1-2 0 0 0,-1-1-1 0 0,0 0 1 0 0,15-19-1 0 0,20-30-227 0 0,43-49 0 0 0,-86 104 0 0 0,-10 10 0 0 0,0 0 0 0 0,0 0 0 0 0,0-1 0 0 0,0 1 0 0 0,0 0 0 0 0,0 0 0 0 0,0 0 0 0 0,0 0 0 0 0,0 0 0 0 0,0 0 0 0 0,0 0 0 0 0,0 0 0 0 0,0 0 0 0 0,0 0 0 0 0,1 0 0 0 0,-1-1 0 0 0,0 1 0 0 0,0 0 0 0 0,0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 1 0 0 0,-2 7 0 0 0,-5 10 0 0 0,-5 9 0 0 0,2 1 0 0 0,0 0 0 0 0,2 1 0 0 0,1 0 0 0 0,1 0 0 0 0,2 1 0 0 0,-2 47 0 0 0,6-66 50 0 0,0 1 0 0 0,1-1 0 0 0,4 21-1 0 0,-5-28 82 0 0,1 0 0 0 0,1 0 0 0 0,-1 0 0 0 0,0 0 0 0 0,1 0 0 0 0,0 0 0 0 0,0 0 0 0 0,0 0 0 0 0,1-1-1 0 0,-1 0 1 0 0,1 1 0 0 0,0-1 0 0 0,4 4 0 0 0,3-2-115 0 0,-7-5 57 0 0,0 1 0 0 0,0-1 0 0 0,1 0 0 0 0,-1-1 0 0 0,0 1 0 0 0,0-1 0 0 0,1 1 0 0 0,-1-1 1 0 0,0 0-1 0 0,0 0 0 0 0,0 0 0 0 0,0-1 0 0 0,0 1 0 0 0,3-3 0 0 0,8-5 407 0 0,19-15 1 0 0,-23 16-506 0 0,24-20 30 0 0,-2-2 0 0 0,41-49 0 0 0,-31 33-4 0 0,209-238-1 0 0,-230 260 0 0 0,-3 4-133 0 0,-16 18-563 0 0,-2 2-257 0 0,2 0-542 0 0,3 1 1501 0 0,0 3-6440 0 0,11 14 4387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17503 0 0,'0'0'399'0'0,"-1"1"60"0"0,-3 2-322 0 0,1 1 0 0 0,-1 0 1 0 0,1-1-1 0 0,0 1 0 0 0,1 0 1 0 0,-1 1-1 0 0,-2 5 1 0 0,1-3-150 0 0,0 0-1 0 0,-8 10 1 0 0,-34 34 303 0 0,21-25 295 0 0,1 1 0 0 0,-24 37-1 0 0,45-59-731 0 0,1 0 0 0 0,-1 1 0 0 0,1-1 0 0 0,0 0 0 0 0,0 7 0 0 0,1-11-1180 0 0,1-1-3444 0 0,0 0-1474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13823 0 0,'0'0'630'0'0,"0"0"-13"0"0,0 0-320 0 0,0 2 105 0 0,-11 32 137 0 0,-1 0 1 0 0,-20 38 0 0 0,-5 11-110 0 0,-22 64 105 0 0,-6-3 0 0 0,-162 261 0 0 0,97-228-442 0 0,69-107-5530 0 0,52-62-611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17503 0 0,'0'0'399'0'0,"0"0"60"0"0,0 0 21 0 0,0 0-59 0 0,2 0-276 0 0,9 3-143 0 0,0-1 1 0 0,0 0-1 0 0,1-1 0 0 0,-1 0 1 0 0,1 0-1 0 0,20-3 0 0 0,14-4 345 0 0,0-3-1 0 0,67-20 0 0 0,86-43 1591 0 0,-70 13-1078 0 0,-103 44-2120 0 0,28-19-1 0 0,-23 10-6242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17503 0 0,'0'0'399'0'0,"-1"2"60"0"0,-3 10-311 0 0,-2 0 0 0 0,1 0 1 0 0,-2 0-1 0 0,1-1 1 0 0,-1 0-1 0 0,-12 12 1 0 0,1 3-126 0 0,-14 22-23 0 0,2 2 0 0 0,-26 60 0 0 0,-113 263 0 0 0,146-324 0 0 0,-3-2 0 0 0,-1-1 0 0 0,-3-1 0 0 0,-62 73 0 0 0,50-77 0 0 0,-6 8 0 0 0,47-48 0 0 0,-4 5 0 0 0,0 0 0 0 0,0-1 0 0 0,0 0 0 0 0,-1 0 0 0 0,-8 6 0 0 0,5-7 0 0 0,6-7 0 0 0,3-3 0 0 0,0 3 0 0 0,0-1 0 0 0,0 1 0 0 0,1 0 0 0 0,-1 0 0 0 0,1 0 0 0 0,0 0 0 0 0,0 0 0 0 0,0 0 0 0 0,1 0 0 0 0,-1 0 0 0 0,1 0 0 0 0,-1 0 0 0 0,1 1 0 0 0,4-5 0 0 0,4-4 0 0 0,21-19 0 0 0,-20 20 0 0 0,16-14 0 0 0,1 1 0 0 0,1 1 0 0 0,1 1 0 0 0,1 2 0 0 0,1 2 0 0 0,1 0 0 0 0,35-12 0 0 0,-63 28 50 0 0,0-1 0 0 0,0 1 0 0 0,-1-1 0 0 0,1 1 0 0 0,0 1 0 0 0,0-1 0 0 0,0 1 0 0 0,0-1 0 0 0,0 1 0 0 0,0 1 0 0 0,0-1 0 0 0,0 1 0 0 0,0 0 0 0 0,0 0-1 0 0,-1 0 1 0 0,1 1 0 0 0,0 0 0 0 0,-1 0 0 0 0,1 0 0 0 0,-1 0 0 0 0,0 1 0 0 0,1-1 0 0 0,-1 1 0 0 0,-1 0 0 0 0,1 1 0 0 0,0-1 0 0 0,-1 1 0 0 0,1-1 0 0 0,-1 1 0 0 0,0 0 0 0 0,0 0 0 0 0,-1 1 0 0 0,1-1-1 0 0,-1 0 1 0 0,0 1 0 0 0,0-1 0 0 0,-1 1 0 0 0,1 0 0 0 0,-1 0 0 0 0,1 5 0 0 0,1 9-40 0 0,-1 0-1 0 0,-1 1 0 0 0,-1-1 1 0 0,0 0-1 0 0,-1 0 0 0 0,-5 21 1 0 0,-7 22-5686 0 0,12-59 3630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10135 0 0,'0'0'231'0'0,"-1"2"29"0"0,0 0-234 0 0,0 1 0 0 0,-1-1-1 0 0,1 0 1 0 0,-1 0 0 0 0,0 1 0 0 0,0-1 0 0 0,0 0 0 0 0,0-1-1 0 0,0 1 1 0 0,-4 2 0 0 0,-29 17 221 0 0,21-14-213 0 0,-39 25 720 0 0,0 2 0 0 0,3 2 0 0 0,-68 62 0 0 0,105-85-252 0 0,-14 17 1 0 0,23-25-480 0 0,0-1 0 0 0,1 1 1 0 0,0 0-1 0 0,0 0 1 0 0,1 1-1 0 0,-1-1 1 0 0,-2 9-1 0 0,5-12 348 0 0,0 0 117 0 0,1-1-393 0 0,1 1-1 0 0,-1-1 1 0 0,0 1 0 0 0,0-1 0 0 0,1 0 0 0 0,-1 1-1 0 0,1-1 1 0 0,-1 0 0 0 0,1 0 0 0 0,-1 0-1 0 0,1 0 1 0 0,0 0 0 0 0,-1 0 0 0 0,1 0 0 0 0,2 0-1 0 0,1 0 51 0 0,-1 0-1 0 0,0-1 0 0 0,1 1 0 0 0,-1-1 1 0 0,0 0-1 0 0,7 0 0 0 0,3-2 16 0 0,0-1 0 0 0,0 0-1 0 0,17-6 1 0 0,18-9-192 0 0,52-28 0 0 0,-87 38-539 0 0,-1-1 0 0 0,0 0 0 0 0,0-1-1 0 0,21-21 1 0 0,-32 29 430 0 0,-1 1 0 0 0,1-1 0 0 0,-1 0-1 0 0,1 0 1 0 0,-1 0 0 0 0,0 0 0 0 0,0 0-1 0 0,0 0 1 0 0,0 0 0 0 0,0 0 0 0 0,0 0-1 0 0,0-1 1 0 0,-1 1 0 0 0,1 0 0 0 0,-1 0-1 0 0,0-1 1 0 0,1 1 0 0 0,-1 0 0 0 0,0-1-1 0 0,-1 1 1 0 0,1 0 0 0 0,0 0 0 0 0,-1-1 0 0 0,1 1-1 0 0,-1 0 1 0 0,1 0 0 0 0,-1-1 0 0 0,-2-2-1 0 0,0-1-69 0 0,-1 1 0 0 0,1 0 0 0 0,-1 0 0 0 0,0 0-1 0 0,0 1 1 0 0,-1-1 0 0 0,1 1 0 0 0,-1 0 0 0 0,0 0-1 0 0,0 1 1 0 0,0 0 0 0 0,-1 0 0 0 0,1 0 0 0 0,-11-4-1 0 0,6 3 212 0 0,4 1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59 282 15663 0 0,'0'0'356'0'0,"-16"2"860"0"0,9-4-1082 0 0,-2 3-120 0 0,2 4-14 0 0,5-4 71 0 0,1 0 1 0 0,-1 0-1 0 0,0 0 0 0 0,1 0 0 0 0,-1 1 1 0 0,1-1-1 0 0,-1 0 0 0 0,1 1 0 0 0,-2 3 1 0 0,1-3 138 0 0,2-1 299 0 0,0-1-66 0 0,4 18-206 0 0,-3-17-156 0 0,1 1-1 0 0,-1-1 1 0 0,0 0-1 0 0,1 0 1 0 0,-1-1-1 0 0,1 1 0 0 0,-1 0 1 0 0,1 0-1 0 0,-1-1 1 0 0,1 1-1 0 0,-1-1 1 0 0,1 1-1 0 0,-1-1 1 0 0,1 0-1 0 0,0 1 1 0 0,2-1-1 0 0,4 0 153 0 0,-1 0 0 0 0,1 0 0 0 0,-1 0 0 0 0,1-1 0 0 0,12-3 0 0 0,38-14 602 0 0,-35 10-577 0 0,231-93-80 0 0,-30 10-191 0 0,-185 78 80 0 0,215-66-2542 0 0,-187 58-1261 0 0,-65 21 1302 0 0,-2 0-102 0 0,0 0-22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228 145 13823 0 0,'5'-8'251'0'0,"0"-1"0"0"0,1 1 0 0 0,-1-1 0 0 0,2 2 0 0 0,8-10-1 0 0,13-17 680 0 0,-16 15-110 0 0,-8 12-386 0 0,0 1 0 0 0,1 0 1 0 0,4-6-1 0 0,-8 11 9 0 0,0 0-294 0 0,-25 42-133 0 0,-8-2 889 0 0,-51 51 1 0 0,23-27-669 0 0,37-39-237 0 0,-39 48 0 0 0,53-61 0 0 0,2 0 0 0 0,-1 1 0 0 0,1 0 0 0 0,-9 25 0 0 0,15-36 0 0 0,1 1 0 0 0,-1 0 0 0 0,1-1 0 0 0,-1 1 0 0 0,1 0 0 0 0,-1 0 0 0 0,1-1 0 0 0,0 1 0 0 0,0 0 0 0 0,0 0 0 0 0,0-1 0 0 0,0 1 0 0 0,1 0 0 0 0,-1 0 0 0 0,0-1 0 0 0,1 1 0 0 0,-1 0 0 0 0,1-1 0 0 0,0 1 0 0 0,0 0 0 0 0,-1-1 0 0 0,1 1 0 0 0,1 1 0 0 0,0-2 0 0 0,0 1 0 0 0,0-1 0 0 0,-1 1 0 0 0,1-1 0 0 0,0 0 0 0 0,0 1 0 0 0,0-1 0 0 0,1 0 0 0 0,-1 0 0 0 0,0-1 0 0 0,0 1 0 0 0,1 0 0 0 0,-1-1 0 0 0,0 1 0 0 0,0-1 0 0 0,5 0 0 0 0,4 0-4 0 0,0 0 0 0 0,0 0 0 0 0,-1-2 0 0 0,1 1 0 0 0,0-1 0 0 0,13-5 0 0 0,-7 1 161 0 0,0-2 0 0 0,31-17 0 0 0,-11 4 630 0 0,65-50 1 0 0,-91 61-785 0 0,0 0 0 0 0,-1 0 0 0 0,0-1 0 0 0,-1 0 0 0 0,0 0 0 0 0,-1-1 0 0 0,0-1 0 0 0,0 1 0 0 0,7-19 0 0 0,-8 13 19 0 0,-1 0 1 0 0,8-32-1 0 0,-13 44-90 0 0,0 1 1 0 0,-1-1 0 0 0,1 1-1 0 0,-1-1 1 0 0,0 1 0 0 0,-1-1-1 0 0,1 1 1 0 0,-1-1 0 0 0,0 1-1 0 0,-1-1 1 0 0,1 1 0 0 0,-1 0-1 0 0,-4-11 1 0 0,5 15-5 0 0,-1-1 0 0 0,1 1 1 0 0,0-1-1 0 0,0 1 0 0 0,-1 0 0 0 0,1-1 0 0 0,-1 1 0 0 0,1 0 0 0 0,-1 0 1 0 0,1 0-1 0 0,-1 0 0 0 0,0 0 0 0 0,1 1 0 0 0,-1-1 0 0 0,0 0 1 0 0,0 1-1 0 0,0-1 0 0 0,1 1 0 0 0,-1 0 0 0 0,0-1 0 0 0,0 1 0 0 0,0 0 1 0 0,0 0-1 0 0,0 0 0 0 0,0 1 0 0 0,1-1 0 0 0,-4 1 0 0 0,-3 1-189 0 0,1 0 0 0 0,-1 0-1 0 0,1 1 1 0 0,0 0 0 0 0,-8 4-1 0 0,-27 17-1393 0 0,37-20 715 0 0,0-1 0 0 0,1 1-1 0 0,-1 0 1 0 0,1 0-1 0 0,-6 7 1 0 0,8-8-1107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19351 0 0,'0'0'439'0'0,"0"0"62"0"0,0 0 33 0 0,0 0-65 0 0,0 2-309 0 0,1 0-159 0 0,0 0 0 0 0,-1 0 0 0 0,0 0 0 0 0,1 0 0 0 0,-1 0 0 0 0,0 0 0 0 0,0 0 0 0 0,0 0 0 0 0,-1 0 0 0 0,1 0 0 0 0,0 0 0 0 0,-1 0 0 0 0,0 0 0 0 0,1 0 0 0 0,-1 0 0 0 0,0 0 0 0 0,0 0 0 0 0,-1 3 0 0 0,-6 7-3 0 0,-13 20 1 0 0,10-16 2 0 0,-114 171-1 0 0,123-183 0 0 0,0-1 0 0 0,0 1 0 0 0,0 0 0 0 0,0 0 0 0 0,-2 7 0 0 0,5 0 0 0 0,-1-10 41 0 0,1 0 0 0 0,-1 0-1 0 0,1 0 1 0 0,0-1 0 0 0,0 1 0 0 0,0 0-1 0 0,-1 0 1 0 0,1 0 0 0 0,0-1 0 0 0,0 1-1 0 0,0 0 1 0 0,0-1 0 0 0,0 1 0 0 0,0-1-1 0 0,0 1 1 0 0,0-1 0 0 0,1 0 0 0 0,-1 1-1 0 0,0-1 1 0 0,0 0 0 0 0,0 0-1 0 0,0 0 1 0 0,0 0 0 0 0,1 0 0 0 0,-1 0-1 0 0,0 0 1 0 0,0 0 0 0 0,1-1 0 0 0,6 0 192 0 0,0 0 1 0 0,13-4 0 0 0,10-7-204 0 0,-1-1 0 0 0,-1-1 0 0 0,0-1 1 0 0,38-27-1 0 0,-32 20-16 0 0,-22 13 191 0 0,1 0 0 0 0,-1-1 0 0 0,0 0-1 0 0,-1-1 1 0 0,0-1 0 0 0,-1 0 0 0 0,0 0 0 0 0,-1-1-1 0 0,15-26 1 0 0,-23 36-320 0 0,-1-1-1 0 0,1 0 1 0 0,-1 0 0 0 0,0 0-1 0 0,0 0 1 0 0,-1 0 0 0 0,1 0-1 0 0,-1-1 1 0 0,0 1 0 0 0,0 0-1 0 0,-1-5 1 0 0,1 7-465 0 0,0 2-285 0 0,0-1-589 0 0,0-3 767 0 0,0 1-5001 0 0,2-5-750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0 17503 0 0,'0'0'399'0'0,"0"0"60"0"0,0 0 21 0 0,0 0-59 0 0,0 2-276 0 0,-19 56-137 0 0,-51 105 0 0 0,-20-4-8 0 0,47-87 0 0 0,-291 433 1762 0 0,147-235-1877 0 0,137-198-826 0 0,-15 22 176 0 0,28-28-2762 0 0,36-65 1503 0 0,1-1-22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17503 0 0,'0'0'803'0'0,"0"0"-18"0"0,2 0-501 0 0,60 2 783 0 0,-47 0-578 0 0,1-2 0 0 0,-1 0 1 0 0,28-4-1 0 0,166-47 1379 0 0,-27 5-568 0 0,-87 26-1290 0 0,145-23-84 0 0,-228 42-152 0 0,-1 0 1 0 0,1 1-1 0 0,18 1 0 0 0,-6 5-6911 0 0,-21-5-383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34 10135 0 0,'75'-13'1993'0'0,"-48"9"-208"0"0,28-7 1 0 0,-30 6-783 0 0,-14 5 2126 0 0,-15 9-2105 0 0,-1-3-929 0 0,1 0 0 0 0,-1 0 0 0 0,0-1 0 0 0,-1 0 0 0 0,0 0 0 0 0,-9 7 0 0 0,-41 22-144 0 0,-56 31 40 0 0,-56 29 949 0 0,113-65-1159 0 0,1 3 0 0 0,1 2 1 0 0,-88 75-1 0 0,137-105 219 0 0,1-2 0 0 0,0 1 0 0 0,0 0 0 0 0,0 0 0 0 0,0-1 0 0 0,0 2 0 0 0,1-1 0 0 0,0 0 0 0 0,-1 0 0 0 0,1 1 0 0 0,1 0 0 0 0,-1-1 0 0 0,-2 7 0 0 0,5 3 0 0 0,0-11 0 0 0,0-1 0 0 0,0 1 0 0 0,0 0 0 0 0,0-1 0 0 0,1 1 0 0 0,-1-1 0 0 0,1 1 0 0 0,-1-1 0 0 0,1 1 0 0 0,-1-1 0 0 0,1 0 0 0 0,0 0 0 0 0,0 0 0 0 0,0 0 0 0 0,-1 0 0 0 0,1 0 0 0 0,0-1 0 0 0,0 1 0 0 0,0-1 0 0 0,0 1 0 0 0,3-1 0 0 0,5 2 0 0 0,0-1 0 0 0,0-1 0 0 0,10 0 0 0 0,205-23-1380 0 0,-162 15-1181 0 0,-25 2-3922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 15663 0 0,'0'0'719'0'0,"0"0"-20"0"0,-8-3-346 0 0,1 2-159 0 0,1 1 1 0 0,0-1-1 0 0,-1 1 0 0 0,1 1 1 0 0,0-1-1 0 0,-1 1 0 0 0,-11 4 1 0 0,-44 18 307 0 0,34-12-570 0 0,-9 4 68 0 0,0 1 0 0 0,1 2 0 0 0,1 1 0 0 0,0 2 0 0 0,2 2 0 0 0,-55 47 0 0 0,84-67 0 0 0,1 1 0 0 0,-1 0 0 0 0,0 0 0 0 0,1 0 0 0 0,0 0 0 0 0,0 1 0 0 0,0-1 0 0 0,1 1 0 0 0,-1 0 0 0 0,1 0 0 0 0,0 0 0 0 0,-1 6 0 0 0,1 6 4 0 0,4-12 24 0 0,0-4 12 0 0,-1 2 40 0 0,1-1 0 0 0,-1 0 0 0 0,1 0 0 0 0,0-1 0 0 0,-1 1 0 0 0,1 0 0 0 0,0 0 0 0 0,0-1 0 0 0,0 1 0 0 0,0-1 0 0 0,1 0 0 0 0,-1 0 0 0 0,0 0 0 0 0,0 0 0 0 0,1 0 0 0 0,-1 0 0 0 0,1 0 0 0 0,-1-1 0 0 0,1 1 0 0 0,-1-1 0 0 0,4 0 1 0 0,7 1 13 0 0,0-1 0 0 0,25-2 0 0 0,-22 0-89 0 0,7 0 613 0 0,26-8-1 0 0,1 1 108 0 0,-46 8-724 0 0,1 0 1 0 0,-1 1-1 0 0,1-2 0 0 0,-1 1 0 0 0,0 0 1 0 0,0-1-1 0 0,1 0 0 0 0,-1 0 0 0 0,0 0 0 0 0,-1 0 1 0 0,1-1-1 0 0,4-3 0 0 0,-1-3-1 0 0,-6 6 0 0 0,0-1 0 0 0,0 1 0 0 0,-1 0 0 0 0,1-1 0 0 0,-1 1 0 0 0,0 0 0 0 0,0-1 0 0 0,0 1 0 0 0,0 0 0 0 0,0-1 0 0 0,-2-4 0 0 0,1 3 0 0 0,1 0 0 0 0,-1-1 0 0 0,1-9 0 0 0,2-6 25 0 0,-2 17-101 0 0,0 0 1 0 0,1-1 0 0 0,-1 1 0 0 0,1 0 0 0 0,0-1 0 0 0,0 1 0 0 0,0 0 0 0 0,1 0 0 0 0,-1 0 0 0 0,1 0 0 0 0,3-5 0 0 0,4-2-768 0 0,0 0 1 0 0,1 1-1 0 0,0 0 1 0 0,0 1-1 0 0,21-14 0 0 0,-13 10-5641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 15663 0 0,'0'0'356'0'0,"1"-1"50"0"0,2-2-166 0 0,-1 2-176 0 0,-1-1 0 0 0,1 1 0 0 0,-1 0 0 0 0,1-1 0 0 0,-1 1 0 0 0,0-1 0 0 0,0 0 0 0 0,0 1 0 0 0,0-1 0 0 0,1-2 0 0 0,-11 11-46 0 0,-7 8-22 0 0,-55 59 511 0 0,40-45-51 0 0,2 2 0 0 0,-32 45 0 0 0,55-68-427 0 0,1 0 1 0 0,1 1-1 0 0,0-1 0 0 0,-5 14 1 0 0,8-19 56 0 0,0 0-1 0 0,0 0 1 0 0,0 0 0 0 0,1 0 0 0 0,-1 1 0 0 0,1-1-1 0 0,0 0 1 0 0,0 0 0 0 0,0 1 0 0 0,0-1-1 0 0,1 0 1 0 0,-1 0 0 0 0,1 1 0 0 0,0-1 0 0 0,0 0-1 0 0,2 4 1 0 0,-2-5-21 0 0,0-1 0 0 0,0 1 0 0 0,0-1 0 0 0,0 0 0 0 0,0 0 0 0 0,0 0 0 0 0,1 1 0 0 0,-1-1 0 0 0,0-1-1 0 0,1 1 1 0 0,-1 0 0 0 0,1 0 0 0 0,-1 0 0 0 0,1-1 0 0 0,0 1 0 0 0,-1-1 0 0 0,1 1 0 0 0,0-1 0 0 0,2 1 0 0 0,5-1 255 0 0,-1 1 0 0 0,16-2 0 0 0,-13 0-88 0 0,3 0-202 0 0,0-1 0 0 0,0 0 0 0 0,0-1 0 0 0,0-1 0 0 0,15-5 0 0 0,63-33-45 0 0,-76 33 15 0 0,0-1 0 0 0,-1-1 0 0 0,19-16 0 0 0,38-41 0 0 0,-66 61 0 0 0,15-15-382 0 0,21-31 1 0 0,-28 34-240 0 0,-8 12-424 0 0,-1 1-1 0 0,1 0 1 0 0,0 0-1 0 0,1 1 0 0 0,13-10 1 0 0,-8 9-1002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38 268 15663 0 0,'0'0'356'0'0,"0"0"50"0"0,0 0 20 0 0,0 0-42 0 0,-1 1-250 0 0,-5 1 19 0 0,5-1 567 0 0,-26 4 2943 0 0,25-5-3168 0 0,2 0 16 0 0,-1-9 81 0 0,1 5-591 0 0,1 1 1 0 0,-1-1-1 0 0,1 0 1 0 0,0 0-1 0 0,0 0 0 0 0,1 1 1 0 0,-1-1-1 0 0,1 1 0 0 0,0-1 1 0 0,0 1-1 0 0,0-1 0 0 0,5-5 1 0 0,3-3-4 0 0,22-20 1 0 0,-20 21 2 0 0,18-17-1 0 0,52-39 0 0 0,-68 57 0 0 0,0 2 0 0 0,0-1 0 0 0,1 2 0 0 0,0 0 0 0 0,0 1 0 0 0,32-9 0 0 0,-44 14 0 0 0,1 0 0 0 0,-1 1 0 0 0,1 0 0 0 0,0-1 0 0 0,-1 1 0 0 0,1 0 0 0 0,0 1 0 0 0,-1-1 0 0 0,1 1 0 0 0,-1-1 0 0 0,1 1 0 0 0,-1 0 0 0 0,1 1 0 0 0,-1-1 0 0 0,1 0 0 0 0,2 3 0 0 0,-3-2 0 0 0,-1 0 0 0 0,1 0 0 0 0,-1 0 0 0 0,0 0 0 0 0,0 0 0 0 0,0 0 0 0 0,0 1 0 0 0,-1-1 0 0 0,1 1 0 0 0,-1 0 0 0 0,1-1 0 0 0,-1 1 0 0 0,0 0 0 0 0,0 0 0 0 0,0-1 0 0 0,0 1 0 0 0,-1 0 0 0 0,1 0 0 0 0,-1 0 0 0 0,0 4 0 0 0,-2 40 0 0 0,-1-8 0 0 0,4-33 0 0 0,-5 20 0 0 0,3-20 0 0 0,-7 18 0 0 0,2-12 0 0 0,0 0 0 0 0,-1-1 0 0 0,0 1 0 0 0,-14 15 0 0 0,18-23 0 0 0,-26 27 28 0 0,24-27-188 0 0,0 1 0 0 0,0 0 0 0 0,1 0 0 0 0,0 0 0 0 0,-1 1 0 0 0,2 0 0 0 0,-7 11 0 0 0,10-16-1276 0 0,0-1-78 0 0,0 0-20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1349 1 13823 0 0,'0'0'315'0'0,"0"0"45"0"0,-3 2 21 0 0,-26 22-229 0 0,1 0 0 0 0,-35 42 0 0 0,-64 92 593 0 0,-72 85 966 0 0,-164 159-79 0 0,277-305-1632 0 0,4 4 0 0 0,-126 208 0 0 0,174-246 0 0 0,-43 114 0 0 0,63-147 0 0 0,14-29-45 0 0,0 0-1 0 0,-1 0 0 0 0,1 0 0 0 0,-1 0 1 0 0,1-1-1 0 0,-1 1 0 0 0,1 0 1 0 0,-1 0-1 0 0,0-1 0 0 0,1 1 1 0 0,-1 0-1 0 0,0-1 0 0 0,0 1 0 0 0,-1 0 1 0 0,2-1-33 0 0,-1 1 0 0 0,1-1 1 0 0,-1 0-1 0 0,1 0 1 0 0,0 0-1 0 0,-1 0 0 0 0,1 0 1 0 0,0 0-1 0 0,-1 0 0 0 0,1 0 1 0 0,-1 0-1 0 0,1-1 0 0 0,0 1 1 0 0,-1 0-1 0 0,1 0 0 0 0,0 0 1 0 0,-1 0-1 0 0,1 0 0 0 0,0-1 1 0 0,-1 1-1 0 0,1 0 0 0 0,-1-1 1 0 0,-8-12-2713 0 0,7 8 2356 0 0,1 1 1 0 0,0-1-1 0 0,0 0 1 0 0,0 0-1 0 0,0 0 1 0 0,0-7-1 0 0,4-14-1102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17503 0 0,'0'0'399'0'0,"0"0"60"0"0,0 0 21 0 0,0 0-59 0 0,2-1-276 0 0,16-6 68 0 0,0 1 0 0 0,1 1 0 0 0,0 1 0 0 0,31-4 0 0 0,-16 2 178 0 0,-15 3-175 0 0,215-44 248 0 0,217-45 1512 0 0,-215 43-1843 0 0,31-6-2048 0 0,-238 52-324 0 0,-9 2-4924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15663 0 0,'0'0'356'0'0,"5"3"290"0"0,-3-4 2096 0 0,1-11-2555 0 0,0 0 0 0 0,1 1 0 0 0,1-1-1 0 0,0 1 1 0 0,0 0 0 0 0,1 0 0 0 0,0 0-1 0 0,1 1 1 0 0,1 0 0 0 0,-1 0 0 0 0,11-9-1 0 0,14-13-274 0 0,59-46-1 0 0,-22 29-372 0 0,2 2 0 0 0,83-40-1 0 0,-152 85 260 0 0,1 1-1 0 0,0 0 1 0 0,-1 0-1 0 0,1 0 1 0 0,0 0 0 0 0,5-1-1 0 0,3 4-2790 0 0,-4 1-2805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217 277 21191 0 0,'0'0'480'0'0,"0"0"67"0"0,0 0 31 0 0,0 0-56 0 0,-1 2-341 0 0,-9 13-178 0 0,0-1 0 0 0,-1 1 0 0 0,-1-2 0 0 0,0 0-1 0 0,-1 0 1 0 0,-19 14 0 0 0,-82 73-1387 0 0,113-99 804 0 0,1-1-285 0 0,0 0-126 0 0,0 0-29 0 0,0 0-140 0 0,0 0-572 0 0,4-3-253 0 0,19-11-51 0 0,6-1-11 0 0</inkml:trace>
  <inkml:trace contextRef="#ctx0" brushRef="#br0" timeOffset="1">552 1 8287 0 0,'0'0'368'0'0,"10"21"80"0"0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24 344 21191 0 0,'0'0'480'0'0,"0"0"67"0"0,-2 0 31 0 0,-14-8 145 0 0,11 1-723 0 0,5 5 0 0 0,0 1 0 0 0,0 0 0 0 0,0-1 0 0 0,0 1 0 0 0,0 0 0 0 0,0-1 0 0 0,1 1 0 0 0,-1 0 0 0 0,0 0 0 0 0,1-1 0 0 0,-1 1 0 0 0,0 0 0 0 0,1 0 0 0 0,0-1 0 0 0,-1 1 0 0 0,1 0 0 0 0,0 0 0 0 0,-1 0 0 0 0,2-1 0 0 0,20-19 0 0 0,-2 8-33 0 0,0 1 0 0 0,1 1-1 0 0,43-17 1 0 0,-26 12-235 0 0,71-33-378 0 0,68-28-1246 0 0,-123 55 1342 0 0,72-16-1 0 0,-103 32 833 0 0,36-3 0 0 0,-49 9-145 0 0,1-1 0 0 0,-1 1-1 0 0,0 1 1 0 0,1 0 0 0 0,18 4-1 0 0,-27-5-85 0 0,-1 0 1 0 0,1 0-1 0 0,-1 1 0 0 0,0-1 0 0 0,1 1 0 0 0,-1-1 1 0 0,1 1-1 0 0,-1 0 0 0 0,0-1 0 0 0,0 1 0 0 0,1 0 1 0 0,-1 0-1 0 0,0 0 0 0 0,0 0 0 0 0,0 0 0 0 0,0 0 0 0 0,0 0 1 0 0,0 0-1 0 0,0 0 0 0 0,0 1 0 0 0,0-1 0 0 0,-1 0 1 0 0,1 1-1 0 0,0-1 0 0 0,-1 0 0 0 0,1 1 0 0 0,-1-1 1 0 0,0 1-1 0 0,1-1 0 0 0,-1 1 0 0 0,0-1 0 0 0,0 1 1 0 0,0-1-1 0 0,0 1 0 0 0,0-1 0 0 0,0 1 0 0 0,-1-1 1 0 0,1 1-1 0 0,-1 2 0 0 0,-1 2 25 0 0,-1 1 0 0 0,0-1 0 0 0,0 0 0 0 0,-1 0 0 0 0,1 0 0 0 0,-1 0 0 0 0,-6 5 0 0 0,-4 5-76 0 0,-1-1 0 0 0,-1-1 0 0 0,-33 23 0 0 0,32-26 0 0 0,0 1 0 0 0,2 1 0 0 0,-1 1 0 0 0,-19 22 0 0 0,33-34-94 0 0,1 0 0 0 0,-1 0 1 0 0,1 0-1 0 0,0 0 0 0 0,0 0 0 0 0,-1 1 0 0 0,1-1 1 0 0,0 0-1 0 0,1 0 0 0 0,-1 1 0 0 0,0-1 0 0 0,1 1 0 0 0,-1-1 1 0 0,1 1-1 0 0,0-1 0 0 0,0 0 0 0 0,0 1 0 0 0,0 2 1 0 0,2-2-2146 0 0,4 3-4924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0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832 144 17503 0 0,'11'-18'830'0'0,"-7"12"-561"0"0,0 0-1 0 0,0 0 1 0 0,3-8-1 0 0,1-9 551 0 0,10-25 1866 0 0,-18 47-2242 0 0,0 0-477 0 0,0 0 0 0 0,0 0 0 0 0,0 0 0 0 0,0 0 1 0 0,0 0-1 0 0,-1 0 0 0 0,1 0 0 0 0,0 1 0 0 0,-1-1 0 0 0,1 0 0 0 0,-1 0 1 0 0,1 0-1 0 0,-1 1 0 0 0,1-1 0 0 0,-1 0 0 0 0,1 0 0 0 0,-1 1 1 0 0,0-1-1 0 0,0 0 0 0 0,1 1 0 0 0,-1-1 0 0 0,0 1 0 0 0,0-1 0 0 0,1 1 1 0 0,-1 0-1 0 0,0-1 0 0 0,0 1 0 0 0,0 0 0 0 0,0-1 0 0 0,0 1 0 0 0,0 0 1 0 0,0 0-1 0 0,1 0 0 0 0,-1 0 0 0 0,-2 0 0 0 0,-2 0-39 0 0,1 1 0 0 0,-1 0 0 0 0,1 0-1 0 0,-1 0 1 0 0,1 0 0 0 0,-1 1 0 0 0,1 0 0 0 0,-8 4-1 0 0,-33 23 125 0 0,-22 17-51 0 0,-54 41 0 0 0,105-74 0 0 0,2 1 0 0 0,-1 0 0 0 0,2 1 0 0 0,0 0 0 0 0,-15 23 0 0 0,26-35 0 0 0,1 0 0 0 0,-1-1 0 0 0,1 1 0 0 0,0 0 0 0 0,0 0 0 0 0,0 0 0 0 0,-1 3 0 0 0,3 5 0 0 0,0-9 0 0 0,0-1 0 0 0,0 1 0 0 0,0-1 0 0 0,0 1 0 0 0,0-1 0 0 0,1 0 0 0 0,-1 0 0 0 0,0 1 0 0 0,1-1 0 0 0,-1 0 0 0 0,1 0 0 0 0,0 0 0 0 0,-1 0 0 0 0,1-1 0 0 0,0 1 0 0 0,-1 0 0 0 0,1-1 0 0 0,0 1 0 0 0,0-1 0 0 0,2 1 0 0 0,4 0 0 0 0,0 0 0 0 0,0 0 0 0 0,11-1 0 0 0,-1-1 5 0 0,1-1 0 0 0,-1 0 0 0 0,0-1 0 0 0,0-1 0 0 0,0-1 0 0 0,0 0 0 0 0,-1-2 0 0 0,0 0-1 0 0,0-1 1 0 0,0 0 0 0 0,-1-1 0 0 0,23-18 0 0 0,-16 7 492 0 0,-16 14-214 0 0,0 0 0 0 0,0 0 0 0 0,1 1 0 0 0,11-7 0 0 0,-11 9-331 0 0,-7 2-289 0 0,-1 4-138 0 0,0 4 358 0 0,-1 1-1 0 0,-1-1 1 0 0,1 0 0 0 0,-1 1-1 0 0,0-1 1 0 0,-1 0-1 0 0,0-1 1 0 0,0 1 0 0 0,-5 8-1 0 0,-42 59 191 0 0,48-72-88 0 0,-151 180-270 0 0,64-81-870 0 0,48-54 932 0 0,17-20 127 0 0,1 0-1 0 0,1 2 1 0 0,-32 54 0 0 0,-72 133 96 0 0,98-174 892 0 0,-61 70-1 0 0,-2-8 1342 0 0,90-102-2233 0 0,-1 0 0 0 0,1 0 0 0 0,0 0 0 0 0,0-1 0 0 0,0 1 0 0 0,0 0 0 0 0,1 0 0 0 0,-1 1 0 0 0,1-1 0 0 0,-1 0 0 0 0,1 0 0 0 0,-1 3 0 0 0,-2 11 0 0 0,3-16 0 0 0,0 0 0 0 0,0 1 0 0 0,0-1 0 0 0,0 0 0 0 0,-1 1 0 0 0,1-1 0 0 0,0 0 0 0 0,0 1 0 0 0,-1-1 0 0 0,1 0 0 0 0,0 1 0 0 0,0-1 0 0 0,-1 0 0 0 0,1 0 0 0 0,0 1 0 0 0,-1-1 0 0 0,1 0 0 0 0,0 0 0 0 0,-1 0 0 0 0,1 0 0 0 0,0 1 0 0 0,-1-1 0 0 0,1 0 0 0 0,-1 0 0 0 0,1 0 0 0 0,0 0 0 0 0,-1 0 0 0 0,1 0 0 0 0,-1 0 0 0 0,1 0 0 0 0,0 0 0 0 0,-1 0 0 0 0,1 0 0 0 0,0 0 0 0 0,-1 0 0 0 0,0-1 0 0 0,-9-3 0 0 0,9 3 0 0 0,0 1 0 0 0,0-1 0 0 0,1 0 0 0 0,-1 1 0 0 0,0-1 0 0 0,0 0 0 0 0,1 0 0 0 0,-1 0 0 0 0,0 0 0 0 0,1 0 0 0 0,-1 0 0 0 0,1 0 0 0 0,-1 0 0 0 0,1 0 0 0 0,0 0 0 0 0,0 0 0 0 0,-1 0 0 0 0,1-1 0 0 0,-1-23 0 0 0,1 13 0 0 0,-4-86 9 0 0,-3-63-2287 0 0,6 120-2963 0 0,-2 3-1641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 13823 0 0,'0'0'315'0'0,"0"0"45"0"0,0 0 21 0 0,-1 0-49 0 0,-4-3-149 0 0,4 3 194 0 0,-10 16 1062 0 0,-20 11-1383 0 0,-1-1 0 0 0,-63 39 0 0 0,33-25-59 0 0,-50 28 3 0 0,6-4 0 0 0,90-53 0 0 0,-3 1 0 0 0,1 1 0 0 0,-20 17 0 0 0,35-26 0 0 0,-1-1 0 0 0,1 1 0 0 0,-1 0 0 0 0,1-1 0 0 0,0 1 0 0 0,0 1 0 0 0,1-1 0 0 0,-1 0 0 0 0,1 1 0 0 0,0 0 0 0 0,0-1 0 0 0,1 1 0 0 0,-1 0 0 0 0,1 0 0 0 0,-1 6 0 0 0,2-8-1 0 0,0 0 1 0 0,1 0-1 0 0,-1 0 0 0 0,1 0 0 0 0,-1 0 1 0 0,1-1-1 0 0,0 1 0 0 0,0 0 0 0 0,1 0 0 0 0,-1-1 1 0 0,0 1-1 0 0,1-1 0 0 0,0 1 0 0 0,-1-1 0 0 0,1 0 1 0 0,0 1-1 0 0,0-1 0 0 0,0 0 0 0 0,1 0 1 0 0,-1-1-1 0 0,0 1 0 0 0,5 2 0 0 0,1 1 14 0 0,0-1 0 0 0,0-1 0 0 0,0 1 0 0 0,0-1 0 0 0,1 0-1 0 0,11 2 1 0 0,-2-2 220 0 0,1-1-1 0 0,0-1 0 0 0,0 0 1 0 0,0-1-1 0 0,28-5 0 0 0,-20 1-785 0 0,0-2 1 0 0,-1-1-1 0 0,33-12 0 0 0,-13 0-470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15663 0 0,'0'0'356'0'0,"0"0"50"0"0,0 0 20 0 0,1 2-42 0 0,0-1-378 0 0,0 1 0 0 0,0-1-1 0 0,0 1 1 0 0,0-1 0 0 0,0 1 0 0 0,0 0-1 0 0,0 0 1 0 0,-1-1 0 0 0,1 1 0 0 0,-1 0-1 0 0,1 0 1 0 0,-1 0 0 0 0,0 0 0 0 0,0 0-1 0 0,0-1 1 0 0,0 1 0 0 0,0 0 0 0 0,0 0-1 0 0,0 0 1 0 0,0 0 0 0 0,-1 2-1 0 0,-2 3 0 0 0,0 0 0 0 0,0 1 0 0 0,-1-1-1 0 0,-4 7 1 0 0,-6 12-7 0 0,-79 162 2 0 0,-109 149 1517 0 0,98-172-994 0 0,59-93-523 0 0,-90 107 0 0 0,124-167 0 0 0,0 0 0 0 0,0-1 0 0 0,-19 14 0 0 0,26-22 0 0 0,-1 0 0 0 0,1 0 0 0 0,-1 0 0 0 0,0-1 0 0 0,1 1 0 0 0,-1-1 0 0 0,0 0 0 0 0,0-1 0 0 0,-1 1 0 0 0,1-1 0 0 0,0 0 0 0 0,0 0 0 0 0,-11-1 0 0 0,15 1 0 0 0,0-1 0 0 0,1-1 0 0 0,-1 1 0 0 0,0 0 0 0 0,0 0 0 0 0,0 0 0 0 0,0 0 0 0 0,0-1 0 0 0,0 1 0 0 0,0 0 0 0 0,0-1 0 0 0,1 1 0 0 0,-1-1 0 0 0,0 1 0 0 0,0-1 0 0 0,0 1 0 0 0,1-1 0 0 0,-1 1 0 0 0,0-1 0 0 0,1 0 0 0 0,-1 0 0 0 0,0 1 0 0 0,1-1 0 0 0,-1 0 0 0 0,0-1 0 0 0,1 1 0 0 0,0-1 0 0 0,0 1 0 0 0,-1-1 0 0 0,1 1 0 0 0,0-1 0 0 0,0 1 0 0 0,0-1 0 0 0,1 0 0 0 0,-1 1 0 0 0,0-1 0 0 0,0 1 0 0 0,1-1 0 0 0,0-2 0 0 0,3-3 0 0 0,-1-1 0 0 0,1 1 0 0 0,1-1 0 0 0,5-6 0 0 0,11-12 12 0 0,0 1-1 0 0,31-28 1 0 0,54-38-421 0 0,-103 89 382 0 0,14-12-425 0 0,27-16 0 0 0,-36 25 354 0 0,0 1-1 0 0,0 0 1 0 0,0 0 0 0 0,0 1 0 0 0,1 0 0 0 0,13-2 0 0 0,-20 5 98 0 0,0-1 0 0 0,0 1 0 0 0,0 0 0 0 0,0 0 0 0 0,0 0 0 0 0,0 0 0 0 0,0 0 0 0 0,0 1 0 0 0,0-1 0 0 0,0 1 0 0 0,0-1 0 0 0,0 1 0 0 0,0-1 0 0 0,-1 1 0 0 0,1 0 0 0 0,0 0 0 0 0,0 0 0 0 0,-1 0 0 0 0,1 1 0 0 0,-1-1 0 0 0,1 0 0 0 0,-1 0 0 0 0,1 1 0 0 0,-1-1 0 0 0,0 1 0 0 0,0 0 0 0 0,0-1 0 0 0,0 1 0 0 0,0 0 0 0 0,0-1 0 0 0,1 4 0 0 0,1 5 0 0 0,0-1 0 0 0,-1 1 0 0 0,0-1 0 0 0,-1 1 0 0 0,1 10 0 0 0,-2-12 0 0 0,1 7 167 0 0,-2 0 0 0 0,0 1 0 0 0,-1-1 0 0 0,0 0 0 0 0,-6 16 0 0 0,5-17-24 0 0,-1 1 0 0 0,2-1-1 0 0,0 1 1 0 0,1 0 0 0 0,1 24 0 0 0,1-32-2803 0 0,-1-7 1637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15663 0 0,'0'0'356'0'0,"0"0"50"0"0,0 0 20 0 0,-2 3-42 0 0,-23 30-256 0 0,18-21-123 0 0,-1-2 0 0 0,0 1 0 0 0,-14 13 0 0 0,-40 26-5 0 0,38-33 0 0 0,-34 34 0 0 0,30-24 0 0 0,0-2 0 0 0,-62 42 0 0 0,79-60 0 0 0,1 1 0 0 0,0 0 0 0 0,-10 10 0 0 0,16-13 0 0 0,-1-1 0 0 0,2 1 0 0 0,-1 0 0 0 0,0 0 0 0 0,1 1 0 0 0,0-1 0 0 0,0 1 0 0 0,-2 8 0 0 0,4-13 29 0 0,1 1 0 0 0,0 0-1 0 0,0 0 1 0 0,0-1 0 0 0,0 1-1 0 0,0 0 1 0 0,0 0 0 0 0,1-1 0 0 0,-1 1-1 0 0,0 0 1 0 0,1-1 0 0 0,0 1-1 0 0,-1 0 1 0 0,1-1 0 0 0,0 1 0 0 0,0-1-1 0 0,0 1 1 0 0,0-1 0 0 0,0 1-1 0 0,0-1 1 0 0,0 0 0 0 0,0 1 0 0 0,1-1-1 0 0,-1 0 1 0 0,0 0 0 0 0,1 0-1 0 0,-1 0 1 0 0,1 0 0 0 0,1 0 0 0 0,3 3 115 0 0,-1-1 1 0 0,1 0 0 0 0,0-1 0 0 0,0 0-1 0 0,0 0 1 0 0,13 3 0 0 0,-1-3-54 0 0,0-1 1 0 0,0 0-1 0 0,0-2 0 0 0,0 0 1 0 0,0-1-1 0 0,0 0 0 0 0,-1-2 1 0 0,1 0-1 0 0,-1-1 0 0 0,0-1 1 0 0,19-9-1 0 0,-28 12-111 0 0,-1-1 1 0 0,0 0-1 0 0,0 0 1 0 0,0-1 0 0 0,-1 0-1 0 0,0 0 1 0 0,0-1-1 0 0,0 0 1 0 0,0 0-1 0 0,-1 0 1 0 0,0-1-1 0 0,0 1 1 0 0,-1-1-1 0 0,0 0 1 0 0,6-14 0 0 0,-6 10-33 0 0,-1-1 1 0 0,0 1 0 0 0,0-1 0 0 0,-1 0-1 0 0,-1 1 1 0 0,0-1 0 0 0,-1 0 0 0 0,0 0 0 0 0,0 0-1 0 0,-4-14 1 0 0,-1-13 51 0 0,-3 1 0 0 0,-14-46 0 0 0,17 73 0 0 0,3 6-1301 0 0,7 11-5206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19351 0 0,'0'0'439'0'0,"0"7"596"0"0,-12 6-327 0 0,10-11-717 0 0,0 1 1 0 0,-1-1-1 0 0,1 1 0 0 0,0-1 0 0 0,0 1 0 0 0,-2 3 0 0 0,0 4 9 0 0,0 0 0 0 0,0 0 0 0 0,0 1 0 0 0,-1 12 0 0 0,-20 55 0 0 0,18-54 0 0 0,-2 0 0 0 0,0-1 0 0 0,-2 0 0 0 0,-15 25 0 0 0,23-42 0 0 0,-13 20 3 0 0,10-18-54 0 0,0 1 0 0 0,1 0 0 0 0,-8 18 0 0 0,13-26-1000 0 0,4-2-385 0 0,16-7-78 0 0,2-2-20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0,'0'0'136'0'0,"0"0"32"0"0,10 5 8 0 0,5 0 16 0 0,2 2-192 0 0</inkml:trace>
  <inkml:trace contextRef="#ctx0" brushRef="#br0" timeOffset="1">433 169 11975 0 0,'0'0'267'0'0,"-1"1"42"0"0,-39 36 486 0 0,23-22 139 0 0,0 1 0 0 0,1 1 0 0 0,-15 20 0 0 0,-14 33 1175 0 0,-55 115-1 0 0,91-166-1999 0 0,1-5-98 0 0,0 1-1 0 0,1 0 1 0 0,1 0-1 0 0,1 1 1 0 0,-5 21-1 0 0,10-36 3 0 0,0 0-1 0 0,-1 0 1 0 0,1 0 0 0 0,0 0-1 0 0,0 0 1 0 0,0-1 0 0 0,0 1-1 0 0,0 0 1 0 0,0 0 0 0 0,0 0-1 0 0,1 0 1 0 0,-1 0-1 0 0,0 0 1 0 0,0-1 0 0 0,1 1-1 0 0,-1 0 1 0 0,0 0 0 0 0,1 0-1 0 0,-1-1 1 0 0,1 1 0 0 0,-1 0-1 0 0,1-1 1 0 0,-1 1-1 0 0,1 0 1 0 0,1 0 0 0 0,-1 0 43 0 0,1 0 0 0 0,-1-1 1 0 0,1 1-1 0 0,-1-1 0 0 0,1 0 0 0 0,-1 0 1 0 0,1 1-1 0 0,-1-1 0 0 0,1 0 1 0 0,-1 0-1 0 0,1 0 0 0 0,-1 0 1 0 0,3-1-1 0 0,5-1 178 0 0,0-1 0 0 0,0 1 0 0 0,14-8 0 0 0,-22 10-255 0 0,35-17-418 0 0,55-36 0 0 0,-39 19-6201 0 0,-22 14-242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216 130 17503 0 0,'0'0'399'0'0,"0"0"60"0"0,2 3 21 0 0,17 23 83 0 0,-17-22-561 0 0,1 1-1 0 0,0-1 1 0 0,0 0 0 0 0,0 0 0 0 0,0 0-1 0 0,1 0 1 0 0,0 0 0 0 0,-1-1 0 0 0,2 0-1 0 0,5 5 1 0 0,-3-5 51 0 0,-1-1-1 0 0,1 0 1 0 0,0-1-1 0 0,0 1 0 0 0,0-1 1 0 0,0 0-1 0 0,0-1 1 0 0,0 0-1 0 0,0 0 1 0 0,0 0-1 0 0,0-1 0 0 0,0 0 1 0 0,0 0-1 0 0,-1-1 1 0 0,8-2-1 0 0,8-4 250 0 0,0 0 1 0 0,-1-2-1 0 0,25-14 0 0 0,-20 9-302 0 0,30-23 0 0 0,-47 31 0 0 0,-1 0 0 0 0,0 0 0 0 0,0-1 0 0 0,-1-1 0 0 0,0 1 0 0 0,11-17 0 0 0,-17 23 0 0 0,0 1-1 0 0,-1-1 0 0 0,1 1 1 0 0,0-1-1 0 0,-1 1 1 0 0,1-1-1 0 0,-1 1 1 0 0,0-1-1 0 0,1-2 0 0 0,-1 3 2 0 0,0 0 0 0 0,0 1-1 0 0,0-1 1 0 0,0 1 0 0 0,0-1 0 0 0,0 1-1 0 0,-1-1 1 0 0,1 0 0 0 0,0 1-1 0 0,0-1 1 0 0,0 1 0 0 0,-1-1 0 0 0,1 1-1 0 0,0-1 1 0 0,-1 1 0 0 0,1-1-1 0 0,0 1 1 0 0,-1 0 0 0 0,0-1 0 0 0,0 0-24 0 0,-1 0 0 0 0,0 0 0 0 0,1 1 1 0 0,-1-1-1 0 0,1 1 0 0 0,-1 0 0 0 0,0-1 1 0 0,1 1-1 0 0,-1 0 0 0 0,0 0 0 0 0,1 0 0 0 0,-1 0 1 0 0,0 0-1 0 0,1 0 0 0 0,-1 1 0 0 0,0-1 1 0 0,-2 1-1 0 0,-15 5-210 0 0,0 1 1 0 0,0 1-1 0 0,0 0 0 0 0,-20 13 1 0 0,-67 49 1471 0 0,87-57-1079 0 0,-29 24-73 0 0,-44 43 1 0 0,-16 13-98 0 0,88-78 10 0 0,5-4 0 0 0,0 0 0 0 0,1 1 0 0 0,0 1 0 0 0,1 0 0 0 0,-23 29 0 0 0,35-40 1 0 0,0-1 0 0 0,0 1 0 0 0,0-1 1 0 0,1 1-1 0 0,-1-1 0 0 0,0 1 0 0 0,1 0 0 0 0,-1-1 0 0 0,1 1 0 0 0,-1 0 0 0 0,1 0 0 0 0,0-1 0 0 0,0 1 0 0 0,-1 0 0 0 0,1 0 1 0 0,1-1-1 0 0,-1 3 0 0 0,0-2-4 0 0,1-1 0 0 0,0 0 0 0 0,-1 0 0 0 0,1 1 1 0 0,0-1-1 0 0,-1 0 0 0 0,1 0 0 0 0,0 0 0 0 0,0 0 1 0 0,0 0-1 0 0,0 0 0 0 0,0 0 0 0 0,0 0 0 0 0,0 0 1 0 0,0 0-1 0 0,1-1 0 0 0,1 2 0 0 0,3 0-102 0 0,0 0-1 0 0,0 0 0 0 0,0 0 1 0 0,1-1-1 0 0,-1 0 0 0 0,1 0 1 0 0,12 0-1 0 0,46-6-5990 0 0,-32 0-148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55 17503 0 0,'10'-15'803'0'0,"-7"12"-18"0"0,-2 3-747 0 0,1-1 0 0 0,0 0 0 0 0,0 0 0 0 0,-1 0 0 0 0,1 0-1 0 0,0 0 1 0 0,-1 0 0 0 0,1-1 0 0 0,-1 1 0 0 0,2-2 0 0 0,4-3 317 0 0,20-10 1237 0 0,-21 15-1577 0 0,-5 3-12 0 0,-4 4-5 0 0,-2 4 65 0 0,-1 1 1 0 0,0-2-1 0 0,-1 1 0 0 0,0-1 0 0 0,-10 11 1 0 0,-47 40 1140 0 0,44-42-905 0 0,-24 20-145 0 0,-23 21-140 0 0,58-50-14 0 0,0 1-1 0 0,1 0 0 0 0,-1 0 1 0 0,-9 18-1 0 0,17-26 3 0 0,0 0 0 0 0,0 0 0 0 0,0 0 0 0 0,0 0 0 0 0,0 0 0 0 0,1 0-1 0 0,-1 0 1 0 0,0 1 0 0 0,1-1 0 0 0,0 0 0 0 0,0 0 0 0 0,-1 1 0 0 0,1-1 0 0 0,1 0 0 0 0,-1 3-1 0 0,1-3-19 0 0,-1-1 0 0 0,1 0 0 0 0,0 1 1 0 0,0-1-1 0 0,-1 0 0 0 0,1 0 0 0 0,0 0 0 0 0,0 1 0 0 0,0-1 0 0 0,0 0 0 0 0,1 0 0 0 0,-1 0 0 0 0,0-1 0 0 0,0 1 0 0 0,0 0 0 0 0,1 0 0 0 0,-1-1 0 0 0,0 1 0 0 0,1-1 0 0 0,-1 1 0 0 0,1-1 0 0 0,-1 1 0 0 0,3-1 0 0 0,11 3-648 0 0,24 0 0 0 0,-27-3 609 0 0,0 1 1 0 0,0 1 0 0 0,0 0 0 0 0,13 3 0 0 0,-22-3 57 0 0,0-1 0 0 0,1 0 0 0 0,-1 1 0 0 0,0-1 1 0 0,0 1-1 0 0,0 0 0 0 0,0 0 0 0 0,-1 0 0 0 0,1 1 0 0 0,0-1 1 0 0,-1 1-1 0 0,1-1 0 0 0,-1 1 0 0 0,0 0 0 0 0,0 0 1 0 0,0 0-1 0 0,-1 0 0 0 0,3 5 0 0 0,-1 0 94 0 0,0 0 1 0 0,-1 1-1 0 0,-1-1 0 0 0,1 1 1 0 0,-1-1-1 0 0,-1 1 0 0 0,1-1 0 0 0,-2 1 1 0 0,1-1-1 0 0,-1 1 0 0 0,0-1 1 0 0,-1 1-1 0 0,0-1 0 0 0,0 0 1 0 0,-1 0-1 0 0,-6 15 0 0 0,3-12-64 0 0,1-1 0 0 0,-1 0 0 0 0,-1 0 0 0 0,0 0 0 0 0,0-1 0 0 0,-1 0 0 0 0,0 0 0 0 0,-1-1 0 0 0,0 0 0 0 0,0 0 0 0 0,-17 9 0 0 0,9-7-22 0 0,-1-1 0 0 0,0-1 0 0 0,-1-1 0 0 0,0 0-1 0 0,0-1 1 0 0,-1-2 0 0 0,1 0 0 0 0,-1 0 0 0 0,0-2 0 0 0,-28 0 0 0 0,32-3-1151 0 0,-1 0 0 0 0,0-1 1 0 0,1-1-1 0 0,-22-7 1 0 0,27 7-905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47 13823 0 0,'0'0'315'0'0,"0"0"45"0"0,0 0 21 0 0,-5 3 63 0 0,-4-2-439 0 0,-1 0 0 0 0,-13-1 0 0 0,-18 2-8 0 0,10 3 297 0 0,-43 14 0 0 0,62-15-173 0 0,0 1-1 0 0,0 0 1 0 0,0 1 0 0 0,0 0-1 0 0,1 1 1 0 0,-11 8-1 0 0,12-8 10 0 0,-25 24 213 0 0,33-30-334 0 0,0 1-1 0 0,1 0 0 0 0,-1 0 1 0 0,0 0-1 0 0,1 0 1 0 0,0 0-1 0 0,0 0 1 0 0,-1 1-1 0 0,1-1 1 0 0,0 0-1 0 0,1 1 0 0 0,-1-1 1 0 0,0 0-1 0 0,1 1 1 0 0,-1 2-1 0 0,2 2 64 0 0,0-6-2 0 0,0 1 0 0 0,-1-1-1 0 0,1 0 1 0 0,0 0 0 0 0,0 0-1 0 0,0 0 1 0 0,0 0 0 0 0,1-1 0 0 0,-1 1-1 0 0,0 0 1 0 0,0 0 0 0 0,0-1-1 0 0,1 1 1 0 0,-1-1 0 0 0,0 1-1 0 0,3 0 1 0 0,-2 0 113 0 0,6 2-155 0 0,1-1-1 0 0,-1 0 1 0 0,0 0 0 0 0,0-1-1 0 0,1 0 1 0 0,-1 0 0 0 0,1-1-1 0 0,-1 0 1 0 0,1 0 0 0 0,-1-1-1 0 0,1 0 1 0 0,-1-1-1 0 0,0 0 1 0 0,0 0 0 0 0,1-1-1 0 0,-1 0 1 0 0,-1 0 0 0 0,1-1-1 0 0,-1 0 1 0 0,1 0 0 0 0,6-6-1 0 0,-10 7-27 0 0,0-1 0 0 0,0 0 0 0 0,0 0 0 0 0,-1 0 0 0 0,0 0 0 0 0,0-1 0 0 0,4-6 0 0 0,16-37 0 0 0,-19 40 0 0 0,-2 0-326 0 0,0 0 1 0 0,0 0-1 0 0,0 0 0 0 0,-1 0 0 0 0,1-10 0 0 0,1-9-1921 0 0,-1 11 713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647 758 6447 0 0,'-1'2'298'0'0,"-3"6"-165"0"0,-1-1 0 0 0,0 0 0 0 0,0 0 0 0 0,0 0 0 0 0,-8 7 0 0 0,-19 13 3262 0 0,31-26-2730 0 0,0 0-493 0 0,1 0-1 0 0,-1-1 1 0 0,0 1-1 0 0,0 0 1 0 0,1-1 0 0 0,-1 1-1 0 0,0-1 1 0 0,0 1-1 0 0,0-1 1 0 0,0 1-1 0 0,-1-1 1 0 0,2 1 877 0 0,67-65-239 0 0,-33 34 117 0 0,-1-3 1 0 0,39-48-1 0 0,-53 53-767 0 0,0 0 0 0 0,-2-2 0 0 0,-1 1 0 0 0,-2-2 0 0 0,-1 0 0 0 0,13-45 0 0 0,-17 42-132 0 0,0-1 1 0 0,4-57-1 0 0,-11 74-267 0 0,-2 1 0 0 0,0-1 0 0 0,-1 0 0 0 0,0 0 0 0 0,-2 1 0 0 0,0-1 0 0 0,-6-20 1 0 0,7 33 222 0 0,0 0 0 0 0,0 1 0 0 0,-1-1 0 0 0,1 0 0 0 0,-1 1 0 0 0,0-1 1 0 0,0 1-1 0 0,-1 0 0 0 0,-6-8 0 0 0,9 11 16 0 0,0 1 0 0 0,-1-1-1 0 0,1 0 1 0 0,0 0 0 0 0,0 0 0 0 0,-1 1 0 0 0,1-1 0 0 0,0 0-1 0 0,-1 1 1 0 0,1-1 0 0 0,-1 1 0 0 0,1 0 0 0 0,-1-1 0 0 0,1 1-1 0 0,0 0 1 0 0,-1 0 0 0 0,1 0 0 0 0,-1 0 0 0 0,1 0 0 0 0,-1 0-1 0 0,1 1 1 0 0,-1-1 0 0 0,1 0 0 0 0,-1 1 0 0 0,1-1 0 0 0,0 1-1 0 0,-1-1 1 0 0,1 1 0 0 0,0 0 0 0 0,0 0 0 0 0,-1 0 0 0 0,1-1-1 0 0,0 1 1 0 0,0 0 0 0 0,0 0 0 0 0,0 0 0 0 0,0 1 0 0 0,0-1-1 0 0,-1 2 1 0 0,-2 3 0 0 0,0-1 0 0 0,0 2 0 0 0,0-1 0 0 0,1 0 0 0 0,0 1 0 0 0,0 0 0 0 0,-1 7 0 0 0,-11 52 0 0 0,11-45 0 0 0,-4 18 0 0 0,-1 0 0 0 0,-3-1 0 0 0,0 0 0 0 0,-3-1 0 0 0,-1 0 0 0 0,-2-2 0 0 0,-34 54 0 0 0,-6-8 0 0 0,-1 2 0 0 0,-57 103 0 0 0,110-175 0 0 0,-9 16 0 0 0,1 1 0 0 0,2 0 0 0 0,0 1 0 0 0,-8 34 0 0 0,-1 63-371 0 0,16-86 104 0 0,-2 0 0 0 0,-1 0-1 0 0,-16 44 1 0 0,19-72-100 0 0,-1 0 0 0 0,0-1 0 0 0,-1 0 0 0 0,-15 20 0 0 0,3-9 399 0 0,-24 22 1 0 0,22-24 69 0 0,2-3 58 0 0,0 2-1 0 0,1 0 1 0 0,-22 31-1 0 0,36-44-139 0 0,0 0 1 0 0,0 1-1 0 0,1-1 0 0 0,0 1 1 0 0,0 0-1 0 0,1 0 1 0 0,-1 0-1 0 0,2 0 0 0 0,-1 0 1 0 0,1 0-1 0 0,0 0 0 0 0,0 1 1 0 0,1-1-1 0 0,0 0 0 0 0,1 1 1 0 0,-1-1-1 0 0,3 9 0 0 0,1-6-20 0 0,-3-9 2 0 0,0 0-1 0 0,-1 0 0 0 0,1 0 0 0 0,0 0 1 0 0,0 0-1 0 0,0 0 0 0 0,0-1 1 0 0,0 1-1 0 0,0 0 0 0 0,0-1 0 0 0,0 1 1 0 0,0-1-1 0 0,0 1 0 0 0,0-1 1 0 0,0 0-1 0 0,0 1 0 0 0,0-1 1 0 0,0 0-1 0 0,1 0 0 0 0,-1 0 0 0 0,0 1 1 0 0,0-1-1 0 0,0 0 0 0 0,0-1 1 0 0,1 1-1 0 0,-1 0 0 0 0,0 0 0 0 0,0 0 1 0 0,0-1-1 0 0,0 1 0 0 0,0-1 1 0 0,0 1-1 0 0,0-1 0 0 0,0 1 0 0 0,0-1 1 0 0,0 1-1 0 0,0-1 0 0 0,2-1 1 0 0,2-2-38 0 0,-1 0 0 0 0,1 0 0 0 0,-1-1 0 0 0,0 1 0 0 0,0-1 0 0 0,4-5 0 0 0,-1-4-756 0 0,0 1-1 0 0,0-2 1 0 0,-1 1 0 0 0,6-21-1 0 0,-12 33 754 0 0,12-38-1495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15663 0 0,'-8'-2'343'0'0,"6"1"-192"0"0,0 1 0 0 0,0-1 1 0 0,0 1-1 0 0,0-1 1 0 0,0 1-1 0 0,0 0 1 0 0,0 0-1 0 0,-4 0 1 0 0,6 0-152 0 0,0 0 0 0 0,0 0 1 0 0,-1 0-1 0 0,1 0 0 0 0,0 0 0 0 0,0 0 1 0 0,0 0-1 0 0,0 0 0 0 0,0 0 1 0 0,-1 0-1 0 0,1 0 0 0 0,0 0 1 0 0,0 0-1 0 0,0 0 0 0 0,0 0 1 0 0,0 0-1 0 0,-1 0 0 0 0,1 0 1 0 0,0 0-1 0 0,0 0 0 0 0,0 1 1 0 0,0-1-1 0 0,0 0 0 0 0,0 0 0 0 0,0 0 1 0 0,0 0-1 0 0,-1 0 0 0 0,1 0 1 0 0,0 0-1 0 0,0 1 0 0 0,0-1 1 0 0,0 0-1 0 0,0 0 0 0 0,0 0 1 0 0,0 0-1 0 0,0 0 0 0 0,0 1 1 0 0,0-1-1 0 0,0 0 0 0 0,0 0 1 0 0,0 0-1 0 0,0 0 0 0 0,0 0 0 0 0,0 0 1 0 0,0 1-1 0 0,0-1 0 0 0,0 0 1 0 0,0 0-1 0 0,0 0 0 0 0,0 0 1 0 0,0 0-1 0 0,0 1 0 0 0,0-1 1 0 0,0 0-1 0 0,0 0 0 0 0,1 0 1 0 0,-1 0-1 0 0,5 5-4 0 0,-5-5 4 0 0,5 3 133 0 0,0 1 1 0 0,0-1-1 0 0,0-1 0 0 0,1 1 0 0 0,0-1 1 0 0,-1 0-1 0 0,1 0 0 0 0,0-1 0 0 0,0 1 1 0 0,6-1-1 0 0,12 2 932 0 0,27-1 0 0 0,-38-2-866 0 0,54-2 885 0 0,111-18 0 0 0,-109 10-928 0 0,86-15-138 0 0,-33 4-19 0 0,24-8-154 0 0,-42 7-4950 0 0,-82 18-1715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15663 0 0,'0'0'356'0'0,"0"0"50"0"0,0 0 20 0 0,2 0-42 0 0,-33 22 200 0 0,-20 5 519 0 0,-94 58-523 0 0,131-76-590 0 0,0 2 0 0 0,1 0 0 0 0,1 0 1 0 0,-1 1-1 0 0,2 0 0 0 0,0 2 0 0 0,-15 22 0 0 0,19-24 10 0 0,6-1 0 0 0,2-9 52 0 0,-1 0 0 0 0,1 0 1 0 0,0-1-1 0 0,0 1 0 0 0,0 0 0 0 0,0 0 0 0 0,1-1 0 0 0,-1 1 0 0 0,0-1 0 0 0,1 1 1 0 0,-1-1-1 0 0,1 0 0 0 0,-1 1 0 0 0,1-1 0 0 0,0 0 0 0 0,-1 0 0 0 0,1 0 0 0 0,0 0 1 0 0,0-1-1 0 0,0 1 0 0 0,0 0 0 0 0,-1-1 0 0 0,4 1 0 0 0,6 1 175 0 0,0 0-1 0 0,0-1 1 0 0,12 0 0 0 0,-13-1-337 0 0,9 0 296 0 0,1 0 1 0 0,-1-1-1 0 0,1-2 0 0 0,-1 0 0 0 0,0 0 0 0 0,0-2 0 0 0,0-1 1 0 0,-1 0-1 0 0,0-1 0 0 0,22-12 0 0 0,-37 17-186 0 0,0 0 0 0 0,0 0 0 0 0,0 0 0 0 0,0 0 0 0 0,-1-1 0 0 0,1 1 0 0 0,-1-1 0 0 0,1 1 0 0 0,-1-1 0 0 0,0 0 0 0 0,0 0 0 0 0,0 0 0 0 0,-1 0 0 0 0,1 0 0 0 0,-1-1 0 0 0,0 1 0 0 0,1 0 0 0 0,-1-1 0 0 0,0-6 0 0 0,0 2 0 0 0,-1 1 0 0 0,0-1 0 0 0,0 0 0 0 0,-1 0 0 0 0,0 1 0 0 0,0-1 0 0 0,-1 1 0 0 0,-3-10 0 0 0,3 12-109 0 0,0 0-1 0 0,0 0 1 0 0,-1-1-1 0 0,0 1 1 0 0,0 1-1 0 0,-1-1 1 0 0,1 0-1 0 0,-1 1 1 0 0,0 0-1 0 0,-7-6 1 0 0,8 7-353 0 0,0 0 0 0 0,-1 0 0 0 0,0 1 0 0 0,0 0-1 0 0,0-1 1 0 0,0 1 0 0 0,0 1 0 0 0,0-1 0 0 0,0 1 0 0 0,0-1 0 0 0,-1 1 0 0 0,1 0 0 0 0,-8 0 0 0 0,11 1-1570 0 0,1 0-15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86 585 13823 0 0,'-1'1'315'0'0,"-1"3"-218"0"0,1 0 1 0 0,-1-1 0 0 0,-1 1-1 0 0,1-1 1 0 0,0 1-1 0 0,-1-1 1 0 0,0 0-1 0 0,0 0 1 0 0,0 0-1 0 0,0 0 1 0 0,0-1-1 0 0,-7 5 1 0 0,8-7 38 0 0,0 0 0 0 0,0 1 0 0 0,0-1 0 0 0,0 0 0 0 0,0 0 0 0 0,0 0 0 0 0,0 0-1 0 0,0-1 1 0 0,0 1 0 0 0,0-1 0 0 0,0 1 0 0 0,0-1 0 0 0,0 1 0 0 0,0-1 0 0 0,-3-2 0 0 0,1 1 496 0 0,3 1-492 0 0,1 1 0 0 0,-1-1 1 0 0,1 0-1 0 0,-1 0 0 0 0,1 0 0 0 0,-1 0 1 0 0,1 0-1 0 0,-1-1 0 0 0,1 1 1 0 0,0 0-1 0 0,0 0 0 0 0,-1 0 1 0 0,1 0-1 0 0,0 0 0 0 0,0 0 1 0 0,0 0-1 0 0,0-1 0 0 0,0 1 1 0 0,1-2-1 0 0,-1 3 19 0 0,1-5 24 0 0,0 1 0 0 0,0-1 1 0 0,0 1-1 0 0,0-1 0 0 0,1 1 1 0 0,0 0-1 0 0,0 0 0 0 0,4-8 0 0 0,26-30 426 0 0,-24 31-543 0 0,71-80-58 0 0,139-124 1 0 0,-114 125-9 0 0,-25 24 0 0 0,-73 61 13 0 0,0 0 1 0 0,0 0-1 0 0,0 1 1 0 0,0 0-1 0 0,0 0 0 0 0,10-3 1 0 0,-13 6-119 0 0,0 0 1 0 0,0 0 0 0 0,0 0 0 0 0,0 1-1 0 0,0-1 1 0 0,0 1 0 0 0,0 0 0 0 0,0 0 0 0 0,0 0-1 0 0,1 0 1 0 0,-1 1 0 0 0,0-1 0 0 0,0 1-1 0 0,0 0 1 0 0,0 0 0 0 0,0 0 0 0 0,3 2 0 0 0,11 5-907 0 0,1 3-12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0 13823 0 0,'11'1'237'0'0,"-7"2"150"0"0,-14 7 368 0 0,1-2-622 0 0,-17 18 456 0 0,-27 36-1 0 0,-19 20 691 0 0,-87 81-193 0 0,124-122-1562 0 0,1 1-1 0 0,-35 59 0 0 0,5 8 462 0 0,-49 78 11 0 0,78-135 5 0 0,-61 70 1 0 0,50-70-2 0 0,-90 103 0 0 0,62-77-1141 0 0,55-59 842 0 0,16-17-143 0 0,3-2 405 0 0,0 0 0 0 0,0 0 0 0 0,0 0 0 0 0,0 0 0 0 0,0 0 0 0 0,0-1 1 0 0,0 1-1 0 0,0 0 0 0 0,0 0 0 0 0,0 0 0 0 0,1 0 0 0 0,-1 0 0 0 0,0 0 1 0 0,0 0-1 0 0,0 0 0 0 0,0 0 0 0 0,0 0 0 0 0,0 0 0 0 0,0 0 0 0 0,0-1 1 0 0,0 1-1 0 0,-1 0 0 0 0,1 0 0 0 0,0 0 0 0 0,0 0 0 0 0,0 0 0 0 0,0 0 1 0 0,0 0-1 0 0,0 0 0 0 0,0 0 0 0 0,0 0 0 0 0,0 0 0 0 0,0 0 0 0 0,0 0 1 0 0,0-1-1 0 0,0 1 0 0 0,0 0 0 0 0,0 0 0 0 0,0 0 0 0 0,0 0 0 0 0,0 0 1 0 0,0 0-1 0 0,-1 0 0 0 0,1 0 0 0 0,0 0 0 0 0,0 0 0 0 0,0 0 0 0 0,0 0 1 0 0,0 0-1 0 0,0 0 0 0 0,0 0 0 0 0,0 0 0 0 0,0 0 0 0 0,0 0 0 0 0,0 0 1 0 0,-1 0-1 0 0,1 0 0 0 0,0 0 0 0 0,0 0 0 0 0,0 0 0 0 0,0 0 0 0 0,0 0 1 0 0,0 0-1 0 0,4-5-1894 0 0,-4 5 1802 0 0,10-10-4658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15663 0 0,'1'-8'1418'0'0,"4"-35"-193"0"0,-4 41-1177 0 0,-1 1 0 0 0,1 0 0 0 0,0-1 0 0 0,-1 1 1 0 0,1 0-1 0 0,0 0 0 0 0,0 0 0 0 0,0-1 0 0 0,0 1 0 0 0,0 0 0 0 0,0 0 1 0 0,1 1-1 0 0,-1-1 0 0 0,0 0 0 0 0,0 0 0 0 0,1 0 0 0 0,-1 1 0 0 0,0-1 1 0 0,1 1-1 0 0,-1-1 0 0 0,1 1 0 0 0,-1 0 0 0 0,0-1 0 0 0,3 1 0 0 0,7-1-96 0 0,-1 0 0 0 0,15 0 0 0 0,-20 1 106 0 0,68 1 97 0 0,-4 0 792 0 0,126-14-1 0 0,-128 4 19 0 0,180-37-2308 0 0,-216 38 23 0 0,-1-1 1 0 0,-1-2-1 0 0,1-1 1 0 0,-2-1-1 0 0,53-33 0 0 0,-46 22-216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0 17503 0 0,'0'0'399'0'0,"0"0"60"0"0,-1 2 21 0 0,-4 14-342 0 0,-1 0 0 0 0,-1 0 1 0 0,-12 18-1 0 0,5-7-109 0 0,-107 195-29 0 0,-9 17 0 0 0,111-202 0 0 0,-36 69 0 0 0,-78 142 0 0 0,113-217 0 0 0,-1-1 0 0 0,-1-1 0 0 0,-1-1 0 0 0,-2-1 0 0 0,-1-2 0 0 0,-1 0 0 0 0,-48 34 0 0 0,61-50 0 0 0,-21 11 0 0 0,30-17 0 0 0,1-1 0 0 0,0-1 0 0 0,-1 1 0 0 0,1-1 0 0 0,-1 0 0 0 0,0 0 0 0 0,1 0 0 0 0,-1 0 0 0 0,0-1 0 0 0,-5 0 0 0 0,2-3 0 0 0,7 2 0 0 0,1-1 0 0 0,-1 1 0 0 0,0-1 0 0 0,1 0 0 0 0,-1 1 0 0 0,1-1 0 0 0,-1 0 0 0 0,1 1 0 0 0,0-1 0 0 0,0 0 0 0 0,0 1 0 0 0,0-1 0 0 0,0 0 0 0 0,0 1 0 0 0,0-1 0 0 0,1 0 0 0 0,-1 1 0 0 0,1-1 0 0 0,-1 0 0 0 0,1 1 0 0 0,-1-1 0 0 0,1 1 0 0 0,0-1 0 0 0,1-1 0 0 0,3-6 0 0 0,0 1 0 0 0,12-15 0 0 0,0 4 0 0 0,1 0 0 0 0,38-30 0 0 0,47-26 0 0 0,-66 50 0 0 0,1 1 0 0 0,1 2 0 0 0,48-20 0 0 0,-75 38 0 0 0,0 0 0 0 0,1 1 0 0 0,16-3 0 0 0,-24 5 0 0 0,0 0 0 0 0,1 1 0 0 0,-1 0 0 0 0,0 0 0 0 0,0 0 0 0 0,1 1 0 0 0,-1 0 0 0 0,0-1 0 0 0,0 2 0 0 0,9 2 0 0 0,-11-2 43 0 0,-1-1-1 0 0,0 0 1 0 0,0 0 0 0 0,0 1-1 0 0,0 0 1 0 0,0-1-1 0 0,0 1 1 0 0,-1 0 0 0 0,1 0-1 0 0,0 0 1 0 0,-1 0-1 0 0,0 0 1 0 0,1 0 0 0 0,1 3-1 0 0,-2 0 65 0 0,1-1 0 0 0,-1 0 0 0 0,0 1 0 0 0,0-1 0 0 0,0 1 0 0 0,-1-1 0 0 0,1 7-1 0 0,-2 2 5 0 0,0 1 0 0 0,-1-1 0 0 0,0 0-1 0 0,-6 18 1 0 0,6-24-207 0 0,0-1 0 0 0,-1 1 0 0 0,0-1 0 0 0,0 0 0 0 0,-1 0 0 0 0,0 0 0 0 0,0 0 0 0 0,-6 6 0 0 0,-7 5-502 0 0,-19 17 0 0 0,1-2-199 0 0,34-31-174 0 0,1-1-997 0 0,0 0-3828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176 179 15663 0 0,'0'0'719'0'0,"7"-3"230"0"0,-5 2-877 0 0,0 0 0 0 0,-1 1 0 0 0,1-1 0 0 0,0 1 0 0 0,0 0 0 0 0,0-1-1 0 0,0 1 1 0 0,-1 0 0 0 0,1 0 0 0 0,0 0 0 0 0,0 0 0 0 0,0 0 0 0 0,0 1 0 0 0,-1-1 0 0 0,3 1-1 0 0,3 1 263 0 0,46 9 258 0 0,-40-7-321 0 0,0-1 0 0 0,0-1 1 0 0,0 0-1 0 0,0 0 0 0 0,0-1 1 0 0,20-2-1 0 0,-3-3-181 0 0,29-8 0 0 0,-48 9-93 0 0,0 0 1 0 0,0-1-1 0 0,0 0 1 0 0,-1-1 0 0 0,18-11-1 0 0,-23 12 3 0 0,0 0 0 0 0,0-1 0 0 0,-1 1 0 0 0,1-1 0 0 0,-1 0 0 0 0,0 0 0 0 0,-1 0 0 0 0,1 0 0 0 0,-1-1 0 0 0,0 0 0 0 0,0 1 0 0 0,-1-1 0 0 0,0 0 0 0 0,0 0 0 0 0,1-7 0 0 0,-3 11 2 0 0,1 0-1 0 0,-1 1 0 0 0,0-1 1 0 0,0 0-1 0 0,0 1 0 0 0,-1-1 1 0 0,1 1-1 0 0,0-1 1 0 0,-1 0-1 0 0,1 1 0 0 0,-1-1 1 0 0,1 1-1 0 0,-1-1 0 0 0,0 1 1 0 0,1-1-1 0 0,-1 1 1 0 0,0-1-1 0 0,-1 0 0 0 0,0 0-8 0 0,0 0 0 0 0,0 0-1 0 0,-1 0 1 0 0,1 0-1 0 0,0 1 1 0 0,-1-1 0 0 0,1 1-1 0 0,-1 0 1 0 0,-4-2 0 0 0,-1 0-112 0 0,0 1 1 0 0,0 1 0 0 0,0-1-1 0 0,0 1 1 0 0,0 1 0 0 0,-12 0-1 0 0,2 2-70 0 0,0 1-1 0 0,0 1 0 0 0,0 0 1 0 0,0 1-1 0 0,1 1 0 0 0,0 1 1 0 0,0 1-1 0 0,-28 17 0 0 0,-1 4-538 0 0,-68 59-1 0 0,98-74 772 0 0,-17 13 627 0 0,-44 46 1 0 0,73-68-613 0 0,0-1 0 0 0,0 2-1 0 0,1-1 1 0 0,0 0 0 0 0,-1 1-1 0 0,2 0 1 0 0,-1-1 0 0 0,1 1-1 0 0,0 0 1 0 0,-2 10 0 0 0,3-13-59 0 0,1 0 0 0 0,0-1 0 0 0,-1 1 0 0 0,1 0 0 0 0,0 0 0 0 0,1 0 0 0 0,-1 0 0 0 0,1-1 0 0 0,-1 1 0 0 0,1 0-1 0 0,0 0 1 0 0,0-1 0 0 0,0 1 0 0 0,0 0 0 0 0,0-1 0 0 0,1 1 0 0 0,-1-1 0 0 0,1 0 0 0 0,-1 1 0 0 0,1-1 0 0 0,0 0 0 0 0,0 0 0 0 0,0 0 0 0 0,0 0 0 0 0,4 2 0 0 0,1 0 2 0 0,0-1 0 0 0,0 1-1 0 0,0-1 1 0 0,0-1 0 0 0,0 1-1 0 0,1-1 1 0 0,-1 0 0 0 0,1-1-1 0 0,-1 0 1 0 0,1 0 0 0 0,9-1 0 0 0,12-1-35 0 0,47-6 0 0 0,-51 3-40 0 0,-6 2-92 0 0,90-15-1317 0 0,14-11 472 0 0,-12 1-12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5 11975 0 0,'0'0'267'0'0,"0"0"42"0"0,0 0 17 0 0,-1-1-28 0 0,-5-2-196 0 0,-3 3-92 0 0,7 1-10 0 0,0 1-1 0 0,0-1 0 0 0,0 1 0 0 0,0-1 1 0 0,0 1-1 0 0,0 0 0 0 0,0 0 0 0 0,0 0 1 0 0,1 0-1 0 0,-1 0 0 0 0,1 0 1 0 0,-1 1-1 0 0,0 3 0 0 0,-14 36 101 0 0,8-21 246 0 0,-12 31 669 0 0,-3 0 0 0 0,-44 71-1 0 0,-193 249-480 0 0,137-201-460 0 0,34-54-74 0 0,-134 139 0 0 0,219-252 5 0 0,1-1-25 0 0,0 1 0 0 0,0-1 1 0 0,0 1-1 0 0,0-1 0 0 0,0 1 1 0 0,-3 8-1 0 0,6-12-63 0 0,1 1 1 0 0,-1-1 0 0 0,1 0-1 0 0,-1 0 1 0 0,1 1-1 0 0,-1-1 1 0 0,1 0-1 0 0,-1 0 1 0 0,1 0-1 0 0,-1 1 1 0 0,1-1-1 0 0,0 0 1 0 0,-1 0-1 0 0,1 0 1 0 0,-1 0-1 0 0,1 0 1 0 0,-1 0 0 0 0,1 0-1 0 0,1-1 1 0 0,25-3-929 0 0,9-5-12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17503 0 0,'0'0'399'0'0,"0"0"60"0"0,0 0 21 0 0,0 0-59 0 0,-1 1-276 0 0,-42 28-139 0 0,-2-2-1 0 0,-55 24 1 0 0,-22 13-7 0 0,101-49 1 0 0,0 1 0 0 0,0 0 0 0 0,-18 21 0 0 0,22-22 0 0 0,6-4 0 0 0,1 0 0 0 0,-16 22 0 0 0,21-27 0 0 0,1 1 0 0 0,0 0 0 0 0,0 0 0 0 0,1 0 0 0 0,0 0 0 0 0,-4 15 0 0 0,6-21 0 0 0,1 0 1 0 0,0 0-1 0 0,0 0 0 0 0,0 0 0 0 0,0-1 0 0 0,0 1 0 0 0,0 0 0 0 0,0 0 1 0 0,0 0-1 0 0,0 0 0 0 0,0-1 0 0 0,1 1 0 0 0,-1 0 0 0 0,0 0 1 0 0,0-1-1 0 0,1 1 0 0 0,-1 0 0 0 0,1 0 0 0 0,-1-1 0 0 0,1 1 0 0 0,-1 0 1 0 0,1-1-1 0 0,0 2 0 0 0,1-1-1 0 0,-1 0 0 0 0,1 0 0 0 0,0 0 0 0 0,-1 0 0 0 0,1 0 1 0 0,0 0-1 0 0,0-1 0 0 0,-1 1 0 0 0,5 0 0 0 0,2 0 113 0 0,0 0 0 0 0,0-1 0 0 0,14 0 0 0 0,11-3 223 0 0,0-1 1 0 0,0-1-1 0 0,-1-2 1 0 0,53-18-1 0 0,-78 22-123 0 0,0 0-1 0 0,0 0 1 0 0,-1 0 0 0 0,1-1-1 0 0,9-7 1 0 0,-14 9-179 0 0,0 0 1 0 0,-1 1 0 0 0,1-1-1 0 0,0 0 1 0 0,-1 0 0 0 0,0 0-1 0 0,1 0 1 0 0,-1-1 0 0 0,0 1-1 0 0,0 0 1 0 0,0 0-1 0 0,0-1 1 0 0,-1 1 0 0 0,1 0-1 0 0,-1-1 1 0 0,1 1 0 0 0,-1-1-1 0 0,0 1 1 0 0,0-1 0 0 0,0-2-1 0 0,-1 0-32 0 0,1 0-1 0 0,-1 0 0 0 0,0 0 1 0 0,-1 0-1 0 0,1 1 1 0 0,-1-1-1 0 0,0 0 1 0 0,0 1-1 0 0,0 0 1 0 0,-5-7-1 0 0,-3-2-1 0 0,0 2 0 0 0,-11-12-1 0 0,-14-16-875 0 0,27 29 406 0 0,0 0 179 0 0,-13-21 0 0 0,19 28 256 0 0,1 0 0 0 0,-1 1 0 0 0,1-1 0 0 0,0 0 0 0 0,0 0 0 0 0,0 0 0 0 0,1-1 0 0 0,-1 1 0 0 0,1 0 0 0 0,-1 0 0 0 0,1 0 0 0 0,0 0 1 0 0,1-4-1 0 0,-1 6-106 0 0,0-1 1 0 0,0 1 0 0 0,1 0 0 0 0,-1 0-1 0 0,1 0 1 0 0,-1 0 0 0 0,1 0 0 0 0,-1 0-1 0 0,1 0 1 0 0,-1 0 0 0 0,1 0 0 0 0,0 0-1 0 0,0 0 1 0 0,0 0 0 0 0,1-1 0 0 0,6-3-6685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45 415 13823 0 0,'0'0'315'0'0,"0"0"45"0"0,0 0 21 0 0,0 2-49 0 0,0-1-326 0 0,0 0 0 0 0,0 0 0 0 0,-1-1 0 0 0,1 1-1 0 0,0 0 1 0 0,-1 0 0 0 0,1 0 0 0 0,0 0 0 0 0,-1 0 0 0 0,1-1-1 0 0,-1 1 1 0 0,1 0 0 0 0,-1 0 0 0 0,0-1 0 0 0,1 1 0 0 0,-1 0-1 0 0,0-1 1 0 0,1 1 0 0 0,-1 0 0 0 0,0-1 0 0 0,-1 1 0 0 0,-1 2 60 0 0,1-1 85 0 0,0 0 0 0 0,1-1 1 0 0,-1 1-1 0 0,0 0 0 0 0,0 0 0 0 0,0-1 1 0 0,0 1-1 0 0,-3 1 0 0 0,3-3 361 0 0,2 0 0 0 0,-7 0 300 0 0,7-2 1891 0 0,12-12-2671 0 0,1 0 1 0 0,1 1-1 0 0,0 0 1 0 0,21-15-1 0 0,10-8-29 0 0,0-4-3 0 0,56-46 0 0 0,-84 73 0 0 0,1 0 0 0 0,1 2 0 0 0,0 0 0 0 0,22-8 0 0 0,-22 11 0 0 0,63-22 0 0 0,-80 29 0 0 0,0 0 0 0 0,0 1 0 0 0,0-1 0 0 0,0 1 0 0 0,-1 0 0 0 0,1 0 0 0 0,0 0 0 0 0,0 0 0 0 0,0 0 0 0 0,0 0 0 0 0,0 0 0 0 0,0 1 0 0 0,0-1 0 0 0,0 0 0 0 0,0 1 0 0 0,0 0 0 0 0,0 0 0 0 0,-1-1 0 0 0,1 1 0 0 0,0 0 0 0 0,-1 0 0 0 0,1 0 0 0 0,0 1 0 0 0,-1-1 0 0 0,1 0 0 0 0,-1 1 0 0 0,0-1 0 0 0,1 1 0 0 0,-1-1 0 0 0,0 1 0 0 0,1 2 0 0 0,1 1 0 0 0,-1 0 0 0 0,0 0 0 0 0,-1 0 0 0 0,1 0 0 0 0,-1 0 0 0 0,0 0 0 0 0,0 0 0 0 0,0 0 0 0 0,-1 1 0 0 0,0 7 0 0 0,0 6 0 0 0,1-16 0 0 0,-1 0 0 0 0,0 0 0 0 0,0-1 0 0 0,0 1 0 0 0,0 0 0 0 0,0 0 0 0 0,-1 0 0 0 0,0-1 0 0 0,0 4 0 0 0,0-5 0 0 0,1 0-1 0 0,-1 0 1 0 0,0 0 0 0 0,1 0-1 0 0,-1 1 1 0 0,1-1 0 0 0,0 0-1 0 0,-1 0 1 0 0,1 0-1 0 0,0 1 1 0 0,0-1 0 0 0,0 0-1 0 0,0 0 1 0 0,0 1 0 0 0,0-1-1 0 0,0 0 1 0 0,0 0-1 0 0,1 2 1 0 0,-1-1 6 0 0,1-1 0 0 0,-1 0 0 0 0,0 1 0 0 0,0-1 1 0 0,1 0-1 0 0,-1 1 0 0 0,0-1 0 0 0,0 1 0 0 0,0-1 0 0 0,-1 0 0 0 0,1 1 0 0 0,-1 1 0 0 0,1-1 365 0 0,-3 5 377 0 0,3-7-959 0 0,7-3-105 0 0,0-2 212 0 0,1 0 0 0 0,-1-1-1 0 0,0 0 1 0 0,0 0 0 0 0,0-1 0 0 0,-1 1-1 0 0,7-12 1 0 0,12-11-600 0 0,85-74-414 0 0,-97 90 1118 0 0,1 2 0 0 0,0-1 0 0 0,1 2 0 0 0,0 0 0 0 0,1 1 0 0 0,0 0 0 0 0,22-7 0 0 0,-35 14 0 0 0,1 1 0 0 0,-1 0 0 0 0,0 0 0 0 0,1 0 0 0 0,-1 1 0 0 0,7-1 0 0 0,-4 1 0 0 0,-1 1 0 0 0,1 0 0 0 0,-1 0 0 0 0,1 0 0 0 0,8 5 0 0 0,-11-5 40 0 0,0 0 0 0 0,-1 1 0 0 0,1-1 0 0 0,-1 1 0 0 0,0 0 0 0 0,1 0 1 0 0,-1 0-1 0 0,0 0 0 0 0,0 0 0 0 0,0 0 0 0 0,-1 1 0 0 0,1-1 0 0 0,0 1 0 0 0,-1-1 0 0 0,0 1 0 0 0,1 0 0 0 0,-1-1 0 0 0,0 1 0 0 0,1 4 0 0 0,1 7 326 0 0,0 1-1 0 0,2 24 1 0 0,-3-21-272 0 0,-1 3 176 0 0,0 1 0 0 0,-1-1-1 0 0,-6 41 1 0 0,-20 63 699 0 0,19-105-1170 0 0,7-19-850 0 0,1-1-385 0 0,7-4-78 0 0,2-1-20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20 15663 0 0,'36'-19'1776'0'0,"-34"18"-1396"0"0,-2 1 107 0 0,-2 2 22 0 0,-9 7-364 0 0,-1 0 0 0 0,0 0-1 0 0,-25 13 1 0 0,10-6-116 0 0,-124 60-29 0 0,-2 1 0 0 0,-2 27 0 0 0,125-80 0 0 0,2 0 0 0 0,-50 56 0 0 0,74-75-9 0 0,0 0 1 0 0,0 1-1 0 0,0 0 0 0 0,1 0 0 0 0,0 0 0 0 0,0 0 1 0 0,0 0-1 0 0,-1 8 0 0 0,3-12 44 0 0,0 0 0 0 0,1 0-1 0 0,0 1 1 0 0,-1-1 0 0 0,1 0 0 0 0,0 0 0 0 0,0 0 0 0 0,0 0-1 0 0,0 1 1 0 0,1-1 0 0 0,-1 0 0 0 0,1 0 0 0 0,-1 0-1 0 0,1 0 1 0 0,0 0 0 0 0,0 0 0 0 0,-1 0 0 0 0,1 0 0 0 0,1 0-1 0 0,-1 0 1 0 0,0 0 0 0 0,0-1 0 0 0,1 1 0 0 0,-1 0 0 0 0,1-1-1 0 0,-1 1 1 0 0,1-1 0 0 0,3 3 0 0 0,3 0 112 0 0,-1-1-1 0 0,1 1 1 0 0,0-1 0 0 0,0-1-1 0 0,0 0 1 0 0,0 0 0 0 0,16 2-1 0 0,58-1-273 0 0,-80-3 134 0 0,36-2-1915 0 0,70-12 1 0 0,-84 10-1186 0 0,18-3-3151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15663 0 0,'0'0'356'0'0,"0"0"50"0"0,0 0 20 0 0,0 0-42 0 0,-7 4-236 0 0,-1-2-148 0 0,0-1 0 0 0,0 1 0 0 0,0-2 0 0 0,-11 1 0 0 0,9-1 0 0 0,1 1 0 0 0,-17 3 0 0 0,-27 9 405 0 0,2 2 0 0 0,0 2 0 0 0,1 3-1 0 0,-86 46 1 0 0,103-46-396 0 0,-32 25 0 0 0,53-35-10 0 0,0 1 1 0 0,1 0 0 0 0,0 0 0 0 0,1 1-1 0 0,-13 18 1 0 0,21-28 0 0 0,1 0 0 0 0,-1 0 0 0 0,1 1 0 0 0,0-1 0 0 0,-1 0 0 0 0,1 1 0 0 0,0-1 0 0 0,-1 5 0 0 0,4 3 0 0 0,-1-8 0 0 0,0-1 0 0 0,1 0-1 0 0,-1 0 1 0 0,1 1 0 0 0,-1-1-1 0 0,1 0 1 0 0,-1 0 0 0 0,1 0-1 0 0,0-1 1 0 0,-1 1 0 0 0,1 0-1 0 0,0-1 1 0 0,0 1 0 0 0,0-1-1 0 0,-1 1 1 0 0,1-1 0 0 0,2 0-1 0 0,35 1 79 0 0,2-5 169 0 0,1-1 0 0 0,-1-3 0 0 0,-1-1 0 0 0,1-2 0 0 0,-2-1 0 0 0,0-3 0 0 0,47-23 0 0 0,-66 27-247 0 0,-1-1 0 0 0,0-1 0 0 0,0-1 0 0 0,29-28 0 0 0,-52 53 0 0 0,-7 9 0 0 0,-4-1 0 0 0,-2 0 0 0 0,-36 33 0 0 0,36-37 0 0 0,1 0 0 0 0,1 0 0 0 0,1 2 0 0 0,-23 32 0 0 0,35-45-100 0 0,0 0-1 0 0,0 0 1 0 0,0 0-1 0 0,1 0 0 0 0,-1 1 1 0 0,0 4-1 0 0,2-8 62 0 0,-1 0-1 0 0,1-1 0 0 0,0 1 1 0 0,0 0-1 0 0,0 0 1 0 0,0-1-1 0 0,0 1 0 0 0,0 0 1 0 0,0 0-1 0 0,0-1 0 0 0,0 1 1 0 0,0 0-1 0 0,1 0 0 0 0,-1-1 1 0 0,0 1-1 0 0,0 0 1 0 0,1 0-1 0 0,-1-1 0 0 0,0 1 1 0 0,1 0-1 0 0,-1-1 0 0 0,1 1 1 0 0,-1-1-1 0 0,1 1 1 0 0,-1-1-1 0 0,1 1 0 0 0,-1 0 1 0 0,1-1-1 0 0,0 0 0 0 0,-1 1 1 0 0,1-1-1 0 0,0 1 1 0 0,-1-1-1 0 0,1 0 0 0 0,0 1 1 0 0,-1-1-1 0 0,1 0 0 0 0,0 0 1 0 0,0 0-1 0 0,-1 0 0 0 0,1 0 1 0 0,1 0-1 0 0,4 0-106 0 0,-1 0 0 0 0,0-1-1 0 0,0 0 1 0 0,0 0 0 0 0,0 0 0 0 0,7-3-1 0 0,17-6-365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0 19351 0 0,'0'0'886'0'0,"-2"1"-21"0"0,-3 0-827 0 0,0 1 0 0 0,0 0-1 0 0,0 1 1 0 0,0-1 0 0 0,1 1 0 0 0,-1 0 0 0 0,1 0 0 0 0,0 0 0 0 0,-5 5-1 0 0,-6 7-68 0 0,-14 18-1 0 0,14-15 62 0 0,4-6-30 0 0,-137 164 0 0 0,117-134 0 0 0,1 1 0 0 0,-33 66 0 0 0,1 35 0 0 0,44-95 0 0 0,-3-2 0 0 0,-41 70 0 0 0,38-81-198 0 0,-2-1 0 0 0,-1-1-1 0 0,-1-2 1 0 0,-43 38 0 0 0,43-46-1274 0 0,-2-1-1 0 0,-60 35 1 0 0,64-42-2629 0 0,0-3-1062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48 117 17503 0 0,'-5'0'120'0'0,"0"0"123"0"0,0 0 1 0 0,0 0-1 0 0,0 1 1 0 0,-9 1 0 0 0,12-1 177 0 0,-1 9-244 0 0,3-9-178 0 0,-1 0-1 0 0,1 0 1 0 0,-1 0 0 0 0,1 0 0 0 0,0 0 0 0 0,-1 0 0 0 0,1 0 0 0 0,0 0 0 0 0,0 0 0 0 0,0 0 0 0 0,0 0-1 0 0,0 0 1 0 0,0 2 0 0 0,4 6 1 0 0,-1-7 0 0 0,0 0-1 0 0,0 0 1 0 0,0 0 0 0 0,0 0-1 0 0,0-1 1 0 0,1 0 0 0 0,-1 1-1 0 0,0-1 1 0 0,1 0 0 0 0,-1 0-1 0 0,1-1 1 0 0,-1 1 0 0 0,1-1-1 0 0,5 0 1 0 0,7 0 26 0 0,29-3 0 0 0,-37 2-1 0 0,82-13 1427 0 0,123-33 0 0 0,190-43-332 0 0,-381 87-965 0 0,38-6-1236 0 0,1 4-3603 0 0,-43 3 2638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375 321 15663 0 0,'0'0'719'0'0,"0"2"-20"0"0,-4 14-294 0 0,0-1 1 0 0,0 1 0 0 0,-2-1 0 0 0,1 0 0 0 0,-2 0-1 0 0,0-1 1 0 0,-1 0 0 0 0,-1 0 0 0 0,0-1 0 0 0,-11 13-1 0 0,-13 13 583 0 0,-71 62-1 0 0,-18 10-2883 0 0,119-108 1566 0 0,1-1 93 0 0,1 0 1 0 0,-1 0-1 0 0,0-1 1 0 0,1 1-1 0 0,-1-1 1 0 0,0 1 0 0 0,0-1-1 0 0,0 0 1 0 0,-1 0-1 0 0,1 0 1 0 0,0 0 0 0 0,-4 1-1 0 0,6-6-1236 0 0,1-17-51 0 0,11-2-11 0 0</inkml:trace>
  <inkml:trace contextRef="#ctx0" brushRef="#br0" timeOffset="1">660 0 10135 0 0,'0'0'224'0'0,"0"0"40"0"0,0 0 16 0 0,0 0 8 0 0,0 0-288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25 19351 0 0,'0'0'439'0'0,"0"0"62"0"0,0 0 33 0 0,0 0-65 0 0,-2 1-309 0 0,-152 88-2894 0 0,93-57 1369 0 0,-58 42 1 0 0,102-62 1139 0 0,-45 36-255 0 0,55-42 619 0 0,0 1 0 0 0,0 0 0 0 0,1 0 0 0 0,0 0 0 0 0,1 1 0 0 0,-6 9 0 0 0,10-15-97 0 0,0-1-1 0 0,0 0 1 0 0,0 1-1 0 0,1-1 0 0 0,-1 1 1 0 0,0-1-1 0 0,1 1 1 0 0,-1 0-1 0 0,1-1 1 0 0,0 1-1 0 0,0 0 1 0 0,-1-1-1 0 0,1 1 0 0 0,0 0 1 0 0,0-1-1 0 0,0 1 1 0 0,1 0-1 0 0,-1-1 1 0 0,0 1-1 0 0,1 0 1 0 0,-1-1-1 0 0,1 1 0 0 0,-1-1 1 0 0,1 1-1 0 0,0-1 1 0 0,0 1-1 0 0,0-1 1 0 0,-1 1-1 0 0,1-1 1 0 0,1 0-1 0 0,-1 0 0 0 0,2 3 1 0 0,0-2 67 0 0,0-1-1 0 0,0 1 1 0 0,0 0 0 0 0,1-1 0 0 0,-1 1-1 0 0,1-1 1 0 0,-1 0 0 0 0,1 0-1 0 0,-1 0 1 0 0,1-1 0 0 0,0 1 0 0 0,-1-1-1 0 0,1 0 1 0 0,4 0 0 0 0,6-2-89 0 0,0 1 0 0 0,0-2 0 0 0,0 0 0 0 0,0 0 0 0 0,0-1 0 0 0,0-1 0 0 0,-1 0 0 0 0,22-13 0 0 0,-27 14-21 0 0,-1-1 0 0 0,0 0 0 0 0,0 0 0 0 0,0-1 0 0 0,0 0 0 0 0,-1 0 0 0 0,0-1 0 0 0,0 1 1 0 0,-1-1-1 0 0,0 0 0 0 0,0-1 0 0 0,-1 1 0 0 0,0-1 0 0 0,0 0 0 0 0,4-11 0 0 0,-5 5 16 0 0,0 1-1 0 0,-1-1 0 0 0,0 1 1 0 0,-1-1-1 0 0,-1 0 0 0 0,-2-23 1 0 0,1 29-139 0 0,0-1 0 0 0,0 0 0 0 0,-1 1 1 0 0,0-1-1 0 0,-1 1 0 0 0,0 0 1 0 0,0 0-1 0 0,-1 0 0 0 0,0 0 1 0 0,-1 0-1 0 0,-7-10 0 0 0,11 16-79 0 0,-1 0 0 0 0,0 1-1 0 0,1-1 1 0 0,-1 0 0 0 0,0 1-1 0 0,0-1 1 0 0,0 1 0 0 0,0 0 0 0 0,-1-1-1 0 0,1 1 1 0 0,0 0 0 0 0,0 0-1 0 0,-1 1 1 0 0,1-1 0 0 0,-1 0 0 0 0,-3 0-1 0 0,4 1-820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21191 0 0,'0'0'480'0'0,"0"0"67"0"0,0 0 31 0 0,0 0-56 0 0,1-1-341 0 0,31-28-174 0 0,1 3-1 0 0,46-30 1 0 0,-6 4-7 0 0,-43 31 0 0 0,-1 1 0 0 0,2 1 0 0 0,1 1 0 0 0,0 2 0 0 0,1 1 0 0 0,68-20 0 0 0,-97 34 0 0 0,-1 0 0 0 0,1 0 0 0 0,0 1 0 0 0,0-1 0 0 0,-1 1 0 0 0,1 0 0 0 0,0 0 0 0 0,0 0 0 0 0,0 1 0 0 0,5 0 0 0 0,-7 0 0 0 0,-1 0 0 0 0,1 0 0 0 0,-1-1 0 0 0,1 1 0 0 0,-1 0 0 0 0,0 0 0 0 0,1 0 0 0 0,-1 1 0 0 0,0-1 0 0 0,0 0 0 0 0,0 0 0 0 0,0 1 0 0 0,0-1 0 0 0,0 0 0 0 0,0 1 0 0 0,0-1 0 0 0,-1 1 0 0 0,1-1 0 0 0,-1 1 0 0 0,1 0 0 0 0,-1-1 0 0 0,1 1 0 0 0,-1-1 0 0 0,0 1 0 0 0,0 0 0 0 0,0 2 0 0 0,1 5 0 0 0,-1 0 0 0 0,-1 0 0 0 0,1 1 0 0 0,-2-1 0 0 0,1 0 0 0 0,-1 0 0 0 0,-1 0 0 0 0,-6 17 0 0 0,-4 2 0 0 0,-22 36 0 0 0,8-15 0 0 0,-9 27 0 0 0,31-66 158 0 0,1 0-4337 0 0,4-10-2984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55 13823 0 0,'1'-8'675'0'0,"0"7"-626"0"0,-1 0-1 0 0,0-1 1 0 0,0 1 0 0 0,1 0-1 0 0,-1 0 1 0 0,0 0 0 0 0,0-1 0 0 0,-1 1-1 0 0,1 0 1 0 0,0 0 0 0 0,0-1-1 0 0,0 1 1 0 0,-1-1 0 0 0,-1-1-21 0 0,0 0 0 0 0,1 1 1 0 0,-1 0-1 0 0,0-1 0 0 0,0 1 0 0 0,-1 0 1 0 0,-2-3-1 0 0,4 4 8 0 0,-1 1-1 0 0,1-1 1 0 0,0 0 0 0 0,-1 1 0 0 0,1-1-1 0 0,-1 1 1 0 0,1-1 0 0 0,0 1-1 0 0,-1-1 1 0 0,1 1 0 0 0,-1 0 0 0 0,1 0-1 0 0,-1 0 1 0 0,1 0 0 0 0,-1 0-1 0 0,0 0 1 0 0,1 0 0 0 0,0 1 0 0 0,-1-1-1 0 0,1 1 1 0 0,-1-1 0 0 0,1 1 0 0 0,-3 0-1 0 0,-4 3 309 0 0,-1 0 0 0 0,-12 10-1 0 0,12-8-262 0 0,-93 63 935 0 0,-99 89 0 0 0,174-133-984 0 0,25-24 43 0 0,1 1 0 0 0,0-1-1 0 0,0 0 1 0 0,0 0 0 0 0,0 1 0 0 0,0-1 0 0 0,0 1 0 0 0,0-1 0 0 0,1 1 0 0 0,-1-1 0 0 0,1 1 0 0 0,-1-1 0 0 0,1 1 0 0 0,-1 0 0 0 0,1-1 0 0 0,0 1 0 0 0,0 0 0 0 0,0 2 0 0 0,1-3 29 0 0,-1 0 0 0 0,1 0-1 0 0,0 0 1 0 0,1 0 0 0 0,-1 0 0 0 0,0 0-1 0 0,0 0 1 0 0,0 0 0 0 0,1-1 0 0 0,-1 1-1 0 0,0 0 1 0 0,0-1 0 0 0,2 1 0 0 0,-2 0-21 0 0,4 1 54 0 0,1-1 1 0 0,-1 1-1 0 0,1-1 0 0 0,-1 0 0 0 0,1 0 0 0 0,-1-1 1 0 0,8 0-1 0 0,41-5-141 0 0,-44 4 30 0 0,4-1-8 0 0,28-2-160 0 0,65-17 0 0 0,-95 17-277 0 0,1 0 0 0 0,-1 0 0 0 0,-1-1 0 0 0,1 0 0 0 0,-1-1 0 0 0,0-1 0 0 0,0 0 0 0 0,0 0 0 0 0,16-16 0 0 0,-24 19 302 0 0,0 0-1 0 0,-1 0 0 0 0,0 0 1 0 0,1 0-1 0 0,-1 0 0 0 0,-1-1 1 0 0,1 1-1 0 0,0 0 1 0 0,-1-1-1 0 0,0 0 0 0 0,0 1 1 0 0,-1-1-1 0 0,1-9 1 0 0,0 6 31 0 0,-1 1 0 0 0,2-1 1 0 0,-1 1-1 0 0,5-12 1 0 0,-2 11-472 0 0,0-1 0 0 0,1 1 0 0 0,1 0 0 0 0,-1 0 0 0 0,1 1 0 0 0,8-9 0 0 0,-4 4-4222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678 944 13823 0 0,'-1'3'315'0'0,"-23"60"953"0"0,24-61-903 0 0,0-2 122 0 0,3-1-284 0 0,0 1-1 0 0,0 0 1 0 0,0-1 0 0 0,0 0 0 0 0,0 0-1 0 0,0 0 1 0 0,0 0 0 0 0,0-1 0 0 0,0 1-1 0 0,4-3 1 0 0,27-23 1203 0 0,-27 22-1077 0 0,17-17-62 0 0,0-1 0 0 0,-2-1-1 0 0,-1-1 1 0 0,32-49 0 0 0,57-119-399 0 0,-107 188 154 0 0,219-460-83 0 0,-216 453-12 0 0,16-46-765 0 0,-20 52 698 0 0,0-1 0 0 0,0 0 0 0 0,-1 1 0 0 0,0-1 0 0 0,0 0 0 0 0,-1-11 0 0 0,0 18 140 0 0,0 0-1 0 0,0-1 0 0 0,0 1 1 0 0,0 0-1 0 0,0-1 1 0 0,0 1-1 0 0,0 0 1 0 0,0 0-1 0 0,0-1 0 0 0,0 1 1 0 0,0 0-1 0 0,0-1 1 0 0,-1 1-1 0 0,1 0 1 0 0,0 0-1 0 0,0-1 0 0 0,0 1 1 0 0,0 0-1 0 0,-1-1 1 0 0,1 1-1 0 0,0 0 1 0 0,0 0-1 0 0,-1 0 0 0 0,1-1 1 0 0,0 1-1 0 0,0 0 1 0 0,-1 0-1 0 0,-1 0 1 0 0,-1 1 0 0 0,1-1 0 0 0,-1 1 0 0 0,1 0 0 0 0,0 0 0 0 0,0 0 0 0 0,-1 0 0 0 0,1 0 0 0 0,0 0 0 0 0,-4 4 0 0 0,3-3 0 0 0,-30 23 0 0 0,0 1 0 0 0,-35 37 0 0 0,8-6 0 0 0,4-7 0 0 0,3 1 0 0 0,-71 90 0 0 0,79-78 0 0 0,3 1 0 0 0,3 2 0 0 0,2 2 0 0 0,-39 103 0 0 0,-27 135 0 0 0,93-272 0 0 0,0-2 0 0 0,-3 1 0 0 0,0-1 0 0 0,-29 46 0 0 0,32-63 0 0 0,-2-1 0 0 0,0-1 0 0 0,0 0 0 0 0,-1 0 0 0 0,-1-1 0 0 0,0-1 0 0 0,-20 13 0 0 0,-114 56 0 0 0,72-39-2565 0 0,68-37-3574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13823 0 0,'0'0'630'0'0,"0"0"-13"0"0,0 0-252 0 0,2 0 391 0 0,6 3-248 0 0,1-1 0 0 0,-1 0 0 0 0,1-1 0 0 0,0 0 0 0 0,16 0-1 0 0,45-5 571 0 0,-69 4-1055 0 0,365-52 3044 0 0,-301 41-3783 0 0,-56 10 323 0 0,-1-2 0 0 0,0 1 0 0 0,0-1 1 0 0,12-5-1 0 0,-15 5-630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127 970 6447 0 0,'0'0'298'0'0,"4"1"-10"0"0,13 3-188 0 0,-9 0-88 0 0,-11 0 49 0 0,-8 1 266 0 0,11-5-281 0 0,-30 9 1149 0 0,19-7-972 0 0,1 1 1 0 0,0 0-1 0 0,0 1 0 0 0,1 0 1 0 0,-19 11-1 0 0,1 8 5362 0 0,26-22-5041 0 0,1-1-28 0 0,-1 1-72 0 0,-2 2-217 0 0,2-2 161 0 0,1-1 100 0 0,0 0 21 0 0,0 0 3 0 0,62-71 1762 0 0,-1 0-2404 0 0,20-6 130 0 0,62-67 0 0 0,124-198-1992 0 0,-175 229 1992 0 0,-54 66 0 0 0,-25 30 0 0 0,0 1 0 0 0,19-17 0 0 0,4-2 0 0 0,20-17 0 0 0,-49 47 0 0 0,0 0 0 0 0,0 0 0 0 0,1 0 0 0 0,0 1 0 0 0,0 0 0 0 0,9-4 0 0 0,-16 8 1 0 0,1-1 0 0 0,-1 1 0 0 0,0-1 0 0 0,0 1 0 0 0,0 0-1 0 0,1 0 1 0 0,-1-1 0 0 0,0 1 0 0 0,0 0 0 0 0,1 0 0 0 0,-1 0 0 0 0,0 0 0 0 0,0 0-1 0 0,1 1 1 0 0,-1-1 0 0 0,0 0 0 0 0,0 1 0 0 0,0-1 0 0 0,1 0 0 0 0,-1 1 0 0 0,0 0-1 0 0,0-1 1 0 0,0 1 0 0 0,1 0 0 0 0,-1 1 4 0 0,0-1-1 0 0,0 1 1 0 0,0-1 0 0 0,0 1-1 0 0,0 0 1 0 0,0-1 0 0 0,-1 1-1 0 0,1 0 1 0 0,0 0 0 0 0,-1-1-1 0 0,0 1 1 0 0,1 0 0 0 0,-1 0-1 0 0,0 2 1 0 0,0 7 57 0 0,-1-1 0 0 0,0 0 0 0 0,0 0 0 0 0,-5 18 0 0 0,-5 4 342 0 0,-2-1 0 0 0,0 0 0 0 0,-23 36 0 0 0,1-1-430 0 0,-101 207 26 0 0,125-249 0 0 0,1 0 0 0 0,1 1 0 0 0,1-1 0 0 0,1 2 0 0 0,1-1 0 0 0,2 1 0 0 0,0 0 0 0 0,2 0 0 0 0,1 30 0 0 0,1-38 69 0 0,1 12-149 0 0,6 37 1 0 0,-6-58 192 0 0,1-1 1 0 0,0 1-1 0 0,0-1 1 0 0,1 1-1 0 0,1-1 0 0 0,-1 0 1 0 0,1 0-1 0 0,10 13 1 0 0,-14-20-76 0 0,0-1 0 0 0,0 1 0 0 0,1-1 0 0 0,-1 1 0 0 0,1-1 0 0 0,-1 1 0 0 0,1-1 0 0 0,-1 0 0 0 0,0 1 0 0 0,1-1 1 0 0,-1 0-1 0 0,1 1 0 0 0,-1-1 0 0 0,1 0 0 0 0,0 0 0 0 0,-1 0 0 0 0,1 1 0 0 0,-1-1 0 0 0,1 0 0 0 0,-1 0 0 0 0,1 0 0 0 0,0 0 0 0 0,-1 0 0 0 0,1 0 0 0 0,-1 0 0 0 0,2 0 1 0 0,-1-1-23 0 0,0 1-1 0 0,0-1 1 0 0,0 1 0 0 0,1-1 0 0 0,-1 0 0 0 0,0 1 0 0 0,0-1 0 0 0,0 0 0 0 0,0 0 0 0 0,0 0 0 0 0,1-1 0 0 0,2-3-354 0 0,0 0-1 0 0,-1 0 1 0 0,6-10-1 0 0,15-35-2611 0 0,-13 21 1416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1 10135 0 0,'0'0'231'0'0,"0"0"29"0"0,-2 1 19 0 0,-14 13-122 0 0,9-7-114 0 0,0-1 0 0 0,-16 10 0 0 0,14-10 185 0 0,0 0 0 0 0,1 1-1 0 0,-1 0 1 0 0,2 0-1 0 0,-1 1 1 0 0,1 0 0 0 0,0 0-1 0 0,1 0 1 0 0,0 1 0 0 0,-10 19-1 0 0,-23 30 1309 0 0,-121 217-336 0 0,-22-14-256 0 0,-53 31-944 0 0,197-246 0 0 0,26-31 0 0 0,1-1 0 0 0,-2 0 0 0 0,0 0 0 0 0,-28 21 0 0 0,40-34-5 0 0,1-1-94 0 0,0 0 1 0 0,0 0-1 0 0,-1 0 0 0 0,1 1 1 0 0,0-1-1 0 0,0 0 0 0 0,-1 0 1 0 0,1 0-1 0 0,0 1 0 0 0,-1-1 1 0 0,1 0-1 0 0,0 0 0 0 0,-1 0 1 0 0,1 0-1 0 0,0 0 0 0 0,-1 0 1 0 0,1 0-1 0 0,0 0 0 0 0,-1 0 1 0 0,1 0-1 0 0,0 0 0 0 0,-1 0 1 0 0,0 0-1 0 0,-3-6-5360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3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15663 0 0,'0'0'356'0'0,"0"0"50"0"0,0 0 20 0 0,0 0-42 0 0,2 1-250 0 0,8 3-153 0 0,-4-1 156 0 0,0-1-1 0 0,1 1 1 0 0,-1-1-1 0 0,1-1 1 0 0,0 1-1 0 0,8 0 1 0 0,47-2 670 0 0,0-3 0 0 0,90-16 1 0 0,-47 5 351 0 0,228-39 204 0 0,-324 51-2126 0 0,0 0 0 0 0,-1-1 0 0 0,0 0 0 0 0,1 0 0 0 0,-1-1 0 0 0,7-5 0 0 0,-1 0-1283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3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1 13823 0 0,'0'0'315'0'0,"0"0"45"0"0,0 0 21 0 0,0 0-49 0 0,0 2-220 0 0,1 0-111 0 0,-1 0 0 0 0,0 0 0 0 0,0 0 0 0 0,0 0 0 0 0,0 0-1 0 0,0 0 1 0 0,-1 0 0 0 0,1 0 0 0 0,-1 0 0 0 0,1 0 0 0 0,-1-1 0 0 0,0 1 0 0 0,1 0-1 0 0,-1 0 1 0 0,0 0 0 0 0,-2 2 0 0 0,-25 36-3 0 0,20-29 1 0 0,-188 244 1 0 0,-97 144 0 0 0,234-303 29 0 0,-109 165 378 0 0,127-210 1034 0 0,-81 80 0 0 0,110-120-836 0 0,252-249-2432 0 0,-224 223 1872 0 0,0 1-1 0 0,1 0 1 0 0,1 1 0 0 0,0 0-1 0 0,0 2 1 0 0,1 0-1 0 0,0 2 1 0 0,41-15 0 0 0,-53 22 101 0 0,-1 0 1 0 0,1 1-1 0 0,0 0 1 0 0,0 0-1 0 0,0 1 1 0 0,0 0-1 0 0,8 1 1 0 0,-13-1-111 0 0,1 0 0 0 0,-1 1 1 0 0,0-1-1 0 0,0 1 0 0 0,0 0 0 0 0,1 0 1 0 0,-1 0-1 0 0,0 0 0 0 0,0 0 0 0 0,0 0 0 0 0,2 2 1 0 0,-3-2-38 0 0,0 0 0 0 0,0 0 0 0 0,0 0 0 0 0,-1 0 1 0 0,1 1-1 0 0,0-1 0 0 0,0 0 0 0 0,-1 0 0 0 0,1 1 0 0 0,-1-1 1 0 0,1 0-1 0 0,-1 1 0 0 0,1-1 0 0 0,-1 0 0 0 0,0 1 1 0 0,0-1-1 0 0,0 1 0 0 0,0-1 0 0 0,0 3 0 0 0,-1 4 140 0 0,0 0 0 0 0,0 0 0 0 0,-1 0 0 0 0,0 0 0 0 0,0-1 0 0 0,-7 15 0 0 0,-27 41 859 0 0,2-7-921 0 0,-26 51-3897 0 0,58-105 2800 0 0,2-2-4 0 0,0 0 0 0 0,0 0 0 0 0,0 0 0 0 0,0 0 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3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586 119 15663 0 0,'0'0'356'0'0,"1"2"50"0"0,14 32-29 0 0,-10-21-232 0 0,1 1 0 0 0,1-1 1 0 0,10 15-1 0 0,-16-27-145 0 0,0 0 0 0 0,-1 1 0 0 0,1-1 0 0 0,0 0 0 0 0,0 0 0 0 0,0 0 0 0 0,0 0 0 0 0,0 0 0 0 0,0 0 0 0 0,0-1 0 0 0,0 1 0 0 0,1 0 0 0 0,-1 0 0 0 0,0-1 0 0 0,0 1 0 0 0,1-1 0 0 0,-1 1 0 0 0,0-1 0 0 0,1 0 0 0 0,-1 1 0 0 0,0-1 0 0 0,1 0 0 0 0,-1 0 0 0 0,1 0 0 0 0,-1 0 0 0 0,0 0 0 0 0,1 0 0 0 0,-1 0 0 0 0,1-1 0 0 0,-1 1 0 0 0,0 0 0 0 0,1-1 0 0 0,-1 1 0 0 0,0-1 0 0 0,2-1 0 0 0,2 1 0 0 0,5-4 170 0 0,0 0 0 0 0,0 0 0 0 0,0-1 0 0 0,0 0 0 0 0,14-13 0 0 0,-10 7 170 0 0,0-1 0 0 0,20-24 0 0 0,-27 27-406 0 0,0 0-1 0 0,8-17 1 0 0,-13 23-97 0 0,0 0 0 0 0,0 0 1 0 0,0-1-1 0 0,-1 1 0 0 0,0-1 0 0 0,0 1 1 0 0,0-1-1 0 0,0 1 0 0 0,-1-9 1 0 0,0 11 157 0 0,0 1 0 0 0,0 0 0 0 0,0 0 0 0 0,-1 0 1 0 0,1-1-1 0 0,-1 1 0 0 0,1 0 0 0 0,-1 0 0 0 0,1 0 0 0 0,-1 0 1 0 0,1 0-1 0 0,-1 0 0 0 0,0 0 0 0 0,0 0 0 0 0,0 0 1 0 0,1 0-1 0 0,-1 0 0 0 0,0 0 0 0 0,0 1 0 0 0,0-1 1 0 0,0 0-1 0 0,0 1 0 0 0,-1-1 0 0 0,1 1 0 0 0,0-1 1 0 0,0 1-1 0 0,0-1 0 0 0,0 1 0 0 0,-1 0 0 0 0,1 0 0 0 0,0 0 1 0 0,-3-1-1 0 0,-2 1 4 0 0,0 0 0 0 0,0 0 0 0 0,0 1-1 0 0,0 0 1 0 0,-10 2 0 0 0,-19 8 1 0 0,1 1 0 0 0,0 2 0 0 0,-46 26 0 0 0,9-5 0 0 0,-4 1 0 0 0,-79 50 0 0 0,13 13-339 0 0,114-77 142 0 0,1 1 0 0 0,-45 50 0 0 0,65-66 99 0 0,1 0 0 0 0,0 1 0 0 0,0-1 0 0 0,1 1 1 0 0,0 0-1 0 0,-4 12 0 0 0,7-18 83 0 0,0 1 0 0 0,0-1 0 0 0,1 0 0 0 0,-1 0 0 0 0,1 1 0 0 0,0-1 0 0 0,-1 0 1 0 0,1 1-1 0 0,0-1 0 0 0,0 0 0 0 0,1 1 0 0 0,-1-1 0 0 0,0 0 0 0 0,1 1 0 0 0,0-1 0 0 0,-1 0 0 0 0,1 0 0 0 0,0 1 0 0 0,0-1 1 0 0,0 0-1 0 0,0 0 0 0 0,1 0 0 0 0,-1 0 0 0 0,0 0 0 0 0,1-1 0 0 0,0 1 0 0 0,-1 0 0 0 0,4 2 0 0 0,2 0 68 0 0,-1-1 1 0 0,0 1-1 0 0,1-1 0 0 0,0-1 0 0 0,0 1 1 0 0,0-1-1 0 0,0-1 0 0 0,0 1 0 0 0,9 0 0 0 0,12 0 354 0 0,29-1 0 0 0,-51-2-369 0 0,61-2 134 0 0,1-4 0 0 0,108-25 1 0 0,117-50-1466 0 0,-200 51 781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3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11975 0 0,'0'0'267'0'0,"0"0"42"0"0,1 1 17 0 0,5 3-172 0 0,-1 1 1 0 0,0 0 0 0 0,0 0 0 0 0,-1 0-1 0 0,1 0 1 0 0,-1 1 0 0 0,0 0 0 0 0,-1-1-1 0 0,1 1 1 0 0,-1 1 0 0 0,0-1 0 0 0,-1 0-1 0 0,1 1 1 0 0,2 12 0 0 0,-3-7 84 0 0,0-1 0 0 0,-1 0 1 0 0,0 1-1 0 0,0-1 0 0 0,-1 1 0 0 0,-1 0 1 0 0,0-1-1 0 0,-4 17 0 0 0,2-18-241 0 0,0-1-1 0 0,-1 0 0 0 0,0 0 1 0 0,0 0-1 0 0,-1 0 0 0 0,-12 15 1 0 0,3-6 33 0 0,-1-1 0 0 0,-17 15 0 0 0,-1-4 468 0 0,-1-2 1 0 0,-1-1-1 0 0,-74 38 0 0 0,75-45-525 0 0,-49 24-809 0 0,71-37-3648 0 0,1-2-1565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194 157 6447 0 0,'0'0'142'0'0,"0"0"22"0"0,0 0 13 0 0,0 0 55 0 0,0 0 181 0 0,0 0 78 0 0,0 0 18 0 0,0 0 71 0 0,0 0 286 0 0,0 0 124 0 0,0 0 30 0 0,0 0 4 0 0,0 0 0 0 0,0 0 0 0 0,0 0 0 0 0,0 0-137 0 0,0 3-508 0 0,-1-2-308 0 0,1 1 1 0 0,0-1 0 0 0,-1 0 0 0 0,1 1-1 0 0,-1-1 1 0 0,1 0 0 0 0,-1 0 0 0 0,0 1-1 0 0,0-1 1 0 0,1 0 0 0 0,-1 0-1 0 0,0 0 1 0 0,0 0 0 0 0,0 0 0 0 0,0 0-1 0 0,0 0 1 0 0,0 0 0 0 0,0-1 0 0 0,-1 1-1 0 0,1 0 1 0 0,0-1 0 0 0,0 1 0 0 0,-1-1-1 0 0,1 1 1 0 0,-2 0 0 0 0,-52 18 165 0 0,53-19 134 0 0,2 0 117 0 0,0 0 21 0 0,0 0 3 0 0,0 0 0 0 0,2-2-343 0 0,0 1-1 0 0,-1-1 1 0 0,1 1-1 0 0,0-1 1 0 0,0 1-1 0 0,0 0 1 0 0,4-2-1 0 0,-4 2-49 0 0,188-88 35 0 0,-175 82-143 0 0,36-13-11 0 0,2 2 0 0 0,0 2 0 0 0,1 3 0 0 0,78-10 0 0 0,-107 21 0 0 0,0 0 0 0 0,0 1 0 0 0,0 2 0 0 0,1 1 0 0 0,31 6 0 0 0,-52-7 0 0 0,-1 0 0 0 0,0 0 0 0 0,0 1 0 0 0,0-1 0 0 0,-1 1 0 0 0,1 0 0 0 0,0 0 0 0 0,-1 1 0 0 0,1-1 0 0 0,-1 1 0 0 0,6 5 0 0 0,-8-6 0 0 0,1 0 0 0 0,0 0 0 0 0,-1 0 0 0 0,0 0 0 0 0,1 0 0 0 0,-1 0 0 0 0,0 0 0 0 0,0 1 0 0 0,0-1 0 0 0,0 0 0 0 0,-1 1 0 0 0,1-1 0 0 0,-1 0 0 0 0,1 1 0 0 0,-1-1 0 0 0,0 1 0 0 0,0-1 0 0 0,0 1 0 0 0,0-1 0 0 0,-1 1 0 0 0,0 2 0 0 0,1-1 0 0 0,-1 0 0 0 0,0 0 0 0 0,0 0 0 0 0,0 0 0 0 0,-1 0 0 0 0,1 0 0 0 0,-1-1 0 0 0,0 1 0 0 0,0 0 0 0 0,-1-1 0 0 0,1 1 0 0 0,-1-1 0 0 0,1 0 0 0 0,-1 0 0 0 0,0 0 0 0 0,-4 3 0 0 0,-7 3 0 0 0,0 0 0 0 0,-1-1 0 0 0,0 0 0 0 0,0-1 0 0 0,-20 6 0 0 0,-83 19 0 0 0,44-14 0 0 0,34-6 0 0 0,-140 33 0 0 0,87-18 61 0 0,65-17-1005 0 0,-47 9 1 0 0,75-19 940 0 0,0 0 0 0 0,0 0 0 0 0,0 0 1 0 0,0 0-1 0 0,0 0 0 0 0,0 0 0 0 0,0 0 1 0 0,0 0-1 0 0,0 0 0 0 0,0 0 0 0 0,0 0 1 0 0,0 0-1 0 0,0 0 0 0 0,0 0 1 0 0,0 0-1 0 0,0 0 0 0 0,0 0 0 0 0,0 0 1 0 0,0 1-1 0 0,1-1 0 0 0,-1 0 0 0 0,0 0 1 0 0,0 0-1 0 0,0 0 0 0 0,0 0 1 0 0,0 0-1 0 0,0 0 0 0 0,0 0 0 0 0,0 0 1 0 0,0 0-1 0 0,0 0 0 0 0,0 0 0 0 0,0 0 1 0 0,0 0-1 0 0,0 0 0 0 0,0 0 1 0 0,-1 0-1 0 0,1 0 0 0 0,0 0 0 0 0,0 0 1 0 0,0 1-1 0 0,0-1 0 0 0,0 0 0 0 0,0 0 1 0 0,0 0-1 0 0,0 0 0 0 0,0 0 1 0 0,0 0-1 0 0,0 0 0 0 0,0 0 0 0 0,0 0 1 0 0,0 0-1 0 0,0 0 0 0 0,0 0 0 0 0,0 0 1 0 0,0 0-1 0 0,8 3-21 0 0,12 3 38 0 0,3-4-14 0 0,1 0 0 0 0,0-2 0 0 0,-1 0 0 0 0,29-5 0 0 0,-27 2 0 0 0,0 2 0 0 0,0 0 0 0 0,35 4 0 0 0,-57-3 0 0 0,0 1 0 0 0,0-1 0 0 0,0 1 0 0 0,0 0 0 0 0,0 0 0 0 0,-1 0 0 0 0,1 0 0 0 0,0 0 0 0 0,-1 0 0 0 0,1 1 0 0 0,-1-1 0 0 0,1 1 0 0 0,-1 0 0 0 0,0 0 0 0 0,1 0 0 0 0,-1 0 0 0 0,0 0 0 0 0,0 0 0 0 0,-1 1 0 0 0,1-1 0 0 0,0 1 0 0 0,-1-1 0 0 0,1 1 0 0 0,-1-1 0 0 0,0 1 0 0 0,0 0 0 0 0,0 0 0 0 0,0 4 0 0 0,1 3 0 0 0,-1 0 0 0 0,-1 1 0 0 0,0-1 0 0 0,0 0 0 0 0,-1 0 0 0 0,-4 19 0 0 0,-13 53 0 0 0,17-78 0 0 0,1-3 0 0 0,0 0 0 0 0,0 0 0 0 0,-1 1 0 0 0,1-1 0 0 0,0 0 0 0 0,-1 0 0 0 0,1 1 0 0 0,-1-1 0 0 0,0 0 0 0 0,1 0 0 0 0,-1 0 0 0 0,0 0 0 0 0,0 0 0 0 0,1 0 0 0 0,-1 0 0 0 0,0 0 0 0 0,0 0 0 0 0,0 0 0 0 0,-2 0 0 0 0,-2 3-2 0 0,-1 0 0 0 0,1-1 0 0 0,-1 0 0 0 0,0 0 0 0 0,0 0-1 0 0,-1-1 1 0 0,1 0 0 0 0,0 0 0 0 0,-10 1 0 0 0,-21 7 424 0 0,-41 13 1129 0 0,11-5-1511 0 0,23-3-40 0 0,-2-3 0 0 0,1-2 0 0 0,-64 6 0 0 0,98-15 0 0 0,11-1 0 0 0,0 0 0 0 0,0 0 0 0 0,0 0 0 0 0,-1 0 0 0 0,1 0 0 0 0,0 0 0 0 0,0 0 0 0 0,0 0 0 0 0,0 0 0 0 0,-1 0 0 0 0,1 0 0 0 0,0 0 0 0 0,0 0 0 0 0,0 0 0 0 0,0 0 0 0 0,-1 0 0 0 0,1 0 0 0 0,0 0 0 0 0,0 0 0 0 0,0-1 0 0 0,0 1 0 0 0,-1 0 0 0 0,1 0 0 0 0,0 0 0 0 0,0 0 0 0 0,0 0 0 0 0,0 0 0 0 0,0 0 0 0 0,0 0 0 0 0,-1-1 0 0 0,1 1 0 0 0,0 0 0 0 0,0 0 0 0 0,0 0 0 0 0,0 0 0 0 0,0 0 0 0 0,0-1 0 0 0,0 1 0 0 0,0 0 0 0 0,0 0 0 0 0,0 0 0 0 0,0 0 0 0 0,0-1 0 0 0,0 1 0 0 0,0 0 0 0 0,0 0 0 0 0,0 0 0 0 0,0 0 0 0 0,0-1 0 0 0,0 1 0 0 0,0 0 0 0 0,0 0 0 0 0,0 0 0 0 0,0 0 0 0 0,0-1 0 0 0,0 1 0 0 0,0 0 0 0 0,0 0 0 0 0,0 0 0 0 0,0 0 0 0 0,1 0 0 0 0,-1-1 0 0 0,0 1 0 0 0,0 0 0 0 0,0 0 0 0 0,0 0 0 0 0,0 0 0 0 0,10-10 0 0 0,-8 9 0 0 0,14-14-700 0 0,0 2 1 0 0,2 0-1 0 0,29-16 0 0 0,-35 22 67 0 0,-10 6 191 0 0,-2 1 220 0 0,0 2-164 0 0,6 15-612 0 0,-5-15 486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8:3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10135 0 0,'0'0'464'0'0,"0"0"-9"0"0,1 1-295 0 0,9 7 153 0 0,0-2 0 0 0,1 1 0 0 0,-1-1 0 0 0,19 7 0 0 0,-23-11-250 0 0,1 1 1 0 0,0 0 0 0 0,0 1-1 0 0,-1 0 1 0 0,0 0-1 0 0,0 0 1 0 0,0 1 0 0 0,7 7-1 0 0,16 15 995 0 0,-19-17-194 0 0,16 17 0 0 0,-23-24-648 0 0,0 1 1 0 0,0 0 0 0 0,-1 0-1 0 0,0 0 1 0 0,0 0 0 0 0,0 0-1 0 0,0 0 1 0 0,-1 1 0 0 0,2 5-1 0 0,-1-2 285 0 0,0 1-1 0 0,1-1 1 0 0,0 0-1 0 0,1 0 0 0 0,5 10 1 0 0,-7-15-489 0 0,-1-1 1 0 0,0 0 0 0 0,0 1-1 0 0,0-1 1 0 0,0 1 0 0 0,0-1-1 0 0,-1 1 1 0 0,1-1 0 0 0,-1 1-1 0 0,0-1 1 0 0,1 1 0 0 0,-1 0-1 0 0,0-1 1 0 0,-1 1 0 0 0,1-1-1 0 0,0 1 1 0 0,-1 0 0 0 0,1-1-1 0 0,-1 1 1 0 0,0-1 0 0 0,0 1-1 0 0,0-1 1 0 0,0 0 0 0 0,0 1-1 0 0,-1-1 1 0 0,1 0-1 0 0,-1 0 1 0 0,1 0 0 0 0,-1 0-1 0 0,-4 3 1 0 0,-2 2 263 0 0,-1 0 0 0 0,0-1 0 0 0,0 0 0 0 0,0-1 0 0 0,-20 9 0 0 0,-48 17-99 0 0,37-15-183 0 0,-58 30 0 0 0,94-44 6 0 0,3-2 0 0 0,0 0 0 0 0,0 1 0 0 0,0-1 0 0 0,1 1 0 0 0,-1 0 0 0 0,0-1 0 0 0,0 1 0 0 0,0 0 0 0 0,0-1 0 0 0,1 1 0 0 0,-1 0 0 0 0,0 0 0 0 0,1 0 0 0 0,-2 1 0 0 0,0 0-9 0 0,-4 9-251 0 0,5-10-1144 0 0,1-1-511 0 0,0 0-107 0 0,0 0-24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588 234 4607 0 0,'0'0'208'0'0,"-9"0"496"0"0,-11 1 216 0 0,0 1 0 0 0,1 1 0 0 0,-1 1 0 0 0,0 0 0 0 0,1 1 0 0 0,0 2 0 0 0,1 0 0 0 0,-1 0 0 0 0,-19 13 0 0 0,-7 1 1792 0 0,44-20-2325 0 0,1-1 101 0 0,0 0 21 0 0,0 0-66 0 0,0-2-428 0 0,1 1 0 0 0,0 0 0 0 0,0 0 0 0 0,-1-1 0 0 0,1 1-1 0 0,0 0 1 0 0,0 0 0 0 0,1 0 0 0 0,-1 0 0 0 0,0 1 0 0 0,2-3 0 0 0,0 1 43 0 0,22-15 819 0 0,34-19 0 0 0,-21 13-671 0 0,155-93-190 0 0,-164 97-93 0 0,70-38 240 0 0,-88 52-301 0 0,0 0 1 0 0,1 1 0 0 0,0 0-1 0 0,0 0 1 0 0,0 1 0 0 0,25-2-1 0 0,-36 5 111 0 0,1 0 0 0 0,-1 0-1 0 0,1 0 1 0 0,-1 0 0 0 0,1 0-1 0 0,-1 0 1 0 0,1 1 0 0 0,-1-1-1 0 0,1 0 1 0 0,-1 1 0 0 0,1-1-1 0 0,-1 1 1 0 0,0 0 0 0 0,1-1-1 0 0,-1 1 1 0 0,0 0 0 0 0,0 0-1 0 0,1 0 1 0 0,-1 0 0 0 0,0 0-1 0 0,0 0 1 0 0,0 0 0 0 0,0 0 0 0 0,1 2-1 0 0,-1 0-11 0 0,0 0-1 0 0,1 0 1 0 0,-1 0 0 0 0,0 0-1 0 0,-1 0 1 0 0,1 0 0 0 0,0 0-1 0 0,-1 0 1 0 0,0 0 0 0 0,0 5-1 0 0,0 1 40 0 0,-1 0 0 0 0,-1 0 0 0 0,0-1 0 0 0,0 1 0 0 0,0 0 0 0 0,-1-1 0 0 0,-1 0 0 0 0,1 1 0 0 0,-10 13 0 0 0,1-2 0 0 0,-2 0 0 0 0,-23 25 0 0 0,15-21 0 0 0,-2-2 0 0 0,0-1 0 0 0,-1 0 0 0 0,-38 22 0 0 0,-166 91 0 0 0,43-28 0 0 0,0 2 0 0 0,162-96 0 0 0,16-9 0 0 0,2 0 0 0 0,-1 1 0 0 0,0 0 0 0 0,1 0 0 0 0,-11 9 0 0 0,17-13 0 0 0,0 0 0 0 0,1 0 0 0 0,-1 0 0 0 0,0-1 0 0 0,0 1 0 0 0,0 0 0 0 0,0 0 0 0 0,0 0 0 0 0,1 0 0 0 0,-1 0 0 0 0,0 0 0 0 0,0 1 0 0 0,0-1 0 0 0,0 0 0 0 0,0 0 0 0 0,0 0 0 0 0,1 0 0 0 0,-1 0 0 0 0,0 0 0 0 0,0 0 0 0 0,0 0 0 0 0,0 0 0 0 0,0 0 0 0 0,0 0 0 0 0,0 0 0 0 0,1 0 0 0 0,-1 1 0 0 0,0-1 0 0 0,0 0 0 0 0,0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1 0 0 0,14-4 0 0 0,-12 3 0 0 0,95-16 0 0 0,1 4 0 0 0,124 1 0 0 0,-177 12 609 0 0,-1 1 0 0 0,48 10 0 0 0,-75-9-576 0 0,0 1 0 0 0,0 1 0 0 0,0 1 0 0 0,17 9 0 0 0,-30-14-33 0 0,-3-1 0 0 0,0 1 0 0 0,0-1 0 0 0,0 0 0 0 0,-1 1 0 0 0,1-1 0 0 0,0 1 0 0 0,0-1 0 0 0,0 1 0 0 0,-1 0 0 0 0,1-1 0 0 0,0 1 0 0 0,0 0 0 0 0,-1 0 0 0 0,1 0 0 0 0,-1-1 0 0 0,1 1 0 0 0,-1 0 0 0 0,1 1 0 0 0,4 5-64 0 0,-4-5-273 0 0,-1-2-138 0 0,0 0-1295 0 0,0 0-5056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10135 0 0,'0'0'231'0'0,"0"0"29"0"0,0 0 19 0 0,0 0 37 0 0,0 0 125 0 0,0 0 58 0 0,0 0 11 0 0,0 0 2 0 0,0 0 0 0 0,-1 2 0 0 0,-3 3-390 0 0,0 0-1 0 0,0-1 0 0 0,0 1 1 0 0,0-1-1 0 0,-1 0 0 0 0,0 0 0 0 0,0-1 1 0 0,-8 5-1 0 0,-49 21 1415 0 0,15-7-996 0 0,-26 18-540 0 0,-107 79 0 0 0,151-95 0 0 0,-35 36 0 0 0,61-56 0 0 0,-5 5 0 0 0,7-9 1 0 0,1 1 0 0 0,-1-1 0 0 0,1 1 0 0 0,0-1 0 0 0,-1 1-1 0 0,1 0 1 0 0,-1-1 0 0 0,1 1 0 0 0,0-1 0 0 0,0 1 0 0 0,-1 0 0 0 0,1-1-1 0 0,0 1 1 0 0,0 0 0 0 0,0-1 0 0 0,0 1 0 0 0,-1 0 0 0 0,1 0 0 0 0,0-1-1 0 0,0 1 1 0 0,1 0 0 0 0,-1-1 0 0 0,0 1 0 0 0,0 0 0 0 0,0-1 0 0 0,0 1-1 0 0,0 0 1 0 0,1-1 0 0 0,-1 1 0 0 0,0 0 0 0 0,1-1 0 0 0,-1 1 0 0 0,1-1-1 0 0,0 2 1 0 0,-1-2 41 0 0,1 1 23 0 0,-1 0 0 0 0,1 0 0 0 0,-1 0 0 0 0,1-1-1 0 0,0 1 1 0 0,-1 0 0 0 0,1-1 0 0 0,0 1 0 0 0,0-1-1 0 0,-1 1 1 0 0,1 0 0 0 0,0-1 0 0 0,0 0 0 0 0,0 1 0 0 0,0-1-1 0 0,1 1 1 0 0,18 3 495 0 0,-16-3-411 0 0,20 3-60 0 0,27 0 0 0 0,16 3-102 0 0,-36-3 13 0 0,0-1 0 0 0,1-1 0 0 0,40-3 0 0 0,-62 1-211 0 0,1-1 0 0 0,-1 0 0 0 0,0-1-1 0 0,0 0 1 0 0,0-1 0 0 0,0 0 0 0 0,0 0 0 0 0,0-1-1 0 0,11-7 1 0 0,-11 6-4087 0 0,-1-1-1316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0 13823 0 0,'0'0'315'0'0,"0"0"45"0"0,0 0 21 0 0,0 2-49 0 0,-2 9-311 0 0,0 0 0 0 0,0-1-1 0 0,-2 1 1 0 0,1 0 0 0 0,-10 19-1 0 0,-46 89-20 0 0,-99 149 0 0 0,19-75 336 0 0,-14-11 251 0 0,96-123 9 0 0,33-35-335 0 0,-23 28-1 0 0,19-19-274 0 0,16-20 35 0 0,1 0 1 0 0,0 1 0 0 0,-9 16-1 0 0,19-28 350 0 0,1-2 117 0 0,8-12 464 0 0,9-8-912 0 0,1 1 1 0 0,0 1-1 0 0,22-17 1 0 0,5-5-38 0 0,186-161-3 0 0,-205 182 0 0 0,30-17 0 0 0,-7 6 0 0 0,-35 22 0 0 0,-14 8 0 0 0,1 0 0 0 0,-1-1 0 0 0,1 1 0 0 0,-1 0 0 0 0,1 0 0 0 0,-1 0 0 0 0,1 0 0 0 0,0 0 0 0 0,-1 0 0 0 0,1 0 0 0 0,-1 0 0 0 0,1 0 0 0 0,-1 0 0 0 0,1 0 0 0 0,-1 0 0 0 0,1 0 0 0 0,-1 1 0 0 0,2-1 0 0 0,-1 2 0 0 0,1-1 0 0 0,-1 1 0 0 0,1-1 0 0 0,-1 1 0 0 0,0 0 0 0 0,0 0 0 0 0,0-1 0 0 0,0 1 0 0 0,0 0 0 0 0,0 0 0 0 0,0 0 0 0 0,0 0 0 0 0,-1 0 0 0 0,1 0 0 0 0,-1 1 0 0 0,0-1 0 0 0,1 3 0 0 0,0 38 0 0 0,-3-23 0 0 0,-1-1 0 0 0,0 0 0 0 0,-2 0 0 0 0,0 0 0 0 0,-1-1 0 0 0,-15 32 0 0 0,-24 32 0 0 0,24-47 0 0 0,15-24-340 0 0,6-8 84 0 0,0-2 23 0 0,0 1-720 0 0,0-2-1013 0 0,0 0-3830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 11975 0 0,'0'0'267'0'0,"-2"1"42"0"0,-73 33 863 0 0,74-33-685 0 0,1-1 22 0 0,0 0 3 0 0,0 0 0 0 0,0 0 0 0 0,0 0 0 0 0,0 0 0 0 0,7-1-58 0 0,0 1 0 0 0,-1-2-1 0 0,1 1 1 0 0,12-5 0 0 0,11-2 349 0 0,-12 4-517 0 0,-1-1 0 0 0,1 0 0 0 0,18-10 0 0 0,-17 8-310 0 0,3-1-109 0 0,-21 8-563 0 0,-1 0-257 0 0,0 0-1150 0 0,0 0-4380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10135 0 0,'0'0'231'0'0,"2"0"29"0"0,-2 1-245 0 0,1-1-1 0 0,-1 0 1 0 0,0 0-1 0 0,0 0 1 0 0,1 0-1 0 0,-1 0 1 0 0,0 0-1 0 0,0 0 1 0 0,1 1-1 0 0,-1-1 1 0 0,0 0-1 0 0,0 0 1 0 0,0 0-1 0 0,1 0 1 0 0,-1 1 0 0 0,0-1-1 0 0,0 0 1 0 0,0 0-1 0 0,0 1 1 0 0,1-1-1 0 0,-1 0 1 0 0,0 0-1 0 0,0 0 1 0 0,0 1-1 0 0,0-1 1 0 0,0 0-1 0 0,0 1 1 0 0,0-1 0 0 0,0 0-1 0 0,0 0 1 0 0,0 1-1 0 0,0-1 1 0 0,0 0-1 0 0,0 0 1 0 0,0 1-1 0 0,-7 11 497 0 0,-18 14 324 0 0,19-20-659 0 0,-127 132 816 0 0,48-45 507 0 0,62-70-1407 0 0,-8 9-55 0 0,-30 39-1 0 0,58-67-37 0 0,-1 1 13 0 0,1 0 0 0 0,-1 1 0 0 0,1-1 1 0 0,0 1-1 0 0,-4 11 0 0 0,7-15 359 0 0,2-2 117 0 0,9 1-119 0 0,0 0 0 0 0,0-1 0 0 0,1 0 0 0 0,-1-1 0 0 0,0 0 0 0 0,0 0 0 0 0,20-7 0 0 0,-8 1-298 0 0,-1-1 0 0 0,38-19 0 0 0,-25 11-71 0 0,-28 13 0 0 0,1 0 0 0 0,-1-1 0 0 0,1 0 0 0 0,-1 0 0 0 0,0 0 0 0 0,0-1 0 0 0,-1 0 0 0 0,1 0 0 0 0,-1-1 0 0 0,-1 0 0 0 0,9-10 0 0 0,-5 5 0 0 0,-6 7 0 0 0,-1 1 0 0 0,1-1 0 0 0,-1 0 0 0 0,4-7 0 0 0,-5 9 0 0 0,-1 0 0 0 0,1 1 0 0 0,-1-1 0 0 0,0 0 0 0 0,0 0 0 0 0,1 0 0 0 0,-1 0 0 0 0,0 1 0 0 0,-1-1 0 0 0,1 0 0 0 0,0 0 0 0 0,0 0 0 0 0,-1 0 0 0 0,1 1 0 0 0,-2-3 0 0 0,-7-23-134 0 0,0 1 1 0 0,-6-36-1 0 0,15 61 106 0 0,-1-2-75 0 0,1 0 0 0 0,-1 0 0 0 0,0 0 0 0 0,0 0-1 0 0,0 0 1 0 0,0 0 0 0 0,-1 0 0 0 0,1 1 0 0 0,-1-1 0 0 0,1 0 0 0 0,-1 1 0 0 0,0-1-1 0 0,0 1 1 0 0,-3-3 0 0 0,4 4 30 0 0,0 0 1 0 0,0 0-1 0 0,-1 0 0 0 0,1 0 0 0 0,0 0 0 0 0,-1 0 0 0 0,1 0 1 0 0,-1 0-1 0 0,1 0 0 0 0,-1 1 0 0 0,1-1 0 0 0,-3 0 1 0 0,3 1-438 0 0,1 0-138 0 0,0 0-572 0 0,0 0-253 0 0,0 0-51 0 0,0 0-11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17503 0 0,'0'0'399'0'0,"-4"8"540"0"0,-68 96-357 0 0,45-60-582 0 0,-58 85 0 0 0,59-95 0 0 0,-29 33 0 0 0,41-51-31 0 0,9-9-129 0 0,0-1 1 0 0,-1-1-1 0 0,1 1 1 0 0,-12 7-1 0 0,16-12-793 0 0,1-1-58 0 0,0 0-12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15663 0 0,'0'0'344'0'0,"0"0"72"0"0,0 0 8 0 0,0 0 24 0 0,0 0-360 0 0,0 0-88 0 0,-2 10 0 0 0,-2 1 0 0 0,2 1-392 0 0,1 3-96 0 0,-3-3-24 0 0,4 4 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15663 0 0,'0'0'356'0'0,"-1"1"50"0"0,-9 32 87 0 0,-6 11-28 0 0,7-25-465 0 0,-1 3 0 0 0,-1 0 0 0 0,0-1 0 0 0,-2 0 0 0 0,-20 24 0 0 0,-48 38 359 0 0,73-75-282 0 0,4-4 72 0 0,0 1 0 0 0,1-1 0 0 0,0 1-1 0 0,-6 9 1 0 0,6-9 25 0 0,0 1 0 0 0,-1-1-1 0 0,-6 8 1 0 0,-6 4-42 0 0,4-6-124 0 0,1 1 0 0 0,1 0 1 0 0,-15 21-1 0 0,24-30-8 0 0,0 0 0 0 0,0-1 0 0 0,0 1 0 0 0,0 0 0 0 0,0 0 0 0 0,1 0 0 0 0,0 0 0 0 0,-1 5 0 0 0,-2 11 0 0 0,2-9 0 0 0,3 1 0 0 0,-1-10 1 0 0,0 0 0 0 0,0 0 0 0 0,0 0 0 0 0,0 0 0 0 0,0 0 0 0 0,0 0 0 0 0,0 0 0 0 0,0 0 0 0 0,0-1 0 0 0,1 1 0 0 0,-1 0 0 0 0,0-1 0 0 0,0 1 0 0 0,1-1 0 0 0,-1 1 0 0 0,0-1 0 0 0,1 0 0 0 0,-1 1-1 0 0,0-1 1 0 0,1 0 0 0 0,-1 0 0 0 0,1 0 0 0 0,-1 0 0 0 0,0 0 0 0 0,1 0 0 0 0,-1-1 0 0 0,1 1 0 0 0,0-1 0 0 0,7-1-139 0 0,-1 0 0 0 0,0-1 0 0 0,11-5 0 0 0,-13 6-167 0 0,48-26-2614 0 0,-22 10-2877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51 122 11975 0 0,'-1'2'547'0'0,"-15"31"136"0"0,10-20-27 0 0,-8 22-1 0 0,12-31-405 0 0,1 1 1 0 0,0 0-1 0 0,0 0 0 0 0,0 0 0 0 0,1-1 0 0 0,0 1 0 0 0,0 0 0 0 0,1 9 0 0 0,-1-13-181 0 0,0 1-1 0 0,1-1 1 0 0,-1 1 0 0 0,0-1-1 0 0,1 1 1 0 0,0-1-1 0 0,-1 1 1 0 0,1-1 0 0 0,0 0-1 0 0,0 1 1 0 0,0-1-1 0 0,0 0 1 0 0,0 0 0 0 0,0 1-1 0 0,0-1 1 0 0,0 0-1 0 0,0 0 1 0 0,0 0-1 0 0,1-1 1 0 0,-1 1 0 0 0,0 0-1 0 0,1 0 1 0 0,-1-1-1 0 0,1 1 1 0 0,-1-1 0 0 0,1 1-1 0 0,-1-1 1 0 0,1 1-1 0 0,-1-1 1 0 0,1 0 0 0 0,-1 0-1 0 0,1 0 1 0 0,-1 0-1 0 0,1 0 1 0 0,2 0-1 0 0,6-2 248 0 0,-1 1 0 0 0,0-1-1 0 0,0 0 1 0 0,14-6-1 0 0,-21 8-266 0 0,35-15 294 0 0,49-27-1 0 0,-9 4 512 0 0,-74 36-719 0 0,31-13-73 0 0,37-23 0 0 0,-62 33-182 0 0,-1-1-1 0 0,1 0 0 0 0,-2 0 1 0 0,1-1-1 0 0,-1 0 1 0 0,0 0-1 0 0,0 0 0 0 0,-1-1 1 0 0,9-14-1 0 0,-14 22 83 0 0,-1-1-1 0 0,1 0 0 0 0,-1 0 1 0 0,0 0-1 0 0,1 0 1 0 0,-1 0-1 0 0,0 0 0 0 0,0 0 1 0 0,0 0-1 0 0,0 0 1 0 0,0 0-1 0 0,0 0 0 0 0,0 0 1 0 0,0 0-1 0 0,0 0 1 0 0,0 0-1 0 0,0 0 1 0 0,-1 0-1 0 0,1 0 0 0 0,0 0 1 0 0,-1 0-1 0 0,1 0 1 0 0,-1 0-1 0 0,1 0 0 0 0,-1 1 1 0 0,0-3-1 0 0,-1 2-23 0 0,1-1 0 0 0,-1 1-1 0 0,1 0 1 0 0,-1 0 0 0 0,1 0 0 0 0,-1 0-1 0 0,0 0 1 0 0,0 0 0 0 0,1 0 0 0 0,-1 0-1 0 0,0 1 1 0 0,0-1 0 0 0,0 1-1 0 0,-3-1 1 0 0,-2 0 62 0 0,-1 1 0 0 0,1 1 0 0 0,0-1 0 0 0,0 1 0 0 0,-1 0 0 0 0,1 1 0 0 0,-9 3 0 0 0,-51 20 0 0 0,62-22 0 0 0,-12 5 0 0 0,1 0 0 0 0,0 1 0 0 0,0 1 0 0 0,1 1 0 0 0,0 0 0 0 0,-13 14 0 0 0,-7 11 0 0 0,-30 39 0 0 0,47-52 0 0 0,1 0 0 0 0,-16 29 0 0 0,26-38 0 0 0,0 1 0 0 0,0-1 0 0 0,2 1 0 0 0,0 0 0 0 0,-5 24 0 0 0,9-35 60 0 0,1 0 0 0 0,-1 0 0 0 0,1 0 0 0 0,0 0-1 0 0,1 0 1 0 0,-1 0 0 0 0,1-1 0 0 0,0 1 0 0 0,0 0 0 0 0,0 0 0 0 0,0 0-1 0 0,3 4 1 0 0,-3-6-46 0 0,0 0 0 0 0,0 0 0 0 0,0-1-1 0 0,0 1 1 0 0,0 0 0 0 0,1-1 0 0 0,-1 1-1 0 0,0-1 1 0 0,1 0 0 0 0,0 1 0 0 0,-1-1-1 0 0,1 0 1 0 0,0 0 0 0 0,-1 0 0 0 0,1 0-1 0 0,0 0 1 0 0,0 0 0 0 0,0-1 0 0 0,0 1 0 0 0,0 0-1 0 0,0-1 1 0 0,0 0 0 0 0,0 1 0 0 0,0-1-1 0 0,3 0 1 0 0,1-1-519 0 0,1 0 0 0 0,-1 0 1 0 0,1-1-1 0 0,-1 1 0 0 0,6-4 0 0 0,16-6-5978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13823 0 0,'-28'10'301'0'0,"2"2"-1"0"0,-1 0 0 0 0,1 2 0 0 0,-27 19 1 0 0,45-27-291 0 0,-15 9 245 0 0,1 1 0 0 0,1 2 0 0 0,0 0 0 0 0,2 1 0 0 0,0 1 0 0 0,1 1 0 0 0,-27 39 0 0 0,40-50-255 0 0,-1-1 0 0 0,1 1 0 0 0,-4 12 0 0 0,8-11 0 0 0,2-10 0 0 0,-1 0 0 0 0,1 0 0 0 0,0 0 0 0 0,0 0 0 0 0,0 0 0 0 0,0 0 0 0 0,0 0 0 0 0,0-1 0 0 0,1 1 0 0 0,-1 0 0 0 0,0-1 0 0 0,0 1 0 0 0,1-1 0 0 0,-1 1 0 0 0,0-1 0 0 0,1 1 0 0 0,2-1 0 0 0,26 5 0 0 0,-27-5 0 0 0,14 2 35 0 0,-1-1 183 0 0,0 0-1 0 0,-1 2 1 0 0,1 0-1 0 0,17 5 1 0 0,-29-6-168 0 0,1 0 1 0 0,0 0-1 0 0,-1 1 1 0 0,1-1-1 0 0,-1 1 1 0 0,0 0-1 0 0,0 0 1 0 0,0 1-1 0 0,0-1 1 0 0,0 1-1 0 0,-1 0 1 0 0,0 0 0 0 0,0 0-1 0 0,0 0 1 0 0,0 1-1 0 0,0-1 1 0 0,1 6-1 0 0,-2-6 57 0 0,0 1 0 0 0,0 0 0 0 0,-1-1 0 0 0,0 1-1 0 0,0 0 1 0 0,0 0 0 0 0,0 0 0 0 0,-1 0 0 0 0,0 0 0 0 0,0 0 0 0 0,0 0-1 0 0,-1 0 1 0 0,0 0 0 0 0,0 0 0 0 0,0-1 0 0 0,0 1 0 0 0,-1 0 0 0 0,0-1-1 0 0,0 1 1 0 0,0-1 0 0 0,0 1 0 0 0,-1-1 0 0 0,0 0 0 0 0,1 0 0 0 0,-2 0-1 0 0,1 0 1 0 0,-6 5 0 0 0,-4 1 33 0 0,1 0 0 0 0,-2 0 0 0 0,1-2 0 0 0,-1 0 0 0 0,-1 0 0 0 0,1-1 0 0 0,-32 10 0 0 0,32-14-227 0 0,-1 1-1 0 0,0-2 0 0 0,-1 0 1 0 0,1-1-1 0 0,0 0 1 0 0,0-1-1 0 0,-1-1 0 0 0,1-1 1 0 0,-16-3-1 0 0,19 1-1297 0 0,1-1-3888 0 0,2-2-1609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839 578 8287 0 0,'-3'1'382'0'0,"-39"8"112"0"0,30-8-339 0 0,0 1 0 0 0,-12 5-1 0 0,23-7 333 0 0,1 0 22 0 0,0 0 71 0 0,0 0 286 0 0,0 0 124 0 0,0 0 30 0 0,0 0-1017 0 0,5-2 863 0 0,6-11-511 0 0,-5 5-210 0 0,0-2-1 0 0,0 1 1 0 0,-1-1-1 0 0,0 1 1 0 0,6-19-1 0 0,9-52 1225 0 0,-13 51-1117 0 0,2-7-48 0 0,1 1 0 0 0,2 1 0 0 0,2 0 0 0 0,1 0 0 0 0,1 2 0 0 0,2 0 0 0 0,24-32 0 0 0,-33 50-660 0 0,0 1-1 0 0,0-1 0 0 0,11-29 1 0 0,-18 34 306 0 0,-2 9 150 0 0,0 0-1 0 0,0 0 1 0 0,0 0-1 0 0,0-1 0 0 0,0 1 1 0 0,0 0-1 0 0,0 0 1 0 0,0-1-1 0 0,0 1 1 0 0,0 0-1 0 0,0 0 0 0 0,0 0 1 0 0,0-1-1 0 0,-1 1 1 0 0,1 0-1 0 0,0 0 1 0 0,0 0-1 0 0,0-1 0 0 0,0 1 1 0 0,0 0-1 0 0,0 0 1 0 0,-1 0-1 0 0,1 0 1 0 0,0-1-1 0 0,0 1 0 0 0,0 0 1 0 0,-1 0-1 0 0,0 0 1 0 0,0 0 0 0 0,0 0 0 0 0,0 0 0 0 0,0 0 0 0 0,0 0 0 0 0,1 1 0 0 0,-1-1 0 0 0,0 0 0 0 0,0 0 0 0 0,0 1 0 0 0,0-1 0 0 0,0 1 0 0 0,0-1 0 0 0,1 1 0 0 0,-1-1 0 0 0,-1 2 0 0 0,-15 13 0 0 0,14-12 0 0 0,-21 22 0 0 0,1 1 0 0 0,2 2 0 0 0,-23 37 0 0 0,-13 17 0 0 0,7-16 0 0 0,-108 145 0 0 0,15 12 0 0 0,112-164 0 0 0,-34 89 0 0 0,11-27 0 0 0,49-109 0 0 0,-1 0 0 0 0,0 0 0 0 0,-1-1 0 0 0,-1 0 0 0 0,1-1 0 0 0,-2 1 0 0 0,0-2 0 0 0,-11 11 0 0 0,18-18 0 0 0,-29 26 0 0 0,-58 40 0 0 0,33-26 0 0 0,35-26 0 0 0,-4-3-777 0 0,24-13-3260 0 0,1 0-1381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29 125 15663 0 0,'0'0'356'0'0,"-2"0"50"0"0,0 0-344 0 0,1 0 0 0 0,0 0 1 0 0,-1 0-1 0 0,1 1 0 0 0,-1-1 1 0 0,1 0-1 0 0,-1 1 0 0 0,1-1 1 0 0,0 1-1 0 0,0 0 1 0 0,-1 0-1 0 0,0 0 0 0 0,1 0-56 0 0,1-1-1 0 0,-1 0 0 0 0,1 0 1 0 0,0 0-1 0 0,-1 1 1 0 0,1-1-1 0 0,-1 0 0 0 0,1 1 1 0 0,0-1-1 0 0,-1 0 0 0 0,1 1 1 0 0,0-1-1 0 0,0 1 1 0 0,-1-1-1 0 0,1 0 0 0 0,0 1 1 0 0,0-1-1 0 0,-1 1 1 0 0,1-1-1 0 0,0 1 0 0 0,0-1 1 0 0,0 1-1 0 0,0-1 0 0 0,0 1 1 0 0,4 3 8 0 0,-4-3-15 0 0,2 0 28 0 0,0 1-1 0 0,0-1 1 0 0,0 1-1 0 0,0-1 1 0 0,0 0-1 0 0,0 0 1 0 0,0 0-1 0 0,1 0 1 0 0,-1 0-1 0 0,0-1 1 0 0,1 1-1 0 0,-1-1 1 0 0,0 1-1 0 0,1-1 1 0 0,-1 0-1 0 0,4 0 1 0 0,4-1 234 0 0,0 0 1 0 0,17-4-1 0 0,-13 3-64 0 0,98-25 1301 0 0,-58 13-948 0 0,28-14 26 0 0,1 0-544 0 0,-42 18-444 0 0,58-14-76 0 0,-34 10-5584 0 0,-34 9-172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11975 0 0,'0'0'267'0'0,"0"0"42"0"0,0 0 17 0 0,0 0-28 0 0,0 0-126 0 0,-1 2 204 0 0,1-2-354 0 0,-3 4 173 0 0,0 0 1 0 0,0 0 0 0 0,0 0 0 0 0,0 0 0 0 0,0-1 0 0 0,-1 1-1 0 0,-7 5 1 0 0,-82 59-180 0 0,72-54-16 0 0,2 0 0 0 0,0 2 0 0 0,1 0 0 0 0,1 1 0 0 0,-16 20 0 0 0,31-35 8 0 0,0 1 0 0 0,0 0 0 0 0,0 0 0 0 0,1 0 0 0 0,0 0 0 0 0,-1 0 0 0 0,1 0 0 0 0,-1 6 0 0 0,2-8 363 0 0,0 2 344 0 0,0-2-694 0 0,0-1 0 0 0,0 0 1 0 0,0 0-1 0 0,-1 0 0 0 0,1 0 1 0 0,0 1-1 0 0,0-1 0 0 0,0 0 1 0 0,0 0-1 0 0,0 0 0 0 0,0 1 1 0 0,0-1-1 0 0,0 0 0 0 0,0 0 1 0 0,0 0-1 0 0,0 0 0 0 0,0 1 1 0 0,0-1-1 0 0,0 0 0 0 0,0 0 1 0 0,0 0-1 0 0,0 1 0 0 0,1-1 1 0 0,-1 0-1 0 0,0 0 0 0 0,0 0 1 0 0,0 0-1 0 0,0 1 0 0 0,0-1 1 0 0,0 0-1 0 0,0 0 0 0 0,1 0 1 0 0,-1 0-1 0 0,0 0 0 0 0,0 1 1 0 0,0-1-1 0 0,0 0 0 0 0,0 0 1 0 0,1 0-1 0 0,-1 0 0 0 0,9 4 37 0 0,0-1 0 0 0,1 0-1 0 0,-1 0 1 0 0,1-1 0 0 0,-1 0-1 0 0,1-1 1 0 0,0 0 0 0 0,15 0-1 0 0,82-11 1322 0 0,-85 8-1229 0 0,-5-1-146 0 0,0 0-1 0 0,1 0 1 0 0,-1-2-1 0 0,23-9 1 0 0,-30 9-5 0 0,0 1 1 0 0,-1-1 0 0 0,0-1 0 0 0,1 0 0 0 0,-2 0 0 0 0,1-1 0 0 0,-1 0-1 0 0,10-11 1 0 0,-12 12 185 0 0,-1-1 0 0 0,1 1-1 0 0,-1-1 1 0 0,-1 0 0 0 0,1 0 0 0 0,-1-1-1 0 0,0 1 1 0 0,-1-1 0 0 0,0 0-1 0 0,3-10 1 0 0,-6 16-263 0 0,0 0-1 0 0,0-1 1 0 0,0 1-1 0 0,0 0 1 0 0,0-1-1 0 0,0 1 1 0 0,0 0-1 0 0,-1-1 1 0 0,1 1-1 0 0,-1 0 1 0 0,0-1-1 0 0,0 1 1 0 0,0 0-1 0 0,0 0 1 0 0,0 0-1 0 0,0 0 1 0 0,0 0-1 0 0,-1 0 1 0 0,1 0-1 0 0,-1 0 1 0 0,0 1-1 0 0,1-1 1 0 0,-1 0 0 0 0,0 1-1 0 0,0-1 1 0 0,0 1-1 0 0,0 0 1 0 0,0 0-1 0 0,0 0 1 0 0,0 0-1 0 0,0 0 1 0 0,-1 0-1 0 0,1 0 1 0 0,0 1-1 0 0,-1-1 1 0 0,-4 1-1 0 0,-91 1-5509 0 0,86-5 4897 0 0,10 1-3016 0 0,2 3 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1 550 13823 0 0,'0'0'630'0'0,"0"0"-13"0"0,0-9-368 0 0,0-4 510 0 0,1 1-1 0 0,3-14 1 0 0,-2 17-130 0 0,0-1-1 0 0,-1 0 1 0 0,0 0 0 0 0,-1 1-1 0 0,-1-11 1 0 0,1 15-483 0 0,-1 1-1 0 0,1-1 1 0 0,0 1-1 0 0,0-1 1 0 0,1 1-1 0 0,-1-1 1 0 0,1 1-1 0 0,0-1 1 0 0,0 1-1 0 0,1 0 1 0 0,-1 0-1 0 0,1-1 1 0 0,2-4-1 0 0,1 3-128 0 0,0-1-1 0 0,0 0 0 0 0,0 1 1 0 0,1 0-1 0 0,-1 1 1 0 0,11-9-1 0 0,28-18-16 0 0,69-37 0 0 0,-65 40 0 0 0,4 0 0 0 0,1 2 0 0 0,2 3 0 0 0,108-34 0 0 0,-155 55-47 0 0,88-21-2199 0 0,-77 21-2995 0 0,-2-2-1641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10135 0 0,'0'0'464'0'0,"0"0"-9"0"0,0 0-223 0 0,0 0 156 0 0,0 0 100 0 0,0 0 21 0 0,0 2 3 0 0,3 9-4 0 0,0 0 0 0 0,1 0 0 0 0,0 0 0 0 0,1-1 1 0 0,8 14-1 0 0,-5-9 55 0 0,10 25 1 0 0,-10-18-249 0 0,-1-1 0 0 0,-1 2 0 0 0,-1-1 0 0 0,4 43 0 0 0,-9-57-288 0 0,0 0 0 0 0,0 0 0 0 0,-1 0 1 0 0,0 0-1 0 0,0 0 0 0 0,-1 0 0 0 0,0 0 0 0 0,-1-1 1 0 0,0 1-1 0 0,0-1 0 0 0,0 1 0 0 0,-1-1 0 0 0,0 0 0 0 0,0-1 1 0 0,-1 1-1 0 0,0-1 0 0 0,-9 9 0 0 0,5-5-27 0 0,0-1 0 0 0,-1-1 0 0 0,0 0 0 0 0,0 0 0 0 0,-1-1 0 0 0,0 0 0 0 0,0-1 0 0 0,-15 6 0 0 0,9-5-38 0 0,4-1-218 0 0,-1-1 1 0 0,0 0-1 0 0,0-1 1 0 0,0-1-1 0 0,-1 0 1 0 0,-23 1 0 0 0,38-4 245 0 0,0-1 1 0 0,0 1 0 0 0,0-1 0 0 0,0 1 0 0 0,-1-1-1 0 0,1 1 1 0 0,0-1 0 0 0,0 0 0 0 0,0 1-1 0 0,0-1 1 0 0,0 1 0 0 0,1-1 0 0 0,-1 1 0 0 0,0-1-1 0 0,0 0 1 0 0,0 1 0 0 0,1-1 0 0 0,-1 0 9 0 0,1-3-122 0 0,0 1-1 0 0,1-1 0 0 0,0 0 0 0 0,0 0 1 0 0,0 1-1 0 0,0-1 0 0 0,1 1 1 0 0,-1-1-1 0 0,1 1 0 0 0,5-5 0 0 0,35-27-2219 0 0,-30 26 1777 0 0,25-19-970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69 13823 0 0,'0'-2'61'0'0,"1"-1"11"0"0,0 1 0 0 0,-1 0 0 0 0,1-1 0 0 0,-1 1 0 0 0,0 0 0 0 0,1-1 0 0 0,-1 1 0 0 0,0-1 0 0 0,0 1-1 0 0,-1-1 1 0 0,1 1 0 0 0,0 0 0 0 0,-1-1 0 0 0,1 1 0 0 0,-1 0 0 0 0,0-1 0 0 0,0 1 0 0 0,0 0 0 0 0,-2-4 0 0 0,1 4-62 0 0,-4-8 63 0 0,6 9 292 0 0,0-2 366 0 0,0 3-704 0 0,0 0 0 0 0,0 0 0 0 0,0 0-1 0 0,0 0 1 0 0,0 0 0 0 0,0 0 0 0 0,0 1 0 0 0,0-1-1 0 0,0 0 1 0 0,0 0 0 0 0,0 0 0 0 0,0 0-1 0 0,0 0 1 0 0,0 0 0 0 0,0 0 0 0 0,0 0 0 0 0,0 0-1 0 0,0 0 1 0 0,0 0 0 0 0,0 0 0 0 0,0 0-1 0 0,0 0 1 0 0,0 0 0 0 0,0 0 0 0 0,0 0 0 0 0,-1 0-1 0 0,1 0 1 0 0,0 0 0 0 0,0 0 0 0 0,0-1-1 0 0,0 1 1 0 0,-12 30-21 0 0,-1-1 1 0 0,-19 30-1 0 0,7-12-9 0 0,-171 296 2051 0 0,137-244-2048 0 0,-25 39 0 0 0,49-81 0 0 0,23-36 0 0 0,0-1 0 0 0,-20 25 0 0 0,7-16 0 0 0,2 0 0 0 0,2 2 0 0 0,-29 52 0 0 0,46-75 0 0 0,0-4-201 0 0,3-3-850 0 0,1-1-385 0 0,0 0-78 0 0,0 0-20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15663 0 0,'0'0'356'0'0,"0"0"50"0"0,0 0 20 0 0,0-1-42 0 0,0 0-371 0 0,0 0-1 0 0,0 0 1 0 0,1 0 0 0 0,-1 0-1 0 0,0 0 1 0 0,1 0-1 0 0,-1 0 1 0 0,0 0-1 0 0,1 0 1 0 0,-1 0 0 0 0,1 1-1 0 0,-1-1 1 0 0,1 0-1 0 0,0 0 1 0 0,-1 1-1 0 0,1-1 1 0 0,0 0-1 0 0,0 1 1 0 0,-1-1 0 0 0,1 0-1 0 0,0 1 1 0 0,0-1-1 0 0,0 1 1 0 0,0-1-1 0 0,0 1 1 0 0,0 0 0 0 0,-1-1-1 0 0,1 1 1 0 0,0 0-1 0 0,0 0 1 0 0,0 0-1 0 0,2-1 1 0 0,1 1 156 0 0,36-10 358 0 0,1 3 0 0 0,64-5 0 0 0,-18 4-504 0 0,-13-2-23 0 0,196-28 0 0 0,-270 38 0 0 0,166-37-4202 0 0,-138 28 2668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13823 0 0,'0'0'630'0'0,"0"0"-13"0"0,-2 1-393 0 0,-252 379 1178 0 0,99-136-723 0 0,111-181-679 0 0,-137 215 0 0 0,105-164 0 0 0,1-3 0 0 0,71-104 360 0 0,-1 0 0 0 0,0 0 0 0 0,-10 11 0 0 0,14-17 83 0 0,-4-7-278 0 0,5 3-165 0 0,-1 0 0 0 0,1 0 0 0 0,0 0 0 0 0,0 0 0 0 0,0 0 0 0 0,0 0 0 0 0,0 0 0 0 0,1 0 0 0 0,-1 0 0 0 0,1 0 0 0 0,0 0 0 0 0,0 0 0 0 0,0 0 0 0 0,0 0 0 0 0,0 0 0 0 0,3-3 0 0 0,3-5 0 0 0,1-1 0 0 0,10-12 0 0 0,8-8 0 0 0,1 1 0 0 0,2 1 0 0 0,44-35 0 0 0,-67 60 0 0 0,1 0 0 0 0,0 0 0 0 0,1 1 0 0 0,-1 0 0 0 0,1 0 0 0 0,0 1 0 0 0,16-5 0 0 0,-20 8 0 0 0,-1-1 0 0 0,2 0 0 0 0,-1 1 0 0 0,0 0 0 0 0,0 0 0 0 0,0 0 0 0 0,0 1 0 0 0,0-1 0 0 0,0 1 0 0 0,0 0 0 0 0,0 0 0 0 0,-1 0 0 0 0,1 1 0 0 0,0-1 0 0 0,0 1 0 0 0,-1 0 0 0 0,1 0 0 0 0,3 4 0 0 0,0-1 0 0 0,3 2 0 0 0,1 1 0 0 0,-2 0 0 0 0,17 18 0 0 0,-24-23 0 0 0,1 1 0 0 0,-1-1 0 0 0,1 1 0 0 0,-1 0 0 0 0,-1-1 0 0 0,1 1 0 0 0,0 0 0 0 0,-1 0 0 0 0,0 0 0 0 0,0 1 0 0 0,0-1 0 0 0,0 0 0 0 0,-1 0 0 0 0,0 0 0 0 0,0 8 0 0 0,0-7 118 0 0,-1 0-1 0 0,0 1 1 0 0,0-1-1 0 0,0 0 1 0 0,-1 0-1 0 0,0 0 1 0 0,0 0-1 0 0,0 0 1 0 0,-1-1-1 0 0,1 1 1 0 0,-1-1-1 0 0,-4 6 1 0 0,-3 1 96 0 0,-1 0 1 0 0,-21 18-1 0 0,-3 2-538 0 0,33-30-727 0 0,2-1-385 0 0,0 0-78 0 0,0 0-20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63 15663 0 0,'0'0'356'0'0,"0"0"50"0"0,0 0 20 0 0,-1 2-42 0 0,0 0-277 0 0,-2 0-65 0 0,0 14-43 0 0,3-6 1 0 0,3 1 0 0 0,-1-9 60 0 0,-1 1 0 0 0,1-1 0 0 0,0 1 0 0 0,1-1 0 0 0,-1 0 0 0 0,0 0 0 0 0,1 0 0 0 0,-1 0 0 0 0,1 0 0 0 0,0-1 0 0 0,0 1 0 0 0,-1-1 0 0 0,1 0 0 0 0,0 0 0 0 0,0 0 0 0 0,5 1 0 0 0,-4-1 19 0 0,0 0-1 0 0,0-1 1 0 0,0 1-1 0 0,0-1 1 0 0,0 0-1 0 0,0 0 0 0 0,0-1 1 0 0,0 1-1 0 0,0-1 1 0 0,0 0-1 0 0,0 0 1 0 0,6-2-1 0 0,1-2-78 0 0,0-1 0 0 0,0 0 0 0 0,0 0 0 0 0,-1-1 0 0 0,0-1 0 0 0,0 0 0 0 0,-1 0 0 0 0,0 0 0 0 0,-1-1 0 0 0,10-13 0 0 0,-16 20 0 0 0,-1 1 0 0 0,0-1 0 0 0,0 0 0 0 0,0 1 0 0 0,0-1 0 0 0,0 0 0 0 0,-1 0 0 0 0,1 0 0 0 0,0 0 0 0 0,-1 1 0 0 0,1-4 0 0 0,1-2 0 0 0,-3 7 0 0 0,1 0 0 0 0,0 0 0 0 0,0 0 0 0 0,0 0 0 0 0,-1 0 0 0 0,1 1 0 0 0,0-1 0 0 0,0 0 0 0 0,-1 0 0 0 0,1 0 0 0 0,0 0 0 0 0,0 0 0 0 0,0 0 0 0 0,-1 0 0 0 0,1 0 0 0 0,0 0 0 0 0,0 0 0 0 0,-1 0 0 0 0,1 0 0 0 0,0 0 0 0 0,0 0 0 0 0,-1 0 0 0 0,1 0 0 0 0,0-1 0 0 0,0 1 0 0 0,-1 0 0 0 0,1 0 0 0 0,0 0 0 0 0,0 0 0 0 0,0 0 0 0 0,-1 0 0 0 0,1-1 0 0 0,0 1 0 0 0,0 0 0 0 0,0 0 0 0 0,0 0 0 0 0,-1-1 0 0 0,1 1 0 0 0,0 0 0 0 0,0 0 0 0 0,0 0 0 0 0,0-1 0 0 0,0 1 0 0 0,0 0 0 0 0,0 0 0 0 0,0-1 0 0 0,-1 1 0 0 0,1 0 0 0 0,0 0 0 0 0,0-1 0 0 0,0 1 0 0 0,0 0 0 0 0,0 0 0 0 0,0-1 0 0 0,1 1 0 0 0,-1 0 0 0 0,0 0 0 0 0,0 0 0 0 0,0-1 0 0 0,0 1 0 0 0,0 0 0 0 0,0 0 0 0 0,0-1 0 0 0,0 1 0 0 0,0 0 0 0 0,1 0 0 0 0,-1 0 0 0 0,0-1 0 0 0,0 1 0 0 0,-7 2 0 0 0,1 1 0 0 0,0-1 0 0 0,0 1 0 0 0,0 0 0 0 0,0 1 0 0 0,0-1 0 0 0,-8 8 0 0 0,-13 7 0 0 0,-36 23 0 0 0,1 3 0 0 0,-103 96 0 0 0,160-136 0 0 0,0 0 0 0 0,0 1 0 0 0,1 0 0 0 0,0 0 0 0 0,0 0 0 0 0,0 0 0 0 0,0 1 0 0 0,1 0 0 0 0,0 0 0 0 0,-4 10 0 0 0,6-4 0 0 0,2-10 46 0 0,-1 0 0 0 0,1 0 0 0 0,0 0 0 0 0,0-1 0 0 0,0 1 0 0 0,0 0 0 0 0,0-1 0 0 0,1 1 0 0 0,-1-1 0 0 0,0 1 0 0 0,1-1 0 0 0,-1 0 0 0 0,1 1 0 0 0,0-1 0 0 0,-1 0 0 0 0,3 1 0 0 0,32 13 1014 0 0,-34-14-1019 0 0,12 4-89 0 0,0-1 1 0 0,0 0 0 0 0,1-1-1 0 0,-1-1 1 0 0,1-1 0 0 0,0 0-1 0 0,-1 0 1 0 0,1-2-1 0 0,0 0 1 0 0,-1 0 0 0 0,1-1-1 0 0,-1-1 1 0 0,0-1 0 0 0,16-5-1 0 0,-27 8 37 0 0,46-20-6074 0 0,-24 8-159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10135 0 0,'0'0'231'0'0,"0"0"29"0"0,0 0 19 0 0,0 0 37 0 0,0 0 125 0 0,0 0 58 0 0,0 0 11 0 0,0 0 2 0 0,-1 0 0 0 0,-3 0-459 0 0,0-1-1 0 0,0 2 1 0 0,0-1-1 0 0,0 0 1 0 0,0 1-1 0 0,1 0 0 0 0,-1 0 1 0 0,0 0-1 0 0,1 0 1 0 0,-1 0-1 0 0,0 1 1 0 0,1 0-1 0 0,0-1 1 0 0,-1 1-1 0 0,1 1 0 0 0,0-1 1 0 0,-4 4-1 0 0,-3 3 120 0 0,1 0 0 0 0,0 1 0 0 0,-15 20 0 0 0,-105 179 1268 0 0,107-174-1274 0 0,-2-1-1 0 0,-49 52 1 0 0,-8 12-55 0 0,-64 111-111 0 0,123-172 0 0 0,1 1 0 0 0,2 1 0 0 0,-26 75 0 0 0,44-109-73 0 0,-1-1 0 0 0,1 1 0 0 0,0-1 0 0 0,0 1 0 0 0,1 0 0 0 0,0-1 0 0 0,-1 1 0 0 0,1 0 0 0 0,1 0 0 0 0,-1-1 0 0 0,2 6 0 0 0,0-8-1424 0 0,9-1-3962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18 13823 0 0,'0'0'315'0'0,"0"0"45"0"0,0 0 21 0 0,0 0-49 0 0,-1 2-220 0 0,-49 46 914 0 0,-55 41 0 0 0,35-31-1026 0 0,-98 108 0 0 0,162-160 0 0 0,1 0 0 0 0,0 0 0 0 0,0 0 0 0 0,-6 13 0 0 0,8-10 0 0 0,4-8 17 0 0,-1-1 0 0 0,0 1 1 0 0,0 0-1 0 0,0 0 0 0 0,1-1 0 0 0,-1 1 0 0 0,1 0 0 0 0,-1-1 0 0 0,0 1 0 0 0,1-1 0 0 0,-1 1 0 0 0,1 0 1 0 0,-1-1-1 0 0,1 1 0 0 0,-1-1 0 0 0,1 1 0 0 0,0-1 0 0 0,-1 0 0 0 0,1 1 0 0 0,0-1 0 0 0,-1 0 1 0 0,1 1-1 0 0,0-1 0 0 0,-1 0 0 0 0,1 0 0 0 0,0 1 0 0 0,0-1 0 0 0,1 0 0 0 0,25-1 902 0 0,-7 0-451 0 0,-7 3-368 0 0,-9-1-95 0 0,-1-1 0 0 0,1 1-1 0 0,0-1 1 0 0,0 1 0 0 0,0-1-1 0 0,0 0 1 0 0,0-1-1 0 0,0 1 1 0 0,-1-1 0 0 0,1 0-1 0 0,0 0 1 0 0,0 0 0 0 0,4-2-1 0 0,89-48 1440 0 0,-82 41-1293 0 0,0 0 0 0 0,0-1 0 0 0,25-26 0 0 0,-33 30-275 0 0,1-2-1 0 0,-1 1 1 0 0,-1-1-1 0 0,0 0 1 0 0,0 0-1 0 0,-1-1 1 0 0,8-20-1 0 0,-10 21 26 0 0,-1 0-1 0 0,0 0 0 0 0,0-1 1 0 0,-1 1-1 0 0,0-1 1 0 0,-1 1-1 0 0,0-1 0 0 0,0 1 1 0 0,-3-14-1 0 0,-20-94-2876 0 0,20 109 416 0 0,6 16 2048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11975 0 0,'0'0'547'0'0,"0"0"-11"0"0,0 0-271 0 0,-1 2 133 0 0,-3 6 102 0 0,-1 0 0 0 0,-1 0 0 0 0,0-1 0 0 0,0 1 0 0 0,-11 10 1 0 0,-42 32 1629 0 0,42-37-1724 0 0,-110 100-248 0 0,80-70-151 0 0,44-41-4 0 0,-10 10 14 0 0,0 1 1 0 0,0 0-1 0 0,-14 20 0 0 0,26-31 354 0 0,3-1 117 0 0,2 4-371 0 0,1-1 1 0 0,0 0-1 0 0,0 0 1 0 0,0 0 0 0 0,0-1-1 0 0,0 0 1 0 0,1 0-1 0 0,0 0 1 0 0,-1-1-1 0 0,1 0 1 0 0,0 0-1 0 0,0 0 1 0 0,0-1-1 0 0,1 0 1 0 0,11 1-1 0 0,7-1 17 0 0,1-1-1 0 0,39-5 0 0 0,-33 1-1921 0 0,1-2 0 0 0,37-11 0 0 0,-40 7 253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13823 0 0,'0'0'315'0'0,"0"0"45"0"0,0 0 21 0 0,0 0-49 0 0,0 0-149 0 0,0 0 194 0 0,0 0 110 0 0,0 0 22 0 0,0 0 3 0 0,0 0 0 0 0,-2 1 0 0 0,-36 12 48 0 0,-43 21 0 0 0,-11 7-560 0 0,-15 8 0 0 0,68-29 0 0 0,-27 15 0 0 0,57-30 72 0 0,7-5 299 0 0,16 3 626 0 0,-4-3-914 0 0,1-1 1 0 0,0 0-1 0 0,-1-1 0 0 0,1 0 1 0 0,-1 0-1 0 0,14-6 0 0 0,-3 2-58 0 0,96-35 5 0 0,-50 16-461 0 0,-27 9-192 0 0,-27 10 381 0 0,0 1 0 0 0,0 0 0 0 0,16-3 0 0 0,-28 8 242 0 0,-1 0 0 0 0,0 0 0 0 0,0 0 0 0 0,1 0 0 0 0,-1 0 0 0 0,0 0 0 0 0,0 0 0 0 0,1 0 0 0 0,-1 0 0 0 0,0 0 0 0 0,0 0 0 0 0,1 0 0 0 0,-1 0 0 0 0,0 0 0 0 0,0 0 0 0 0,1 0 0 0 0,-1 0 0 0 0,0 0 0 0 0,0 0 0 0 0,1 0 0 0 0,-1 1 0 0 0,0-1 0 0 0,0 0 0 0 0,1 0 0 0 0,-1 0 0 0 0,0 0 0 0 0,0 1 0 0 0,0-1 0 0 0,1 0 0 0 0,-1 0 0 0 0,0 0 0 0 0,0 1 0 0 0,0-1 0 0 0,0 0 0 0 0,0 0 0 0 0,1 1 0 0 0,-1-1 0 0 0,0 0 0 0 0,0 0 0 0 0,0 1 0 0 0,0-1 0 0 0,0 0 0 0 0,0 0 0 0 0,0 1 0 0 0,0-1 0 0 0,0 0 0 0 0,0 0 0 0 0,0 1 0 0 0,0-1 0 0 0,0 0 0 0 0,0 0 0 0 0,0 1 0 0 0,0-1 0 0 0,-1 0 0 0 0,1 0 0 0 0,0 1 0 0 0,0-1 0 0 0,0 0 0 0 0,0 0 0 0 0,0 1 0 0 0,-1-1 0 0 0,1 0 0 0 0,-3 6 198 0 0,0 0 0 0 0,0 0 1 0 0,0 0-1 0 0,-1-1 0 0 0,-6 8 0 0 0,-5 8 440 0 0,14-18-489 0 0,0-2-178 0 0,1 0 0 0 0,0 1 0 0 0,0-1 0 0 0,-1 0-1 0 0,1 0 1 0 0,0 1 0 0 0,0-1 0 0 0,0 0 0 0 0,0 0 0 0 0,0 0 0 0 0,0 1-1 0 0,1-1 1 0 0,-1 0 0 0 0,0 0 0 0 0,1 0 0 0 0,-1 1 0 0 0,1-1 0 0 0,-1 0-1 0 0,1 0 1 0 0,-1 0 0 0 0,2 2 0 0 0,0-1-190 0 0,-1-1 156 0 0,-1 0 0 0 0,1-1-1 0 0,0 1 1 0 0,-1-1 0 0 0,1 1-1 0 0,0-1 1 0 0,-1 1 0 0 0,1-1-1 0 0,0 0 1 0 0,0 1 0 0 0,-1-1 0 0 0,1 0-1 0 0,0 1 1 0 0,0-1 0 0 0,0 0-1 0 0,-1 0 1 0 0,1 0 0 0 0,0 1-1 0 0,1-1 1 0 0,17-1-488 0 0,-15 1 324 0 0,29-4-5311 0 0,-13 1-76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15663 0 0,'0'0'356'0'0,"0"0"50"0"0,0 0 20 0 0,-1 1-42 0 0,-11 8-353 0 0,0 0 1 0 0,1 1-1 0 0,1 0 0 0 0,-10 12 0 0 0,-38 52-15 0 0,37-45 99 0 0,-216 331 3874 0 0,91-126-4053 0 0,-42 12 1528 0 0,153-201-1192 0 0,22-27-1730 0 0,-20 21 0 0 0,31-38-15 0 0,2-1-51 0 0,0 0-11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45 15663 0 0,'-15'5'144'0'0,"1"1"-1"0"0,-1 1 0 0 0,1 0 1 0 0,0 1-1 0 0,0 0 0 0 0,1 1 1 0 0,0 0-1 0 0,1 1 0 0 0,0 1 1 0 0,1 0-1 0 0,-13 15 0 0 0,24-25-133 0 0,-1-1-1 0 0,0 1 1 0 0,1 0 0 0 0,-1 0-1 0 0,0 0 1 0 0,1 0-1 0 0,-1 0 1 0 0,1 0-1 0 0,0 0 1 0 0,-1 0 0 0 0,1 0-1 0 0,0 1 1 0 0,0-1-1 0 0,-1 0 1 0 0,1 0-1 0 0,0 0 1 0 0,0 0 0 0 0,0 0-1 0 0,1 2 1 0 0,-1-2 15 0 0,0-1-1 0 0,1 1 1 0 0,-1 0 0 0 0,1 0 0 0 0,-1-1 0 0 0,1 1-1 0 0,-1 0 1 0 0,1-1 0 0 0,0 1 0 0 0,-1 0 0 0 0,1-1 0 0 0,0 1-1 0 0,-1-1 1 0 0,1 1 0 0 0,0-1 0 0 0,0 1 0 0 0,0-1-1 0 0,1 1 1 0 0,3 0 142 0 0,0 0-1 0 0,0 0 1 0 0,0 0-1 0 0,0 0 0 0 0,0-1 1 0 0,10-1-1 0 0,55-5 759 0 0,-1-3 0 0 0,1-4 0 0 0,87-27 0 0 0,117-43-1146 0 0,-191 59-2000 0 0,-28 11-3339 0 0,-10 2-878 0 0</inkml:trace>
  <inkml:trace contextRef="#ctx0" brushRef="#br0" timeOffset="1">864 139 15663 0 0,'0'0'719'0'0,"-1"1"-20"0"0,-6 4-612 0 0,0 1 0 0 0,1 0 0 0 0,0 0 0 0 0,-8 11 0 0 0,0-1 635 0 0,-6 10 547 0 0,1 1 0 0 0,1 0 0 0 0,-21 44 0 0 0,-1 1-1064 0 0,9-15-474 0 0,30-56-1135 0 0,1-1-511 0 0,0 0-107 0 0,0 0-24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15663 0 0,'0'0'356'0'0,"0"0"50"0"0,0 0 20 0 0,0 0-42 0 0,0 0-180 0 0,0 0 176 0 0,3 1 107 0 0,9 5 22 0 0,-9-5-66 0 0,-5 1-294 0 0,-142 239 1915 0 0,132-218-2064 0 0,-68 113 0 0 0,77-131-242 0 0,-1-1 0 0 0,1 1 0 0 0,-1-1 0 0 0,-1 0-1 0 0,1-1 1 0 0,0 1 0 0 0,-1-1 0 0 0,0 1 0 0 0,0-1 0 0 0,0-1-1 0 0,0 1 1 0 0,0-1 0 0 0,0 0 0 0 0,-1 0 0 0 0,-9 2 0 0 0,14-4 201 0 0,1 0 1 0 0,-1 0 0 0 0,1 1 0 0 0,-1-1 0 0 0,1 0-1 0 0,-1 0 1 0 0,1 0 0 0 0,-1 0 0 0 0,1 0 0 0 0,-1 0-1 0 0,1 0 1 0 0,-1 0 0 0 0,1 0 0 0 0,-1 0 0 0 0,1 0-1 0 0,-1 0 1 0 0,1 0 0 0 0,-1-1 0 0 0,1 1 0 0 0,-1 0-1 0 0,1 0 1 0 0,-1-1 0 0 0,1 1 0 0 0,-1 0 0 0 0,0-1-1 0 0,1-7-673 0 0,0 6 472 0 0,2-13-771 0 0,5 1-10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17503 0 0,'0'0'384'0'0,"2"-8"88"0"0,0-3 8 0 0,-2 2 8 0 0,-2 4-392 0 0,2 5-96 0 0,0 0 0 0 0,0 0 0 0 0,0 0-384 0 0,0 0-104 0 0,0 0-24 0 0,0 0 0 0 0,0 0 416 0 0,9 0 96 0 0,-9 0 0 0 0,12 2-4664 0 0,2-2-904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29 8287 0 0,'-8'12'634'0'0,"5"-8"-218"0"0,0 0 0 0 0,0 0 0 0 0,-1-1 0 0 0,0 1 1 0 0,1-1-1 0 0,-1 0 0 0 0,-1 0 0 0 0,1 0 0 0 0,0 0 1 0 0,-7 2-1 0 0,7-3-145 0 0,1-1 1 0 0,0 1 0 0 0,-1 0 0 0 0,1 0-1 0 0,0 1 1 0 0,0-1 0 0 0,0 0-1 0 0,1 1 1 0 0,-1 0 0 0 0,0 0 0 0 0,-1 3-1 0 0,-5 7-37 0 0,0-1-43 0 0,-10 21 0 0 0,-4 17-191 0 0,22-49 18 0 0,1 0 0 0 0,-1 0 0 0 0,1 0 0 0 0,-1 0 0 0 0,1 1-1 0 0,0-1 1 0 0,0 0 0 0 0,-1 0 0 0 0,1 1 0 0 0,0-1 0 0 0,0 0 0 0 0,0 0-1 0 0,0 1 1 0 0,0-1 0 0 0,1 0 0 0 0,-1 0 0 0 0,0 0 0 0 0,1 2 0 0 0,0 0 78 0 0,0-1 1 0 0,1 1-1 0 0,-1-1 1 0 0,1 1-1 0 0,-1-1 1 0 0,1 0 0 0 0,3 4-1 0 0,3 1 246 0 0,0 0 1 0 0,1-1-1 0 0,10 7 0 0 0,-19-12-332 0 0,7 3 162 0 0,1 1 0 0 0,-1-1 0 0 0,1-1 0 0 0,0 1 0 0 0,-1-1 0 0 0,1-1 0 0 0,1 1 0 0 0,-1-1 1 0 0,10 1-1 0 0,-14-3-178 0 0,0 0 1 0 0,0 0-1 0 0,0 0 1 0 0,0-1-1 0 0,0 1 1 0 0,0-1-1 0 0,0 0 1 0 0,0 0-1 0 0,0 0 1 0 0,0-1-1 0 0,-1 1 1 0 0,1-1-1 0 0,0 0 1 0 0,-1 0-1 0 0,1-1 1 0 0,-1 1-1 0 0,0 0 1 0 0,0-1-1 0 0,0 0 1 0 0,4-5-1 0 0,1-1 248 0 0,-2-1 0 0 0,1 0 0 0 0,-1-1 1 0 0,-1 1-1 0 0,0-1 0 0 0,0 0 0 0 0,6-22 0 0 0,-6 8-205 0 0,0 1 0 0 0,3-45 0 0 0,-8 66-36 0 0,0 0 0 0 0,0 0 0 0 0,0 0 0 0 0,0 0 0 0 0,-1 0 0 0 0,1 0-1 0 0,-1 0 1 0 0,0 0 0 0 0,0 0 0 0 0,0 0 0 0 0,0 1 0 0 0,-3-6 0 0 0,2 6-10 0 0,0-1 0 0 0,-1 0 0 0 0,1 1 0 0 0,-1-1 0 0 0,1 1-1 0 0,-1 0 1 0 0,0 0 0 0 0,0 0 0 0 0,0 0 0 0 0,0 1 0 0 0,0-1 0 0 0,0 1 0 0 0,-1 0 0 0 0,1 0 0 0 0,-6-1 0 0 0,8 2-687 0 0,1 0-257 0 0,0 0-831 0 0,0 0-3260 0 0,0 0-1394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3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15 154 15663 0 0,'0'0'356'0'0,"0"0"50"0"0,0 0 20 0 0,0 0-42 0 0,-1 2-250 0 0,-3 8-117 0 0,-5 21-20 0 0,9-24 74 0 0,0-6-27 0 0,0-1 0 0 0,1 1-1 0 0,0-1 1 0 0,-1 1 0 0 0,1-1 0 0 0,-1 1 0 0 0,1-1-1 0 0,0 0 1 0 0,-1 1 0 0 0,1-1 0 0 0,0 0 0 0 0,-1 1 0 0 0,1-1-1 0 0,0 0 1 0 0,-1 0 0 0 0,2 1 0 0 0,-1-1 63 0 0,3 1 23 0 0,-1 0 0 0 0,1 0 0 0 0,-1-1 0 0 0,1 0 0 0 0,0 1 0 0 0,-1-1 1 0 0,1 0-1 0 0,0-1 0 0 0,-1 1 0 0 0,1 0 0 0 0,-1-1 0 0 0,1 0 0 0 0,-1 0 0 0 0,1 0 0 0 0,4-3 0 0 0,7-2 219 0 0,-1-2-1 0 0,16-10 1 0 0,-23 14-327 0 0,58-35-17 0 0,2 3 1 0 0,87-33-1 0 0,-134 63-5 0 0,0 0 0 0 0,0 2 0 0 0,39-4 0 0 0,-58 8 0 0 0,1-1 0 0 0,0 1-1 0 0,-1 0 1 0 0,1 0 0 0 0,0 0-1 0 0,0 0 1 0 0,-1 0 0 0 0,1 1-1 0 0,0-1 1 0 0,-1 0 0 0 0,1 1-1 0 0,0-1 1 0 0,-1 1 0 0 0,1 0-1 0 0,0 0 1 0 0,-1-1 0 0 0,1 1-1 0 0,-1 0 1 0 0,3 2 0 0 0,-3-1 4 0 0,0-1 1 0 0,0 1 0 0 0,0 0-1 0 0,0 0 1 0 0,0 0-1 0 0,0-1 1 0 0,-1 1 0 0 0,1 0-1 0 0,-1 0 1 0 0,1 0 0 0 0,-1 0-1 0 0,0 0 1 0 0,1 0-1 0 0,-1 0 1 0 0,0 0 0 0 0,-1 3-1 0 0,-1 12 532 0 0,0-1-1 0 0,-8 27 0 0 0,6-32-488 0 0,1 0-1 0 0,1 1 0 0 0,0-1 0 0 0,0 1 0 0 0,1 0 1 0 0,1 0-1 0 0,0 12 0 0 0,1-19-37 0 0,0-1-1 0 0,0 1 0 0 0,0 0 1 0 0,0-1-1 0 0,1 1 1 0 0,0-1-1 0 0,0 1 0 0 0,0-1 1 0 0,0 0-1 0 0,1 0 1 0 0,0 0-1 0 0,3 4 0 0 0,-2-4 156 0 0,0 0 0 0 0,1-1 0 0 0,0 1-1 0 0,0-1 1 0 0,0 0 0 0 0,0 0 0 0 0,0 0-1 0 0,0 0 1 0 0,9 2 0 0 0,38 11-2656 0 0,-34-13 1469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61 8287 0 0,'0'0'191'0'0,"0"0"26"0"0,2 0 9 0 0,6 0-34 0 0,-1-4-78 0 0,-6 2 274 0 0,-1 2 110 0 0,0 0 12 0 0,0 0 2 0 0,0 0 0 0 0,-18 8 1024 0 0,9-3-1005 0 0,0 1 0 0 0,-15 5-1 0 0,14-7-160 0 0,1 0 0 0 0,1 1 0 0 0,-12 7 0 0 0,-7 8-18 0 0,-41 34 416 0 0,62-48-768 0 0,1-1 0 0 0,-1 1 0 0 0,1 0 0 0 0,1 0 0 0 0,-1 0 0 0 0,1 1 0 0 0,0 0 0 0 0,1 0 0 0 0,0 0 0 0 0,0 0 0 0 0,-4 14 0 0 0,6-15 0 0 0,0 0 0 0 0,0-1 0 0 0,1 1 0 0 0,0 0 0 0 0,0 0 0 0 0,1-1 0 0 0,0 1 0 0 0,-1 0 0 0 0,2-1 0 0 0,-1 1 0 0 0,1-1 0 0 0,0 0 0 0 0,0 1 0 0 0,0-1 0 0 0,1 0 0 0 0,5 8 0 0 0,-5-7-2 0 0,1-2 0 0 0,0 1-1 0 0,0 0 1 0 0,0-1 0 0 0,0 0 0 0 0,1 0-1 0 0,5 5 1 0 0,-7-8 7 0 0,-1 1 0 0 0,1-1 0 0 0,-1 0 0 0 0,1 0 0 0 0,-1 0 0 0 0,1 0 0 0 0,0 0 0 0 0,-1-1 0 0 0,1 1 0 0 0,0-1 0 0 0,0 1 0 0 0,0-1 0 0 0,-1 0 0 0 0,1 0 0 0 0,0-1 0 0 0,0 1 0 0 0,4-1 0 0 0,3-2 241 0 0,1-1 1 0 0,0 0-1 0 0,-1 0 0 0 0,0-1 0 0 0,0-1 0 0 0,0 1 1 0 0,10-9-1 0 0,-4 1-245 0 0,-2 1 1 0 0,0-2 0 0 0,17-20-1 0 0,-28 30-1 0 0,-1 1 0 0 0,0 0 0 0 0,0-1 0 0 0,0 1 0 0 0,0-1 0 0 0,0 0 0 0 0,-1 1 0 0 0,0-1 0 0 0,0 0 0 0 0,0 0 0 0 0,0 0 0 0 0,0 0 0 0 0,-1 0 0 0 0,0 0 0 0 0,0 0 0 0 0,0 0 0 0 0,0 0 0 0 0,0 0 0 0 0,-1 0 0 0 0,-2-8 0 0 0,-2-3 0 0 0,-1 0 0 0 0,0 0 0 0 0,-17-27 0 0 0,6 11 0 0 0,3 6-2 0 0,10 18-6 0 0,-1 0 0 0 0,2-1 1 0 0,-1 1-1 0 0,1-1 0 0 0,0 0 1 0 0,0 0-1 0 0,-2-15 0 0 0,5 21-329 0 0,0 2-138 0 0,4 0-33 0 0,10 1-68 0 0,1 0 0 0 0,-1 1 0 0 0,0 1 0 0 0,1 0 0 0 0,20 7 0 0 0,-3 4-448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315 664 11975 0 0,'0'0'547'0'0,"0"0"-11"0"0,0 0-271 0 0,1 0 133 0 0,5 0-201 0 0,19 0 720 0 0,43-5 1 0 0,-60 4-740 0 0,1-1 1 0 0,0 0-1 0 0,-1-1 1 0 0,1 0-1 0 0,-1 0 1 0 0,0-1-1 0 0,0 0 1 0 0,12-8-1 0 0,-8 3-141 0 0,-1 0 0 0 0,0 0 0 0 0,-1-1 0 0 0,0 0 0 0 0,-1-1 0 0 0,0 0 0 0 0,11-19-1 0 0,-10 14 215 0 0,-1-2 0 0 0,-1 1 0 0 0,-1-1-1 0 0,10-37 1 0 0,-9 20-494 0 0,-3-1-1 0 0,-1 0 1 0 0,-1 0-1 0 0,-2 0 1 0 0,-6-56-1 0 0,4 74 232 0 0,-7-30 1 0 0,7 44-100 0 0,0 0 1 0 0,-1-1 0 0 0,1 1 0 0 0,-1 0 0 0 0,0 0 0 0 0,0 0-1 0 0,0 0 1 0 0,0 0 0 0 0,-1 0 0 0 0,0 0 0 0 0,0 1-1 0 0,-4-5 1 0 0,6 7 98 0 0,0 0 0 0 0,-1 0 0 0 0,1 0 1 0 0,0 1-1 0 0,-1-1 0 0 0,1 0 0 0 0,-1 1 0 0 0,1-1 0 0 0,-1 1 0 0 0,1-1 0 0 0,-1 1 0 0 0,1 0 0 0 0,-1-1 0 0 0,1 1 0 0 0,-1 0 0 0 0,1 0 0 0 0,-1 0 0 0 0,-1 1 0 0 0,0-1-6 0 0,1 1-1 0 0,-1 0 0 0 0,1 0 1 0 0,-1 0-1 0 0,1 0 0 0 0,-1 0 1 0 0,1 1-1 0 0,0-1 0 0 0,-4 4 1 0 0,-2 3-30 0 0,0 0 0 0 0,0 0 0 0 0,-12 19 0 0 0,16-22 45 0 0,-9 14 3 0 0,1 0 0 0 0,1 1 0 0 0,1 1 0 0 0,0 0 0 0 0,1 0 0 0 0,-6 25 0 0 0,7-12 0 0 0,2-1 0 0 0,0 1 0 0 0,0 51 0 0 0,3-28 0 0 0,-3 0 0 0 0,-20 94 0 0 0,15-108 203 0 0,-2 1 0 0 0,-1-2 0 0 0,-2 0 0 0 0,-3-1 0 0 0,0 0 0 0 0,-3-2 0 0 0,-1 0 0 0 0,-35 42 0 0 0,48-68-158 0 0,-5 6 40 0 0,-28 28 1 0 0,39-43-124 0 0,-1 0 0 0 0,0 0 1 0 0,0 0-1 0 0,0-1 0 0 0,0 0 1 0 0,-1 1-1 0 0,1-2 0 0 0,-1 1 1 0 0,0-1-1 0 0,0 0 1 0 0,-9 2-1 0 0,12-3-159 0 0,1-1 0 0 0,-1 0-1 0 0,1 0 1 0 0,-1 0 0 0 0,1 0 0 0 0,-1-1 0 0 0,1 1-1 0 0,-1 0 1 0 0,-4-3 0 0 0,-1-2-5262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19351 0 0,'0'0'439'0'0,"0"0"62"0"0,0 0 33 0 0,0 0-65 0 0,1 2-309 0 0,1 3-157 0 0,1 1-1 0 0,0-1 1 0 0,1 0 0 0 0,-1 0-1 0 0,1 0 1 0 0,7 7 0 0 0,-9-10-3 0 0,1 0 0 0 0,-1 0-1 0 0,1 0 1 0 0,0-1 0 0 0,0 1 0 0 0,-1-1 0 0 0,1 0 0 0 0,0 0 0 0 0,0 0 0 0 0,0 0 0 0 0,1 0 0 0 0,-1-1-1 0 0,0 1 1 0 0,0-1 0 0 0,5 0 0 0 0,9 0 4 0 0,1-2 0 0 0,-1 0 0 0 0,1-2 0 0 0,-1 1 0 0 0,26-11 0 0 0,79-38-429 0 0,27-30-1327 0 0,-60 31 473 0 0,-64 37 767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13823 0 0,'-1'5'315'0'0,"-3"12"-65"0"0,-1 1-1 0 0,-1-1 1 0 0,-11 23-1 0 0,2-2-50 0 0,-79 246 237 0 0,78-221 23 0 0,-42 104-1 0 0,42-131-320 0 0,-2 0-1 0 0,-1-2 0 0 0,-1 0 1 0 0,-28 34-1 0 0,29-43-367 0 0,-1-1-1 0 0,-2 0 0 0 0,0-2 1 0 0,-1 0-1 0 0,-41 29 0 0 0,34-38-377 0 0,18-8 545 0 0,8-6-138 0 0,3 1 23 0 0,-1-1-310 0 0,2 1-22 0 0,-1-1-2 0 0,-14-35-1024 0 0,13 24 1024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4 102 15663 0 0,'0'0'719'0'0,"0"0"-20"0"0,-1 2-449 0 0,1 0-180 0 0,-1 0-1 0 0,0 0 0 0 0,1 0 1 0 0,0 0-1 0 0,-1 0 1 0 0,1 1-1 0 0,0-1 0 0 0,0 0 1 0 0,0 0-1 0 0,1 0 0 0 0,-1 1 1 0 0,0-1-1 0 0,1 0 1 0 0,-1 0-1 0 0,1 0 0 0 0,2 4 1 0 0,-2-3 1 0 0,1 0 1 0 0,0 0-1 0 0,1-1 1 0 0,-1 1-1 0 0,0 0 1 0 0,1-1-1 0 0,-1 1 1 0 0,1-1-1 0 0,5 3 1 0 0,1 1-34 0 0,0-2 1 0 0,0 1-1 0 0,1-1 1 0 0,0-1-1 0 0,0 1 1 0 0,14 2-1 0 0,10-1 394 0 0,0-1-1 0 0,0-2 0 0 0,67-3 1 0 0,102-24-182 0 0,102-51-250 0 0,-231 55 0 0 0,-54 15-280 0 0,35-16 1 0 0,-42 15-768 0 0,-1 1-1 0 0,0-1 1 0 0,18-15 0 0 0,-18 10-3323 0 0,-4 2-992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33 11975 0 0,'36'-31'1200'0'0,"-35"30"-1028"0"0,-1 1 204 0 0,8 39 1212 0 0,-7-27-1498 0 0,-2-1 0 0 0,0 0 0 0 0,0 1 0 0 0,-1-1 0 0 0,0 0 0 0 0,-1 0-1 0 0,-5 12 1 0 0,-35 74 1015 0 0,19-46-865 0 0,13-27-211 0 0,-98 202 1382 0 0,37-73-791 0 0,23-41-632 0 0,28-70 12 0 0,-1-1 0 0 0,-2-1 0 0 0,-40 51 0 0 0,50-74 0 0 0,7-7 0 0 0,-1 0 0 0 0,0-1 0 0 0,-1 0 0 0 0,0 0 0 0 0,-20 14 0 0 0,29-22 0 0 0,0-1 0 0 0,-1 0 0 0 0,1 0 0 0 0,-1 1 0 0 0,1-1 0 0 0,0 0 0 0 0,-1 0 0 0 0,1 0 0 0 0,-1 0 0 0 0,1 1 0 0 0,-1-1 0 0 0,1 0 0 0 0,-1 0 0 0 0,1 0 0 0 0,0 0 0 0 0,-1 0 0 0 0,1 0 0 0 0,-1 0 0 0 0,1 0 0 0 0,-1-1 0 0 0,1 1 0 0 0,-1 0 0 0 0,1 0 0 0 0,-1 0 0 0 0,1 0 0 0 0,0-1 0 0 0,-1 1 0 0 0,1 0 0 0 0,-1 0 0 0 0,1-1 0 0 0,0 1 0 0 0,-1 0 0 0 0,1 0 0 0 0,0-1 0 0 0,-1 1 0 0 0,1-1 0 0 0,0 1 0 0 0,0 0 0 0 0,-1-1 0 0 0,1 1 0 0 0,0 0 0 0 0,0-1 0 0 0,0 1 0 0 0,-1-1 0 0 0,1 1 0 0 0,0-1 0 0 0,0 1 0 0 0,0-1 0 0 0,0 1 0 0 0,0-1 0 0 0,0 1 0 0 0,0 0 0 0 0,0-1 0 0 0,0 1 0 0 0,0-1 0 0 0,0 0 0 0 0,0-2 0 0 0,0 0 0 0 0,0 0 0 0 0,0 0 0 0 0,1 0 0 0 0,-1 1 0 0 0,1-1 0 0 0,-1 0 0 0 0,1 0 0 0 0,0 0 0 0 0,0 0 0 0 0,1 1 0 0 0,-1-1 0 0 0,0 1 0 0 0,3-4 0 0 0,4-5 0 0 0,16-19 0 0 0,-19 25 0 0 0,148-151 0 0 0,-147 150 0 0 0,1 0 0 0 0,0 0 0 0 0,1 0 0 0 0,-1 1 0 0 0,1 0 0 0 0,0 0 0 0 0,0 1 0 0 0,0 0 0 0 0,1 1 0 0 0,0-1 0 0 0,12-2 0 0 0,-18 6 0 0 0,-1 0 0 0 0,1 0-1 0 0,-1 1 1 0 0,0-1 0 0 0,1 0 0 0 0,-1 1 0 0 0,0-1-1 0 0,1 1 1 0 0,-1 0 0 0 0,0 0 0 0 0,0 0-1 0 0,0 0 1 0 0,0 0 0 0 0,0 0 0 0 0,0 1-1 0 0,0-1 1 0 0,0 1 0 0 0,0-1 0 0 0,0 1-1 0 0,-1 0 1 0 0,1 0 0 0 0,-1 0 0 0 0,1 0-1 0 0,-1 0 1 0 0,2 4 0 0 0,1 0 10 0 0,-1 1-1 0 0,0-1 1 0 0,0 1 0 0 0,-1 0 0 0 0,0 0 0 0 0,0 0-1 0 0,1 10 1 0 0,-2 4 400 0 0,-1 0 0 0 0,-2 0 0 0 0,0 1 0 0 0,-9 38 0 0 0,3-16-484 0 0,8-42 70 0 0,-2 28-45 0 0,2-28 38 0 0,0-1-37 0 0,1 0 1 0 0,-1-1-1 0 0,1 1 0 0 0,-1-1 0 0 0,1 1 1 0 0,-1-1-1 0 0,1 1 0 0 0,-1-1 0 0 0,1 0 1 0 0,-1 1-1 0 0,1-1 0 0 0,0 0 0 0 0,-1 1 0 0 0,1-1 1 0 0,0 0-1 0 0,0 1 0 0 0,0-1-201 0 0,0 0 0 0 0,-1 1 0 0 0,1-1 0 0 0,0 0 0 0 0,0 1-1 0 0,-1-1 1 0 0,1 0 0 0 0,0 0 0 0 0,0 0 0 0 0,-1 0 0 0 0,1 0 0 0 0,0 0 0 0 0,0 0-1 0 0,0 0 1 0 0,-1 0 0 0 0,1 0 0 0 0,0-1 0 0 0,1 1 0 0 0,1-1-1114 0 0,14-3-4881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187 110 13823 0 0,'0'0'315'0'0,"0"0"45"0"0,0 0 21 0 0,0 0-49 0 0,0 3-149 0 0,0-1-89 0 0,0 0 0 0 0,1 0 1 0 0,-1 0-1 0 0,1 0 0 0 0,-1 0 1 0 0,1 0-1 0 0,0 0 0 0 0,0 0 0 0 0,0 0 1 0 0,0 0-1 0 0,0-1 0 0 0,1 1 0 0 0,-1 0 1 0 0,0-1-1 0 0,1 1 0 0 0,0-1 0 0 0,-1 1 1 0 0,1-1-1 0 0,2 2 0 0 0,-3-2 418 0 0,14 0 691 0 0,8 0-790 0 0,-18-2-421 0 0,5 0 195 0 0,-1 0 0 0 0,0-1 0 0 0,0 0 0 0 0,0 0 0 0 0,0-1 0 0 0,-1 0 0 0 0,1-1-1 0 0,-1 0 1 0 0,0 0 0 0 0,14-10 0 0 0,-9 8-171 0 0,6-4-16 0 0,-19 10 0 0 0,0 0 0 0 0,1-1 0 0 0,-1 1 0 0 0,0 0 0 0 0,1 0 0 0 0,-1 0 0 0 0,0-1 0 0 0,1 1 0 0 0,-1 0 0 0 0,0-1 0 0 0,0 1 0 0 0,1 0 0 0 0,-1 0 0 0 0,0-1 0 0 0,0 1 0 0 0,0 0 0 0 0,1-1 0 0 0,-1 1 0 0 0,0-1 0 0 0,0 1 0 0 0,0 0 0 0 0,0-1 0 0 0,0 1 0 0 0,0 0 0 0 0,0-1 0 0 0,0 1 0 0 0,0-1 0 0 0,0 1 0 0 0,0 0 0 0 0,0-1 0 0 0,0 1 0 0 0,0-1 0 0 0,0 1 0 0 0,0 0 0 0 0,0-1 0 0 0,-1 0-13 0 0,0 0-1 0 0,1 0 1 0 0,-1 0 0 0 0,1 0-1 0 0,-1 0 1 0 0,1 0 0 0 0,-1 0-1 0 0,1 0 1 0 0,-1 0-1 0 0,1 0 1 0 0,0 0 0 0 0,0 0-1 0 0,0 0 1 0 0,-1 0 0 0 0,1 0-1 0 0,0 0 1 0 0,0 0-1 0 0,1 0 1 0 0,-1 0 0 0 0,0-1-1 0 0,0 1 1 0 0,0 0 0 0 0,1 0-1 0 0,-1 0 1 0 0,1 0-1 0 0,-1 0 1 0 0,0 0 0 0 0,1 0-1 0 0,1-1 1 0 0,-2 1-26 0 0,0 0 1 0 0,0 1-1 0 0,0-1 1 0 0,0 0-1 0 0,0 0 1 0 0,0 1-1 0 0,0-1 1 0 0,0 0-1 0 0,0 0 1 0 0,-1 1-1 0 0,1-1 1 0 0,0 0-1 0 0,0 0 1 0 0,-1 1-1 0 0,1-1 1 0 0,0 0-1 0 0,-1 1 1 0 0,1-1-1 0 0,-1 1 1 0 0,1-1-1 0 0,-1 0 1 0 0,1 1-1 0 0,-1-1 1 0 0,1 1-1 0 0,-1-1 1 0 0,1 1-1 0 0,-1 0 1 0 0,-1-1-1 0 0,-21-14-406 0 0,20 14 432 0 0,0-2 12 0 0,-1 1 1 0 0,0 0-1 0 0,0 1 0 0 0,0-1 0 0 0,0 1 0 0 0,-1-1 0 0 0,1 1 0 0 0,0 0 1 0 0,0 1-1 0 0,-1-1 0 0 0,1 1 0 0 0,0 0 0 0 0,-1 0 0 0 0,1 0 1 0 0,-1 1-1 0 0,1-1 0 0 0,0 1 0 0 0,-7 2 0 0 0,-1 1 1 0 0,1 0 0 0 0,1 0 0 0 0,-1 2 0 0 0,1-1 0 0 0,-1 1 0 0 0,2 0 0 0 0,-1 1 0 0 0,1 0 0 0 0,-13 13 0 0 0,1 2 0 0 0,1 1 0 0 0,-25 37 0 0 0,36-47 0 0 0,-4 5 0 0 0,0 1 0 0 0,-15 32 0 0 0,26-46 0 0 0,0 0 0 0 0,0 0 0 0 0,0 0 0 0 0,0 0 0 0 0,1 0 0 0 0,0 0 0 0 0,0 0 0 0 0,1 0 0 0 0,-1 1 0 0 0,1-1 0 0 0,0 0 0 0 0,1 1 0 0 0,-1-1 0 0 0,1 0 0 0 0,0 0 0 0 0,3 9 0 0 0,-3-10 1 0 0,1-1-1 0 0,0 0 1 0 0,0 0-1 0 0,0 0 1 0 0,0 0 0 0 0,0 0-1 0 0,0-1 1 0 0,1 1-1 0 0,-1-1 1 0 0,1 1-1 0 0,0-1 1 0 0,0 0 0 0 0,4 3-1 0 0,-2-3 1 0 0,0 1 1 0 0,1-1-1 0 0,-1 0 0 0 0,1 0 0 0 0,0-1 0 0 0,0 1 1 0 0,8 0-1 0 0,7-2-16 0 0,0 0-1 0 0,0-1 1 0 0,32-5-1 0 0,-38 4-12 0 0,150-22-2050 0 0,-2-7 1 0 0,168-56-1 0 0,-247 60 543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5:2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312 212 10135 0 0,'0'0'231'0'0,"-1"1"29"0"0,-24 8 451 0 0,23-8 35 0 0,2-1 232 0 0,0 0 40 0 0,0 0-63 0 0,0 0-290 0 0,6-1-556 0 0,1 1 0 0 0,-1-1 0 0 0,0-1 0 0 0,0 1 0 0 0,0-1 0 0 0,0 0 0 0 0,0-1 0 0 0,5-2 0 0 0,44-28 586 0 0,-3-2-802 0 0,53-35-532 0 0,-83 58 480 0 0,0 1-1 0 0,1 0 1 0 0,26-7-1 0 0,-41 14 105 0 0,1 2 0 0 0,0-1-1 0 0,0 1 1 0 0,0 0 0 0 0,1 1 0 0 0,-1 0-1 0 0,0 1 1 0 0,0 0 0 0 0,1 0 0 0 0,12 2-1 0 0,99 28 56 0 0,-108-27 233 0 0,0-2-1 0 0,0 1 1 0 0,1-1-1 0 0,-1-1 1 0 0,14-2-1 0 0,7 1 200 0 0,-32 1-211 0 0,-3 1-134 0 0,0 1 0 0 0,0-1-1 0 0,0 0 1 0 0,-1 0 0 0 0,1 0 0 0 0,0 0-1 0 0,-1 0 1 0 0,1 0 0 0 0,-1 0 0 0 0,1 0-1 0 0,-1 0 1 0 0,1-1 0 0 0,-4 2-1 0 0,1 0 84 0 0,-104 58 458 0 0,37-18-648 0 0,-315 189 20 0 0,381-228 0 0 0,0 1 0 0 0,0-1 0 0 0,0-1 0 0 0,-1 1 0 0 0,1-1 0 0 0,-10 3 0 0 0,3-4 0 0 0,2-2 0 0 0,4-6 0 0 0,5 7 0 0 0,1-1 0 0 0,0 1 0 0 0,0-1 0 0 0,0 1 0 0 0,0-1 0 0 0,0 1 0 0 0,0-1 0 0 0,-1 1 0 0 0,1-1 0 0 0,0 1 0 0 0,0-1 0 0 0,1 1 0 0 0,-1-1 0 0 0,0 1 0 0 0,0-1 0 0 0,0 1 0 0 0,0 0 0 0 0,0-1 0 0 0,0 1 0 0 0,1-1 0 0 0,-1 1 0 0 0,0-1 0 0 0,0 1 0 0 0,1-1 0 0 0,-1 1 0 0 0,0 0 0 0 0,1-1 0 0 0,-1 1 0 0 0,0 0 0 0 0,1-1 0 0 0,-1 1 0 0 0,0 0 0 0 0,1-1 0 0 0,-1 1 0 0 0,1 0 0 0 0,-1 0 0 0 0,1 0 0 0 0,-1-1 0 0 0,1 1 0 0 0,-1 0 0 0 0,1 0 0 0 0,0 0 0 0 0,0-1 0 0 0,15-9 0 0 0,0 0 0 0 0,1 2 0 0 0,0-1 0 0 0,0 2 0 0 0,1 0 0 0 0,0 2 0 0 0,20-5 0 0 0,-30 9 0 0 0,-1 1 0 0 0,1 0 0 0 0,-1 0 0 0 0,0 1 0 0 0,9 1 0 0 0,20 2 0 0 0,-29-4 0 0 0,0 1 0 0 0,0 0 0 0 0,0 0 0 0 0,0 1 0 0 0,10 4 0 0 0,-8-3 0 0 0,0 0 0 0 0,15 2 0 0 0,68 9 0 0 0,-81-12 0 0 0,-1 1 0 0 0,0 3 0 0 0,-7-5 0 0 0,-2 0 0 0 0,0 0 0 0 0,0 0 0 0 0,0 0 0 0 0,-1 0 0 0 0,1 1 0 0 0,0-1 0 0 0,0 0 0 0 0,-1 0 0 0 0,1 0 0 0 0,-1 1 0 0 0,1-1 0 0 0,-1 0 0 0 0,1 3 0 0 0,3 5 0 0 0,1 4 0 0 0,4 21 0 0 0,-2-11 0 0 0,-6-18 97 0 0,-1 0 0 0 0,1 0 0 0 0,-1 0-1 0 0,0 1 1 0 0,0-1 0 0 0,0 0 0 0 0,-1 0 0 0 0,1 0-1 0 0,-1 0 1 0 0,-1 0 0 0 0,1 0 0 0 0,-1 0 0 0 0,0 0-1 0 0,0 0 1 0 0,0-1 0 0 0,-1 1 0 0 0,-4 6 0 0 0,0-1-54 0 0,-1-1 1 0 0,1-1 0 0 0,-1 1-1 0 0,-1-2 1 0 0,1 1 0 0 0,-20 12-1 0 0,3-3-43 0 0,-1-1 0 0 0,-1-1 0 0 0,0-2 0 0 0,0 0 0 0 0,-36 10 0 0 0,26-15 0 0 0,-1-1 0 0 0,-42 1 0 0 0,30-3 0 0 0,38-3 68 0 0,-106 8 1466 0 0,95-10-1423 0 0,0 0 1 0 0,0-2 0 0 0,-26-4-1 0 0,42 5-111 0 0,1 0 0 0 0,-1-1 0 0 0,0 1 0 0 0,1-1 0 0 0,-1-1 0 0 0,1 1 0 0 0,-1-1 0 0 0,1 0 0 0 0,0-1 0 0 0,-7-5 0 0 0,7 5-90 0 0,-3-3-148 0 0,1 0 0 0 0,-2 1 0 0 0,-14-8-1 0 0,23 14-5186 0 0,1 0-1891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353 156 10135 0 0,'0'0'231'0'0,"-17"10"5146"0"0,27-14-4880 0 0,0 0-1 0 0,12-7 0 0 0,18-7 575 0 0,52-21 67 0 0,-21 7-1156 0 0,-45 22 18 0 0,70-26 0 0 0,-86 33 0 0 0,1 0 0 0 0,-1 1 0 0 0,1 1 0 0 0,0 0 0 0 0,0 0 0 0 0,-1 1 0 0 0,16 1 0 0 0,-23-1 0 0 0,-1 1 0 0 0,1-1 0 0 0,0 1 0 0 0,0 0 0 0 0,-1 0 0 0 0,1 0 0 0 0,-1 0 0 0 0,1 0 0 0 0,-1 1 0 0 0,1-1 0 0 0,-1 1 0 0 0,3 2 0 0 0,-4-3 0 0 0,0 0 0 0 0,0 0 0 0 0,-1 0 0 0 0,1 0 0 0 0,0 0 0 0 0,-1 0 0 0 0,1 0 0 0 0,0 0 0 0 0,-1 1 0 0 0,1-1 0 0 0,-1 0 0 0 0,0 0 0 0 0,1 1 0 0 0,-1-1 0 0 0,0 0 0 0 0,0 1 0 0 0,0-1 0 0 0,0 0 0 0 0,0 1 0 0 0,0-1 0 0 0,0 0 0 0 0,-1 1 0 0 0,1-1 0 0 0,0 0 0 0 0,-1 1 0 0 0,0 1 0 0 0,-8 14 0 0 0,0-1 0 0 0,0 0 0 0 0,-2-1 0 0 0,-16 20 0 0 0,4-6 0 0 0,-5 8 53 0 0,-62 63 0 0 0,74-85-265 0 0,-1-1-1 0 0,0 0 0 0 0,-1-2 0 0 0,-1 0 0 0 0,0 0 0 0 0,-24 9 0 0 0,-43 11 564 0 0,54-21-7 0 0,1 0 1 0 0,-38 22-1 0 0,30-10-344 0 0,2 1 0 0 0,0 3 0 0 0,2 1 0 0 0,1 1 0 0 0,-51 57 0 0 0,80-81 72 0 0,11-9 126 0 0,-1 1-1 0 0,1 0 1 0 0,0 0 0 0 0,0 0-1 0 0,0 1 1 0 0,0-1-1 0 0,1 1 1 0 0,-1 1 0 0 0,12-2-1 0 0,30-4-197 0 0,1 2 0 0 0,0 2 0 0 0,-1 3 0 0 0,85 9 0 0 0,75 23 0 0 0,-147-25 0 0 0,122-2 0 0 0,-132-5 0 0 0,-8-2-25 0 0,-33 0-70 0 0,-1 2 1 0 0,1-1-1 0 0,0 1 1 0 0,-1 0-1 0 0,1 1 1 0 0,0 0-1 0 0,-1 1 1 0 0,12 3-1 0 0,-14 0-4477 0 0,-7-4 3048 0 0,1 0-4720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13 919 0 0,'0'0'274'0'0,"0"0"811"0"0,-2 0 355 0 0,-4 0 7417 0 0,15-5-7257 0 0,19-2-1333 0 0,-25 6-27 0 0,8 6 141 0 0,-7-2-227 0 0,-2 6-158 0 0,0-1 1 0 0,0 1 0 0 0,-1-1-1 0 0,0 1 1 0 0,-1 0 0 0 0,0 13 0 0 0,-10 55-104 0 0,1 0 43 0 0,8-72 64 0 0,0-3 0 0 0,1 1 0 0 0,0-1 0 0 0,0 0 0 0 0,0 0 0 0 0,0 0 0 0 0,0 0 0 0 0,1 0 0 0 0,-1 0 0 0 0,1 0 0 0 0,0 2 0 0 0,-1-1 0 0 0,1-1 0 0 0,-1 1 0 0 0,0-1 0 0 0,1 0 1 0 0,0 1-1 0 0,-1-1 0 0 0,1 1 0 0 0,0-1 0 0 0,0 0 0 0 0,0 0 0 0 0,1 0 0 0 0,-1 0 0 0 0,0 0 0 0 0,3 3 0 0 0,1 0 10 0 0,-3-1 2 0 0,15 9 40 0 0,-3-6 17 0 0,-12-6 6 0 0,8 7 68 0 0,-9-8-127 0 0,0 1 1 0 0,-1 0-1 0 0,1 0 1 0 0,-1-1 0 0 0,1 1-1 0 0,-1 0 1 0 0,1 0-1 0 0,-1 0 1 0 0,1-1 0 0 0,-1 1-1 0 0,0 0 1 0 0,1 0-1 0 0,-1 0 1 0 0,0 0 0 0 0,0 0-1 0 0,0 0 1 0 0,0 0-1 0 0,0 0 1 0 0,0 0 0 0 0,0 0-1 0 0,0 0 1 0 0,0 0-1 0 0,0 0 1 0 0,-1 1 0 0 0,-7 20 156 0 0,4-15-147 0 0,0 0 1 0 0,-1-1 0 0 0,0 1-1 0 0,0-1 1 0 0,-1 0 0 0 0,0-1-1 0 0,0 0 1 0 0,0 1 0 0 0,-10 4 0 0 0,-14 14 76 0 0,7-6-83 0 0,16-13-64 0 0,1-1 0 0 0,0 1 0 0 0,0 0-1 0 0,-7 9 1 0 0,12-12-213 0 0,1-2-1019 0 0,0 0-3998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368 333 2303 0 0,'0'0'102'0'0,"0"0"290"0"0,0 0 1137 0 0,0 0 499 0 0,0 0 99 0 0,0 0-267 0 0,0 0-1188 0 0,0 0-520 0 0,0 0-70 0 0,0 0 29 0 0,0 0 124 0 0,0 0 35 0 0,2 1 2 0 0,1 0-153 0 0,0-1 0 0 0,0 1 0 0 0,0 0 0 0 0,-1-1 0 0 0,1 0 0 0 0,0 0 0 0 0,0 0 0 0 0,0 0 0 0 0,0 0 0 0 0,0-1 0 0 0,0 1 0 0 0,-1-1 0 0 0,5-1 0 0 0,-2 0-5 0 0,1 0 1 0 0,-1 0 0 0 0,0-1-1 0 0,0 0 1 0 0,0 0 0 0 0,6-5-1 0 0,-5 2-41 0 0,-1 0 0 0 0,0 0 1 0 0,-1-1-1 0 0,1 1 0 0 0,6-15 0 0 0,-5 9-22 0 0,0 0-26 0 0,-1 0-1 0 0,-1 0 1 0 0,0-1 0 0 0,-1 1 0 0 0,2-15 0 0 0,1 2-82 0 0,-5 18-30 0 0,1 1 1 0 0,-1-1 0 0 0,0 0 0 0 0,-1 1 0 0 0,1-1 0 0 0,-1 0 0 0 0,-1 1 0 0 0,1-1 0 0 0,-1 0 0 0 0,0 1-1 0 0,-4-12 1 0 0,-3-10-267 0 0,7 26 273 0 0,-1 2 67 0 0,1 0-1 0 0,-1-1 1 0 0,0 1 0 0 0,0 0 0 0 0,1-1-1 0 0,-1 0 1 0 0,0 1 0 0 0,-1-2 0 0 0,1 1 6 0 0,0 0 0 0 0,0 0 0 0 0,0 0 0 0 0,1 1-1 0 0,-1-1 1 0 0,0 0 0 0 0,0 1 0 0 0,-3-1 0 0 0,-5 2-14 0 0,0 0 0 0 0,0 0 0 0 0,0 1-1 0 0,1 0 1 0 0,-12 5 0 0 0,-48 20-34 0 0,48-18 25 0 0,-19 9 31 0 0,1 1 0 0 0,-39 26 0 0 0,56-30 102 0 0,1 1-1 0 0,0 0 0 0 0,1 2 1 0 0,-30 33-1 0 0,47-47-43 0 0,-1 0 0 0 0,1 1-1 0 0,0 0 1 0 0,0 0 0 0 0,1 0 0 0 0,-1 0-1 0 0,1 0 1 0 0,0 0 0 0 0,0 1 0 0 0,1-1 0 0 0,-1 8-1 0 0,1-10-29 0 0,1 0 0 0 0,0 0-1 0 0,0 0 1 0 0,0 1-1 0 0,1-1 1 0 0,-1 0-1 0 0,1 0 1 0 0,-1 0 0 0 0,1 0-1 0 0,0 1 1 0 0,1-1-1 0 0,-1-1 1 0 0,0 1-1 0 0,1 0 1 0 0,-1 0-1 0 0,1 0 1 0 0,0-1 0 0 0,0 1-1 0 0,0-1 1 0 0,5 4-1 0 0,-3-2 3 0 0,1 0-1 0 0,0-1 0 0 0,0 0 1 0 0,1 0-1 0 0,-1 0 0 0 0,0-1 1 0 0,1 0-1 0 0,0 0 0 0 0,0 0 1 0 0,-1 0-1 0 0,8 0 0 0 0,6 0 85 0 0,41 0 0 0 0,-44-2-77 0 0,19-2 36 0 0,1 0 1 0 0,0-3-1 0 0,-1 0 0 0 0,48-15 0 0 0,-68 15-66 0 0,1-1-1 0 0,-1-1 1 0 0,-1 0 0 0 0,22-14 0 0 0,-35 21-28 0 0,0-1 1 0 0,0 0 0 0 0,0 0 0 0 0,0 1 0 0 0,-1-1 0 0 0,1 0 0 0 0,0 0 0 0 0,0 0 0 0 0,-1 0-1 0 0,1 0 1 0 0,-1 0 0 0 0,1 0 0 0 0,-1 0 0 0 0,1 0 0 0 0,-1-1 0 0 0,1 1 0 0 0,-1 0 0 0 0,0 0-1 0 0,0 0 1 0 0,0 0 0 0 0,0-1 0 0 0,0 1 0 0 0,0 0 0 0 0,0 0 0 0 0,0 0 0 0 0,0-1 0 0 0,-1 0-1 0 0,1 0-12 0 0,-1 0-1 0 0,1 0 1 0 0,-1 0-1 0 0,0 0 1 0 0,0 1-1 0 0,0-1 1 0 0,0 0-1 0 0,0 0 1 0 0,0 1-1 0 0,0-1 1 0 0,-1 1-1 0 0,1-1 0 0 0,-3-1 1 0 0,-1-1 4 0 0,0 1 1 0 0,0 0-1 0 0,-1 1 0 0 0,0-1 1 0 0,1 1-1 0 0,-1 0 1 0 0,0 1-1 0 0,0-1 0 0 0,0 1 1 0 0,0 0-1 0 0,0 1 0 0 0,0-1 1 0 0,-1 1-1 0 0,1 0 1 0 0,0 1-1 0 0,0 0 0 0 0,0 0 1 0 0,0 0-1 0 0,-11 4 0 0 0,13-4 74 0 0,0 1 0 0 0,0-1-1 0 0,0 1 1 0 0,0 0 0 0 0,1 1 0 0 0,-1-1-1 0 0,1 1 1 0 0,-1-1 0 0 0,1 1-1 0 0,0 0 1 0 0,0 0 0 0 0,0 1-1 0 0,0-1 1 0 0,1 1 0 0 0,-1-1-1 0 0,1 1 1 0 0,0 0 0 0 0,0 0-1 0 0,0 0 1 0 0,0 0 0 0 0,1 0-1 0 0,0 0 1 0 0,0 0 0 0 0,0 0-1 0 0,0 1 1 0 0,1-1 0 0 0,-1 0-1 0 0,2 7 1 0 0,-1 0 61 0 0,1 0 1 0 0,1-1-1 0 0,0 1 0 0 0,1 0 1 0 0,0-1-1 0 0,0 1 0 0 0,8 15 1 0 0,-8-21-88 0 0,-1 0 1 0 0,1-1 0 0 0,0 1-1 0 0,0-1 1 0 0,0 0-1 0 0,1 0 1 0 0,0 0-1 0 0,0 0 1 0 0,0 0 0 0 0,0-1-1 0 0,0 0 1 0 0,1 0-1 0 0,-1 0 1 0 0,1 0-1 0 0,0-1 1 0 0,0 0 0 0 0,7 3-1 0 0,6-1-32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83 311 6911 0 0,'0'0'315'0'0,"0"0"-7"0"0,-1 2-199 0 0,-10 27 54 0 0,4-8 3173 0 0,7-18-3089 0 0,0-3-30 0 0,0 0 14 0 0,0 0 87 0 0,0 0-278 0 0,0 1-1 0 0,0-1 1 0 0,0 1-1 0 0,0-1 1 0 0,0 1-1 0 0,0-1 1 0 0,-1 1-1 0 0,1-1 1 0 0,0 1-1 0 0,0-1 1 0 0,0 1-1 0 0,-1-1 1 0 0,1 1-1 0 0,0-1 1 0 0,0 1-1 0 0,-1-1 1 0 0,1 1-1 0 0,0-1 1 0 0,-1 0-1 0 0,1 1 1 0 0,-1-1-1 0 0,1 0 1 0 0,-1 1-1 0 0,1-1 1 0 0,-1 1-1 0 0,0-1 33 0 0,1 0 0 0 0,-1 1 1 0 0,0-1-1 0 0,1 1 0 0 0,-1-1 0 0 0,1 1 0 0 0,-1 0 0 0 0,1-1 0 0 0,0 1 0 0 0,-1-1 0 0 0,1 1 0 0 0,0 0 0 0 0,-1-1 0 0 0,1 2 0 0 0,-3-1 264 0 0,-1 2-299 0 0,0 0 213 0 0,0-1 0 0 0,0 1 1 0 0,0-1-1 0 0,0 0 1 0 0,0 0-1 0 0,-1-1 1 0 0,-7 3-1 0 0,10-4-26 0 0,2 0 0 0 0,0 0 0 0 0,0 0 0 0 0,0 0 15 0 0,1-4-128 0 0,0 0-1 0 0,1 0 1 0 0,-1 0-1 0 0,1 0 1 0 0,0 0 0 0 0,0 1-1 0 0,0-1 1 0 0,0 1-1 0 0,1 0 1 0 0,-1-1 0 0 0,5-3-1 0 0,0-2 15 0 0,52-55 300 0 0,-33 36-351 0 0,198-173-2 0 0,-215 193-72 0 0,3-1-55 0 0,-1 0 1 0 0,1 1-1 0 0,0 1 1 0 0,22-11 0 0 0,-33 18-4 0 0,-1 0-26 0 0,0 0-4 0 0,0 0 0 0 0,1 2 15 0 0,0 3 99 0 0,1 1 1 0 0,-1-1-1 0 0,-1 0 0 0 0,1 1 1 0 0,-1-1-1 0 0,0 1 0 0 0,-1 6 0 0 0,-8 43 74 0 0,1-9-129 0 0,4-17-91 0 0,2-19 79 0 0,1 0-1 0 0,0 1 0 0 0,0-1 1 0 0,1 0-1 0 0,0 0 1 0 0,1 0-1 0 0,0 0 0 0 0,1 0 1 0 0,3 14-1 0 0,-1-13 57 0 0,-3-10-20 0 0,-1 0 0 0 0,0 1 0 0 0,0 0 0 0 0,0-1 0 0 0,0 1 0 0 0,0-1 0 0 0,0 1 0 0 0,0-1 0 0 0,0 1 0 0 0,-1-1 0 0 0,1 1 0 0 0,0-1 0 0 0,-1 0 0 0 0,0 1 0 0 0,1-1 0 0 0,-1 1 0 0 0,0-1 0 0 0,1 0 0 0 0,-1 0 0 0 0,0 1 0 0 0,0-1 0 0 0,0 0 0 0 0,0 0 0 0 0,-2 2 0 0 0,-3 2-603 0 0,0 0 0 0 0,0 0 0 0 0,-10 6 0 0 0,-28 16-3498 0 0,32-17 2546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74 442 10135 0 0,'0'0'464'0'0,"0"0"-9"0"0,0 0-148 0 0,0 0 469 0 0,0 0 236 0 0,-2 2 48 0 0,-6 4-514 0 0,1 0 0 0 0,-1-1 0 0 0,-14 7 0 0 0,19-11-340 0 0,3-1-8 0 0,0 0-173 0 0,-1 0 1 0 0,0 0 0 0 0,0 0 0 0 0,0 0 0 0 0,1 0 0 0 0,-1-1 0 0 0,0 1 0 0 0,0 0 0 0 0,1-1 0 0 0,-1 1 0 0 0,0 0 0 0 0,0-1 0 0 0,1 1-1 0 0,-1-1 1 0 0,0 1 0 0 0,1-1 0 0 0,-1 1 0 0 0,1-1 0 0 0,-1 1 0 0 0,1-1 0 0 0,-2-1 0 0 0,1 0-3 0 0,0 0 0 0 0,0 0-1 0 0,0 0 1 0 0,1-1 0 0 0,-1 1 0 0 0,0 0 0 0 0,0-5 0 0 0,1 1-14 0 0,-1 0 1 0 0,1 0 0 0 0,0 0-1 0 0,1 0 1 0 0,2-11-1 0 0,10-27 26 0 0,27-55 0 0 0,-28 70-33 0 0,55-123-2 0 0,-65 146-19 0 0,0 1-1 0 0,1 0 0 0 0,0 0 0 0 0,0 0 1 0 0,0 0-1 0 0,0 0 0 0 0,1 0 1 0 0,0 1-1 0 0,0 0 0 0 0,0 0 1 0 0,1 0-1 0 0,8-6 0 0 0,-11 9 20 0 0,1-2 0 0 0,12 4 0 0 0,-10 0-3 0 0,-1 0-1 0 0,1 1 1 0 0,0-1 0 0 0,-1 1-1 0 0,1 0 1 0 0,-1 1-1 0 0,0-1 1 0 0,0 1 0 0 0,1 0-1 0 0,2 3 1 0 0,7 6-34 0 0,17 21 1 0 0,-19-20 12 0 0,15 13 1 0 0,-6-11 21 0 0,1-1 0 0 0,0-1 0 0 0,0-2 0 0 0,2 0 1 0 0,28 9-1 0 0,-26-9 2 0 0,-19-9 21 0 0,-3 0 4 0 0,-1-1-1 0 0,0 1 1 0 0,0 0 0 0 0,0-1-1 0 0,0 1 1 0 0,0 1 0 0 0,0-1-1 0 0,3 4 1 0 0,-6-6-24 0 0,0 0 0 0 0,0 0 0 0 0,0 0 1 0 0,0 0-1 0 0,0 0 0 0 0,0 0 0 0 0,1 0 0 0 0,-1 0 0 0 0,0 0 0 0 0,0 1 1 0 0,0-1-1 0 0,0 0 0 0 0,0 0 0 0 0,0 0 0 0 0,0 0 0 0 0,0 0 0 0 0,0 0 1 0 0,0 0-1 0 0,0 0 0 0 0,0 0 0 0 0,0 0 0 0 0,0 0 0 0 0,0 1 1 0 0,0-1-1 0 0,0 0 0 0 0,0 0 0 0 0,0 0 0 0 0,0 0 0 0 0,0 0 0 0 0,0 0 1 0 0,0 0-1 0 0,0 0 0 0 0,0 0 0 0 0,0 1 0 0 0,0-1 0 0 0,0 0 0 0 0,0 0 1 0 0,0 0-1 0 0,0 0 0 0 0,0 0 0 0 0,0 0 0 0 0,0 0 0 0 0,0 0 1 0 0,0 0-1 0 0,0 0 0 0 0,0 0 0 0 0,0 1 0 0 0,-1-1 0 0 0,1 0 0 0 0,0 0 1 0 0,-3 4 62 0 0,0 0 0 0 0,-1 0 0 0 0,0 0 0 0 0,0 0 0 0 0,0 0 0 0 0,0-1 0 0 0,0 0 0 0 0,-1 0 0 0 0,1 0 0 0 0,-1 0 0 0 0,-5 1 0 0 0,-12 5 274 0 0,-29 8 0 0 0,2-1 15 0 0,14-3-189 0 0,1-1 1 0 0,-2-2-1 0 0,-58 9 0 0 0,92-19-104 0 0,0 0-92 0 0,1 0 0 0 0,0-1 0 0 0,0 1 0 0 0,0 0 0 0 0,0-1 0 0 0,0 1 0 0 0,0-1 0 0 0,0 1 0 0 0,0-1-1 0 0,0 1 1 0 0,0-1 0 0 0,0 0 0 0 0,0 0 0 0 0,0 1 0 0 0,0-1 0 0 0,-1-2 0 0 0,1 2-425 0 0,1 1-921 0 0,-4-9-2916 0 0,3 7-864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11 8287 0 0,'0'0'191'0'0,"0"0"26"0"0,0 0 9 0 0,10-6 966 0 0,-10 5-1142 0 0,1 1 0 0 0,-1 0 0 0 0,0-1 0 0 0,0 1 0 0 0,1 0 0 0 0,-1 0 1 0 0,1-1-1 0 0,-1 1 0 0 0,0 0 0 0 0,1 0 0 0 0,-1 0 0 0 0,0-1 0 0 0,1 1 0 0 0,-1 0 0 0 0,1 0 1 0 0,-1 0-1 0 0,1 0 0 0 0,-1 0 0 0 0,0 0 0 0 0,1 0 0 0 0,0 0 0 0 0,1 1-50 0 0,-1-1 0 0 0,1 1 0 0 0,0 0 0 0 0,0 0-1 0 0,-1 0 1 0 0,1 0 0 0 0,0 0 0 0 0,-1 1 0 0 0,1-1-1 0 0,-1 0 1 0 0,0 1 0 0 0,1-1 0 0 0,-1 1-1 0 0,0 0 1 0 0,0-1 0 0 0,0 1 0 0 0,0 0 0 0 0,0 0-1 0 0,-1-1 1 0 0,2 4 0 0 0,-1 0 39 0 0,0 0-1 0 0,-1-1 1 0 0,0 1-1 0 0,0 0 1 0 0,0 9-1 0 0,-1-5 194 0 0,-3 24 617 0 0,-1-1-1 0 0,-2 0 1 0 0,-14 43-1 0 0,8-33-173 0 0,6-17-402 0 0,-2 1-1 0 0,-1-2 0 0 0,0 1 0 0 0,-2-2 1 0 0,-19 29-1 0 0,19-35-211 0 0,0 0 0 0 0,-1-1 0 0 0,-1-1 0 0 0,-1-1 0 0 0,0 0 0 0 0,-1 0 0 0 0,-24 15 0 0 0,5-7 196 0 0,-82 56 96 0 0,115-77-348 0 0,0 1-1 0 0,0-1 1 0 0,0 1 0 0 0,1 0-1 0 0,-1-1 1 0 0,0 1 0 0 0,1 0-1 0 0,-1 0 1 0 0,1 0-1 0 0,0 1 1 0 0,-1-1 0 0 0,0 4-1 0 0,1 6-4 0 0,1-11-15 0 0,0 0 0 0 0,0 0 0 0 0,1 1 0 0 0,-1-1 0 0 0,1-1-1 0 0,-1 1 1 0 0,1 0 0 0 0,-1 0 0 0 0,1 0 0 0 0,-1 0 0 0 0,1 0 0 0 0,0 0 0 0 0,0-1-1 0 0,-1 1 1 0 0,1 0 0 0 0,0 0 0 0 0,0-1 0 0 0,0 1 0 0 0,0-1 0 0 0,0 1-1 0 0,0-1 1 0 0,0 1 0 0 0,0-1 0 0 0,0 1 0 0 0,1-1 0 0 0,3 1-144 0 0,1 0 0 0 0,-1 0 0 0 0,10 0 0 0 0,-11 0 92 0 0,15-1-399 0 0,0 0-1 0 0,0-1 0 0 0,20-4 1 0 0,-8-1-300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58 6447 0 0,'0'0'142'0'0,"0"0"22"0"0,0 0 13 0 0,0 0 55 0 0,0 0 181 0 0,0 0 78 0 0,0 0 18 0 0,0 0 3 0 0,0 0 0 0 0,0 0 0 0 0,0 0 0 0 0,0 0-69 0 0,0 0-222 0 0,0 0 166 0 0,0 0 101 0 0,0 0 21 0 0,0 0 3 0 0,0 0 0 0 0,0 0 0 0 0,0 0 0 0 0,0 0-69 0 0,5-2-278 0 0,8-3-165 0 0,0 1 0 0 0,-1 1 0 0 0,26-3 0 0 0,44 0 0 0 0,-61 5 0 0 0,153-13 0 0 0,42-1 0 0 0,-215 15 0 0 0,14-1 0 0 0,-1 1 0 0 0,1 0 0 0 0,-1 1 0 0 0,24 5 0 0 0,-28-1 0 0 0,-10-5 0 0 0,0 0 0 0 0,1 1 0 0 0,-1-1 0 0 0,0 0 0 0 0,0 1 0 0 0,1-1 0 0 0,-1 0 0 0 0,0 1 0 0 0,0-1 0 0 0,0 0 0 0 0,1 1 0 0 0,-1-1 0 0 0,0 1 0 0 0,0-1 0 0 0,0 1 0 0 0,0-1 0 0 0,0 0 0 0 0,0 1 0 0 0,0-1 0 0 0,0 1 0 0 0,0 0 0 0 0,-1 0 0 0 0,1 1 0 0 0,-1-1 0 0 0,1 0 0 0 0,-1 0 0 0 0,1 0 0 0 0,-1 0 0 0 0,0 0 0 0 0,1 0 0 0 0,-1 0 0 0 0,0 0 0 0 0,0 0 0 0 0,0 0 0 0 0,0 0 0 0 0,-1 1 0 0 0,-20 13 0 0 0,11-9 0 0 0,-147 91 0 0 0,123-78 0 0 0,-3 2 228 0 0,-1-1-1 0 0,-1-2 1 0 0,0-2-1 0 0,-1-2 1 0 0,-1-2 0 0 0,0-1-1 0 0,-1-2 1 0 0,-57 4-1 0 0,79-11-227 0 0,11 0 0 0 0,1-1 0 0 0,-18 1 0 0 0,97-18 0 0 0,123-1 0 0 0,-162 14 0 0 0,19-1 0 0 0,53-3 0 0 0,-86 7 0 0 0,-1 1 0 0 0,0 0 0 0 0,1 1 0 0 0,18 5 0 0 0,-24-4 0 0 0,0 1 0 0 0,-1 0 0 0 0,1 0 0 0 0,-1 1 0 0 0,-1 0 0 0 0,1 1 0 0 0,10 8 0 0 0,-15-11 0 0 0,0 1 0 0 0,-1 0 0 0 0,0 0 0 0 0,0 1 0 0 0,0-1 0 0 0,-1 1 0 0 0,1 0 0 0 0,-1 0 0 0 0,0 0 0 0 0,0 1 0 0 0,-1-1 0 0 0,0 1 0 0 0,0-1 0 0 0,3 11 0 0 0,-5-13 0 0 0,1 0 0 0 0,0 0 0 0 0,-1 0 0 0 0,0 0 0 0 0,1 0 0 0 0,-1 0 0 0 0,0 0 0 0 0,-1 0 0 0 0,1 0 0 0 0,0 0 0 0 0,-2 4 0 0 0,1-4 0 0 0,1-1 0 0 0,0-1 0 0 0,-1 1 0 0 0,1-1 0 0 0,-1 1 0 0 0,1-1 0 0 0,-1 1 0 0 0,0-1 0 0 0,1 0 0 0 0,-1 1 0 0 0,0-1 0 0 0,0 0 0 0 0,0 1 0 0 0,0-1 0 0 0,0 0 0 0 0,0 0 0 0 0,-3 2 0 0 0,0 0 0 0 0,-9 10 0 0 0,0-2 0 0 0,-1 1 0 0 0,0-2 0 0 0,-1 0 0 0 0,-16 8 0 0 0,-11 7 0 0 0,16-10 142 0 0,-1-2 1 0 0,0-1-1 0 0,0-1 0 0 0,-31 7 0 0 0,17-5 78 0 0,-4 2 441 0 0,-115 41-205 0 0,56-20-456 0 0,90-32 0 0 0,11-7 0 0 0,2 2 0 0 0,-6-4 0 0 0,0-1 0 0 0,6 5 0 0 0,0 1 0 0 0,0-1 0 0 0,0 0 0 0 0,0 0 0 0 0,0 1 0 0 0,0-1 0 0 0,0 0 0 0 0,0 1 0 0 0,0-1 0 0 0,0 1 0 0 0,0 0 0 0 0,-1-1 0 0 0,1 1 0 0 0,0 0 0 0 0,0 0 0 0 0,-1-1 0 0 0,1 1 0 0 0,0 0 0 0 0,0 0 0 0 0,0 0 0 0 0,-1 1 0 0 0,1-1 0 0 0,0 0 0 0 0,0 0 0 0 0,-3 2 0 0 0,0-1 0 0 0,1-1 0 0 0,-1 1 0 0 0,0 0 0 0 0,0 1 0 0 0,1-1 0 0 0,-1 0 0 0 0,1 1 0 0 0,-1 0 0 0 0,1 0 0 0 0,-5 4 0 0 0,3-2-69 0 0,-1 3 221 0 0,0 5-1096 0 0,5-9-3539 0 0,-1 8-1565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59:5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54 6935 0 0,'24'-11'545'0'0,"-15"7"-476"0"0,-1 0 0 0 0,14-8 0 0 0,11-9 2863 0 0,-32 19-2293 0 0,-1 2-51 0 0,0 0-11 0 0,0 0 19 0 0,0 0 83 0 0,0 0 32 0 0,0 0 7 0 0,0 0-60 0 0,-10 7-78 0 0,8-4-491 0 0,-80 69 508 0 0,-22 19-571 0 0,17-27-19 0 0,-164 112-57 0 0,185-132 38 0 0,58-37 12 0 0,0-1 1 0 0,0 1-1 0 0,1 1 0 0 0,0-1 0 0 0,-10 15 0 0 0,7-4 0 0 0,10-11 0 0 0,0-4 0 0 0,0 0 9 0 0,0-1 0 0 0,0 0 1 0 0,1 0-1 0 0,-1 0 0 0 0,1 1 0 0 0,-1-1 0 0 0,1 0 0 0 0,0 0 0 0 0,-1 0 0 0 0,1 0 1 0 0,0 0-1 0 0,0 0 0 0 0,1 0 0 0 0,-1 0 0 0 0,0-1 0 0 0,1 1 0 0 0,-1 0 0 0 0,1-1 1 0 0,-1 1-1 0 0,1-1 0 0 0,0 0 0 0 0,-1 1 0 0 0,1-1 0 0 0,0 0 0 0 0,0 0 0 0 0,0 0 1 0 0,3 1-1 0 0,2 1 52 0 0,0-1 0 0 0,-1 0 0 0 0,1-1 1 0 0,0 1-1 0 0,0-1 0 0 0,0-1 0 0 0,11 1 1 0 0,92-14 734 0 0,-69 7-538 0 0,112-25 435 0 0,-86 16-546 0 0,-12 1-79 0 0,-34 7-359 0 0,0 2 0 0 0,0 1-1 0 0,24-2 1 0 0,-14 2-2665 0 0,-28 3-2823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8143 0 0,'0'0'374'0'0,"-2"2"-6"0"0,-22 20 376 0 0,1 2 1 0 0,1 0 0 0 0,1 2 0 0 0,-30 47-1 0 0,-59 123 1129 0 0,62-105-1660 0 0,16-29 21 0 0,-45 75 211 0 0,42-82-329 0 0,1-1-44 0 0,-48 59 1 0 0,70-99-48 0 0,-68 76 86 0 0,60-68-44 0 0,18-20 2 0 0,2-2 20 0 0,0 0-14 0 0,2-4-10 0 0,12-19 43 0 0,1 1-1 0 0,1 0 1 0 0,1 1-1 0 0,35-34 0 0 0,92-69-121 0 0,-120 105-26 0 0,45-34-125 0 0,84-48-1 0 0,-142 96 230 0 0,-1-1 0 0 0,1 2 0 0 0,1 0 0 0 0,21-6 0 0 0,-31 10 94 0 0,0 2 22 0 0,0 1-139 0 0,0 1-1 0 0,0-1 1 0 0,-1 1 0 0 0,1-1 0 0 0,-1 1 0 0 0,0 0 0 0 0,0-1 0 0 0,0 1 0 0 0,0 0 0 0 0,-1 0 0 0 0,0 0 0 0 0,1 0 0 0 0,-1-1 0 0 0,-1 1 0 0 0,1 0 0 0 0,-1 0 0 0 0,1 0 0 0 0,-1 0 0 0 0,0-1-1 0 0,0 1 1 0 0,-1 0 0 0 0,1-1 0 0 0,-3 5 0 0 0,-7 14 134 0 0,0-1 0 0 0,-28 37-1 0 0,-35 34-49 0 0,72-88-112 0 0,-5 3-3 0 0,5-5-10 0 0,0 0 0 0 0,0 0 0 0 0,0 0 0 0 0,0 1 0 0 0,1-1 0 0 0,-1 1 0 0 0,1 0 0 0 0,0-1 0 0 0,0 1 0 0 0,0 0 0 0 0,0 0 0 0 0,0 0 0 0 0,0 3 0 0 0,0-3-143 0 0,0-1-1 0 0,1 1 0 0 0,-1 0 0 0 0,1-1 1 0 0,0 1-1 0 0,0 0 0 0 0,0-1 1 0 0,0 1-1 0 0,0-1 0 0 0,0 1 1 0 0,1 0-1 0 0,-1-1 0 0 0,1 1 1 0 0,0-1-1 0 0,0 1 0 0 0,0-1 1 0 0,0 1-1 0 0,0-1 0 0 0,1 1 1 0 0,1 1-1 0 0,-2-2-5527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10999 0 0,'0'0'499'0'0,"0"0"-4"0"0,-3 0-317 0 0,-1 1-147 0 0,0-1-1 0 0,0 1 0 0 0,0 0 1 0 0,0 0-1 0 0,1 0 1 0 0,-1 0-1 0 0,-7 4 0 0 0,-28 17 661 0 0,23-12-429 0 0,-4 2 129 0 0,2 2-1 0 0,-34 28 0 0 0,-28 39 372 0 0,52-51-575 0 0,11-12-83 0 0,0 1-1 0 0,2 1 0 0 0,-24 40 1 0 0,35-53-93 0 0,0 1 1 0 0,1 0 0 0 0,0-1 0 0 0,1 1-1 0 0,-3 12 1 0 0,6-4 11 0 0,0-12-12 0 0,0 0 1 0 0,1 0-1 0 0,0-1 1 0 0,0 1-1 0 0,0-1 1 0 0,0 0-1 0 0,0 0 1 0 0,1 1-1 0 0,0-2 0 0 0,-1 1 1 0 0,1 0-1 0 0,0 0 1 0 0,0-1-1 0 0,1 0 1 0 0,-1 1-1 0 0,0-1 1 0 0,1 0-1 0 0,0-1 0 0 0,-1 1 1 0 0,6 1-1 0 0,-1-1 44 0 0,0 0 0 0 0,1 0 0 0 0,-1-1-1 0 0,0 0 1 0 0,1-1 0 0 0,-1 0 0 0 0,0 0-1 0 0,16-3 1 0 0,-3-1 3 0 0,0-1 0 0 0,0-2 1 0 0,0 0-1 0 0,-1-1 0 0 0,0-1 0 0 0,0-1 0 0 0,-1 0 0 0 0,0-2 0 0 0,-1 0 0 0 0,0-1 0 0 0,-1-1 0 0 0,-1-1 0 0 0,29-32 1 0 0,-40 40-52 0 0,0 1 0 0 0,0-1 1 0 0,-1-1-1 0 0,0 1 0 0 0,0-1 1 0 0,-1 1-1 0 0,0-1 0 0 0,0 0 1 0 0,-1 0-1 0 0,2-11 1 0 0,-3 15-40 0 0,-1 0 1 0 0,1 0-1 0 0,-1 1 1 0 0,0-1-1 0 0,-1 0 1 0 0,1 0-1 0 0,0 0 1 0 0,-1 0-1 0 0,0 0 1 0 0,0 1-1 0 0,0-1 0 0 0,-1 0 1 0 0,1 1-1 0 0,-1-1 1 0 0,0 1-1 0 0,0-1 1 0 0,0 1-1 0 0,0 0 1 0 0,-1 0-1 0 0,1 0 1 0 0,-1 0-1 0 0,0 0 1 0 0,1 1-1 0 0,-5-3 1 0 0,-7-5-390 0 0,0 1 0 0 0,-1 1 0 0 0,0 0 0 0 0,0 1 0 0 0,0 1 0 0 0,-1 1 0 0 0,0 0 0 0 0,0 1 1 0 0,-23-3-1 0 0,-8-2-565 0 0,44 9 850 0 0,3 0 10 0 0,15-4-82 0 0,27 1-107 0 0,-16-1 140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16 10135 0 0,'0'0'231'0'0,"10"-6"546"0"0,-7 4-733 0 0,-2 1-37 0 0,1 0 1 0 0,-1 0-1 0 0,1 0 0 0 0,-1 1 1 0 0,1-1-1 0 0,0 0 1 0 0,-1 1-1 0 0,1-1 1 0 0,0 1-1 0 0,3-1 1 0 0,-4 1 385 0 0,-1 0 106 0 0,0 0 11 0 0,5 34 1538 0 0,-7-23-1760 0 0,-1 1 0 0 0,0-1-1 0 0,0 0 1 0 0,-1 0 0 0 0,-1 0 0 0 0,0-1-1 0 0,-11 18 1 0 0,-1 4 66 0 0,-135 245 1461 0 0,136-253-2221 0 0,-93 163-1019 0 0,108-185 1055 0 0,1-2-118 0 0,0 0-22 0 0,1-1-138 0 0,25-40-3569 0 0,-14 17 2682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4607 0 0,'0'0'354'0'0,"-2"1"-233"0"0,-24 20 1399 0 0,-5 4 4545 0 0,12-6-3112 0 0,10-11-2506 0 0,1 0 0 0 0,-1 1 0 0 0,2 0 0 0 0,-12 16 0 0 0,-22 37 90 0 0,29-46-604 0 0,0 1 0 0 0,2 0 1 0 0,0 0-1 0 0,-12 31 0 0 0,18-32-1332 0 0,4-14-13 0 0,0-2-2456 0 0,0 0-1048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 7831 0 0,'2'-11'696'0'0,"-2"11"-560"0"0,0 0-136 0 0,1-12 0 0 0,-1 12 960 0 0,0 0 168 0 0,0 0 32 0 0,0 0 8 0 0,0 0-720 0 0,0 0-136 0 0,0 0-32 0 0,-5 11-8 0 0,-2 5-272 0 0,5 3-96 0 0,2 2 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47 2303 0 0,'32'-16'271'0'0,"13"-7"60"0"0,-42 22 473 0 0,1-1 0 0 0,1 1 0 0 0,-1 0 0 0 0,0 0 0 0 0,0 0 0 0 0,0 1 0 0 0,1 0 0 0 0,-1 0 0 0 0,6 0 0 0 0,-8 0 333 0 0,-2 0-412 0 0,0 0-79 0 0,0 14 358 0 0,-1-9-923 0 0,0-1 1 0 0,-1 0-1 0 0,1-1 1 0 0,-1 1 0 0 0,1 0-1 0 0,-1 0 1 0 0,0-1 0 0 0,-1 1-1 0 0,1-1 1 0 0,-1 1-1 0 0,1-1 1 0 0,-7 5 0 0 0,-4 5 117 0 0,-25 16-1 0 0,24-19-106 0 0,-21 17 79 0 0,-10 6 28 0 0,1 2 0 0 0,-44 46 0 0 0,53-45-97 0 0,18-21 99 0 0,-20 27 0 0 0,25-15 199 0 0,13-24-310 0 0,0 0-47 0 0,8 15 3 0 0,-9-17-37 0 0,1 0 1 0 0,0 0 0 0 0,-1 0-1 0 0,1 0 1 0 0,0 0 0 0 0,0 0-1 0 0,0-1 1 0 0,-1 1-1 0 0,1 0 1 0 0,0 0 0 0 0,0-1-1 0 0,0 1 1 0 0,0-1 0 0 0,0 1-1 0 0,1-1 1 0 0,-1 1 0 0 0,1 0-1 0 0,18 0-304 0 0,0-1 0 0 0,0 0 0 0 0,25-4 0 0 0,-20 1-493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59 114 2303 0 0,'0'0'102'0'0,"0"0"335"0"0,0 0 1327 0 0,0 0 577 0 0,2 2 115 0 0,4 5-197 0 0,-5-5-943 0 0,1-1-415 0 0,5 1-542 0 0,-1 0 0 0 0,0 0-1 0 0,0-1 1 0 0,1 1 0 0 0,-1-1-1 0 0,1-1 1 0 0,0 1 0 0 0,-1-1-1 0 0,1 0 1 0 0,-1-1 0 0 0,1 0-1 0 0,-1 0 1 0 0,9-2 0 0 0,10-3 124 0 0,-19 5-329 0 0,1 0 0 0 0,0-1 0 0 0,12-4 1 0 0,115-50 529 0 0,-98 36-642 0 0,-30 16-33 0 0,1 0 0 0 0,0 0 1 0 0,0 0-1 0 0,0 1 0 0 0,1 0 0 0 0,11-3 0 0 0,-16 6-25 0 0,0-1 0 0 0,0 0 0 0 0,0 0-1 0 0,0 0 1 0 0,0 0 0 0 0,5-3 0 0 0,-7 3-133 0 0,-1 1-258 0 0,0 0-117 0 0,-2 2-20 0 0,-5 2 233 0 0,0 1 0 0 0,-1-1 0 0 0,0 0 0 0 0,-12 5 0 0 0,-13 6-317 0 0,-45 28 502 0 0,2 3-1 0 0,-109 89 0 0 0,179-130 201 0 0,-4 3 136 0 0,-17 17 1 0 0,24-21-113 0 0,0-1 0 0 0,1 1 0 0 0,-1 0 0 0 0,1-1 1 0 0,0 1-1 0 0,0 0 0 0 0,0 0 0 0 0,1 1 0 0 0,-2 4 0 0 0,3-8-60 0 0,0 1 1 0 0,1-1-1 0 0,-1 1 0 0 0,1-1 0 0 0,0 1 1 0 0,-1-1-1 0 0,1 1 0 0 0,0-1 0 0 0,0 0 0 0 0,0 1 1 0 0,0-1-1 0 0,0 0 0 0 0,0 0 0 0 0,0 0 1 0 0,1 0-1 0 0,-1 0 0 0 0,2 1 0 0 0,3 2 40 0 0,1 0 0 0 0,0-1 1 0 0,-1 0-1 0 0,2 0 0 0 0,-1-1 0 0 0,0 0 0 0 0,0 0 0 0 0,13 2 0 0 0,7-2-177 0 0,30-1-1 0 0,-47-1-73 0 0,20-2-482 0 0,2-2-37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15 7831 0 0,'0'0'603'0'0,"0"-3"-396"0"0,-1-6 66 0 0,0 6 1027 0 0,-11 5 2272 0 0,-5-2-1658 0 0,14 0-1837 0 0,1 0 0 0 0,-1 0 1 0 0,1 0-1 0 0,-1 0 0 0 0,1 1 0 0 0,-1-1 1 0 0,-3 2-1 0 0,-10 3 135 0 0,1 0 1 0 0,0 2-1 0 0,0 0 0 0 0,0 1 1 0 0,1 0-1 0 0,-23 18 1 0 0,13-5-7 0 0,0 1 1 0 0,2 1 0 0 0,-37 49-1 0 0,58-70-206 0 0,0-1 0 0 0,1 1 0 0 0,-1-1 0 0 0,0 1 0 0 0,0 0 0 0 0,1-1 0 0 0,-1 1 0 0 0,1 0 0 0 0,-1 0 0 0 0,1-1 0 0 0,0 1 0 0 0,0 2 0 0 0,2 8 0 0 0,-1-9-5 0 0,0-1 0 0 0,0 0 0 0 0,1 1 0 0 0,-1-1-1 0 0,1 0 1 0 0,-1 0 0 0 0,1 0 0 0 0,0 0 0 0 0,0 0 0 0 0,2 2 0 0 0,27 18-120 0 0,-10-8 26 0 0,0 2-95 0 0,-10-8 45 0 0,0 1-1 0 0,-1 0 1 0 0,15 16-1 0 0,-19-18 130 0 0,0 1 0 0 0,-1 0 0 0 0,0 0 0 0 0,0 0 0 0 0,-1 0 0 0 0,0 1 0 0 0,-1 0 0 0 0,4 11 0 0 0,-6-14 50 0 0,0 0 0 0 0,0 1 0 0 0,0-1 0 0 0,-1 0 0 0 0,0 1 0 0 0,0-1-1 0 0,0 0 1 0 0,-1 1 0 0 0,0-1 0 0 0,0 0 0 0 0,-1 0 0 0 0,0 0 0 0 0,-2 7 0 0 0,2-10 56 0 0,0 1 0 0 0,0-1 0 0 0,0 0 0 0 0,-1 0 0 0 0,1 0 0 0 0,-1 0-1 0 0,0 0 1 0 0,0 0 0 0 0,0-1 0 0 0,0 0 0 0 0,0 1 0 0 0,0-1 0 0 0,-1 0 0 0 0,1 0 0 0 0,-5 1 0 0 0,-7 3 386 0 0,0-1-1 0 0,-22 5 1 0 0,17-5-197 0 0,-114 34 814 0 0,16-3-1796 0 0,39-17-4912 0 0,55-14-1104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566 557 455 0 0,'-6'23'9'0'0,"3"-18"51"0"0,-1-1 62 0 0,-37 57 6790 0 0,40-59-6016 0 0,1-2-44 0 0,0 0-159 0 0,0 0-70 0 0,0 0-14 0 0,0 1-571 0 0,-1-1 1 0 0,1 0-1 0 0,0 1 0 0 0,0-1 0 0 0,0 0 0 0 0,0 1 0 0 0,0-1 0 0 0,0 0 1 0 0,0 1-1 0 0,0-1 0 0 0,0 0 0 0 0,0 1 0 0 0,0-1 0 0 0,0 0 0 0 0,0 1 0 0 0,0-1 1 0 0,0 1-1 0 0,0-1 0 0 0,0 0 0 0 0,0 1 0 0 0,1-1 0 0 0,-1 1 24 0 0,0-1-1 0 0,0 0 1 0 0,0 1-1 0 0,1-1 1 0 0,-1 0-1 0 0,0 1 1 0 0,0-1-1 0 0,0 0 1 0 0,0 1-1 0 0,0-1 1 0 0,0 0-1 0 0,0 1 1 0 0,0-1-1 0 0,0 0 1 0 0,0 1-1 0 0,0-1 1 0 0,0 0-1 0 0,-1 1 1 0 0,1-1-1 0 0,0 0 1 0 0,0 1-1 0 0,3-1 485 0 0,5-1-310 0 0,0-1 0 0 0,0 0 1 0 0,0-1-1 0 0,-1 1 0 0 0,1-1 1 0 0,-1-1-1 0 0,1 1 0 0 0,-1-2 1 0 0,0 1-1 0 0,0-1 0 0 0,-1 1 1 0 0,0-2-1 0 0,0 1 0 0 0,7-8 1 0 0,2-4 26 0 0,-2 0 0 0 0,1 0 0 0 0,-2-1 1 0 0,13-26-1 0 0,-4-2-138 0 0,-2-2 0 0 0,-2 1 1 0 0,13-60-1 0 0,0 1-521 0 0,0-15-2732 0 0,-30 121 3077 0 0,0-1-1 0 0,1 0 0 0 0,-1 1 0 0 0,0-1 1 0 0,0 0-1 0 0,0 1 0 0 0,0-1 1 0 0,0 1-1 0 0,-1-1 0 0 0,1 0 0 0 0,0 1 1 0 0,0-1-1 0 0,0 1 0 0 0,0-1 1 0 0,-1 0-1 0 0,1 1 0 0 0,0-1 0 0 0,-1 1 1 0 0,1-1-1 0 0,0 1 0 0 0,-1-1 1 0 0,1 1-1 0 0,-1-1 0 0 0,1 1 1 0 0,0-1-1 0 0,-1 1 0 0 0,1 0 0 0 0,-1-1 1 0 0,0 1-1 0 0,1 0 0 0 0,-1-1 1 0 0,1 1-1 0 0,-1 0 0 0 0,1 0 0 0 0,-1 0 1 0 0,0-1-1 0 0,1 1 0 0 0,-1 0 1 0 0,1 0-1 0 0,-1 0 0 0 0,0 0 0 0 0,1 0 1 0 0,-1 0-1 0 0,0 0 0 0 0,1 0 1 0 0,-1 0-1 0 0,0 1 0 0 0,-4-1-26 0 0,0 1 1 0 0,0 0-1 0 0,1 0 0 0 0,-7 3 1 0 0,2 0 43 0 0,-1 0-1 0 0,1 1 1 0 0,0 0 0 0 0,0 1 0 0 0,1 0 0 0 0,0 0 0 0 0,0 1 0 0 0,0 0 0 0 0,-11 13 0 0 0,-1 6 328 0 0,-31 48 1 0 0,20-19 36 0 0,1 0 1 0 0,3 2 0 0 0,3 0 0 0 0,2 2-1 0 0,-17 72 1 0 0,21-28-132 0 0,12-62-136 0 0,-12 40 0 0 0,2-27-55 0 0,-3 0-1 0 0,-2-1 0 0 0,-2-1 1 0 0,-2-1-1 0 0,-3-1 0 0 0,-2-2 1 0 0,-62 77-1 0 0,89-121-10 0 0,-71 77-305 0 0,66-74 276 0 0,0 1 1 0 0,-1-2 0 0 0,0 1 0 0 0,0-1 0 0 0,0-1 0 0 0,-1 0-1 0 0,-18 7 1 0 0,27-11-7 0 0,10-15 62 0 0,1 0-105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11 234 15631 0 0,'-9'-16'719'0'0,"7"13"-20"0"0,2 3-395 0 0,2-1-4 0 0,6-2-122 0 0,1 0 1 0 0,-1 1 0 0 0,1 0 0 0 0,0 1 0 0 0,0 0-1 0 0,9 0 1 0 0,31-5 300 0 0,90-28 564 0 0,78-24 183 0 0,-20 5-607 0 0,3 6-355 0 0,-196 46-516 0 0,1 0 0 0 0,-1 1-1 0 0,1-1 1 0 0,-1 1 0 0 0,1 0 0 0 0,-1 0 0 0 0,0 1-1 0 0,1-1 1 0 0,-1 1 0 0 0,1 0 0 0 0,5 2 0 0 0,-8-2-1466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24 10135 0 0,'0'0'778'0'0,"0"0"-378"0"0,0 0 292 0 0,0 0 185 0 0,0 0 34 0 0,-2 1-77 0 0,-191 102 1241 0 0,153-79-1964 0 0,1 2 1 0 0,-60 52 0 0 0,17 10 188 0 0,65-68-207 0 0,13-16-39 0 0,1 0 1 0 0,-1 1-1 0 0,1-1 1 0 0,0 1-1 0 0,0 0 1 0 0,1 0-1 0 0,-3 6 0 0 0,5-9-15 0 0,-1 0-1 0 0,0 0 0 0 0,1 1 1 0 0,0-1-1 0 0,-1 0 0 0 0,1 0 0 0 0,0 0 1 0 0,0 1-1 0 0,0-1 0 0 0,1 0 1 0 0,-1 0-1 0 0,0 0 0 0 0,1 1 0 0 0,-1-1 1 0 0,1 0-1 0 0,0 0 0 0 0,0 0 1 0 0,0 0-1 0 0,1 3 0 0 0,-1-4-16 0 0,0-1 0 0 0,-1 1 0 0 0,1 0 0 0 0,0-1 0 0 0,-1 1 0 0 0,1 0 0 0 0,0-1 0 0 0,0 1 0 0 0,0-1 0 0 0,-1 1-1 0 0,1-1 1 0 0,0 1 0 0 0,0-1 0 0 0,0 0 0 0 0,1 1 0 0 0,3 1 53 0 0,3 1 19 0 0,-1 0 0 0 0,0 0 1 0 0,1 0-1 0 0,0-1 0 0 0,-1 0 1 0 0,1-1-1 0 0,10 1 0 0 0,58-1 497 0 0,-70-1-536 0 0,23-1 171 0 0,0-1 0 0 0,0-2 1 0 0,0-1-1 0 0,38-12 1 0 0,-49 11-204 0 0,0-1 1 0 0,0 0 0 0 0,0-1-1 0 0,-1-1 1 0 0,0-1 0 0 0,-1-1-1 0 0,24-19 1 0 0,-34 25-39 0 0,0-1 0 0 0,0-1 0 0 0,0 1 0 0 0,-1-1 0 0 0,0 0 1 0 0,0 0-1 0 0,0-1 0 0 0,-1 0 0 0 0,-1 1 0 0 0,1-1 0 0 0,-1-1 0 0 0,0 1 0 0 0,-1 0 1 0 0,0-1-1 0 0,0 1 0 0 0,-1-1 0 0 0,0 1 0 0 0,-1-1 0 0 0,0 0 0 0 0,0 1 0 0 0,-1-1 1 0 0,0 0-1 0 0,0 1 0 0 0,-1-1 0 0 0,0 1 0 0 0,0 0 0 0 0,-1-1 0 0 0,-1 1 0 0 0,1 0 1 0 0,-1 1-1 0 0,-6-11 0 0 0,-4-2-163 0 0,6 7-61 0 0,-19-22 1 0 0,24 32 148 0 0,0 0 0 0 0,0 0 0 0 0,0 0 0 0 0,0 0 1 0 0,-1 1-1 0 0,1-1 0 0 0,-1 1 0 0 0,0 0 0 0 0,0 0 0 0 0,0 0 0 0 0,-5-1 1 0 0,2 1-154 0 0,6 2 80 0 0,0-1 0 0 0,-1 1 0 0 0,1-1 0 0 0,0 1 0 0 0,-1-1 0 0 0,1 1 0 0 0,-1 0 0 0 0,1 0 0 0 0,-1 0 0 0 0,1 0 0 0 0,-1 0 0 0 0,1 0 0 0 0,0 0 0 0 0,-1 0 0 0 0,1 1 0 0 0,-1-1 0 0 0,1 1-1 0 0,-1-1 1 0 0,1 1 0 0 0,0-1 0 0 0,-2 2 0 0 0,-6 4-1153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73 565 12407 0 0,'0'0'566'0'0,"0"0"-6"0"0,-1-1-363 0 0,-4-2 73 0 0,0 0 1 0 0,0 0-1 0 0,0-1 0 0 0,1 1 1 0 0,-1-1-1 0 0,1-1 1 0 0,0 1-1 0 0,0 0 0 0 0,0-1 1 0 0,1 0-1 0 0,0 0 0 0 0,0 0 1 0 0,0 0-1 0 0,1 0 1 0 0,-1-1-1 0 0,1 1 0 0 0,0-1 1 0 0,1 0-1 0 0,0 0 0 0 0,-1 1 1 0 0,2-1-1 0 0,-1 0 0 0 0,1 0 1 0 0,0 0-1 0 0,0 0 1 0 0,0 0-1 0 0,1 0 0 0 0,0 1 1 0 0,0-1-1 0 0,1 0 0 0 0,2-5 1 0 0,1-3-121 0 0,0 1-1 0 0,1 0 1 0 0,1 0 0 0 0,0 0 0 0 0,0 1 0 0 0,1 0-1 0 0,1 1 1 0 0,0 0 0 0 0,1 0 0 0 0,0 1 0 0 0,1 0 0 0 0,-1 0-1 0 0,14-7 1 0 0,39-24-191 0 0,2 4-1 0 0,2 2 1 0 0,91-34 0 0 0,-127 58-365 0 0,56-12-1 0 0,-37 14-6697 0 0,-33 7 42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27 7831 0 0,'1'-3'603'0'0,"14"-19"-219"0"0,-14 20 416 0 0,-1 2 267 0 0,0 0 49 0 0,0 0-91 0 0,-1 15-683 0 0,-1-1 0 0 0,0 0 0 0 0,-1 0 0 0 0,-1 0 1 0 0,-7 16-1 0 0,7-17-104 0 0,-7 17 482 0 0,-24 41 1 0 0,5-9-118 0 0,-63 157 699 0 0,-29 64-1024 0 0,24-110-377 0 0,50-94-578 0 0,-2-1-3326 0 0,49-76 2568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67 381 11975 0 0,'0'0'267'0'0,"-15"9"768"0"0,-1 1-1026 0 0,11-7 9 0 0,-1 1 0 0 0,1-1 0 0 0,-13 5 0 0 0,17-8 347 0 0,1 0 122 0 0,0 0 22 0 0,0 0 3 0 0,0 0 0 0 0,0 0 0 0 0,0 0 0 0 0,1-1-69 0 0,93-81-231 0 0,-10 11-660 0 0,-78 66 429 0 0,155-138-1939 0 0,-136 123 1626 0 0,1 1-1 0 0,1 2 1 0 0,1 0 0 0 0,49-20-1 0 0,-74 36 353 0 0,-1 0-1 0 0,1 0 1 0 0,-1 0 0 0 0,1 1-1 0 0,-1-1 1 0 0,1 1-1 0 0,-1 0 1 0 0,1 0-1 0 0,0 0 1 0 0,-1 0-1 0 0,1 0 1 0 0,-1 0 0 0 0,1 1-1 0 0,0-1 1 0 0,2 2-1 0 0,-3-1 1 0 0,-1-1 1 0 0,0 1-1 0 0,1 0 0 0 0,-1 0 0 0 0,0 0 0 0 0,0 0 0 0 0,0 0 0 0 0,0 0 0 0 0,0 0 0 0 0,0 0 0 0 0,0 1 1 0 0,0-1-1 0 0,0 0 0 0 0,-1 1 0 0 0,1-1 0 0 0,0 0 0 0 0,-1 1 0 0 0,1-1 0 0 0,-1 1 0 0 0,0-1 1 0 0,1 1-1 0 0,-1-1 0 0 0,0 1 0 0 0,0-1 0 0 0,0 1 0 0 0,0-1 0 0 0,0 4 0 0 0,-2 7 127 0 0,-1 0 0 0 0,0 0 0 0 0,0-1 0 0 0,-1 1 0 0 0,-1-1 0 0 0,-10 19 0 0 0,4-5-60 0 0,-2-1-87 0 0,0-1 0 0 0,-2-1 0 0 0,-31 38 0 0 0,9-14 0 0 0,4-5 0 0 0,20-26 0 0 0,0 1 0 0 0,-18 31 0 0 0,30-46-421 0 0,0 1 0 0 0,0-1 0 0 0,0 1-1 0 0,0-1 1 0 0,0 1 0 0 0,0-1 0 0 0,0 1 0 0 0,-1-1 0 0 0,-1 1-1 0 0,-5 2-4350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38 263 13823 0 0,'0'0'315'0'0,"-2"-1"45"0"0,-1 0-203 0 0,1 1-74 0 0,0-1 1 0 0,0 0-1 0 0,0 1 1 0 0,0-1 0 0 0,1 0-1 0 0,-1 0 1 0 0,-3-2-1 0 0,-2-4-71 0 0,1-1 59 0 0,5 6 294 0 0,1 2 122 0 0,0 0 22 0 0,0 0-66 0 0,0 3-294 0 0,3 3-147 0 0,0 0-1 0 0,0 0 0 0 0,0-1 1 0 0,1 1-1 0 0,0-1 0 0 0,0 0 1 0 0,0 0-1 0 0,1 0 0 0 0,0 0 1 0 0,0-1-1 0 0,0 0 0 0 0,0 0 1 0 0,1 0-1 0 0,6 3 0 0 0,-2-1-1 0 0,1 0-1 0 0,1-1 1 0 0,-1-1-1 0 0,1 0 1 0 0,0 0-1 0 0,0-1 1 0 0,13 1-1 0 0,-11-3 140 0 0,1 0-1 0 0,-1-2 0 0 0,27-2 1 0 0,41-13 702 0 0,-76 15-796 0 0,33-9 259 0 0,60-24-1 0 0,-35 11-302 0 0,176-70-1 0 0,-20 7 0 0 0,-160 66 0 0 0,107-21 0 0 0,23 17-1280 0 0,-158 23 991 0 0,0 1 1 0 0,0 1-1 0 0,62 12 1 0 0,-89-12 300 0 0,-1 0-817 0 0,-1 0-3856 0 0,-3-1-307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13271 0 0,'0'0'606'0'0,"0"0"-10"0"0,3 1-290 0 0,14 1 227 0 0,1-1-1 0 0,0-1 1 0 0,0-1 0 0 0,31-4-1 0 0,-18 1-111 0 0,247-42 2085 0 0,-132 18-1692 0 0,275-44-140 0 0,-242 37-2629 0 0,-135 27-5204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18 11055 0 0,'-3'-14'506'0'0,"3"11"-10"0"0,0 3-211 0 0,0 0 287 0 0,-1 3 164 0 0,-9 36 375 0 0,-2-1-1 0 0,-20 45 1 0 0,14-38-790 0 0,-108 210 497 0 0,92-192-716 0 0,18-32-85 0 0,-102 181 118 0 0,62-132-89 0 0,25-37-28 0 0,16-22 41 0 0,-1-1 0 0 0,-29 29 0 0 0,35-40-25 0 0,1-1 0 0 0,-1 0 0 0 0,-1 0 0 0 0,1-1 0 0 0,-1 0-1 0 0,-1-1 1 0 0,-12 5 0 0 0,15-8-34 0 0,-1 0 0 0 0,-19 2 0 0 0,26-4 16 0 0,0-1 0 0 0,-1 1 0 0 0,1-1 0 0 0,0 0 0 0 0,-1 0 0 0 0,1-1 0 0 0,0 1 0 0 0,-1-1 0 0 0,1 1 0 0 0,0-1 0 0 0,-6-2 0 0 0,8 2 48 0 0,0-2 0 0 0,1-1-52 0 0,-1-1 1 0 0,1 1-1 0 0,1-1 0 0 0,-1 0 0 0 0,0 1 1 0 0,1-1-1 0 0,0 1 0 0 0,0-1 0 0 0,1 1 1 0 0,-1 0-1 0 0,1-1 0 0 0,0 1 0 0 0,0 0 0 0 0,0 0 1 0 0,0 0-1 0 0,6-6 0 0 0,6-8 3 0 0,1 0-1 0 0,18-16 1 0 0,-25 27-3 0 0,20-21-89 0 0,2 1 0 0 0,1 2-1 0 0,1 1 1 0 0,37-20 0 0 0,-55 36 39 0 0,7-5-43 0 0,1 1 0 0 0,1 0 0 0 0,0 2 0 0 0,31-9 0 0 0,-41 15 54 0 0,-6 2 15 0 0,-1 0 1 0 0,1 1-1 0 0,-1-1 1 0 0,1 2-1 0 0,0-1 0 0 0,0 0 1 0 0,9 2-1 0 0,-14-1 12 0 0,-1 0 0 0 0,0 0 1 0 0,1 1-1 0 0,-1-1 0 0 0,0 1 0 0 0,0-1 1 0 0,0 1-1 0 0,1-1 0 0 0,-1 1 0 0 0,2 1 1 0 0,-1 0 11 0 0,0 0 1 0 0,-1 1-1 0 0,1-1 1 0 0,-1 1-1 0 0,1-1 1 0 0,-1 1-1 0 0,0 0 1 0 0,0-1-1 0 0,0 1 1 0 0,0 0-1 0 0,0 0 1 0 0,-1 0-1 0 0,1 0 1 0 0,-1 0-1 0 0,0-1 1 0 0,0 1 0 0 0,0 0-1 0 0,0 0 1 0 0,-1 5-1 0 0,-1 4 73 0 0,0-1 1 0 0,0 1-1 0 0,-7 16 1 0 0,1-10-45 0 0,-1 0 1 0 0,0 0 0 0 0,-1-1 0 0 0,-1 0 0 0 0,0-1 0 0 0,-26 28 0 0 0,-14 23 35 0 0,49-64-330 0 0,0 1 0 0 0,0 0 0 0 0,0-1-1 0 0,0 1 1 0 0,1 0 0 0 0,0 0 0 0 0,0 1 0 0 0,-1 4 0 0 0,2-7-1029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195 145 5063 0 0,'0'-1'5'0'0,"17"-9"260"0"0,6-2-39 0 0,-14 6 70 0 0,-7 5 1235 0 0,-2 1 508 0 0,0 0 89 0 0,0 0-231 0 0,0 0-1028 0 0,0 0-447 0 0,0 0-94 0 0,0 0 8 0 0,0 0 121 0 0,12-5 584 0 0,19 0 206 0 0,-8-3-709 0 0,-14 6-477 0 0,-2-1 0 0 0,1 0 0 0 0,0 0-1 0 0,0 0 1 0 0,-1-1 0 0 0,0-1 0 0 0,13-9 0 0 0,-15 11-60 0 0,13-16 58 0 0,0-2-36 0 0,-17 21-21 0 0,-1-1 0 0 0,0 1 0 0 0,0-1 0 0 0,0 1 0 0 0,1-1 0 0 0,-1 0-1 0 0,0 1 1 0 0,0-1 0 0 0,0 1 0 0 0,0-1 0 0 0,0 0 0 0 0,0 1 0 0 0,0-1 0 0 0,0 1 0 0 0,0-1 0 0 0,0 0 0 0 0,0 1 0 0 0,-1-1 0 0 0,1 1 0 0 0,0-1 0 0 0,-1 0 0 0 0,1-2-70 0 0,-15 3-213 0 0,11-1 247 0 0,1 1-1 0 0,-1 0 1 0 0,1 0-1 0 0,-1 0 1 0 0,1 1-1 0 0,-1-1 1 0 0,1 1-1 0 0,-1 0 1 0 0,-3 1-1 0 0,-16 8-52 0 0,0 1 0 0 0,0 1-1 0 0,1 1 1 0 0,-26 20 0 0 0,-75 69 14 0 0,121-101 70 0 0,-13 13 71 0 0,2 0-1 0 0,-1 1 1 0 0,2 1-1 0 0,0 0 0 0 0,1 0 1 0 0,-18 36-1 0 0,28-50-45 0 0,1 0 1 0 0,-1 0-1 0 0,1 0 0 0 0,0 0 0 0 0,0 0 1 0 0,0 0-1 0 0,0 0 0 0 0,0 0 0 0 0,0 0 0 0 0,0 0 1 0 0,1 0-1 0 0,-1 0 0 0 0,1 0 0 0 0,1 3 1 0 0,-1-2 19 0 0,0 0-18 0 0,0 0 0 0 0,0 0 0 0 0,1 0-1 0 0,-1 0 1 0 0,1 0 0 0 0,0 0 0 0 0,0-1-1 0 0,0 1 1 0 0,0-1 0 0 0,0 1 0 0 0,1-1-1 0 0,-1 0 1 0 0,1 0 0 0 0,-1 0 0 0 0,1 0-1 0 0,0 0 1 0 0,0-1 0 0 0,0 1 0 0 0,0-1-1 0 0,0 0 1 0 0,0 0 0 0 0,0 0 0 0 0,5 1-1 0 0,7 0 52 0 0,0 0 0 0 0,-1-1 0 0 0,29-1 0 0 0,-23 0-33 0 0,-4 0-26 0 0,4 1-25 0 0,-16 2-27 0 0,-3-1-9 0 0,1-1-91 0 0,-1 1-1296 0 0,5 9-5102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58 304 5063 0 0,'0'0'390'0'0,"0"0"-44"0"0,1 3 750 0 0,1 5-508 0 0,0 0 0 0 0,-1 1-1 0 0,0-1 1 0 0,-1 0 0 0 0,0 1 0 0 0,0-1-1 0 0,-1 0 1 0 0,0 1 0 0 0,-2 10-1 0 0,-5 13 572 0 0,-14 34-1 0 0,-4 16 791 0 0,25-79-1830 0 0,0 1-1 0 0,1-1 1 0 0,-1 1 0 0 0,1-1-1 0 0,0 1 1 0 0,0 6 0 0 0,1-8 123 0 0,-1-2-2 0 0,0 1 15 0 0,1 4-235 0 0,1-3 909 0 0,10-31-402 0 0,-1 0-1 0 0,12-53 1 0 0,-14 46-415 0 0,19-49 0 0 0,-18 63-66 0 0,6-18-5 0 0,2 0 0 0 0,45-72-1 0 0,-55 101-28 0 0,0 0 0 0 0,0 1 0 0 0,1 0-1 0 0,0 1 1 0 0,1 0 0 0 0,0 0-1 0 0,1 1 1 0 0,-1 1 0 0 0,2 0 0 0 0,-1 0-1 0 0,1 1 1 0 0,0 0 0 0 0,0 1-1 0 0,16-5 1 0 0,-4 4 17 0 0,0 1 0 0 0,0 1 0 0 0,27-2 0 0 0,-38 6-17 0 0,-1 0-1 0 0,1 0 1 0 0,0 2-1 0 0,-1-1 1 0 0,1 2-1 0 0,-1-1 1 0 0,22 9-1 0 0,-30-10-15 0 0,0 1 0 0 0,-1-1-1 0 0,1 0 1 0 0,-1 1 0 0 0,0 0 0 0 0,1-1-1 0 0,-1 1 1 0 0,0 1 0 0 0,3 2 0 0 0,2 2-49 0 0,26 17-3028 0 0,-32-23 1601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63 9871 0 0,'0'0'455'0'0,"0"0"-12"0"0,0 0-133 0 0,2 2 501 0 0,1 1-401 0 0,0 0 1 0 0,1 0-1 0 0,-1-1 0 0 0,1 1 0 0 0,0-1 1 0 0,0 0-1 0 0,0 0 0 0 0,0 0 0 0 0,0 0 1 0 0,1-1-1 0 0,-1 0 0 0 0,0 0 0 0 0,8 1 1 0 0,0-1-75 0 0,0-1 1 0 0,1 0-1 0 0,-1-1 1 0 0,13-2 0 0 0,-1 0-72 0 0,-3 0-82 0 0,-1 0 1 0 0,27-8 0 0 0,-32 5-174 0 0,-1-2-10 0 0,-5-4 0 0 0,-8 11-12 0 0,-1 1 0 0 0,1-1 0 0 0,-1 0-1 0 0,1 0 1 0 0,-1 0 0 0 0,1 0 0 0 0,-1 0-1 0 0,1 0 1 0 0,-1 0 0 0 0,0 0 0 0 0,0 0-1 0 0,1 0 1 0 0,-1 0 0 0 0,0 0 0 0 0,0 0 0 0 0,0 0-1 0 0,0 0 1 0 0,0 0 0 0 0,-1 0 0 0 0,1 0-1 0 0,0 0 1 0 0,0 0 0 0 0,-1 0 0 0 0,1 0-1 0 0,0 0 1 0 0,-1 0 0 0 0,1 0 0 0 0,-1 0 0 0 0,1 1-1 0 0,-1-1 1 0 0,1 0 0 0 0,-1 0 0 0 0,0 0-1 0 0,0 1 1 0 0,1-1 0 0 0,-1 0 0 0 0,0 1 0 0 0,0-1-1 0 0,0 1 1 0 0,0-1 0 0 0,-1 0 0 0 0,-2-1-17 0 0,0 1 0 0 0,0 0 1 0 0,1 0-1 0 0,-1 0 0 0 0,0 0 1 0 0,0 1-1 0 0,0 0 0 0 0,0 0 1 0 0,-7 0-1 0 0,-30 7-140 0 0,1 2-1 0 0,-47 15 1 0 0,32-7 35 0 0,-4 0 44 0 0,0 2 0 0 0,-107 53 0 0 0,158-68 81 0 0,1 0 1 0 0,0 0-1 0 0,0 1 0 0 0,0 1 0 0 0,1-1 0 0 0,0 1 0 0 0,0 0 0 0 0,-9 11 1 0 0,14-15 13 0 0,-1 0-1 0 0,1 0 1 0 0,0 0 0 0 0,0 1 0 0 0,0-1 0 0 0,0 0 0 0 0,0 1 0 0 0,0-1 0 0 0,1 0 0 0 0,-1 1 0 0 0,1-1 0 0 0,0 1 0 0 0,-1-1 0 0 0,1 1 0 0 0,0-1-1 0 0,1 1 1 0 0,-1-1 0 0 0,0 1 0 0 0,1-1 0 0 0,-1 1 0 0 0,1-1 0 0 0,0 0 0 0 0,0 1 0 0 0,0-1 0 0 0,0 0 0 0 0,0 0 0 0 0,0 1 0 0 0,1-1 0 0 0,-1 0 0 0 0,1 0-1 0 0,-1-1 1 0 0,1 1 0 0 0,2 2 0 0 0,4 3 45 0 0,1 0 0 0 0,0 0-1 0 0,1-1 1 0 0,-1 0 0 0 0,1 0-1 0 0,0-1 1 0 0,0-1 0 0 0,1 1-1 0 0,0-2 1 0 0,13 4 0 0 0,13 0 38 0 0,63 6 0 0 0,-67-10-630 0 0,0-2-1 0 0,51-5 1 0 0,-36-3-5778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84 265 7367 0 0,'-2'1'568'0'0,"-19"20"-323"0"0,-35 36 6478 0 0,56-56-6428 0 0,-1 1-1 0 0,0-1 1 0 0,1 0-1 0 0,-1 0 1 0 0,1 0-1 0 0,-1 1 0 0 0,1-1 1 0 0,0 0-1 0 0,-1 1 1 0 0,1-1-1 0 0,0 0 1 0 0,0 1-1 0 0,0-1 1 0 0,0 0-1 0 0,0 3 0 0 0,0 0 610 0 0,3-5-839 0 0,5-1-29 0 0,0-2 1 0 0,0 1-1 0 0,0-1 0 0 0,-1 0 0 0 0,1 0 0 0 0,-1-1 0 0 0,0 0 1 0 0,-1-1-1 0 0,10-8 0 0 0,27-21-98 0 0,36-23-323 0 0,-61 44 114 0 0,0 0 0 0 0,1 2 0 0 0,1 0 0 0 0,28-12 0 0 0,-37 19 146 0 0,22-4-236 0 0,-13 4 205 0 0,-20 5 162 0 0,1 0 1 0 0,-1 0 0 0 0,0 0-1 0 0,1 0 1 0 0,-1 0 0 0 0,0 0-1 0 0,1 0 1 0 0,-1 0 0 0 0,0 0 0 0 0,1 0-1 0 0,-1 0 1 0 0,0 1 0 0 0,1-1-1 0 0,-1 0 1 0 0,0 0 0 0 0,0 0-1 0 0,1 1 1 0 0,-1-1 0 0 0,0 0-1 0 0,0 0 1 0 0,1 1 0 0 0,-1 0 0 0 0,3 3 41 0 0,-3-3-32 0 0,1 1-1 0 0,0 0 1 0 0,-1-1-1 0 0,1 1 0 0 0,-1 0 1 0 0,0-1-1 0 0,0 1 1 0 0,1 0-1 0 0,-1-1 1 0 0,0 1-1 0 0,0 0 0 0 0,-1 0 1 0 0,1-1-1 0 0,0 1 1 0 0,-1 3-1 0 0,0-1 18 0 0,-2 12 19 0 0,-1-1-1 0 0,-1 1 0 0 0,0-1 0 0 0,-8 16 1 0 0,-33 56 187 0 0,39-75-212 0 0,5-10 28 0 0,2-2 15 0 0,6-3-36 0 0,0-1 0 0 0,0-1-1 0 0,8-7 1 0 0,0 1-33 0 0,93-83-217 0 0,-34 36-226 0 0,130-77 0 0 0,-188 128 423 0 0,0 0 0 0 0,0 0 0 0 0,0 1-1 0 0,1 1 1 0 0,0 1 0 0 0,23-4 0 0 0,-27 8-9 0 0,-11 0 37 0 0,0 1 0 0 0,0-1 1 0 0,1 1-1 0 0,-1 0 0 0 0,0-1 1 0 0,0 1-1 0 0,0 0 0 0 0,0 0 1 0 0,0 0-1 0 0,0 0 0 0 0,0 0 1 0 0,0 0-1 0 0,0 0 0 0 0,-1 0 1 0 0,1 0-1 0 0,0 0 0 0 0,-1 0 1 0 0,1 1-1 0 0,-1-1 0 0 0,1 2 1 0 0,0 0 7 0 0,0 0 0 0 0,0 0 1 0 0,-1 0-1 0 0,0 0 1 0 0,1 0-1 0 0,-1 0 1 0 0,0 0-1 0 0,0 0 1 0 0,-1 0-1 0 0,1 0 1 0 0,-1 0-1 0 0,1 0 0 0 0,-1 0 1 0 0,0 0-1 0 0,-1 2 1 0 0,-4 8 52 0 0,0-1 0 0 0,-8 13-1 0 0,4-8 13 0 0,-15 28 96 0 0,-15 29 124 0 0,32-59-247 0 0,1 0 1 0 0,1 0-1 0 0,-9 31 0 0 0,5-12-20 0 0,9-31 7 0 0,0 1-1 0 0,0-1 1 0 0,0 0-1 0 0,1 0 1 0 0,-1 7 0 0 0,-2 22-1116 0 0,3-30-3580 0 0,0-2-1596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25 7975 0 0,'0'0'364'0'0,"0"0"-8"0"0,0 0-188 0 0,0 0 46 0 0,0 0 46 0 0,0 0 10 0 0,0 0 14 0 0,0 0 50 0 0,-3-1 18 0 0,-77-5 3166 0 0,77 5-3174 0 0,0 0 0 0 0,0 1-1 0 0,0-1 1 0 0,0 0 0 0 0,-5-3-1 0 0,7 3-265 0 0,0 1 317 0 0,1 0-10 0 0,0 0-38 0 0,-1-1-330 0 0,1 0 0 0 0,0 1 0 0 0,-1-1 0 0 0,1 1 0 0 0,0-1 0 0 0,-1 1 0 0 0,1 0 0 0 0,-1-1 0 0 0,1 1 0 0 0,-1-1 1 0 0,1 1-1 0 0,-1 0 0 0 0,1-1 0 0 0,-1 1 0 0 0,1 0 0 0 0,-1 0 0 0 0,0-1 0 0 0,1 1 0 0 0,-1 0 0 0 0,1 0 0 0 0,-1 0 0 0 0,0 0 0 0 0,1 0 0 0 0,-1 0 0 0 0,0 0 0 0 0,0 0 0 0 0,-19 0 16 0 0,11 2-48 0 0,0 1 0 0 0,0 1 0 0 0,1 0 1 0 0,-1 0-1 0 0,-11 8 0 0 0,1-1-40 0 0,-9 6 82 0 0,1 1 1 0 0,-34 29-1 0 0,-45 49 899 0 0,102-92-865 0 0,-6 5 90 0 0,1 0 1 0 0,0 0 0 0 0,0 1 0 0 0,1 0-1 0 0,1 1 1 0 0,-9 14 0 0 0,15-23 20 0 0,1-2-11 0 0,0 0-1 0 0,21 2 197 0 0,-18-1-324 0 0,1 0-1 0 0,0-1 1 0 0,0 0-1 0 0,-1 1 1 0 0,6-2-1 0 0,15-4 123 0 0,0 0 1 0 0,-1-2-1 0 0,38-16 0 0 0,-7 2 8 0 0,159-64-43 0 0,-202 79-122 0 0,-1 0-1 0 0,18-14 1 0 0,-23 17-7 0 0,-4 2-17 0 0,0 0 0 0 0,0 0 0 0 0,0 0 0 0 0,0 0 0 0 0,0-1 0 0 0,-1 1 0 0 0,1 0 0 0 0,0 0 0 0 0,0-1 0 0 0,-1 1 0 0 0,1 0 0 0 0,-1-1 0 0 0,1-1 0 0 0,0 1-15 0 0,0 0-56 0 0,-1 2 7 0 0,0 0 2 0 0,0 0 0 0 0,-6-12-88 0 0,5 11 169 0 0,0 1-1 0 0,0-1 0 0 0,0 0 1 0 0,0 0-1 0 0,0 0 0 0 0,0 1 1 0 0,0-1-1 0 0,0 1 1 0 0,0-1-1 0 0,-1 1 0 0 0,1-1 1 0 0,0 1-1 0 0,0 0 0 0 0,0-1 1 0 0,-1 1-1 0 0,1 0 0 0 0,0 0 1 0 0,0 0-1 0 0,-1 0 1 0 0,1 0-1 0 0,0 0 0 0 0,0 0 1 0 0,0 1-1 0 0,-2-1 0 0 0,-31 11-74 0 0,29-9 67 0 0,-4 3 5 0 0,-1 0 0 0 0,1 0 0 0 0,0 1 0 0 0,0 0 0 0 0,1 0 0 0 0,0 1 0 0 0,-13 13 0 0 0,5 5 10 0 0,10-13 0 0 0,6-11 1 0 0,0 0 0 0 0,-1 0 0 0 0,1 0-1 0 0,0 0 1 0 0,0 0 0 0 0,0 1 0 0 0,0-1 0 0 0,0 0 0 0 0,1 0-1 0 0,-1 0 1 0 0,0 0 0 0 0,1 1 0 0 0,0 0 7 0 0,0 1 0 0 0,1-1 0 0 0,0 1 0 0 0,-1-1 0 0 0,1 1 0 0 0,0-1 0 0 0,0 0 0 0 0,0 0 0 0 0,1 0 0 0 0,-1 0 0 0 0,0 0 0 0 0,1 0 0 0 0,0-1 0 0 0,-1 1 0 0 0,1-1 0 0 0,3 1 0 0 0,8 4-240 0 0,29 7 0 0 0,-28-10-320 0 0,0 0-1225 0 0,2-3-4705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148 385 9671 0 0,'0'0'440'0'0,"0"0"-5"0"0,0 0 0 0 0,0 0 1027 0 0,-3 2 481 0 0,0 0-1323 0 0,0 1-1 0 0,0-1 1 0 0,-1 1 0 0 0,1 0-1 0 0,1 0 1 0 0,-1 0 0 0 0,-4 7 0 0 0,-14 29 862 0 0,18-34-1435 0 0,-9 24 309 0 0,-15 48 1 0 0,20-55-368 0 0,3-11-185 0 0,-1 0 0 0 0,0 0 0 0 0,-1-1-1 0 0,0 0 1 0 0,-13 16 0 0 0,18-24-407 0 0,1-2-758 0 0,0 0-335 0 0,0 0-59 0 0</inkml:trace>
  <inkml:trace contextRef="#ctx0" brushRef="#br0" timeOffset="1">355 86 5983 0 0,'16'-25'264'0'0,"-5"11"56"0"0,-2-2-256 0 0,1 4-64 0 0,3 5 0 0 0,-3 1 0 0 0,-10 6 728 0 0,16-3 128 0 0,0 1 24 0 0,2 2-3184 0 0,0 0-640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93 177 4143 0 0,'-19'27'236'0'0,"-19"36"-1"0"0,32-52-132 0 0,-1 4 1461 0 0,-10 25 0 0 0,13-26-443 0 0,3-12-477 0 0,1-2-195 0 0,0 0-38 0 0,0 0 54 0 0,0 0 269 0 0,0 0 118 0 0,1 0-740 0 0,0-1 1 0 0,0 1 0 0 0,-1-1 0 0 0,1 1 0 0 0,0-1 0 0 0,0 1-1 0 0,0-1 1 0 0,0 1 0 0 0,-1-1 0 0 0,1 0 0 0 0,0 0 0 0 0,0 0-1 0 0,2-2 154 0 0,127-96 3035 0 0,-23 20-2838 0 0,-65 45-372 0 0,53-30 0 0 0,-78 54-82 0 0,1 1 0 0 0,0 0 1 0 0,0 2-1 0 0,1 0 0 0 0,-1 0 0 0 0,29-4 0 0 0,-35 9-21 0 0,-11 2 12 0 0,0 0 0 0 0,-1 0-1 0 0,1 1 1 0 0,0-1-1 0 0,-1 0 1 0 0,1 0 0 0 0,0 0-1 0 0,-1 0 1 0 0,1 1 0 0 0,0-1-1 0 0,-1 0 1 0 0,1 1 0 0 0,-1-1-1 0 0,1 0 1 0 0,-1 1 0 0 0,1-1-1 0 0,-1 1 1 0 0,1-1 0 0 0,-1 1-1 0 0,1-1 1 0 0,-1 1-1 0 0,1-1 1 0 0,-1 2 0 0 0,7 12 108 0 0,-6-13-106 0 0,1 4 67 0 0,-1 1 0 0 0,1 0 0 0 0,-1 0 0 0 0,0-1 0 0 0,0 1 1 0 0,-1 0-1 0 0,0 0 0 0 0,0 10 0 0 0,-1-13 134 0 0,0 8 242 0 0,-1 4 21 0 0,2-13-220 0 0,-1 1 2 0 0,0 8-82 0 0,-1 42 294 0 0,2-45-481 0 0,-1 0 1 0 0,0-1 0 0 0,-1 1 0 0 0,0 0-1 0 0,-3 9 1 0 0,4-14-149 0 0,0 0-14 0 0,-20 39-5195 0 0,20-39 3508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18023 0 0,'0'0'827'0'0,"0"0"-22"0"0,-2 2-451 0 0,-3 3 134 0 0,1 1 0 0 0,-1 0 1 0 0,-4 10-1 0 0,8-14-228 0 0,1 1-11 0 0,-1 5-160 0 0,2-1 0 0 0,-1 1 1 0 0,1 0-1 0 0,1 0 0 0 0,-1-1 0 0 0,6 15 0 0 0,-4-13-73 0 0,-2-5-33 0 0,0 1-1 0 0,0-1 1 0 0,0 1 0 0 0,-1-1-1 0 0,0 1 1 0 0,1-1-1 0 0,-1 1 1 0 0,-1-1-1 0 0,1 1 1 0 0,-1 0 0 0 0,0-1-1 0 0,0 0 1 0 0,0 1-1 0 0,-1-1 1 0 0,1 0 0 0 0,-5 8-1 0 0,2-6-20 0 0,0 0-1 0 0,0-1 1 0 0,-1 1-1 0 0,1-1 0 0 0,-1 0 1 0 0,-1 0-1 0 0,1 0 1 0 0,-1-1-1 0 0,0 0 1 0 0,-7 4-1 0 0,-5 6-357 0 0,16-12 187 0 0,0 0 0 0 0,0 0 0 0 0,-1 0 0 0 0,1-1 0 0 0,-1 1 0 0 0,1 0 0 0 0,-1-1 0 0 0,1 0 0 0 0,-1 0 1 0 0,0 1-1 0 0,1-2 0 0 0,-1 1 0 0 0,-5 1 0 0 0,7-5-495 0 0,0 0 493 0 0,0 0 0 0 0,1 0 0 0 0,-1 0 0 0 0,1 0 0 0 0,-1 0 0 0 0,1 0 0 0 0,1-1 0 0 0,-1 1 0 0 0,0 0 0 0 0,1 0 0 0 0,-1 0 1 0 0,1 0-1 0 0,1-4 0 0 0,7-14-1427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13823 0 0,'0'0'630'0'0,"-2"2"-13"0"0,-27 35-344 0 0,-15 21-297 0 0,-223 361 24 0 0,95-157 0 0 0,29-66 0 0 0,-23-19 939 0 0,165-175-430 0 0,1-2-66 0 0,1-1-294 0 0,34-31 270 0 0,-1 0 0 0 0,31-41 0 0 0,25-25 388 0 0,-48 57-807 0 0,49-45 0 0 0,-80 78 0 0 0,-1 0 0 0 0,21-11 0 0 0,-26 16 0 0 0,-1 1 0 0 0,1 0 0 0 0,-1 1 0 0 0,1-1 0 0 0,0 1 0 0 0,-1-1 0 0 0,1 2 0 0 0,0-1 0 0 0,0 0 0 0 0,9 1 0 0 0,-10 0 0 0 0,-1 1 0 0 0,1-1 0 0 0,-1 1 0 0 0,1-1 0 0 0,-1 1 0 0 0,1 0 0 0 0,-1 1 0 0 0,1-1 0 0 0,-1 1 0 0 0,0-1 0 0 0,4 3 0 0 0,-5-2 0 0 0,-1 0 0 0 0,1 0 0 0 0,0 0 0 0 0,-1 0 0 0 0,1 0 0 0 0,-1 1 0 0 0,0-1 0 0 0,0 0 0 0 0,0 0 0 0 0,0 1 0 0 0,0-1 0 0 0,0 1 0 0 0,0-1 0 0 0,-1 1 0 0 0,0-1 0 0 0,1 5 0 0 0,0 6 0 0 0,0 1 0 0 0,-1-1 0 0 0,0 1 0 0 0,-1-1 0 0 0,-1 0 0 0 0,0 1 0 0 0,-1-1 0 0 0,0 0 0 0 0,-9 21 0 0 0,4-11 0 0 0,6-17 0 0 0,0 0 0 0 0,0-1 0 0 0,0 1 0 0 0,-1-1 0 0 0,0 1 0 0 0,-5 6 0 0 0,-25 41-1782 0 0,32-51 179 0 0,1-2-2497 0 0,0 0-1063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12095 0 0,'0'0'536'0'0,"0"0"104"0"0,0 0-512 0 0,4 20-128 0 0,-4-4 0 0 0,0 0 0 0 0,0-4-88 0 0,0 0-40 0 0,0-12-16 0 0,2 15 0 0 0,0-3-1072 0 0,-2-12-208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18 310 7367 0 0,'0'0'568'0'0,"-2"2"-41"0"0,-1 0 146 0 0,-8 8 2990 0 0,9-7 5122 0 0,118-36-7577 0 0,-97 26-1313 0 0,0-1 1 0 0,0 0 0 0 0,-1-2 0 0 0,18-12 0 0 0,107-86-1949 0 0,-7 6-709 0 0,-127 96 2655 0 0,1 0 0 0 0,12-4 0 0 0,-9 3 516 0 0,-14 8-384 0 0,0-1-1 0 0,1 1 1 0 0,-1 0-1 0 0,0 0 0 0 0,1-1 1 0 0,-1 1-1 0 0,1 0 1 0 0,-1 0-1 0 0,1 0 1 0 0,0-1-1 0 0,-1 1 1 0 0,1 1-1 0 0,-2 2 24 0 0,-20 42 245 0 0,14-27-48 0 0,-1 0 0 0 0,-11 17 0 0 0,7-17 196 0 0,-20 43 1 0 0,29-53-360 0 0,1 0 1 0 0,-1 0-1 0 0,2 1 0 0 0,-1-1 1 0 0,1 1-1 0 0,1-1 1 0 0,-1 14-1 0 0,2-20 14 0 0,1-1-4 0 0,5 23-5 0 0,-6-25-87 0 0,0 1 1 0 0,0-1-1 0 0,0 0 1 0 0,0 0-1 0 0,0 0 1 0 0,0 0-1 0 0,0 0 1 0 0,0 0-1 0 0,0 0 0 0 0,0 0 1 0 0,0 0-1 0 0,0 1 1 0 0,0-1-1 0 0,0 0 1 0 0,0 0-1 0 0,0 0 1 0 0,0 0-1 0 0,0 0 1 0 0,0 0-1 0 0,0 0 0 0 0,0 0 1 0 0,0 0-1 0 0,0 0 1 0 0,1 0-1 0 0,-1 0 1 0 0,0 0-1 0 0,0 1 1 0 0,0-1-1 0 0,0 0 1 0 0,0 0-1 0 0,0 0 1 0 0,0 0-1 0 0,0 0 0 0 0,0 0 1 0 0,1 0-1 0 0,-1 0 1 0 0,0 0-1 0 0,0 0 1 0 0,0 0-1 0 0,0 0 1 0 0,0 0-1 0 0,0 0 1 0 0,0 0-1 0 0,0 0 1 0 0,0 0-1 0 0,1 0 0 0 0,-1 0 1 0 0,0-1-1 0 0,0 1 1 0 0,0 0-1 0 0,0 0 1 0 0,0 0-1 0 0,0 0 1 0 0,0 0-1 0 0,0 0 1 0 0,0 0-1 0 0,0 0 1 0 0,17-5-71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0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42 15751 0 0,'0'0'720'0'0,"0"0"-16"0"0,1-1-452 0 0,1 0-230 0 0,0-2-25 0 0,3-11 115 0 0,-5 12 416 0 0,-1 0-389 0 0,0 1 0 0 0,0 0 1 0 0,0-1-1 0 0,0 1 0 0 0,0 0 1 0 0,0 0-1 0 0,-1 0 0 0 0,1 0 0 0 0,0 0 1 0 0,-1 0-1 0 0,1 0 0 0 0,-1 0 1 0 0,1 0-1 0 0,-3 0 0 0 0,0 0-61 0 0,1 0 1 0 0,0 0-1 0 0,-1 1 0 0 0,1-1 1 0 0,-1 1-1 0 0,1 0 0 0 0,-1 0 1 0 0,1 0-1 0 0,-1 1 0 0 0,1-1 0 0 0,-1 1 1 0 0,1 0-1 0 0,-1 0 0 0 0,-4 2 1 0 0,-7 3 89 0 0,-27 16 0 0 0,27-13-161 0 0,-11 7 6 0 0,1 2 0 0 0,2 0 1 0 0,-1 1-1 0 0,-26 30 0 0 0,19-12-13 0 0,24-24 0 0 0,7-12 0 0 0,0 0 0 0 0,0-1 0 0 0,0 1 0 0 0,0 0 0 0 0,0-1 0 0 0,0 1 0 0 0,0 0 0 0 0,0-1 0 0 0,0 1 0 0 0,0 0 0 0 0,1-1 0 0 0,-1 1 0 0 0,0-1 0 0 0,0 1 0 0 0,1 0 0 0 0,-1-1 0 0 0,1 2 0 0 0,0-1 6 0 0,1 0-1 0 0,-1 0 1 0 0,1 0 0 0 0,-1 0-1 0 0,1 0 1 0 0,0-1 0 0 0,-1 1-1 0 0,1 0 1 0 0,0-1-1 0 0,-1 1 1 0 0,1-1 0 0 0,0 0-1 0 0,0 0 1 0 0,-1 1 0 0 0,1-1-1 0 0,0 0 1 0 0,0-1 0 0 0,-1 1-1 0 0,1 0 1 0 0,0 0-1 0 0,3-2 1 0 0,5 0 33 0 0,-1-1-1 0 0,14-5 1 0 0,3-4-1 0 0,-1-2 0 0 0,0 0 0 0 0,26-20 0 0 0,-34 22-37 0 0,-13 8 5 0 0,0-2 40 0 0,2-2-52 0 0,-5 6-80 0 0,-1 2-9 0 0,0 0 5 0 0,-1 2-6 0 0,-43 83-1738 0 0,-49 138-1 0 0,86-202 1742 0 0,1 1 1 0 0,0 0-1 0 0,2 0 0 0 0,0 0 1 0 0,0 29-1 0 0,4-21 315 0 0,1 1 1 0 0,2-1-1 0 0,8 41 0 0 0,-5-42 31 0 0,4 17 215 0 0,-2 0-1 0 0,3 77 0 0 0,-11-108-421 0 0,0 0-1 0 0,-2 0 0 0 0,1-1 0 0 0,-2 1 0 0 0,0-1 0 0 0,-1 0 0 0 0,0 0 0 0 0,-1 0 0 0 0,-1 0 0 0 0,0-1 0 0 0,-1 0 0 0 0,-14 21 1 0 0,-1-7 120 0 0,-1-1 0 0 0,-2-1 0 0 0,-1-1 0 0 0,-41 29 1 0 0,-25 24 136 0 0,16 0-568 0 0,75-75 74 0 0,1-2-57 0 0,0 0-236 0 0,0 0-105 0 0,0 0-19 0 0,-1-19-608 0 0,0 14 1026 0 0,1 0-1 0 0,0-1 0 0 0,0 1 0 0 0,1 0 1 0 0,-1 0-1 0 0,3-8 0 0 0,29-76-1471 0 0,-22 53 1172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168 603 7111 0 0,'0'0'324'0'0,"0"0"-4"0"0,2-1-85 0 0,13-6 1439 0 0,-9 5-767 0 0,0-1 1 0 0,0 0 0 0 0,7-4 0 0 0,-12 5-308 0 0,-1 2-201 0 0,0 0-88 0 0,0 0-21 0 0,0 0-22 0 0,0 0-84 0 0,0 0-37 0 0,0 0-10 0 0,0 0 14 0 0,0 0 60 0 0,0 0 21 0 0,0 0 6 0 0,0 0-7 0 0,0 0-40 0 0,0 0-21 0 0,-10-1 138 0 0,8 1-301 0 0,0 0 0 0 0,0-1 0 0 0,0 2 0 0 0,0-1 0 0 0,0 0 0 0 0,0 0 0 0 0,0 0 0 0 0,0 1 0 0 0,0-1 0 0 0,0 1-1 0 0,0 0 1 0 0,-3 1 0 0 0,-18 7 3 0 0,20-7-2 0 0,-1-1 13 0 0,-15-1 4 0 0,13 0-18 0 0,-6-1 0 0 0,7-2 43 0 0,-8-3-38 0 0,12 6-14 0 0,-14-14 45 0 0,5 5-151 0 0,2 2-86 0 0,-1 0-1 0 0,1 0 0 0 0,0-1 1 0 0,-13-16-1 0 0,20 21 131 0 0,-1 0-1 0 0,1 1 1 0 0,-1-1-1 0 0,1 0 1 0 0,0 0-1 0 0,0 0 1 0 0,0 0-1 0 0,0 0 1 0 0,1 0 0 0 0,-1 0-1 0 0,1 0 1 0 0,0 0-1 0 0,0 0 1 0 0,0-1-1 0 0,0 1 1 0 0,0 0-1 0 0,1 0 1 0 0,-1 0 0 0 0,1 0-1 0 0,0 0 1 0 0,2-6-1 0 0,3-2-123 0 0,0 1 0 0 0,1-1-1 0 0,0 1 1 0 0,13-15 0 0 0,-2 3-47 0 0,18-21-234 0 0,2 2 0 0 0,53-45-1 0 0,-60 61 260 0 0,1 2-1 0 0,1 1 0 0 0,1 1 1 0 0,0 2-1 0 0,74-28 0 0 0,-97 43 251 0 0,0 0-1 0 0,1 1 1 0 0,-1 0-1 0 0,1 1 1 0 0,0 0-1 0 0,0 1 1 0 0,0 1-1 0 0,16 0 1 0 0,-21 1 141 0 0,-1 0 0 0 0,1 0 0 0 0,-1 0-1 0 0,1 1 1 0 0,-1 0 0 0 0,0 0 0 0 0,0 0 0 0 0,0 1 0 0 0,0 0 0 0 0,-1 0 0 0 0,1 1 0 0 0,-1-1 0 0 0,1 1 0 0 0,-1 1 0 0 0,-1-1 0 0 0,9 9 0 0 0,-6-3-70 0 0,0 0 0 0 0,-1 0 0 0 0,0 1-1 0 0,0 0 1 0 0,-1 0 0 0 0,-1 0 0 0 0,0 0 0 0 0,0 1-1 0 0,-1 0 1 0 0,-1 0 0 0 0,0 0 0 0 0,0 0 0 0 0,-1 0-1 0 0,-1 0 1 0 0,0 0 0 0 0,-1 0 0 0 0,0 0 0 0 0,-1 0-1 0 0,0 0 1 0 0,-1 0 0 0 0,0-1 0 0 0,-1 1 0 0 0,0-1-1 0 0,-1 0 1 0 0,0 0 0 0 0,-1 0 0 0 0,0-1 0 0 0,-1 0-1 0 0,-15 19 1 0 0,11-19-153 0 0,0 0 0 0 0,-1 0 0 0 0,0-2 0 0 0,0 1 0 0 0,-1-1 0 0 0,0-1 0 0 0,-21 8-1 0 0,-5 0-267 0 0,-58 13 0 0 0,67-22 159 0 0,-1-2 0 0 0,1-1 1 0 0,-41-1-1 0 0,30-1 99 0 0,9-1-30 0 0,11 0-298 0 0,-23 4 0 0 0,44-4 332 0 0,-1 0 0 0 0,1 0 0 0 0,-1 0 0 0 0,1 0 0 0 0,0 0 1 0 0,-1 0-1 0 0,1 0 0 0 0,-1 0 0 0 0,1 0 0 0 0,-1 0 0 0 0,1 0 0 0 0,0-1 1 0 0,-1 1-1 0 0,1 0 0 0 0,0 0 0 0 0,-1 0 0 0 0,1 0 0 0 0,0-1 1 0 0,-1 1-1 0 0,0 0 0 0 0,0-1-138 0 0,0 0-493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 5063 0 0,'0'0'390'0'0,"0"0"-118"0"0,0 0 436 0 0,-2-1 222 0 0,-2 1-727 0 0,1-1-1 0 0,-1 1 1 0 0,0 0-1 0 0,1 0 1 0 0,-1 0-1 0 0,0 0 0 0 0,0 1 1 0 0,1-1-1 0 0,-1 1 1 0 0,1 0-1 0 0,-1 0 1 0 0,1 1-1 0 0,-1-1 0 0 0,1 1 1 0 0,-1-1-1 0 0,1 1 1 0 0,0 0-1 0 0,0 0 1 0 0,-5 5-1 0 0,-5 5-42 0 0,-1 0 0 0 0,-19 25 0 0 0,33-37-157 0 0,-41 49 632 0 0,1 1 0 0 0,-50 87-1 0 0,-20 74 1184 0 0,-14 25 415 0 0,117-223-2184 0 0,3-8-30 0 0,1 1 1 0 0,0 0-1 0 0,0 0 1 0 0,1 0 0 0 0,0 0-1 0 0,0 1 1 0 0,-2 12-1 0 0,3-13-215 0 0,0 0-1 0 0,0 1 1 0 0,1-1-1 0 0,0 0 1 0 0,1 7 0 0 0,-1-10-1218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 11519 0 0,'2'-1'528'0'0,"22"-7"360"0"0,-24 7-812 0 0,1 1 0 0 0,-1 0-1 0 0,1 0 1 0 0,-1 0 0 0 0,1 0 0 0 0,-1 0-1 0 0,1-1 1 0 0,-1 1 0 0 0,0 0 0 0 0,1 0-1 0 0,-1 0 1 0 0,1 0 0 0 0,-1 0-1 0 0,1 1 1 0 0,-1-1 0 0 0,1 0 0 0 0,-1 0-1 0 0,1 0 1 0 0,-1 0 0 0 0,1 0 0 0 0,-1 1-1 0 0,1-1 1 0 0,4 2 1873 0 0,-4-1-1774 0 0,0 0-1 0 0,-1 0 1 0 0,1 0 0 0 0,0 0 0 0 0,-1 0 0 0 0,1 0-1 0 0,-1 0 1 0 0,0 0 0 0 0,1 0 0 0 0,-1 2 0 0 0,0-3-93 0 0,1 3 10 0 0,-1-1-1 0 0,0 1 1 0 0,0-1-1 0 0,0 1 1 0 0,0 0-1 0 0,-1-1 1 0 0,1 1-1 0 0,-1-1 0 0 0,1 1 1 0 0,-1-1-1 0 0,0 1 1 0 0,0-1-1 0 0,0 0 1 0 0,-2 4-1 0 0,-23 33 907 0 0,20-30-760 0 0,-50 64 366 0 0,24-34-818 0 0,27-33 28 0 0,-1 1 0 0 0,0-2 0 0 0,-8 7 0 0 0,7-6-182 0 0,4-4-690 0 0,1-1-255 0 0,-8 5-50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674 241 2303 0 0,'2'0'167'0'0,"3"0"-58"0"0,-1 0-1 0 0,1-1 1 0 0,-1 1 0 0 0,8-3-1 0 0,-8 2 1143 0 0,0-1 0 0 0,0 0 1 0 0,0 0-1 0 0,6-3 0 0 0,-3 1 158 0 0,-5 2-1147 0 0,0 0 0 0 0,0 0 1 0 0,0 0-1 0 0,0 0 0 0 0,0 0 0 0 0,0 0 0 0 0,-1-1 1 0 0,1 1-1 0 0,-1-1 0 0 0,0 1 0 0 0,2-6 0 0 0,0 3 161 0 0,-1-2-50 0 0,1 1 0 0 0,-1-2 0 0 0,0 1 0 0 0,-1 0-1 0 0,1-11 1 0 0,4-14 702 0 0,-4 20-713 0 0,0 1 1 0 0,0-16-1 0 0,-1 17-201 0 0,-2-7 78 0 0,-2 13-258 0 0,1 2 31 0 0,2 1-21 0 0,-1 0 0 0 0,0 0 0 0 0,1 0 0 0 0,-1 0 0 0 0,0 0 0 0 0,0 0 0 0 0,0 0 0 0 0,0 0 0 0 0,0 1 0 0 0,0-1-1 0 0,0 0 1 0 0,0 1 0 0 0,0-1 0 0 0,0 0 0 0 0,0 1 0 0 0,0-1 0 0 0,0 1 0 0 0,0 0 0 0 0,-1-1 0 0 0,1 1 0 0 0,0 0 0 0 0,0 0 0 0 0,-1 0 0 0 0,1 0 0 0 0,0 0-1 0 0,0 0 1 0 0,-3 0 0 0 0,-1 2-124 0 0,-1-1-1 0 0,0 1 0 0 0,1 0 1 0 0,-10 5-1 0 0,-2 1-90 0 0,4-2 165 0 0,1 1 0 0 0,-1 0 1 0 0,1 0-1 0 0,1 2 0 0 0,0-1 1 0 0,-18 19-1 0 0,8-9 32 0 0,0 1 70 0 0,0 1 0 0 0,1 1-1 0 0,1 1 1 0 0,1 0 0 0 0,-22 38-1 0 0,38-57-23 0 0,-1 2 18 0 0,1-1 0 0 0,-1 1 0 0 0,1 0 0 0 0,0 0 0 0 0,0 0 0 0 0,0 0 0 0 0,1 0 0 0 0,-2 10 0 0 0,3-14 5 0 0,0 0-1 0 0,0 0 0 0 0,1 0 0 0 0,-1 0 1 0 0,0 0-1 0 0,1 0 0 0 0,-1 0 1 0 0,0 0-1 0 0,1 0 0 0 0,-1 0 0 0 0,1 0 1 0 0,0 0-1 0 0,-1-1 0 0 0,1 1 1 0 0,0 0-1 0 0,-1 0 0 0 0,1-1 1 0 0,0 1-1 0 0,0 0 0 0 0,-1-1 0 0 0,1 1 1 0 0,0-1-1 0 0,0 1 0 0 0,0-1 1 0 0,0 1-1 0 0,0-1 0 0 0,0 0 0 0 0,0 0 1 0 0,0 1-1 0 0,0-1 0 0 0,1 0 1 0 0,2 1 97 0 0,0-1 0 0 0,0 1 0 0 0,0-1 1 0 0,0 0-1 0 0,0 0 0 0 0,5-1 0 0 0,0-1-44 0 0,-1 0-1 0 0,1 0 1 0 0,-1 0-1 0 0,0-1 1 0 0,0-1-1 0 0,0 1 1 0 0,0-1 0 0 0,0-1-1 0 0,-1 1 1 0 0,11-9-1 0 0,12-12-308 0 0,-28 23-102 0 0,-2 2-90 0 0,0 0-11 0 0,0 0-4 0 0,0 0 5 0 0,0 0 6 0 0,0 0 2 0 0,-1 6 257 0 0,0-1-1 0 0,0 1 1 0 0,-1-1-1 0 0,0 0 0 0 0,0 0 1 0 0,0 0-1 0 0,-5 8 1 0 0,3-5-21 0 0,-7 13 123 0 0,-60 128-461 0 0,52-104 350 0 0,-19 68-1 0 0,38-113 161 0 0,-89 292 0 0 0,45-189 36 0 0,24-60 26 0 0,-23 78 0 0 0,29-66 99 0 0,3-11-56 0 0,-31 80 0 0 0,40-118-50 0 0,-2-1 0 0 0,1 1 0 0 0,0-1 0 0 0,-1 0 0 0 0,0 0 0 0 0,0 0 0 0 0,-1 0 0 0 0,1-1 0 0 0,-1 0 0 0 0,0 0 0 0 0,-7 4 0 0 0,11-7 15 0 0,-1 1 1 0 0,0-1-1 0 0,0 0 0 0 0,0 0 1 0 0,0-1-1 0 0,0 1 0 0 0,0 0 1 0 0,0-1-1 0 0,0 1 0 0 0,0-1 0 0 0,0 1 1 0 0,0-1-1 0 0,0 0 0 0 0,0 0 1 0 0,0 0-1 0 0,0 0 0 0 0,0 0 1 0 0,-1-1-1 0 0,1 1 0 0 0,0-1 0 0 0,0 1 1 0 0,0-1-1 0 0,0 0 0 0 0,0 0 1 0 0,1 0-1 0 0,-1 0 0 0 0,0 0 1 0 0,0 0-1 0 0,0 0 0 0 0,1-1 0 0 0,-1 1 1 0 0,1 0-1 0 0,-1-1 0 0 0,1 0 1 0 0,0 1-1 0 0,-2-4 0 0 0,-4-5 96 0 0,0-1 0 0 0,1 0-1 0 0,1-1 1 0 0,0 1 0 0 0,1-1-1 0 0,0 0 1 0 0,0-1 0 0 0,1 1 0 0 0,-1-16-1 0 0,2 8-478 0 0,2-1-1 0 0,0 1 1 0 0,1-1-1 0 0,0 1 1 0 0,6-21-1 0 0,1 4-1590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12551 0 0,'0'0'572'0'0,"0"0"-9"0"0,0 0-288 0 0,0 0 117 0 0,0 0 89 0 0,0 0 20 0 0,0 0-22 0 0,0 0-107 0 0,0 0-48 0 0,0 0-11 0 0,0 0-15 0 0,0 0-64 0 0,0 0-30 0 0,0 3-4 0 0,1 6-176 0 0,-1 1-1 0 0,0 0 1 0 0,-1-1-1 0 0,0 1 1 0 0,-1-1-1 0 0,0 1 0 0 0,0-1 1 0 0,-1 0-1 0 0,0 0 1 0 0,0 0-1 0 0,-1 0 1 0 0,-1 0-1 0 0,1-1 1 0 0,-11 14-1 0 0,-9 17-44 0 0,23-38-84 0 0,1-1-15 0 0,0 0-156 0 0,0 0-682 0 0,0 0-290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8287 0 0,'0'0'382'0'0,"0"0"-8"0"0,-2 3-240 0 0,-85 140 4943 0 0,-29 52-2482 0 0,39-70-1726 0 0,69-111-769 0 0,-3 4 92 0 0,1 0-1 0 0,1 0 1 0 0,-8 23 0 0 0,6-15 227 0 0,-26 50 0 0 0,25-55-353 0 0,1 0 0 0 0,2 0 0 0 0,-14 41 0 0 0,23-60-281 0 0,-2 6 553 0 0,1-5-2962 0 0,1-3 1061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36 225 1375 0 0,'-7'3'85'0'0,"5"-3"-58"0"0,-1 1 0 0 0,1 0 0 0 0,0 0 0 0 0,1 0 1 0 0,-1 0-1 0 0,0 0 0 0 0,0 0 0 0 0,0 1 0 0 0,1-1 0 0 0,-1 1 0 0 0,0-1 0 0 0,1 1 0 0 0,-2 2 0 0 0,1-3 1717 0 0,5 1 606 0 0,3 0-1711 0 0,0-1 0 0 0,0 1 0 0 0,1-1 0 0 0,-1 0 1 0 0,1 0-1 0 0,-1 0 0 0 0,0-1 0 0 0,1 0 0 0 0,10-2 0 0 0,63-14 840 0 0,-58 11-821 0 0,209-45 2376 0 0,147-58 138 0 0,-220 57-1189 0 0,-135 44-1676 0 0,1 1 0 0 0,0 1 0 0 0,42-3 0 0 0,-63 7-1359 0 0,-3 2 804 0 0,0 1 0 0 0,0-1 0 0 0,-1 0-1 0 0,1 0 1 0 0,0 0 0 0 0,-1 0 0 0 0,1 0 0 0 0,-1 0 0 0 0,0 0 0 0 0,1 0 0 0 0,-1 0 0 0 0,-1 2 0 0 0,0-1-591 0 0,-15 18-6164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153 253 13823 0 0,'0'0'315'0'0,"2"1"45"0"0,36 46 1400 0 0,-36-45-1663 0 0,-1-1 0 0 0,1 0 0 0 0,0 0 0 0 0,0 0 0 0 0,0 0 0 0 0,0-1 0 0 0,0 1 0 0 0,0 0 1 0 0,0-1-1 0 0,0 1 0 0 0,0-1 0 0 0,0 0 0 0 0,0 0 0 0 0,0 0 0 0 0,0 0 0 0 0,0 0 0 0 0,0 0 0 0 0,1 0 0 0 0,-1-1 0 0 0,3 0 0 0 0,5-2 407 0 0,0 0 0 0 0,17-10 0 0 0,-26 13-473 0 0,9-5 327 0 0,-2 0 0 0 0,14-11 0 0 0,-13 9-177 0 0,0 1 0 0 0,11-6-1 0 0,-6 4-169 0 0,0 0 0 0 0,-1-1 0 0 0,0 0 0 0 0,-1-1 0 0 0,0 0 0 0 0,11-13 0 0 0,57-77-1968 0 0,-78 98 1840 0 0,-1-1-1 0 0,1 0 0 0 0,-1 1 1 0 0,0-1-1 0 0,0 0 0 0 0,0 1 1 0 0,0-1-1 0 0,0 0 1 0 0,-1 0-1 0 0,1 0 0 0 0,-1-4 1 0 0,0 6 61 0 0,0 0 0 0 0,0 0 1 0 0,0 0-1 0 0,0 0 0 0 0,0 0 1 0 0,0 0-1 0 0,-1 0 0 0 0,1 0 0 0 0,0 0 1 0 0,-1 0-1 0 0,1 0 0 0 0,0 0 1 0 0,-1 0-1 0 0,1 1 0 0 0,-1-1 0 0 0,0 0 1 0 0,1 0-1 0 0,-1 1 0 0 0,0-1 1 0 0,1 0-1 0 0,-1 0 0 0 0,0 1 1 0 0,0-1-1 0 0,1 1 0 0 0,-1-1 0 0 0,0 1 1 0 0,0-1-1 0 0,0 1 0 0 0,0 0 1 0 0,0-1-1 0 0,0 1 0 0 0,0 0 0 0 0,0 0 1 0 0,0-1-1 0 0,0 1 0 0 0,0 0 1 0 0,0 0-1 0 0,-1 0 0 0 0,-11 1 8 0 0,0 0 0 0 0,0 1 0 0 0,1 0 0 0 0,-1 1 0 0 0,1 1 0 0 0,0-1 0 0 0,0 2 0 0 0,-13 6 0 0 0,0 3-10 0 0,0 0-1 0 0,-35 27 0 0 0,34-20 303 0 0,0 1 0 0 0,2 1 0 0 0,-38 47 0 0 0,29-26 256 0 0,-42 73 0 0 0,63-96-490 0 0,-12 31 0 0 0,21-45-10 0 0,0 1-1 0 0,1 0 1 0 0,0 1-1 0 0,0-1 1 0 0,1 0-1 0 0,0 0 1 0 0,0 13-1 0 0,1-18 42 0 0,0-1 0 0 0,1 1 0 0 0,-1-1 0 0 0,1 1 0 0 0,0-1 0 0 0,-1 0 0 0 0,1 1 0 0 0,0-1 0 0 0,0 0 0 0 0,0 0 0 0 0,1 0 0 0 0,-1 1 0 0 0,1-1 0 0 0,-1-1 0 0 0,1 1 0 0 0,-1 0 0 0 0,1 0 0 0 0,0 0-1 0 0,0-1 1 0 0,0 1 0 0 0,0-1 0 0 0,0 0 0 0 0,0 0 0 0 0,5 2 0 0 0,-2-1 52 0 0,0 0 0 0 0,0-1 0 0 0,0 1 1 0 0,1-1-1 0 0,-1-1 0 0 0,0 1 0 0 0,1-1 0 0 0,-1 0 0 0 0,0 0 0 0 0,9-1 0 0 0,30-9-131 0 0,1-2-1 0 0,-1-2 1 0 0,46-22 0 0 0,-80 32-10 0 0,-2 1-82 0 0,9-4-656 0 0,0-1 1 0 0,28-16-1 0 0,4-9-728 0 0,-1 7-20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 17967 0 0,'-1'-2'1387'0'0,"1"2"-1584"0"0,-2-18 2480 0 0,2 17-2132 0 0,0 1 0 0 0,0-1-1 0 0,0 1 1 0 0,0-1 0 0 0,0 0 0 0 0,0 1-1 0 0,0-1 1 0 0,0 0 0 0 0,0 1-1 0 0,0-1 1 0 0,0 1 0 0 0,0-1 0 0 0,0 0-1 0 0,0 1 1 0 0,0-1 0 0 0,1 1-1 0 0,-1-1 1 0 0,0 0 0 0 0,0 1 0 0 0,1-1-1 0 0,-1 1 1 0 0,1-1 0 0 0,-1 1-1 0 0,0-1 1 0 0,1 1 0 0 0,-1 0 0 0 0,1-1-1 0 0,0 0 1 0 0,16 1-486 0 0,-1 2-1 0 0,1-1 1 0 0,-1 2 0 0 0,0 0-1 0 0,21 8 1 0 0,-16-4-921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73 4607 0 0,'0'0'354'0'0,"1"-2"-233"0"0,0 0-8 0 0,-1 1 0 0 0,1-1 0 0 0,-1 1 0 0 0,1 0-1 0 0,0-1 1 0 0,-1 1 0 0 0,1 0 0 0 0,0-1 0 0 0,0 1 0 0 0,0 0 0 0 0,0 0 0 0 0,0 0 0 0 0,0 0-1 0 0,0 0 1 0 0,3-2 0 0 0,2-2 909 0 0,25-37 6334 0 0,-30 40-6928 0 0,-1 2-20 0 0,0 0-36 0 0,0 0-125 0 0,0 0-58 0 0,0 0-12 0 0,0 0-9 0 0,0 0-32 0 0,0 0-9 0 0,0 3-6 0 0,-4 9-45 0 0,0 0 0 0 0,-1 0 0 0 0,0 0 0 0 0,-13 19 0 0 0,-2 6 10 0 0,-10 17-117 0 0,-2-2 1 0 0,-50 63 0 0 0,-27 21-1041 0 0,84-110 586 0 0,23-25 282 0 0,2-1 3 0 0,0 0-8 0 0,-2 11-1512 0 0,2-11-3376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2303 0 0,'0'0'102'0'0,"0"0"356"0"0,0 0 1417 0 0,0 0 616 0 0,0 0 123 0 0,0 0-284 0 0,0 0-1318 0 0,0 0-579 0 0,2 0-118 0 0,61 6 934 0 0,-44-3-817 0 0,0-2 1 0 0,25 1-1 0 0,-14-4-50 0 0,174-17 1012 0 0,-105-1-908 0 0,147-49 0 0 0,-172 42-349 0 0,0-4 1 0 0,102-59-1 0 0,-88 37-372 0 0,95-53 655 0 0,-60 42-6346 0 0,-93 49-53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49 12959 0 0,'7'-46'1507'0'0,"-7"44"-956"0"0,0 2 179 0 0,0 2-571 0 0,-1 1 0 0 0,1-1 0 0 0,-1 1 0 0 0,0-1-1 0 0,0 1 1 0 0,0-1 0 0 0,0 0 0 0 0,0 1 0 0 0,-3 2-1 0 0,0 3-50 0 0,-40 74-27 0 0,-4-2 0 0 0,-62 79 0 0 0,-131 137-13 0 0,141-171-5 0 0,17-21-142 0 0,77-96 39 0 0,-1 0 0 0 0,-1-1 1 0 0,1 0-1 0 0,-1 0 0 0 0,0-1 1 0 0,0 0-1 0 0,-1 0 0 0 0,-10 5 1 0 0,16-12 7 0 0,-6-9 48 0 0,9 3 7 0 0,1 6-20 0 0,0-4-9 0 0,0 1 0 0 0,1-1 0 0 0,-1 1 0 0 0,1 0-1 0 0,0-1 1 0 0,0 1 0 0 0,1 0 0 0 0,-1 0 0 0 0,4-4 0 0 0,30-32-118 0 0,-16 21-46 0 0,1 1 0 0 0,40-25-1 0 0,50-23-70 0 0,-85 53 177 0 0,2 1 1 0 0,41-13-1 0 0,-9 4 154 0 0,-57 20-27 0 0,1 0 1 0 0,-1 0-1 0 0,1 0 1 0 0,0 1-1 0 0,-1 0 1 0 0,1-1-1 0 0,6 2 1 0 0,-1-1 628 0 0,-7 3-334 0 0,-1 1-288 0 0,1 0-1 0 0,-1 1 1 0 0,0-1 0 0 0,-1 1-1 0 0,1-1 1 0 0,-1 1-1 0 0,1-1 1 0 0,-1 1 0 0 0,-1-1-1 0 0,1 1 1 0 0,-1-1-1 0 0,0 1 1 0 0,0-1-1 0 0,0 1 1 0 0,0-1 0 0 0,-1 0-1 0 0,-3 8 1 0 0,-6 9 113 0 0,0-1 1 0 0,-17 24-1 0 0,22-37-138 0 0,-25 34 133 0 0,21-28-135 0 0,0 1 0 0 0,0 0 0 0 0,-10 21 0 0 0,-1 13-142 0 0,20-46-66 0 0,1-2-870 0 0,0 0-3553 0 0,0 0-1523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96 11487 0 0,'1'0'7'0'0,"3"-5"131"0"0,0 0 0 0 0,0 1 0 0 0,1 0 0 0 0,0-1 0 0 0,0 2 0 0 0,0-1-1 0 0,0 0 1 0 0,9-4 0 0 0,-1 5-91 0 0,-10 2 192 0 0,-3 1 69 0 0,0 0 10 0 0,0 0-15 0 0,0 0-74 0 0,0 0-33 0 0,0 0-4 0 0,0 0 22 0 0,0 0 90 0 0,0 0 42 0 0,0 0 6 0 0,0 0-5 0 0,-14 0 1126 0 0,9-4-1371 0 0,0 1-1 0 0,0-1 0 0 0,-1 1 1 0 0,1 0-1 0 0,-9-4 1 0 0,-15-9 213 0 0,26 15-333 0 0,1-1-1 0 0,-1 1 0 0 0,1 0 0 0 0,-1 0 1 0 0,0 0-1 0 0,1 1 0 0 0,-1-1 0 0 0,0 0 1 0 0,1 1-1 0 0,-1 0 0 0 0,0 0 1 0 0,0 0-1 0 0,0 0 0 0 0,1 0 0 0 0,-1 0 1 0 0,0 1-1 0 0,0-1 0 0 0,1 1 1 0 0,-4 1-1 0 0,-2 0-52 0 0,1 1 0 0 0,0 0 1 0 0,-1 1-1 0 0,1 0 0 0 0,-9 7 1 0 0,5-3 88 0 0,2 0-1 0 0,-1 1 1 0 0,1 0 0 0 0,1 1 0 0 0,0 0 0 0 0,0 1 0 0 0,1-1 0 0 0,0 1 0 0 0,1 1 0 0 0,0-1 0 0 0,1 1 0 0 0,0 0 0 0 0,1 0 0 0 0,0 1 0 0 0,1-1 0 0 0,0 1 0 0 0,1 0 0 0 0,0 18 0 0 0,2-31-9 0 0,0 1 1 0 0,0-1 0 0 0,0 1-1 0 0,0 0 1 0 0,0-1-1 0 0,0 1 1 0 0,0-1-1 0 0,1 1 1 0 0,-1 0-1 0 0,0-1 1 0 0,0 1-1 0 0,1-1 1 0 0,-1 1 0 0 0,1-1-1 0 0,-1 1 1 0 0,0-1-1 0 0,1 1 1 0 0,-1-1-1 0 0,1 1 1 0 0,-1-1-1 0 0,1 1 1 0 0,0-1 21 0 0,1 3 104 0 0,20-1 334 0 0,-19-1-427 0 0,1 0 0 0 0,-1-1 0 0 0,0 0 0 0 0,1 1 0 0 0,-1-1 0 0 0,0-1 0 0 0,0 1 0 0 0,1 0 0 0 0,4-2 0 0 0,11-5 268 0 0,-1 0 0 0 0,24-13-1 0 0,0-1 21 0 0,-26 14-395 0 0,26-16-1 0 0,-41 22-410 0 0,-1 1-32 0 0,0 0-4 0 0,0 0 0 0 0,0 0 0 0 0,0 0 0 0 0,0 0 55 0 0,0 5 407 0 0,-2-1 1 0 0,1 0 0 0 0,0 0-1 0 0,-1 0 1 0 0,0 0-1 0 0,0 0 1 0 0,0 0-1 0 0,0 0 1 0 0,-1-1-1 0 0,-5 7 1 0 0,-2 4 26 0 0,-3 5 23 0 0,6-11 0 0 0,1 1 0 0 0,0 0 0 0 0,1 0 0 0 0,0 1 0 0 0,-7 18 0 0 0,8-13-384 0 0,6-12 96 0 0,-1-1 43 0 0,-1-2 223 0 0,0 0-1 0 0,0 0 1 0 0,0 0-1 0 0,0 0 1 0 0,0 0 0 0 0,0 0-1 0 0,0 0 1 0 0,0 1 0 0 0,0-1-1 0 0,0 0 1 0 0,0 0-1 0 0,0 0 1 0 0,0 0 0 0 0,0 0-1 0 0,0 0 1 0 0,0 0 0 0 0,0 0-1 0 0,1 0 1 0 0,-1 0 0 0 0,0 0-1 0 0,0 1 1 0 0,0-1-1 0 0,0 0 1 0 0,0 0 0 0 0,0 0-1 0 0,0 0 1 0 0,0 0 0 0 0,0 0-1 0 0,0 0 1 0 0,1 0-1 0 0,-1 0 1 0 0,0 0 0 0 0,0 0-1 0 0,0 0 1 0 0,0 0 0 0 0,0 0-1 0 0,0 0 1 0 0,0 0-1 0 0,0 0 1 0 0,1 0 0 0 0,-1 0-1 0 0,0 0 1 0 0,0 0 0 0 0,0 0-1 0 0,15 1-1021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63 6911 0 0,'1'-2'528'0'0,"1"-1"-427"0"0,8-22 322 0 0,-8 16-339 0 0,1-14 10211 0 0,-5 24-9856 0 0,-3 1-371 0 0,1 0 0 0 0,0 1 0 0 0,-1 0 0 0 0,1-1 1 0 0,1 1-1 0 0,-1 1 0 0 0,-6 6 0 0 0,-24 33 157 0 0,-103 184 49 0 0,17 12 44 0 0,-7 15-206 0 0,96-196-68 0 0,-20 39-291 0 0,-94 132 1 0 0,123-202-396 0 0,-43 39 0 0 0,37-38-46 0 0,25-25 382 0 0,-1 0 1 0 0,1 1-1 0 0,-1-1 1 0 0,0-1-1 0 0,0 1 1 0 0,-5 2-1 0 0,-6 1-5414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29 191 6911 0 0,'-2'-2'315'0'0,"-2"-1"-140"0"0,0-1-46 0 0,1-1 0 0 0,-1 1-1 0 0,1-1 1 0 0,-4-6 0 0 0,6 10 1893 0 0,1 1 709 0 0,0 0 138 0 0,8-6 354 0 0,-5 3-3056 0 0,12-5-105 0 0,0 0 0 0 0,0 1 0 0 0,27-8 1 0 0,-7 3 56 0 0,-29 9-118 0 0,186-63 524 0 0,-165 58-669 0 0,0 2-1 0 0,1 1 1 0 0,-1 1-1 0 0,1 1 1 0 0,35 2 0 0 0,-28 5-4483 0 0,-4 3-1584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1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52 14047 0 0,'0'0'646'0'0,"1"-2"-16"0"0,0-2-517 0 0,1 0-39 0 0,12-14-9 0 0,3-3 898 0 0,-15 19-438 0 0,-2 2-25 0 0,0 0-117 0 0,0 0-51 0 0,0 0-11 0 0,0 0 10 0 0,0 0 42 0 0,-6 0-232 0 0,0 1 0 0 0,0-1 0 0 0,0 2 0 0 0,1-1 0 0 0,-1 0 0 0 0,0 1 0 0 0,1 0 0 0 0,-1 0 0 0 0,-8 6 0 0 0,-3 2-143 0 0,-24 20 0 0 0,16-11 100 0 0,25-19-98 0 0,-102 80 0 0 0,93-69 0 0 0,2 2 0 0 0,4 2 0 0 0,4-14 0 0 0,-1 0 0 0 0,0 0 0 0 0,1 1 0 0 0,-1-1 0 0 0,0 0 0 0 0,1 0 0 0 0,-1 0 0 0 0,1 0 0 0 0,0 0 0 0 0,-1 0 0 0 0,2 2 0 0 0,4 2-5 0 0,-1 0 0 0 0,1-1 0 0 0,0 1 0 0 0,0-1 0 0 0,10 5 1 0 0,14 9-76 0 0,-26-15 57 0 0,10 7-259 0 0,18 18 0 0 0,-20-17-21 0 0,-9-9 258 0 0,0 1 0 0 0,-1 0 0 0 0,1 0 0 0 0,0 0-1 0 0,-1 0 1 0 0,0 0 0 0 0,3 4 0 0 0,-2 0 45 0 0,3 6 0 0 0,1 22 0 0 0,-7-34 0 0 0,2 12 108 0 0,0 0 0 0 0,-1-1-1 0 0,0 1 1 0 0,-1 0 0 0 0,-1 0 0 0 0,0 0 0 0 0,-1 0-1 0 0,0 0 1 0 0,-1-1 0 0 0,-4 14 0 0 0,6-24 125 0 0,1-1-196 0 0,-1 0 0 0 0,0 0 0 0 0,1-1 0 0 0,-1 1 0 0 0,0 0 0 0 0,0 0 0 0 0,0 0 1 0 0,1-1-1 0 0,-1 1 0 0 0,0 0 0 0 0,-2 0 0 0 0,2 0 27 0 0,-3 1 31 0 0,0 1 1 0 0,-1-1-1 0 0,1-1 0 0 0,0 1 1 0 0,-1-1-1 0 0,1 0 0 0 0,-1 0 0 0 0,0 0 1 0 0,1 0-1 0 0,-1-1 0 0 0,0 0 1 0 0,-8 0-1 0 0,-8 0 133 0 0,-144-2 619 0 0,101-1-588 0 0,11-2-139 0 0,53 5-190 0 0,-1 0-1 0 0,0 0 1 0 0,1 0 0 0 0,-1-1-1 0 0,1 1 1 0 0,-1 0-1 0 0,0 0 1 0 0,1 0-1 0 0,-1-1 1 0 0,1 1-1 0 0,-1 0 1 0 0,1 0-1 0 0,-1-1 1 0 0,1 1-1 0 0,-1-1 1 0 0,1 1-1 0 0,-1 0 1 0 0,1-1-1 0 0,0 1 1 0 0,-1-1-1 0 0,1 1 1 0 0,-1-1-1 0 0,1 1 1 0 0,0-1-1 0 0,0 1 1 0 0,-1-1-1 0 0,1 0 1 0 0,0 1-1 0 0,0-1 1 0 0,0 1-1 0 0,-1-2 1 0 0,1 0-723 0 0,0 0-1 0 0,0 0 1 0 0,1 0-1 0 0,-1 0 1 0 0,0 0 0 0 0,1 0-1 0 0,1-4 1 0 0,4-9-5890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33 6703 0 0,'0'0'307'0'0,"0"0"-6"0"0,0 0-102 0 0,0 0 281 0 0,-2 1 140 0 0,1 0-189 0 0,-1 0 0 0 0,0 0 0 0 0,0-1 0 0 0,1 1 0 0 0,-1 0 0 0 0,0-1 0 0 0,0 0-1 0 0,0 1 1 0 0,-3-1 0 0 0,5 4-74 0 0,-1-4-321 0 0,1 0 1 0 0,0 1 0 0 0,0-1-1 0 0,0 0 1 0 0,0 0-1 0 0,0 0 1 0 0,0 1 0 0 0,-1-1-1 0 0,1 0 1 0 0,0 1-1 0 0,0-1 1 0 0,0 0 0 0 0,0 0-1 0 0,0 1 1 0 0,0-1-1 0 0,0 0 1 0 0,0 0 0 0 0,0 1-1 0 0,0-1 1 0 0,0 0-1 0 0,0 1 1 0 0,0-1 0 0 0,1 0-1 0 0,-1 0 1 0 0,0 1-1 0 0,0-1 1 0 0,0 0 0 0 0,0 0-1 0 0,0 1 1 0 0,0-1-1 0 0,1 0 1 0 0,-1 0 0 0 0,0 0-1 0 0,0 1 1 0 0,0-1-1 0 0,1 0 1 0 0,-1 0 0 0 0,0 1-1 0 0,11 1 130 0 0,0-1 1 0 0,0 1-1 0 0,0-2 0 0 0,-1 1 0 0 0,1-2 0 0 0,0 1 1 0 0,0-1-1 0 0,0-1 0 0 0,0 0 0 0 0,17-6 0 0 0,24-7 396 0 0,96-13 0 0 0,-143 27-548 0 0,0 1-1 0 0,0-1 1 0 0,0 1-1 0 0,0 0 1 0 0,0 0 0 0 0,0 1-1 0 0,0-1 1 0 0,1 1-1 0 0,-1 0 1 0 0,-1 1-1 0 0,8 2 1 0 0,-10-3-11 0 0,1 1 0 0 0,0-1 0 0 0,-1 1 0 0 0,1 0 0 0 0,-1 0 0 0 0,0 0 0 0 0,1 0 0 0 0,-1 0 1 0 0,0 0-1 0 0,0 1 0 0 0,-1-1 0 0 0,1 1 0 0 0,0 0 0 0 0,-1-1 0 0 0,1 1 0 0 0,-1 0 0 0 0,0 0 0 0 0,0 0 0 0 0,1 6 0 0 0,-1-3 13 0 0,0 0 0 0 0,0 1 0 0 0,-1-1-1 0 0,0 0 1 0 0,0 1 0 0 0,0-1 0 0 0,-1 1-1 0 0,0-1 1 0 0,0 0 0 0 0,-1 1 0 0 0,0-1-1 0 0,0 0 1 0 0,0 0 0 0 0,-1 0 0 0 0,0 0 0 0 0,0-1-1 0 0,0 1 1 0 0,-1-1 0 0 0,1 0 0 0 0,-1 0-1 0 0,-1 0 1 0 0,-8 7 0 0 0,0-1 31 0 0,0 0 1 0 0,-1-1-1 0 0,0-1 0 0 0,-1-1 1 0 0,0 0-1 0 0,0-1 0 0 0,-25 9 1 0 0,-54 15 9 0 0,-117 44 112 0 0,173-56-179 0 0,36-18-46 0 0,43 4-86 0 0,-37-5 142 0 0,18 0-37 0 0,41-5 0 0 0,-48 3 52 0 0,0 0-1 0 0,0 1 1 0 0,0 1 0 0 0,0 1 0 0 0,0 0 0 0 0,0 0 0 0 0,0 2 0 0 0,-1 0 0 0 0,1 0 0 0 0,-1 2 0 0 0,1 0 0 0 0,15 8 0 0 0,-17-6 1 0 0,4 4-15 0 0,-14-7-2 0 0,2 4 55 0 0,2 1-33 0 0,0 7 22 0 0,-4-3-13 0 0,-2-9 10 0 0,-1 0-1 0 0,0 0 1 0 0,0 0-1 0 0,0 0 0 0 0,0 0 1 0 0,-1 0-1 0 0,1-1 1 0 0,-1 1-1 0 0,0 0 1 0 0,-1 0-1 0 0,1 0 1 0 0,0-1-1 0 0,-1 1 0 0 0,0 0 1 0 0,0-1-1 0 0,0 0 1 0 0,0 1-1 0 0,-1-1 1 0 0,1 0-1 0 0,-1 0 0 0 0,-6 5 1 0 0,0 1 19 0 0,-2-1 0 0 0,1 0 0 0 0,-1-1 1 0 0,0 0-1 0 0,-15 6 0 0 0,-3 0 33 0 0,0-2 1 0 0,-60 15-1 0 0,-38 13-92 0 0,38-11 0 0 0,35-11 0 0 0,49-15 0 0 0,-14 6 0 0 0,-6 3 0 0 0,15-7-10 0 0,8-3-49 0 0,2-1-30 0 0,2-1 1 0 0,28-3-479 0 0,0-2 1 0 0,-1-1 0 0 0,0-1 0 0 0,53-23 0 0 0,-61 20-389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 11255 0 0,'0'0'515'0'0,"0"0"-7"0"0,0 0-243 0 0,0 0 187 0 0,-1-2 116 0 0,1 2-217 0 0,-1 0 0 0 0,1-1-1 0 0,0 1 1 0 0,-1-1 0 0 0,1 1-1 0 0,0-1 1 0 0,0 1 0 0 0,-1-1-1 0 0,1 1 1 0 0,0-1 0 0 0,0 1 0 0 0,0-1-1 0 0,0 1 1 0 0,-1-1 0 0 0,1 1-1 0 0,0-1 1 0 0,0 0 0 0 0,0 1-1 0 0,0-1 1 0 0,1 0 0 0 0,1-4-865 0 0,-2 3 867 0 0,0 2-30 0 0,0 0-124 0 0,0 0-58 0 0,0 0-12 0 0,0 0-11 0 0,0 0-42 0 0,0 0-6 0 0,0 0 1 0 0,0 0-5 0 0,0 0 5 0 0,0 0 0 0 0,-10 11-6 0 0,-1-2-83 0 0,4-4 4 0 0,1 0 1 0 0,0 1 0 0 0,-7 8-1 0 0,6-7 25 0 0,5-5 42 0 0,2-2 11 0 0,3 0-35 0 0,1-1 10 0 0,14-5-54 0 0,-16 6-17 0 0,-2 0 75 0 0,0 0 21 0 0,0 0 0 0 0,0 0 0 0 0,0 0 0 0 0,0 0-25 0 0,0 0-254 0 0,0 0-658 0 0,0 2-259 0 0,0 8-48 0 0,0-8-11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10135 0 0,'0'0'231'0'0,"0"0"29"0"0,2 0 19 0 0,25 7 7 0 0,-26-8-286 0 0,-1 1 0 0 0,1 0 0 0 0,-1 1 0 0 0,1-1 0 0 0,-1 0 0 0 0,1 0 0 0 0,-1 0 0 0 0,1 0 0 0 0,-1 0 0 0 0,1 0 0 0 0,-1 1 0 0 0,1-1 0 0 0,-1 0 0 0 0,0 0 0 0 0,1 1 0 0 0,-1-1 0 0 0,1 0 0 0 0,-1 1 0 0 0,0-1 0 0 0,1 0 0 0 0,-1 1 0 0 0,0-1 0 0 0,1 0 0 0 0,-1 1 0 0 0,0-1 0 0 0,0 1 0 0 0,1-1 0 0 0,-1 1 0 0 0,0-1 0 0 0,0 1 0 0 0,1 0 0 0 0,-5 4 0 0 0,-2 1 183 0 0,0-1 0 0 0,-1 1 1 0 0,1-1-1 0 0,-1-1 0 0 0,0 1 0 0 0,0-1 0 0 0,-1 0 0 0 0,-12 5 0 0 0,1 0 161 0 0,-51 24 359 0 0,32-17 18 0 0,-63 39-1 0 0,90-47-713 0 0,-9 5 138 0 0,1 0 0 0 0,-20 19 1 0 0,8-3 141 0 0,16-16-98 0 0,0 0-1 0 0,1 2 0 0 0,1 0 0 0 0,0 0 1 0 0,1 1-1 0 0,-12 22 0 0 0,16-25-150 0 0,0 2 199 0 0,0 1 0 0 0,2 0-1 0 0,-6 17 1 0 0,10-29-187 0 0,1 0 0 0 0,0 0 0 0 0,1 0 0 0 0,-1 0 0 0 0,1 0-1 0 0,0 1 1 0 0,0-1 0 0 0,0 0 0 0 0,0 0 0 0 0,1 0 0 0 0,-1 1 0 0 0,1-1 0 0 0,0 0-1 0 0,1 0 1 0 0,-1 0 0 0 0,1 0 0 0 0,3 6 0 0 0,-3-8-37 0 0,0 1 0 0 0,0-1 0 0 0,1 0 0 0 0,-1 1 0 0 0,1-1 0 0 0,-1 0 0 0 0,1-1 0 0 0,0 1 0 0 0,0 0 0 0 0,0-1 0 0 0,0 0 0 0 0,0 1 0 0 0,0-1-1 0 0,0 0 1 0 0,0-1 0 0 0,5 2 0 0 0,4-1 206 0 0,0 1 0 0 0,0-2 0 0 0,13 0 0 0 0,103-11 50 0 0,-93 5-2265 0 0,56-17 0 0 0,-69 16 972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416 106 8207 0 0,'0'0'374'0'0,"-3"0"-6"0"0,-5 1-133 0 0,0 0 0 0 0,0 0 0 0 0,1 1 1 0 0,-1 0-1 0 0,0 0 0 0 0,-11 6 0 0 0,17-7 595 0 0,2-1-45 0 0,0 0-222 0 0,-2 0-98 0 0,-4 4 862 0 0,5-3-523 0 0,12 0-265 0 0,21-6-276 0 0,-13 0 67 0 0,-1-1 0 0 0,21-11 0 0 0,16-4 220 0 0,-26 11-284 0 0,120-34 651 0 0,-121 37-840 0 0,0 2 0 0 0,0 1 0 0 0,42-1 0 0 0,-64 5-72 0 0,-1 0 0 0 0,1 0-1 0 0,-1 1 1 0 0,1-1 0 0 0,0 1 0 0 0,-1 0 0 0 0,0 1 0 0 0,1-1 0 0 0,-1 1-1 0 0,7 3 1 0 0,1 6-5 0 0,-11-8-2 0 0,0 1-1 0 0,0-1 0 0 0,0 1 0 0 0,0-1 1 0 0,0 1-1 0 0,-1-1 0 0 0,0 1 1 0 0,0 0-1 0 0,0 0 0 0 0,0 0 1 0 0,-1 0-1 0 0,1 6 0 0 0,-1-8 2 0 0,0 1 1 0 0,0-1-1 0 0,0 1 0 0 0,0-1 0 0 0,-1 1 1 0 0,1-1-1 0 0,-1 0 0 0 0,0 1 0 0 0,0-1 0 0 0,1 0 1 0 0,-2 0-1 0 0,1 1 0 0 0,0-1 0 0 0,0 0 1 0 0,-1 0-1 0 0,1 0 0 0 0,-1 0 0 0 0,1-1 1 0 0,-1 1-1 0 0,0 0 0 0 0,-3 2 0 0 0,-21 11 174 0 0,-44 19 0 0 0,42-22 4 0 0,-43 26 0 0 0,-127 79-215 0 0,-45 31-1348 0 0,160-92 786 0 0,41-30 454 0 0,2 3-1 0 0,-63 56 0 0 0,92-71 760 0 0,11-14-590 0 0,0 0 0 0 0,0 0 0 0 0,0 0-1 0 0,0 1 1 0 0,0-1 0 0 0,-1 0 0 0 0,1 0-1 0 0,0 0 1 0 0,0 0 0 0 0,0 1 0 0 0,0-1-1 0 0,0 0 1 0 0,0 0 0 0 0,0 0 0 0 0,0 0-1 0 0,0 1 1 0 0,0-1 0 0 0,0 0 0 0 0,0 0 0 0 0,0 0-1 0 0,0 0 1 0 0,0 1 0 0 0,1-1 0 0 0,-1 0-1 0 0,0 0 1 0 0,0 0 0 0 0,0 0 0 0 0,0 1-1 0 0,0-1 1 0 0,0 0 0 0 0,0 0 0 0 0,0 0-1 0 0,0 0 1 0 0,1 0 0 0 0,-1 0 0 0 0,0 1-1 0 0,0-1 1 0 0,0 0 0 0 0,0 0 0 0 0,1 0-1 0 0,2 0 63 0 0,0 1 0 0 0,1-1 0 0 0,-1 0-1 0 0,0 0 1 0 0,1-1 0 0 0,5 0-1 0 0,-9 1-87 0 0,269-52 891 0 0,-236 45-682 0 0,1 2 0 0 0,0 1 0 0 0,0 1 0 0 0,50 4 0 0 0,-67 1-140 0 0,0 0 1 0 0,0 1 0 0 0,21 7 0 0 0,19 4-60 0 0,-44-11 9 0 0,-9-2 39 0 0,1-1-1 0 0,-1 0 1 0 0,1 0 0 0 0,-1 0-1 0 0,0 0 1 0 0,6-2 0 0 0,4 1 82 0 0,0-1-67 0 0,-1 0 0 0 0,1-1 0 0 0,-1-1-1 0 0,17-6 1 0 0,17-5-1272 0 0,-43 15 164 0 0,5-3 1149 0 0,-6 1-5329 0 0,-3 2-520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6447 0 0,'0'0'499'0'0,"1"-3"-328"0"0,2-6-1033 0 0,10-17 10438 0 0,-12 25-8420 0 0,-1 1-41 0 0,0 0-103 0 0,0 0-395 0 0,0 0-175 0 0,-1 2-33 0 0,-2 8-229 0 0,0 0 0 0 0,-8 16 0 0 0,-3 6-69 0 0,9-19-46 0 0,5-1-1005 0 0,-1-12 846 0 0,1 0 1 0 0,0 0 0 0 0,0 1-1 0 0,0-1 1 0 0,0 0 0 0 0,0 0-1 0 0,0 0 1 0 0,0 0-1 0 0,0 0 1 0 0,0 0 0 0 0,0 0-1 0 0,0 0 1 0 0,0 0 0 0 0,0 1-1 0 0,0-1 1 0 0,0 0-1 0 0,1 0 1 0 0,-1 0 0 0 0,0 0-1 0 0,0 0 1 0 0,0 0-1 0 0,0 0 1 0 0,0 0 0 0 0,0 0-1 0 0,0 0 1 0 0,0 0 0 0 0,0 1-1 0 0,0-1 1 0 0,0 0-1 0 0,0 0 1 0 0,0 0 0 0 0,0 0-1 0 0,0 0 1 0 0,1 0-1 0 0,-1 0 1 0 0,0 0 0 0 0,0 0-1 0 0,0 0 1 0 0,0 0 0 0 0,0 0-1 0 0,0 0 1 0 0,0 0-1 0 0,0 0 1 0 0,0 0 0 0 0,0 0-1 0 0,1 0 1 0 0,-1 0 0 0 0,0 0-1 0 0,0 0 1 0 0,0 0-1 0 0,0 0 1 0 0,0 0 0 0 0,13 1-6541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81 1375 0 0,'0'0'494'0'0,"0"0"1534"0"0,0 0 673 0 0,0 0 136 0 0,0 0-281 0 0,0 0-1305 0 0,0 0-571 0 0,0 0-116 0 0,-1 2-44 0 0,1-2-479 0 0,-1 0 0 0 0,1 0 1 0 0,0 0-1 0 0,0 0 0 0 0,0 1 0 0 0,-1-1 1 0 0,1 0-1 0 0,0 0 0 0 0,0 0 0 0 0,0 1 1 0 0,0-1-1 0 0,0 0 0 0 0,0 0 0 0 0,0 1 1 0 0,-1-1-1 0 0,1 0 0 0 0,0 0 0 0 0,0 1 1 0 0,0-1-1 0 0,0 0 0 0 0,0 0 0 0 0,0 1 1 0 0,0-1-1 0 0,0 0 0 0 0,0 0 0 0 0,0 1 0 0 0,0-1 1 0 0,1 0-1 0 0,-1 0 0 0 0,0 1 0 0 0,0-1 1 0 0,0 0-1 0 0,0 0 0 0 0,0 1 0 0 0,0-1 1 0 0,0 0-1 0 0,1 0 0 0 0,12 4 705 0 0,0-4-539 0 0,-1 0-1 0 0,1 0 1 0 0,0-1 0 0 0,0-1-1 0 0,-1 0 1 0 0,1-1 0 0 0,17-6-1 0 0,22-4 227 0 0,38-5-101 0 0,109-19 36 0 0,-176 33-348 0 0,-14 2-10 0 0,-1 1-1 0 0,1 0 1 0 0,-1 0 0 0 0,1 0 0 0 0,-1 1 0 0 0,1 1-1 0 0,10 1 1 0 0,-3 4 38 0 0,-14-4-47 0 0,0 0 0 0 0,0 0-1 0 0,-1-1 1 0 0,1 1 0 0 0,0 0-1 0 0,-1 1 1 0 0,0-1 0 0 0,1 0 0 0 0,-1 0-1 0 0,0 1 1 0 0,0-1 0 0 0,0 0-1 0 0,0 1 1 0 0,-1-1 0 0 0,1 1-1 0 0,0 3 1 0 0,-1 9-1 0 0,-2-9 13 0 0,1 0 1 0 0,-1 0-1 0 0,0 0 0 0 0,0 0 1 0 0,-1-1-1 0 0,1 1 0 0 0,-1-1 0 0 0,0 0 1 0 0,-1 0-1 0 0,1 0 0 0 0,-1 0 1 0 0,0-1-1 0 0,-1 1 0 0 0,1-1 0 0 0,-1 0 1 0 0,-8 5-1 0 0,-8 6 108 0 0,-1-2 0 0 0,-35 17 0 0 0,56-30-120 0 0,-192 76 170 0 0,79-35-116 0 0,81-29-55 0 0,16-7 0 0 0,-26 14 0 0 0,31-12 0 0 0,4 2-12 0 0,9-9 7 0 0,0 1 0 0 0,-1 0 0 0 0,1-1-1 0 0,0 1 1 0 0,0 0 0 0 0,0-1 0 0 0,0 1 0 0 0,0-1-1 0 0,0 0 1 0 0,-1 1 0 0 0,1-1 0 0 0,2 1 0 0 0,-3-1 0 0 0,5 1-2 0 0,1 1 0 0 0,-1-1 0 0 0,0-1 0 0 0,1 1 0 0 0,-1-1 0 0 0,0 0 0 0 0,1 0 0 0 0,7-1 0 0 0,47-12 9 0 0,-21 4-67 0 0,-15 5-1 0 0,0 1 1 0 0,1 1 0 0 0,27 1-1 0 0,-49 1 62 0 0,0 0 0 0 0,0 0 0 0 0,1 0 0 0 0,-1 1 1 0 0,0-1-1 0 0,0 1 0 0 0,1 0 0 0 0,-1 0 0 0 0,0 0 0 0 0,3 2 0 0 0,3 1-22 0 0,-6-3 19 0 0,0 1 0 0 0,1 0 0 0 0,-1 0 0 0 0,0 0 0 0 0,0 0 0 0 0,0 0 0 0 0,-1 1 0 0 0,1-1 0 0 0,-1 1 1 0 0,1 0-1 0 0,-1 0 0 0 0,0 0 0 0 0,0 0 0 0 0,0 0 0 0 0,0 0 0 0 0,2 7 0 0 0,0 0-11 0 0,-1 1 0 0 0,0 0 0 0 0,0 0 0 0 0,0 14 0 0 0,0-7 8 0 0,0-15 8 0 0,1 1 4 0 0,2 14-3 0 0,-2-6 8 0 0,-2-6 6 0 0,0 0 0 0 0,0-1 0 0 0,-1 1 0 0 0,0 0-1 0 0,-1 0 1 0 0,1-1 0 0 0,-1 12 0 0 0,0-9 84 0 0,0-6 0 0 0,-1 0 34 0 0,-1 1-79 0 0,0 0 1 0 0,0 0-1 0 0,0 0 0 0 0,0 0 1 0 0,0 0-1 0 0,-1-1 1 0 0,1 1-1 0 0,-1-1 0 0 0,0 1 1 0 0,0-1-1 0 0,-3 2 1 0 0,-42 21 252 0 0,31-17-186 0 0,-36 15 17 0 0,-1-2-1 0 0,-83 19 1 0 0,19-6-143 0 0,102-29 38 0 0,0 0 1 0 0,0-2-1 0 0,0 0 0 0 0,-27 1 0 0 0,41-4 44 0 0,2 0-10 0 0,0 0-1 0 0,0 0-49 0 0,-1-1 1 0 0,0 1-1 0 0,1-1 0 0 0,-1 1 0 0 0,1-1 1 0 0,-1 1-1 0 0,1-1 0 0 0,-1 1 0 0 0,1-1 1 0 0,-1 0-1 0 0,1 1 0 0 0,0-1 0 0 0,-1-1 0 0 0,3-8 8 0 0,0 8-29 0 0,0 0-1 0 0,0 0 1 0 0,0 0-1 0 0,0 0 1 0 0,0 1-1 0 0,0-1 1 0 0,1 1-1 0 0,-1-1 1 0 0,1 1 0 0 0,-1 0-1 0 0,6-2 1 0 0,31-8-650 0 0,-21 9-1175 0 0,-4-1 143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112 236 9215 0 0,'-110'-21'3110'0'0,"108"20"-1938"0"0,2 1-99 0 0,0 0-457 0 0,0 0-199 0 0,49-17 607 0 0,5 3-499 0 0,72-7 0 0 0,59 3 128 0 0,-177 18-628 0 0,622-44 917 0 0,168-13-358 0 0,-780 55-578 0 0,367-29 426 0 0,1 22 464 0 0,-274 15-682 0 0,183 35 0 0 0,104 49-2970 0 0,-384-87 2398 0 0,11 4-746 0 0,0-1-1 0 0,34 2 0 0 0,-44-9-4463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50 124 5527 0 0,'-2'0'250'0'0,"-19"-5"407"0"0,19 5 1002 0 0,2 0 565 0 0,0 0 117 0 0,0 0-286 0 0,0 0-1303 0 0,35-9-458 0 0,246-50 2538 0 0,-171 42-1865 0 0,73-7 276 0 0,-132 20-1113 0 0,-37 2-145 0 0,0 0 0 0 0,1 1 0 0 0,-1 1 0 0 0,0 0 0 0 0,20 4 0 0 0,-32-4-80 0 0,-2 0-21 0 0,0 0-11 0 0,0 3-1 0 0,-1 1 111 0 0,0 0-1 0 0,0 0 0 0 0,0-1 1 0 0,0 1-1 0 0,-1 0 1 0 0,0-1-1 0 0,0 1 1 0 0,0 0-1 0 0,0-1 0 0 0,-5 6 1 0 0,-5 4-16 0 0,-16 15-1 0 0,10-11-10 0 0,-51 51 39 0 0,-3-3 0 0 0,-132 92-1 0 0,4-17 6 0 0,130-90 0 0 0,52-36-158 0 0,0 0 0 0 0,1 2 0 0 0,-25 28 0 0 0,40-42-171 0 0,13 2-1358 0 0,-5 0 1233 0 0,15 0-804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2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388 232 5983 0 0,'0'0'464'0'0,"0"0"-76"0"0,0 0 819 0 0,0 0 392 0 0,-2 0 81 0 0,-17 1 438 0 0,-25-2-136 0 0,21 1 233 0 0,21 0-2096 0 0,1 0 1 0 0,0 0 0 0 0,-1 0 0 0 0,1 0 0 0 0,0 0-1 0 0,0 0 1 0 0,-1 0 0 0 0,1 0 0 0 0,0-1-1 0 0,0 1 1 0 0,-1 0 0 0 0,1-1 0 0 0,0 1 0 0 0,0-1-1 0 0,0 1 1 0 0,-1-1 0 0 0,1 1 0 0 0,0-1-1 0 0,0 0 1 0 0,0 0 0 0 0,0 0 0 0 0,0 1 0 0 0,0-1-1 0 0,1 0 1 0 0,-2-2 0 0 0,2 3-92 0 0,-1-1-1 0 0,1 1 1 0 0,0-1 0 0 0,0 1-1 0 0,0-1 1 0 0,0 1 0 0 0,-1-1 0 0 0,1 1-1 0 0,0-1 1 0 0,0 1 0 0 0,0-1-1 0 0,0 1 1 0 0,0-1 0 0 0,0 1-1 0 0,1-1 1 0 0,-1 1 0 0 0,0-1 0 0 0,0 1-1 0 0,0-1 1 0 0,0 1 0 0 0,0-1-1 0 0,1 1 1 0 0,-1-1 0 0 0,0 1 0 0 0,1-1-1 0 0,-1 0 1 0 0,9-10 206 0 0,1 3-168 0 0,0-1 0 0 0,0 1 0 0 0,1 1 0 0 0,0 0 0 0 0,23-11 0 0 0,65-20 422 0 0,-31 13-345 0 0,-26 7-143 0 0,69-24 0 0 0,-99 39 0 0 0,0 0 0 0 0,1 0 0 0 0,0 1 0 0 0,0 1 0 0 0,-1 0 0 0 0,1 1 0 0 0,14 1 0 0 0,-24-1-1 0 0,0 0-1 0 0,-1 1 1 0 0,1-1 0 0 0,0 1-1 0 0,-1 0 1 0 0,1 0-1 0 0,-1 0 1 0 0,1 0 0 0 0,-1 0-1 0 0,1 0 1 0 0,-1 1-1 0 0,0-1 1 0 0,0 1 0 0 0,1 0-1 0 0,-1 0 1 0 0,0 0 0 0 0,-1-1-1 0 0,1 2 1 0 0,0-1-1 0 0,0 0 1 0 0,-1 0 0 0 0,2 4-1 0 0,-2-3 0 0 0,0 0 1 0 0,0 0-1 0 0,0 0 0 0 0,-1 0 1 0 0,1 1-1 0 0,-1-1 0 0 0,0 0 1 0 0,1 1-1 0 0,-2-1 0 0 0,1 0 1 0 0,0 1-1 0 0,-1-1 0 0 0,1 0 1 0 0,-1 0-1 0 0,0 0 0 0 0,0 1 1 0 0,-1-1-1 0 0,-1 3 0 0 0,-2 4 2 0 0,-1-1 0 0 0,0 0 0 0 0,0 0 0 0 0,-1 0 0 0 0,-1-1 0 0 0,1 0 0 0 0,-14 11 0 0 0,-67 44 0 0 0,87-62 0 0 0,-55 32-166 0 0,-67 29 1 0 0,42-23 16 0 0,-10 3-160 0 0,61-30 104 0 0,1 2 1 0 0,0 0-1 0 0,0 2 1 0 0,-32 25-1 0 0,23-11-255 0 0,-58 49-522 0 0,89-73 934 0 0,-17 15-242 0 0,28-20 237 0 0,6 1 63 0 0,1-1 0 0 0,-1 0-1 0 0,1 0 1 0 0,-1-1 0 0 0,1-1 0 0 0,15-2 0 0 0,68-18 296 0 0,-41 8-88 0 0,74-18 412 0 0,-60 13 54 0 0,136-17 1 0 0,-89 21-516 0 0,-112 13-237 0 0,12-2-2529 0 0,-14 3 1194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23 919 0 0,'-3'1'67'0'0,"-35"12"305"0"0,36-12 471 0 0,1-1 0 0 0,-1 1 0 0 0,1-1 0 0 0,-1 1-1 0 0,0-1 1 0 0,1 1 0 0 0,-1 0 0 0 0,1 0 0 0 0,0 0 0 0 0,-3 1 0 0 0,5-1-566 0 0,-1-1 0 0 0,1 0 0 0 0,-1 0 0 0 0,1 1 0 0 0,-1-1 0 0 0,1 0 0 0 0,0 0 0 0 0,-1 0 0 0 0,1 0 0 0 0,-1 1 0 0 0,1-1 0 0 0,0 0 0 0 0,-1 0 0 0 0,1 0 1 0 0,-1 0-1 0 0,1 0 0 0 0,-1-1 0 0 0,2 1 0 0 0,45-4 1732 0 0,43-10-578 0 0,57-6 150 0 0,-91 14-1997 0 0,1 3-1 0 0,107 7 1 0 0,-161-4-1523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2303 0 0,'0'0'586'0'0,"0"0"1618"0"0,4 0 709 0 0,32-6 2742 0 0,56-12-2281 0 0,268-56-583 0 0,-307 64-2626 0 0,0 1-342 0 0,0 2 0 0 0,62-1-1 0 0,-95 10-4540 0 0,-3 1-1624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212 107 4143 0 0,'18'-19'1245'0'0,"31"-24"-1"0"0,-1 0 5755 0 0,-46 42-6057 0 0,-2 1-214 0 0,0 0-96 0 0,0 0-22 0 0,0 0-51 0 0,0 0-208 0 0,0 0-95 0 0,0 0-22 0 0,-2 2-8 0 0,-28 45 276 0 0,-50 85 433 0 0,59-93-726 0 0,-25 63-1 0 0,-43 128-10 0 0,86-222-185 0 0,-5 13 24 0 0,-1-1 1 0 0,-16 27-1 0 0,11-27-2033 0 0,13-19 573 0 0,1-1-65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665 187 6447 0 0,'2'-2'298'0'0,"4"-2"-96"0"0,-4 2-162 0 0,1 0 0 0 0,0 0 0 0 0,-1 0-1 0 0,0-1 1 0 0,1 1 0 0 0,-1-1 0 0 0,0 1 0 0 0,0-1 0 0 0,-1 0-1 0 0,1 0 1 0 0,0 0 0 0 0,-1 0 0 0 0,2-5 0 0 0,-2 6 619 0 0,-1 0 1 0 0,1 0-1 0 0,-1 0 1 0 0,1 0 0 0 0,-1 0-1 0 0,0 0 1 0 0,0 0-1 0 0,0 0 1 0 0,0 0 0 0 0,0 0-1 0 0,-1 0 1 0 0,1 0-1 0 0,-2-3 1 0 0,1 2-269 0 0,0 0 1 0 0,0 1-1 0 0,-1 0 1 0 0,1-1-1 0 0,-1 1 0 0 0,0 0 1 0 0,1 0-1 0 0,-5-4 1 0 0,-3-1-383 0 0,0 0 0 0 0,0 1 0 0 0,-1 0 0 0 0,-11-4-1 0 0,3 0 772 0 0,6 4-712 0 0,0 1 0 0 0,0 0 0 0 0,-1 0 0 0 0,0 2 0 0 0,1-1 0 0 0,-16-1 0 0 0,8 3-64 0 0,-1 0-1 0 0,1 1 0 0 0,-28 3 0 0 0,31 0-8 0 0,0 1-1 0 0,1 1 1 0 0,0 0-1 0 0,0 1 0 0 0,0 1 1 0 0,0 0-1 0 0,1 1 1 0 0,0 1-1 0 0,0 1 1 0 0,1 0-1 0 0,0 0 1 0 0,-22 21-1 0 0,32-26-5 0 0,0 0 0 0 0,1 1-1 0 0,-1 0 1 0 0,1-1 0 0 0,0 1 0 0 0,0 0-1 0 0,0 0 1 0 0,1 1 0 0 0,0-1 0 0 0,0 0 0 0 0,0 1-1 0 0,1 0 1 0 0,-2 8 0 0 0,3-9-18 0 0,-1 0 0 0 0,1-1 1 0 0,1 1-1 0 0,-1-1 0 0 0,1 1 0 0 0,-1 0 1 0 0,1-1-1 0 0,1 1 0 0 0,-1-1 0 0 0,1 0 1 0 0,-1 1-1 0 0,1-1 0 0 0,1 0 0 0 0,-1 0 1 0 0,0 0-1 0 0,1-1 0 0 0,3 5 1 0 0,71 80-479 0 0,126 113 0 0 0,-183-185 491 0 0,-8-7 16 0 0,-1 1-1 0 0,0-1 1 0 0,0 2 0 0 0,-1-1-1 0 0,-1 2 1 0 0,13 17 0 0 0,-20-26 16 0 0,-1 0 1 0 0,0 0-1 0 0,1 0 1 0 0,-1 0-1 0 0,-1 0 1 0 0,1 0-1 0 0,0 0 0 0 0,-1 0 1 0 0,1 0-1 0 0,-1 0 1 0 0,0 0-1 0 0,0 0 1 0 0,0 0-1 0 0,0 0 1 0 0,-1 0-1 0 0,1 1 1 0 0,-1-1-1 0 0,0 0 1 0 0,0 0-1 0 0,0 0 1 0 0,0-1-1 0 0,0 1 1 0 0,-1 0-1 0 0,1 0 1 0 0,-1-1-1 0 0,0 1 1 0 0,-4 4-1 0 0,0 0 77 0 0,-1-1 0 0 0,-1 1-1 0 0,1-1 1 0 0,-1-1-1 0 0,0 1 1 0 0,0-1 0 0 0,-16 7-1 0 0,11-7-39 0 0,-142 57 180 0 0,137-57-260 0 0,0 0 0 0 0,0-2 0 0 0,0 0 0 0 0,-1-1 0 0 0,1 0 0 0 0,-1-2 0 0 0,-18-1 0 0 0,26 0-10 0 0,1 0 1 0 0,-1-1-1 0 0,0-1 1 0 0,1 1-1 0 0,0-1 1 0 0,-16-8-1 0 0,23 10 43 0 0,0 0-1 0 0,1-1 1 0 0,-1 1-1 0 0,1-1 0 0 0,0 0 1 0 0,-1 0-1 0 0,1 0 1 0 0,0 0-1 0 0,0 0 0 0 0,0 0 1 0 0,0-1-1 0 0,1 1 1 0 0,-1-1-1 0 0,1 1 0 0 0,-1-1 1 0 0,1 1-1 0 0,0-1 1 0 0,0 0-1 0 0,0 0 0 0 0,0 0 1 0 0,1 1-1 0 0,-1-1 0 0 0,1 0 1 0 0,-1 0-1 0 0,1 0 1 0 0,0 0-1 0 0,0 0 0 0 0,1 0 1 0 0,0-3-1 0 0,2-9 108 0 0,1 0 1 0 0,0 1-1 0 0,1 0 0 0 0,1 0 1 0 0,0 0-1 0 0,1 0 0 0 0,1 1 0 0 0,11-16 1 0 0,1 2 79 0 0,2 2 1 0 0,42-41-1 0 0,-41 46-157 0 0,1 1 0 0 0,1 1 0 0 0,1 1 1 0 0,33-16-1 0 0,-10 10-27 0 0,78-27 1 0 0,55-3-115 0 0,-179 52-75 0 0,-3 1-88 0 0,0 0-20 0 0,0 0-59 0 0,0 0-218 0 0,0 0-91 0 0,-3 0-16 0 0,-22-5-1581 0 0,-34-1 1 0 0,46 5 1028 0 0,-1-3-94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12 15663 0 0,'1'0'103'0'0,"-1"-1"0"0"0,0 1-1 0 0,0 0 1 0 0,1 0 0 0 0,-1-1-1 0 0,0 1 1 0 0,0 0 0 0 0,1-1-1 0 0,-1 1 1 0 0,0 0 0 0 0,0-1-1 0 0,0 1 1 0 0,0 0 0 0 0,1-1-1 0 0,-1 1 1 0 0,0 0 0 0 0,0-1-1 0 0,0 1 1 0 0,0-1 0 0 0,0 1-1 0 0,-5 0 95 0 0,-1 1-1 0 0,1 0 0 0 0,0 0 1 0 0,-1 1-1 0 0,1-1 0 0 0,0 1 1 0 0,-8 4-1 0 0,-36 22-196 0 0,41-24 33 0 0,-23 17-33 0 0,-49 43 0 0 0,40-30 0 0 0,19-15 0 0 0,0 0 0 0 0,-31 42 0 0 0,46-55 0 0 0,1 1 0 0 0,1 0 0 0 0,-9 16 0 0 0,12-21 0 0 0,0 1 0 0 0,0 0 0 0 0,0 0 0 0 0,0 0 0 0 0,1 0 0 0 0,-1 0 0 0 0,1 0 0 0 0,-1 0 0 0 0,1 0 0 0 0,0 0 0 0 0,0 1 0 0 0,1-1 0 0 0,-1 0 0 0 0,2 4 0 0 0,-2-7 0 0 0,0 1 0 0 0,0 0 0 0 0,0-1 0 0 0,0 1 0 0 0,0 0 0 0 0,0-1 0 0 0,0 1 0 0 0,1-1 0 0 0,-1 1 0 0 0,0 0 0 0 0,1-1 0 0 0,-1 1 0 0 0,0-1 0 0 0,1 1 0 0 0,-1-1 0 0 0,0 1 0 0 0,1-1 0 0 0,-1 1 0 0 0,1-1 0 0 0,-1 1 0 0 0,1-1 0 0 0,-1 0 0 0 0,1 1 0 0 0,0-1 0 0 0,-1 0 0 0 0,1 1 0 0 0,-1-1 0 0 0,1 0 0 0 0,0 0 0 0 0,-1 1 0 0 0,1-1 0 0 0,1 0 0 0 0,5 2 23 0 0,-1 0 0 0 0,1-1 0 0 0,-1 0-1 0 0,1 0 1 0 0,-1 0 0 0 0,1-1 0 0 0,-1 0 0 0 0,1 0-1 0 0,0-1 1 0 0,-1 0 0 0 0,8-2 0 0 0,13-4 611 0 0,34-13 1 0 0,-40 13-295 0 0,6-5-288 0 0,-1 0 0 0 0,39-25 0 0 0,-32 18-43 0 0,-26 15-3 0 0,0-1-1 0 0,0 1 1 0 0,-1-2-1 0 0,1 1 1 0 0,-1-1-1 0 0,-1 1 1 0 0,1-2-1 0 0,-1 1 1 0 0,0-1-1 0 0,0 1 1 0 0,-1-1-1 0 0,0 0 1 0 0,5-13-1 0 0,-7 14-53 0 0,0 0 1 0 0,0 0-1 0 0,-1 1 0 0 0,0-1 1 0 0,0 0-1 0 0,-1 0 1 0 0,1 0-1 0 0,-1 0 0 0 0,0 0 1 0 0,-1 0-1 0 0,0 0 0 0 0,0 0 1 0 0,0 0-1 0 0,0 0 0 0 0,-1 0 1 0 0,0 1-1 0 0,0-1 0 0 0,-1 0 1 0 0,-3-5-1 0 0,4 8-110 0 0,0 0 0 0 0,0-1-1 0 0,-1 1 1 0 0,1 0 0 0 0,-1 0-1 0 0,0 1 1 0 0,0-1 0 0 0,0 0-1 0 0,0 1 1 0 0,0 0 0 0 0,0 0-1 0 0,-1 0 1 0 0,1 0 0 0 0,-1 0 0 0 0,0 1-1 0 0,1-1 1 0 0,-1 1 0 0 0,0 0-1 0 0,-5-1 1 0 0,5 2-7 0 0,-1 0 0 0 0,1 0-1 0 0,-1 0 1 0 0,1 1 0 0 0,-1-1 0 0 0,1 1 0 0 0,0 0-1 0 0,0 1 1 0 0,-1-1 0 0 0,1 1 0 0 0,0-1 0 0 0,0 1-1 0 0,0 0 1 0 0,0 1 0 0 0,1-1 0 0 0,-1 1-1 0 0,-3 3 1 0 0,2-2-148 0 0,4-4 193 0 0,-1 1 1 0 0,1 0-1 0 0,0 0 0 0 0,-1 1 0 0 0,1-1 1 0 0,0 0-1 0 0,0 0 0 0 0,0 1 0 0 0,0-1 1 0 0,0 0-1 0 0,0 1 0 0 0,0-1 0 0 0,0 1 0 0 0,0-1 1 0 0,1 1-1 0 0,-1 0 0 0 0,1-1 0 0 0,-1 1 1 0 0,1 0-1 0 0,0-1 0 0 0,-1 3 0 0 0,1 14-900 0 0,0-14-4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7 236 2759 0 0,'-1'-2'207'0'0,"-4"-4"256"0"0,4 5 1718 0 0,1 1 736 0 0,0 0 143 0 0,0 0-249 0 0,0 0-1176 0 0,0 0-513 0 0,6-13 750 0 0,-4 11-1849 0 0,0 0 0 0 0,0 0 1 0 0,0-1-1 0 0,0 2 0 0 0,0-1 0 0 0,0 0 0 0 0,0 0 0 0 0,0 1 0 0 0,1-1 1 0 0,-1 1-1 0 0,6-3 0 0 0,33-9-66 0 0,-21 7 322 0 0,0 1 25 0 0,1 0 0 0 0,-1 2 0 0 0,1 0 1 0 0,23 1-1 0 0,22-3 192 0 0,445-40 902 0 0,-55-3-1228 0 0,-426 45-169 0 0,184-34-231 0 0,-138 23 99 0 0,-73 13-101 0 0,-3 1-234 0 0,-2 2-951 0 0,-8 5-403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8751 0 0,'0'0'674'0'0,"0"-2"-438"0"0,1-6 12 0 0,-1 6 898 0 0,1 0-791 0 0,0 0-1 0 0,0 0 1 0 0,1 1-1 0 0,-1-1 1 0 0,0 1-1 0 0,1-1 1 0 0,-1 1-1 0 0,1-1 0 0 0,-1 1 1 0 0,1 0-1 0 0,-1-1 1 0 0,3 0-1 0 0,2 0-77 0 0,-1-1-1 0 0,1 1 0 0 0,0 0 0 0 0,0 1 1 0 0,0 0-1 0 0,0 0 0 0 0,7-1 0 0 0,15-2 346 0 0,222-37 2456 0 0,-126 25-2614 0 0,116-7-302 0 0,-203 24-162 0 0,-33-1-11 0 0,3 1-147 0 0,-12 3-13 0 0,0 0 151 0 0,-24 18-17 0 0,-37 38 0 0 0,2 4-24 0 0,-22 22-20 0 0,30-20-73 0 0,3 3-1 0 0,-68 114 0 0 0,100-151 155 0 0,10-16-49 0 0,-17 33 0 0 0,27-47-69 0 0,1-2-275 0 0,0 0-103 0 0,0 0-1241 0 0,0 0-4909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0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76 6911 0 0,'-1'1'528'0'0,"-6"3"-144"0"0,-1-1 0 0 0,1 1 0 0 0,0-1 0 0 0,-1 0 0 0 0,0-1 0 0 0,-13 3 0 0 0,-2-1 2759 0 0,-26 0 1 0 0,39-4-1793 0 0,1 0 1 0 0,-15-3-1 0 0,18 3 260 0 0,17-5-1410 0 0,-7 2-171 0 0,38-15 37 0 0,0 1 0 0 0,1 2 0 0 0,1 2 0 0 0,0 2 0 0 0,1 2 0 0 0,48-4 0 0 0,-82 12-43 0 0,-1 1 0 0 0,1 0 0 0 0,-1 1 0 0 0,0 0 0 0 0,1 1 0 0 0,-1 0 0 0 0,12 4 0 0 0,-21-6-27 0 0,0 0 1 0 0,-1 1-1 0 0,1-1 0 0 0,-1 0 1 0 0,1 1-1 0 0,-1-1 0 0 0,1 0 0 0 0,-1 1 1 0 0,1-1-1 0 0,-1 1 0 0 0,0-1 1 0 0,1 1-1 0 0,-1-1 0 0 0,1 1 1 0 0,-1-1-1 0 0,0 1 0 0 0,0-1 0 0 0,1 1 1 0 0,-1-1-1 0 0,0 1 0 0 0,0 0 1 0 0,0-1-1 0 0,1 1 0 0 0,-1 2-9 0 0,2 1 3 0 0,-1 1 0 0 0,1 0 0 0 0,-1 0 0 0 0,0-1 0 0 0,0 1 1 0 0,-1 0-1 0 0,0 0 0 0 0,0 0 0 0 0,0 0 0 0 0,0 0 0 0 0,-1 0 0 0 0,0 0 0 0 0,-2 9 0 0 0,0-4-7 0 0,-1 0 0 0 0,0 0-1 0 0,-1-1 1 0 0,0 0 0 0 0,-10 15-1 0 0,6-13 21 0 0,0 0-1 0 0,-1-1 1 0 0,0 0 0 0 0,0-1-1 0 0,-18 13 1 0 0,-63 35 31 0 0,41-28-28 0 0,-13 14-503 0 0,2 3 0 0 0,-59 58 0 0 0,2-1-76 0 0,107-95 490 0 0,0 0-1 0 0,-12 5 1 0 0,17-9 45 0 0,-5 3 21 0 0,5 0 28 0 0,4-5 47 0 0,2-2 12 0 0,0 0 22 0 0,146-9 774 0 0,-94 4-316 0 0,99 3 0 0 0,-23 15 303 0 0,173 37 0 0 0,-288-47-1087 0 0,0 0 1 0 0,0-2-1 0 0,15 1 0 0 0,-28-2-836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5T00:38:3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33 8663 0 0,'0'0'398'0'0,"0"0"-9"0"0,0 0-117 0 0,-5-11 3825 0 0,1 6-3878 0 0,3 3-28 0 0,-8-6 105 0 0,5 3-298 0 0,2 4-62 0 0,1 3-12 0 0,-1 5 161 0 0,0-3-242 0 0,0 0 0 0 0,1 0 0 0 0,-1 1 0 0 0,1-1 0 0 0,0 0 0 0 0,0 6 0 0 0,-1 46-89 0 0,1-52 367 0 0,-1-1 1 0 0,1 1-1 0 0,0-1 0 0 0,-1 1 0 0 0,0-1 0 0 0,0 0 0 0 0,0 0 0 0 0,-4 5 0 0 0,1-1 71 0 0,-24 26 893 0 0,10-11-117 0 0,18-21-700 0 0,-11 21 270 0 0,7-13-546 0 0,1-1 0 0 0,0 1 0 0 0,0 0-1 0 0,-4 17 1 0 0,4-11-84 0 0,2-9 5 0 0,1-1 0 0 0,0 1-1 0 0,0-1 1 0 0,1 1 0 0 0,-1 9-1 0 0,5 140-888 0 0,-11-117 1067 0 0,4-25-91 0 0,2-10 8 0 0,1 1 0 0 0,-1-1 1 0 0,0 1-1 0 0,0-1 0 0 0,0 1 1 0 0,-1-1-1 0 0,-1 4 0 0 0,1-4 9 0 0,1 1 1 0 0,-1-1-1 0 0,1 1 0 0 0,0 0 0 0 0,0-1 0 0 0,-1 8 1 0 0,-4 11 50 0 0,-6 34 18 0 0,3-18-86 0 0,-1-2 0 0 0,-6 9 0 0 0,-30 112-692 0 0,41-130 311 0 0,3-17 204 0 0,0 0 0 0 0,-5 14 0 0 0,-57 123-106 0 0,16-40 154 0 0,6-23 65 0 0,34-70 161 0 0,0 1-1 0 0,-1-2 1 0 0,0 1 0 0 0,-1-1-1 0 0,-1-1 1 0 0,-12 13-1 0 0,2-8 162 0 0,15-13-186 0 0,1 0 0 0 0,0 0 0 0 0,0 1 0 0 0,-8 10 0 0 0,-4 7 19 0 0,5-8-48 0 0,2 1 0 0 0,0 0 0 0 0,0 0 0 0 0,-12 31 0 0 0,10-8 419 0 0,1 1 0 0 0,-7 56 0 0 0,11-9 275 0 0,4-47-685 0 0,2 49 0 0 0,1-50-47 0 0,0-12-4 0 0,-3 111 181 0 0,3-111 342 0 0,5 45 0 0 0,0-19-12 0 0,-6-14-349 0 0,0-29-153 0 0,1 1 0 0 0,0 16 0 0 0,3 0-10 0 0,-3 0 0 0 0,-1 27 0 0 0,-5 9 0 0 0,3-35 0 0 0,0 51 0 0 0,-2-22 0 0 0,5-23 0 0 0,-5 38 0 0 0,0-21 0 0 0,4-42 0 0 0,0 0 0 0 0,-1-1 0 0 0,0 1 0 0 0,0-1 0 0 0,-6 11 0 0 0,5-9 0 0 0,-1-1 0 0 0,2 1 0 0 0,-4 14 0 0 0,-5 86 480 0 0,11-103-458 0 0,-1 0 1 0 0,1 0-1 0 0,0 0 0 0 0,0 0 1 0 0,1-1-1 0 0,-1 1 0 0 0,1 0 0 0 0,1 0 1 0 0,1 6-1 0 0,4 16 43 0 0,0-1-65 0 0,5 27 0 0 0,27 160 152 0 0,-37-203-152 0 0,1-1 0 0 0,1 0 0 0 0,0 0 0 0 0,0-1 0 0 0,7 13 0 0 0,-4-9 0 0 0,11 34 0 0 0,-11-32 107 0 0,-1 2-1 0 0,6 26 1 0 0,-10-34-33 0 0,0 0 0 0 0,1 0 0 0 0,6 14 0 0 0,-8-20-69 0 0,0-1 1 0 0,0 1-1 0 0,0-1 0 0 0,1 1 0 0 0,-1-1 0 0 0,1 0 0 0 0,-1 0 1 0 0,1 0-1 0 0,0 0 0 0 0,0 0 0 0 0,3 3 0 0 0,2 1-3 0 0,5 7-35 0 0,-11-12 27 0 0,0 0 1 0 0,0 1-1 0 0,0-1 1 0 0,0 0-1 0 0,0 0 1 0 0,0 0-1 0 0,0 0 1 0 0,1 0-1 0 0,-1 0 1 0 0,0 0-1 0 0,1-1 1 0 0,-1 1-1 0 0,2 0 1 0 0,1 1-23 0 0,7 2 2 0 0,2 2-22 0 0,-3-2 48 0 0,-9-3 62 0 0,-1-1 27 0 0,9 28 564 0 0,-10-23-628 0 0,3 16 94 0 0,-2-17-118 0 0,7 18 37 0 0,-6-19-54 0 0,1 5-82 0 0,1 0 0 0 0,0-1 0 0 0,1 0 0 0 0,0 1 0 0 0,0-1 0 0 0,7 9 1 0 0,-9-13 42 0 0,3 4 55 0 0,-4-5 63 0 0,-1-2 49 0 0,0 0 16 0 0,0 0 6 0 0,0 0 7 0 0,0 0 23 0 0,0 0 11 0 0,0 0 1 0 0,1 1-17 0 0,5 4-94 0 0,-4-4-112 0 0,-2-1-19 0 0,15 33-252 0 0,-14-27 237 0 0,1-3 60 0 0,8 12-6 0 0,-1-1 28 0 0,-6-11-3 0 0,9 5 14 0 0,-11-7 41 0 0,-1-1 11 0 0,0 0 7 0 0,0 0 29 0 0,6 6 30 0 0,0-1 777 0 0,2 1-904 0 0,2 0 15 0 0,8 1-119 0 0,-17-7 36 0 0,1 1-1 0 0,0-1 0 0 0,0 0 1 0 0,0 1-1 0 0,-1-1 1 0 0,1 0-1 0 0,0 0 0 0 0,2 0 1 0 0,-1 0 47 0 0,-1 0-110 0 0,-2 0 0 0 0,2 1 0 0 0,6 5 7 0 0,0 0 27 0 0,-7-5 38 0 0,1 1 102 0 0,2 7 34 0 0,-3-7 53 0 0,1 0-2 0 0,13 15 197 0 0,-14-15-247 0 0,0 0-1 0 0,4 5-1 0 0,-3-4-18 0 0,0 6-38 0 0,-1 0 35 0 0,-1-7-40 0 0,-1 0 0 0 0,1 0-1 0 0,-1 0 1 0 0,1-1-1 0 0,-1 1 1 0 0,1 0-1 0 0,-1 0 1 0 0,0 0-1 0 0,0-1 1 0 0,-1 3-1 0 0,0-1 25 0 0,1-1 35 0 0,0-1 23 0 0,-3 5 18 0 0,-9 17 191 0 0,12-21-404 0 0,1-2-9 0 0,0 0 20 0 0,0 0 11 0 0,0 1 13 0 0,3 6 37 0 0,-2-3-19 0 0,0 3 20 0 0,0-2-20 0 0,-3 1 59 0 0,-5 6 171 0 0,3-6-124 0 0,4-5 0 0 0,0-1 1 0 0,-2 2-6 0 0,-5 4-59 0 0,6-5-57 0 0,-1 0 1 0 0,1 0-1 0 0,0 0 0 0 0,0 0 1 0 0,0 1-1 0 0,1-1 0 0 0,-1 0 0 0 0,0 1 1 0 0,0-1-1 0 0,1 0 0 0 0,-1 1 0 0 0,0 1 1 0 0,1-2 53 0 0,-1 1-85 0 0,1 0 15 0 0,0 0 70 0 0,0-1 0 0 0,0 1 0 0 0,-1 0 1 0 0,1 0-1 0 0,0 0 0 0 0,-1 0 0 0 0,0 0 0 0 0,1 0 0 0 0,-1-1 1 0 0,0 1-1 0 0,0 0 0 0 0,0-1 0 0 0,0 1 0 0 0,-2 2 1 0 0,-2 2-24 0 0,-8 11 15 0 0,8-15 15 0 0,1 0 3 0 0,-2 2 17 0 0,-17 19 94 0 0,20-20-87 0 0,-11 15 45 0 0,6-6-28 0 0,-6 3-36 0 0,7-4-10 0 0,0 8-4 0 0,2-5 2 0 0,3-2-11 0 0,0 2-53 0 0,2-12 7 0 0,0 0-4 0 0,-1 0 0 0 0,1-1 0 0 0,0 1 0 0 0,0 0 0 0 0,0 0 0 0 0,0 0 0 0 0,0 0 0 0 0,0-1 0 0 0,1 1 0 0 0,-1 0 0 0 0,2 3 0 0 0,-2 7-24 0 0,-1-8 127 0 0,1 13-30 0 0,0-17-12 0 0,-14 29-1 0 0,1 5 20 0 0,12-33 70 0 0,-2 14 91 0 0,-11 25 292 0 0,8-26-139 0 0,1 0 0 0 0,-3 18 0 0 0,7-30-205 0 0,1-2-7 0 0,0 1-113 0 0,0-1-1 0 0,0 1 0 0 0,0 0 1 0 0,0-1-1 0 0,0 1 1 0 0,0-1-1 0 0,0 1 1 0 0,0-1-1 0 0,0 1 1 0 0,-1 0-1 0 0,1-1 1 0 0,0 1-1 0 0,0-1 0 0 0,-1 1 1 0 0,1-1-1 0 0,0 1 1 0 0,-1 0-1 0 0,-4 9 25 0 0,3 19-214 0 0,2-27 50 0 0,0-2 9 0 0,0 0 10 0 0,0 0 4 0 0,0 0 10 0 0,-1 2 3 0 0,-5 15-111 0 0,6-15 135 0 0,-2 0 4 0 0,-40 60 130 0 0,41-61-1 0 0,0 1-25 0 0,0 0 0 0 0,0 0 0 0 0,0 0 0 0 0,-1 0 0 0 0,1-1 0 0 0,-1 1 0 0 0,-2 2 0 0 0,0 0 36 0 0,1 0-36 0 0,2-3 27 0 0,0 0 1 0 0,0 1 0 0 0,-1-1-1 0 0,1 1 1 0 0,0 0-1 0 0,1-1 1 0 0,-1 1-1 0 0,0 0 1 0 0,0 2-1 0 0,0 1 18 0 0,1 0-1 0 0,-1-1 0 0 0,1 1 0 0 0,1 0 0 0 0,0 7 0 0 0,2 3-80 0 0,3-2 0 0 0,-1 1 0 0 0,-1 0 0 0 0,-1-3-24 0 0,0 1 0 0 0,6 13 0 0 0,-7-22 27 0 0,0 1 26 0 0,5 2-89 0 0,-3-3-23 0 0,-1 0 80 0 0,1 0 1 0 0,0-1-1 0 0,0 1 0 0 0,0-1 0 0 0,0 1 0 0 0,8 2 0 0 0,2 2 6 0 0,5 3-3 0 0,-14-9 0 0 0,7 2 0 0 0,-1-1-11 0 0,-1 5-43 0 0,-7-4 45 0 0,0-1 0 0 0,-1 1 0 0 0,1-1 0 0 0,-1 1 0 0 0,0 0 1 0 0,0 0-1 0 0,0 0 0 0 0,3 5 0 0 0,13 22 146 0 0,-13-22-94 0 0,1 0 0 0 0,14 12 0 0 0,-4-2-33 0 0,-15-17-6 0 0,0 0 0 0 0,1 0 0 0 0,-1 0 1 0 0,0 0-1 0 0,0 0 0 0 0,1 0 0 0 0,-1 0 1 0 0,1-1-1 0 0,1 2 0 0 0,5 2 7 0 0,-5-1-11 0 0,0 1 0 0 0,12 3 0 0 0,5 0-6 0 0,24 8-63 0 0,-17-4 16 0 0,-18-8 53 0 0,20 8 0 0 0,-19-4-11 0 0,-5 4-31 0 0,-3 2 31 0 0,-1-8 26 0 0,0 0 0 0 0,-1 0-1 0 0,1 0 1 0 0,-1 0 0 0 0,0 0 0 0 0,-1 1-1 0 0,1-1 1 0 0,-3 8 0 0 0,0 3 180 0 0,3-13-107 0 0,0-3-1 0 0,0 0-6 0 0,0 0-1 0 0,0 0 0 0 0,1 2-13 0 0,4 6-41 0 0,-5-8-22 0 0,1 1 1 0 0,-1 0-1 0 0,0-1 0 0 0,0 1 0 0 0,1 0 0 0 0,-1 0 0 0 0,0-1 0 0 0,0 1 0 0 0,0 0 0 0 0,1-1 0 0 0,-1 1 0 0 0,0 0 0 0 0,0 0 0 0 0,0-1 0 0 0,0 1 0 0 0,-1 1 0 0 0,1 1 7 0 0,0 13 56 0 0,-2-12-66 0 0,-2 1 70 0 0,1 2 5 0 0,3-7-72 0 0,0 0 1 0 0,-1 0-1 0 0,1 1 0 0 0,0-1 1 0 0,0 0-1 0 0,0 0 0 0 0,0 0 1 0 0,0 1-1 0 0,-1-1 0 0 0,1 0 1 0 0,0 0-1 0 0,0 1 0 0 0,0-1 1 0 0,0 0-1 0 0,0 0 0 0 0,0 0 1 0 0,0 1-1 0 0,0-1 0 0 0,0 0 1 0 0,0 0-1 0 0,0 1 0 0 0,0-1 1 0 0,0 0-1 0 0,0 0 0 0 0,0 1 1 0 0,0-1-1 0 0,0 0 0 0 0,0 0 1 0 0,0 1-1 0 0,1-1 0 0 0,-1 3 16 0 0,-8 10 142 0 0,7-11-98 0 0,-9 8 0 0 0,4-4-63 0 0,-1 0 0 0 0,1 0-1 0 0,-12 7 1 0 0,10-8-5 0 0,1 0 1 0 0,0 1-1 0 0,-9 9 0 0 0,2-2-8 0 0,1 0-7 0 0,0 1 0 0 0,1 0 1 0 0,0 1-1 0 0,1 0 1 0 0,-12 22-1 0 0,1-7 30 0 0,9-13 13 0 0,12-11-3 0 0,0-1-13 0 0,-1 0 2 0 0,-8 19 33 0 0,-8 36-32 0 0,11-41-21 0 0,4-16-13 0 0,-1 0 3 0 0,-69 84-299 0 0,54-64 293 0 0,2 0 1 0 0,-17 30-1 0 0,26-38-22 0 0,1 0 1 0 0,0 1-1 0 0,1 0 0 0 0,0 0 0 0 0,-2 19 0 0 0,3-5-56 0 0,2 0 1 0 0,1-1-1 0 0,2 1 0 0 0,4 36 0 0 0,-3-37 79 0 0,0-8-67 0 0,-2 0-1 0 0,-6 35 1 0 0,1-27 88 0 0,-2 0 1 0 0,-13 33-1 0 0,3-10 4 0 0,6-17-16 0 0,2 1 0 0 0,1 0 0 0 0,-5 50 0 0 0,10-45 16 0 0,3 0 0 0 0,7 80 0 0 0,15 3-112 0 0,4 31 152 0 0,-22-104-43 0 0,-5 77 0 0 0,-15 50 84 0 0,9-115-10 0 0,-5 57 191 0 0,12-110-234 0 0,0 7 37 0 0,0 0-1 0 0,1 0 1 0 0,0 0-1 0 0,2 0 1 0 0,0 0 0 0 0,4 17-1 0 0,1-12-20 0 0,0 1 1 0 0,2-1-1 0 0,0 0 0 0 0,18 29 0 0 0,-9-23-41 0 0,1-1-1 0 0,1 0 0 0 0,2-1 0 0 0,25 23 0 0 0,-42-44-3 0 0,92 81-62 0 0,-89-79 66 0 0,-1-1-1 0 0,0 1 1 0 0,-1 1-1 0 0,0-1 1 0 0,0 1 0 0 0,0 0-1 0 0,-1 0 1 0 0,5 11-1 0 0,30 76 46 0 0,-33-75-38 0 0,5 17 99 0 0,12 59 0 0 0,-18-68-324 0 0,3 4-37 0 0,2-2 1 0 0,0 1-1 0 0,24 41 1 0 0,-24-49 456 0 0,27 51 194 0 0,3-2 1 0 0,3-2-1 0 0,4-1 1 0 0,91 102-1 0 0,-115-148-381 0 0,1 0-1 0 0,32 21 1 0 0,-16-13-7 0 0,-35-26-17 0 0,0 1 1 0 0,-1 0-1 0 0,1 0 0 0 0,-1 0 1 0 0,0 0-1 0 0,0 1 0 0 0,-1 0 0 0 0,0 0 1 0 0,0 0-1 0 0,4 11 0 0 0,-5-7-8 0 0,0-1-1 0 0,0 1 0 0 0,-1 0 0 0 0,0 0 0 0 0,-1 0 0 0 0,0 0 1 0 0,-1 12-1 0 0,0-8-159 0 0,0-1 1 0 0,2 1 0 0 0,0-1-1 0 0,0 0 1 0 0,1 0 0 0 0,8 22-1 0 0,-5-26-469 0 0,-4-9 513 0 0,3 1-287 0 0,-1-2 207 0 0,1-1-1 0 0,-1 0 1 0 0,1 0 0 0 0,-1 0 0 0 0,1-1 0 0 0,-1 1 0 0 0,0-1-1 0 0,0 0 1 0 0,0 0 0 0 0,0 0 0 0 0,0-1 0 0 0,0 0 0 0 0,-1 0-1 0 0,1 0 1 0 0,-1 0 0 0 0,0 0 0 0 0,4-5 0 0 0,5-7-2043 0 0,0-1 0 0 0,17-32 1 0 0,6-18-3798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28 11975 0 0,'0'0'267'0'0,"0"0"42"0"0,0 0 17 0 0,0 0-28 0 0,0-1-117 0 0,0 0 0 0 0,0-1-1 0 0,0 1 1 0 0,0 0-1 0 0,0 0 1 0 0,0 0 0 0 0,0-1-1 0 0,-1 1 1 0 0,1 0-1 0 0,-1-2 1 0 0,-2 1-133 0 0,0 1 1 0 0,0-1-1 0 0,-1 1 1 0 0,1-1-1 0 0,-1 1 1 0 0,1 0-1 0 0,-1 0 1 0 0,1 1-1 0 0,-1-1 1 0 0,1 1-1 0 0,-7 0 1 0 0,1 1 317 0 0,0 0 1 0 0,0 0-1 0 0,-13 5 1 0 0,-4 0-238 0 0,17-4-122 0 0,1 0 1 0 0,-1 0-1 0 0,1 1 0 0 0,-12 5 0 0 0,-100 44-7 0 0,61-29 0 0 0,-1 0-248 0 0,32-14-131 0 0,1 2 1 0 0,-49 28-1 0 0,44-22 273 0 0,-1-1-1 0 0,-1-2 1 0 0,0-1 0 0 0,-38 9-1 0 0,-27 10 31 0 0,63-18 76 0 0,22-7 0 0 0,0-2 0 0 0,0 0 0 0 0,-1 0 0 0 0,1-1 0 0 0,-1-1 0 0 0,-26 2 0 0 0,20-4-85 0 0,15 0-26 0 0,-1-1-1 0 0,0 0 0 0 0,1 0 1 0 0,-1-1-1 0 0,-11-2 0 0 0,16 3 84 0 0,0-1-1 0 0,0 0 1 0 0,0 0-1 0 0,1 0 1 0 0,-1 0-1 0 0,0 0 0 0 0,0 0 1 0 0,1 0-1 0 0,-1 0 1 0 0,1-1-1 0 0,-1 1 1 0 0,1-1-1 0 0,0 1 1 0 0,-1-1-1 0 0,1 0 1 0 0,0 1-1 0 0,0-1 1 0 0,0 0-1 0 0,0 0 0 0 0,1 0 1 0 0,-1 0-1 0 0,0 0 1 0 0,0-3-1 0 0,0 0-117 0 0,0-1 0 0 0,0 1 0 0 0,1-1 0 0 0,0 1 0 0 0,0-1 0 0 0,0 1 0 0 0,1-1 0 0 0,-1 0 0 0 0,1 1 0 0 0,1-1 0 0 0,-1 1 0 0 0,3-7-1 0 0,0 4 63 0 0,-1 1 0 0 0,1 0 0 0 0,0 0 0 0 0,1 0 0 0 0,0 0 0 0 0,0 1 0 0 0,0 0-1 0 0,7-6 1 0 0,4-4 84 0 0,-10 9 0 0 0,1 1 0 0 0,1-1 0 0 0,11-8 0 0 0,-18 15 0 0 0,-1 0 0 0 0,1-1 0 0 0,-1 1 0 0 0,1 0 0 0 0,-1-1 0 0 0,1 1 0 0 0,-1 0 0 0 0,1 0 0 0 0,-1 0 0 0 0,1 0 0 0 0,-1-1 0 0 0,1 1 0 0 0,-1 0 0 0 0,1 0 0 0 0,-1 0 0 0 0,1 0 0 0 0,-1 0 0 0 0,1 0 0 0 0,2 3 0 0 0,-1 0 0 0 0,0 0 0 0 0,0 0 0 0 0,-1 0 0 0 0,1 1 0 0 0,-1-1 0 0 0,0 0 0 0 0,2 5 0 0 0,-1-3 0 0 0,-1-1 0 0 0,0-1 0 0 0,-1 1 0 0 0,1 0 0 0 0,-1 0 0 0 0,1-1 0 0 0,-1 1 0 0 0,0 0 0 0 0,-1 0 0 0 0,1-1 0 0 0,-2 7 0 0 0,-12 38 0 0 0,8-31 0 0 0,-88 206 538 0 0,67-163 308 0 0,-32 59-542 0 0,-100 153 0 0 0,149-256-304 0 0,0 0 0 0 0,-2-1 0 0 0,0 0 0 0 0,0-1 0 0 0,-2-1 0 0 0,1 0 0 0 0,-2-1 0 0 0,-21 15 0 0 0,-9 5 5 0 0,13-7-74 0 0,31-24-268 0 0,1-1-138 0 0,1-1-33 0 0,3-7-4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10135 0 0,'0'0'231'0'0,"-4"-2"123"0"0,4 2-338 0 0,0 0 0 0 0,0 0 0 0 0,0 0 0 0 0,1 0 0 0 0,-1 0 0 0 0,0 0 0 0 0,0 0 0 0 0,0 0 0 0 0,0 0 0 0 0,0 0 0 0 0,0 0 0 0 0,0 0 0 0 0,0 0 0 0 0,0 0 0 0 0,0 0 0 0 0,0 0 0 0 0,0 0 0 0 0,0 0 0 0 0,0 0-1 0 0,0 0 1 0 0,0 0 0 0 0,0 0 0 0 0,0 0 0 0 0,0 0 0 0 0,0 0 0 0 0,0-1 0 0 0,0 1 0 0 0,0 0 0 0 0,0 0 0 0 0,0 0 0 0 0,0 0 0 0 0,0 0 0 0 0,0 0 0 0 0,0 0 0 0 0,0 0 0 0 0,0 0 0 0 0,0 0 0 0 0,0 0 0 0 0,0 0 0 0 0,0 0 0 0 0,0 0 0 0 0,0 0 0 0 0,0 0 0 0 0,0 0 0 0 0,0 0-1 0 0,0 0 1 0 0,0-1 0 0 0,0 1 0 0 0,0 0 0 0 0,0 0 0 0 0,0 0 0 0 0,0 0 0 0 0,0 0 0 0 0,0 0 0 0 0,0 0 0 0 0,0 0 0 0 0,0 0 0 0 0,0 0 0 0 0,99-21 1920 0 0,5-2-207 0 0,-30 11-1536 0 0,-39 6-597 0 0,0 1 0 0 0,39 0-1 0 0,-50 5-4695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13823 0 0,'0'0'315'0'0,"1"2"45"0"0,1 5-248 0 0,-1 0 0 0 0,0 0 0 0 0,0-1 0 0 0,0 1 1 0 0,-1 0-1 0 0,0 0 0 0 0,-1 0 0 0 0,1 0 0 0 0,-1 0 0 0 0,0 0 0 0 0,-5 12 0 0 0,-2 6 624 0 0,-21 42-1 0 0,21-50-674 0 0,-1-1-28 0 0,-1 5-199 0 0,9-19-530 0 0,1-2-257 0 0,0 0-877 0 0,0 0-3286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66 316 10135 0 0,'0'0'231'0'0,"0"0"29"0"0,-9 0 257 0 0,6-1-436 0 0,0 1-1 0 0,1-1 0 0 0,-1 0 0 0 0,0 0 0 0 0,0 0 1 0 0,1 0-1 0 0,-1 0 0 0 0,0-1 0 0 0,1 1 1 0 0,-1-1-1 0 0,1 1 0 0 0,0-1 0 0 0,0 0 1 0 0,-1 0-1 0 0,1 0 0 0 0,0-1 0 0 0,1 1 0 0 0,-1 0 1 0 0,0-1-1 0 0,1 1 0 0 0,-1-1 0 0 0,0-3 1 0 0,1 3 35 0 0,0 0 0 0 0,0 0 0 0 0,1-1 0 0 0,-1 1 0 0 0,1 0 0 0 0,0-1 1 0 0,0 1-1 0 0,1 0 0 0 0,-1 0 0 0 0,0-1 0 0 0,1 1 0 0 0,0 0 0 0 0,0 0 0 0 0,0 0 1 0 0,0-1-1 0 0,1 1 0 0 0,-1 0 0 0 0,1 1 0 0 0,2-5 0 0 0,5-6-113 0 0,1 1 0 0 0,0 1 0 0 0,0 0 0 0 0,1 1 0 0 0,1 0-1 0 0,17-13 1 0 0,81-42-7 0 0,-103 60 4 0 0,10-3 0 0 0,1 1 0 0 0,0 0 0 0 0,-1 1 0 0 0,2 1 0 0 0,-1 0 0 0 0,30-3 0 0 0,-44 8 0 0 0,0 0 0 0 0,0 0 0 0 0,0 0 0 0 0,0 0 0 0 0,0 1 0 0 0,0 0 0 0 0,0 0 0 0 0,0 0 0 0 0,0 0 0 0 0,0 0 0 0 0,-1 1 0 0 0,1-1 0 0 0,0 1 0 0 0,-1 0 0 0 0,1 1 0 0 0,-1-1 0 0 0,0 0 0 0 0,0 1 0 0 0,0 0 0 0 0,6 6 0 0 0,-6-5 0 0 0,0-1 0 0 0,0 1 0 0 0,-1 1 0 0 0,1-1 0 0 0,-1 0 0 0 0,0 0 0 0 0,0 1 0 0 0,-1 0 0 0 0,1-1 0 0 0,-1 1 0 0 0,0 0 0 0 0,0 0 0 0 0,0-1 0 0 0,-1 1 0 0 0,0 0 0 0 0,0 0 0 0 0,-1 6 0 0 0,0 0-217 0 0,-1-1-1 0 0,0 0 0 0 0,-1 0 1 0 0,0 0-1 0 0,-1-1 0 0 0,0 1 1 0 0,0-1-1 0 0,-1 0 1 0 0,0 0-1 0 0,-1 0 0 0 0,1-1 1 0 0,-13 13-1 0 0,18-20 85 0 0,-1-1 1 0 0,0 1-1 0 0,0 0 0 0 0,0 0 0 0 0,0-1 1 0 0,-1 1-1 0 0,1-1 0 0 0,0 1 0 0 0,0-1 1 0 0,0 1-1 0 0,0-1 0 0 0,-1 0 1 0 0,1 1-1 0 0,0-1 0 0 0,0 0 0 0 0,0 0 1 0 0,-2 0-1 0 0,-4 1-1537 0 0,0 4-1264 0 0,7-5 2596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126 370 8287 0 0,'0'0'382'0'0,"-1"1"-8"0"0,-3 1-242 0 0,0 0 0 0 0,-1-1-1 0 0,1 1 1 0 0,0-1 0 0 0,-1 0-1 0 0,1 0 1 0 0,-1-1 0 0 0,1 1-1 0 0,-1-1 1 0 0,0 0 0 0 0,-7-1-1 0 0,11 1 381 0 0,1 0 0 0 0,-3-1 215 0 0,3 1-680 0 0,0 0 0 0 0,0 0 1 0 0,-1 0-1 0 0,1 0 0 0 0,0 0 0 0 0,0 0 0 0 0,0 0 0 0 0,-1 0 1 0 0,1 0-1 0 0,0 0 0 0 0,0 0 0 0 0,0 0 0 0 0,-1 0 1 0 0,1 0-1 0 0,0 0 0 0 0,0-1 0 0 0,0 1 0 0 0,-1 0 1 0 0,1 0-1 0 0,0 0 0 0 0,0 0 0 0 0,0 0 0 0 0,0-1 1 0 0,-1 1-1 0 0,1 0 0 0 0,0 0 0 0 0,0 0 0 0 0,-11-26 125 0 0,2 5 131 0 0,1-1 0 0 0,-7-27 0 0 0,14 42-253 0 0,-1-1 0 0 0,1 1 0 0 0,1-1 0 0 0,-1 1 1 0 0,1-1-1 0 0,1 0 0 0 0,-1 1 0 0 0,1-1 0 0 0,1 1 0 0 0,3-15 0 0 0,-1 11-50 0 0,1 0 0 0 0,0 1 0 0 0,0-1 0 0 0,1 1 0 0 0,0 0 0 0 0,1 1 0 0 0,0 0 0 0 0,9-10 0 0 0,-10 13 0 0 0,0 1 0 0 0,1-1 0 0 0,-1 1 0 0 0,1 1 0 0 0,0-1 0 0 0,0 1 0 0 0,1 0 0 0 0,-1 1 0 0 0,1 0 0 0 0,0 0 0 0 0,0 1 0 0 0,9-2 0 0 0,-3 1 314 0 0,-1 1 0 0 0,1 0 0 0 0,0 1-1 0 0,-1 1 1 0 0,20 1 0 0 0,-20 0-274 0 0,-1 1-1 0 0,0 1 1 0 0,19 6 0 0 0,-25-7-40 0 0,-1 1 1 0 0,1-1 0 0 0,-1 1-1 0 0,0 1 1 0 0,0-1 0 0 0,0 1-1 0 0,-1 0 1 0 0,1 0 0 0 0,5 7-1 0 0,-6-7 0 0 0,0 1 0 0 0,-1 0 0 0 0,0 0 0 0 0,0 0 0 0 0,0 1 0 0 0,-1-1 0 0 0,1 1 0 0 0,-1-1 0 0 0,0 1 0 0 0,-1 0 0 0 0,0 0 0 0 0,0 0 0 0 0,0-1 0 0 0,0 1 0 0 0,-1 0 0 0 0,0 0 0 0 0,0 0 0 0 0,-1 0 0 0 0,0 0 0 0 0,0 0 0 0 0,0 0 0 0 0,-1 0 0 0 0,1-1 0 0 0,-2 1 0 0 0,1 0 0 0 0,0-1 0 0 0,-1 0 0 0 0,0 1 0 0 0,0-1 0 0 0,-1-1 0 0 0,0 1 0 0 0,1 0 0 0 0,-6 3 0 0 0,-7 6-154 0 0,-1-2 1 0 0,-1 0-1 0 0,0-1 0 0 0,-1-1 0 0 0,0 0 1 0 0,0-2-1 0 0,-1 0 0 0 0,-33 8 0 0 0,23-7-348 0 0,18-5 181 0 0,-1 0 0 0 0,0 0-1 0 0,1-2 1 0 0,-1 0 0 0 0,0 0 0 0 0,0-1 0 0 0,-15-1-1 0 0,-6-2-702 0 0,20 1 512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15663 0 0,'0'0'356'0'0,"0"0"50"0"0,0 0 20 0 0,0 0-42 0 0,-2 1-250 0 0,-2 1-132 0 0,-1 0 1 0 0,1 1-1 0 0,0-1 1 0 0,0 1-1 0 0,1 0 1 0 0,-8 7-1 0 0,-7 6-5 0 0,-38 29 3 0 0,2 3 0 0 0,2 2 0 0 0,2 2 0 0 0,2 2 0 0 0,-63 96 0 0 0,39-39 43 0 0,-49 72-288 0 0,45-89-3813 0 0,20-27 1316 0 0,46-53 1636 0 0,3-4-2314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159 365 15663 0 0,'15'9'853'0'0,"27"20"0"0"0,-31-19-663 0 0,-11-5 52 0 0,0-3 263 0 0,0 0-458 0 0,-1-1 0 0 0,1 1 0 0 0,0-1-1 0 0,-1 0 1 0 0,1 1 0 0 0,-1-1 0 0 0,0 0 0 0 0,1 1 0 0 0,-1-1 0 0 0,0 0 0 0 0,0 0 0 0 0,0 1-1 0 0,0-1 1 0 0,0 0 0 0 0,0 0 0 0 0,0 0 0 0 0,0 0 0 0 0,0-1 0 0 0,0 1 0 0 0,0 0 0 0 0,-1 0-1 0 0,1-1 1 0 0,0 1 0 0 0,-3 0 0 0 0,-3 2 50 0 0,1-1 0 0 0,-1 0 0 0 0,-12 2 0 0 0,12-3 47 0 0,-1-1 0 0 0,1 1 0 0 0,-1-1 0 0 0,1-1 0 0 0,-1 0 0 0 0,1 0 0 0 0,-1 0 0 0 0,1-1 0 0 0,0 0 0 0 0,0 0 0 0 0,0-1 0 0 0,0 0 0 0 0,0 0 0 0 0,1-1 0 0 0,-10-5-1 0 0,13 6-102 0 0,0 1 0 0 0,0 0 0 0 0,1-1 0 0 0,-1 1 0 0 0,0-1 0 0 0,1 0 0 0 0,-1 0 0 0 0,1 0 0 0 0,0 0-1 0 0,0 0 1 0 0,0 0 0 0 0,1-1 0 0 0,-1 1 0 0 0,1-1 0 0 0,0 1 0 0 0,0-1 0 0 0,0 1 0 0 0,0-1 0 0 0,1 0-1 0 0,-1 1 1 0 0,1-1 0 0 0,0 0 0 0 0,0 0 0 0 0,0 1 0 0 0,1-1 0 0 0,-1 0 0 0 0,1 1 0 0 0,0-1 0 0 0,0 0-1 0 0,0 1 1 0 0,1-1 0 0 0,1-3 0 0 0,4-6-111 0 0,1 0 0 0 0,0 1 0 0 0,0 0 0 0 0,1 1 0 0 0,1 0 0 0 0,17-15 0 0 0,2 1-633 0 0,40-27 0 0 0,-18 20-361 0 0,100-45 0 0 0,-139 71 1144 0 0,0 1 0 0 0,1 0 0 0 0,0 1 0 0 0,0 1 0 0 0,0 0 0 0 0,1 1 0 0 0,23-2 0 0 0,-33 4-30 0 0,1 0-1 0 0,-1 0 1 0 0,1 1-1 0 0,-1-1 1 0 0,1 1-1 0 0,-1 0 1 0 0,1 0-1 0 0,-1 1 1 0 0,0-1-1 0 0,0 1 1 0 0,1 0-1 0 0,-1 0 1 0 0,0 0-1 0 0,-1 1 1 0 0,1-1-1 0 0,0 1 0 0 0,-1 0 1 0 0,0 0-1 0 0,1 0 1 0 0,-1 1-1 0 0,0-1 1 0 0,-1 1-1 0 0,1 0 1 0 0,-1-1-1 0 0,1 1 1 0 0,2 7-1 0 0,-2-3-49 0 0,-1 1 0 0 0,0 0 0 0 0,0 0 0 0 0,0 0 0 0 0,-1 0 0 0 0,-1 0 0 0 0,1 0 0 0 0,-2 0 0 0 0,1 0 0 0 0,-1 0 0 0 0,0 0 0 0 0,-5 13 0 0 0,3-10 0 0 0,-1 0 0 0 0,0-1 0 0 0,-1 0 0 0 0,0 0 0 0 0,0 0 0 0 0,-2 0 0 0 0,1-1 0 0 0,-15 18 0 0 0,7-15 0 0 0,0 0 0 0 0,0 0 0 0 0,-1-2 0 0 0,0 0 0 0 0,-1 0 0 0 0,-1-2 0 0 0,1 0 0 0 0,-2 0 0 0 0,1-2 0 0 0,-1 0 0 0 0,0-1 0 0 0,0-1 0 0 0,-23 3 0 0 0,21-4-102 0 0,3 0-112 0 0,0-1 1 0 0,0-1-1 0 0,0 0 0 0 0,0-2 1 0 0,-35-2-1 0 0,52 2 126 0 0,0 0-1 0 0,-1-1 0 0 0,1 1 0 0 0,0 0 1 0 0,-1 0-1 0 0,1-1 0 0 0,0 1 1 0 0,0 0-1 0 0,0-1 0 0 0,-1 1 1 0 0,1 0-1 0 0,0-1 0 0 0,0 1 0 0 0,0 0 1 0 0,0-1-1 0 0,0 1 0 0 0,-1 0 1 0 0,1-1-1 0 0,0 1 0 0 0,0-1 1 0 0,0 1-1 0 0,0 0 0 0 0,0-1 1 0 0,0 1-1 0 0,0 0 0 0 0,0-1 0 0 0,1 1 1 0 0,-1-1-1 0 0,3-14-1575 0 0,-3 15 1659 0 0,9-28-2027 0 0,9-1-15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11975 0 0,'0'0'267'0'0,"0"0"42"0"0,2 1 17 0 0,9 7-29 0 0,-10-8-293 0 0,0 1-1 0 0,1 0 0 0 0,-1-1 1 0 0,0 1-1 0 0,1 0 1 0 0,-1 0-1 0 0,0 0 1 0 0,0 0-1 0 0,0 0 0 0 0,0 0 1 0 0,0 0-1 0 0,0 0 1 0 0,0 0-1 0 0,0 0 1 0 0,-1 1-1 0 0,1-1 0 0 0,0 0 1 0 0,-1 1-1 0 0,1-1 1 0 0,-1 0-1 0 0,1 1 1 0 0,-1-1-1 0 0,0 1 0 0 0,0-1 1 0 0,1 0-1 0 0,-1 1 1 0 0,0-1-1 0 0,0 1 1 0 0,0-1-1 0 0,-1 1 0 0 0,1-1 1 0 0,-1 3-1 0 0,-2 8 19 0 0,-1 7 260 0 0,-1 1 0 0 0,-1-1 0 0 0,-1 0 0 0 0,-14 27 0 0 0,-160 246 326 0 0,-14-13-608 0 0,137-178 15 0 0,18-30-94 0 0,14-25-2094 0 0,25-44-2606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78 497 8287 0 0,'0'0'191'0'0,"0"-2"26"0"0,-1-31-97 0 0,0 17-64 0 0,1 1 0 0 0,0 0 0 0 0,1 0 0 0 0,1 0 0 0 0,6-25 0 0 0,4 2 680 0 0,25-57 0 0 0,-33 87-569 0 0,4-8 447 0 0,0-1 0 0 0,16-21 0 0 0,-20 33-560 0 0,0 0 0 0 0,0 0 0 0 0,0 1 0 0 0,1 0-1 0 0,0 0 1 0 0,-1 0 0 0 0,2 0 0 0 0,-1 1 0 0 0,0 0 0 0 0,1 0 0 0 0,7-3 0 0 0,27-10-54 0 0,0 2 0 0 0,68-13 0 0 0,51 4 0 0 0,-126 20 0 0 0,-1 2 0 0 0,63 6 0 0 0,-82-4 49 0 0,0 1 1 0 0,0 1-1 0 0,0 0 0 0 0,-1 0 0 0 0,1 1 0 0 0,-1 1 1 0 0,0 0-1 0 0,13 8 0 0 0,-23-11 5 0 0,1 0 1 0 0,-1 0-1 0 0,0 0 0 0 0,0 0 1 0 0,0 0-1 0 0,0 0 0 0 0,0 0 1 0 0,0 1-1 0 0,-1-1 1 0 0,1 1-1 0 0,-1-1 0 0 0,0 1 1 0 0,0 0-1 0 0,0 0 0 0 0,0-1 1 0 0,0 1-1 0 0,0 0 0 0 0,-1 0 1 0 0,1 0-1 0 0,-1 0 0 0 0,0 0 1 0 0,0 0-1 0 0,0 0 0 0 0,0 0 1 0 0,-1 0-1 0 0,1-1 1 0 0,-2 6-1 0 0,-1 2-32 0 0,0 0 0 0 0,-1-1 0 0 0,0 0 1 0 0,0 0-1 0 0,-1 0 0 0 0,-11 15 0 0 0,-3 0 187 0 0,-1-1-1 0 0,0-1 0 0 0,-2 0 1 0 0,-41 31-1 0 0,15-20 259 0 0,-77 42 0 0 0,98-61-467 0 0,0-1 0 0 0,-1-2 0 0 0,-40 10 0 0 0,-90 11 0 0 0,144-29-1 0 0,-99 11-101 0 0,98-13 52 0 0,1-1 1 0 0,-1-1-1 0 0,0 0 0 0 0,1-1 1 0 0,-25-6-1 0 0,39 8-9 0 0,0 0 1 0 0,0-1-1 0 0,-1 1 0 0 0,1 0 1 0 0,0 0-1 0 0,0-1 0 0 0,0 1 1 0 0,0 0-1 0 0,0-1 0 0 0,0 1 1 0 0,0 0-1 0 0,0-1 0 0 0,0 1 1 0 0,0 0-1 0 0,0-1 0 0 0,0 1 1 0 0,0 0-1 0 0,0 0 0 0 0,0-1 1 0 0,0 1-1 0 0,0 0 0 0 0,0-1 1 0 0,0 1-1 0 0,1 0 0 0 0,-1-1 1 0 0,0 1-1 0 0,0 0 0 0 0,0 0 1 0 0,0-1-1 0 0,1 1 0 0 0,-1 0 1 0 0,0 0-37 0 0,9-11-5364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89 6447 0 0,'139'-37'672'0'0,"-128"33"-194"0"0,0 0-1 0 0,-1 0 0 0 0,0-1 1 0 0,0-1-1 0 0,0 0 0 0 0,0 0 1 0 0,10-10-1 0 0,-18 15 188 0 0,-2 1-121 0 0,0 0-28 0 0,0 0-4 0 0,0 0 0 0 0,-8 8 512 0 0,-100 72 1538 0 0,89-66-2477 0 0,-122 80-63 0 0,-14 10-27 0 0,110-72 5 0 0,6-5 0 0 0,1 2 0 0 0,1 2 0 0 0,-34 36 0 0 0,61-56 0 0 0,-119 145 0 0 0,116-139 0 0 0,2 2 0 0 0,0-1 0 0 0,1 2 0 0 0,0-1 0 0 0,2 1 0 0 0,1 1 0 0 0,-7 25 0 0 0,12-37-1 0 0,1 1-1 0 0,0-1 1 0 0,0 1 0 0 0,1-1-1 0 0,0 1 1 0 0,0-1 0 0 0,1 1-1 0 0,1-1 1 0 0,-1 0-1 0 0,2 1 1 0 0,-1-1 0 0 0,8 17-1 0 0,-5-16 10 0 0,1 0 1 0 0,0 0-1 0 0,1-1 0 0 0,0 1 0 0 0,0-2 0 0 0,1 1 1 0 0,0-1-1 0 0,0 0 0 0 0,1-1 0 0 0,14 10 0 0 0,5 1 255 0 0,0-1-1 0 0,1-1 1 0 0,1-2-1 0 0,0-1 0 0 0,55 16 1 0 0,-80-28-614 0 0,1 0-1 0 0,-1 0 1 0 0,1 0 0 0 0,-1-1-1 0 0,7 0 1 0 0,7-2-5788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10135 0 0,'17'-1'343'0'0,"-9"1"131"0"0,-20 2-235 0 0,-17 2 232 0 0,24-3-219 0 0,0 0-1 0 0,0 0 1 0 0,0 0-1 0 0,0 1 1 0 0,1-1-1 0 0,-1 1 1 0 0,0 0-1 0 0,1 1 1 0 0,-1-1-1 0 0,1 1 1 0 0,-5 4-1 0 0,-13 6 396 0 0,-14 9-647 0 0,2 2 0 0 0,1 1 0 0 0,-41 39 0 0 0,33-27 0 0 0,34-31 0 0 0,-207 195 0 0 0,184-169 0 0 0,13-16 0 0 0,1 2 0 0 0,1 0 0 0 0,-23 36 0 0 0,37-53 0 0 0,0 0 0 0 0,1-1 0 0 0,-1 1 0 0 0,0 0 0 0 0,1 0 0 0 0,-1 0 0 0 0,1 1 0 0 0,0-1 0 0 0,-1 0 0 0 0,1 0 0 0 0,0 0 0 0 0,0 0 0 0 0,-1 0 0 0 0,1 0 0 0 0,0 0 0 0 0,0 1 0 0 0,0-1 0 0 0,0 0 0 0 0,1 0 0 0 0,-1 0 0 0 0,0 0 0 0 0,0 0 0 0 0,1 0 0 0 0,-1 0 0 0 0,1 1 0 0 0,-1-1 0 0 0,1 0 0 0 0,-1 0 0 0 0,1-1 0 0 0,0 2 0 0 0,1 0 0 0 0,0-1 0 0 0,0 0 0 0 0,0 0 0 0 0,0 0 0 0 0,0 0 0 0 0,0 0 0 0 0,0 0 0 0 0,0-1 0 0 0,1 1 0 0 0,-1 0 0 0 0,0-1 0 0 0,0 0 0 0 0,5 0 0 0 0,47 2 0 0 0,83-9 0 0 0,-90 3 173 0 0,-15 2-770 0 0,41-9 1 0 0,-46 5-4504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23 11975 0 0,'0'0'267'0'0,"-8"4"368"0"0,-92 42-192 0 0,50-24-459 0 0,-66 39-1 0 0,108-56 17 0 0,1 0 0 0 0,0 0 0 0 0,0 1 0 0 0,1 0 0 0 0,-1 0 0 0 0,-8 13 0 0 0,9-13 34 0 0,2-1 24 0 0,1-1-1 0 0,-1 1 0 0 0,1 0 1 0 0,0 0-1 0 0,0 0 1 0 0,-3 9-1 0 0,6-12-5 0 0,-1-1-1 0 0,1 1 1 0 0,0 0-1 0 0,-1-1 1 0 0,1 1-1 0 0,0 0 1 0 0,0-1-1 0 0,0 1 1 0 0,1-1-1 0 0,-1 1 1 0 0,0 0-1 0 0,1-1 1 0 0,-1 1-1 0 0,1-1 1 0 0,-1 1-1 0 0,1 0 1 0 0,0-1-1 0 0,0 0 1 0 0,-1 1-1 0 0,1-1 1 0 0,0 1-1 0 0,0-1 1 0 0,0 0-1 0 0,1 0 1 0 0,-1 0-1 0 0,0 0 1 0 0,0 1-1 0 0,1-2 1 0 0,-1 1-1 0 0,1 0 1 0 0,-1 0-1 0 0,3 1 1 0 0,3 1 5 0 0,1 1 1 0 0,0-1 0 0 0,0-1 0 0 0,0 0 0 0 0,10 2 0 0 0,9 0 120 0 0,-1-1 1 0 0,1-2-1 0 0,0-1 0 0 0,0-1 1 0 0,-1-1-1 0 0,1-1 1 0 0,-1-2-1 0 0,40-11 0 0 0,-61 14-177 0 0,0 1 0 0 0,0-1 0 0 0,0-1-1 0 0,-1 1 1 0 0,1-1 0 0 0,-1 0 0 0 0,1 0 0 0 0,-1 0-1 0 0,0 0 1 0 0,0-1 0 0 0,0 1 0 0 0,-1-1 0 0 0,1 0-1 0 0,-1-1 1 0 0,0 1 0 0 0,0 0 0 0 0,-1-1 0 0 0,1 0-1 0 0,2-5 1 0 0,-3 3-6 0 0,0 1-1 0 0,0-1 0 0 0,-1 0 0 0 0,1 0 1 0 0,-1 0-1 0 0,-1 0 0 0 0,0 0 1 0 0,0 0-1 0 0,0 0 0 0 0,-1 0 0 0 0,1 0 1 0 0,-2 0-1 0 0,-3-12 0 0 0,-3-8-715 0 0,6 19 405 0 0,0-1 0 0 0,0 1 0 0 0,-1 0 0 0 0,-1 0 0 0 0,1 0 1 0 0,-1 0-1 0 0,-1 1 0 0 0,1-1 0 0 0,-7-6 0 0 0,0 7-1936 0 0,10 6-1840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358 327 11975 0 0,'0'0'547'0'0,"0"0"-11"0"0,0 0-271 0 0,0 0 133 0 0,0 0 91 0 0,-1 0 20 0 0,-12-2-388 0 0,0 2 0 0 0,0 0 0 0 0,-1 0-1 0 0,-14 3 1 0 0,22-2-117 0 0,-68 11-4 0 0,-17 3 0 0 0,82-15 0 0 0,-1 1 0 0 0,0-2 0 0 0,0 1 0 0 0,0-1 0 0 0,0-1 0 0 0,1 1 0 0 0,-11-5 0 0 0,11 3 0 0 0,4-3 0 0 0,4 3 46 0 0,1 1-1 0 0,-1 0 1 0 0,1 0-1 0 0,0 0 1 0 0,0 0-1 0 0,-1-1 0 0 0,2 1 1 0 0,-1 0-1 0 0,0 0 1 0 0,0 0-1 0 0,1-1 1 0 0,-1 1-1 0 0,1 0 1 0 0,0 0-1 0 0,-1 0 1 0 0,1 0-1 0 0,0 0 1 0 0,2-3-1 0 0,4-5 325 0 0,0-1 1 0 0,9-9-1 0 0,-11 13-313 0 0,6-6-53 0 0,1 1 0 0 0,1 0 0 0 0,0 0 0 0 0,21-14 0 0 0,61-33-8 0 0,-61 40 4 0 0,2 2 0 0 0,-1 1 0 0 0,2 2 0 0 0,0 1 0 0 0,0 2 0 0 0,52-8 0 0 0,-86 19 0 0 0,-1-1 0 0 0,0 1 0 0 0,0 0 0 0 0,0 0 0 0 0,1 0 0 0 0,-1 0 0 0 0,0 0 0 0 0,0 0 0 0 0,1 1 0 0 0,-1-1 0 0 0,0 1 0 0 0,0-1 0 0 0,0 1 0 0 0,0 0 0 0 0,0 0 0 0 0,0 0 0 0 0,0 0 0 0 0,0 0 0 0 0,0 1 0 0 0,-1-1 0 0 0,1 0 0 0 0,0 1 0 0 0,-1-1 0 0 0,1 1 0 0 0,-1 0 0 0 0,1 0 0 0 0,-1-1 0 0 0,2 5 0 0 0,-1-2 0 0 0,-1 0 0 0 0,1 1 0 0 0,-1-1 0 0 0,0 0 0 0 0,0 1 0 0 0,0 0 0 0 0,-1-1 0 0 0,0 1 0 0 0,1-1 0 0 0,-2 1 0 0 0,1 0 0 0 0,-2 7 0 0 0,-2 9 0 0 0,4-13 0 0 0,-2 0 0 0 0,1 1 0 0 0,-1-1 0 0 0,0 0 0 0 0,-1 0 0 0 0,0 0 0 0 0,0 0 0 0 0,-1-1 0 0 0,0 1 0 0 0,0-1 0 0 0,-7 9 0 0 0,7-10 0 0 0,-1 0 0 0 0,-1-1 0 0 0,1 1 0 0 0,-1-1 0 0 0,0 0 0 0 0,0 0 0 0 0,0-1 0 0 0,-1 1 0 0 0,0-2 0 0 0,-9 5 0 0 0,4-4-330 0 0,-1 0 1 0 0,0-1-1 0 0,-1-1 0 0 0,1 0 0 0 0,-15 0 1 0 0,2 0-381 0 0,18-1-804 0 0,-1-1-20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11 8287 0 0,'-17'-6'408'0'0,"16"5"-182"0"0,3 1-34 0 0,0-2-162 0 0,-9 1 11 0 0,-11 1 390 0 0,15 1-375 0 0,0 0 0 0 0,0 0-1 0 0,0 0 1 0 0,0 1-1 0 0,1-1 1 0 0,-1 1 0 0 0,0 0-1 0 0,1 0 1 0 0,-1 0 0 0 0,1 0-1 0 0,-4 3 1 0 0,-21 31 706 0 0,12-14-576 0 0,-51 75 558 0 0,54-77-557 0 0,-51 99 942 0 0,4-7-1141 0 0,-82 136 12 0 0,137-239-884 0 0,2 0-3536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111 128 10135 0 0,'0'0'231'0'0,"1"2"29"0"0,2 0-150 0 0,-2 0-51 0 0,0-1 0 0 0,0 1 0 0 0,1 0 1 0 0,-1-1-1 0 0,0 1 0 0 0,-1 0 0 0 0,1 0 0 0 0,1 3 1 0 0,-2-3 333 0 0,0-2 106 0 0,12 0 523 0 0,-6 1-844 0 0,0-1-1 0 0,-1 1 0 0 0,1-1 1 0 0,0-1-1 0 0,0 1 0 0 0,0-1 1 0 0,-1 0-1 0 0,1 0 0 0 0,0-1 1 0 0,-1 1-1 0 0,11-6 0 0 0,88-36-161 0 0,-37 1-16 0 0,-51 31 0 0 0,0 0 0 0 0,0 2 0 0 0,34-15 0 0 0,-91 52 0 0 0,9-3 0 0 0,-35 17 0 0 0,-14 11 0 0 0,-55 56 0 0 0,115-89 0 0 0,0 1 0 0 0,1 1 0 0 0,-31 45 0 0 0,49-64 0 0 0,0-1 0 0 0,0 1 0 0 0,1 0 0 0 0,0 0 0 0 0,-1 0 0 0 0,1 0 0 0 0,0 0 0 0 0,0 0 0 0 0,1 0 0 0 0,-1 1 0 0 0,0-1 0 0 0,1 0 0 0 0,0 6 0 0 0,0-7 0 0 0,1-1 0 0 0,-1 1 0 0 0,1 0 0 0 0,0 0 0 0 0,-1-1 0 0 0,1 1 0 0 0,0 0 0 0 0,0-1 0 0 0,0 1 0 0 0,0-1 0 0 0,0 1 0 0 0,0-1 0 0 0,1 0 0 0 0,-1 1 0 0 0,0-1 0 0 0,1 0 0 0 0,-1 0 0 0 0,1 0 0 0 0,-1 0 0 0 0,1 0 0 0 0,0 0 0 0 0,-1 0 0 0 0,1-1 0 0 0,3 2 0 0 0,5 1-151 0 0,-1-1-1 0 0,1 0 1 0 0,-1 0-1 0 0,1-1 0 0 0,0-1 1 0 0,15 0-1 0 0,58-9-1482 0 0,-76 8 1536 0 0,34-6-925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10135 0 0,'9'2'231'0'0,"-8"-2"29"0"0,-2 1 19 0 0,-28 21-202 0 0,2 0 0 0 0,-42 45 0 0 0,-26 23-22 0 0,59-62-55 0 0,-98 76 0 0 0,105-84 119 0 0,-32 24 572 0 0,54-38-580 0 0,0 0 1 0 0,1 0 0 0 0,-1 1 0 0 0,1 0 0 0 0,-9 13-1 0 0,15-19-82 0 0,0-1 0 0 0,0 1-1 0 0,0 0 1 0 0,0-1 0 0 0,0 1 0 0 0,0-1-1 0 0,0 1 1 0 0,0 0 0 0 0,0-1 0 0 0,0 1-1 0 0,0-1 1 0 0,0 1 0 0 0,0 0-1 0 0,1-1 1 0 0,-1 1 0 0 0,0-1 0 0 0,0 1-1 0 0,1 0 1 0 0,0 1 17 0 0,0 3-41 0 0,1-1-1 0 0,0 1 0 0 0,0 0 0 0 0,0-1 1 0 0,0 0-1 0 0,1 0 0 0 0,-1 1 0 0 0,1-2 1 0 0,0 1-1 0 0,0 0 0 0 0,4 3 0 0 0,-4-5-31 0 0,0 1 0 0 0,0-1 0 0 0,0 0-1 0 0,0-1 1 0 0,0 1 0 0 0,0-1-1 0 0,0 1 1 0 0,1-1 0 0 0,-1 0 0 0 0,1 0-1 0 0,-1 0 1 0 0,1-1 0 0 0,-1 1 0 0 0,1-1-1 0 0,6 0 1 0 0,41-3-1672 0 0,-21-1-2393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16 10135 0 0,'0'0'231'0'0,"-8"-4"308"0"0,3 2-521 0 0,1 1 1 0 0,0-1-1 0 0,-1 1 1 0 0,1 0-1 0 0,-1 1 1 0 0,1-1-1 0 0,-1 1 1 0 0,1-1-1 0 0,-1 1 1 0 0,1 1-1 0 0,-1-1 1 0 0,1 1 0 0 0,-1 0-1 0 0,-4 1 1 0 0,-4 0-11 0 0,-112 24 604 0 0,108-21-467 0 0,0 0 0 0 0,0 2-1 0 0,1 0 1 0 0,0 1 0 0 0,-17 10-1 0 0,27-14-41 0 0,-1 0 0 0 0,1 1 1 0 0,0 0-1 0 0,0 0 0 0 0,1 0 0 0 0,-7 8 0 0 0,11-12-57 0 0,0 0 1 0 0,1 1-1 0 0,-1-1 1 0 0,0 0 0 0 0,0 1-1 0 0,1-1 1 0 0,-1 1-1 0 0,1-1 1 0 0,0 1-1 0 0,-1-1 1 0 0,1 1-1 0 0,0-1 1 0 0,0 1 0 0 0,0 0-1 0 0,0-1 1 0 0,0 1-1 0 0,0-1 1 0 0,0 1-1 0 0,0-1 1 0 0,1 1-1 0 0,-1-1 1 0 0,1 1 0 0 0,-1-1-1 0 0,1 1 1 0 0,0-1-1 0 0,-1 0 1 0 0,1 1-1 0 0,0-1 1 0 0,0 0 0 0 0,0 1-1 0 0,0-1 1 0 0,0 0-1 0 0,0 0 1 0 0,0 0-1 0 0,0 0 1 0 0,1 0-1 0 0,1 1 1 0 0,2 1-32 0 0,0 1 0 0 0,0-1 0 0 0,0 0 0 0 0,1-1 0 0 0,-1 1 1 0 0,1-1-1 0 0,0 0 0 0 0,-1-1 0 0 0,11 3 0 0 0,7-1-7 0 0,27 0 0 0 0,-31-2-10 0 0,-1-1 2 0 0,0 0 0 0 0,31-6 0 0 0,7-1 0 0 0,-52 7 0 0 0,1 0 0 0 0,0-1 0 0 0,0 0 0 0 0,-1 0 0 0 0,1-1 0 0 0,5-2 0 0 0,3-3 0 0 0,-10 3 0 0 0,-3 2 0 0 0,3-1 0 0 0,-2 1 0 0 0,-1 1 0 0 0,1 0 0 0 0,0 0 0 0 0,-1 0 0 0 0,1 0 0 0 0,-1-1 0 0 0,1 1 0 0 0,-1 0 0 0 0,1 0 0 0 0,-1-1 0 0 0,0 1 0 0 0,0 0 0 0 0,0-1 0 0 0,1 1 0 0 0,-1 0 0 0 0,-1-1 0 0 0,1-2 0 0 0,-1 0-41 0 0,1 0 0 0 0,-1 0 0 0 0,0 0 0 0 0,-1 0 0 0 0,1 0 0 0 0,0 0 0 0 0,-1 1 1 0 0,0-1-1 0 0,-4-5 0 0 0,3 4-76 0 0,0-1 0 0 0,0 0 1 0 0,-2-8-1 0 0,0 0-466 0 0,3 12 423 0 0,1-1 0 0 0,0 1-1 0 0,0-1 1 0 0,0 1 0 0 0,0-1-1 0 0,1 0 1 0 0,-1 1 0 0 0,1-1 0 0 0,-1 0-1 0 0,1 0 1 0 0,0 1 0 0 0,0-1-1 0 0,0 0 1 0 0,1 1 0 0 0,0-4-1 0 0,4-1 145 0 0,-2 6-102 0 0,0-1-1 0 0,0 1 0 0 0,0 0 1 0 0,-1 0-1 0 0,1 0 0 0 0,0 1 0 0 0,0-1 1 0 0,0 1-1 0 0,0 0 0 0 0,0-1 1 0 0,1 1-1 0 0,-1 1 0 0 0,0-1 1 0 0,0 0-1 0 0,0 1 0 0 0,0-1 1 0 0,3 2-1 0 0,8 3-1044 0 0,-1 0 0 0 0,18 8 1 0 0,-15-5 481 0 0,16 6-854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13823 0 0,'0'0'315'0'0,"0"0"45"0"0,0 0 21 0 0,0 0-49 0 0,1 3-220 0 0,0 0-111 0 0,1 1 0 0 0,-1 0 0 0 0,-1 0 0 0 0,1-1 1 0 0,0 1-1 0 0,-1 0 0 0 0,0 0 0 0 0,0 0 0 0 0,0 0 0 0 0,0-1 0 0 0,-1 1 0 0 0,0 0 0 0 0,-1 6 0 0 0,-4 7-2 0 0,-13 29 0 0 0,10-25 0 0 0,3-7 1 0 0,-54 117-17 0 0,45-103 46 0 0,-1 0 1 0 0,-31 39-1 0 0,31-46 68 0 0,2-6 84 0 0,1 2-1 0 0,1-1 1 0 0,1 2-1 0 0,0-1 1 0 0,1 2 0 0 0,-9 21-1 0 0,4-2-36 0 0,-2-1 0 0 0,-41 67 0 0 0,-58 60 32 0 0,87-127-449 0 0,-1-1 0 0 0,-41 36-1 0 0,55-57 140 0 0,0-1-1 0 0,-2-1 1 0 0,1-1-1 0 0,-1-1 1 0 0,-1 0-1 0 0,0-1 1 0 0,-21 7-1 0 0,35-15-35 0 0,0 0-1 0 0,-1-1 0 0 0,1 0 1 0 0,0 0-1 0 0,-7 0 0 0 0,12-1 147 0 0,0 0 0 0 0,0 0-1 0 0,0 0 1 0 0,0 0-1 0 0,0 0 1 0 0,0 0 0 0 0,-1 0-1 0 0,1 0 1 0 0,0 0-1 0 0,0 0 1 0 0,0 0 0 0 0,0 0-1 0 0,0 0 1 0 0,0 0 0 0 0,0 0-1 0 0,0 0 1 0 0,0 0-1 0 0,0 0 1 0 0,0 0 0 0 0,0 0-1 0 0,-1 0 1 0 0,1 0 0 0 0,0 0-1 0 0,0 0 1 0 0,0 0-1 0 0,0 0 1 0 0,0 0 0 0 0,0 0-1 0 0,0 0 1 0 0,0 0-1 0 0,0 0 1 0 0,0 0 0 0 0,0 0-1 0 0,0 0 1 0 0,0 0 0 0 0,0 0-1 0 0,0-1 1 0 0,0 1-1 0 0,-1 0 1 0 0,1 0 0 0 0,0 0-1 0 0,0 0 1 0 0,0 0 0 0 0,0 0-1 0 0,0 0 1 0 0,0 0-1 0 0,0 0 1 0 0,0 0 0 0 0,0 0-1 0 0,0 0 1 0 0,0 0 0 0 0,0-1-1 0 0,0 1 1 0 0,0 0-1 0 0,0 0 1 0 0,0-9-4755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2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80 211 10135 0 0,'0'0'231'0'0,"0"0"29"0"0,0 0 19 0 0,2 0-41 0 0,4 0-44 0 0,-5 0 552 0 0,-1-1-572 0 0,0 0-1 0 0,0 0 1 0 0,0 1 0 0 0,0-1-1 0 0,-1 0 1 0 0,1 0-1 0 0,0 0 1 0 0,-1 1-1 0 0,1-1 1 0 0,0 0 0 0 0,-1 0-1 0 0,1 1 1 0 0,-1-1-1 0 0,1 0 1 0 0,-1 1-1 0 0,0-2 1 0 0,-26-7 986 0 0,20 7-865 0 0,0 0 1 0 0,0 0-1 0 0,-8-5 0 0 0,8 2-295 0 0,6 4 23 0 0,0 1 0 0 0,0-1 0 0 0,0 0 0 0 0,1 0 0 0 0,-1 1 0 0 0,0-1 0 0 0,0 0 0 0 0,1 0 1 0 0,-1 0-1 0 0,0 0 0 0 0,1 0 0 0 0,-1 0 0 0 0,1 0 0 0 0,-1 0 0 0 0,1 0 0 0 0,0 0 0 0 0,0 0 0 0 0,-1-1 0 0 0,1 1 0 0 0,0 0 0 0 0,0 0 0 0 0,0 0 0 0 0,0 0 0 0 0,0 0 0 0 0,0 0 0 0 0,0-1 0 0 0,1 1 0 0 0,-1 0 0 0 0,0 0 0 0 0,1 0 0 0 0,-1 0 0 0 0,1-2 0 0 0,1-1 148 0 0,-1 1-101 0 0,0 1-1 0 0,0 0 1 0 0,0-1 0 0 0,1 1 0 0 0,-1 0-1 0 0,1 0 1 0 0,-1 0 0 0 0,1 0 0 0 0,0 0-1 0 0,-1 1 1 0 0,1-1 0 0 0,0 0 0 0 0,0 1-1 0 0,4-3 1 0 0,4-1-49 0 0,0 0 0 0 0,12-4 0 0 0,8-4-13 0 0,-2 1-292 0 0,0 0-1 0 0,1 2 1 0 0,0 2-1 0 0,0 0 0 0 0,1 2 1 0 0,47-4-1 0 0,-72 10 285 0 0,-1 0 0 0 0,1 0 0 0 0,0 1 0 0 0,-1 0 0 0 0,1 0 0 0 0,-1 0 0 0 0,8 3 0 0 0,-2 0 0 0 0,0 1 0 0 0,-9-4 0 0 0,0 0 0 0 0,0 0 0 0 0,-1 0 0 0 0,1 1 0 0 0,-1-1 0 0 0,1 0 0 0 0,-1 1 0 0 0,1-1 0 0 0,-1 1 0 0 0,0-1 0 0 0,0 0 0 0 0,1 1 0 0 0,-1-1 0 0 0,0 1 0 0 0,0-1 0 0 0,0 0 0 0 0,-1 1 0 0 0,1-1 0 0 0,0 1 0 0 0,-1-1 0 0 0,1 0 0 0 0,0 1 0 0 0,-1-1 0 0 0,0 0 0 0 0,1 1 0 0 0,-2 1 0 0 0,-3 5 0 0 0,0-1 0 0 0,0 1 0 0 0,-7 7 0 0 0,4-6 0 0 0,-6 13 0 0 0,-19 34 0 0 0,11-17 0 0 0,16-28-198 0 0,0 0-1 0 0,0 0 1 0 0,2 1 0 0 0,-6 15-1 0 0,9-23 83 0 0,0 0 0 0 0,0 1-1 0 0,1-1 1 0 0,-1 1 0 0 0,1-1 0 0 0,0 1-1 0 0,0-1 1 0 0,0 1 0 0 0,0-1 0 0 0,1 1-1 0 0,0-1 1 0 0,0 1 0 0 0,0-1 0 0 0,3 7-1 0 0,-1-9-1404 0 0,6 1-14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21 13823 0 0,'1'-1'315'0'0,"17"-18"758"0"0,-18 18-890 0 0,3 30 1190 0 0,-5-12-1190 0 0,-2 0-1 0 0,-8 28 0 0 0,2-14-121 0 0,-7 26-61 0 0,-50 109 0 0 0,-49 44 0 0 0,-11-41 0 0 0,47-69 0 0 0,-12 6 0 0 0,6-7 0 0 0,52-58 0 0 0,30-33-268 0 0,6-5-578 0 0,3-3-2814 0 0,8-3-1750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85 123 10135 0 0,'-2'-2'87'0'0,"-1"1"-1"0"0,0 0 0 0 0,0 0 0 0 0,0 0 0 0 0,0 0 0 0 0,0 0 1 0 0,0 1-1 0 0,0-1 0 0 0,-1 1 0 0 0,-4 0 0 0 0,-12-2 22 0 0,18 2-38 0 0,1 0-1 0 0,-1 0 0 0 0,0 0 0 0 0,1 0 1 0 0,-1 0-1 0 0,0 0 0 0 0,1 0 0 0 0,-1 1 0 0 0,1-1 1 0 0,-1 0-1 0 0,0 1 0 0 0,1 0 0 0 0,-4 1 1 0 0,4-1 440 0 0,1-1 2 0 0,0 0 0 0 0,1 3 231 0 0,-1-3-711 0 0,0 1 0 0 0,0-1-1 0 0,0 0 1 0 0,0 1 0 0 0,0-1-1 0 0,0 0 1 0 0,0 1 0 0 0,0-1 0 0 0,0 0-1 0 0,0 1 1 0 0,0-1 0 0 0,0 0 0 0 0,0 1-1 0 0,0-1 1 0 0,1 0 0 0 0,-1 1-1 0 0,0-1 1 0 0,0 0 0 0 0,0 1 0 0 0,1-1-1 0 0,-1 0 1 0 0,0 0 0 0 0,0 1 0 0 0,1-1-1 0 0,6 3 244 0 0,0 0 0 0 0,1-1 0 0 0,-1 0 1 0 0,1 0-1 0 0,-1-1 0 0 0,1 0 0 0 0,0 0 0 0 0,11-1 0 0 0,66-6 969 0 0,-62 3-937 0 0,242-33 561 0 0,-71 8 477 0 0,-134 22-1397 0 0,-14 1-835 0 0,51-12 0 0 0,-64 9 530 0 0,64-15 527 0 0,-33 12-3953 0 0,-62 11-2013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365 114 10135 0 0,'0'0'231'0'0,"7"-9"546"0"0,-6 8-774 0 0,-1-1 0 0 0,0 0 0 0 0,0 0 0 0 0,0 0 0 0 0,0 0 0 0 0,0 0 0 0 0,0 1 0 0 0,-1-1 0 0 0,1 0 0 0 0,-1 0 0 0 0,1 0 0 0 0,-1 1 0 0 0,0-1 0 0 0,0 0 0 0 0,1 1 0 0 0,-1-1 0 0 0,0 1 0 0 0,-1-1 0 0 0,0-1 0 0 0,-3-3-6 0 0,-1 0 0 0 0,1 1 0 0 0,-10-7 0 0 0,9 7 54 0 0,0 1 0 0 0,0 0 0 0 0,-1 0 0 0 0,1 0 0 0 0,-1 1 0 0 0,0 0 0 0 0,0 0 0 0 0,-1 1 0 0 0,1 0 0 0 0,0 0 0 0 0,-11-1 0 0 0,13 3-2 0 0,0 0-1 0 0,0 0 0 0 0,0 0 0 0 0,0 0 0 0 0,0 1 1 0 0,0 0-1 0 0,0 0 0 0 0,0 0 0 0 0,0 1 1 0 0,0 0-1 0 0,1 0 0 0 0,-1 0 0 0 0,1 0 0 0 0,-1 1 1 0 0,1 0-1 0 0,0 0 0 0 0,-7 6 0 0 0,-5 5 284 0 0,0 1 0 0 0,1 1 0 0 0,1 1 0 0 0,1 0 0 0 0,0 1 0 0 0,1 0 0 0 0,-11 22 0 0 0,19-32-24 0 0,0 1 0 0 0,1 0 0 0 0,-1 0 0 0 0,2 1 0 0 0,-1-1 0 0 0,1 1 0 0 0,-1 19 0 0 0,3-28 204 0 0,0-1 0 0 0,3 1-564 0 0,0 0-1 0 0,0 0 0 0 0,0-1 1 0 0,-1 1-1 0 0,1-1 1 0 0,0 0-1 0 0,0 0 0 0 0,0 0 1 0 0,0 0-1 0 0,0 0 1 0 0,0 0-1 0 0,0-1 0 0 0,0 0 1 0 0,0 1-1 0 0,4-3 1 0 0,6-2 132 0 0,24-14 0 0 0,-33 17 103 0 0,33-19 370 0 0,35-26 0 0 0,-56 37-711 0 0,0 1 0 0 0,1 0 0 0 0,0 1 0 0 0,0 1 0 0 0,0 1 0 0 0,21-5 0 0 0,-36 10 658 0 0,-2 1-127 0 0,0 0-574 0 0,-2 2-250 0 0,-9 9 277 0 0,1-1 1 0 0,0 2-1 0 0,1 0 0 0 0,0 0 1 0 0,-8 16-1 0 0,5-9 109 0 0,9-15 65 0 0,1 0 0 0 0,0 0 0 0 0,-1 0 0 0 0,-1 7-1 0 0,-2 5-70 0 0,5-14-299 0 0,1-2-118 0 0,15-4-4478 0 0,1-3-2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77 13823 0 0,'0'0'315'0'0,"0"0"45"0"0,0 0 21 0 0,-1 1-49 0 0,-12 12-208 0 0,5-4 168 0 0,1 1 0 0 0,0-1 0 0 0,1 1 0 0 0,0 0 0 0 0,0 1 0 0 0,-5 14 0 0 0,5-5 390 0 0,0 0-1 0 0,-6 35 0 0 0,12-53-830 0 0,0 0 0 0 0,0 0 0 0 0,-1-1 0 0 0,1 1 0 0 0,-1 0 0 0 0,1 0 0 0 0,-1 0 0 0 0,0 0-1 0 0,1-1 1 0 0,-1 1 0 0 0,0 0 0 0 0,0-1 0 0 0,0 1 0 0 0,-3 2 0 0 0,1-1-1000 0 0,1-1-2951 0 0,-4 3-1063 0 0</inkml:trace>
  <inkml:trace contextRef="#ctx0" brushRef="#br0" timeOffset="1">399 1 4607 0 0,'-2'14'96'0'0,"-2"0"32"0"0,-3 0 0 0 0,0 4 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13 231 15663 0 0,'0'0'356'0'0,"0"0"50"0"0,0 0 20 0 0,-1 1-42 0 0,-4 2-250 0 0,-1-1-49 0 0,5-1 280 0 0,7-10 631 0 0,1-1-900 0 0,0 0-1 0 0,1 1 0 0 0,1 0 1 0 0,0 0-1 0 0,0 1 0 0 0,15-11 1 0 0,66-38-208 0 0,-65 43 164 0 0,111-58-52 0 0,-133 70 0 0 0,1 0 0 0 0,0 1 0 0 0,0-1 0 0 0,-1 1 0 0 0,1 0 0 0 0,0 0 0 0 0,0 1 0 0 0,0-1 0 0 0,7 1 0 0 0,-1 4 0 0 0,-8-3 0 0 0,-1 1 0 0 0,0 0 0 0 0,0-1 0 0 0,0 1 0 0 0,-1 0 0 0 0,1 0 0 0 0,0 0 0 0 0,-1 0 0 0 0,1 0 0 0 0,-1 0 0 0 0,0 0 0 0 0,0 0 0 0 0,1 0 0 0 0,-1 0 0 0 0,-1 3 0 0 0,1 2 0 0 0,-1-1 0 0 0,0 1 0 0 0,-3 10 0 0 0,-4 3 2 0 0,0-1-1 0 0,-1 0 0 0 0,-13 22 1 0 0,-39 49-72 0 0,42-66-485 0 0,12-16-266 0 0,1-1-1 0 0,1 1 1 0 0,-1 0 0 0 0,-7 16 0 0 0,12-23-703 0 0,1-1-11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41 13823 0 0,'18'-7'630'0'0,"-18"7"-622"0"0,0 0 1 0 0,0 0 0 0 0,0 0 0 0 0,0 0 0 0 0,0 0 0 0 0,1 0-1 0 0,-1 0 1 0 0,0 0 0 0 0,0 0 0 0 0,0 0 0 0 0,0 0-1 0 0,0 0 1 0 0,0 0 0 0 0,0 0 0 0 0,0 0 0 0 0,0 0 0 0 0,0 0-1 0 0,0 0 1 0 0,1 0 0 0 0,-1 0 0 0 0,0 0 0 0 0,0 0-1 0 0,0 0 1 0 0,0 0 0 0 0,0 0 0 0 0,0 0 0 0 0,0 0 0 0 0,0 0-1 0 0,0 0 1 0 0,0 0 0 0 0,0 0 0 0 0,0 0 0 0 0,1 0-1 0 0,-1 0 1 0 0,0 0 0 0 0,0-1 0 0 0,0 1 0 0 0,0 0 0 0 0,0 0-1 0 0,0 0 1 0 0,0 0 0 0 0,0 0 0 0 0,0 0 0 0 0,0 0-1 0 0,0 0 1 0 0,0 0 0 0 0,0 0 0 0 0,0 0 0 0 0,0 0 0 0 0,0-1-1 0 0,0 1 1 0 0,0 0 0 0 0,0 0 0 0 0,0 0 0 0 0,0 0-1 0 0,0 0 1 0 0,0 0 0 0 0,0 0 0 0 0,0 0 0 0 0,0 0 0 0 0,0 0-1 0 0,0 0 1 0 0,0-1 0 0 0,0 1 0 0 0,0 0 0 0 0,0 0-1 0 0,0 0 1 0 0,0 0 0 0 0,-1 0 0 0 0,1 0 14 0 0,0-1 0 0 0,-1 1 0 0 0,1-1 0 0 0,0 1 1 0 0,-1-1-1 0 0,1 1 0 0 0,0-1 0 0 0,0 1 0 0 0,-1-1 0 0 0,1 1 0 0 0,0-1 0 0 0,0 1 1 0 0,0-1-1 0 0,0 0 0 0 0,-1 1 0 0 0,1-1 0 0 0,0 1 0 0 0,0-1 0 0 0,0 1 1 0 0,1-1-1 0 0,-1 0 0 0 0,0 1 0 0 0,0-1 0 0 0,0 1 0 0 0,0-1 0 0 0,0 1 0 0 0,1-1 1 0 0,-1 1-1 0 0,0-1 0 0 0,0 1 0 0 0,1-1 0 0 0,-1 1 0 0 0,1-1 0 0 0,10-10 825 0 0,-11 10-785 0 0,1 0 449 0 0,-1 1 0 0 0,0 0 0 0 0,0 0 0 0 0,0 0-69 0 0,-10 4-278 0 0,-41 31-165 0 0,47-32 0 0 0,0-1 0 0 0,0 1 0 0 0,1-1 0 0 0,0 1 0 0 0,-1 0 0 0 0,1 0 0 0 0,0 1 0 0 0,-3 3 0 0 0,-1 5 0 0 0,-9 20 0 0 0,6-14 0 0 0,8-15 0 0 0,-9 21 0 0 0,10-23 0 0 0,0 0 0 0 0,0 1 0 0 0,1-1 0 0 0,-1 0 0 0 0,1 1 0 0 0,-1-1 0 0 0,1 1 0 0 0,-1-1 0 0 0,1 0 0 0 0,0 1 0 0 0,0-1 0 0 0,0 1 0 0 0,0 2 0 0 0,0 0 0 0 0,0-3 0 0 0,0 0 0 0 0,0-1 0 0 0,0 1 0 0 0,0-1 0 0 0,0 1 0 0 0,0 0 0 0 0,0-1 0 0 0,1 1 0 0 0,-1 0 0 0 0,0-1 0 0 0,0 1 0 0 0,0-1 0 0 0,1 1 0 0 0,-1-1 0 0 0,0 1 0 0 0,1-1 0 0 0,-1 1 0 0 0,5 1 0 0 0,-4-2 0 0 0,7 2 0 0 0,-1 0 0 0 0,0-1 0 0 0,0 0 0 0 0,1 0 0 0 0,7-1 0 0 0,7 1 0 0 0,6-1 0 0 0,-25 0 0 0 0,0 0 0 0 0,0-1 0 0 0,1 1 0 0 0,-1 1 0 0 0,0-1 0 0 0,1 0 0 0 0,-1 1 0 0 0,0-1 0 0 0,0 1 0 0 0,1 0 0 0 0,-1 0 0 0 0,0 1 0 0 0,0-1 0 0 0,0 1 0 0 0,3 1 0 0 0,3 3 0 0 0,-1 1 0 0 0,0 0 0 0 0,0 0 0 0 0,-1 1 0 0 0,0 0 0 0 0,0 0 0 0 0,-1 0 0 0 0,0 1 0 0 0,0 0 0 0 0,-1 0 0 0 0,4 11 0 0 0,-8-18 2 0 0,0 0-1 0 0,0 1 1 0 0,0-1-1 0 0,-1 0 1 0 0,1 1-1 0 0,-1-1 1 0 0,0 1-1 0 0,1-1 1 0 0,-1 1-1 0 0,0-1 1 0 0,-1 1-1 0 0,1-1 1 0 0,0 1 0 0 0,-1-1-1 0 0,1 1 1 0 0,-1-1-1 0 0,0 0 1 0 0,0 1-1 0 0,0-1 1 0 0,0 0-1 0 0,0 0 1 0 0,0 0-1 0 0,0 1 1 0 0,-1-1-1 0 0,1 0 1 0 0,-1-1-1 0 0,0 1 1 0 0,0 0-1 0 0,1 0 1 0 0,-1-1-1 0 0,0 1 1 0 0,-3 1-1 0 0,-6 3 277 0 0,0 0 0 0 0,0 0 0 0 0,0-1 0 0 0,-25 7 0 0 0,-7-1-78 0 0,0-1 0 0 0,-83 5 0 0 0,35-5-1021 0 0,85-9 330 0 0,0 0 0 0 0,0-1 0 0 0,-10 0 0 0 0,2-3-532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1 882 8287 0 0,'0'0'191'0'0,"0"0"26"0"0,0 0 9 0 0,0 0 110 0 0,0 0 444 0 0,0 0 196 0 0,0 0 42 0 0,0 0 6 0 0,0 0 0 0 0,0 0 0 0 0,0 0 0 0 0,0 0-137 0 0,0-2-583 0 0,9-14 138 0 0,7-21 0 0 0,-1 3 614 0 0,3 1-1018 0 0,1 1-1 0 0,2 2 1 0 0,36-43 0 0 0,-38 50-24 0 0,11-10-14 0 0,1 1 0 0 0,2 2 0 0 0,42-31 0 0 0,-48 40 0 0 0,121-83 0 0 0,-36 27 0 0 0,-43 27 0 0 0,179-141 0 0 0,-241 188 0 0 0,-7 9 0 0 0,-6 9 0 0 0,-46 70 0 0 0,36-61 0 0 0,0 2 0 0 0,2 0 0 0 0,-18 41 0 0 0,29-56 0 0 0,0 0 0 0 0,1 0 0 0 0,0 0 0 0 0,1 0 0 0 0,0 0 0 0 0,1 13 0 0 0,8 69 0 0 0,-2-45 0 0 0,0 29 0 0 0,-5 129 0 0 0,-8-99 0 0 0,7-95 0 0 0,1-4-861 0 0,0-6-3622 0 0,-1-2-1565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11975 0 0,'0'0'267'0'0,"0"0"42"0"0,0 0 17 0 0,0 0-28 0 0,2-1-196 0 0,29-9 516 0 0,-3 2 206 0 0,89-26 2949 0 0,-32 11-2866 0 0,-62 12-907 0 0,-20 9 0 0 0,6-1 0 0 0,3 8 56 0 0,8 3-2597 0 0,-10-7-3598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473 236 10135 0 0,'0'0'231'0'0,"0"0"29"0"0,0 0 19 0 0,2-1-41 0 0,-1 1-236 0 0,0 0 0 0 0,0 0 0 0 0,0 0 0 0 0,0 0 0 0 0,0 0 0 0 0,0 0-1 0 0,0 0 1 0 0,0-1 0 0 0,0 1 0 0 0,0 0 0 0 0,0-1 0 0 0,-1 1 0 0 0,1 0-1 0 0,0-1 1 0 0,0 0 0 0 0,0 1 0 0 0,0-1 0 0 0,-1 1 0 0 0,1-1 0 0 0,0 0 0 0 0,-1 1-1 0 0,1-1 1 0 0,0 0 0 0 0,-1 0 0 0 0,1 0 0 0 0,-1 1 0 0 0,1-3 0 0 0,4-5-7 0 0,-3 5 142 0 0,-1 0 0 0 0,0 0 0 0 0,0 1 0 0 0,0-1 0 0 0,-1 0 0 0 0,1 0 0 0 0,-1 0 0 0 0,1 0-1 0 0,-1-4 1 0 0,3-14 566 0 0,7-46-687 0 0,3 21-16 0 0,-13 45-51 0 0,1-1-1 0 0,-1 1 1 0 0,1-1-1 0 0,-1 1 1 0 0,0-1-1 0 0,0 1 1 0 0,0 0-1 0 0,0-1 1 0 0,0 1-1 0 0,0-1 1 0 0,0 1-1 0 0,0-1 1 0 0,-1 1-1 0 0,1-1 1 0 0,0 1-1 0 0,-1-1 1 0 0,1 1-1 0 0,-1 0 1 0 0,0-1-1 0 0,1 1 1 0 0,-1 0-1 0 0,0 0 1 0 0,0 0-1 0 0,0-1 1 0 0,0 1-1 0 0,-2-2 1 0 0,1 2 15 0 0,0 0 1 0 0,0 0 0 0 0,0 1-1 0 0,0-1 1 0 0,0 0 0 0 0,-1 1-1 0 0,1-1 1 0 0,0 1-1 0 0,-1-1 1 0 0,1 1 0 0 0,0 0-1 0 0,-1 0 1 0 0,1 0-1 0 0,0 1 1 0 0,-1-1 0 0 0,-3 1-1 0 0,-3 2 36 0 0,0 0 0 0 0,0 0 0 0 0,0 1 0 0 0,0 0 0 0 0,-15 10 0 0 0,-40 32 0 0 0,58-41 0 0 0,-49 39 399 0 0,3 3-1 0 0,2 1 1 0 0,1 3-1 0 0,-42 59 0 0 0,85-101-412 0 0,-24 34 177 0 0,28-41-63 0 0,1 1-1 0 0,-1 0 0 0 0,1 0 1 0 0,0 0-1 0 0,-1 0 0 0 0,2 0 1 0 0,-1 0-1 0 0,0 1 0 0 0,1-1 0 0 0,-1 0 1 0 0,1 0-1 0 0,0 6 0 0 0,0-8-79 0 0,1 0 0 0 0,-1 0 0 0 0,0 0 0 0 0,1 0-1 0 0,-1 1 1 0 0,1-1 0 0 0,0 0 0 0 0,-1 0 0 0 0,1-1 0 0 0,0 1-1 0 0,-1 0 1 0 0,1 0 0 0 0,0 0 0 0 0,0 0 0 0 0,0-1 0 0 0,0 1-1 0 0,0 0 1 0 0,0-1 0 0 0,0 1 0 0 0,0-1 0 0 0,0 1 0 0 0,0-1-1 0 0,0 1 1 0 0,0-1 0 0 0,0 0 0 0 0,1 1 0 0 0,-1-1 0 0 0,0 0-1 0 0,0 0 1 0 0,0 0 0 0 0,0 0 0 0 0,2 0 0 0 0,5-1-27 0 0,-1 1 0 0 0,1-1 0 0 0,12-3 0 0 0,-17 4 60 0 0,18-5 227 0 0,1-2 0 0 0,35-15-1 0 0,40-25 757 0 0,-66 31-935 0 0,-5 2-519 0 0,44-31-1 0 0,-57 36 254 0 0,-2-1 0 0 0,1 0 0 0 0,-1-1 0 0 0,-1 0 0 0 0,12-17 1 0 0,30-48-2 0 0,-52 75 166 0 0,0 1 0 0 0,0 0 0 0 0,0 0 0 0 0,0 0 0 0 0,0 0 0 0 0,0 0 0 0 0,0 0 0 0 0,0 0 0 0 0,0 0 0 0 0,0 0 0 0 0,0 0 0 0 0,0 0 0 0 0,0 0 0 0 0,0-1 0 0 0,0 1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1 0 0 0,0-1 0 0 0,0 0 0 0 0,0 0 0 0 0,0 0 0 0 0,0 0 0 0 0,0 0 0 0 0,0 0 0 0 0,0 0 0 0 0,0 0 0 0 0,2 8 0 0 0,-2 10 0 0 0,-2 4 0 0 0,-9 38 0 0 0,6-37 0 0 0,-4 36 0 0 0,9-51 0 0 0,0-5 0 0 0,0 1 0 0 0,0 0 0 0 0,-1-1 0 0 0,1 1 0 0 0,-1 0 0 0 0,-2 4 0 0 0,1-1 35 0 0,-8 22-251 0 0,9-27 189 0 0,0 0-1051 0 0,1-2-372 0 0,0 0-583 0 0,0 0-2062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11975 0 0,'0'0'267'0'0,"0"0"42"0"0,-1 2 17 0 0,-14 38 331 0 0,-25 44 0 0 0,-12 30 1919 0 0,51-111-2540 0 0,0 0 0 0 0,0 1 0 0 0,0-1-1 0 0,0 0 1 0 0,1 0 0 0 0,-1 1 0 0 0,1-1 0 0 0,0 0-1 0 0,0 0 1 0 0,0 1 0 0 0,0-1 0 0 0,1 0-1 0 0,-1 0 1 0 0,1 1 0 0 0,0-1 0 0 0,0 0 0 0 0,0 0-1 0 0,2 4 1 0 0,-2-6 36 0 0,0 0-1 0 0,0 0 1 0 0,0 0-1 0 0,0 0 1 0 0,0-1-1 0 0,0 1 1 0 0,0 0-1 0 0,0-1 1 0 0,0 1-1 0 0,0 0 1 0 0,1-1-1 0 0,-1 1 1 0 0,0-1 0 0 0,0 0-1 0 0,2 1 1 0 0,18 2 663 0 0,-11-4-523 0 0,-1 0-1 0 0,0 0 1 0 0,0-1-1 0 0,0 0 0 0 0,0 0 1 0 0,0-1-1 0 0,-1 0 1 0 0,1-1-1 0 0,8-5 1 0 0,17-6-183 0 0,-2 1-17 0 0,0-1 0 0 0,48-31-1 0 0,53-48-447 0 0,-128 90 295 0 0,-2 2-2 0 0,0-1 0 0 0,1 1 1 0 0,-1-1-1 0 0,0 1 0 0 0,-1-1 1 0 0,1 0-1 0 0,0 0 0 0 0,3-6 1 0 0,-6 8 136 0 0,0 1 1 0 0,0 0 0 0 0,1 0 0 0 0,-1-1 0 0 0,0 1 0 0 0,0 0-1 0 0,0 0 1 0 0,0-1 0 0 0,0 1 0 0 0,0 0 0 0 0,0 0 0 0 0,0-1 0 0 0,0 1-1 0 0,0 0 1 0 0,0 0 0 0 0,0-1 0 0 0,0 1 0 0 0,0 0 0 0 0,0 0 0 0 0,0-1-1 0 0,0 1 1 0 0,0 0 0 0 0,0 0 0 0 0,0-1 0 0 0,0 1 0 0 0,0 0-1 0 0,-1 0 1 0 0,1-1 0 0 0,-1 0-13 0 0,-1 1 0 0 0,1-1 0 0 0,0 1 0 0 0,-1-1 0 0 0,1 1 0 0 0,0 0 0 0 0,-1-1 0 0 0,1 1 0 0 0,-1 0 0 0 0,1 0 0 0 0,-1 0 0 0 0,1 0 0 0 0,-1 0 0 0 0,1 0 0 0 0,0 1 0 0 0,-2-1 0 0 0,-28 8-524 0 0,26-7 444 0 0,-33 12-421 0 0,-1 2 0 0 0,2 1 1 0 0,0 2-1 0 0,0 1 0 0 0,-38 29 1 0 0,23-11 961 0 0,2 3 1 0 0,-71 74-1 0 0,111-104-219 0 0,-2 2-44 0 0,-15 19 0 0 0,25-28-171 0 0,-1 1-1 0 0,1-1 1 0 0,0 1 0 0 0,0 0 0 0 0,0 0-1 0 0,0 0 1 0 0,0 0 0 0 0,1 0 0 0 0,0 1-1 0 0,-1 6 1 0 0,2-10 35 0 0,0 0 1 0 0,0 0-1 0 0,0 0 0 0 0,0 1 0 0 0,0-1 0 0 0,1 0 0 0 0,-1 0 0 0 0,0 0 1 0 0,1 0-1 0 0,-1 0 0 0 0,0 0 0 0 0,1 0 0 0 0,0 0 0 0 0,-1 0 0 0 0,1 0 1 0 0,0 0-1 0 0,-1 0 0 0 0,1-1 0 0 0,0 1 0 0 0,0 0 0 0 0,-1 0 0 0 0,1-1 1 0 0,0 1-1 0 0,0 0 0 0 0,0-1 0 0 0,0 1 0 0 0,0-1 0 0 0,0 0 0 0 0,0 1 1 0 0,0-1-1 0 0,2 1 0 0 0,4 0 69 0 0,0 1-1 0 0,-1-1 1 0 0,1-1 0 0 0,7 1 0 0 0,-11-1-130 0 0,35-1 26 0 0,51-6 0 0 0,-55 2-10 0 0,1 3 1 0 0,34 1-1 0 0,-58 1-132 0 0,-9 0-563 0 0,-2 0-257 0 0,0 0-58 0 0,0 0-12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8287 0 0,'0'0'382'0'0,"1"-1"-8"0"0,3-2-277 0 0,-2 2-70 0 0,0-1 0 0 0,0 0 1 0 0,1 1-1 0 0,-1 0 0 0 0,1 0 0 0 0,4-2 0 0 0,-5 2 693 0 0,-2 1 249 0 0,0 0 45 0 0,0 0-61 0 0,0 0-288 0 0,0 0-121 0 0,0 0-28 0 0,0 0-72 0 0,0 0-217 0 0,0 0 161 0 0,0 0 100 0 0,0 0 21 0 0,0 0-66 0 0,5-19-278 0 0,0 9-89 0 0,-1 1-1 0 0,2 0 0 0 0,-1 1 1 0 0,1-1-1 0 0,12-12 0 0 0,39-34 713 0 0,-36 36-588 0 0,-10 9-159 0 0,1 1-1 0 0,1 0 1 0 0,-1 0-1 0 0,2 2 1 0 0,-1 0-1 0 0,1 0 1 0 0,0 1-1 0 0,0 1 1 0 0,1 0 0 0 0,-1 1-1 0 0,1 0 1 0 0,0 2-1 0 0,0 0 1 0 0,22-1-1 0 0,-28 3-40 0 0,0 0 0 0 0,1 0 0 0 0,-1 0 0 0 0,0 1 0 0 0,11 3 0 0 0,-18-4 0 0 0,1 1 0 0 0,-1 0 0 0 0,1 0 0 0 0,-1 0 0 0 0,0 0 0 0 0,0 0 0 0 0,1 1 0 0 0,-1-1 0 0 0,0 1 0 0 0,0-1 0 0 0,-1 1 0 0 0,1 0 0 0 0,0-1 0 0 0,0 1 0 0 0,-1 0 0 0 0,1 0 0 0 0,-1 1 0 0 0,0-1 0 0 0,3 4 0 0 0,-1 2-7 0 0,-1-1 1 0 0,0 1-1 0 0,0 0 0 0 0,0 0 0 0 0,-1 0 1 0 0,0-1-1 0 0,0 1 0 0 0,-1 0 0 0 0,0 0 1 0 0,-2 11-1 0 0,1-13-129 0 0,0 0 0 0 0,0 0 0 0 0,-1 0 1 0 0,0 0-1 0 0,0-1 0 0 0,-1 1 0 0 0,1 0 0 0 0,-1-1 0 0 0,0 0 1 0 0,-1 0-1 0 0,1 0 0 0 0,-1 0 0 0 0,-8 8 0 0 0,1-3 117 0 0,9-8 41 0 0,-9 3-249 0 0,10-4-851 0 0,1-1-372 0 0,2 0-71 0 0,8-2-14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166 443 8287 0 0,'0'0'191'0'0,"0"0"26"0"0,1 2 9 0 0,8 12 80 0 0,-8-12 82 0 0,-1-2 110 0 0,0 0 12 0 0,-2 1-205 0 0,1 0-1 0 0,-1 0 1 0 0,0 0-1 0 0,0 0 1 0 0,0 0-1 0 0,1 0 1 0 0,-5 0-1 0 0,2 0-131 0 0,0-1-1 0 0,1 1 0 0 0,-1-1 0 0 0,0 0 0 0 0,0 0 1 0 0,1-1-1 0 0,-1 1 0 0 0,0-1 0 0 0,1 0 0 0 0,-1 1 1 0 0,0-2-1 0 0,1 1 0 0 0,-7-3 0 0 0,-2-3 463 0 0,0 0 0 0 0,-15-11 0 0 0,22 15-570 0 0,1-1-1 0 0,0 1 1 0 0,1-1 0 0 0,-1 1-1 0 0,0-1 1 0 0,1 0 0 0 0,0-1-1 0 0,0 1 1 0 0,0 0-1 0 0,1-1 1 0 0,-1 0 0 0 0,1 1-1 0 0,-2-9 1 0 0,3 9-31 0 0,0 1-1 0 0,1-1 1 0 0,-1 0 0 0 0,1 1 0 0 0,0-1-1 0 0,0 1 1 0 0,1-1 0 0 0,-1 0 0 0 0,1 1-1 0 0,-1-1 1 0 0,1 1 0 0 0,0-1 0 0 0,1 1-1 0 0,-1 0 1 0 0,0-1 0 0 0,1 1 0 0 0,0 0-1 0 0,0 0 1 0 0,0 0 0 0 0,3-4 0 0 0,26-33-527 0 0,-21 26 280 0 0,1 0 0 0 0,0 1 0 0 0,1 0 0 0 0,15-12 0 0 0,6-1 213 0 0,2 1 0 0 0,1 2 0 0 0,47-24 0 0 0,-65 39 0 0 0,0 0 0 0 0,0 2 0 0 0,0 0 0 0 0,1 0 0 0 0,0 2 0 0 0,0 0 0 0 0,0 2 0 0 0,0 0 0 0 0,29 1 0 0 0,-42 1 0 0 0,-1 1 0 0 0,0-1 0 0 0,0 1 0 0 0,1 1 0 0 0,-1-1 0 0 0,0 1 0 0 0,0-1 0 0 0,0 2 0 0 0,-1-1 0 0 0,1 0 0 0 0,0 1 0 0 0,-1 0 0 0 0,0 0 0 0 0,8 7 0 0 0,-10-8 0 0 0,1 1 0 0 0,-1 0 0 0 0,0 1 0 0 0,0-1 0 0 0,0 0 0 0 0,0 1 0 0 0,0-1 0 0 0,-1 1 0 0 0,1-1 0 0 0,-1 1 0 0 0,0 0 0 0 0,0 0 0 0 0,-1 0 0 0 0,1-1 0 0 0,-1 1 0 0 0,0 0 0 0 0,0 0 0 0 0,0 0 0 0 0,0 0 0 0 0,-1 0 0 0 0,0 3 0 0 0,-2 4 0 0 0,0 0 0 0 0,0-1 0 0 0,-1 1 0 0 0,-1-1 0 0 0,0 0 0 0 0,0-1 0 0 0,-1 1 0 0 0,0-1 0 0 0,0 0 0 0 0,-1 0 0 0 0,-16 14 0 0 0,-4 1 0 0 0,-1-1 0 0 0,-41 25 0 0 0,36-26 0 0 0,11-8-63 0 0,-1 0 0 0 0,0-2 0 0 0,0-1-1 0 0,-1-1 1 0 0,0-1 0 0 0,-37 8 0 0 0,56-15-299 0 0,0-1 0 0 0,0 0 1 0 0,0-1-1 0 0,0 1 1 0 0,0-1-1 0 0,0 0 1 0 0,0 0-1 0 0,0-1 1 0 0,0 1-1 0 0,0-1 1 0 0,-8-3-1 0 0,11 4-1162 0 0,2 0-11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28 11975 0 0,'1'-2'267'0'0,"4"-13"251"0"0,-4 5 69 0 0,-12 39 785 0 0,-2 11-492 0 0,-1 0 0 0 0,-31 59 0 0 0,-67 88-860 0 0,19-35-24 0 0,65-103 4 0 0,-2-2 0 0 0,-52 63 0 0 0,68-93 0 0 0,1 1 0 0 0,0 1 0 0 0,2 1 0 0 0,0-1 0 0 0,-11 29 0 0 0,9-20-1252 0 0,12-27-184 0 0,5 0-78 0 0,12 2-20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 11975 0 0,'0'0'267'0'0,"0"0"42"0"0,-1 1 17 0 0,-14 12-250 0 0,0-1 0 0 0,-1-1 1 0 0,-1 0-1 0 0,-28 13 0 0 0,12-6-47 0 0,-26 13-29 0 0,-64 24 0 0 0,-65 14 0 0 0,155-57 0 0 0,-8 4-15 0 0,21-8 484 0 0,-29 9 0 0 0,8-7 648 0 0,41-10-1117 0 0,-1 0 0 0 0,1 0 0 0 0,0 0 0 0 0,0 0 0 0 0,0 0 0 0 0,-1 0 0 0 0,1 0 0 0 0,0 0 0 0 0,0 0 0 0 0,0 0 0 0 0,0 0 0 0 0,-1 0 0 0 0,1 0 0 0 0,0 0 0 0 0,0 0 0 0 0,0 1 0 0 0,0-1 0 0 0,0 0 0 0 0,-1 0 0 0 0,1 0 0 0 0,0 0 0 0 0,0 0 0 0 0,0 0 0 0 0,0 0 0 0 0,0 1 0 0 0,0-1 0 0 0,-1 0 0 0 0,1 0 0 0 0,0 0 0 0 0,0 0 0 0 0,0 0 0 0 0,0 1 0 0 0,0-1 0 0 0,0 0 0 0 0,0 0 0 0 0,0 0 0 0 0,0 0 0 0 0,0 1 0 0 0,0-1 0 0 0,0 0 0 0 0,0 0 0 0 0,0 0 0 0 0,0 1 0 0 0,0-1 0 0 0,0 0 0 0 0,0 0 0 0 0,0 0 0 0 0,0 0 0 0 0,0 1 0 0 0,0-1 0 0 0,0 0 0 0 0,0 0 0 0 0,0 0 0 0 0,0 0 0 0 0,1 1 0 0 0,5 4 0 0 0,-6-4 0 0 0,10 7 0 0 0,0-1 0 0 0,20 12 0 0 0,-3-2 0 0 0,57 43 0 0 0,-58-43 0 0 0,-19-14 0 0 0,-1 1 0 0 0,0 0 0 0 0,0 0 0 0 0,0 1 0 0 0,6 6 0 0 0,7 5 0 0 0,-11-9 0 0 0,-7-5 0 0 0,0 1 0 0 0,0 0 0 0 0,0-1 0 0 0,0 1 0 0 0,-1 0 0 0 0,1-1 0 0 0,-1 1 0 0 0,0 0 0 0 0,0 0 0 0 0,0-1 0 0 0,0 1 0 0 0,0 0 0 0 0,-1 0 0 0 0,1-1 0 0 0,-1 1 0 0 0,1 0 0 0 0,-1-1 0 0 0,-2 6 0 0 0,0-3 0 0 0,1 0 0 0 0,-1-1 0 0 0,0 1 0 0 0,0-1 0 0 0,0 1 0 0 0,-1-1 0 0 0,1 0 0 0 0,-1 0 0 0 0,-5 3 0 0 0,-4 3 114 0 0,-1-1 0 0 0,0-1 0 0 0,-1 0-1 0 0,0 0 1 0 0,0-2 0 0 0,-1 0 0 0 0,0-1-1 0 0,-16 4 1 0 0,8-5 57 0 0,1 0 0 0 0,0-1-1 0 0,-1-2 1 0 0,1 0 0 0 0,-27-3-1 0 0,44 1-170 0 0,0 1 0 0 0,1-1 0 0 0,-1-1 0 0 0,0 1 0 0 0,1-1 0 0 0,-1 1 0 0 0,1-1 0 0 0,0-1 0 0 0,-5-2 0 0 0,4 0-64 0 0,5 5-273 0 0,4-3-57 0 0,0 1 0 0 0,0 0 0 0 0,0 0 0 0 0,0 0 0 0 0,0 0 0 0 0,0 1 0 0 0,0-1 0 0 0,1 1 0 0 0,-1 0 0 0 0,0 0 1 0 0,1 0-1 0 0,5 0 0 0 0,6-2-4044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 11975 0 0,'0'0'267'0'0,"0"0"42"0"0,0 0 17 0 0,0-1-28 0 0,1-3-126 0 0,0 3 204 0 0,-1 1 111 0 0,-4 12-1 0 0,0-1 0 0 0,-8 16 0 0 0,8-18-145 0 0,0 0 1 0 0,0 0-1 0 0,1 0 1 0 0,-4 19-1 0 0,6-17-248 0 0,0 0 0 0 0,1 0 0 0 0,1 1 0 0 0,0-1 1 0 0,0 0-1 0 0,1 0 0 0 0,1 0 0 0 0,0-1 0 0 0,6 17 0 0 0,-5-12 514 0 0,-4-12-562 0 0,1 0 0 0 0,0 0-1 0 0,0 0 1 0 0,0 0 0 0 0,0 0 0 0 0,0 0-1 0 0,0 0 1 0 0,1 0 0 0 0,0-1 0 0 0,-1 1 0 0 0,1 0-1 0 0,3 2 1 0 0,-3-3 136 0 0,1 0 1 0 0,0 0-1 0 0,0-1 0 0 0,0 1 1 0 0,0 0-1 0 0,1-1 0 0 0,-1 0 0 0 0,0 0 1 0 0,1 0-1 0 0,5 1 0 0 0,-8-2-199 0 0,3 2 18 0 0,26 1 0 0 0,-25-2 3 0 0,0-1 1 0 0,0 0-1 0 0,0 0 0 0 0,0-1 0 0 0,-1 1 0 0 0,1-1 1 0 0,0 0-1 0 0,0-1 0 0 0,-1 1 0 0 0,9-4 0 0 0,-6 1-65 0 0,-1 0 0 0 0,1-1-1 0 0,-1 1 1 0 0,0-1 0 0 0,-1-1-1 0 0,7-6 1 0 0,36-48-1661 0 0,-36 44 929 0 0,1-1 0 0 0,0 2 0 0 0,21-20 0 0 0,-25 28-110 0 0,-1-1 1 0 0,13-16-1 0 0,-17 18 618 0 0,18-21-1249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162 129 11975 0 0,'1'11'146'0'0,"-1"0"0"0"0,0 0-1 0 0,0 0 1 0 0,-1 0 0 0 0,-1 0-1 0 0,0 0 1 0 0,0-1 0 0 0,-1 1-1 0 0,-1-1 1 0 0,1 1 0 0 0,-11 17-1 0 0,5-13 384 0 0,-1-1-1 0 0,-16 19 0 0 0,22-29-520 0 0,0 1 1 0 0,-1-1-1 0 0,0 0 0 0 0,0 0 1 0 0,0-1-1 0 0,0 1 0 0 0,-1-1 0 0 0,0 0 1 0 0,1-1-1 0 0,-8 3 0 0 0,6-3 236 0 0,-4 1 823 0 0,11-3-1047 0 0,0 0 1 0 0,-1 0 0 0 0,1-1 0 0 0,0 1 0 0 0,0 0-1 0 0,-1 0 1 0 0,1 0 0 0 0,0-1 0 0 0,0 1 0 0 0,-1 0-1 0 0,1 0 1 0 0,0 0 0 0 0,0-1 0 0 0,-1 1 0 0 0,1 0-1 0 0,0-1 1 0 0,0 1 0 0 0,0 0 0 0 0,0 0 0 0 0,-1-1-1 0 0,1 1 1 0 0,0 0 0 0 0,0-1 0 0 0,0 1 0 0 0,0 0-1 0 0,0-1 1 0 0,0 1 0 0 0,0 0 0 0 0,0-1 0 0 0,0 1-1 0 0,0-1 1 0 0,0-4-21 0 0,0 0 0 0 0,0 0 0 0 0,0 0 0 0 0,0 0 0 0 0,1 1 0 0 0,0-1 0 0 0,0 0 0 0 0,1 0 0 0 0,-1 0 0 0 0,1 1 0 0 0,2-6 0 0 0,1 2 0 0 0,0 0 0 0 0,1 0 0 0 0,0 1 0 0 0,13-14 0 0 0,-13 16 0 0 0,3-5 0 0 0,0 0 0 0 0,1 2 0 0 0,0-1 0 0 0,1 1 0 0 0,0 0 0 0 0,13-6 0 0 0,6-2 0 0 0,-1-1 0 0 0,33-26 0 0 0,-59 40 34 0 0,1 1 0 0 0,0-1 0 0 0,0 1 0 0 0,0 0 0 0 0,0 0 0 0 0,0 0 0 0 0,1 1 0 0 0,-1 0 0 0 0,7-2 0 0 0,-8 3-5 0 0,-1 0 1 0 0,0 0-1 0 0,1 0 1 0 0,-1 0-1 0 0,1 0 1 0 0,-1 1 0 0 0,0-1-1 0 0,1 1 1 0 0,-1-1-1 0 0,0 1 1 0 0,0 0-1 0 0,0 0 1 0 0,1 0-1 0 0,-1 0 1 0 0,0 1 0 0 0,0-1-1 0 0,0 0 1 0 0,-1 1-1 0 0,4 2 1 0 0,-3-2 55 0 0,1 1 1 0 0,-1-1-1 0 0,0 1 0 0 0,0 0 1 0 0,0 0-1 0 0,0-1 0 0 0,2 7 1 0 0,-4-8-537 0 0,5 12-490 0 0,1 29 1177 0 0,-4-34 179 0 0,-2-5-356 0 0,1 0-1 0 0,-1 0 1 0 0,1 0 0 0 0,-1 0 0 0 0,0 0-1 0 0,0 0 1 0 0,0 0 0 0 0,-1 0 0 0 0,1 1 0 0 0,-1-1-1 0 0,1-1 1 0 0,-1 1 0 0 0,0 0 0 0 0,0 0-1 0 0,-1 0 1 0 0,1 0 0 0 0,0-1 0 0 0,-1 1-1 0 0,-2 2 1 0 0,-10 22-59 0 0,62-73 0 0 0,-17 15 103 0 0,111-102-2182 0 0,-72 85 2061 0 0,-39 28 20 0 0,-29 19 49 0 0,-1 0 0 0 0,1 0 0 0 0,0 0 1 0 0,0 0-1 0 0,0 1 0 0 0,-1-1 0 0 0,1 0 0 0 0,0 1 0 0 0,0-1 0 0 0,0 1 0 0 0,0 0 0 0 0,0 0 0 0 0,0 0 0 0 0,0 0 0 0 0,0 0 0 0 0,0 0 1 0 0,0 0-1 0 0,0 0 0 0 0,0 1 0 0 0,0-1 0 0 0,0 1 0 0 0,0 0 0 0 0,0 0 0 0 0,0-1 0 0 0,0 1 0 0 0,-1 0 0 0 0,1 0 0 0 0,0 1 0 0 0,-1-1 1 0 0,1 0-1 0 0,-1 1 0 0 0,1-1 0 0 0,-1 1 0 0 0,1-1 0 0 0,-1 1 0 0 0,0-1 0 0 0,0 1 0 0 0,1 2 0 0 0,7 19-51 0 0,-5-13 0 0 0,0-1 0 0 0,1 0 0 0 0,-1 0 0 0 0,12 15 0 0 0,13 23 0 0 0,-26-43 102 0 0,-1 0-1 0 0,1 0 1 0 0,-1 1 0 0 0,0-1-1 0 0,0 1 1 0 0,-1 0-1 0 0,1 0 1 0 0,-1 0 0 0 0,0-1-1 0 0,0 1 1 0 0,-1 0-1 0 0,1 0 1 0 0,-1 0 0 0 0,0 0-1 0 0,-1 0 1 0 0,1 0-1 0 0,-1 0 1 0 0,0 0 0 0 0,-2 7-1 0 0,-4 9-99 0 0,4-11-28 0 0,0-1-1 0 0,-1 0 0 0 0,0-1 0 0 0,0 1 0 0 0,0-1 1 0 0,-7 9-1 0 0,10-16-1024 0 0,1-1-385 0 0,0 0-78 0 0,0 0-20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 10135 0 0,'0'0'231'0'0,"0"0"-190"0"0,1-1 0 0 0,-1 1 0 0 0,0 0 0 0 0,1-1 0 0 0,-1 1-1 0 0,0 0 1 0 0,1-1 0 0 0,-1 1 0 0 0,0 0 0 0 0,0-1 0 0 0,0 1 0 0 0,1-1 0 0 0,-1 1 0 0 0,0 0 0 0 0,0-1 0 0 0,0 1 0 0 0,0-1-1 0 0,0 0 1 0 0,0 1 309 0 0,-3-3-865 0 0,-5 1 4503 0 0,8 3-3959 0 0,1-1 1 0 0,-1 0-1 0 0,1 1 1 0 0,-1-1-1 0 0,0 0 1 0 0,1 1-1 0 0,-1-1 0 0 0,0 1 1 0 0,0-1-1 0 0,1 0 1 0 0,-1 1-1 0 0,0-1 1 0 0,0 1-1 0 0,0-1 1 0 0,1 1-1 0 0,-1-1 0 0 0,0 1 1 0 0,0-1-1 0 0,0 1 1 0 0,0-1-1 0 0,0 1 1 0 0,0-1-1 0 0,0 1 1 0 0,0-1-1 0 0,0 0 0 0 0,0 1 1 0 0,0-1-1 0 0,0 1 1 0 0,0-1-1 0 0,-1 1 1 0 0,1-1-1 0 0,0 1 1 0 0,-1 0-1 0 0,-4 19 761 0 0,5-20-780 0 0,-84 210 2699 0 0,41-110-2826 0 0,39-92-287 0 0,-3 7 102 0 0,5-5-5338 0 0,2-2 26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 15663 0 0,'0'-14'344'0'0,"0"8"72"0"0,-2-1 8 0 0,2 7 24 0 0,-5-3-360 0 0,5 3-88 0 0,0 0 0 0 0,0 0 0 0 0,1 16-1216 0 0,1 1-256 0 0,-4 19-48 0 0,4-8-16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3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17 13823 0 0,'0'0'315'0'0,"1"0"-259"0"0,-1-1 1 0 0,0 1-1 0 0,1 0 1 0 0,-1-1-1 0 0,0 1 1 0 0,0-1-1 0 0,0 1 0 0 0,0 0 1 0 0,1-1-1 0 0,-1 1 1 0 0,0-1-1 0 0,0 1 1 0 0,0-1-1 0 0,0 1 1 0 0,0-1-1 0 0,0 1 0 0 0,0-1 1 0 0,0 1-1 0 0,0-1 1 0 0,0 0-1 0 0,-3 0-14 0 0,0 0 1 0 0,0 0-1 0 0,0 0 0 0 0,0 0 0 0 0,1 1 1 0 0,-1-1-1 0 0,0 1 0 0 0,0 0 0 0 0,0 0 0 0 0,0 0 1 0 0,0 0-1 0 0,0 0 0 0 0,0 0 0 0 0,0 1 0 0 0,0 0 1 0 0,0-1-1 0 0,0 1 0 0 0,-4 2 0 0 0,-7 3 332 0 0,-1 1 0 0 0,-17 11 0 0 0,14-7-246 0 0,-31 17-128 0 0,-93 45 0 0 0,108-58 0 0 0,-47 12 0 0 0,73-25 0 0 0,5-2 0 0 0,1 1 0 0 0,0 0 0 0 0,-1-1 0 0 0,1 1 0 0 0,0 0 0 0 0,-1 0 0 0 0,1 0 0 0 0,0 1 0 0 0,0-1 0 0 0,-3 3 0 0 0,5-4 0 0 0,-1 0 0 0 0,1 0 0 0 0,0 1 0 0 0,0-1 0 0 0,-1 0 0 0 0,1 0 0 0 0,0 0 0 0 0,0 1 0 0 0,-1-1 0 0 0,1 0 0 0 0,0 0 0 0 0,0 1 0 0 0,0-1 0 0 0,0 0 0 0 0,0 1 0 0 0,-1-1 0 0 0,1 0 0 0 0,0 1 0 0 0,0-1 0 0 0,0 0 0 0 0,0 0 0 0 0,0 1 0 0 0,0-1 0 0 0,0 0 0 0 0,0 1 0 0 0,0-1 0 0 0,0 0 0 0 0,0 1 0 0 0,0-1 0 0 0,0 0 0 0 0,0 1 0 0 0,1-1 0 0 0,-1 0 0 0 0,0 1 0 0 0,0-1 0 0 0,0 0 0 0 0,0 0 0 0 0,0 1 0 0 0,1-1 0 0 0,-1 0 0 0 0,0 0 0 0 0,0 1 0 0 0,1-1 0 0 0,-1 0 0 0 0,0 0 0 0 0,0 0 0 0 0,1 1 0 0 0,-1-1 0 0 0,0 0 0 0 0,0 0 0 0 0,1 0 0 0 0,-1 0 0 0 0,0 0 0 0 0,1 0 0 0 0,-1 0 0 0 0,0 1 0 0 0,1-1 0 0 0,0 0 0 0 0,-1 0 0 0 0,8 4 0 0 0,1 0 0 0 0,0 0 0 0 0,0-1 0 0 0,0 0 0 0 0,0-1 0 0 0,0 0 0 0 0,1 0 0 0 0,10 0 0 0 0,28 6 0 0 0,-32-4 14 0 0,3 0 111 0 0,0 1 1 0 0,22 10 0 0 0,-35-12-81 0 0,0-1 0 0 0,-1 1 0 0 0,0 1 0 0 0,1-1 0 0 0,-1 1 0 0 0,0 0 0 0 0,-1 0 0 0 0,1 0 0 0 0,-1 1 0 0 0,0-1 0 0 0,4 7 0 0 0,-1-1-125 0 0,-1-1 1 0 0,-1 1-1 0 0,1 0 1 0 0,-2 0-1 0 0,1 1 1 0 0,-2-1-1 0 0,1 1 1 0 0,-2 0-1 0 0,1 0 1 0 0,1 21-1 0 0,-4-30 80 0 0,0-1 0 0 0,0 1 0 0 0,0-1 0 0 0,0 1 0 0 0,0 0 0 0 0,0-1 0 0 0,0 1 0 0 0,-1-1 0 0 0,1 1 0 0 0,-1-1 0 0 0,1 1 0 0 0,-1-1 0 0 0,0 1 0 0 0,1-1 0 0 0,-1 0 0 0 0,0 1 0 0 0,0-1 0 0 0,0 0 0 0 0,0 1 0 0 0,-2 0 0 0 0,-2 3 0 0 0,2 0 49 0 0,-1-1-1 0 0,0-1 0 0 0,0 1 1 0 0,0-1-1 0 0,-1 1 1 0 0,1-1-1 0 0,-1 0 0 0 0,0-1 1 0 0,0 1-1 0 0,0-1 1 0 0,0 0-1 0 0,0 0 1 0 0,0-1-1 0 0,0 1 0 0 0,-11 0 1 0 0,-6 0 317 0 0,0-1-1 0 0,-37-3 1 0 0,26 1-246 0 0,-109-10-120 0 0,108 7-692 0 0,-50 1 0 0 0,67 3 180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85 8287 0 0,'4'0'106'0'0,"0"-1"-1"0"0,0-1 1 0 0,-1 1 0 0 0,1 0-1 0 0,4-3 1 0 0,-8 4-104 0 0,0 0 1 0 0,0 0 0 0 0,0 0 0 0 0,0 0 0 0 0,1 0-1 0 0,-1 0 1 0 0,0 0 0 0 0,0 0 0 0 0,0 0 0 0 0,0 0-1 0 0,0 0 1 0 0,0-1 0 0 0,0 1 0 0 0,0 0-1 0 0,0 0 1 0 0,0 0 0 0 0,0 0 0 0 0,0 0 0 0 0,0 0-1 0 0,0 0 1 0 0,0 0 0 0 0,0 0 0 0 0,0 0-1 0 0,0 0 1 0 0,0 0 0 0 0,0 0 0 0 0,0 0 0 0 0,0 0-1 0 0,0 0 1 0 0,0 0 0 0 0,0 0 0 0 0,0 0 0 0 0,0 0-1 0 0,0 0 1 0 0,0 0 0 0 0,0 0 0 0 0,0 0-1 0 0,0 0 1 0 0,0-1 0 0 0,0 1 0 0 0,0 0 0 0 0,0 0-1 0 0,0 0 1 0 0,0 0 0 0 0,0 0 0 0 0,0 0-1 0 0,0 0 1 0 0,0 0 0 0 0,0 0 0 0 0,0 0 0 0 0,0 0-1 0 0,0 0 1 0 0,0 0 0 0 0,0 0 0 0 0,0 0-1 0 0,0 0 1 0 0,0 0 0 0 0,0 0 0 0 0,0 0 0 0 0,0 0-1 0 0,0 0 1 0 0,0 0 0 0 0,0 0 0 0 0,0 0 0 0 0,0 0-1 0 0,0 0 1 0 0,0 0 0 0 0,0 0 0 0 0,-1-1-3 0 0,1 1 1 0 0,0 0 0 0 0,0-1 0 0 0,0 1 0 0 0,-1 0-1 0 0,1-1 1 0 0,0 1 0 0 0,0 0 0 0 0,0-1-1 0 0,0 1 1 0 0,0 0 0 0 0,0-1 0 0 0,0 1 0 0 0,0 0-1 0 0,0-1 1 0 0,0 1 0 0 0,0 0 0 0 0,0-1 0 0 0,0 1-1 0 0,0 0 1 0 0,0-1 0 0 0,0 1 0 0 0,0 0-1 0 0,1-1 1 0 0,-1 1 0 0 0,0 0 0 0 0,0-1 0 0 0,0 1-1 0 0,0 0 1 0 0,1 0 0 0 0,-1-1 0 0 0,0 1-1 0 0,0 0 1 0 0,1 0 0 0 0,-1-1 0 0 0,0 1 0 0 0,0 0-1 0 0,1 0 1 0 0,-1 0 0 0 0,0-1 0 0 0,1 1-1 0 0,-1 0 1 0 0,0 0 0 0 0,1 0 0 0 0,-1 0 0 0 0,0 0-1 0 0,1 0 1 0 0,-1 0 0 0 0,1 0 0 0 0,-1 0-2 0 0,10-6 502 0 0,16-9 2867 0 0,-25 13-1766 0 0,-15 9-913 0 0,11-6-711 0 0,-137 68 429 0 0,116-55 8 0 0,0 1 1 0 0,1 0 0 0 0,-32 30 0 0 0,35-27-405 0 0,1-1-7 0 0,-24 27 1 0 0,38-37-5 0 0,0 0-1 0 0,0 0 1 0 0,1 0-1 0 0,0 0 1 0 0,0 1 0 0 0,0-1-1 0 0,1 1 1 0 0,-3 11-1 0 0,6-18 1 0 0,-1 1-1 0 0,1-1 1 0 0,0 0-1 0 0,-1 1 1 0 0,1-1 0 0 0,0 1-1 0 0,0-1 1 0 0,0 1-1 0 0,0-1 1 0 0,0 0-1 0 0,0 1 1 0 0,1-1 0 0 0,-1 1-1 0 0,0-1 1 0 0,1 0-1 0 0,-1 1 1 0 0,1-1-1 0 0,-1 0 1 0 0,1 1-1 0 0,0-1 1 0 0,0 0 0 0 0,-1 0-1 0 0,1 0 1 0 0,0 0-1 0 0,0 0 1 0 0,0 0-1 0 0,0 0 1 0 0,0 0-1 0 0,0 0 1 0 0,1 0 0 0 0,-1 0-1 0 0,0-1 1 0 0,0 1-1 0 0,1 0 1 0 0,-1-1-1 0 0,0 1 1 0 0,1-1 0 0 0,-1 1-1 0 0,0-1 1 0 0,3 0-1 0 0,5 2 16 0 0,-1-1 0 0 0,1-1 0 0 0,0 1 0 0 0,0-2 0 0 0,10 0 0 0 0,24-6 268 0 0,0-1-1 0 0,0-2 0 0 0,-1-2 0 0 0,-1-1 1 0 0,0-3-1 0 0,39-21 0 0 0,-64 30-282 0 0,57-31 0 0 0,-64 32 0 0 0,0 0 0 0 0,0 0 0 0 0,-1 0 0 0 0,0-1 0 0 0,10-12 0 0 0,-17 19 2 0 0,0-1 0 0 0,-1 0 0 0 0,1 0 0 0 0,-1 1 0 0 0,1-1 0 0 0,-1 0 0 0 0,0 0 0 0 0,1 0 0 0 0,-1 0 0 0 0,0 0 0 0 0,0 1 0 0 0,1-1 0 0 0,-1 0 0 0 0,0 0 0 0 0,0 0-1 0 0,0 0 1 0 0,0 0 0 0 0,0 0 0 0 0,0 0 0 0 0,0 0 0 0 0,-1 0 0 0 0,1-1 0 0 0,-1 0-26 0 0,0 0-1 0 0,0-1 0 0 0,0 1 1 0 0,-1 0-1 0 0,1 0 1 0 0,0 0-1 0 0,-1 0 1 0 0,-2-2-1 0 0,-4-4-332 0 0,-1 1-1 0 0,-18-12 1 0 0,24 17 221 0 0,-12-8 15 0 0,-1 1-1 0 0,-1 0 0 0 0,0 2 1 0 0,-34-12-1 0 0,-88-31 122 0 0,129 45-1169 0 0,10 5 1132 0 0,0 0 1 0 0,0 0-1 0 0,-1 0 1 0 0,1 0-1 0 0,0 0 1 0 0,0 0-1 0 0,0-1 0 0 0,-1 1 1 0 0,1 0-1 0 0,0 0 1 0 0,0 0-1 0 0,0 0 1 0 0,-1-1-1 0 0,1 1 1 0 0,0 0-1 0 0,0 0 1 0 0,0 0-1 0 0,0-1 1 0 0,0 1-1 0 0,0 0 1 0 0,-1 0-1 0 0,1 0 1 0 0,0-1-1 0 0,0 1 1 0 0,0 0-1 0 0,0 0 1 0 0,0-1-1 0 0,0 1 1 0 0,0 0-1 0 0,0 0 1 0 0,0-1-1 0 0,0 1 1 0 0,0 0-1 0 0,0 0 1 0 0,0 0-1 0 0,0-1 1 0 0,0 1-1 0 0,0 0 1 0 0,1 0-1 0 0,-1-1 0 0 0,0 1 1 0 0,0 0-1 0 0,0 0 1 0 0,0 0-1 0 0,1-1 1 0 0,13-11-987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240 307 8287 0 0,'0'0'191'0'0,"0"0"26"0"0,0 0 9 0 0,3 0-34 0 0,1 0-165 0 0,18-2 60 0 0,-21 2-18 0 0,-1 0 0 0 0,0 0 0 0 0,0 0 0 0 0,1 0 0 0 0,-1 0 0 0 0,0 0 0 0 0,0 0 0 0 0,0-1 0 0 0,1 1 0 0 0,-1 0 0 0 0,0 0 0 0 0,0 0-1 0 0,0 0 1 0 0,1-1 0 0 0,-1 1 0 0 0,0 0 0 0 0,0 0 0 0 0,0 0 0 0 0,0 0 0 0 0,0-1 0 0 0,0 1 0 0 0,1 0 0 0 0,-1 0 0 0 0,0-1 0 0 0,0 1 0 0 0,0 0-1 0 0,0 0 1 0 0,0-1 0 0 0,0 1 0 0 0,0 0 0 0 0,0 0 0 0 0,0 0 0 0 0,0-1 0 0 0,0 1 0 0 0,0 0 0 0 0,0-1 0 0 0,0 1 3119 0 0,-3 0-3155 0 0,1 1-1 0 0,0-1 1 0 0,0 1-1 0 0,0-1 1 0 0,0 1 0 0 0,0 0-1 0 0,0 0 1 0 0,0 0-1 0 0,0 0 1 0 0,0 0 0 0 0,1 0-1 0 0,-1 0 1 0 0,0 1-1 0 0,1-1 1 0 0,-3 3-1 0 0,-24 30 736 0 0,14-16-256 0 0,-99 109 96 0 0,32-44-608 0 0,76-80 0 0 0,8-8 0 0 0,6-9 0 0 0,186-194 0 0 0,-141 155 0 0 0,-21 21 0 0 0,2 1 0 0 0,2 2 0 0 0,0 1 0 0 0,67-36 0 0 0,-94 58 0 0 0,0 1 0 0 0,1 0 0 0 0,0 0 0 0 0,0 1 0 0 0,0 1 0 0 0,1 0 0 0 0,11-2 0 0 0,-8 7 0 0 0,-11 2 0 0 0,-4-3 0 0 0,2 2 69 0 0,0-1-1 0 0,0 1 1 0 0,-1 0 0 0 0,1 0-1 0 0,-1 0 1 0 0,0 0-1 0 0,0 0 1 0 0,0 0-1 0 0,1 5 1 0 0,3 31 1031 0 0,-3-18-838 0 0,0-9-262 0 0,-1-1 0 0 0,-1 1 0 0 0,0-1 0 0 0,0 1 0 0 0,-1 0 0 0 0,0-1 0 0 0,-1 1 0 0 0,-1-1 0 0 0,-6 18 0 0 0,7-24-76 0 0,-1 0 0 0 0,0 0 0 0 0,0 0 1 0 0,-1 0-1 0 0,0-1 0 0 0,0 1 0 0 0,0-1 0 0 0,-5 4 0 0 0,-3 2-570 0 0,-24 15-1 0 0,27-20 645 0 0,0 0 0 0 0,0 0 0 0 0,0-1 0 0 0,-1 0 0 0 0,1 0 0 0 0,-1-1 0 0 0,-17 2 0 0 0,19-4 66 0 0,8-3 56 0 0,0 1 0 0 0,0 0 0 0 0,1-1 0 0 0,-1 1 0 0 0,0 0 0 0 0,1 0 0 0 0,-1-1 0 0 0,0 1 0 0 0,1 0 0 0 0,1-2 0 0 0,7-10-277 0 0,0 2 1 0 0,1-1-1 0 0,1 1 0 0 0,0 0 0 0 0,0 1 0 0 0,19-13 0 0 0,6-5-129 0 0,35-29 286 0 0,2 3 0 0 0,117-65 0 0 0,-162 104 0 0 0,34-13 0 0 0,-49 24 0 0 0,0-1 0 0 0,1 1 0 0 0,-1 1 0 0 0,1 1 0 0 0,15-2 0 0 0,-27 4 0 0 0,0 0 0 0 0,0 0 0 0 0,0 0 0 0 0,0 0 0 0 0,0 0 0 0 0,0 0 0 0 0,1 0 0 0 0,-1 1 0 0 0,0-1 0 0 0,-1 1 0 0 0,1 0 0 0 0,0 0 0 0 0,0-1 0 0 0,0 1 0 0 0,0 0 0 0 0,0 0 0 0 0,-1 1 0 0 0,1-1 0 0 0,-1 0 0 0 0,1 1 0 0 0,-1-1 0 0 0,1 1 0 0 0,-1-1 0 0 0,0 1 0 0 0,1-1 0 0 0,-1 1 0 0 0,0 0 0 0 0,0 0 0 0 0,-1 0 0 0 0,1 0 0 0 0,0-1 0 0 0,0 1 0 0 0,-1 0 0 0 0,1 0 0 0 0,-1 4 0 0 0,1 3 0 0 0,0 0 0 0 0,-1 0 0 0 0,-1 0 0 0 0,1 1 0 0 0,-2-1 0 0 0,-2 14 0 0 0,-1 9 0 0 0,4-25 0 0 0,1-1 0 0 0,-1 1 0 0 0,-1-1 0 0 0,1 1 0 0 0,-1-1 0 0 0,-3 6 0 0 0,-12 20 609 0 0,-2 0 0 0 0,-40 50 0 0 0,28-46-431 0 0,16-18-185 0 0,-14 20 1 0 0,26-34 14 0 0,-1 3-302 0 0,-1-1-1 0 0,-5 15 0 0 0,9-20-213 0 0,1-1-140 0 0,0 0-572 0 0,0 0-253 0 0,3-1-51 0 0,12-5-11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564 495 10135 0 0,'-1'2'231'0'0,"-1"1"-165"0"0,-1 0 1 0 0,0 0-1 0 0,0 0 1 0 0,0-1-1 0 0,0 1 1 0 0,-1-1-1 0 0,1 0 0 0 0,-1 0 1 0 0,1 0-1 0 0,-1 0 1 0 0,-4 1-1 0 0,-47 14 247 0 0,48-16-127 0 0,-20 7 147 0 0,-1-2 0 0 0,1-2 1 0 0,-1 0-1 0 0,0-2 0 0 0,0 0 0 0 0,0-2 0 0 0,0-2 1 0 0,0 0-1 0 0,0-2 0 0 0,-34-9 0 0 0,51 11-121 0 0,1-1 0 0 0,-1-1 0 0 0,-18-9 0 0 0,25 11-127 0 0,0-1 0 0 0,0 1 0 0 0,1-1 0 0 0,-1 0 0 0 0,1 0 0 0 0,0-1 0 0 0,0 1 0 0 0,0-1 0 0 0,0 0-1 0 0,0 1 1 0 0,1-1 0 0 0,-3-5 0 0 0,3 5 59 0 0,0-1 0 0 0,0 0-1 0 0,1 0 1 0 0,-1-1 0 0 0,1 1 0 0 0,0 0-1 0 0,0 0 1 0 0,1 0 0 0 0,0-1-1 0 0,0-8 1 0 0,1 5-65 0 0,0 1 0 0 0,1 0 0 0 0,0 0 0 0 0,1 1 0 0 0,0-1 0 0 0,4-9 0 0 0,6-6-83 0 0,1 0 0 0 0,0 2 0 0 0,24-27 0 0 0,-31 40 30 0 0,9-13-26 0 0,1 1 0 0 0,1 1 0 0 0,1 1 0 0 0,0 0 0 0 0,2 2 0 0 0,34-22 0 0 0,-32 24-249 0 0,2 1 0 0 0,-1 2 0 0 0,49-17 0 0 0,-61 25 166 0 0,-1 1 0 0 0,1-1 0 0 0,-1 2 0 0 0,1-1 0 0 0,0 2 0 0 0,-1 0 0 0 0,1 0 0 0 0,0 1 0 0 0,0 0 0 0 0,-1 1 0 0 0,18 5 0 0 0,-14-2 83 0 0,-1 0 0 0 0,-1 1 0 0 0,1 0 0 0 0,-1 1 0 0 0,0 1 0 0 0,21 15 0 0 0,-29-19 0 0 0,0 1 0 0 0,0-1 0 0 0,-1 1 0 0 0,1 0 0 0 0,-1 1 0 0 0,0-1 0 0 0,0 1 0 0 0,-1 0 0 0 0,0 0 0 0 0,0 0 0 0 0,0 0 0 0 0,-1 1 0 0 0,0-1 0 0 0,0 1 0 0 0,0-1 0 0 0,-1 1 0 0 0,1 8 0 0 0,-2-5 62 0 0,-1-1 1 0 0,0 1-1 0 0,0-1 0 0 0,0 1 0 0 0,-2-1 1 0 0,1 0-1 0 0,-1 1 0 0 0,0-1 0 0 0,-1 0 1 0 0,0-1-1 0 0,0 1 0 0 0,-1-1 0 0 0,0 0 1 0 0,-1 0-1 0 0,-11 13 0 0 0,8-11 29 0 0,-1 0-1 0 0,0-1 1 0 0,0 0-1 0 0,-1-1 1 0 0,0 0-1 0 0,-1-1 1 0 0,1 0 0 0 0,-1-1-1 0 0,-1 0 1 0 0,-22 7-1 0 0,-15-1-90 0 0,-85 9 0 0 0,86-15 0 0 0,2-1 0 0 0,16-1 0 0 0,-63 14 0 0 0,73-12-955 0 0,0-1 0 0 0,0-1 0 0 0,-32 2 0 0 0,54-7-883 0 0,2-7-3280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14 13823 0 0,'7'-13'1500'0'0,"-69"64"-1350"0"0,3 3-1 0 0,-86 99 0 0 0,-168 248 1455 0 0,288-364-1604 0 0,-2 0 0 0 0,-2-2 0 0 0,-54 53 0 0 0,35-41 0 0 0,42-40-216 0 0,6-5-460 0 0,7-3-2231 0 0,-6 1 1932 0 0,16-4-4435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273 297 13823 0 0,'0'0'315'0'0,"0"0"45"0"0,-1 2 21 0 0,-1 5-333 0 0,-1 7 227 0 0,-2-1 1 0 0,1 1-1 0 0,-2-1 1 0 0,-8 17 0 0 0,12-27-202 0 0,0 0 1 0 0,-1 0-1 0 0,1 0 1 0 0,0 0-1 0 0,-1-1 1 0 0,0 1 0 0 0,1-1-1 0 0,-1 1 1 0 0,-5 2-1 0 0,5-4-53 0 0,1 0-1 0 0,0 0 0 0 0,-1 0 0 0 0,1 0 1 0 0,0-1-1 0 0,-1 1 0 0 0,1-1 1 0 0,-1 0-1 0 0,1 1 0 0 0,-1-1 1 0 0,1 0-1 0 0,-1-1 0 0 0,1 1 1 0 0,0 0-1 0 0,-6-2 0 0 0,-3-1 83 0 0,0-1-1 0 0,0 0 0 0 0,1 0 1 0 0,-1-1-1 0 0,1-1 1 0 0,0 0-1 0 0,0 0 0 0 0,1-1 1 0 0,-16-14-1 0 0,21 17-53 0 0,0 0 0 0 0,0-1 0 0 0,0 0-1 0 0,0 0 1 0 0,1 0 0 0 0,-1 0 0 0 0,2-1-1 0 0,-1 1 1 0 0,0-1 0 0 0,1 0 0 0 0,0 0-1 0 0,1 0 1 0 0,-1 0 0 0 0,1 0 0 0 0,0 0-1 0 0,0 0 1 0 0,1 0 0 0 0,0 0 0 0 0,0-1-1 0 0,1-5 1 0 0,0 3 9 0 0,1 0 0 0 0,0 0 1 0 0,0 0-1 0 0,1 1 0 0 0,0-1 0 0 0,0 1 0 0 0,1-1 0 0 0,0 1 0 0 0,1 0 1 0 0,0 1-1 0 0,0-1 0 0 0,0 1 0 0 0,1 0 0 0 0,0 0 0 0 0,1 1 0 0 0,-1 0 0 0 0,1 0 1 0 0,0 0-1 0 0,16-9 0 0 0,0 3-155 0 0,0 1 1 0 0,0 1-1 0 0,1 1 1 0 0,0 1-1 0 0,1 1 1 0 0,37-5 0 0 0,-42 9 52 0 0,-1 2 1 0 0,0 0 0 0 0,0 2 0 0 0,1 0 0 0 0,-1 1 0 0 0,0 1 0 0 0,0 0-1 0 0,-1 2 1 0 0,24 8 0 0 0,-6 3 43 0 0,-1 1 0 0 0,57 39 0 0 0,-84-51 0 0 0,25 17 0 0 0,-31-20 0 0 0,0 0 0 0 0,1 0 0 0 0,-1 0 0 0 0,0 0 0 0 0,0 1 0 0 0,-1-1 0 0 0,1 0 0 0 0,0 1 0 0 0,-1 0 0 0 0,2 3 0 0 0,-2 5 0 0 0,-2-8 0 0 0,0-1 0 0 0,0 0 0 0 0,0 1 0 0 0,0-1 0 0 0,0 0 0 0 0,-1 0 0 0 0,1 0 0 0 0,-1 0 0 0 0,0 0 0 0 0,0 0 0 0 0,0 0 0 0 0,-2 2 0 0 0,-29 19 0 0 0,29-21 0 0 0,-33 19 0 0 0,-80 32 0 0 0,-6 2 0 0 0,-31 17 0 0 0,85-41 0 0 0,25-8-72 0 0,42-21-298 0 0,2-2-118 0 0,0 0-22 0 0,0 0-206 0 0,10-11-2809 0 0,10-8 1493 0 0,5-3-15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17 11975 0 0,'1'-2'267'0'0,"2"-6"-233"0"0,-1 2 3433 0 0,-8 27-2940 0 0,-1 0-1 0 0,-1-1 1 0 0,-1 1-1 0 0,-16 24 1 0 0,6-10-88 0 0,-6 12-337 0 0,-3-1-1 0 0,-1-1 0 0 0,-2-2 1 0 0,-3-1-1 0 0,-50 50 0 0 0,-121 94-101 0 0,97-87 0 0 0,105-96 0 0 0,0-1 0 0 0,0 1 0 0 0,1 0 0 0 0,-1 0 0 0 0,1 0 0 0 0,-1 0 0 0 0,1 0 0 0 0,0 0 0 0 0,0 1 0 0 0,1-1 0 0 0,-1 1 0 0 0,1 0 0 0 0,-1-1 0 0 0,1 1 0 0 0,-1 7 0 0 0,4 1 0 0 0,-1-11-68 0 0,0-1 0 0 0,-1 1 0 0 0,1 0 0 0 0,0 0 0 0 0,0 0 0 0 0,-1-1 0 0 0,1 1 0 0 0,0 0 0 0 0,0-1 0 0 0,0 1-1 0 0,0-1 1 0 0,0 1 0 0 0,0-1 0 0 0,0 0 0 0 0,0 1 0 0 0,0-1 0 0 0,0 0 0 0 0,2 1 0 0 0,11-1-6399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10135 0 0,'-3'1'66'0'0,"-1"0"0"0"0,1 0 0 0 0,0 0 0 0 0,0 0 0 0 0,-1 0 0 0 0,1 1 0 0 0,0-1 0 0 0,0 1 0 0 0,1 0 0 0 0,-1 0 0 0 0,0 0 0 0 0,0 0 0 0 0,-3 5 0 0 0,2-3-45 0 0,1 0 0 0 0,0 0 0 0 0,1 0 0 0 0,-1 1 1 0 0,1 0-1 0 0,0-1 0 0 0,0 1 0 0 0,-2 7 0 0 0,2-1 205 0 0,-1 1 1 0 0,2-1-1 0 0,0 1 1 0 0,0-1-1 0 0,1 1 1 0 0,0 0-1 0 0,4 16 1 0 0,0-7 290 0 0,1 0 0 0 0,1-1 0 0 0,1 1 1 0 0,11 22-1 0 0,45 76 709 0 0,-45-87-896 0 0,24 43-244 0 0,64 157 0 0 0,-101-214-24 0 0,0 0 0 0 0,-1 0 0 0 0,-1 0 0 0 0,-1 0 0 0 0,0 1 0 0 0,-2-1 1 0 0,0 1-1 0 0,-1-1 0 0 0,0 1 0 0 0,-2-1 0 0 0,0 0 0 0 0,-1 0 0 0 0,-1 0 0 0 0,-8 18 0 0 0,7-23 130 0 0,-1 0 0 0 0,-1 0 0 0 0,0-1 0 0 0,0 0 0 0 0,-2 0 0 0 0,1-1 0 0 0,-1 0 0 0 0,-17 13 0 0 0,1-3 232 0 0,-1-1 0 0 0,-48 26 0 0 0,-26 4-341 0 0,-133 46-1 0 0,53-24-82 0 0,150-61-269 0 0,24-9-362 0 0,-1 0 0 0 0,1 1 0 0 0,-10 5 0 0 0,15-7-596 0 0,2-1-858 0 0,0 0-379 0 0,4 1-80 0 0,14 7-15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8287 0 0,'0'0'191'0'0,"0"0"26"0"0,0 0 9 0 0,0 0 42 0 0,0-2-63 0 0,0 1-1 0 0,0 0 1 0 0,0-1 0 0 0,0 1 0 0 0,0 0 0 0 0,0-1 0 0 0,0 1 0 0 0,0 0 0 0 0,1 0 0 0 0,-1-1-1 0 0,1 0 1 0 0,8-5 348 0 0,-6 4-301 0 0,0 1 0 0 0,0 0 0 0 0,0 0 0 0 0,1 0 0 0 0,-1 0 0 0 0,1 0 0 0 0,-1 1 0 0 0,1-1-1 0 0,7-1 1 0 0,43-13 428 0 0,-29 11 116 0 0,-18 3-542 0 0,-1 1 0 0 0,0 0-1 0 0,13-1 1 0 0,150 8-91 0 0,-34-1-161 0 0,-59-7-2 0 0,81-13 0 0 0,-135 13 0 0 0,135-16-6088 0 0,-131 15 1656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1:4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11975 0 0,'0'0'267'0'0,"0"0"42"0"0,0 0 17 0 0,0 0-28 0 0,7-3-186 0 0,19-9 595 0 0,0 1-1 0 0,53-13 0 0 0,58-4 973 0 0,-73 16-973 0 0,-1 0 136 0 0,124-7 0 0 0,-161 18-849 0 0,0 2 1 0 0,0 0 0 0 0,-1 2-1 0 0,1 1 1 0 0,-1 1-1 0 0,0 1 1 0 0,43 17-1 0 0,-60-19-765 0 0,0 1 1 0 0,-1 0-1 0 0,1 1 0 0 0,-1 0 0 0 0,9 10 1 0 0,-8-9-209 0 0,-4-3-1066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48 919 0 0,'2'2'67'0'0,"5"5"-54"0"0,-2 0 58 0 0,-5-5 294 0 0,0-2 122 0 0,0 0 22 0 0,1 2-15 0 0,-1 0 0 0 0,1 1 0 0 0,-1-1-1 0 0,0 1 1 0 0,0-1 0 0 0,0 5-1 0 0,-2-3-35 0 0,-1 0-1 0 0,1 0 1 0 0,-1 0-1 0 0,1 0 0 0 0,-1-1 1 0 0,0 1-1 0 0,-5 4 0 0 0,-9 11 1636 0 0,16-18-1581 0 0,1-1 0 0 0,0 0 0 0 0,0 0 0 0 0,0 0 0 0 0,0 0 0 0 0,0 0 0 0 0,0 0 0 0 0,0 0 0 0 0,0 0 0 0 0,0 0 0 0 0,0 0 0 0 0,0 0 0 0 0,0 0 0 0 0,0 0-68 0 0,1-2-424 0 0,0 0 0 0 0,0 1-1 0 0,1-1 1 0 0,-1 0 0 0 0,0 1 0 0 0,1-1-1 0 0,3-2 1 0 0,-3 2-6 0 0,5-5-14 0 0,1 1 0 0 0,1-1 0 0 0,-1 1 0 0 0,1 1 0 0 0,0-1 0 0 0,14-5 0 0 0,60-18 0 0 0,-37 14 0 0 0,-19 7 0 0 0,0 1 0 0 0,1 1 0 0 0,0 2 0 0 0,39-2 0 0 0,60 6 0 0 0,-122 0 0 0 0,0 0 0 0 0,0 1 0 0 0,0 0 0 0 0,5 2 0 0 0,0 2 0 0 0,-10-4 0 0 0,1 0 0 0 0,-1 1 0 0 0,1-1 0 0 0,-1 0 0 0 0,1 1 0 0 0,-1-1 0 0 0,0 1 0 0 0,0-1 0 0 0,0 1 0 0 0,0-1 0 0 0,0 1 0 0 0,0-1 0 0 0,0 1 0 0 0,0-1 0 0 0,-1 0 0 0 0,1 1 0 0 0,-1-1 0 0 0,1 1 0 0 0,-1-1 0 0 0,1 0 0 0 0,-1 1 0 0 0,0-1 0 0 0,0 0 0 0 0,-1 3 0 0 0,-3 2 0 0 0,1 1 0 0 0,-1-1 0 0 0,-7 7 0 0 0,-9 5 0 0 0,0 0 0 0 0,-40 24 0 0 0,8-7 0 0 0,-216 133 0 0 0,161-106 0 0 0,-35 16-938 0 0,-11 7-116 0 0,146-80 766 0 0,-1-1 0 0 0,1 1 0 0 0,-1-2 0 0 0,-13 5 0 0 0,20-8-154 0 0,1 0 438 0 0,1-1 1 0 0,0 1-1 0 0,0 0 0 0 0,-1 0 1 0 0,1-1-1 0 0,0 1 1 0 0,0 0-1 0 0,0 0 1 0 0,-1-1-1 0 0,1 1 1 0 0,0 0-1 0 0,0-1 1 0 0,0 1-1 0 0,0 0 1 0 0,0-1-1 0 0,0 1 1 0 0,0 0-1 0 0,0-1 1 0 0,0 1-1 0 0,0 0 1 0 0,0-1-1 0 0,0 1 0 0 0,0 0 1 0 0,0-1-1 0 0,0 1 1 0 0,0 0-1 0 0,0-1 1 0 0,0 1-1 0 0,0 0 1 0 0,0-1-1 0 0,0 1 1 0 0,1 0-1 0 0,-1 0 1 0 0,0-1-1 0 0,0 1 1 0 0,0 0-1 0 0,1 0 1 0 0,-1-1-1 0 0,0 1 0 0 0,0 0 1 0 0,1 0-1 0 0,-1-1 1 0 0,0 1-1 0 0,0 0 1 0 0,1 0-1 0 0,-1-1 1 0 0,1 1 3 0 0,7-7 92 0 0,1 0 0 0 0,0 1-1 0 0,0 0 1 0 0,1 0 0 0 0,-1 1 0 0 0,1 1-1 0 0,14-6 1 0 0,-10 5 50 0 0,21-9 193 0 0,1 2-1 0 0,1 1 1 0 0,0 2-1 0 0,69-7 1 0 0,-53 11 162 0 0,0 4 0 0 0,99 9 0 0 0,-135-7-497 0 0,0 2 0 0 0,0 0 0 0 0,0 1 0 0 0,0 1 0 0 0,0 0 0 0 0,21 11 0 0 0,-35-14 0 0 0,0-1 0 0 0,0 1 0 0 0,-1 0 0 0 0,1 1 0 0 0,0-1 0 0 0,-1 0 0 0 0,1 1 0 0 0,-1-1 0 0 0,0 1 0 0 0,0 0 0 0 0,0 0 0 0 0,2 4 0 0 0,0-2 0 0 0,0 3-64 0 0,-3-7-273 0 0,10-3-646 0 0,-4-1 518 0 0,0-1 0 0 0,0 0 0 0 0,-1 0 0 0 0,0 0 0 0 0,1 0 0 0 0,7-9 0 0 0,-3 4-554 0 0,11-9-4099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44 15663 0 0,'0'0'356'0'0,"0"-1"50"0"0,0 0-275 0 0,1-3-64 0 0,9-5 764 0 0,-7 8-672 0 0,-1 0 0 0 0,1-1 0 0 0,0 1 1 0 0,0 0-1 0 0,0 0 0 0 0,0 1 0 0 0,4-1 0 0 0,11-4 372 0 0,30-10-294 0 0,-46 14 134 0 0,5 3 658 0 0,-4 0-414 0 0,-2 6-654 0 0,-2-2 39 0 0,0-1 0 0 0,0 1 0 0 0,-1-1 0 0 0,1 0 0 0 0,-1 0 0 0 0,0 0 0 0 0,0 0 0 0 0,-6 9 0 0 0,-3 2 0 0 0,-15 18 0 0 0,2-3 0 0 0,-23 32 0 0 0,-18 28 0 0 0,49-69 0 0 0,-36 39 0 0 0,26-32 0 0 0,26-29 0 0 0,1 0 0 0 0,-1-1 0 0 0,0 1 0 0 0,0 0 0 0 0,0 0 0 0 0,1 0 0 0 0,-1 0 0 0 0,0 0 0 0 0,0 0 0 0 0,1 0 0 0 0,-1 0 0 0 0,0 0 0 0 0,0 0 0 0 0,0 1 0 0 0,1-1 0 0 0,-1 0 0 0 0,0 0 0 0 0,0 0 0 0 0,1 0 0 0 0,-1 0 0 0 0,0 0 0 0 0,0 0 0 0 0,0 1 0 0 0,0-1 0 0 0,1 0 0 0 0,-1 0 0 0 0,0 0 0 0 0,0 0 0 0 0,0 1 0 0 0,0-1 0 0 0,0 0 0 0 0,1 0 0 0 0,-1 0 0 0 0,0 1 0 0 0,0-1 0 0 0,0 0 0 0 0,0 0 0 0 0,0 0 0 0 0,0 1 0 0 0,0-1 0 0 0,0 0 0 0 0,0 0 0 0 0,0 1 0 0 0,0-1 0 0 0,0 0 0 0 0,0 0 0 0 0,0 0 0 0 0,0 1 0 0 0,0-1 0 0 0,0 0 0 0 0,0 0 0 0 0,0 1 0 0 0,0-1 0 0 0,0 0 0 0 0,-1 0 0 0 0,1 0 0 0 0,0 1 0 0 0,0-1 0 0 0,0 0 0 0 0,0 0 0 0 0,0 0 0 0 0,-1 0 0 0 0,1 1 0 0 0,0-1 0 0 0,0 0 0 0 0,0 0 0 0 0,0 0 0 0 0,-1 0 0 0 0,1 0 0 0 0,6 0 0 0 0,0-1 0 0 0,-1 0 0 0 0,1 0 0 0 0,0 0 0 0 0,-1-1 0 0 0,1 0 0 0 0,10-5 0 0 0,0 0 0 0 0,18-5 0 0 0,109-39 0 0 0,-126 45-13 0 0,1 2 1 0 0,-1 0-1 0 0,1 1 0 0 0,25-2 0 0 0,-41 5-324 0 0,-2 0-138 0 0,0 0-33 0 0,0 0-72 0 0,0 0-285 0 0,0 0-126 0 0,0 0-983 0 0,0 0-3824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13823 0 0,'0'0'315'0'0,"0"0"45"0"0,0 0 21 0 0,0 0-49 0 0,0 0-149 0 0,0 0 194 0 0,0 0 110 0 0,0 0 22 0 0,-1 1-66 0 0,-6 19-352 0 0,-31 66-17 0 0,-32 51 583 0 0,-50 87 734 0 0,91-178-1391 0 0,-35 62 0 0 0,58-94 13 0 0,1 1 0 0 0,-4 15 1 0 0,6-19-143 0 0,1-1 0 0 0,-2 0 1 0 0,1 0-1 0 0,-1-1 0 0 0,-1 1 1 0 0,-7 11-1 0 0,11-18-4354 0 0,-2 6-1565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84 10135 0 0,'-1'1'464'0'0,"-7"10"-147"0"0,0 0 0 0 0,0 1 0 0 0,1 0 0 0 0,1 0 0 0 0,0 0 0 0 0,1 1 0 0 0,0 0 0 0 0,1 0 0 0 0,0 0 0 0 0,1 1-1 0 0,1-1 1 0 0,-2 27 0 0 0,4-29-148 0 0,0-1 0 0 0,1 1 0 0 0,0 0 0 0 0,3 11-1 0 0,-3-19-44 0 0,0 0 0 0 0,0 0 0 0 0,0 0 0 0 0,0 0-1 0 0,1 0 1 0 0,0 0 0 0 0,-1 0 0 0 0,1 0-1 0 0,0-1 1 0 0,0 1 0 0 0,1 0 0 0 0,-1-1-1 0 0,1 0 1 0 0,-1 0 0 0 0,1 0 0 0 0,0 0-1 0 0,4 3 1 0 0,3 0 462 0 0,-1 1-239 0 0,1-1 0 0 0,0 0 0 0 0,15 4 0 0 0,-23-8-274 0 0,0-1 1 0 0,1 1-1 0 0,-1-1 1 0 0,0 1-1 0 0,0-1 1 0 0,1 0-1 0 0,-1 0 1 0 0,0 0-1 0 0,1 0 1 0 0,-1 0-1 0 0,0 0 1 0 0,1-1-1 0 0,-1 1 1 0 0,0-1-1 0 0,0 0 1 0 0,1 0-1 0 0,-1 1 1 0 0,0-1-1 0 0,0-1 1 0 0,0 1-1 0 0,0 0 1 0 0,2-2-1 0 0,10-11-65 0 0,0-1-1 0 0,-1 0 1 0 0,14-22 0 0 0,30-55 962 0 0,-30 47-72 0 0,-4 5-760 0 0,-7 12-539 0 0,26-35 0 0 0,-25 36-1045 0 0,-8 6-4889 0 0,-5 9-103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13823 0 0,'0'0'315'0'0,"0"0"45"0"0,0 0 21 0 0,0 0-49 0 0,1-2-220 0 0,7-8 205 0 0,-7 9-186 0 0,-1 0 356 0 0,2 0 22 0 0,11-6 162 0 0,1 2 0 0 0,1 0 0 0 0,-1 0 0 0 0,1 1 0 0 0,24-2 0 0 0,-8 0-89 0 0,38-9 516 0 0,281-50-52 0 0,-198 39-1046 0 0,126-13 0 0 0,-226 35-76 0 0,124-4 237 0 0,-146 8-401 0 0,0 2 0 0 0,-1 1-1 0 0,54 12 1 0 0,-62-8-1006 0 0,-1 2-4166 0 0,-5 0-1470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13823 0 0,'0'0'315'0'0,"0"0"45"0"0,1-1 21 0 0,19-4 511 0 0,-16 4-204 0 0,6 5 725 0 0,-3-2 122 0 0,9 3-1532 0 0,0-1 1 0 0,-1-1-1 0 0,1 0 0 0 0,19 0 0 0 0,-20-3 38 0 0,0 0 1 0 0,0 0-1 0 0,0-2 0 0 0,21-4 1 0 0,60-20 1005 0 0,-36 9-418 0 0,-44 13-581 0 0,136-33 82 0 0,-107 28-137 0 0,64-4 1 0 0,-102 13 6 0 0,-1-1 0 0 0,1 2 0 0 0,-1-1 0 0 0,1 1 0 0 0,12 3 0 0 0,-18-4 0 0 0,0 0 0 0 0,0 0 0 0 0,0 1 0 0 0,0-1 0 0 0,0 1 0 0 0,0-1 0 0 0,0 0 0 0 0,0 1 0 0 0,0 0 0 0 0,-1-1 0 0 0,1 1 0 0 0,0 0 0 0 0,0-1 0 0 0,0 1 0 0 0,0 0 0 0 0,-1 0 0 0 0,1-1 0 0 0,0 1 0 0 0,-1 0 0 0 0,1 0 0 0 0,-1 0 0 0 0,1 0 0 0 0,-1 0 0 0 0,0 0 0 0 0,1 0 0 0 0,-1 0 0 0 0,0 0 0 0 0,1 0 0 0 0,-1 0 0 0 0,0 0 0 0 0,0 1 0 0 0,0-1 0 0 0,0 0 0 0 0,0 0 0 0 0,0 0 0 0 0,-1 0 0 0 0,1 0 0 0 0,0 0 0 0 0,0 0 0 0 0,-1 0 0 0 0,1 0 0 0 0,-1 0 0 0 0,0 1 0 0 0,-4 7-16 0 0,-1 0 0 0 0,0-1 0 0 0,0 0 0 0 0,-1 0 0 0 0,0 0 0 0 0,-9 7 0 0 0,-3 4-273 0 0,-377 341-1302 0 0,381-348 1600 0 0,1 0-46 0 0,-1 0 0 0 0,2 1-1 0 0,-21 24 1 0 0,35-37-57 0 0,-1 0 0 0 0,0 1 0 0 0,1-1-1 0 0,-1 0 1 0 0,1 0 0 0 0,-1 1 0 0 0,1-1-1 0 0,-1 0 1 0 0,1 0 0 0 0,-1 0 0 0 0,1 1 0 0 0,-1-1-1 0 0,1 0 1 0 0,0 0 0 0 0,-1 0 0 0 0,1 0-1 0 0,0 0 1 0 0,3 0-857 0 0,0 0 0 0 0,0 0 1 0 0,0-1-1 0 0,0 1 0 0 0,8-3 0 0 0,7-4-4212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207 104 10135 0 0,'0'0'231'0'0,"0"0"29"0"0,0 0 19 0 0,0 0 105 0 0,0 0 410 0 0,-8-1 1202 0 0,-42-8 2732 0 0,50 8-4689 0 0,0 1 0 0 0,0 0-1 0 0,-1 0 1 0 0,1 0 0 0 0,0-1-1 0 0,0 1 1 0 0,0 0 0 0 0,0 0-1 0 0,0 0 1 0 0,0-1 0 0 0,0 1 0 0 0,0 0-1 0 0,0 0 1 0 0,0-1 0 0 0,0 1-1 0 0,0 0 1 0 0,0 0 0 0 0,0-1-1 0 0,0 1 1 0 0,0 0 0 0 0,0 0-1 0 0,0-1 1 0 0,0 1 0 0 0,0 0 0 0 0,0 0-1 0 0,0-1 1 0 0,0 1 0 0 0,1 0-1 0 0,-1 0 1 0 0,0 0 0 0 0,0-1-1 0 0,0 1 1 0 0,0 0 0 0 0,0 0 0 0 0,1 0-1 0 0,-1 0 1 0 0,0-1 0 0 0,6-6 538 0 0,5-2-410 0 0,-1 1-1 0 0,1 0 1 0 0,1 1-1 0 0,0 0 1 0 0,0 0-1 0 0,0 2 1 0 0,0-1-1 0 0,1 2 1 0 0,0 0-1 0 0,0 0 1 0 0,0 1-1 0 0,1 1 1 0 0,-1 0-1 0 0,0 1 1 0 0,24 0-1 0 0,-34 2-166 0 0,0-1 0 0 0,0 1 0 0 0,0 0 0 0 0,0 0 0 0 0,0 0 0 0 0,0 0 0 0 0,0 0 0 0 0,-1 0 0 0 0,1 1 0 0 0,0-1 0 0 0,-1 1 0 0 0,1 0 0 0 0,-1 0 0 0 0,0 0 0 0 0,0 0 0 0 0,1 0 0 0 0,-1 1 0 0 0,-1-1 0 0 0,1 1 0 0 0,0-1 0 0 0,-1 1 0 0 0,3 3 0 0 0,-2-1 0 0 0,-1 0 0 0 0,1-1 0 0 0,-1 1 0 0 0,1 0 0 0 0,-1 0 0 0 0,-1 0 0 0 0,1-1 0 0 0,-1 1 0 0 0,0 0 0 0 0,0 0 0 0 0,0 0 0 0 0,-2 9 0 0 0,-1-1-31 0 0,-1-1-1 0 0,0 0 1 0 0,-1-1-1 0 0,0 1 1 0 0,-1-1-1 0 0,0 0 0 0 0,-1 0 1 0 0,0-1-1 0 0,-17 19 1 0 0,2-7-528 0 0,-1-1 0 0 0,-47 33 0 0 0,-15 0 559 0 0,61-41 0 0 0,1 1 0 0 0,1 0 0 0 0,0 2 0 0 0,-20 20 0 0 0,34-28 0 0 0,4-5 0 0 0,0 1 0 0 0,0 1 0 0 0,0-1 0 0 0,1 0 0 0 0,-1 1 0 0 0,-2 5 0 0 0,4-1 0 0 0,3-8 0 0 0,0 0 0 0 0,0 0 0 0 0,0 0 0 0 0,-1 0 0 0 0,1 0 0 0 0,0 0 0 0 0,0-1 0 0 0,0 1 0 0 0,0 0 0 0 0,1 0 0 0 0,-1-1 0 0 0,0 1 0 0 0,0-1 0 0 0,0 1 0 0 0,1-1 0 0 0,-1 1 0 0 0,0-1 0 0 0,0 0 0 0 0,3 1 0 0 0,26 2 0 0 0,11-4 0 0 0,1-1 0 0 0,-1-3 0 0 0,57-13 0 0 0,-35 6 0 0 0,-61 11-14 0 0,184-28 812 0 0,-137 23-194 0 0,91 3 0 0 0,-118 3-579 0 0,44 5-349 0 0,-59-4 66 0 0,0 0 1 0 0,1 1 0 0 0,-2 0 0 0 0,1 0 0 0 0,0 1-1 0 0,13 6 1 0 0,-18-8-111 0 0,9 8-1066 0 0,-5 1-2321 0 0,0 7 1708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10135 0 0,'15'13'231'0'0,"-17"-12"-145"0"0,0-1 1 0 0,0 1-1 0 0,0-1 0 0 0,0 1 1 0 0,0-1-1 0 0,0 0 1 0 0,0 0-1 0 0,-3 0 0 0 0,-18 2-76 0 0,0 0 0 0 0,0 2 0 0 0,1 1 1 0 0,-37 12-1 0 0,35-10-13 0 0,-184 64-1341 0 0,17 3 796 0 0,179-69 552 0 0,-6 2 404 0 0,0 1 0 0 0,0 1 0 0 0,1 1 0 0 0,0 0 0 0 0,1 1 0 0 0,-29 25 0 0 0,43-34-354 0 0,0 0-1 0 0,0 0 1 0 0,0 0 0 0 0,1 0-1 0 0,-1 0 1 0 0,1 1-1 0 0,-1-1 1 0 0,1 0-1 0 0,0 1 1 0 0,0-1 0 0 0,0 1-1 0 0,0-1 1 0 0,1 1-1 0 0,-1 0 1 0 0,0-1-1 0 0,1 1 1 0 0,0 0 0 0 0,0-1-1 0 0,0 5 1 0 0,1-4-24 0 0,0 1 1 0 0,-1-1 0 0 0,2 0 0 0 0,-1 0-1 0 0,0 1 1 0 0,1-1 0 0 0,-1 0-1 0 0,1 0 1 0 0,0-1 0 0 0,0 1-1 0 0,0 0 1 0 0,1-1 0 0 0,-1 1 0 0 0,0-1-1 0 0,4 3 1 0 0,4 2 138 0 0,0 0 1 0 0,0-1 0 0 0,1 0-1 0 0,0 0 1 0 0,0-1-1 0 0,0-1 1 0 0,1 0-1 0 0,0 0 1 0 0,15 2-1 0 0,-5-2-362 0 0,1-1 0 0 0,-1-2 0 0 0,1 0-1 0 0,25-2 1 0 0,-12-4-315 0 0,-1 0-4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11 10135 0 0,'0'0'464'0'0,"0"0"-9"0"0,0 0-223 0 0,0 0 156 0 0,0 0 100 0 0,0 0 21 0 0,0 0-66 0 0,-2 1-294 0 0,-40 36-141 0 0,-38 44 0 0 0,2 11-8 0 0,76-89 15 0 0,-1 1-1 0 0,0 0 0 0 0,1 0 1 0 0,-4 9-1 0 0,6-11 357 0 0,0-1 117 0 0,2 3-352 0 0,0 0 0 0 0,0 0 0 0 0,1 0-1 0 0,-1 0 1 0 0,1-1 0 0 0,-1 1 0 0 0,1-1 0 0 0,0 0 0 0 0,0 0 0 0 0,1 0 0 0 0,-1 0-1 0 0,1 0 1 0 0,-1-1 0 0 0,1 1 0 0 0,0-1 0 0 0,0 0 0 0 0,0 0 0 0 0,0-1 0 0 0,0 1-1 0 0,1-1 1 0 0,4 1 0 0 0,-2 0-11 0 0,1-1-1 0 0,-1 0 0 0 0,0 0 0 0 0,0-1 1 0 0,0 0-1 0 0,1 0 0 0 0,-1-1 1 0 0,0 0-1 0 0,0 0 0 0 0,0-1 1 0 0,0 0-1 0 0,13-4 0 0 0,-11 1-38 0 0,1 0 1 0 0,-1 0-1 0 0,0-1 0 0 0,0 0 0 0 0,9-8 0 0 0,-15 10-210 0 0,1 1 0 0 0,-1-1 0 0 0,0 0 0 0 0,0 0 0 0 0,0 0 0 0 0,0 0 0 0 0,-1-1 0 0 0,0 1 0 0 0,0-1 0 0 0,0 1 1 0 0,0-1-1 0 0,-1 0 0 0 0,2-6 0 0 0,-1-9-262 0 0,-1-1 0 0 0,-2-39 0 0 0,-1 11-2562 0 0,6 3-1464 0 0,-4 42 2876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 10135 0 0,'28'-4'643'0'0,"-20"3"-521"0"0,1-1 1 0 0,-1 1 0 0 0,13 0 0 0 0,-19 1 270 0 0,-2 0 106 0 0,0 0 11 0 0,-1 2-67 0 0,-4 8-420 0 0,-1-1-1 0 0,-1 0 1 0 0,1 0-1 0 0,-1-1 1 0 0,-1 0-1 0 0,0 0 1 0 0,-14 11 0 0 0,-70 44-52 0 0,49-34 42 0 0,24-17 818 0 0,1 2-1 0 0,-20 18 0 0 0,49-26 167 0 0,-5-4-796 0 0,-1-1 0 0 0,0 1 0 0 0,1-1-1 0 0,-1 0 1 0 0,1-1 0 0 0,0 1 0 0 0,9-1 0 0 0,42-6 747 0 0,-41 4-863 0 0,14-3-82 0 0,-1-1 1 0 0,0-2-1 0 0,0 0 0 0 0,36-17 0 0 0,-57 22-25 0 0,-1-1 0 0 0,0 0 0 0 0,0-1 0 0 0,11-8 0 0 0,8-14-3616 0 0,-19 18-2158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41 361 10135 0 0,'0'0'231'0'0,"0"0"29"0"0,-1 1 19 0 0,-2 0-172 0 0,1 1-88 0 0,0-1-1 0 0,0 0 0 0 0,0 0 1 0 0,0 0-1 0 0,0-1 0 0 0,-1 1 0 0 0,1 0 1 0 0,0-1-1 0 0,-1 0 0 0 0,1 1 1 0 0,0-1-1 0 0,-1 0 0 0 0,-3 0 1 0 0,5 0 374 0 0,2-5-181 0 0,0 0 0 0 0,0 0 0 0 0,1 1 0 0 0,0-1 1 0 0,0 0-1 0 0,0 1 0 0 0,0 0 0 0 0,1 0 0 0 0,0-1 0 0 0,0 2 0 0 0,6-7 0 0 0,21-24 12 0 0,1 2 0 0 0,2 1 0 0 0,1 1 0 0 0,51-32 0 0 0,-82 60-224 0 0,117-71 108 0 0,-103 64-52 0 0,1 0 0 0 0,1 2 0 0 0,-1 0-1 0 0,1 1 1 0 0,22-3 0 0 0,-38 8 31 0 0,0 1 1 0 0,1-1-1 0 0,-1 1 1 0 0,0 0 0 0 0,1 0-1 0 0,-1 0 1 0 0,0 1-1 0 0,1-1 1 0 0,-1 1-1 0 0,0 0 1 0 0,0-1-1 0 0,0 1 1 0 0,0 1-1 0 0,1-1 1 0 0,2 2-1 0 0,-4-1-56 0 0,0-1 0 0 0,0 1 0 0 0,0 0 0 0 0,-1 0-1 0 0,1 0 1 0 0,0-1 0 0 0,-1 2 0 0 0,1-1 0 0 0,-1 0 0 0 0,0 0-1 0 0,0 0 1 0 0,0 1 0 0 0,0-1 0 0 0,0 0 0 0 0,0 1 0 0 0,-1-1 0 0 0,1 1-1 0 0,-1-1 1 0 0,0 1 0 0 0,1 3 0 0 0,-1 8 252 0 0,-1 0 1 0 0,0 1 0 0 0,-1-1-1 0 0,0 0 1 0 0,-9 26 0 0 0,2-11-2049 0 0,-24 46 1 0 0,32-73 1252 0 0,1-2 0 0 0,-1 2 0 0 0,-2 8-853 0 0,0 1-3414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12 15663 0 0,'0'0'356'0'0,"-3"-10"860"0"0,2 10-1212 0 0,1 0-1 0 0,-1-1 0 0 0,1 1 0 0 0,-1 0 1 0 0,1 0-1 0 0,-1 0 0 0 0,1 0 1 0 0,-1 0-1 0 0,1-1 0 0 0,-1 1 1 0 0,1 0-1 0 0,-1 0 0 0 0,1 0 1 0 0,-1 0-1 0 0,1 1 0 0 0,-1-1 0 0 0,1 0 1 0 0,-1 0-1 0 0,1 0 0 0 0,-1 0 1 0 0,1 0-1 0 0,-1 1 0 0 0,1-1 1 0 0,-1 0-1 0 0,1 0 0 0 0,0 1 0 0 0,-1-1 1 0 0,1 0-1 0 0,-1 1 0 0 0,1-1 1 0 0,0 0-1 0 0,-1 1 0 0 0,1-1 1 0 0,0 1-1 0 0,-1-1 0 0 0,1 1 1 0 0,0-1-1 0 0,0 0 0 0 0,0 1 0 0 0,-1-1 1 0 0,1 1-1 0 0,0-1 0 0 0,0 1 1 0 0,0 0-1 0 0,-1 0-4 0 0,-147 250 1 0 0,87-151 0 0 0,-138 219 0 0 0,41-68 0 0 0,78-105-75 0 0,-21 32-258 0 0,68-138-2096 0 0,32-39 1438 0 0,1-1-29 0 0,0 0-4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70 118 15663 0 0,'-1'0'719'0'0,"-1"0"-675"0"0,-1 0 1 0 0,1 0 0 0 0,0 0-1 0 0,0 0 1 0 0,0 1-1 0 0,-1-1 1 0 0,1 0-1 0 0,0 1 1 0 0,0 0 0 0 0,0-1-1 0 0,0 1 1 0 0,0 0-1 0 0,0 0 1 0 0,0 0-1 0 0,0 0 1 0 0,1 1 0 0 0,-1-1-1 0 0,0 0 1 0 0,0 1-1 0 0,-1 1 1 0 0,-21 17 71 0 0,24-20-43 0 0,1 1-1 0 0,-1 0 1 0 0,1 0 0 0 0,0 0-1 0 0,-1-1 1 0 0,1 1 0 0 0,0 0-1 0 0,0-1 1 0 0,0 1 0 0 0,0-1-1 0 0,1 1 1 0 0,1 1 47 0 0,1-1 0 0 0,-1 0 0 0 0,1 0-1 0 0,0 0 1 0 0,0 0 0 0 0,0-1 0 0 0,-1 0 0 0 0,1 1 0 0 0,0-2 0 0 0,0 1 0 0 0,0 0 0 0 0,-1-1 0 0 0,6 0-1 0 0,7-4 410 0 0,27-10-1 0 0,-25 8-263 0 0,193-68-100 0 0,-155 56-165 0 0,87-17 0 0 0,-130 32-230 0 0,1 2-1 0 0,0 0 0 0 0,0 1 1 0 0,0 0-1 0 0,27 2 0 0 0,-35 1-323 0 0,-1 0 0 0 0,1 1 1 0 0,-1-1-1 0 0,0 1 0 0 0,0 0 0 0 0,5 4 0 0 0,-1-1-434 0 0,-6-5-547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2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232 132 6447 0 0,'-6'-5'640'0'0,"5"-1"-533"0"0,1 4 274 0 0,0 2 110 0 0,-14 1 703 0 0,0-1 0 0 0,-21 5-1 0 0,34-5-681 0 0,1 0 0 0 0,0 0-69 0 0,38 10 653 0 0,-21-11-593 0 0,1 0 1 0 0,0-2-1 0 0,-1 0 0 0 0,1-1 0 0 0,28-10 1 0 0,-22 7-375 0 0,15-4-115 0 0,2-1-13 0 0,72-29 0 0 0,-97 32-1 0 0,-6 2 0 0 0,-10 7-2 0 0,0-1-1 0 0,1 1 1 0 0,-1 0-1 0 0,0 0 0 0 0,0-1 1 0 0,0 1-1 0 0,1 0 1 0 0,-1-1-1 0 0,0 1 1 0 0,0 0-1 0 0,0-1 1 0 0,0 1-1 0 0,0 0 0 0 0,0-1 1 0 0,1 1-1 0 0,-1 0 1 0 0,0-1-1 0 0,0 1 1 0 0,0 0-1 0 0,0-1 0 0 0,0 1 1 0 0,0 0-1 0 0,-1-1 1 0 0,1 0-1 0 0,-1 0-45 0 0,0 0 0 0 0,0 0 0 0 0,0 1 0 0 0,0-1 0 0 0,0 0 1 0 0,0 0-1 0 0,-1 0 0 0 0,1 1 0 0 0,0-1 0 0 0,-1 1 0 0 0,1-1 0 0 0,0 1 0 0 0,-1-1 0 0 0,1 1 0 0 0,0 0 0 0 0,-1 0 0 0 0,1-1 0 0 0,-2 1 0 0 0,-30-1-825 0 0,31 1 825 0 0,-41 2-1294 0 0,0 2 0 0 0,-81 18 0 0 0,101-15 1371 0 0,0 0 1 0 0,0 1-1 0 0,1 2 1 0 0,0 0-1 0 0,1 1 1 0 0,0 1-1 0 0,-34 27 1 0 0,45-30 250 0 0,1-1-1 0 0,0 1 1 0 0,1 1 0 0 0,0-1 0 0 0,1 1 0 0 0,0 1 0 0 0,0 0 0 0 0,1-1 0 0 0,0 2 0 0 0,1-1-1 0 0,1 1 1 0 0,-5 14 0 0 0,6-11-280 0 0,4-2 0 0 0,0-11 0 0 0,0 0 0 0 0,0 0 0 0 0,0 0 0 0 0,1 0 0 0 0,-1 0 0 0 0,1 0 0 0 0,-1 0 0 0 0,1 0 0 0 0,0 0 0 0 0,0-1 0 0 0,0 1 0 0 0,0-1 0 0 0,0 0 0 0 0,0 1 0 0 0,0-1 0 0 0,0 0 0 0 0,1 0 0 0 0,-1 0 0 0 0,0-1 0 0 0,1 1 0 0 0,-1 0 0 0 0,1-1 0 0 0,1 1 0 0 0,9 0 0 0 0,-1 1 0 0 0,0-2 0 0 0,14 0 0 0 0,104-13-4002 0 0,-127 12 3792 0 0,36-4-4562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4:4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10135 0 0,'-6'1'85'0'0,"1"0"0"0"0,0 0-1 0 0,0 1 1 0 0,0 0 0 0 0,0 0-1 0 0,0 0 1 0 0,0 0 0 0 0,1 1-1 0 0,-1 0 1 0 0,-6 5 0 0 0,-5 3 39 0 0,-28 18-124 0 0,2 2 0 0 0,-45 43 0 0 0,-10 9 0 0 0,-29 22 0 0 0,123-103 59 0 0,1-1 32 0 0,1 0 0 0 0,-1 1 0 0 0,1-1 0 0 0,0 0 0 0 0,-1 1 0 0 0,1-1 0 0 0,0 1 0 0 0,0 0 1 0 0,-2 2-1 0 0,14 1 862 0 0,0-3-931 0 0,-1-1-1 0 0,1-1 1 0 0,-1 1-1 0 0,1-1 1 0 0,-1-1-1 0 0,13-2 1 0 0,-8 1-8 0 0,-4 1-14 0 0,10-1 0 0 0,0 0 0 0 0,0 1 0 0 0,41 4 0 0 0,-51-1 131 0 0,-1-1 0 0 0,1 1 0 0 0,-1 1 0 0 0,0 0 0 0 0,1 0 0 0 0,-1 1 0 0 0,-1 0 0 0 0,1 1-1 0 0,-1 0 1 0 0,11 8 0 0 0,-18-12-96 0 0,-1 1-1 0 0,1 0 1 0 0,-1-1-1 0 0,0 1 1 0 0,0 0-1 0 0,0 0 1 0 0,0 0 0 0 0,0 0-1 0 0,0 0 1 0 0,-1 0-1 0 0,1 0 1 0 0,-1 0-1 0 0,1 0 1 0 0,-1 0-1 0 0,0 1 1 0 0,0-1-1 0 0,0 0 1 0 0,0 3-1 0 0,0-1 55 0 0,0 0-1 0 0,-1 0 0 0 0,0 0 0 0 0,0 0 1 0 0,0-1-1 0 0,0 1 0 0 0,0 0 0 0 0,-1-1 1 0 0,-2 6-1 0 0,-1-2 2 0 0,0-1-1 0 0,0 1 1 0 0,-1-1 0 0 0,0 0-1 0 0,-13 9 1 0 0,-37 23 405 0 0,28-21-411 0 0,-4 2-84 0 0,-52 22 0 0 0,67-34 0 0 0,-9 3-207 0 0,0-1 0 0 0,-1-1-1 0 0,-51 8 1 0 0,77-16 91 0 0,0 0 1 0 0,0 0-1 0 0,0 0 1 0 0,0 0-1 0 0,1 0 1 0 0,-1 0-1 0 0,0 0 1 0 0,0 0-1 0 0,0 0 1 0 0,0 0-1 0 0,0 0 1 0 0,0 0-1 0 0,0-1 1 0 0,1 1-1 0 0,-1 0 0 0 0,-1-1 1 0 0,-2-6-908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86 13823 0 0,'12'-13'379'0'0,"1"2"1"0"0,0-1-1 0 0,21-12 0 0 0,0-2 1048 0 0,-83 61 1449 0 0,-15 11-3096 0 0,58-42 220 0 0,0 1 0 0 0,0 0 0 0 0,0 0 0 0 0,1 1 0 0 0,0 0 0 0 0,0 0 0 0 0,1 0 0 0 0,-8 13 0 0 0,11-17 0 0 0,0-1 0 0 0,0 1 0 0 0,0-1 0 0 0,1 1 0 0 0,-1-1 0 0 0,1 1 0 0 0,-1-1 0 0 0,1 1 0 0 0,-1 0 0 0 0,1-1 0 0 0,0 1 0 0 0,0 0 0 0 0,0 2 0 0 0,0 2 0 0 0,-1-1 0 0 0,1-1 0 0 0,0 0 0 0 0,0 1 0 0 0,1-1 0 0 0,-1 1 0 0 0,1-1 0 0 0,0 0 0 0 0,0 1 0 0 0,0-1 0 0 0,1 0 0 0 0,3 6 0 0 0,0 2 0 0 0,2-1 0 0 0,12 18 0 0 0,-13-22 0 0 0,-1-1 0 0 0,1 0 0 0 0,10 8 0 0 0,-9-9 0 0 0,0 1 0 0 0,-1 0 0 0 0,0 1 0 0 0,0-1 0 0 0,0 1 0 0 0,8 14 0 0 0,-13-19 0 0 0,1 0 0 0 0,-1 0 0 0 0,0 0 0 0 0,0 0 0 0 0,0 0 0 0 0,0 0 0 0 0,0 1 0 0 0,0-1 0 0 0,-1 0 0 0 0,1 1 0 0 0,-1 2 0 0 0,1 3 0 0 0,1-5 3 0 0,-2-2 1 0 0,0 0 0 0 0,1 0-1 0 0,-1 0 1 0 0,0 0-1 0 0,1 0 1 0 0,-1 0 0 0 0,0 0-1 0 0,0-1 1 0 0,0 1 0 0 0,0 0-1 0 0,0 0 1 0 0,0 0-1 0 0,0 0 1 0 0,-1 0 0 0 0,1 0-1 0 0,0 0 1 0 0,0 0 0 0 0,-1 2-1 0 0,0-1 109 0 0,0 0 1 0 0,0 1-1 0 0,0-1 0 0 0,0 0 1 0 0,0 1-1 0 0,-1-1 0 0 0,1 0 1 0 0,-1 0-1 0 0,1 0 0 0 0,-1 0 0 0 0,0 0 1 0 0,0-1-1 0 0,0 1 0 0 0,0 0 1 0 0,0-1-1 0 0,-4 3 0 0 0,-5 2 336 0 0,0-1 1 0 0,-14 6-1 0 0,19-9-286 0 0,-217 99 446 0 0,173-78-672 0 0,48-23-273 0 0,2 0-138 0 0,1-1 275 0 0,0-1 0 0 0,-1 0 0 0 0,1 1 0 0 0,0 0 0 0 0,0-1 0 0 0,0 1 0 0 0,0-1 0 0 0,0 1-1 0 0,0 0 1 0 0,3-2 0 0 0,-2 0-396 0 0,7-6-611 0 0,1 0 1 0 0,13-11-1 0 0,-18 16 843 0 0,31-22-1683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3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384 219 11975 0 0,'0'0'547'0'0,"0"0"-11"0"0,0 2-344 0 0,1 7-190 0 0,0-1 1 0 0,0 1-1 0 0,-1 0 0 0 0,-1 0 1 0 0,0-1-1 0 0,0 1 0 0 0,0-1 1 0 0,-1 1-1 0 0,-3 8 0 0 0,4-13-2 0 0,-1 0 0 0 0,1 0 0 0 0,-1 0 0 0 0,0 0 0 0 0,0 0 0 0 0,-1-1 0 0 0,1 1-1 0 0,-1-1 1 0 0,1 1 0 0 0,-1-1 0 0 0,0 0 0 0 0,0 0 0 0 0,-1 0 0 0 0,1-1 0 0 0,-1 1 0 0 0,1-1 0 0 0,-1 0 0 0 0,0 1-1 0 0,0-2 1 0 0,-4 3 0 0 0,-14 3 9 0 0,11-4 94 0 0,0 1 1 0 0,0-1-1 0 0,0-1 0 0 0,0 0 1 0 0,0 0-1 0 0,0-1 0 0 0,0-1 1 0 0,-13 0-1 0 0,13-1-27 0 0,1-1 0 0 0,0 0 0 0 0,-1-1 0 0 0,1 0 0 0 0,0 0 0 0 0,1-1 0 0 0,-1-1 1 0 0,-9-5-1 0 0,13 6-43 0 0,0 0 0 0 0,0 0 0 0 0,1-1 1 0 0,0 0-1 0 0,0 0 0 0 0,0 0 1 0 0,0-1-1 0 0,1 0 0 0 0,0 1 0 0 0,0-1 1 0 0,1-1-1 0 0,-6-11 0 0 0,7 11-109 0 0,-1 0 0 0 0,1 0 0 0 0,1 1 0 0 0,0-1 0 0 0,-1 0 0 0 0,2 0-1 0 0,-1 0 1 0 0,1-1 0 0 0,0 1 0 0 0,2-7 0 0 0,-1 9 18 0 0,0 1 0 0 0,0-1-1 0 0,0 1 1 0 0,1-1 0 0 0,-1 1 0 0 0,1-1 0 0 0,1 1-1 0 0,-1 0 1 0 0,0 0 0 0 0,1 0 0 0 0,0 1 0 0 0,0-1-1 0 0,0 1 1 0 0,0-1 0 0 0,1 1 0 0 0,4-4 0 0 0,18-9 25 0 0,1 0-1 0 0,1 2 1 0 0,1 1 0 0 0,58-18 0 0 0,-45 19 415 0 0,1 1-1 0 0,0 2 0 0 0,0 3 1 0 0,1 1-1 0 0,0 2 0 0 0,0 2 1 0 0,0 1-1 0 0,57 10 0 0 0,-92-9-294 0 0,0 1-1 0 0,-1 0 0 0 0,1 0 1 0 0,14 7-1 0 0,-22-8-76 0 0,1 0 0 0 0,0 0 0 0 0,0 0 0 0 0,-1 0 0 0 0,1 0 0 0 0,-1 0 0 0 0,1 1 0 0 0,-1-1 0 0 0,1 0-1 0 0,-1 1 1 0 0,0-1 0 0 0,2 3 0 0 0,-3-3-8 0 0,1 0 0 0 0,-1 1 0 0 0,0-1 0 0 0,1 0 0 0 0,-1 0 0 0 0,0 0 1 0 0,0 0-1 0 0,0 1 0 0 0,0-1 0 0 0,0 0 0 0 0,0 0 0 0 0,0 0 0 0 0,0 1 0 0 0,-1-1 0 0 0,1 0 0 0 0,0 0 0 0 0,-1 0 0 0 0,1 0 0 0 0,-1 0 0 0 0,1 0 0 0 0,-1 0 0 0 0,0 2 0 0 0,-3 2-2 0 0,0 1 0 0 0,0-1 0 0 0,-1 0 0 0 0,1 0 0 0 0,-1-1 0 0 0,-10 8 0 0 0,-36 21 0 0 0,38-25 0 0 0,9-6 0 0 0,-173 100 0 0 0,140-83 0 0 0,-1-2 0 0 0,-76 23 0 0 0,83-32-461 0 0,0-1 0 0 0,-44 3-1 0 0,45-15-2131 0 0,31 3-756 0 0,5-7-989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13823 0 0,'0'0'315'0'0,"0"0"45"0"0,0 0 21 0 0,0 0-49 0 0,-1 2-220 0 0,-3 11-109 0 0,-1 1 0 0 0,0-1 0 0 0,-1 0 0 0 0,-14 23 0 0 0,-39 48-5 0 0,45-64 1 0 0,-162 190 1211 0 0,140-170-988 0 0,-31 34-54 0 0,14-17-10 0 0,-54 76 0 0 0,93-114-144 0 0,1 1 0 0 0,1 1 0 0 0,1 0-1 0 0,1 1 1 0 0,1 0 0 0 0,1 0 0 0 0,1 1-1 0 0,-6 29 1 0 0,-3 31-2387 0 0,14-70-3086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0 10135 0 0,'0'0'231'0'0,"0"0"29"0"0,1 2 19 0 0,-1 3-221 0 0,0 1 0 0 0,1-1 0 0 0,-1 0 0 0 0,-1 0 0 0 0,1 0 0 0 0,-1 0 0 0 0,0 0-1 0 0,0 0 1 0 0,-1 0 0 0 0,1 0 0 0 0,-1 0 0 0 0,0 0 0 0 0,-5 7 0 0 0,-3 4 431 0 0,-1 0-1 0 0,-17 19 0 0 0,22-27-406 0 0,-44 42-63 0 0,3-2 421 0 0,-82 97 1149 0 0,-40 65-933 0 0,70-81 587 0 0,7-21-1560 0 0,-13 16-637 0 0,77-87 676 0 0,-35 59 0 0 0,60-91 134 0 0,1-1 0 0 0,0 1 0 0 0,0-1 0 0 0,0 1 0 0 0,1 0 0 0 0,-1 0 0 0 0,1 0 0 0 0,1 0 0 0 0,-2 9 0 0 0,2-12-436 0 0,3-2 149 0 0,-1 0 186 0 0,1 0 1 0 0,0 0-1 0 0,0 0 1 0 0,0-1 0 0 0,0 1-1 0 0,0-1 1 0 0,-1 1-1 0 0,1-1 1 0 0,3-1-1 0 0,17-11-779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78 154 13823 0 0,'-21'5'637'0'0,"17"-5"-574"0"0,0 1 0 0 0,1 0 0 0 0,-1 0 0 0 0,0 0 0 0 0,1 0 0 0 0,-1 0 0 0 0,0 1 0 0 0,1-1 0 0 0,0 1 0 0 0,-1 0 1 0 0,1 0-1 0 0,0 1 0 0 0,0-1 0 0 0,-3 4 0 0 0,4-5 302 0 0,3 1 122 0 0,0-1-397 0 0,0 1 0 0 0,0 0 0 0 0,1-1 0 0 0,-1 1 0 0 0,1-1 0 0 0,-1 1 0 0 0,1-1 0 0 0,-1 0 0 0 0,1 1 0 0 0,0-1 0 0 0,-1 0 0 0 0,1 0 0 0 0,0 0 0 0 0,0 0 1 0 0,0-1-1 0 0,0 1 0 0 0,0 0 0 0 0,0-1 0 0 0,0 1 0 0 0,0-1 0 0 0,3 0 0 0 0,8 1 211 0 0,0 0 0 0 0,17-1 0 0 0,-21-1-116 0 0,45-3 711 0 0,0-3 0 0 0,102-27 0 0 0,-103 21-512 0 0,470-112-648 0 0,-492 120-647 0 0,-22 4-162 0 0,-1-1 1 0 0,1 1 0 0 0,-1-1-1 0 0,16-6 1 0 0,-8-2-975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30 11975 0 0,'24'-29'576'0'0,"-23"28"-250"0"0,-1 1-28 0 0,1 1-268 0 0,-1-1-1 0 0,0 1 1 0 0,0 0-1 0 0,1-1 0 0 0,-1 1 1 0 0,0 0-1 0 0,0 0 1 0 0,0-1-1 0 0,0 1 1 0 0,0 0-1 0 0,0-1 1 0 0,0 1-1 0 0,0 0 0 0 0,0-1 1 0 0,0 1-1 0 0,0 0 1 0 0,0 0-1 0 0,-1 1 1 0 0,-5 15 815 0 0,4-11-706 0 0,-104 265 469 0 0,87-229-528 0 0,-81 171 1280 0 0,97-207-1339 0 0,-37 68 175 0 0,-3-2 0 0 0,-53 69-1 0 0,-154 139-195 0 0,242-272 0 0 0,3-2 0 0 0,-1 0 0 0 0,0 0 0 0 0,0-1 0 0 0,-1 0 0 0 0,0 0 0 0 0,0 0 0 0 0,-10 4 0 0 0,17-8 0 0 0,0-1 0 0 0,-1 0 0 0 0,1 0 0 0 0,0 0 0 0 0,0 1 0 0 0,-1-1 0 0 0,1 0 0 0 0,0 0 0 0 0,-1 0 0 0 0,1 0 0 0 0,0 0 0 0 0,0 0 0 0 0,-1 0 0 0 0,1 0 0 0 0,0 0 0 0 0,-1 0 0 0 0,1 0 0 0 0,0 0 0 0 0,0 0 0 0 0,-1 0 0 0 0,1 0 0 0 0,0 0 0 0 0,-1 0 0 0 0,1 0 0 0 0,0 0 0 0 0,0 0 0 0 0,-1 0 0 0 0,1-1 0 0 0,0 1 0 0 0,-1 0 0 0 0,1 0 0 0 0,0 0 0 0 0,0 0 0 0 0,0-1 0 0 0,-1 1 0 0 0,1 0 0 0 0,0 0 0 0 0,0-1 0 0 0,0-5 0 0 0,0 6 0 0 0,1-5 0 0 0,1 0 0 0 0,0 0 0 0 0,0-1 0 0 0,0 2 0 0 0,1-1 0 0 0,0 0 0 0 0,-1 0 0 0 0,2 1 0 0 0,-1 0 0 0 0,4-5 0 0 0,-1 2 0 0 0,13-16 0 0 0,1 1 0 0 0,1 1 0 0 0,1 1 0 0 0,30-21 0 0 0,104-61 0 0 0,-134 89 0 0 0,45-25 0 0 0,-59 34 0 0 0,0 0 0 0 0,1 1 0 0 0,-1 0 0 0 0,1 1 0 0 0,0 0 0 0 0,12-2 0 0 0,-19 4 10 0 0,1 0 0 0 0,0 0 0 0 0,-1 0 0 0 0,1 0-1 0 0,0 0 1 0 0,0 0 0 0 0,-1 1 0 0 0,1 0 0 0 0,-1-1 0 0 0,1 1-1 0 0,-1 0 1 0 0,1 0 0 0 0,-1 0 0 0 0,1 1 0 0 0,-1-1 0 0 0,0 0-1 0 0,4 4 1 0 0,-4-3 25 0 0,1 1-1 0 0,-1 0 1 0 0,0-1 0 0 0,0 1-1 0 0,-1 0 1 0 0,1 0-1 0 0,0 1 1 0 0,-1-1-1 0 0,0 0 1 0 0,0 0 0 0 0,2 7-1 0 0,-2 4 108 0 0,1-1-1 0 0,-2 1 0 0 0,0 0 1 0 0,0-1-1 0 0,-5 25 0 0 0,2-24-235 0 0,0-1 1 0 0,-1 1-1 0 0,0-1 0 0 0,-1 1 0 0 0,-1-1 1 0 0,0-1-1 0 0,-1 1 0 0 0,0-1 0 0 0,-15 19 0 0 0,15-23-150 0 0,1 0 0 0 0,-1 0-1 0 0,-1-1 1 0 0,1 0-1 0 0,-1-1 1 0 0,-1 0-1 0 0,1 0 1 0 0,-1 0 0 0 0,0-1-1 0 0,0-1 1 0 0,-1 0-1 0 0,1 0 1 0 0,-20 5-1 0 0,27-9-267 0 0,2 0 0 0 0,0 0 0 0 0,3-4 0 0 0,13-14 0 0 0,4-2 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161 146 13823 0 0,'0'0'630'0'0,"0"0"-13"0"0,2 2-393 0 0,0 0-223 0 0,0 1 0 0 0,1-1 1 0 0,-1 0-1 0 0,1 0 0 0 0,-1 0 0 0 0,1 0 1 0 0,0 0-1 0 0,0-1 0 0 0,0 1 0 0 0,0-1 1 0 0,0 0-1 0 0,0 0 0 0 0,0 0 0 0 0,1 0 1 0 0,-1 0-1 0 0,5 0 0 0 0,-1 0 10 0 0,1-1 0 0 0,0 1 0 0 0,-1-2 0 0 0,1 1 0 0 0,0-1 1 0 0,11-2-1 0 0,2-2 337 0 0,0-2 1 0 0,36-15 0 0 0,-48 17-255 0 0,-1 1-1 0 0,0-1 1 0 0,0 0-1 0 0,0-1 1 0 0,-1 1 0 0 0,0-2-1 0 0,0 1 1 0 0,-1-1 0 0 0,8-9-1 0 0,-13 14-93 0 0,0 1 0 0 0,0 0 0 0 0,0-1 0 0 0,0 1 0 0 0,0-1 0 0 0,0 1 0 0 0,-1-1 0 0 0,1 0 0 0 0,-1 1 0 0 0,1-1 0 0 0,-1 0 0 0 0,0 1 0 0 0,1-1 0 0 0,-1 0 0 0 0,0 1 0 0 0,0-1 0 0 0,0 0 0 0 0,0 0 0 0 0,-1 1 0 0 0,1-1 0 0 0,0 0 0 0 0,-1 1 0 0 0,1-1 0 0 0,-1 0 0 0 0,1 1 0 0 0,-1-1 0 0 0,-1-2 0 0 0,0 2 0 0 0,0 0 0 0 0,1 1 0 0 0,-1-1 0 0 0,0 0 0 0 0,0 0 0 0 0,0 1 0 0 0,-1 0 0 0 0,1-1 0 0 0,0 1 0 0 0,-1 0 0 0 0,1 0 0 0 0,0 0 0 0 0,-1 0 0 0 0,1 0 0 0 0,-1 1 0 0 0,1-1 0 0 0,-6 0 0 0 0,-6 1 0 0 0,-1 0 0 0 0,1 0 0 0 0,0 2 0 0 0,-1-1 0 0 0,1 2 0 0 0,0 0 0 0 0,0 1 0 0 0,1 0 0 0 0,-1 1 0 0 0,1 0 0 0 0,0 1 0 0 0,-22 14 0 0 0,18-9 0 0 0,1 1 0 0 0,0 1 0 0 0,1 0 0 0 0,0 1 0 0 0,1 1 0 0 0,0 0 0 0 0,1 1 0 0 0,-14 23 0 0 0,14-18 0 0 0,1-1 0 0 0,2 1 0 0 0,-16 40 0 0 0,24-54 0 0 0,0 1 0 0 0,0-1 0 0 0,1 1 0 0 0,-1-1 0 0 0,1 1 0 0 0,1-1 0 0 0,0 1 0 0 0,0-1 0 0 0,0 1 0 0 0,1 0 0 0 0,0-1 0 0 0,1 1 0 0 0,0-1 0 0 0,0 0 0 0 0,5 13 0 0 0,-4-15-69 0 0,1 0-1 0 0,-1 0 0 0 0,1 0 1 0 0,0 0-1 0 0,0-1 0 0 0,0 0 1 0 0,0 0-1 0 0,1 0 0 0 0,0-1 1 0 0,0 1-1 0 0,0-1 1 0 0,0 0-1 0 0,0 0 0 0 0,1-1 1 0 0,6 3-1 0 0,0-1-453 0 0,1-1 0 0 0,0 0 0 0 0,0 0 0 0 0,0-1 0 0 0,0-1 1 0 0,13 0-1 0 0,34-3-4887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905 121 11975 0 0,'8'-9'183'0'0,"-1"0"-1"0"0,8-12 0 0 0,-14 20-162 0 0,-1 1 0 0 0,1-1 0 0 0,-1 0 0 0 0,0 0 0 0 0,0 0 0 0 0,1 1 0 0 0,-1-1-1 0 0,0 0 1 0 0,0 0 0 0 0,0 0 0 0 0,0 1 0 0 0,0-1 0 0 0,0 0 0 0 0,0 0 0 0 0,0 0 0 0 0,0 0 0 0 0,0 0 0 0 0,-1 1 0 0 0,1-1 0 0 0,0 0 0 0 0,0 0 0 0 0,-1 1-1 0 0,1-1 1 0 0,-1 0 0 0 0,1 0 0 0 0,0 1 0 0 0,-1-1 0 0 0,-1-1 0 0 0,0 0 1 0 0,0 0-1 0 0,-1 0 1 0 0,0 0-1 0 0,1 0 1 0 0,-6-2-1 0 0,3 1 7 0 0,1 1-38 0 0,1 0 1 0 0,-1-1-1 0 0,1 0 1 0 0,-5-5-1 0 0,7 7 34 0 0,1 1 0 0 0,-1-1 0 0 0,1 1 0 0 0,0-1 0 0 0,-1 1 1 0 0,1-1-1 0 0,0 1 0 0 0,-1-1 0 0 0,1 1 0 0 0,0-1 0 0 0,0 1 0 0 0,0-1 0 0 0,-1 1 0 0 0,1-1 0 0 0,0 1 0 0 0,0-1 0 0 0,0 0 0 0 0,0 1 1 0 0,0-1-1 0 0,0 1 0 0 0,0-1 0 0 0,0 0 0 0 0,0 1 0 0 0,0-1 0 0 0,1 1 0 0 0,-1-1 0 0 0,0 1 0 0 0,0-1 0 0 0,0 0 0 0 0,1 1 1 0 0,-1-1-1 0 0,0 1 0 0 0,1-1 0 0 0,-1 1 0 0 0,0 0 0 0 0,1-1 0 0 0,-1 1 0 0 0,1-1 0 0 0,-1 1 0 0 0,1-1 0 0 0,1 0 949 0 0,-2 1 42 0 0,0 0-129 0 0,10 15-548 0 0,-7-9-313 0 0,0 0 0 0 0,-1 1 0 0 0,0-1 1 0 0,-1 0-1 0 0,1 1 0 0 0,-1-1 0 0 0,0 1 0 0 0,-1 0 0 0 0,1-1 0 0 0,-1 1 0 0 0,-1 0 0 0 0,1-1 0 0 0,-1 1 0 0 0,0-1 0 0 0,-1 1 0 0 0,0-1 0 0 0,0 1 0 0 0,-5 10 1 0 0,-175 335 1511 0 0,132-263-1458 0 0,-7 6-78 0 0,-5-3 0 0 0,-135 154 0 0 0,-40 18 0 0 0,213-237-121 0 0,15-17-116 0 0,0 1 0 0 0,-1-1-1 0 0,0-1 1 0 0,0 0-1 0 0,-1 0 1 0 0,-18 11 0 0 0,28-20-1729 0 0,1 0-3830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 11975 0 0,'0'0'547'0'0,"2"0"-11"0"0,5-1-344 0 0,-1-1-97 0 0,-25 1 1722 0 0,0 5-1793 0 0,1 1-1 0 0,0 0 1 0 0,1 1-1 0 0,0 1 1 0 0,-23 12-1 0 0,12-3 133 0 0,0 2-1 0 0,-30 25 1 0 0,36-23 238 0 0,2 0 1 0 0,1 1-1 0 0,-31 44 0 0 0,40-52-366 0 0,-4 6 25 0 0,-13 26 0 0 0,23-39-16 0 0,1 0 1 0 0,0 0-1 0 0,1 0 0 0 0,-1 1 1 0 0,1-1-1 0 0,1 1 1 0 0,-1 0-1 0 0,0 12 1 0 0,1-17 0 0 0,1-1 0 0 0,0 0 0 0 0,0 0 0 0 0,0 0-1 0 0,0 0 1 0 0,0 1 0 0 0,0-1 0 0 0,0 0 0 0 0,1 0 0 0 0,-1 0 0 0 0,0 0 0 0 0,1 0 0 0 0,-1 0 0 0 0,1 0-1 0 0,-1 0 1 0 0,1 0 0 0 0,-1 0 0 0 0,1 0 0 0 0,0 0 0 0 0,-1 0 0 0 0,1 0 0 0 0,0 0 0 0 0,0 0 0 0 0,0 0 0 0 0,0-1-1 0 0,-1 1 1 0 0,1 0 0 0 0,0-1 0 0 0,0 1 0 0 0,0-1 0 0 0,1 1 0 0 0,-1-1 0 0 0,0 0 0 0 0,0 1 0 0 0,0-1-1 0 0,0 0 1 0 0,0 0 0 0 0,0 1 0 0 0,1-1 0 0 0,-1 0 0 0 0,0 0 0 0 0,0 0 0 0 0,0-1 0 0 0,0 1 0 0 0,0 0 0 0 0,3-1-1 0 0,4-1 106 0 0,0-1 1 0 0,0 1-1 0 0,-1-2 0 0 0,15-6 0 0 0,-22 9-104 0 0,25-13 80 0 0,0 0 1 0 0,-1-2-1 0 0,-1-1 0 0 0,-1-1 1 0 0,25-26-1 0 0,-19 17-734 0 0,-19 20 343 0 0,-1 0 0 0 0,0-1 0 0 0,-1 0 0 0 0,0-1 0 0 0,0 0 0 0 0,7-12 0 0 0,-13 19 235 0 0,0 0-1 0 0,0 0 0 0 0,-1 0 1 0 0,1 0-1 0 0,0-1 1 0 0,-1 1-1 0 0,0 0 1 0 0,1 0-1 0 0,-1-1 0 0 0,0 1 1 0 0,0 0-1 0 0,0-1 1 0 0,-1 1-1 0 0,1 0 0 0 0,0 0 1 0 0,-2-3-1 0 0,1 1-69 0 0,0 1 0 0 0,-1-1-1 0 0,0 1 1 0 0,0 0 0 0 0,0 0-1 0 0,0 0 1 0 0,0 0 0 0 0,-1 0 0 0 0,-3-3-1 0 0,0 0-74 0 0,-1 1 0 0 0,0 0 0 0 0,0 0 0 0 0,0 0 0 0 0,-1 1 0 0 0,0 0 0 0 0,-15-5 0 0 0,19 8 130 0 0,0 0-1 0 0,1 1 1 0 0,-1-1 0 0 0,0 1-1 0 0,0 0 1 0 0,0 0-1 0 0,0 0 1 0 0,1 1 0 0 0,-1-1-1 0 0,0 1 1 0 0,0 0-1 0 0,1 0 1 0 0,-1 0 0 0 0,1 1-1 0 0,-1-1 1 0 0,-5 4-1 0 0,7-4 14 0 0,-5 1-471 0 0,5-1-2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16 13823 0 0,'3'-2'-17'0'0,"1"0"193"0"0,-1 0 1 0 0,0 1-1 0 0,1-1 0 0 0,0 1 0 0 0,-1-1 1 0 0,1 1-1 0 0,0 0 0 0 0,6-1 1 0 0,-8 2 199 0 0,-2 0 113 0 0,0 0 20 0 0,0 2-426 0 0,-1-1-1 0 0,1 0 1 0 0,0 0-1 0 0,-1 0 0 0 0,1 0 1 0 0,-1 0-1 0 0,1 0 1 0 0,-1 0-1 0 0,1 0 1 0 0,-1 0-1 0 0,0 0 1 0 0,1 0-1 0 0,-1 0 1 0 0,0 0-1 0 0,0 0 0 0 0,0-1 1 0 0,-1 2-1 0 0,-20 12 281 0 0,16-11-162 0 0,-161 94 466 0 0,-60 36-726 0 0,201-116 59 0 0,1 1 0 0 0,1 2 0 0 0,-42 42 0 0 0,65-61 0 0 0,0 0 0 0 0,0-1 0 0 0,0 1 0 0 0,0 0 0 0 0,0 1 0 0 0,0-1 0 0 0,0 0 0 0 0,1 0 0 0 0,-1 0 0 0 0,0 0 0 0 0,1 1 0 0 0,-1-1 0 0 0,1 0 0 0 0,-1 1 0 0 0,1-1 0 0 0,0 0 0 0 0,-1 1 0 0 0,1-1 0 0 0,0 1 0 0 0,0-1 0 0 0,0 0 0 0 0,0 1 0 0 0,0-1 0 0 0,1 0 0 0 0,-1 1 0 0 0,0-1 0 0 0,1 0 0 0 0,-1 1 0 0 0,0-1 0 0 0,1 0 0 0 0,0 1 0 0 0,-1-1 0 0 0,1 0 0 0 0,0 0 0 0 0,0 0 0 0 0,-1 0 0 0 0,1 0 0 0 0,0 0 0 0 0,0 0 0 0 0,0 0 0 0 0,0 0 0 0 0,0 0 0 0 0,1 0 0 0 0,-1 0 0 0 0,2 0 0 0 0,3 2 0 0 0,0 1 0 0 0,0-1 0 0 0,1-1 0 0 0,-1 1 0 0 0,1-1 0 0 0,0-1 0 0 0,12 3 0 0 0,3-2-836 0 0,-1-1-1 0 0,39-2 1 0 0,-32-3-5303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 13823 0 0,'0'0'315'0'0,"0"0"45"0"0,0 0 21 0 0,0 0-49 0 0,-2-1-220 0 0,-4 1-110 0 0,0-1 0 0 0,0 1 0 0 0,0 1 0 0 0,0-1-1 0 0,0 1 1 0 0,0 0 0 0 0,-7 2 0 0 0,-45 16-4 0 0,29-8 1 0 0,17-6 68 0 0,-1 0 0 0 0,1 1 0 0 0,1 0 1 0 0,-23 16-1 0 0,13-5 226 0 0,-28 27 1 0 0,35-30-66 0 0,1 0 0 0 0,-22 30 1 0 0,32-39-201 0 0,0-1 1 0 0,0 1 0 0 0,1 0 0 0 0,0 0 0 0 0,0 0 0 0 0,0 1-1 0 0,0-1 1 0 0,1 0 0 0 0,0 1 0 0 0,0-1 0 0 0,0 1 0 0 0,1-1 0 0 0,-1 1-1 0 0,2 10 1 0 0,0-14-6 0 0,-1 0 0 0 0,1 0 0 0 0,0-1-1 0 0,0 1 1 0 0,0 0 0 0 0,-1-1 0 0 0,1 1-1 0 0,1-1 1 0 0,-1 1 0 0 0,0-1 0 0 0,0 0-1 0 0,1 1 1 0 0,-1-1 0 0 0,0 0 0 0 0,1 0 0 0 0,-1 0-1 0 0,1 0 1 0 0,0 0 0 0 0,-1 0 0 0 0,1 0-1 0 0,0-1 1 0 0,-1 1 0 0 0,1-1 0 0 0,0 1-1 0 0,2 0 1 0 0,1 0 83 0 0,0 0 0 0 0,1 0 0 0 0,-1-1 0 0 0,0 0 0 0 0,1 0 0 0 0,-1 0 0 0 0,9-1 0 0 0,-1-2 26 0 0,-1-1 0 0 0,1 0 0 0 0,-1-1 0 0 0,14-6 0 0 0,45-30-216 0 0,-63 36 116 0 0,79-50-32 0 0,-79 51 0 0 0,-6 7 0 0 0,-3 3 0 0 0,-5 7-6 0 0,-1 1 0 0 0,1-1 0 0 0,-2-1-1 0 0,0 1 1 0 0,-1-1 0 0 0,-12 14 0 0 0,0 0-352 0 0,20-25-117 0 0,1-1-33 0 0,0 0-72 0 0,0 0-285 0 0,3 0-126 0 0,11-5-29 0 0,3 0-4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66 17503 0 0,'1'-17'645'0'0,"0"11"-390"0"0,0 0 0 0 0,-1 0 0 0 0,0 0 0 0 0,-1-11 0 0 0,-1 11-183 0 0,2 4 299 0 0,0 2 117 0 0,-2 2 21 0 0,-6 8-414 0 0,1 0-1 0 0,0 0 1 0 0,0 1 0 0 0,1 0-1 0 0,-9 22 1 0 0,2-5-55 0 0,-99 223 1266 0 0,38-84-564 0 0,18-51-742 0 0,-6-3 0 0 0,-109 151 0 0 0,163-253-62 0 0,-1 0-142 0 0,1 1 1 0 0,0 0-1 0 0,-7 17 1 0 0,14-28-305 0 0,1-1-72 0 0,0 0-285 0 0,0 0-126 0 0,0 0-711 0 0,2-1-2872 0 0,5-3-1226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36 17503 0 0,'1'-2'803'0'0,"2"-3"-583"0"0,-1 1 0 0 0,1 0 1 0 0,0-1-1 0 0,5-5 0 0 0,1 4-220 0 0,-8 6 0 0 0,-1 0 0 0 0,1 0 0 0 0,-1 0 0 0 0,1 0 0 0 0,-1 0 0 0 0,1 0 0 0 0,-1 0 0 0 0,1 0 0 0 0,-1 0 0 0 0,1 1 0 0 0,-1-1 0 0 0,0 0 0 0 0,1 0 0 0 0,-1 0 0 0 0,1 1 0 0 0,-1-1 0 0 0,1 0 0 0 0,0 1 0 0 0,-1 0 0 0 0,1 0 0 0 0,0 0 0 0 0,0 1 0 0 0,0-1 0 0 0,-1 0 0 0 0,1 1 0 0 0,0-1 0 0 0,-1 0 0 0 0,1 1 0 0 0,-1-1 0 0 0,0 0 0 0 0,0 1 0 0 0,1-1 0 0 0,-1 1 0 0 0,0-1 0 0 0,0 1 0 0 0,0-1 0 0 0,0 0 0 0 0,0 1 0 0 0,-1-1 0 0 0,0 3 0 0 0,-1 4 0 0 0,0-1 0 0 0,-6 13 0 0 0,-29 57 0 0 0,-61 91 0 0 0,81-141 0 0 0,-48 68 0 0 0,-105 119 0 0 0,-17 22 0 0 0,157-193-110 0 0,-208 273-6174 0 0,218-293 670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17503 0 0,'0'0'399'0'0,"0"0"60"0"0,0 0 21 0 0,0 0-59 0 0,2 0-276 0 0,5 2-106 0 0,1 0 0 0 0,-1-1 0 0 0,1 0 0 0 0,-1 0 0 0 0,1-1 0 0 0,7 0 0 0 0,52-7 830 0 0,-39 3-555 0 0,220-26 355 0 0,42-5-794 0 0,-280 34-107 0 0,65-4-261 0 0,-67 5-111 0 0,0 0-1 0 0,0 1 1 0 0,0 0-1 0 0,-1 0 1 0 0,1 1-1 0 0,0 0 0 0 0,7 3 1 0 0,-11-1-1428 0 0,7 14-15 0 0</inkml:trace>
  <inkml:trace contextRef="#ctx0" brushRef="#br0" timeOffset="1">876 182 17503 0 0,'0'0'399'0'0,"0"1"60"0"0,-3 11-100 0 0,-1 0 1 0 0,-6 13 0 0 0,-5 16 66 0 0,10-22-27 0 0,-2 0-1 0 0,0 0 1 0 0,-2 0 0 0 0,0-1 0 0 0,0 0 0 0 0,-2-1 0 0 0,0 0-1 0 0,-20 22 1 0 0,16-24-1113 0 0,-1-1 0 0 0,0-1 0 0 0,-34 21 0 0 0,33-26 160 0 0,13-7-4269 0 0,9-9 3288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0,'0'0'256'0'0,"0"0"64"0"0,0 0 0 0 0,2 11 32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17503 0 0,'0'0'399'0'0,"0"0"60"0"0,0 0 21 0 0,-2 2-59 0 0,-62 59-241 0 0,2-3-263 0 0,-118 87-1845 0 0,137-110 2241 0 0,39-31-242 0 0,0 0-1 0 0,0 1 0 0 0,1-1 1 0 0,-1 1-1 0 0,1-1 0 0 0,0 1 1 0 0,-3 7-1 0 0,5-10 438 0 0,3 2 61 0 0,-1-1-578 0 0,8 6 57 0 0,-7-8 22 0 0,0 1 0 0 0,0 0 0 0 0,0-1 0 0 0,0 0 0 0 0,0 1 0 0 0,0-1 0 0 0,1 0 0 0 0,-1 0 0 0 0,1 0 0 0 0,-1 0 0 0 0,0-1 0 0 0,1 1 0 0 0,-1-1 0 0 0,1 0 0 0 0,-1 1 0 0 0,1-1 0 0 0,0 0 0 0 0,-1 0 0 0 0,1-1-1 0 0,-1 1 1 0 0,1 0 0 0 0,-1-1 0 0 0,1 0 0 0 0,2 0 0 0 0,-1-1-50 0 0,0 0 0 0 0,-1 0 0 0 0,1 0 0 0 0,-1-1 0 0 0,1 1 0 0 0,-1-1 0 0 0,0 1 0 0 0,0-1 0 0 0,0 0 0 0 0,-1 0-1 0 0,1-1 1 0 0,-1 1 0 0 0,1 0 0 0 0,2-7 0 0 0,13-23-20 0 0,27-35 0 0 0,-34 51 0 0 0,-2 5-178 0 0,0 1 0 0 0,1 0 0 0 0,14-13 0 0 0,16-10-3312 0 0,-24 22 1956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68 259 10135 0 0,'0'0'464'0'0,"0"2"-9"0"0,-3 12-131 0 0,0 0 1 0 0,-2 0-1 0 0,1-1 1 0 0,-2 0-1 0 0,0 0 0 0 0,-14 23 1 0 0,9-16 557 0 0,3 0 142 0 0,7-18-512 0 0,1-2 0 0 0,0 0 0 0 0,0 0 68 0 0,0 0 286 0 0,2-2 124 0 0,184-122 1712 0 0,83-59-1088 0 0,-241 164-1614 0 0,1 2 0 0 0,47-20 0 0 0,-57 29 0 0 0,0 1 0 0 0,1 1 0 0 0,0 1 0 0 0,0 0 0 0 0,26-1 0 0 0,-25 6 0 0 0,-20 0 0 0 0,0 0 0 0 0,0 0 0 0 0,0 0 0 0 0,0 0 0 0 0,0 1 0 0 0,0-1 0 0 0,0 0 0 0 0,0 1 0 0 0,0-1 0 0 0,0 1 0 0 0,2 0 0 0 0,-2 0 0 0 0,-1 0 0 0 0,1 0 0 0 0,-1 0 0 0 0,1 0 0 0 0,-1 0 0 0 0,1 0 0 0 0,-1 0 0 0 0,1 0 0 0 0,-1 1 0 0 0,0-1 0 0 0,0 0 0 0 0,0 0 0 0 0,1 0 0 0 0,-1 0 0 0 0,0 0 0 0 0,0 1 0 0 0,-1-1 0 0 0,1 0 0 0 0,0 0 0 0 0,-1 2 0 0 0,-8 24 0 0 0,-10 13 0 0 0,-31 47 0 0 0,-4 5 0 0 0,45-74 0 0 0,1 1 0 0 0,1 0 0 0 0,-7 24 0 0 0,13-39-33 0 0,0 0-1 0 0,0 0 1 0 0,1 0-1 0 0,0 1 1 0 0,0 7-1 0 0,0-11-79 0 0,0 0 0 0 0,0 0 0 0 0,0 0 1 0 0,0 0-1 0 0,1 0 0 0 0,-1 0 0 0 0,0 0 0 0 0,1 0 0 0 0,-1 0 0 0 0,1 0 0 0 0,-1 0 0 0 0,1 0 0 0 0,-1-1 1 0 0,1 1-1 0 0,0 0 0 0 0,-1 0 0 0 0,1 0 0 0 0,0-1 0 0 0,0 1 0 0 0,-1 0 0 0 0,1-1 0 0 0,0 1 0 0 0,0-1 1 0 0,0 1-1 0 0,0-1 0 0 0,0 1 0 0 0,0-1 0 0 0,0 1 0 0 0,1-1 0 0 0,25 0-1909 0 0,9-7-24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15663 0 0,'0'0'356'0'0,"0"0"50"0"0,0 0 20 0 0,0 0-42 0 0,-2 0-250 0 0,-21 6-47 0 0,0 1 1 0 0,0 1 0 0 0,-24 13 0 0 0,41-18 11 0 0,-242 122 1505 0 0,153-68-1604 0 0,80-46 0 0 0,0 0 0 0 0,1 1 0 0 0,-25 26 0 0 0,38-37 45 0 0,0 0-1 0 0,0 1 1 0 0,0-1-1 0 0,0 0 1 0 0,0 1-1 0 0,0-1 0 0 0,0 1 1 0 0,0-1-1 0 0,0 1 1 0 0,1-1-1 0 0,-1 1 1 0 0,1 0-1 0 0,-1-1 1 0 0,1 1-1 0 0,0 0 1 0 0,0-1-1 0 0,0 1 1 0 0,0 0-1 0 0,0 0 0 0 0,0 2 1 0 0,1-3 1 0 0,-1 1-1 0 0,1-1 1 0 0,0 0 0 0 0,0 0 0 0 0,0 1-1 0 0,0-1 1 0 0,0 0 0 0 0,0 0 0 0 0,0 0 0 0 0,0 0-1 0 0,0 0 1 0 0,0 0 0 0 0,0 0 0 0 0,1 0-1 0 0,-1-1 1 0 0,0 1 0 0 0,1 0 0 0 0,-1-1-1 0 0,1 1 1 0 0,-1-1 0 0 0,1 0 0 0 0,-1 1-1 0 0,3-1 1 0 0,6 1-42 0 0,0 0-1 0 0,0-1 0 0 0,-1 0 1 0 0,1 0-1 0 0,9-3 0 0 0,6 1 65 0 0,1-2 130 0 0,0 0-1 0 0,1-2 1 0 0,-2-1 0 0 0,1-1-1 0 0,-1-1 1 0 0,0-1-1 0 0,-1-1 1 0 0,0-2 0 0 0,40-27-1 0 0,-57 35-226 0 0,1-2-1 0 0,-1 1 0 0 0,0-1 1 0 0,0 0-1 0 0,-1 0 0 0 0,0-1 1 0 0,0 1-1 0 0,-1-1 0 0 0,6-11 1 0 0,-1-2-1955 0 0,-1 0-1 0 0,11-38 1 0 0,-15 45 449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688 666 11975 0 0,'11'4'902'0'0,"1"-4"-782"0"0,0 0 0 0 0,0 1 1 0 0,22 5-1 0 0,-33-6 245 0 0,-1 1-200 0 0,0 1-1 0 0,1-1 0 0 0,-1 1 0 0 0,1-1 1 0 0,0 0-1 0 0,-1 0 0 0 0,1 1 0 0 0,0-1 1 0 0,0 0-1 0 0,0 0 0 0 0,-1 0 0 0 0,1 0 1 0 0,0 0-1 0 0,2 1 0 0 0,13 12 928 0 0,-14-14-927 0 0,-1 1 0 0 0,1 0-1 0 0,-1-1 1 0 0,1 1 0 0 0,-1-1 0 0 0,1 1-1 0 0,0-1 1 0 0,-1 0 0 0 0,1 1-1 0 0,-1-1 1 0 0,1 0 0 0 0,0 0 0 0 0,-1 0-1 0 0,1-1 1 0 0,0 1 0 0 0,-1 0 0 0 0,1 0-1 0 0,1-2 1 0 0,3 0-36 0 0,-1 0 0 0 0,1-1 0 0 0,7-5-1 0 0,-2 1 254 0 0,14-7-338 0 0,-2-2 0 0 0,0 0 0 0 0,0-2 0 0 0,-2-1 0 0 0,0 0-1 0 0,-2-2 1 0 0,30-38 0 0 0,-13 8 432 0 0,-2-1 0 0 0,39-83-1 0 0,-44 77-1269 0 0,48-107 31 0 0,-76 160 763 0 0,1 1 0 0 0,-1 0 0 0 0,1-1 0 0 0,-1 1 0 0 0,-1 0 0 0 0,2-7 0 0 0,-2 11-6 0 0,0 0 1 0 0,0-1-1 0 0,0 1 0 0 0,0 0 0 0 0,0 0 0 0 0,0-1 0 0 0,0 1 1 0 0,0 0-1 0 0,0-1 0 0 0,0 1 0 0 0,0 0 0 0 0,0-1 1 0 0,0 1-1 0 0,0 0 0 0 0,0 0 0 0 0,0-1 0 0 0,0 1 0 0 0,0 0 1 0 0,0-1-1 0 0,-1 1 0 0 0,1 0 0 0 0,0 0 0 0 0,0-1 1 0 0,0 1-1 0 0,0 0 0 0 0,-1 0 0 0 0,1-1 0 0 0,0 1 1 0 0,0 0-1 0 0,0 0 0 0 0,-1 0 0 0 0,1 0 0 0 0,0-1 0 0 0,0 1 1 0 0,-1 0-1 0 0,1 0 0 0 0,0 0 0 0 0,0 0 0 0 0,-1 0 1 0 0,-3 2-205 0 0,-13 8-21 0 0,1 1 0 0 0,0 1 0 0 0,1 0 1 0 0,0 1-1 0 0,-22 27 0 0 0,-1-1 10 0 0,-161 163 221 0 0,153-152 0 0 0,-75 107 0 0 0,84-107 0 0 0,-28 48 628 0 0,-77 155 0 0 0,8-11 92 0 0,54-122-702 0 0,67-102-19 0 0,-1-2 1 0 0,-1 0 0 0 0,-1 0-1 0 0,-27 20 1 0 0,-181 153 0 0 0,211-176-1054 0 0,7-4-3798 0 0,5-8-1834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21191 0 0,'0'0'480'0'0,"0"0"-418"0"0,-1 0 0 0 0,1 0-1 0 0,0 0 1 0 0,0 0 0 0 0,0 0 0 0 0,0 0-1 0 0,0 0 1 0 0,0 0 0 0 0,0 0 0 0 0,-1 0-1 0 0,1 0 1 0 0,0-1 0 0 0,0 1 0 0 0,0 0-1 0 0,0 0 1 0 0,0 0 0 0 0,0 0 0 0 0,0 0-1 0 0,0 0 1 0 0,0 0 0 0 0,0-1 0 0 0,0 1-1 0 0,0 0 1 0 0,-1 0 0 0 0,1 0 0 0 0,0 0-1 0 0,0 0 1 0 0,0-1 0 0 0,0 1 0 0 0,0 0-1 0 0,0 0 1 0 0,0 0 0 0 0,1 0 0 0 0,-1 0-1 0 0,0-1 1 0 0,0 1 0 0 0,0 0 0 0 0,0 0-1 0 0,0 0 1 0 0,0 0 0 0 0,0 0 0 0 0,0 0-1 0 0,0-1 1 0 0,0 1 0 0 0,12 1 155 0 0,0 1 1 0 0,-1 0-1 0 0,16 4 0 0 0,9 3 31 0 0,137 15-248 0 0,-133-22 0 0 0,0-1 0 0 0,55-5 0 0 0,-74 1-110 0 0,18 0-1254 0 0,0-3 0 0 0,46-12 0 0 0,-44 5-170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391 779 10135 0 0,'-42'7'770'0'0,"51"-7"-622"0"0,27-1-10 0 0,-12-1 251 0 0,-14 2 27 0 0,-1 0 1 0 0,0-1-1 0 0,0-1 0 0 0,0 1 1 0 0,0-1-1 0 0,0-1 0 0 0,0 0 1 0 0,0 0-1 0 0,10-6 0 0 0,15-12 476 0 0,-2 3 6 0 0,-1-2-1 0 0,48-40 0 0 0,-37 20-184 0 0,-3-1 0 0 0,68-92 0 0 0,-75 86-1370 0 0,-2-2 0 0 0,46-104 0 0 0,-71 141 707 0 0,2-4-158 0 0,0-1 1 0 0,6-27-1 0 0,-12 40 4 0 0,0 0 0 0 0,-1-1-1 0 0,1 1 1 0 0,-1 0-1 0 0,0 0 1 0 0,0 0-1 0 0,0 0 1 0 0,0 0 0 0 0,-1-1-1 0 0,0 1 1 0 0,0 0-1 0 0,0 0 1 0 0,0 0 0 0 0,-1 0-1 0 0,1 1 1 0 0,-5-8-1 0 0,6 10 105 0 0,-1 0-1 0 0,0 0 0 0 0,1 1 0 0 0,-1-1 1 0 0,0 0-1 0 0,0 0 0 0 0,0 0 0 0 0,0 1 1 0 0,0-1-1 0 0,0 1 0 0 0,0-1 1 0 0,0 1-1 0 0,0-1 0 0 0,0 1 0 0 0,0-1 1 0 0,0 1-1 0 0,0 0 0 0 0,0 0 0 0 0,0-1 1 0 0,0 1-1 0 0,-3 0 0 0 0,2 0 1 0 0,-1 1-1 0 0,1-1 1 0 0,-1 1 0 0 0,1 0-1 0 0,-1-1 1 0 0,1 1-1 0 0,-1 0 1 0 0,1 1 0 0 0,-3 1-1 0 0,-3 2 2 0 0,1 0 0 0 0,-1 1 0 0 0,1 0-1 0 0,-8 10 1 0 0,-7 12-1 0 0,1 1 0 0 0,2 1 0 0 0,1 1 0 0 0,-17 40 0 0 0,-7 10 0 0 0,-115 170 0 0 0,129-214 0 0 0,-34 34 0 0 0,38-45 0 0 0,2 1 0 0 0,0 0 0 0 0,-21 37 0 0 0,19-19 366 0 0,3 0-1 0 0,1 2 0 0 0,3 0 1 0 0,-20 84-1 0 0,23-77-282 0 0,-26 69-1 0 0,32-105-263 0 0,0-1 0 0 0,-2 0 0 0 0,0 0 0 0 0,-1-1 0 0 0,0 0 0 0 0,-2-1 0 0 0,0-1-1 0 0,0 0 1 0 0,-1 0 0 0 0,-26 18 0 0 0,39-32 181 0 0,-2 3 0 0 0,-1-1 0 0 0,1 1 0 0 0,-1-1 0 0 0,0 0 0 0 0,1 0 0 0 0,-1 0 0 0 0,0-1 0 0 0,0 1 0 0 0,-1-1 0 0 0,1 0 0 0 0,0 0 0 0 0,0-1 0 0 0,-6 1 0 0 0,9-1-61 0 0,-1 0-1 0 0,1 0 1 0 0,-1 0-1 0 0,1 0 0 0 0,-1 0 1 0 0,1-1-1 0 0,-1 1 1 0 0,1 0-1 0 0,-1-1 1 0 0,1 1-1 0 0,-1-1 1 0 0,1 0-1 0 0,0 1 0 0 0,-1-1 1 0 0,1 0-1 0 0,0 0 1 0 0,0 0-1 0 0,-2-2 1 0 0,-13-18-1619 0 0,14 18 657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76 11975 0 0,'-24'9'851'0'0,"20"-8"-805"0"0,1 0 0 0 0,-1 0 0 0 0,1 0 0 0 0,-1 1 0 0 0,1-1 1 0 0,0 1-1 0 0,0 0 0 0 0,0 0 0 0 0,-3 3 0 0 0,2-2-30 0 0,1 1 0 0 0,-1 0-1 0 0,1 0 1 0 0,0 0-1 0 0,0 1 1 0 0,1-1 0 0 0,-1 1-1 0 0,1-1 1 0 0,0 1-1 0 0,-1 5 1 0 0,2-8 41 0 0,1-1 0 0 0,-1 0 0 0 0,1 1 0 0 0,0-1 1 0 0,-1 1-1 0 0,1-1 0 0 0,0 1 0 0 0,0-1 0 0 0,0 0 0 0 0,0 1 0 0 0,0-1 0 0 0,1 1 0 0 0,-1-1 1 0 0,0 0-1 0 0,1 1 0 0 0,-1-1 0 0 0,1 1 0 0 0,-1-1 0 0 0,1 0 0 0 0,0 0 0 0 0,-1 1 0 0 0,1-1 0 0 0,0 0 1 0 0,0 0-1 0 0,0 0 0 0 0,0 0 0 0 0,0 0 0 0 0,0 0 0 0 0,0 0 0 0 0,0 0 0 0 0,0 0 0 0 0,1-1 1 0 0,-1 1-1 0 0,0 0 0 0 0,0-1 0 0 0,1 1 0 0 0,-1-1 0 0 0,1 1 0 0 0,1-1 0 0 0,7 2 208 0 0,-1-1 0 0 0,1 0 0 0 0,0 0 0 0 0,0-1 0 0 0,-1 0 0 0 0,1-1-1 0 0,0 0 1 0 0,0-1 0 0 0,14-4 0 0 0,12-5 543 0 0,41-20 1 0 0,-16 6 45 0 0,113-27-196 0 0,-61 20-1584 0 0,-101 29 720 0 0,71-22-1523 0 0,-26 13-2493 0 0,-39 8-1233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87 15663 0 0,'-9'0'762'0'0,"5"2"-582"0"0,0-1 1 0 0,0 0-1 0 0,0 1 1 0 0,1 0 0 0 0,-1 0-1 0 0,0 0 1 0 0,1 0 0 0 0,-1 1-1 0 0,1-1 1 0 0,-1 1-1 0 0,1 0 1 0 0,0 0 0 0 0,1 0-1 0 0,-1 1 1 0 0,0-1-1 0 0,1 0 1 0 0,0 1 0 0 0,-1 0-1 0 0,2 0 1 0 0,-1-1 0 0 0,0 1-1 0 0,1 0 1 0 0,-1 0-1 0 0,1 1 1 0 0,1-1 0 0 0,-1 0-1 0 0,0 0 1 0 0,1 0 0 0 0,0 8-1 0 0,0-10-98 0 0,1 0-1 0 0,0-1 1 0 0,-1 1-1 0 0,1 0 1 0 0,0 0-1 0 0,0-1 1 0 0,0 1 0 0 0,0 0-1 0 0,1-1 1 0 0,-1 1-1 0 0,0-1 1 0 0,1 0-1 0 0,-1 1 1 0 0,0-1-1 0 0,1 0 1 0 0,0 0 0 0 0,-1 0-1 0 0,1 0 1 0 0,3 1-1 0 0,1 1 112 0 0,0 0 0 0 0,1 0 0 0 0,-1-1 0 0 0,9 2 0 0 0,3-1-78 0 0,-1-1 1 0 0,1 0-1 0 0,0-2 0 0 0,0 0 1 0 0,33-5-1 0 0,-14-1 103 0 0,64-20 0 0 0,85-49-218 0 0,-117 45 0 0 0,74-21 0 0 0,-76 29 0 0 0,-8 7 15 0 0,-19 6-94 0 0,-38 8-258 0 0,-2 1-138 0 0,-6 11-749 0 0,3-8 773 0 0,-1 0-1 0 0,1 0 0 0 0,-1 0 1 0 0,1-1-1 0 0,-1 1 1 0 0,-5 2-1 0 0,3-1 88 0 0,-39 22-1668 0 0,-2-2-15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100 254 15663 0 0,'0'0'719'0'0,"0"0"-20"0"0,0 1-449 0 0,4 18 22 0 0,-1 0-1 0 0,-2 1 1 0 0,0-1-1 0 0,0 0 1 0 0,-2 1-1 0 0,-1-1 1 0 0,-4 23-1 0 0,3-28-284 0 0,-1 0 0 0 0,0-1 0 0 0,-1 0 0 0 0,0 0 0 0 0,-1 0 0 0 0,0-1 0 0 0,-1 1-1 0 0,-1-1 1 0 0,0-1 0 0 0,-10 12 0 0 0,16-21-292 0 0,0 0-1 0 0,-1 0 0 0 0,1 0 1 0 0,-1-1-1 0 0,0 1 0 0 0,1-1 1 0 0,-6 3-1 0 0,7-4-5833 0 0</inkml:trace>
  <inkml:trace contextRef="#ctx0" brushRef="#br0" timeOffset="1">428 0 8287 0 0,'0'0'184'0'0,"0"0"40"0"0,0 11 0 0 0,-2 0 8 0 0,2-11-232 0 0,4 12 0 0 0,6 15 0 0 0,-1-3 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58 448 15663 0 0,'0'0'719'0'0,"0"0"-20"0"0,-7-4-421 0 0,0 0-156 0 0,5 3-4 0 0,0 0 0 0 0,0 0-1 0 0,0 0 1 0 0,0 0 0 0 0,1 0 0 0 0,-1-1 0 0 0,0 1 0 0 0,1 0 0 0 0,-1-1 0 0 0,1 0 0 0 0,-1 1 0 0 0,1-1 0 0 0,0 0 0 0 0,-1 0 0 0 0,1 1 0 0 0,0-1-1 0 0,0 0 1 0 0,1 0 0 0 0,-2-4 0 0 0,-5-15 818 0 0,6 18-860 0 0,0 0-1 0 0,0 0 1 0 0,0 0-1 0 0,0-1 1 0 0,0 1-1 0 0,1 0 1 0 0,0 0 0 0 0,-1-5-1 0 0,2-4-73 0 0,1 0 0 0 0,-1 0 0 0 0,2 0 0 0 0,0 1 0 0 0,0-1 0 0 0,1 1 0 0 0,1 0 0 0 0,10-21 0 0 0,-6 18-3 0 0,0 1 1 0 0,1-1 0 0 0,1 2 0 0 0,0-1-1 0 0,25-20 1 0 0,-16 15-118 0 0,1 1-1 0 0,1 2 1 0 0,1 0-1 0 0,0 1 1 0 0,1 1-1 0 0,35-13 1 0 0,-52 24-646 0 0,0 0 0 0 0,0 0 0 0 0,11 0 0 0 0,0 0-5719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28 11975 0 0,'0'0'267'0'0,"0"0"42"0"0,0 0 17 0 0,0-1-28 0 0,0-5-196 0 0,3-1-21 0 0,6-5 1981 0 0,-7 10-715 0 0,-6 8-739 0 0,-28 21-608 0 0,0-2 0 0 0,-1-1 0 0 0,-43 24 0 0 0,74-47 0 0 0,-127 75 0 0 0,119-69 0 0 0,5-1-64 0 0,5-5 26 0 0,0-1 0 0 0,0 1 1 0 0,0-1-1 0 0,0 1 0 0 0,1-1 0 0 0,-1 1 0 0 0,0-1 0 0 0,0 0 0 0 0,1 1 0 0 0,-1-1 0 0 0,0 1 1 0 0,1-1-1 0 0,-1 0 0 0 0,1 1 0 0 0,-1-1 0 0 0,0 0 0 0 0,1 1 0 0 0,0-1 0 0 0,-1 1-54 0 0,27 19-357 0 0,-22-17 375 0 0,0 1 0 0 0,0-1 0 0 0,-1 1 0 0 0,1 0 0 0 0,-1 0 0 0 0,0 1-1 0 0,0-1 1 0 0,6 10 0 0 0,1 2 74 0 0,-9-14 0 0 0,0 0 0 0 0,0 1 0 0 0,-1-1 0 0 0,1 1 0 0 0,-1-1 0 0 0,1 1 0 0 0,-1 0 0 0 0,0 0 0 0 0,0 0 0 0 0,1 5 0 0 0,-1-2 10 0 0,0 3 141 0 0,0 1 0 0 0,0 0 1 0 0,-1 11-1 0 0,-1-18-100 0 0,1 0 0 0 0,0 0 1 0 0,-1 0-1 0 0,0 0 0 0 0,0 0 1 0 0,0 0-1 0 0,0 0 0 0 0,0-1 0 0 0,-1 1 1 0 0,1 0-1 0 0,-1-1 0 0 0,0 1 1 0 0,1-1-1 0 0,-4 4 0 0 0,-6 3 51 0 0,1-1-1 0 0,-1 0 0 0 0,0 0 1 0 0,-1-1-1 0 0,-22 9 0 0 0,28-12-101 0 0,-1-1 0 0 0,0-1 0 0 0,-1 1 0 0 0,1-1 0 0 0,0 0 0 0 0,-1-1 0 0 0,1 0 0 0 0,-1 0 0 0 0,1 0 0 0 0,-1-1 0 0 0,1-1 0 0 0,-9 0 0 0 0,10 0 0 0 0,1 0 0 0 0,-1-1 0 0 0,1 0 0 0 0,-1 0 0 0 0,1 0 0 0 0,0-1 0 0 0,0 1 0 0 0,0-1 0 0 0,-7-6 0 0 0,12 9-49 0 0,-1 0-1 0 0,0-1 1 0 0,0 1 0 0 0,1 0-1 0 0,-1-1 1 0 0,0 1 0 0 0,1-1-1 0 0,-1 1 1 0 0,1-1-1 0 0,-1 0 1 0 0,0 1 0 0 0,1-1-1 0 0,-1 1 1 0 0,1-1-1 0 0,0 0 1 0 0,-1 0 0 0 0,1 1-1 0 0,0-1 1 0 0,-1 0 0 0 0,1 0-1 0 0,0 1 1 0 0,0-1-1 0 0,-1 0 1 0 0,1 0 0 0 0,0 1-1 0 0,0-1 1 0 0,0 0-1 0 0,0-1 1 0 0,0 0-892 0 0,2-7-4518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15663 0 0,'0'0'356'0'0,"0"0"50"0"0,0 0 20 0 0,0 0-42 0 0,-2 1-250 0 0,-7 9-131 0 0,0-1 0 0 0,0 1 1 0 0,1 1-1 0 0,-9 14 0 0 0,0 0-5 0 0,-20 27 111 0 0,4 1 0 0 0,1 1 0 0 0,-26 64 0 0 0,38-75 421 0 0,-2-1-1 0 0,-29 42 0 0 0,4-5-511 0 0,-7 10-20 0 0,-13 12 2 0 0,-54 74 0 0 0,106-155-401 0 0,14-18-74 0 0,1-2-761 0 0,0 0-3062 0 0,0 0-1316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17503 0 0,'0'0'399'0'0,"0"0"60"0"0,0 0 21 0 0,0 0-59 0 0,0 0-204 0 0,0 0 170 0 0,0 0 101 0 0,0 0 21 0 0,0 1-66 0 0,1 3-364 0 0,1-1 1 0 0,-1 1-1 0 0,1-1 0 0 0,-1 1 1 0 0,1-1-1 0 0,0 0 1 0 0,0 0-1 0 0,1 0 1 0 0,-1 0-1 0 0,1-1 0 0 0,-1 1 1 0 0,1 0-1 0 0,0-1 1 0 0,0 0-1 0 0,0 0 0 0 0,0 0 1 0 0,0 0-1 0 0,1 0 1 0 0,-1-1-1 0 0,4 2 1 0 0,3 0 36 0 0,1-1 0 0 0,0 0 0 0 0,-1 0 0 0 0,1-1 0 0 0,11-1 0 0 0,-6 1-267 0 0,48-1 663 0 0,-1-2 0 0 0,1-3 0 0 0,114-24 0 0 0,-160 25-1426 0 0,1-1 0 0 0,33-14 0 0 0,-45 16 596 0 0,0 0-1 0 0,-1-1 0 0 0,0 1 0 0 0,0-1 0 0 0,0-1 0 0 0,0 1 0 0 0,0-1 0 0 0,-1 0 1 0 0,0 0-1 0 0,5-8 0 0 0,-8 10-1216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181 455 8287 0 0,'0'0'191'0'0,"0"0"26"0"0,0 1 9 0 0,-1 1-207 0 0,0-1 0 0 0,0 1 0 0 0,0-1 1 0 0,0 1-1 0 0,0-1 0 0 0,0 0 0 0 0,-1 1 0 0 0,1-1 1 0 0,0 0-1 0 0,-1 0 0 0 0,-2 2 0 0 0,-10 8-35 0 0,13-7 31 0 0,1-1 62 0 0,-1-1 96 0 0,0 0-1 0 0,1 1 1 0 0,-1-1-1 0 0,1 1 1 0 0,-1-1-1 0 0,1 1 1 0 0,0-1-1 0 0,0 1 1 0 0,0-1-1 0 0,0 1 1 0 0,0-1-1 0 0,0 1 0 0 0,1-1 1 0 0,-1 1-1 0 0,1-1 1 0 0,1 3-1 0 0,-2-3 340 0 0,0-2-69 0 0,0 0-222 0 0,0 0 166 0 0,0 0 101 0 0,0 0 21 0 0,0 0 3 0 0,0 0 0 0 0,0 0 0 0 0,0 0 0 0 0,-1-2-69 0 0,-14-15-350 0 0,-30-26-1 0 0,31 31-109 0 0,0-1 1 0 0,1 0-1 0 0,1-1 0 0 0,-12-16 0 0 0,23 28-75 0 0,-1-1 0 0 0,1 1 1 0 0,0-1-1 0 0,0 0 0 0 0,0 1 0 0 0,0-1 0 0 0,1 0 0 0 0,-1 0 0 0 0,1 1 0 0 0,-1-1 1 0 0,1 0-1 0 0,0 0 0 0 0,0 0 0 0 0,0 0 0 0 0,0 0 0 0 0,1 0 0 0 0,-1 1 1 0 0,1-1-1 0 0,0 0 0 0 0,0 0 0 0 0,0 1 0 0 0,0-1 0 0 0,2-2 0 0 0,3-6-210 0 0,1 1 1 0 0,0 0-1 0 0,0 0 0 0 0,11-9 0 0 0,-12 12 206 0 0,23-25 24 0 0,2 2 0 0 0,56-44 1 0 0,-63 57 161 0 0,1 1 0 0 0,0 0 0 0 0,2 2 0 0 0,47-18 1 0 0,-57 26 247 0 0,1 1 0 0 0,-1 0 1 0 0,1 1-1 0 0,0 1 0 0 0,0 1 1 0 0,25-1-1 0 0,-37 3-158 0 0,0 1 0 0 0,0 0 1 0 0,0 0-1 0 0,0 0 0 0 0,0 0 0 0 0,-1 1 0 0 0,1 0 0 0 0,0 0 0 0 0,-1 1 0 0 0,6 3 1 0 0,-7-4-99 0 0,-1 1 0 0 0,1-1 0 0 0,-1 1 0 0 0,0 0 0 0 0,-1 0 0 0 0,1 1 0 0 0,0-1 0 0 0,-1 0 0 0 0,0 1 0 0 0,1 0 0 0 0,-1-1 0 0 0,-1 1 0 0 0,1 0 0 0 0,-1 0 0 0 0,3 8 0 0 0,-3-4-80 0 0,0 0 1 0 0,-1 0-1 0 0,1 0 0 0 0,-1 0 0 0 0,-1 0 0 0 0,0-1 1 0 0,0 1-1 0 0,0 0 0 0 0,-1 0 0 0 0,0-1 0 0 0,-1 1 1 0 0,0-1-1 0 0,-5 11 0 0 0,-3 4-106 0 0,-1-2-1 0 0,-1 1 1 0 0,-18 20 0 0 0,6-10-345 0 0,-49 46 1 0 0,58-62 311 0 0,-1-2 0 0 0,0 0 0 0 0,-1-1 0 0 0,-35 18 0 0 0,39-23 14 0 0,9-4-148 0 0,-1 0 0 0 0,0 0 0 0 0,0-1 1 0 0,-11 3-1 0 0,14-5 188 0 0,1 1 0 0 0,-1-1 0 0 0,1 0 0 0 0,-1 0 1 0 0,1-1-1 0 0,-1 1 0 0 0,1 0 0 0 0,0-1 0 0 0,-1 1 1 0 0,1-1-1 0 0,0 0 0 0 0,-1 0 0 0 0,1 0 0 0 0,0 0 1 0 0,0 0-1 0 0,-3-2 0 0 0,-10-8-1928 0 0,8 6 987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76 10135 0 0,'1'-1'65'0'0,"2"-8"146"0"0,0 1 0 0 0,1-1 0 0 0,6-8 0 0 0,-8 14-125 0 0,0 0 0 0 0,1 1 0 0 0,-1 0-1 0 0,0-1 1 0 0,1 1 0 0 0,-1 0 0 0 0,1 0 0 0 0,-1 0 0 0 0,1 1 0 0 0,0-1 0 0 0,0 1 0 0 0,5-3 0 0 0,-7 4 0 0 0,1-1 0 0 0,-1 1 0 0 0,0 0 0 0 0,1-1 0 0 0,-1 1 0 0 0,1 0 0 0 0,-1 0 0 0 0,1 0 0 0 0,-1 0 0 0 0,0 0 0 0 0,1 0 0 0 0,2 1 0 0 0,-4-1-86 0 0,1 0 0 0 0,0 0 0 0 0,-1 1 0 0 0,1-1 0 0 0,0 0 0 0 0,-1 0 0 0 0,1 1 0 0 0,-1-1 0 0 0,1 0 0 0 0,-1 1 0 0 0,1-1 0 0 0,0 0 0 0 0,-1 1 0 0 0,1 0 0 0 0,0 1 0 0 0,0 0 0 0 0,0-1-1 0 0,-1 1 1 0 0,1 0 0 0 0,-1 0 0 0 0,1 0-1 0 0,-1-1 1 0 0,0 1 0 0 0,0 0 0 0 0,0 0-1 0 0,0 0 1 0 0,0 0 0 0 0,0 0-1 0 0,0 0 1 0 0,-1-1 0 0 0,1 1 0 0 0,-2 3-1 0 0,-12 34 49 0 0,11-34-19 0 0,-12 25 218 0 0,-1-2 0 0 0,-1 1 0 0 0,-2-2 0 0 0,-1 0 0 0 0,-1-2 0 0 0,-1 0 0 0 0,-39 34 0 0 0,-9 4-74 0 0,-241 238 1702 0 0,287-274-1955 0 0,1 1 0 0 0,2 2-1 0 0,1 0 1 0 0,-24 48 0 0 0,41-71-205 0 0,1 0 0 0 0,0 0 0 0 0,0 0 0 0 0,-2 13 0 0 0,4-20 279 0 0,0 0 0 0 0,0 1 0 0 0,0-1 1 0 0,0 1-1 0 0,1-1 0 0 0,-1 0 0 0 0,0 1 1 0 0,0-1-1 0 0,0 0 0 0 0,0 1 1 0 0,0-1-1 0 0,1 0 0 0 0,-1 1 0 0 0,0-1 1 0 0,0 0-1 0 0,1 1 0 0 0,-1-1 0 0 0,0 0 1 0 0,0 0-1 0 0,1 1 0 0 0,-1-1 0 0 0,0 0 1 0 0,1 0-1 0 0,-1 0 0 0 0,0 0 0 0 0,1 1 1 0 0,-1-1-1 0 0,1 0 0 0 0,0 0 7 0 0,9 3-1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15663 0 0,'0'0'719'0'0,"0"0"-20"0"0,1 2-374 0 0,1 5-199 0 0,1-1 1 0 0,-1 1-1 0 0,-1-1 1 0 0,1 1-1 0 0,-1 0 0 0 0,0 0 1 0 0,0 0-1 0 0,-1 0 1 0 0,0 0-1 0 0,-1 0 0 0 0,1-1 1 0 0,-1 1-1 0 0,0 0 1 0 0,-1 0-1 0 0,0 0 1 0 0,-3 6-1 0 0,0 3-159 0 0,-2-1 1 0 0,0-1-1 0 0,-1 1 0 0 0,0-1 1 0 0,-20 24-1 0 0,22-30-142 0 0,-1-1 0 0 0,0 0-1 0 0,0-1 1 0 0,-1 0 0 0 0,0 0 0 0 0,0 0-1 0 0,0-1 1 0 0,-1-1 0 0 0,1 1 0 0 0,-18 5-1 0 0,25-10 1 0 0,0 1-1 0 0,0-1 1 0 0,-1 0-1 0 0,1 0 1 0 0,0 0-1 0 0,0 0 1 0 0,-1 0 0 0 0,1 0-1 0 0,0-1 1 0 0,0 1-1 0 0,0 0 1 0 0,-1-1-1 0 0,1 1 1 0 0,0 0-1 0 0,0-1 1 0 0,0 1-1 0 0,0-1 1 0 0,0 0-1 0 0,0 1 1 0 0,0-1 0 0 0,-2-1-1 0 0,2 1-221 0 0,-2-1-1138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744 131 13823 0 0,'5'-13'474'0'0,"-2"0"-1"0"0,3-13 1 0 0,3-11 53 0 0,-8 35-469 0 0,-1 1-1 0 0,1-1 0 0 0,-1 0 1 0 0,0 0-1 0 0,1 0 0 0 0,-1 1 0 0 0,0-1 1 0 0,0 0-1 0 0,0 0 0 0 0,-1 0 1 0 0,1 1-1 0 0,0-1 0 0 0,-1 0 1 0 0,1 0-1 0 0,-2-3 0 0 0,2 5-35 0 0,-1-1 1 0 0,0 0-1 0 0,1 1 0 0 0,-1-1 0 0 0,0 0 0 0 0,1 1 0 0 0,-1-1 1 0 0,0 0-1 0 0,0 1 0 0 0,1-1 0 0 0,-1 1 0 0 0,0 0 0 0 0,0-1 1 0 0,0 1-1 0 0,0 0 0 0 0,0-1 0 0 0,0 1 0 0 0,0 0 0 0 0,0 0 0 0 0,0 0 1 0 0,0 0-1 0 0,1 0 0 0 0,-1 0 0 0 0,0 0 0 0 0,0 0 0 0 0,0 0 1 0 0,0 0-1 0 0,0 1 0 0 0,0-1 0 0 0,-1 1 0 0 0,-40 9-22 0 0,24-6 0 0 0,1 1 0 0 0,-26 10 0 0 0,25-7 0 0 0,1 1 0 0 0,-19 12 0 0 0,30-17 0 0 0,0 0 0 0 0,1 1 0 0 0,0-1 0 0 0,-1 1 0 0 0,2 0 0 0 0,-1 0 0 0 0,0 1 0 0 0,1 0 0 0 0,-5 7 0 0 0,7-2-64 0 0,2-10 46 0 0,0 1 1 0 0,0-1-1 0 0,1 1 0 0 0,-1-1 0 0 0,0 0 1 0 0,1 1-1 0 0,-1-1 0 0 0,1 0 0 0 0,0 1 1 0 0,-1-1-1 0 0,1 0 0 0 0,0 0 0 0 0,0 0 1 0 0,0 1-1 0 0,-1-1 0 0 0,1 0 0 0 0,1 0 1 0 0,-1 0-1 0 0,1 1 0 0 0,0-1-48 0 0,1 0 1 0 0,-1 0-1 0 0,1 0 0 0 0,-1 0 1 0 0,1 0-1 0 0,-1 0 0 0 0,1-1 1 0 0,-1 1-1 0 0,6 0 0 0 0,-2-1-36 0 0,1 0 1 0 0,-1 0-1 0 0,0-1 0 0 0,1 0 0 0 0,-1 0 1 0 0,0-1-1 0 0,0 1 0 0 0,6-4 0 0 0,-6 2 171 0 0,-1 0 0 0 0,1 0 0 0 0,-1-1 0 0 0,0 0 0 0 0,0 0 0 0 0,0 0 1 0 0,-1-1-1 0 0,0 0 0 0 0,5-6 0 0 0,31-50 946 0 0,-32 46-894 0 0,-14 40 47 0 0,3-10-235 0 0,-72 258-1933 0 0,28-119 1243 0 0,-18 79-462 0 0,56-192 1486 0 0,-1-1-1 0 0,-3 1 0 0 0,-1-2 1 0 0,-29 57-1 0 0,30-71-67 0 0,-1-2-1 0 0,-1 1 1 0 0,-2-2-1 0 0,0 0 1 0 0,-1-1-1 0 0,0-1 1 0 0,-41 33-1 0 0,38-39 378 0 0,0 0 0 0 0,-25 10 0 0 0,7-3 256 0 0,28-16-408 0 0,-1 0 0 0 0,1 0 0 0 0,-21 4 0 0 0,9-2 371 0 0,22-7-785 0 0,1 0 0 0 0,-1 1 0 0 0,0-1 0 0 0,0 0 1 0 0,0 0-1 0 0,0 0 0 0 0,0 1 0 0 0,0-1 0 0 0,0 0 0 0 0,1 0 0 0 0,-1 0 1 0 0,0-1-1 0 0,0 1 0 0 0,0 0 0 0 0,0 0 0 0 0,0 0 0 0 0,-1-1 0 0 0,-3-7-68 0 0,4 7 35 0 0,0-1-51 0 0,1 0 0 0 0,-1 0 0 0 0,1 0 1 0 0,-1 0-1 0 0,1 0 0 0 0,0 1 0 0 0,0-1 0 0 0,-1 0 0 0 0,1 0 0 0 0,0 0 0 0 0,1 0 0 0 0,-1 0 0 0 0,0 0 0 0 0,1 0 0 0 0,0-2 1 0 0,12-31-1131 0 0,-7 23 402 0 0,27-68-2195 0 0,-10 33 1462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22 13823 0 0,'0'0'630'0'0,"-2"-1"-13"0"0,2 1-601 0 0,-1-1 1 0 0,1 1 0 0 0,-1 0-1 0 0,1 0 1 0 0,-1-1-1 0 0,1 1 1 0 0,-1 0-1 0 0,1 0 1 0 0,-1-1-1 0 0,1 1 1 0 0,0-1-1 0 0,-1 1 1 0 0,1 0 0 0 0,-1-1-1 0 0,1 1 1 0 0,0-1-1 0 0,0 1 1 0 0,-1-1-1 0 0,1 1 1 0 0,0-1-1 0 0,-1 0 1 0 0,4-5 1829 0 0,-3 6-1767 0 0,5-5 9 0 0,-4 4 283 0 0,-1 1 117 0 0,0 0 21 0 0,0 0-66 0 0,11 2-278 0 0,-10-1-165 0 0,0-1 0 0 0,0 0 0 0 0,0 0 0 0 0,1 1 0 0 0,-1-1 0 0 0,0 1 0 0 0,0-1 0 0 0,0 1 0 0 0,0 0 0 0 0,0-1 0 0 0,1 2 0 0 0,-1 3 0 0 0,-1-4 0 0 0,1 3 0 0 0,-1-1 0 0 0,0 1 0 0 0,0 0 0 0 0,0 0 0 0 0,0-1 0 0 0,0 1 0 0 0,-1 0 0 0 0,0 0 0 0 0,1-1 0 0 0,-1 1 0 0 0,-1-1 0 0 0,1 1 0 0 0,-1-1 0 0 0,-2 6 0 0 0,-5 7 0 0 0,-19 25 0 0 0,19-29 0 0 0,-17 24 228 0 0,7-8-1690 0 0,6-10-3714 0 0,12-17-438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13823 0 0,'0'0'315'0'0,"0"0"45"0"0,0 0 21 0 0,-1 2-49 0 0,-3 8-251 0 0,-1-1 0 0 0,0 1 0 0 0,0-1 0 0 0,-9 12-1 0 0,-1 1 563 0 0,-237 361 2522 0 0,105-156-3165 0 0,86-129 0 0 0,-12 22 0 0 0,-32 51 0 0 0,70-121 0 0 0,-51 59 0 0 0,76-100-1 0 0,-11 15 74 0 0,33-50 1295 0 0,33-42-1829 0 0,4 2 0 0 0,64-68-1 0 0,-66 89-165 0 0,2 3-1 0 0,67-44 1 0 0,-105 78 604 0 0,1 1 0 0 0,-1 0 1 0 0,2 0-1 0 0,-1 1 0 0 0,1 1 1 0 0,24-8-1 0 0,-32 12 23 0 0,-1 0-1 0 0,1 0 1 0 0,-1 1 0 0 0,1-1 0 0 0,0 1-1 0 0,-1 0 1 0 0,1 0 0 0 0,-1 1-1 0 0,1-1 1 0 0,0 1 0 0 0,-1 0 0 0 0,0 1-1 0 0,1-1 1 0 0,-1 1 0 0 0,0-1 0 0 0,1 1-1 0 0,-1 0 1 0 0,0 1 0 0 0,0-1 0 0 0,-1 1-1 0 0,1 0 1 0 0,-1 0 0 0 0,1 0-1 0 0,3 5 1 0 0,-3-3 45 0 0,0 0 0 0 0,0 0 0 0 0,-1 0 1 0 0,0 1-1 0 0,0-1 0 0 0,-1 1 0 0 0,1 0 0 0 0,-1-1 0 0 0,0 1 0 0 0,-1 0 0 0 0,0 0 0 0 0,0 0 0 0 0,1 7 0 0 0,-2-4 110 0 0,0-1-1 0 0,-1 1 0 0 0,0 0 1 0 0,0-1-1 0 0,-1 1 0 0 0,0-1 1 0 0,-1 0-1 0 0,-5 14 0 0 0,2-9 15 0 0,-1 0-1 0 0,0-1 0 0 0,-1 0 1 0 0,-1 0-1 0 0,0-1 0 0 0,0 1 1 0 0,-1-2-1 0 0,0 0 0 0 0,-1 0 1 0 0,0-1-1 0 0,-14 9 0 0 0,5-7 66 0 0,0 0 1 0 0,-2-1-1 0 0,-31 10 0 0 0,-73 15 1067 0 0,67-19-1491 0 0,-92 20 190 0 0,142-34-1296 0 0,14-9-6018 0 0,8-3 876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25 17503 0 0,'1'-1'399'0'0,"0"0"-336"0"0,-1 0 0 0 0,1 0 1 0 0,0 0-1 0 0,-1 1 0 0 0,1-1 0 0 0,0 0 1 0 0,0 0-1 0 0,-1 1 0 0 0,1-1 0 0 0,0 0 1 0 0,0 1-1 0 0,0-1 0 0 0,1 0 0 0 0,16-10 557 0 0,-18 11-620 0 0,0 0 1 0 0,1 0-1 0 0,-1-1 0 0 0,0 1 0 0 0,0 0 1 0 0,1 0-1 0 0,-1 0 0 0 0,0 0 0 0 0,1 0 1 0 0,-1-1-1 0 0,0 1 0 0 0,1 0 0 0 0,-1 0 1 0 0,0 0-1 0 0,1 0 0 0 0,-1 0 0 0 0,0 0 1 0 0,1 0-1 0 0,-1 0 0 0 0,1 0 0 0 0,-1 0 1 0 0,0 0-1 0 0,1 0 0 0 0,-1 1 1 0 0,0-1-1 0 0,1 0 0 0 0,-1 0 0 0 0,0 0 1 0 0,0 0-1 0 0,1 0 0 0 0,-1 1 0 0 0,0-1 1 0 0,1 0-1 0 0,-1 0 0 0 0,0 1 0 0 0,0-1 1 0 0,1 0-1 0 0,-1 0 0 0 0,0 1 0 0 0,0-1 1 0 0,0 0-1 0 0,1 1 0 0 0,-1-1 0 0 0,0 0 1 0 0,0 0-1 0 0,0 1 0 0 0,0-1 0 0 0,0 1 1 0 0,0-1-1 0 0,0 0 0 0 0,0 1 0 0 0,0-1 1 0 0,0 0-1 0 0,0 1 0 0 0,0-1 0 0 0,0 0 1 0 0,0 1-1 0 0,0 0 0 0 0,0-1 1 0 0,1 6-2 0 0,-1 0 1 0 0,0-1-1 0 0,0 1 0 0 0,0 0 0 0 0,-1 0 0 0 0,0 0 1 0 0,0-1-1 0 0,0 1 0 0 0,-1 0 0 0 0,1-1 0 0 0,-4 6 1 0 0,-5 12 168 0 0,-16 25 0 0 0,22-40-52 0 0,-44 71 419 0 0,-3-3 0 0 0,-82 94 0 0 0,47-67-535 0 0,-90 138 0 0 0,164-221-27 0 0,-54 80-1728 0 0,47-77-4511 0 0,11-13 466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17503 0 0,'0'0'803'0'0,"0"0"-18"0"0,0 0-358 0 0,0 0 341 0 0,1-2 205 0 0,2 0-738 0 0,0 0 0 0 0,0-1 0 0 0,0 1 0 0 0,1 0 0 0 0,-1 0 1 0 0,1 1-1 0 0,-1-1 0 0 0,1 1 0 0 0,7-2 0 0 0,40-6-475 0 0,-25 6 365 0 0,210-30-159 0 0,32-5 525 0 0,-85-6 556 0 0,-64 9-3272 0 0,1-1-3278 0 0,-115 34 3967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15663 0 0,'0'0'719'0'0,"0"0"-20"0"0,2 1-374 0 0,2 0-123 0 0,0 1 1 0 0,0-1-1 0 0,0 1 1 0 0,0 0-1 0 0,-1 1 1 0 0,1-1-1 0 0,0 1 0 0 0,-1-1 1 0 0,0 1-1 0 0,1 0 1 0 0,-1 0-1 0 0,0 0 1 0 0,-1 1-1 0 0,5 6 1 0 0,1 1 54 0 0,-1 1 0 0 0,0 0 0 0 0,8 20 0 0 0,-11-22-257 0 0,-1 0 0 0 0,0 0 0 0 0,-1 0 0 0 0,0 0 0 0 0,0 0 0 0 0,-1 1 0 0 0,-1-1 0 0 0,0 0 0 0 0,0 1 0 0 0,-1-1 0 0 0,0 0 0 0 0,-1 0 0 0 0,0 1 0 0 0,0-1 0 0 0,-1 0 0 0 0,-1-1 0 0 0,1 1 0 0 0,-2-1 0 0 0,1 1 0 0 0,-1-1 0 0 0,-1-1 0 0 0,0 1 0 0 0,-13 14 0 0 0,-4 2-13 0 0,-2-1 1 0 0,0-2-1 0 0,-2 0 0 0 0,-37 22 0 0 0,61-42-146 0 0,1 0-1 0 0,-1-1 1 0 0,0 1 0 0 0,1-1-1 0 0,-1 0 1 0 0,0 0-1 0 0,0 0 1 0 0,0 0 0 0 0,0 0-1 0 0,0-1 1 0 0,0 0-1 0 0,0 1 1 0 0,0-1 0 0 0,0 0-1 0 0,0 0 1 0 0,0-1-1 0 0,0 1 1 0 0,0-1 0 0 0,-5 0-1 0 0,8 0 32 0 0,-1 1 0 0 0,0-1 0 0 0,1 1 0 0 0,-1-1-1 0 0,1 1 1 0 0,-1-1 0 0 0,1 1 0 0 0,-1-1 0 0 0,1 1 0 0 0,-1-1 0 0 0,1 0-1 0 0,-1 1 1 0 0,1-1 0 0 0,0 0 0 0 0,-1 1 0 0 0,1-1 0 0 0,0 0-1 0 0,0 1 1 0 0,0-1 0 0 0,-1 0 0 0 0,1 0 0 0 0,0 0 0 0 0,0 0 78 0 0,0 0-103 0 0,0 0-1 0 0,0-1 1 0 0,1 1-1 0 0,-1 0 1 0 0,0-1 0 0 0,1 1-1 0 0,-1 0 1 0 0,1-1-1 0 0,0-1 1 0 0,-1 3 152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292 175 10135 0 0,'0'0'464'0'0,"0"0"-9"0"0,1 2-223 0 0,14 11 644 0 0,-14-12-367 0 0,-1-1 3 0 0,0 0 0 0 0,8 6 297 0 0,-3-4 2046 0 0,2-1-2767 0 0,-6-1-6 0 0,0 0 0 0 0,1 0 0 0 0,-1-1 0 0 0,0 1 0 0 0,1 0 0 0 0,-1 0 0 0 0,0-1 0 0 0,0 1-1 0 0,1-1 1 0 0,-1 1 0 0 0,0-1 0 0 0,0 1 0 0 0,0-1 0 0 0,0 0 0 0 0,1 0 0 0 0,-1 1 0 0 0,1-2 0 0 0,13-16 403 0 0,-11 13-475 0 0,-1-1-1 0 0,0 0 1 0 0,0 0-1 0 0,-1 0 1 0 0,0-1 0 0 0,0 1-1 0 0,0 0 1 0 0,0-11-1 0 0,0 3-324 0 0,-1-1 0 0 0,-2-25-1 0 0,1 39 276 0 0,0-1-1 0 0,0 0 1 0 0,0 1-1 0 0,0-1 1 0 0,0 1-1 0 0,-1-1 1 0 0,1 1-1 0 0,0-1 1 0 0,-1 1-1 0 0,0-1 1 0 0,1 1-1 0 0,-1-1 1 0 0,0 1-1 0 0,1 0 1 0 0,-1-1-1 0 0,0 1 1 0 0,0 0-1 0 0,0 0 1 0 0,0 0-1 0 0,-1-1 1 0 0,1 1-1 0 0,0 0 1 0 0,0 1 0 0 0,-1-1-1 0 0,1 0 1 0 0,0 0-1 0 0,-1 0 1 0 0,1 1-1 0 0,-1-1 1 0 0,-1 0-1 0 0,0 1-46 0 0,0 0 1 0 0,-1 0-1 0 0,1 0 0 0 0,0 0 1 0 0,0 0-1 0 0,0 1 0 0 0,0-1 0 0 0,0 1 1 0 0,-1 0-1 0 0,1 0 0 0 0,0 0 0 0 0,1 1 1 0 0,-1-1-1 0 0,-4 3 0 0 0,4-2 67 0 0,-91 56-398 0 0,77-46 375 0 0,0 1 1 0 0,1 1 0 0 0,-18 19-1 0 0,13-9 43 0 0,1 0 0 0 0,0 1 0 0 0,2 1 0 0 0,1 1 0 0 0,-14 31 0 0 0,29-56 59 0 0,1 1-1 0 0,0-1 0 0 0,1 1 1 0 0,-1-1-1 0 0,0 1 1 0 0,1-1-1 0 0,-1 1 0 0 0,1 0 1 0 0,0-1-1 0 0,0 1 1 0 0,0-1-1 0 0,0 1 0 0 0,1 0 1 0 0,0 4-1 0 0,0-6 6 0 0,0-1 0 0 0,-1 1-1 0 0,1 0 1 0 0,0-1 0 0 0,0 1-1 0 0,0-1 1 0 0,0 1-1 0 0,0-1 1 0 0,0 1 0 0 0,0-1-1 0 0,0 0 1 0 0,0 1 0 0 0,0-1-1 0 0,0 0 1 0 0,0 0 0 0 0,0 0-1 0 0,0 0 1 0 0,0 1 0 0 0,0-2-1 0 0,0 1 1 0 0,0 0 0 0 0,2 0-1 0 0,-2 0 5 0 0,25-3 246 0 0,0-1-1 0 0,0-1 1 0 0,0-2 0 0 0,40-14-1 0 0,55-29-2241 0 0,-111 45 1856 0 0,-8 4-298 0 0,-18 14-1070 0 0,-15 7 1239 0 0,19-13 657 0 0,-17 14-1 0 0,-9 13 597 0 0,37-33-1389 0 0,1-1-138 0 0,0 0-669 0 0,2 0-2676 0 0,8 2-1148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15663 0 0,'0'0'356'0'0,"0"0"50"0"0,0 0 20 0 0,0 0-42 0 0,0-7 623 0 0,3-5-278 0 0,1-1 0 0 0,0 1 0 0 0,0 0 0 0 0,1 0 0 0 0,1 1 0 0 0,9-14 0 0 0,-15 25-727 0 0,18-32 92 0 0,42-56-1 0 0,-52 78-94 0 0,2-1-1 0 0,0 1 0 0 0,0 1 1 0 0,0 0-1 0 0,1 0 0 0 0,1 1 0 0 0,-1 0 1 0 0,16-7-1 0 0,-25 14 2 0 0,1 0 0 0 0,-1 0 0 0 0,1 0 0 0 0,-1 0 0 0 0,1 0 0 0 0,-1 1 0 0 0,1-1 0 0 0,-1 1 0 0 0,1 0 0 0 0,0-1 0 0 0,-1 1 0 0 0,1 0 0 0 0,0 0 0 0 0,-1 1 0 0 0,1-1 0 0 0,-1 1 0 0 0,1-1 0 0 0,0 1 0 0 0,-1 0 0 0 0,4 1 0 0 0,-4 0 0 0 0,1 0 0 0 0,-1 0 0 0 0,1 0 0 0 0,-1 0 0 0 0,0 0 0 0 0,0 1 0 0 0,0-1 0 0 0,0 1 0 0 0,0-1 0 0 0,-1 1 0 0 0,1-1 0 0 0,-1 1 0 0 0,0 0 0 0 0,0 0 0 0 0,0 0 0 0 0,0 0 0 0 0,1 3 0 0 0,2 18 0 0 0,-1 0 0 0 0,-2-1 0 0 0,0 1 0 0 0,-1 0 0 0 0,-3 26 0 0 0,2-48 0 0 0,0 45-133 0 0,0-45-563 0 0,1-2-257 0 0,0 0-831 0 0,0 0-3260 0 0,0 0-1394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41 377 13823 0 0,'0'0'315'0'0,"0"0"45"0"0,2 1 21 0 0,3 1-324 0 0,1 1 0 0 0,0-1 0 0 0,-1 0 0 0 0,1-1 0 0 0,0 0 0 0 0,0 1 0 0 0,12-1 0 0 0,-17 0-15 0 0,0-1 0 0 0,0 0 0 0 0,0 0 0 0 0,0 0 0 0 0,0 0 0 0 0,0 0 0 0 0,0 0 0 0 0,0 0-1 0 0,0 0 1 0 0,0-1 0 0 0,0 1 0 0 0,0 0 0 0 0,2-1 0 0 0,-3 1 5 0 0,-1-1 0 0 0,1 1 0 0 0,0 0 0 0 0,0 0 0 0 0,0-1 0 0 0,0 1 0 0 0,0 0 0 0 0,0 0 0 0 0,0-1 0 0 0,0 1 0 0 0,0 0 0 0 0,-1 0 0 0 0,1-1 0 0 0,0 1 0 0 0,0 0 0 0 0,0 0 0 0 0,-1-1 0 0 0,1 1 0 0 0,0 0 0 0 0,0 0 0 0 0,0 0 0 0 0,-1 0 0 0 0,1-1 0 0 0,0 1 0 0 0,0 0 0 0 0,-1 0 0 0 0,1 0 0 0 0,-24-12 2100 0 0,23 12-2125 0 0,-8-4-24 0 0,0 0-1 0 0,0-1 0 0 0,1 0 1 0 0,-1 0-1 0 0,-9-9 1 0 0,16 12 58 0 0,0 0 1 0 0,0 1 0 0 0,0-1-1 0 0,0 0 1 0 0,1 0-1 0 0,-1 0 1 0 0,0 0 0 0 0,1 0-1 0 0,0-1 1 0 0,0 1-1 0 0,0 0 1 0 0,0-1-1 0 0,0 1 1 0 0,0-1 0 0 0,0 1-1 0 0,1-1 1 0 0,-1 1-1 0 0,1-1 1 0 0,0 1 0 0 0,0-1-1 0 0,0 0 1 0 0,0 1-1 0 0,0-1 1 0 0,0 1 0 0 0,2-5-1 0 0,1 0 18 0 0,0-1-1 0 0,0 1 1 0 0,1 0-1 0 0,0 1 1 0 0,0-1-1 0 0,1 1 1 0 0,0 0-1 0 0,9-10 1 0 0,7-3-123 0 0,24-18 0 0 0,-9 8 93 0 0,-16 12-44 0 0,0 1 0 0 0,45-25 0 0 0,-51 34 0 0 0,1 0 0 0 0,0 1 0 0 0,0 0 0 0 0,0 1 0 0 0,32-6 0 0 0,-43 11 0 0 0,0-1 0 0 0,1 1 0 0 0,-1 0 0 0 0,0 1 0 0 0,0-1 0 0 0,0 0 0 0 0,1 1 0 0 0,-1 0 0 0 0,0 0 0 0 0,0 1 0 0 0,0-1 0 0 0,0 1 0 0 0,-1-1 0 0 0,7 5 0 0 0,-5-3 0 0 0,-1 1 0 0 0,1-1 0 0 0,-1 1 0 0 0,0 0 0 0 0,0 1 0 0 0,0-1 0 0 0,-1 1 0 0 0,1 0 0 0 0,4 9 0 0 0,-5-8 0 0 0,0 0 0 0 0,0 0 0 0 0,-1 1 0 0 0,0-1 0 0 0,0 0 0 0 0,-1 1 0 0 0,0-1 0 0 0,0 1 0 0 0,0-1 0 0 0,-1 1 0 0 0,0-1 0 0 0,0 1 0 0 0,-1 0 0 0 0,0-1 0 0 0,0 1 0 0 0,0-1 0 0 0,-1 0 0 0 0,0 1 0 0 0,-4 7 0 0 0,0 0 0 0 0,-1-2 0 0 0,-1 1 0 0 0,0-1 0 0 0,-1 0 0 0 0,0 0 0 0 0,-1-1 0 0 0,-15 13 0 0 0,16-17-129 0 0,0-1-1 0 0,-1 1 1 0 0,0-2 0 0 0,0 1-1 0 0,-12 3 1 0 0,-58 18-968 0 0,54-19 978 0 0,-19 4-1083 0 0,42-11 1033 0 0,-1-1 1 0 0,0 1 0 0 0,1-1 0 0 0,-1 0-1 0 0,0 0 1 0 0,1 0 0 0 0,-1-1-1 0 0,0 1 1 0 0,-6-3 0 0 0,10 3 90 0 0,0 0 0 0 0,-1 0 0 0 0,1-1 0 0 0,0 1 0 0 0,-1-1 0 0 0,1 1 0 0 0,0 0 0 0 0,0-1 0 0 0,-1 1 1 0 0,1-1-1 0 0,0 1 0 0 0,0-1 0 0 0,0 1 0 0 0,-1-1 0 0 0,1 1 0 0 0,0-1 0 0 0,0 1 0 0 0,0-1 0 0 0,0 1 0 0 0,0-1 0 0 0,0 1 0 0 0,0-1 0 0 0,0 0-140 0 0,1-11-806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14 17503 0 0,'0'0'399'0'0,"6"-8"961"0"0,-5 3-1143 0 0,-1 4 170 0 0,-7 15 610 0 0,-7 11-570 0 0,1 1-382 0 0,0-1 1 0 0,-2 0-1 0 0,-27 32 0 0 0,-195 183-45 0 0,223-227 0 0 0,-28 27 0 0 0,2 1 0 0 0,2 2 0 0 0,2 1 0 0 0,-35 57 0 0 0,66-93 0 0 0,1 1 0 0 0,0-1 0 0 0,0 1 0 0 0,1 0 0 0 0,-4 16 0 0 0,6-24 24 0 0,1 0 0 0 0,0 0 0 0 0,0 1 0 0 0,-1-1 1 0 0,1 0-1 0 0,0 1 0 0 0,0-1 0 0 0,0 1 0 0 0,0-1 0 0 0,0 0 0 0 0,0 1 0 0 0,1 0 0 0 0,-2 1-4222 0 0,1-3-2285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29 8287 0 0,'45'-9'467'0'0,"42"-8"6"0"0,-45 15 3995 0 0,-40 2-3956 0 0,-2 0 0 0 0,0 0 0 0 0,0 0 0 0 0,0 0 0 0 0,0 0 0 0 0,0 0-69 0 0,-1 2-430 0 0,-1 0 0 0 0,1-1-1 0 0,0 1 1 0 0,0-1 0 0 0,-1 1 0 0 0,1-1 0 0 0,-1 1 0 0 0,1-1 0 0 0,-1 0-1 0 0,1 0 1 0 0,-1 0 0 0 0,-2 2 0 0 0,0-1-15 0 0,-163 102 2 0 0,20-13 0 0 0,-316 211-1826 0 0,402-263 1668 0 0,-60 41 325 0 0,90-58 659 0 0,-49 47 0 0 0,75-63-810 0 0,0-1-1 0 0,0 0 1 0 0,1 1 0 0 0,-1 0 0 0 0,1 0-1 0 0,0 1 1 0 0,1-1 0 0 0,0 1 0 0 0,0 0-1 0 0,-2 8 1 0 0,4-11-12 0 0,0 1-1 0 0,0-1 1 0 0,1 1-1 0 0,-1-1 1 0 0,1 1 0 0 0,0-1-1 0 0,1 1 1 0 0,-1-1-1 0 0,1 1 1 0 0,0-1-1 0 0,0 1 1 0 0,0-1-1 0 0,1 0 1 0 0,0 1 0 0 0,0-1-1 0 0,0 0 1 0 0,3 5-1 0 0,0-2 139 0 0,0-1-1 0 0,0 0 1 0 0,1-1 0 0 0,-1 1-1 0 0,1-1 1 0 0,0 0-1 0 0,1-1 1 0 0,-1 0-1 0 0,1 0 1 0 0,0 0 0 0 0,0 0-1 0 0,0-1 1 0 0,0-1-1 0 0,1 1 1 0 0,13 2-1 0 0,7 0 391 0 0,0-1-1 0 0,56 1 0 0 0,91-14-376 0 0,-130 6-145 0 0,-6-1-901 0 0,41-9 0 0 0,-45 2-2588 0 0,-34 10 1976 0 0,-1 1-677 0 0,0 0-2596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91 11975 0 0,'12'-15'1200'0'0,"-11"13"-1148"0"0,11-7 8 0 0,-7 7-253 0 0,-4 2 341 0 0,1-1 0 0 0,-1 1-1 0 0,1-1 1 0 0,-1 0 0 0 0,0 0 0 0 0,1 1 0 0 0,-1-1-1 0 0,0 0 1 0 0,0 0 0 0 0,0 0 0 0 0,0 0 0 0 0,1-1 0 0 0,-1 1-1 0 0,0-1 1 0 0,0 1-101 0 0,0 0 1 0 0,-1 0-1 0 0,1 1 0 0 0,0-1 0 0 0,-1 0 1 0 0,1 0-1 0 0,-1 0 0 0 0,1 0 0 0 0,-1 0 0 0 0,0 0 1 0 0,1 0-1 0 0,-1 0 0 0 0,0 0 0 0 0,0 0 0 0 0,0 0 1 0 0,0 0-1 0 0,1 0 0 0 0,-1 0 0 0 0,-1 0 1 0 0,1 0-1 0 0,0 0 0 0 0,0 0 0 0 0,0 0 0 0 0,0 0 1 0 0,-1 0-1 0 0,0-1 0 0 0,1 0 134 0 0,-1 1 262 0 0,0 0-294 0 0,-1-1-148 0 0,-1 0 0 0 0,0 0 0 0 0,1 0 0 0 0,-1 1 0 0 0,0-1 0 0 0,0 1 0 0 0,0 0 0 0 0,-1 0 0 0 0,1 0 0 0 0,0 0 0 0 0,0 0 0 0 0,0 1 0 0 0,-1 0 0 0 0,1-1 0 0 0,0 1 0 0 0,0 0 0 0 0,-1 1 0 0 0,1-1 0 0 0,-6 2 0 0 0,-5 1-2 0 0,-1 0 0 0 0,1 2 0 0 0,-15 6 0 0 0,-7 4 1 0 0,1 3 0 0 0,1 0 0 0 0,0 3 0 0 0,1 0 0 0 0,1 3 0 0 0,2 0 0 0 0,0 2 0 0 0,2 1 0 0 0,-41 49 0 0 0,67-73 72 0 0,-1 0-1 0 0,1 0 1 0 0,0 0 0 0 0,0 0-1 0 0,0 1 1 0 0,0-1-1 0 0,1 1 1 0 0,-1-1 0 0 0,1 1-1 0 0,0 0 1 0 0,0 0-1 0 0,-1 7 1 0 0,2-11-32 0 0,0 1 0 0 0,1-1-1 0 0,-1 1 1 0 0,0 0 0 0 0,0-1 0 0 0,1 1 0 0 0,-1-1 0 0 0,0 1-1 0 0,1-1 1 0 0,-1 1 0 0 0,1-1 0 0 0,-1 1 0 0 0,0-1 0 0 0,1 0-1 0 0,-1 1 1 0 0,1-1 0 0 0,-1 1 0 0 0,1-1 0 0 0,0 0 0 0 0,-1 0-1 0 0,1 1 1 0 0,-1-1 0 0 0,1 0 0 0 0,-1 0 0 0 0,1 0 0 0 0,0 1 0 0 0,0-1-1 0 0,17 2-37 0 0,-12-2 61 0 0,1 0 0 0 0,-1 0 0 0 0,1-1-1 0 0,-1 0 1 0 0,0-1 0 0 0,0 1 0 0 0,7-3-1 0 0,44-21 1162 0 0,-25 10-918 0 0,55-30-290 0 0,-46 21-16 0 0,-11 12-64 0 0,-28 12-273 0 0,-2 0-138 0 0,0 0-33 0 0,0 0 66 0 0,1 2 428 0 0,0 1 0 0 0,1 0 0 0 0,-1-1 0 0 0,0 1 0 0 0,-1 0 0 0 0,1 0 0 0 0,0 0 0 0 0,-1 0 0 0 0,0 0 1 0 0,1 0-1 0 0,-1 3 0 0 0,0-1 15 0 0,0 3-23 0 0,6 43-1039 0 0,-5-45 673 0 0,0 0-1 0 0,0-1 0 0 0,1 1 0 0 0,-1 0 1 0 0,1-1-1 0 0,4 7 0 0 0,-5-11-5407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77 13823 0 0,'10'-7'216'0'0,"-1"-1"0"0"0,10-9 0 0 0,-14 11-93 0 0,1 0 1 0 0,0 1-1 0 0,1 0 1 0 0,-1 0-1 0 0,1 1 1 0 0,11-7-1 0 0,-17 11-123 0 0,-1 0 0 0 0,0-1 0 0 0,0 1 0 0 0,1 0 0 0 0,-1 0 0 0 0,0 0 0 0 0,1-1 0 0 0,-1 1 0 0 0,0 0 0 0 0,1 0 0 0 0,-1 0 0 0 0,0 0 0 0 0,1 0 0 0 0,-1 0 0 0 0,1 0 0 0 0,-1 0 0 0 0,0 0 0 0 0,1 0 0 0 0,-1 0 0 0 0,0 0 0 0 0,1 0 0 0 0,-1 0 0 0 0,0 0 0 0 0,1 0 0 0 0,-1 0 0 0 0,0 0 0 0 0,1 0 0 0 0,-1 0 0 0 0,0 1 0 0 0,1-1 0 0 0,-1 0 0 0 0,0 0 0 0 0,1 0 0 0 0,-1 1 0 0 0,0-1 0 0 0,0 0 0 0 0,1 0 0 0 0,-1 1 0 0 0,0-1 0 0 0,0 0 0 0 0,0 1 0 0 0,1-1 0 0 0,-1 0 0 0 0,0 1 0 0 0,0-1 0 0 0,0 0 0 0 0,0 1 0 0 0,0-1 0 0 0,1 0 0 0 0,-1 1 0 0 0,0-1 0 0 0,0 0 0 0 0,0 1 0 0 0,0-1 0 0 0,0 1 0 0 0,0-1 0 0 0,1 6 84 0 0,0-1-1 0 0,-1 1 0 0 0,1 0 1 0 0,-1-1-1 0 0,0 1 0 0 0,-1-1 1 0 0,1 1-1 0 0,-1 0 0 0 0,0-1 1 0 0,-1 1-1 0 0,-2 8 0 0 0,-3 4 259 0 0,-1-1-1 0 0,-10 18 0 0 0,-260 446-325 0 0,205-357-333 0 0,-62 98-750 0 0,128-213 805 0 0,4-4 178 0 0,0 0 1 0 0,0 0-1 0 0,0 0 1 0 0,-3 9-1 0 0,5-12-286 0 0,1-2-118 0 0,5-2-22 0 0,19-8-2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1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60 13823 0 0,'0'0'315'0'0,"0"0"45"0"0,0 0 21 0 0,0 0-49 0 0,1 2-220 0 0,3 13-22 0 0,0-1-1 0 0,-1 1 1 0 0,-1 0 0 0 0,1 26-1 0 0,-3-36 151 0 0,1 0-1 0 0,-1 0 0 0 0,1 0 0 0 0,0 0 1 0 0,3 9-1 0 0,-3-13-215 0 0,-1 0 1 0 0,1 1-1 0 0,0-1 1 0 0,0 0-1 0 0,0 0 0 0 0,-1 0 1 0 0,1 0-1 0 0,1 0 1 0 0,-1 0-1 0 0,0 0 1 0 0,0 0-1 0 0,0 0 1 0 0,0 0-1 0 0,1 0 0 0 0,-1-1 1 0 0,0 1-1 0 0,1 0 1 0 0,-1-1-1 0 0,0 0 1 0 0,1 1-1 0 0,-1-1 1 0 0,1 0-1 0 0,-1 1 0 0 0,3-1 1 0 0,10 0 497 0 0,0-1-1 0 0,0 0 1 0 0,1-1 0 0 0,-1 0 0 0 0,14-5 0 0 0,9-1-16 0 0,-29 5-504 0 0,1 0-1 0 0,-1 0 1 0 0,0-1-1 0 0,0 0 1 0 0,0 0-1 0 0,0-1 1 0 0,-1 0 0 0 0,0-1-1 0 0,11-9 1 0 0,17-13-2 0 0,-26 22 0 0 0,0 0 0 0 0,0-2 0 0 0,-1 1 0 0 0,1-1 0 0 0,-2 0 0 0 0,1 0 0 0 0,-1-1 0 0 0,8-14 0 0 0,-12 15 0 0 0,-3 0 0 0 0,0 7 0 0 0,-1-1 0 0 0,0 1 0 0 0,0 0 0 0 0,0-1 0 0 0,0 1 0 0 0,0 0 0 0 0,0 0 0 0 0,0 0 0 0 0,0 0 0 0 0,0 0 0 0 0,0 0 0 0 0,-1 0 0 0 0,1 0 0 0 0,0 0 0 0 0,-1 1 0 0 0,1-1 0 0 0,-1 1 0 0 0,1-1 0 0 0,-1 1 0 0 0,1-1 0 0 0,-1 1 0 0 0,1 0 0 0 0,-1 0 0 0 0,1-1 0 0 0,-1 1 0 0 0,1 0 0 0 0,-1 1 0 0 0,-2-1 0 0 0,-3 1 0 0 0,-1 0 0 0 0,1 0 0 0 0,-1 0 0 0 0,-11 5 0 0 0,-6 4 0 0 0,-1 1 0 0 0,-31 19 0 0 0,41-20 0 0 0,1 1 0 0 0,-1 0 0 0 0,2 1 0 0 0,-1 1 0 0 0,2 0 0 0 0,0 1 0 0 0,0 0 0 0 0,2 1 0 0 0,-1 0 0 0 0,2 1 0 0 0,0 0 0 0 0,1 1 0 0 0,1 0 0 0 0,0 1 0 0 0,2-1 0 0 0,0 1 0 0 0,-7 36 0 0 0,12-48 66 0 0,0 1 0 0 0,1 0 1 0 0,0 0-1 0 0,0 0 0 0 0,0 0 0 0 0,1 0 0 0 0,0 0 0 0 0,0 0 0 0 0,1-1 0 0 0,0 1 0 0 0,0-1 1 0 0,5 10-1 0 0,-5-12 0 0 0,1 1 0 0 0,0-1 0 0 0,0 0 0 0 0,0 0 0 0 0,0-1 0 0 0,1 1 0 0 0,-1-1 0 0 0,1 1 0 0 0,0-1 0 0 0,0 0 0 0 0,0-1 0 0 0,0 1 0 0 0,1-1 0 0 0,-1 1 0 0 0,1-1 0 0 0,0-1 0 0 0,8 3 0 0 0,-1-1-55 0 0,0-1-1 0 0,1-1 1 0 0,-1 0 0 0 0,1-1-1 0 0,-1 0 1 0 0,1-1-1 0 0,-1 0 1 0 0,0-1 0 0 0,20-6-1 0 0,7-4-787 0 0,58-27 1 0 0,-88 35 440 0 0,59-29-6491 0 0,-35 15 389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370 117 11975 0 0,'15'-9'218'0'0,"0"0"-1"0"0,0 1 0 0 0,1 1 0 0 0,0 0 1 0 0,23-6-1 0 0,10-4-209 0 0,-35 10 405 0 0,0 0 0 0 0,-1 0 0 0 0,14-11 0 0 0,-17 11 777 0 0,-8 6-305 0 0,-9 9-473 0 0,-6 4 44 0 0,-1 0 0 0 0,0 0 0 0 0,-30 17 0 0 0,8-6-299 0 0,26-16-154 0 0,-254 184 10 0 0,94-65-13 0 0,132-89 0 0 0,37-37 0 0 0,1 0 0 0 0,0 0 0 0 0,-1 0 0 0 0,1 1 0 0 0,0-1 0 0 0,0 0 0 0 0,-1 0 0 0 0,1 1 0 0 0,0-1 0 0 0,0 0 0 0 0,0 0 0 0 0,-1 1 0 0 0,1-1 0 0 0,0 0 0 0 0,0 0 0 0 0,0 1 0 0 0,0-1 0 0 0,-1 0 0 0 0,1 1 0 0 0,0-1 0 0 0,0 0 0 0 0,0 1 0 0 0,0-1 0 0 0,0 0 0 0 0,0 1 0 0 0,0-1 0 0 0,0 0 0 0 0,0 1 0 0 0,0-1 0 0 0,0 0 0 0 0,0 1 0 0 0,0-1 0 0 0,0 0 0 0 0,0 0 0 0 0,1 1 0 0 0,-1-1 0 0 0,0 0 0 0 0,0 1 0 0 0,0-1 0 0 0,0 0 0 0 0,1 1 0 0 0,-1-1 0 0 0,0 0 0 0 0,0 0 0 0 0,1 0 0 0 0,-1 1 0 0 0,0-1 0 0 0,0 0 0 0 0,1 0 0 0 0,-1 0 0 0 0,0 1 0 0 0,0-1 0 0 0,1 0 0 0 0,-1 0 0 0 0,0 0 0 0 0,1 0 0 0 0,-1 0 0 0 0,5 3 0 0 0,1 0 0 0 0,-1 0 0 0 0,0 0 0 0 0,1-1 0 0 0,-1 0 0 0 0,1 0 0 0 0,0-1 0 0 0,-1 1 0 0 0,8 0 0 0 0,11 0 0 0 0,24-1 0 0 0,-5 0 0 0 0,9-1 107 0 0,68-17-5824 0 0,-78 9 3671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80 123 11975 0 0,'29'-31'1440'0'0,"-28"30"-709"0"0,-1 1 238 0 0,0 0 45 0 0,0 0-61 0 0,0 0-288 0 0,0 0-121 0 0,-1 1-462 0 0,0-1 0 0 0,0 1 0 0 0,1 0 1 0 0,-1 0-1 0 0,0 0 0 0 0,0 0 0 0 0,1 0 0 0 0,-1 0 0 0 0,0 0 0 0 0,1 0 0 0 0,-1 1 0 0 0,0 1 0 0 0,1-2-34 0 0,-33 69-30 0 0,18-41-18 0 0,2 1-1 0 0,1 0 1 0 0,-12 46 0 0 0,23-74 0 0 0,0 0 0 0 0,1 1 0 0 0,0-1 0 0 0,0 1 0 0 0,0-1 0 0 0,0 5 0 0 0,4 2 72 0 0,-2-7 5 0 0,0-1-1 0 0,-1 0 1 0 0,1 1 0 0 0,0-1-1 0 0,0 0 1 0 0,0 0 0 0 0,0 0-1 0 0,0 0 1 0 0,0 0-1 0 0,0-1 1 0 0,0 1 0 0 0,1 0-1 0 0,-1-1 1 0 0,0 0 0 0 0,0 1-1 0 0,1-1 1 0 0,-1 0-1 0 0,0 0 1 0 0,0-1 0 0 0,0 1-1 0 0,4-1 1 0 0,4-1 220 0 0,1-1 0 0 0,-1 0 0 0 0,11-5 0 0 0,-20 7-267 0 0,27-11 213 0 0,-1-1-1 0 0,-1-2 0 0 0,0 0 1 0 0,26-23-1 0 0,90-82-403 0 0,-43 33-39 0 0,-86 76-1876 0 0,-1-1 0 0 0,15-16 0 0 0,-13 11-4403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69 11975 0 0,'12'-8'571'0'0,"-9"6"-539"0"0,0-1 0 0 0,1 1 0 0 0,-1-1 0 0 0,0 1 0 0 0,0-1 0 0 0,0 0 0 0 0,4-6 0 0 0,-5 6 654 0 0,-1-1 0 0 0,1 1 0 0 0,-1 0 0 0 0,1-1 1 0 0,-1 1-1 0 0,0 0 0 0 0,0-8 0 0 0,-1 15-545 0 0,-2 0 0 0 0,1-1 0 0 0,0 1 0 0 0,-1-1-1 0 0,0 1 1 0 0,1-1 0 0 0,-1 0 0 0 0,-4 4 0 0 0,3-2 16 0 0,0-1-1 0 0,1 1 1 0 0,-1 0 0 0 0,-3 9 0 0 0,-25 66 942 0 0,3-6-1070 0 0,5-7-29 0 0,-2-1 0 0 0,-35 64 0 0 0,18-40 0 0 0,11-20 0 0 0,-96 204 0 0 0,73-173 7 0 0,-10 21-3266 0 0,53-92 262 0 0,10-27 1462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95 15663 0 0,'4'1'137'0'0,"8"1"1298"0"0,-11-3-1422 0 0,0 0-1 0 0,0 0 1 0 0,0 0-1 0 0,0 0 1 0 0,-1 0-1 0 0,1 0 1 0 0,0-1-1 0 0,-1 1 1 0 0,1 0-1 0 0,-1-1 1 0 0,1-1-1 0 0,1 0-14 0 0,3-7 20 0 0,-1-1 0 0 0,0 0-1 0 0,5-21 1 0 0,-8 30 347 0 0,-8-5 1074 0 0,2 5-1425 0 0,-1 1 0 0 0,1 0 0 0 0,0 0 0 0 0,0 1 0 0 0,0 0 0 0 0,-1 0 0 0 0,1 0 0 0 0,0 0 0 0 0,0 1 0 0 0,0 0-1 0 0,0 0 1 0 0,-9 3 0 0 0,-5 3-24 0 0,1 1 0 0 0,-18 11 0 0 0,16-9 24 0 0,0 1-14 0 0,0 1 0 0 0,1 0 0 0 0,0 2 0 0 0,1 0 0 0 0,1 1 0 0 0,0 0 0 0 0,1 2 0 0 0,-15 19 0 0 0,25-29 0 0 0,-1 1 0 0 0,2 0 0 0 0,-1 0 0 0 0,1 1 0 0 0,0-1 0 0 0,1 1 0 0 0,-7 18 0 0 0,11-26-1 0 0,0 0 0 0 0,0-1 0 0 0,0 1-1 0 0,0 0 1 0 0,0-1 0 0 0,0 1 0 0 0,0 0 0 0 0,0-1-1 0 0,0 1 1 0 0,0 0 0 0 0,0-1 0 0 0,0 1 0 0 0,0 0-1 0 0,0-1 1 0 0,1 1 0 0 0,-1 0 0 0 0,0-1 0 0 0,1 1-1 0 0,-1 0 1 0 0,0-1 0 0 0,1 1 0 0 0,-1-1 0 0 0,1 1-1 0 0,-1-1 1 0 0,1 2 0 0 0,1-2 36 0 0,-1 1 0 0 0,1 0-1 0 0,-1 0 1 0 0,1 0 0 0 0,-1-1-1 0 0,1 1 1 0 0,0-1 0 0 0,-1 1 0 0 0,1-1-1 0 0,2 0 1 0 0,4 1 237 0 0,0-1 1 0 0,0 0-1 0 0,10-2 0 0 0,14-4 386 0 0,0-1 0 0 0,0-1 0 0 0,32-15 0 0 0,27-6-634 0 0,-87 28-24 0 0,0 0 0 0 0,0 0 0 0 0,0 0 0 0 0,0 1 0 0 0,8 0 0 0 0,-10 0 0 0 0,0 0 0 0 0,-1 0 0 0 0,1 0 0 0 0,0 1 0 0 0,0-1 0 0 0,-1 0 0 0 0,1 1 0 0 0,0 0 0 0 0,-1-1 0 0 0,3 2 0 0 0,1 6 0 0 0,-4-5 0 0 0,0 0-80 0 0,0 0 0 0 0,-1 1 0 0 0,1-1 0 0 0,0 0 0 0 0,-1 1 0 0 0,0-1 0 0 0,0 0 0 0 0,0 1 0 0 0,0-1 0 0 0,0 0 0 0 0,-1 1 0 0 0,1-1 0 0 0,-3 6 0 0 0,-1 4-201 0 0,-1 0-1 0 0,-9 14 1 0 0,8-16 248 0 0,1 0 0 0 0,-5 16-1 0 0,4-1-1334 0 0,19-26-77 0 0,-7-2 607 0 0,0 1 0 0 0,0-1 0 0 0,0 0 0 0 0,-1 0 0 0 0,1-1 0 0 0,-1 1 0 0 0,10-7 0 0 0,9-7-4325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37 11975 0 0,'6'-5'182'0'0,"9"-16"911"0"0,-14 20-1047 0 0,-1 0-1 0 0,0 1 1 0 0,0-1 0 0 0,1 1-1 0 0,-1-1 1 0 0,0 1 0 0 0,1-1 0 0 0,-1 1-1 0 0,1-1 1 0 0,-1 1 0 0 0,1-1-1 0 0,-1 1 1 0 0,1-1 0 0 0,-1 1-1 0 0,1 0 1 0 0,-1-1 0 0 0,1 1 0 0 0,0 0-1 0 0,-1-1 1 0 0,2 1 0 0 0,-2 0 85 0 0,1 1 1 0 0,-1-1 0 0 0,0 0 0 0 0,0 1 0 0 0,1-1-1 0 0,-1 0 1 0 0,0 1 0 0 0,0-1 0 0 0,0 0 0 0 0,1 1-1 0 0,-1-1 1 0 0,0 1 0 0 0,0-1 0 0 0,0 1 0 0 0,0-1-1 0 0,0 0 1 0 0,0 1 0 0 0,0-1 0 0 0,0 1-1 0 0,0-1 1 0 0,0 1 0 0 0,0-1 0 0 0,-4 33 1946 0 0,-9 7-1081 0 0,-36 73-1 0 0,28-68-854 0 0,-101 195-123 0 0,-14-6-21 0 0,134-231 2 0 0,-28 42 0 0 0,-68 79 0 0 0,50-67 0 0 0,9-6-32 0 0,-48 82 0 0 0,72-105-889 0 0,-13 33 0 0 0,22-46-2 0 0,5-12-68 0 0,2-3-983 0 0,7 5-3824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15663 0 0,'0'0'356'0'0,"0"0"50"0"0,0 0 20 0 0,0 0-42 0 0,0 0-180 0 0,0 0 176 0 0,1 1 107 0 0,1 0-387 0 0,0 1 1 0 0,-1-1 0 0 0,1 0-1 0 0,-1 0 1 0 0,1 0-1 0 0,0-1 1 0 0,0 1 0 0 0,0 0-1 0 0,0-1 1 0 0,-1 1-1 0 0,1-1 1 0 0,0 1 0 0 0,0-1-1 0 0,0 0 1 0 0,0 0-1 0 0,2 0 1 0 0,36-5 842 0 0,-22 2-596 0 0,318-55-181 0 0,-153 24-167 0 0,-179 33-109 0 0,9-2 189 0 0,1 1 0 0 0,-1 1 0 0 0,0 0 0 0 0,15 1 0 0 0,-24 0-283 0 0,0 1 0 0 0,-1 0 0 0 0,1-1 0 0 0,0 1 1 0 0,0 1-1 0 0,0-1 0 0 0,0 0 0 0 0,-1 1 0 0 0,1 0 1 0 0,-1 0-1 0 0,1 0 0 0 0,-1 0 0 0 0,0 1 0 0 0,0-1 0 0 0,0 1 1 0 0,0 0-1 0 0,0 0 0 0 0,3 4 0 0 0,11 20-1818 0 0,-5-3-24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95 11975 0 0,'0'0'547'0'0,"0"0"-11"0"0,1 2-344 0 0,19 30 2843 0 0,27 35-1 0 0,-46-65-2522 0 0,1-1-362 0 0,-1 1-1 0 0,0 0 1 0 0,1-1-1 0 0,-1 1 1 0 0,1-1-1 0 0,0 0 1 0 0,-1 1-1 0 0,4 1 1 0 0,-4-3-28 0 0,2 2-102 0 0,-1-1 0 0 0,1 0-1 0 0,-1 0 1 0 0,1 0 0 0 0,0-1 0 0 0,-1 1-1 0 0,1 0 1 0 0,0-1 0 0 0,0 0 0 0 0,-1 0-1 0 0,1 0 1 0 0,0 0 0 0 0,0 0 0 0 0,0 0-1 0 0,-1-1 1 0 0,1 1 0 0 0,0-1 0 0 0,-1 0-1 0 0,1 0 1 0 0,2-1 0 0 0,6-3 279 0 0,0 0 0 0 0,0-1 1 0 0,12-8-1 0 0,3-5-1 0 0,38-38 0 0 0,-26 23 157 0 0,-9 10 267 0 0,-13 12-312 0 0,21-21-1 0 0,-36 32-746 0 0,-1 1-138 0 0,-2-1-33 0 0,-2 0 453 0 0,-1 0 0 0 0,0 0 0 0 0,1 1 0 0 0,-1-1 0 0 0,0 1-1 0 0,1 0 1 0 0,-1 0 0 0 0,0 1 0 0 0,1 0 0 0 0,-1 0 0 0 0,-7 2 0 0 0,-7 3 103 0 0,-27 14 0 0 0,13-6-91 0 0,-4 2 43 0 0,1 1 0 0 0,1 1 0 0 0,-59 42 0 0 0,64-39 0 0 0,0 2 0 0 0,1 1 0 0 0,2 1 0 0 0,0 1 0 0 0,-42 55 0 0 0,64-72 0 0 0,-1-1 0 0 0,1 2 0 0 0,0-1 0 0 0,1 1 0 0 0,0-1 0 0 0,1 1 0 0 0,-3 13 0 0 0,5-19 0 0 0,0 0 0 0 0,0 0 0 0 0,1 0 0 0 0,0 0 0 0 0,-1 0 0 0 0,1 0 0 0 0,1 0 0 0 0,-1 0 0 0 0,1 0 0 0 0,-1 0 0 0 0,1 0 0 0 0,1 0 0 0 0,-1 0 0 0 0,0 0 0 0 0,1 0 0 0 0,0 0 0 0 0,0-1 0 0 0,0 1 0 0 0,0-1 0 0 0,5 7 0 0 0,-1-6 23 0 0,0 1 0 0 0,0-1-1 0 0,0 0 1 0 0,0 0 0 0 0,1 0 0 0 0,-1-1-1 0 0,1 0 1 0 0,0-1 0 0 0,0 1 0 0 0,0-1-1 0 0,0-1 1 0 0,0 1 0 0 0,1-1 0 0 0,7 0-1 0 0,14 0 455 0 0,0-1 0 0 0,35-5 0 0 0,-60 4-422 0 0,59-7-173 0 0,96-24 0 0 0,-23 0-1889 0 0,-97 25 985 0 0,-13 7-5130 0 0,-12 3-730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49 8287 0 0,'0'0'191'0'0,"0"0"26"0"0,1-2 9 0 0,0 2-187 0 0,1-4 166 0 0,1 0 0 0 0,0 0 1 0 0,0 1-1 0 0,0-1 0 0 0,1 1 0 0 0,-1 0 1 0 0,1 0-1 0 0,0 0 0 0 0,4-2 1 0 0,-6 4 83 0 0,0 0 0 0 0,0 0 1 0 0,0-1-1 0 0,0 1 0 0 0,0 1 1 0 0,0-1-1 0 0,0 0 0 0 0,0 0 1 0 0,0 1-1 0 0,3-1 0 0 0,-3 1 227 0 0,-2 0-4 0 0,10 7 1024 0 0,-7-2-1498 0 0,-1-1 0 0 0,1 1 0 0 0,-1 0 0 0 0,0 0-1 0 0,0 0 1 0 0,0 1 0 0 0,-1-1 0 0 0,0 0 0 0 0,0 1 0 0 0,1 7 0 0 0,-2-4 108 0 0,-1 0 1 0 0,1 0 0 0 0,-1 0-1 0 0,-1-1 1 0 0,-4 17 0 0 0,-4 2 194 0 0,-1-1 0 0 0,-1 0 0 0 0,-17 25 1 0 0,28-50-340 0 0,-50 79 4 0 0,-3 3-76 0 0,-2 16-1858 0 0,55-99 1925 0 0,1 0 0 0 0,0 1-1 0 0,0-1 1 0 0,0 0-1 0 0,-1 0 1 0 0,1 1 0 0 0,0-1-1 0 0,0 0 1 0 0,0 0 0 0 0,0 1-1 0 0,0-1 1 0 0,-1 0 0 0 0,1 1-1 0 0,0-1 1 0 0,0 0 0 0 0,0 0-1 0 0,0 1 1 0 0,0-1-1 0 0,0 0 1 0 0,0 1 0 0 0,0-1-1 0 0,0 0 1 0 0,0 1 0 0 0,0-1-1 0 0,0 0 1 0 0,0 0 0 0 0,1 1-1 0 0,-1-1 1 0 0,0 0 0 0 0,0 1-1 0 0,0-1 1 0 0,0 0 0 0 0,0 0-1 0 0,1 1 1 0 0,-1-1-1 0 0,0 0 1 0 0,0 0 0 0 0,0 1-1 0 0,1-1 1 0 0,-1 0 0 0 0,0 0-1 0 0,0 0 1 0 0,1 0 0 0 0,-1 1-1 0 0,0-1 1 0 0,1 0 0 0 0,-1 0-1 0 0,0 0 1 0 0,0 0-1 0 0,1 0 1 0 0,-1 0 0 0 0,0 0-1 0 0,1 0 1 0 0,-1 0 0 0 0,0 0-1 0 0,1 0 1 0 0,-1 0 0 0 0,0 0-1 0 0,1 0 1 0 0,-1 0 0 0 0,0 0-1 0 0,4 0-446 0 0,-1 0 0 0 0,0 0 0 0 0,0 0 1 0 0,0 0-1 0 0,1-1 0 0 0,-1 1 0 0 0,0-1 0 0 0,5-2 0 0 0,2 0-1085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10 522 10135 0 0,'0'0'231'0'0,"0"0"29"0"0,0 0 19 0 0,-5-5 7 0 0,1-1-140 0 0,4 5 600 0 0,0-1-439 0 0,0 0-1 0 0,0 0 1 0 0,1 1-1 0 0,-1-1 1 0 0,0 0-1 0 0,1 0 0 0 0,0 1 1 0 0,-1-1-1 0 0,1 0 1 0 0,0 1-1 0 0,2-4 1 0 0,-2 4 189 0 0,-1 1 14 0 0,21-3 98 0 0,-11 2-403 0 0,0 0 0 0 0,0 1 0 0 0,1 1-1 0 0,-1-1 1 0 0,13 4 0 0 0,-9-2 68 0 0,-1 0 0 0 0,17-1 0 0 0,37-5-34 0 0,0-3-1 0 0,126-31 1 0 0,123-61 1093 0 0,-204 60-1532 0 0,181-39-1 0 0,-237 70-477 0 0,-49 8 29 0 0,-1-1-1 0 0,0 2 1 0 0,0-1-1 0 0,0 1 1 0 0,0-1-1 0 0,12 4 1 0 0,-17-3-1996 0 0,-1-1-2469 0 0</inkml:trace>
  <inkml:trace contextRef="#ctx0" brushRef="#br0" timeOffset="1">1535 122 11975 0 0,'138'-99'1451'0'0,"-133"96"-1052"0"0,-1 0-1 0 0,1 0 1 0 0,0 0 0 0 0,0 1-1 0 0,0 0 1 0 0,0 0 0 0 0,1 0-1 0 0,5-1 1 0 0,-10 3-385 0 0,0 0 0 0 0,0 0 0 0 0,-1 0 0 0 0,1 0 0 0 0,0 1-1 0 0,-1-1 1 0 0,1 0 0 0 0,0 0 0 0 0,-1 1 0 0 0,1-1 0 0 0,0 0 0 0 0,-1 1 0 0 0,1-1 0 0 0,0 1 0 0 0,-1-1 0 0 0,1 0 0 0 0,-1 1-1 0 0,1-1 1 0 0,-1 1 0 0 0,1 0 0 0 0,-1-1 0 0 0,0 1 0 0 0,1-1 0 0 0,-1 1 0 0 0,1 1 0 0 0,6 16 36 0 0,-5-7 186 0 0,-1 1 0 0 0,-1-1 0 0 0,1 0 0 0 0,-2 1 0 0 0,1-1 0 0 0,-4 15 0 0 0,-18 67 110 0 0,22-93-347 0 0,-22 77 1 0 0,-40 92 0 0 0,39-119 0 0 0,-2 0 0 0 0,-52 77 0 0 0,43-78 0 0 0,-3-1 0 0 0,-3-1 0 0 0,-1-3 0 0 0,-53 45 0 0 0,1-10 0 0 0,88-78-14 0 0,7-6-67 0 0,6-9-225 0 0,11-9-12 0 0,1 0 0 0 0,1 1-1 0 0,1 2 1 0 0,41-31 0 0 0,-49 40 318 0 0,1 0 0 0 0,0 2 0 0 0,28-14 0 0 0,-36 20 0 0 0,0 0 0 0 0,0 1 0 0 0,1 0 0 0 0,-1 0 0 0 0,1 1 0 0 0,-1-1 0 0 0,1 2 0 0 0,-1-1 0 0 0,1 1 0 0 0,0 0 0 0 0,9 2 0 0 0,-9 0 35 0 0,-1 0 1 0 0,1 1-1 0 0,-1-1 0 0 0,0 2 0 0 0,1-1 1 0 0,-1 1-1 0 0,-1 0 0 0 0,1 0 0 0 0,-1 1 1 0 0,0 0-1 0 0,0 0 0 0 0,0 1 0 0 0,0-1 1 0 0,-1 1-1 0 0,7 11 0 0 0,-8-12-1 0 0,-1-1 1 0 0,0 1-1 0 0,-1 0 0 0 0,1 0 0 0 0,-1 0 0 0 0,0 0 0 0 0,0 0 1 0 0,-1 0-1 0 0,0 1 0 0 0,1-1 0 0 0,-2 1 0 0 0,1-1 0 0 0,-1 1 1 0 0,0-1-1 0 0,0 1 0 0 0,0-1 0 0 0,-1 1 0 0 0,0-1 0 0 0,0 1 1 0 0,0-1-1 0 0,0 0 0 0 0,-1 0 0 0 0,-3 7 0 0 0,-8 9 223 0 0,-17 23 0 0 0,14-22-1039 0 0,16-20 366 0 0,-3 3 568 0 0,1-3-5261 0 0,2-2 3574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 11975 0 0,'0'0'267'0'0,"0"1"42"0"0,-19 62 401 0 0,8-23 239 0 0,9-32-668 0 0,1 2 453 0 0,-5 15 3103 0 0,24-34-3500 0 0,-5 0-78 0 0,-1 0 0 0 0,0-1 0 0 0,-1-1 0 0 0,0 0 0 0 0,-1 0 0 0 0,0-1 0 0 0,15-24 0 0 0,-17 20-604 0 0,-9 9-440 0 0,0 4 531 0 0,0 2 219 0 0,0 1-1 0 0,0-1 0 0 0,0 1 1 0 0,1-1-1 0 0,-1 0 1 0 0,0 1-1 0 0,-1 0 1 0 0,1-1-1 0 0,0 1 0 0 0,0-1 1 0 0,0 1-1 0 0,0 0 1 0 0,0 0-1 0 0,0 0 0 0 0,0 0 1 0 0,-3 0-1 0 0,4 0 33 0 0,-4 0-47 0 0,0 0-1 0 0,0 0 1 0 0,0 1-1 0 0,0 0 0 0 0,0 0 1 0 0,0 0-1 0 0,0 0 1 0 0,0 1-1 0 0,-4 2 1 0 0,-34 19-773 0 0,34-18 711 0 0,-22 15-9 0 0,0 2-1 0 0,1 1 0 0 0,1 2 1 0 0,-45 51-1 0 0,69-71 122 0 0,0 0 0 0 0,0 1 0 0 0,1 0 0 0 0,-1-1 0 0 0,1 1 0 0 0,1 0 0 0 0,-1 1 0 0 0,1-1 0 0 0,0 0 0 0 0,1 1 0 0 0,-2 11 0 0 0,2-14 0 0 0,1-1 0 0 0,0 0 0 0 0,0 0 0 0 0,0 0 0 0 0,0 1 0 0 0,1-1 0 0 0,-1 0 0 0 0,1 0 0 0 0,0 0 0 0 0,0 0 0 0 0,0 0 0 0 0,0 0 0 0 0,1 0 0 0 0,-1 0 0 0 0,1 0 0 0 0,0-1 0 0 0,-1 1 0 0 0,1 0 0 0 0,0-1 0 0 0,1 0 0 0 0,-1 1 0 0 0,0-1 0 0 0,1 0 0 0 0,-1 0 0 0 0,1 0 0 0 0,3 1 0 0 0,1 0-83 0 0,1 1 0 0 0,0-2 0 0 0,0 1 0 0 0,0-1 0 0 0,0-1-1 0 0,0 1 1 0 0,0-1 0 0 0,0-1 0 0 0,0 0 0 0 0,1 0 0 0 0,-1 0 0 0 0,0-1-1 0 0,10-2 1 0 0,3-2-5737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310 211 8287 0 0,'0'0'191'0'0,"0"0"26"0"0,0 0 9 0 0,-2 1-34 0 0,-5 5 155 0 0,0-2 0 0 0,-1 1 0 0 0,-9 3 0 0 0,4-2 799 0 0,12-6-634 0 0,1 0 0 0 0,0 0 0 0 0,0 0 0 0 0,0 0 0 0 0,0 1-440 0 0,0-1-1 0 0,0 0 1 0 0,0 0-1 0 0,0 0 1 0 0,0 0-1 0 0,0 0 1 0 0,0 1-1 0 0,0-1 1 0 0,0 0-1 0 0,0 0 1 0 0,0 0-1 0 0,0 0 1 0 0,0 1-1 0 0,0-1 1 0 0,0 0-1 0 0,0 0 1 0 0,0 0-1 0 0,0 0 1 0 0,0 1-1 0 0,0-1 1 0 0,0 0-1 0 0,0 0 1 0 0,0 0-1 0 0,0 0 1 0 0,0 0-1 0 0,0 1 1 0 0,0-1-1 0 0,1 0 1 0 0,-1 0-1 0 0,0 0 1 0 0,0 0-1 0 0,0 0 1 0 0,0 0-1 0 0,0 0 1 0 0,0 0-1 0 0,1 1 1 0 0,-1-1-1 0 0,0 0 1 0 0,0 0-1 0 0,0 0 1 0 0,0 0-1 0 0,0 0 1 0 0,1 0 0 0 0,-1 0-1 0 0,0 0 1 0 0,0 0-1 0 0,1 0 1 0 0,16 8 1117 0 0,21 6-611 0 0,-24-11-576 0 0,0 0-1 0 0,1-2 1 0 0,-1 0 0 0 0,1-1-1 0 0,-1 0 1 0 0,0-1-1 0 0,1 0 1 0 0,-1-1-1 0 0,0-1 1 0 0,24-8 0 0 0,-3-1-3 0 0,-1-2 1 0 0,64-36-1 0 0,-21 1 144 0 0,-68 43-418 0 0,-1-1 0 0 0,0 0 0 0 0,0-1 0 0 0,-1 0 0 0 0,1 0 0 0 0,7-12 0 0 0,-14 18 121 0 0,0 0-1 0 0,0 0 1 0 0,0 0 0 0 0,0 0 0 0 0,0 0 0 0 0,0 0 0 0 0,-1 0 0 0 0,1 0 0 0 0,-1 0 0 0 0,1 0 0 0 0,-1 0 0 0 0,0-1 0 0 0,0 1 0 0 0,0 0 0 0 0,0 0 0 0 0,0 0 0 0 0,-1 0 0 0 0,1 0 0 0 0,-1-4 0 0 0,0 5 65 0 0,0-1-1 0 0,0 1 1 0 0,0-1-1 0 0,0 1 1 0 0,0-1 0 0 0,0 1-1 0 0,-1 0 1 0 0,1-1 0 0 0,0 1-1 0 0,-1 0 1 0 0,1 0 0 0 0,-1 0-1 0 0,1 0 1 0 0,-1 0 0 0 0,1 0-1 0 0,-1 0 1 0 0,0 1-1 0 0,1-1 1 0 0,-1 1 0 0 0,0-1-1 0 0,0 1 1 0 0,1-1 0 0 0,-4 1-1 0 0,-15-1-98 0 0,-1 2 0 0 0,1 0 0 0 0,0 1 0 0 0,-1 1 0 0 0,-36 11 0 0 0,6 0 568 0 0,2 3-1 0 0,-1 2 0 0 0,2 2 0 0 0,-64 38 0 0 0,78-37 268 0 0,1 1 0 0 0,-33 29-1 0 0,-51 59 1 0 0,112-106-509 0 0,-1 1 1 0 0,1 1-1 0 0,0-1 1 0 0,1 1-1 0 0,0 0 1 0 0,0 0-1 0 0,0 0 1 0 0,1 0-1 0 0,0 1 1 0 0,-4 15-1 0 0,6-20-65 0 0,0 1-1 0 0,1-1 1 0 0,0 0 0 0 0,-1 1-1 0 0,1-1 1 0 0,0 1 0 0 0,1-1-1 0 0,-1 0 1 0 0,1 1 0 0 0,-1-1-1 0 0,1 0 1 0 0,0 1 0 0 0,0-1-1 0 0,0 0 1 0 0,1 0-1 0 0,-1 0 1 0 0,1 0 0 0 0,0 0-1 0 0,0 0 1 0 0,0 0 0 0 0,0-1-1 0 0,0 1 1 0 0,0-1 0 0 0,1 1-1 0 0,0-1 1 0 0,-1 0 0 0 0,5 2-1 0 0,5 3 186 0 0,0-1 1 0 0,0 0-1 0 0,1-1 0 0 0,-1-1 0 0 0,1 0 0 0 0,0-1 0 0 0,22 3 0 0 0,4-2-218 0 0,48-1-1 0 0,-76-4-333 0 0,0 0 0 0 0,0 0 0 0 0,0-1 0 0 0,-1 0 0 0 0,1-1 0 0 0,-1-1 0 0 0,0 1 0 0 0,14-8 0 0 0,-8 4-6532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10135 0 0,'0'0'231'0'0,"1"2"29"0"0,11 34-16 0 0,-1-5 729 0 0,-9-25 6383 0 0,-1-25-6058 0 0,0 0-1 0 0,7-36 0 0 0,-5 42-1249 0 0,1 0-1 0 0,0 0 1 0 0,1 0-1 0 0,0 1 1 0 0,1 0-1 0 0,0 0 1 0 0,1 0 0 0 0,11-15-1 0 0,0 6-57 0 0,0 0 0 0 0,1 1-1 0 0,1 0 1 0 0,26-19 0 0 0,-36 32-480 0 0,1 0 0 0 0,-1 0 0 0 0,1 1 0 0 0,1 0 0 0 0,-1 1 0 0 0,1 0-1 0 0,0 1 1 0 0,0 1 0 0 0,0 0 0 0 0,1 0 0 0 0,19-1 0 0 0,-12 4-5994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118 174 13823 0 0,'0'0'630'0'0,"0"0"-13"0"0,1 1-320 0 0,2 2-134 0 0,-1-1-1 0 0,1 0 1 0 0,-1 0-1 0 0,1 0 1 0 0,0-1-1 0 0,0 1 1 0 0,0-1-1 0 0,0 1 1 0 0,0-1-1 0 0,0 0 1 0 0,0 0-1 0 0,0 0 0 0 0,0-1 1 0 0,1 1-1 0 0,-1-1 1 0 0,0 0-1 0 0,1 0 1 0 0,-1 0-1 0 0,0 0 1 0 0,5-1-1 0 0,2 0-54 0 0,-1-1-1 0 0,1 0 0 0 0,0 0 1 0 0,-1-1-1 0 0,16-7 0 0 0,6-5 130 0 0,-11 7 212 0 0,0-2 0 0 0,-1 0-1 0 0,22-16 1 0 0,-22 12-442 0 0,26-22 9 0 0,-40 32-26 0 0,0-1 0 0 0,-1 0 0 0 0,0 0 0 0 0,0 0-1 0 0,0 0 1 0 0,4-9 0 0 0,-8 14-18 0 0,0 0 0 0 0,1-1 0 0 0,-1 1 0 0 0,0 0 0 0 0,0-1 0 0 0,-1 1-1 0 0,1 0 1 0 0,0-1 0 0 0,0 1 0 0 0,0 0 0 0 0,0-1 0 0 0,0 1 0 0 0,0 0 0 0 0,0-1 0 0 0,0 1-1 0 0,-1 0 1 0 0,1 0 0 0 0,0-1 0 0 0,0 1 0 0 0,0 0 0 0 0,-1-1 0 0 0,1 1 0 0 0,0 0 0 0 0,0 0-1 0 0,-1 0 1 0 0,1-1 0 0 0,0 1 0 0 0,0 0 0 0 0,-1 0 0 0 0,0 0 0 0 0,-8-5-421 0 0,6 5 422 0 0,0-1-1 0 0,0 1 0 0 0,-1 0 1 0 0,1 0-1 0 0,0 1 0 0 0,0-1 1 0 0,-1 1-1 0 0,1 0 0 0 0,0-1 1 0 0,0 1-1 0 0,0 1 0 0 0,0-1 1 0 0,0 0-1 0 0,-3 3 0 0 0,-7 3-67 0 0,-20 16-1 0 0,29-20 94 0 0,-45 35-290 0 0,3 3-1 0 0,1 2 1 0 0,1 1-1 0 0,3 3 0 0 0,2 1 1 0 0,-34 57-1 0 0,67-97 293 0 0,0 1 0 0 0,1 0 0 0 0,0 1 0 0 0,1-1 0 0 0,-5 15 0 0 0,9-22 0 0 0,-1 0 0 0 0,1 0 0 0 0,-1 0 0 0 0,1 0 0 0 0,0 0 0 0 0,0 0 0 0 0,-1 0 0 0 0,1 0 0 0 0,1 0 0 0 0,-1 0 0 0 0,0 0 0 0 0,0 0 0 0 0,1 0 0 0 0,-1 0 0 0 0,1 0 0 0 0,0-1 0 0 0,-1 1 0 0 0,1 0 0 0 0,0 0 0 0 0,0 0 0 0 0,0-1 0 0 0,0 1 0 0 0,1-1 0 0 0,-1 1 0 0 0,0-1 0 0 0,1 1 0 0 0,-1-1 0 0 0,1 0 0 0 0,-1 1 0 0 0,1-1 0 0 0,-1 0 0 0 0,1 0 0 0 0,0 0 0 0 0,0 0 0 0 0,2 0 0 0 0,3 2 82 0 0,0-1 0 0 0,1-1 0 0 0,-1 1 0 0 0,1-1 0 0 0,-1-1 0 0 0,1 1 0 0 0,-1-1 0 0 0,13-2 0 0 0,62-13 1012 0 0,-50 8-934 0 0,17-4-852 0 0,68-26 0 0 0,-85 25 180 0 0</inkml:trace>
  <inkml:trace contextRef="#ctx0" brushRef="#br0" timeOffset="1">2264 64 6447 0 0,'0'0'136'0'0,"0"0"32"0"0,0 0 8 0 0,0 0 16 0 0,14 5-192 0 0,-14-5 0 0 0,-6 7 0 0 0,-2 0 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4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498 266 4607 0 0,'0'0'208'0'0,"-1"1"-9"0"0,-8 9 4638 0 0,18-20-2799 0 0,19-19 152 0 0,-9 10-556 0 0,-1-1-1 0 0,20-29 1 0 0,-32 41-1594 0 0,-1 0 0 0 0,0-1 1 0 0,-1 1-1 0 0,0-1 0 0 0,0 0 1 0 0,-1 0-1 0 0,0 0 0 0 0,0 0 1 0 0,-1-1-1 0 0,1-9 0 0 0,-3 17-39 0 0,0 1 0 0 0,0-1 0 0 0,0 0 0 0 0,0 1 0 0 0,0-1 0 0 0,0 0 0 0 0,-1 1-1 0 0,1-1 1 0 0,0 0 0 0 0,-1 1 0 0 0,1-1 0 0 0,-1 1 0 0 0,0-1 0 0 0,0 0 0 0 0,1 1 0 0 0,-1 0 0 0 0,0-1 0 0 0,0 1-1 0 0,-3-3 1 0 0,3 3-25 0 0,-1 0-1 0 0,0 0 0 0 0,1 0 1 0 0,-1 0-1 0 0,0 0 0 0 0,0 1 1 0 0,0-1-1 0 0,0 1 0 0 0,0-1 1 0 0,0 1-1 0 0,0 0 0 0 0,0-1 1 0 0,0 1-1 0 0,0 0 0 0 0,0 0 1 0 0,-3 1-1 0 0,-9 1-104 0 0,0 1-1 0 0,0 0 1 0 0,0 1 0 0 0,0 0 0 0 0,1 1 0 0 0,-22 12 0 0 0,-73 49-558 0 0,61-33 687 0 0,2 1 0 0 0,2 2 0 0 0,1 2 0 0 0,-56 67 0 0 0,47-38 0 0 0,44-56 0 0 0,0 1 0 0 0,0-1 0 0 0,1 1 0 0 0,-5 16 0 0 0,10-25 20 0 0,0-1-1 0 0,1 1 1 0 0,-1-1-1 0 0,1 1 1 0 0,-1 0 0 0 0,1-1-1 0 0,0 1 1 0 0,0-1-1 0 0,0 1 1 0 0,0 0-1 0 0,1-1 1 0 0,-1 1 0 0 0,1 0-1 0 0,-1-1 1 0 0,3 5-1 0 0,-2-6 1 0 0,0 0 0 0 0,-1 1 1 0 0,1-1-1 0 0,0 0 0 0 0,1 0 0 0 0,-1 0 0 0 0,0 0 0 0 0,0 0 0 0 0,0 0 0 0 0,1 0 0 0 0,-1 0 1 0 0,0-1-1 0 0,1 1 0 0 0,-1 0 0 0 0,1-1 0 0 0,-1 1 0 0 0,1-1 0 0 0,-1 0 0 0 0,1 1 0 0 0,-1-1 0 0 0,1 0 1 0 0,-1 0-1 0 0,1 0 0 0 0,-1 0 0 0 0,1 0 0 0 0,-1 0 0 0 0,3-1 0 0 0,7-2 121 0 0,-1 1 0 0 0,0-2-1 0 0,-1 0 1 0 0,1 0 0 0 0,-1 0 0 0 0,1-1-1 0 0,8-7 1 0 0,4-1-151 0 0,67-43 10 0 0,106-86 0 0 0,-116 82 0 0 0,-74 59 0 0 0,-7 7 0 0 0,-6 9 0 0 0,-105 124 0 0 0,88-110 0 0 0,19-24-18 0 0,1 1 0 0 0,0 0-1 0 0,1 0 1 0 0,0 1 0 0 0,0-1-1 0 0,0 1 1 0 0,1 0 0 0 0,0 0-1 0 0,0 0 1 0 0,-3 13 0 0 0,6-18-1033 0 0,5-3-385 0 0,20-4-78 0 0,8-3-20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10135 0 0,'0'0'231'0'0,"0"0"29"0"0,0 0 19 0 0,0 0 173 0 0,0 0 697 0 0,0 0 311 0 0,1-1 63 0 0,5-14 284 0 0,0-1 0 0 0,6-28 0 0 0,-7 24-1069 0 0,10-23 1 0 0,-5 20-563 0 0,1 1 0 0 0,2 0 0 0 0,0 1 1 0 0,1 0-1 0 0,1 1 0 0 0,31-31 0 0 0,-6 12-259 0 0,86-63 1 0 0,-109 90-87 0 0,38-27-604 0 0,-49 35 500 0 0,1 0-1 0 0,0 1 1 0 0,0-1 0 0 0,1 2-1 0 0,-1-1 1 0 0,10-2-1 0 0,-16 5 210 0 0,-1 1-1 0 0,1-1 0 0 0,0 0 0 0 0,0 0 1 0 0,0 1-1 0 0,-1-1 0 0 0,1 1 1 0 0,0-1-1 0 0,0 0 0 0 0,-1 1 1 0 0,1-1-1 0 0,0 1 0 0 0,-1 0 1 0 0,1-1-1 0 0,0 1 0 0 0,-1 0 1 0 0,1-1-1 0 0,-1 1 0 0 0,1 0 1 0 0,-1-1-1 0 0,0 1 0 0 0,1 0 0 0 0,-1 0 1 0 0,0 0-1 0 0,1-1 0 0 0,-1 1 1 0 0,0 0-1 0 0,0 0 0 0 0,0 0 1 0 0,0 1-1 0 0,5 29-1070 0 0,-7-4-451 0 0,1-22 1154 0 0,0 1 1 0 0,1-1-1 0 0,0 1 1 0 0,0 0 0 0 0,1 6-1 0 0,-1-10 306 0 0,1 0-1 0 0,0 0 1 0 0,-1 0-1 0 0,1 0 0 0 0,0-1 1 0 0,0 1-1 0 0,0 0 1 0 0,0 0-1 0 0,0-1 1 0 0,0 1-1 0 0,1 0 0 0 0,-1-1 1 0 0,1 0-1 0 0,-1 1 1 0 0,1-1-1 0 0,-1 0 0 0 0,1 1 1 0 0,3 0-1 0 0,-3 0 31 0 0,1 0-1 0 0,0 0 1 0 0,0-1-1 0 0,0 1 1 0 0,1-1 0 0 0,-1 0-1 0 0,0 0 1 0 0,0 0-1 0 0,1 0 1 0 0,-1 0-1 0 0,0-1 1 0 0,1 0-1 0 0,-1 0 1 0 0,1 0-1 0 0,-1 0 1 0 0,4-1-1 0 0,39-2 1481 0 0,-44 3-804 0 0,-2 0 286 0 0,2 0 124 0 0,72 23 5317 0 0,-69-22-6236 0 0,0 1 0 0 0,0-1 0 0 0,0 0 1 0 0,0 0-1 0 0,0-1 0 0 0,0 0 0 0 0,1 0 0 0 0,-1 0 1 0 0,0 0-1 0 0,0-1 0 0 0,0 0 0 0 0,0 0 0 0 0,0 0 1 0 0,0-1-1 0 0,0 0 0 0 0,0 0 0 0 0,0 0 0 0 0,-1 0 1 0 0,1-1-1 0 0,-1 0 0 0 0,5-3 0 0 0,2-4 21 0 0,0-1 0 0 0,0 0 0 0 0,-1 0 0 0 0,-1-1 0 0 0,10-15-1 0 0,-19 26-103 0 0,2-1 5 0 0,-1-1-1 0 0,0 1 1 0 0,1-1 0 0 0,-1 0-1 0 0,0 0 1 0 0,0 1 0 0 0,0-1-1 0 0,-1 0 1 0 0,1 0 0 0 0,-1 0-1 0 0,0 0 1 0 0,1 0 0 0 0,-1 0-1 0 0,-1 0 1 0 0,0-5 0 0 0,1 6-43 0 0,0 1 1 0 0,-1 0-1 0 0,1-1 1 0 0,-1 1 0 0 0,1 0-1 0 0,-1 0 1 0 0,0-1-1 0 0,1 1 1 0 0,-1 0 0 0 0,0 0-1 0 0,0 0 1 0 0,0 0-1 0 0,0 0 1 0 0,0 0 0 0 0,0 0-1 0 0,0 0 1 0 0,0 0-1 0 0,0 1 1 0 0,0-1 0 0 0,0 0-1 0 0,-1 1 1 0 0,1-1-1 0 0,0 1 1 0 0,-1-1 0 0 0,1 1-1 0 0,0-1 1 0 0,-1 1-1 0 0,1 0 1 0 0,0 0 0 0 0,-1 0-1 0 0,1 0 1 0 0,-1 0-1 0 0,1 0 1 0 0,0 0 0 0 0,-2 1-1 0 0,-7 0-97 0 0,1 1-1 0 0,0 1 1 0 0,0-1-1 0 0,0 2 1 0 0,-10 4 0 0 0,-43 25-901 0 0,31-16 836 0 0,10-6 212 0 0,-125 74 0 0 0,130-74 0 0 0,1 1 0 0 0,0 0 0 0 0,1 1 0 0 0,0 1 0 0 0,1 0 0 0 0,-19 26 0 0 0,29-36 26 0 0,0 1 0 0 0,1-1 0 0 0,-1 1 1 0 0,1 0-1 0 0,0 0 0 0 0,0-1 0 0 0,1 1 0 0 0,-1 1 0 0 0,1-1 0 0 0,0 0 0 0 0,0 8 0 0 0,1-11-2 0 0,1 1-1 0 0,-1 0 1 0 0,0 0-1 0 0,1-1 1 0 0,0 1-1 0 0,-1 0 0 0 0,1-1 1 0 0,0 1-1 0 0,1-1 1 0 0,-1 1-1 0 0,0-1 1 0 0,1 1-1 0 0,-1-1 1 0 0,1 0-1 0 0,0 0 1 0 0,-1 1-1 0 0,1-1 0 0 0,0-1 1 0 0,0 1-1 0 0,1 0 1 0 0,-1 0-1 0 0,0-1 1 0 0,4 2-1 0 0,15 9 137 0 0,2-2-1 0 0,-1 0 0 0 0,2-1 1 0 0,-1-2-1 0 0,1 0 1 0 0,28 4-1 0 0,-36-9-443 0 0,30 0 0 0 0,-4-5-4492 0 0,-5-1-1272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662 164 10135 0 0,'12'-40'741'0'0,"11"-18"-470"0"0,-2 5 665 0 0,-18 41 153 0 0,-7 17 701 0 0,-9 19 623 0 0,-55 123-1389 0 0,-113 182 0 0 0,-196 191-1024 0 0,368-509-67 0 0,-33 46 219 0 0,38-50-289 0 0,0-1 0 0 0,1 1 0 0 0,-1 0-1 0 0,2 0 1 0 0,-1 0 0 0 0,-3 14-1 0 0,6-19-1098 0 0,0-2-3062 0 0,0 0-1316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15663 0 0,'0'0'356'0'0,"0"0"50"0"0,0 0 20 0 0,0 0-42 0 0,3 0-180 0 0,11-1 384 0 0,1-1 0 0 0,21-5 0 0 0,-6 0-384 0 0,39-9 621 0 0,130-48 0 0 0,-118 35-427 0 0,-76 27-448 0 0,326-116-152 0 0,-191 63-4654 0 0,-97 37-1284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64 11975 0 0,'16'-19'446'0'0,"-12"15"-362"0"0,-1 0 0 0 0,1-1-1 0 0,0 1 1 0 0,0 1 0 0 0,0-1-1 0 0,0 1 1 0 0,1-1 0 0 0,-1 1 0 0 0,1 0-1 0 0,0 1 1 0 0,6-3 0 0 0,-9 4 636 0 0,-2 1 249 0 0,0 0 45 0 0,0 0-129 0 0,-1 3-581 0 0,-17 53 433 0 0,-2 0 1 0 0,-39 75-1 0 0,13-31-844 0 0,-144 281 107 0 0,31-132 0 0 0,-13-9 0 0 0,150-210 0 0 0,-14 19 0 0 0,72-85 0 0 0,55-56 0 0 0,-45 47 0 0 0,-27 25 0 0 0,1 1 0 0 0,0 1 0 0 0,2 1 0 0 0,-1 1 0 0 0,40-21 0 0 0,-58 35 0 0 0,1 0 0 0 0,-1 1 0 0 0,0 0 0 0 0,1 0 0 0 0,-1 0 0 0 0,1 0 0 0 0,-1 1 0 0 0,1-1 0 0 0,0 1 0 0 0,-1 0 0 0 0,1 0 0 0 0,0 0 0 0 0,-1 0 0 0 0,6 2 0 0 0,-6-1 0 0 0,0 0 0 0 0,0 0 0 0 0,-1 0 0 0 0,1 1 0 0 0,0-1 0 0 0,-1 1 0 0 0,1 0 0 0 0,-1 0 0 0 0,0 0 0 0 0,1 0 0 0 0,-1 0 0 0 0,0 0 0 0 0,0 1 0 0 0,0-1 0 0 0,-1 1 0 0 0,1-1 0 0 0,1 4 0 0 0,2 4 0 0 0,-1 0 0 0 0,0 1 0 0 0,0-1 0 0 0,-1 1 0 0 0,-1-1 0 0 0,0 1 0 0 0,0 0 0 0 0,0 22 0 0 0,-2-27 0 0 0,0 0 0 0 0,-1 0 0 0 0,0 1 0 0 0,0-1 0 0 0,0 0 0 0 0,0 0 0 0 0,-1 0 0 0 0,0 0 0 0 0,0 0 0 0 0,-1-1 0 0 0,0 1 0 0 0,0-1 0 0 0,0 1 0 0 0,0-1 0 0 0,-1 0 0 0 0,0 0 0 0 0,-6 5 0 0 0,-4 0-201 0 0,12-9-850 0 0,2-1-385 0 0,0 0-78 0 0,0 0-20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89 15663 0 0,'0'0'356'0'0,"0"0"50"0"0,1 1 20 0 0,9 8-322 0 0,0 1-1 0 0,-1 0 1 0 0,0 1-1 0 0,10 16 1 0 0,-10-14-90 0 0,-5-8 31 0 0,0 0 1 0 0,0-1-1 0 0,0 1 0 0 0,1-1 0 0 0,-1 0 1 0 0,1 0-1 0 0,0-1 0 0 0,0 1 0 0 0,0-1 1 0 0,1 0-1 0 0,-1 0 0 0 0,7 1 0 0 0,-9-3-10 0 0,0 0 1 0 0,0 0-1 0 0,0 0 0 0 0,1-1 0 0 0,-1 1 0 0 0,0-1 0 0 0,1 0 1 0 0,-1 0-1 0 0,0 0 0 0 0,1 0 0 0 0,-1-1 0 0 0,0 0 0 0 0,1 1 1 0 0,-1-1-1 0 0,0 0 0 0 0,0-1 0 0 0,0 1 0 0 0,0 0 0 0 0,0-1 1 0 0,0 0-1 0 0,0 1 0 0 0,-1-1 0 0 0,5-4 0 0 0,-1 0 25 0 0,-1 0 0 0 0,1 0 1 0 0,-1 0-1 0 0,0-1 0 0 0,-1 0 0 0 0,0 0 0 0 0,0 0 0 0 0,0 0 0 0 0,-1-1 0 0 0,3-8 1 0 0,-4 11-65 0 0,-1-1 0 0 0,0 0 1 0 0,0 0-1 0 0,0 0 1 0 0,-1 0-1 0 0,1 0 1 0 0,-1 0-1 0 0,-1 0 1 0 0,1 0-1 0 0,-1 0 0 0 0,0 0 1 0 0,-1 0-1 0 0,1 0 1 0 0,-5-8-1 0 0,6 12-24 0 0,-1 1 0 0 0,0-1-1 0 0,0 1 1 0 0,1-1 0 0 0,-1 1-1 0 0,0 0 1 0 0,0-1 0 0 0,-1 1-1 0 0,1 0 1 0 0,0 0 0 0 0,0 0-1 0 0,-1 0 1 0 0,1 0 0 0 0,-1 0-1 0 0,1 0 1 0 0,0 0 0 0 0,-1 0-1 0 0,0 1 1 0 0,1-1 0 0 0,-1 1-1 0 0,1-1 1 0 0,-1 1 0 0 0,0 0-1 0 0,1-1 1 0 0,-1 1 0 0 0,0 0-1 0 0,0 0 1 0 0,1 0 0 0 0,-1 0 0 0 0,0 0-1 0 0,1 1 1 0 0,-1-1 0 0 0,-2 1-1 0 0,-5 2-260 0 0,1 0 0 0 0,-1 1 0 0 0,1 0 0 0 0,-15 9 0 0 0,23-13 289 0 0,-19 13 9 0 0,1 0 0 0 0,0 2-1 0 0,1 0 1 0 0,0 0 0 0 0,-26 34-1 0 0,22-21 69 0 0,1 0 0 0 0,1 2 0 0 0,-17 36 0 0 0,28-50 96 0 0,1 0 0 0 0,1 0 0 0 0,0 1 1 0 0,-3 18-1 0 0,8-28-82 0 0,0-1 0 0 0,1 0 0 0 0,-1 0 0 0 0,1 0 0 0 0,1 0 0 0 0,1 10 0 0 0,-2-12-62 0 0,1-1 1 0 0,0 1-1 0 0,0-1 0 0 0,1 0 0 0 0,-1 1 0 0 0,1-1 1 0 0,0 0-1 0 0,0 0 0 0 0,0 0 0 0 0,0 0 0 0 0,0-1 1 0 0,4 5-1 0 0,-3-5-18 0 0,0 0 0 0 0,0 0 1 0 0,0-1-1 0 0,0 1 0 0 0,1-1 0 0 0,-1 1 1 0 0,0-1-1 0 0,1 0 0 0 0,-1 0 0 0 0,1-1 1 0 0,-1 1-1 0 0,1-1 0 0 0,-1 0 0 0 0,1 1 0 0 0,5-2 1 0 0,6 0-18 0 0,1-1 1 0 0,16-4 0 0 0,-31 6 6 0 0,24-6-108 0 0,0-1 0 0 0,46-21 0 0 0,44-29-2365 0 0,-78 37 1449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6 851 6447 0 0,'0'0'142'0'0,"0"0"22"0"0,0 0 13 0 0,1 2-20 0 0,0 2 66 0 0,0 0-1 0 0,-1-1 0 0 0,1 1 0 0 0,-1 0 0 0 0,0 0 1 0 0,0 0-1 0 0,0 0 0 0 0,-1 4 0 0 0,0-7 290 0 0,1-1 0 0 0,-8 13 6736 0 0,26-44-6548 0 0,1 2-1 0 0,37-44 1 0 0,-47 62-751 0 0,87-95 68 0 0,-32 37-18 0 0,143-136 1 0 0,-77 81 0 0 0,117-133 0 0 0,-261 294 0 0 0,7-18 0 0 0,1-1 0 0 0,1 1 0 0 0,-5 38 0 0 0,3 60 0 0 0,6-109 0 0 0,-6 121 0 0 0,-2 84 0 0 0,10-182 0 0 0,2 0 0 0 0,0 0 0 0 0,2 0 0 0 0,17 55 0 0 0,-21-82-9 0 0,-1-3-7 0 0,0 0 0 0 0,0 0 0 0 0,0 0-1 0 0,1 0 1 0 0,-1 0 0 0 0,1 0-1 0 0,-1 0 1 0 0,1 0 0 0 0,-1 0 0 0 0,1-1-1 0 0,-1 1 1 0 0,1 0 0 0 0,0 0-1 0 0,-1 0 1 0 0,3 1 0 0 0,-2-1-1388 0 0,-4-3-511 0 0,-10-6-107 0 0,9 6-24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10135 0 0,'0'0'231'0'0,"0"0"29"0"0,0 0 19 0 0,0 0 105 0 0,0 0 410 0 0,0 0 184 0 0,0 0 40 0 0,2-1 6 0 0,8-2 827 0 0,4-2-551 0 0,1 1 1 0 0,28-6-1 0 0,88 3-467 0 0,-24 2 629 0 0,-101 4-2010 0 0,1 0 1 0 0,-1 0-1 0 0,1 0 0 0 0,-1-1 1 0 0,1 0-1 0 0,6-3 1 0 0,3-2-987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17503 0 0,'0'0'399'0'0,"0"0"60"0"0,0 0 21 0 0,0 0-59 0 0,0 0-204 0 0,0 0 170 0 0,1-1 101 0 0,27-30 577 0 0,-2-1 1 0 0,23-36-1 0 0,23-30-1096 0 0,43-25-462 0 0,-91 101 119 0 0,0 2-1 0 0,1 1 0 0 0,38-22 0 0 0,-57 38 375 0 0,0 0 0 0 0,0 0 0 0 0,0 1 0 0 0,1 0 0 0 0,12-3 0 0 0,-17 5 0 0 0,1-1 0 0 0,-1 1 0 0 0,0 0 0 0 0,0 0 0 0 0,1 0 0 0 0,-1 0 0 0 0,0 0 0 0 0,1 0 0 0 0,-1 1 0 0 0,0-1 0 0 0,0 1 0 0 0,1-1 0 0 0,-1 1 0 0 0,0 0 0 0 0,0 0 0 0 0,0 0 0 0 0,0 0 0 0 0,0 0 0 0 0,0 1 0 0 0,0-1 0 0 0,1 2 0 0 0,16 20 0 0 0,24 40 0 0 0,-23-32 0 0 0,-6-10 0 0 0,-13-20 0 0 0,0 0 0 0 0,0 0 0 0 0,0 0 0 0 0,0 0 0 0 0,-1 1 0 0 0,1-1 0 0 0,0 0 0 0 0,-1 0 0 0 0,1 1 0 0 0,-1-1 0 0 0,1 1 0 0 0,-1-1 0 0 0,1 0 0 0 0,-1 1 0 0 0,0-1 0 0 0,0 1 0 0 0,0-1 0 0 0,0 1 0 0 0,0-1 0 0 0,0 1 0 0 0,-1 2 0 0 0,0 1 0 0 0,1 0 0 0 0,-1 0 0 0 0,0-1 0 0 0,0 1 0 0 0,-1-1 0 0 0,1 0 0 0 0,-1 1 0 0 0,0-1 0 0 0,0 0 0 0 0,0 0 0 0 0,-6 7 0 0 0,-4 4 0 0 0,-18 18 0 0 0,4-6 0 0 0,14-14 0 0 0,0 2 0 0 0,1-1 0 0 0,0 1 0 0 0,1 1 0 0 0,1 0 0 0 0,1 0 0 0 0,-10 27 0 0 0,16-32 0 0 0,2-2 0 0 0,2-3-72 0 0,0-6-84 0 0,-1 0 0 0 0,1 1 0 0 0,0-1-1 0 0,-1 0 1 0 0,1 0 0 0 0,-1 0 0 0 0,1 0 0 0 0,0 0-1 0 0,-1 0 1 0 0,1-1 0 0 0,-1 1 0 0 0,1 0 0 0 0,1-1 0 0 0,9-4-4614 0 0,1-2-1474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0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6447 0 0,'0'0'298'0'0,"2"1"-10"0"0,6 0-50 0 0,-6-1 493 0 0,-2 0 238 0 0,0 2 45 0 0,0 2-884 0 0,-1-1 1 0 0,1 1-1 0 0,-1-1 1 0 0,0 1-1 0 0,0-1 1 0 0,0 1 0 0 0,-1-1-1 0 0,1 0 1 0 0,-4 5-1 0 0,-21 30 1254 0 0,20-31-363 0 0,5-6-914 0 0,-2 5 3437 0 0,7-4-514 0 0,1-1-3983 0 0,17 5 1314 0 0,-1 1 0 0 0,1 0 0 0 0,-1 2 1 0 0,-1 1-1 0 0,27 16 0 0 0,-39-21-368 0 0,0 1 0 0 0,-1-1 0 0 0,0 1 0 0 0,0 0 0 0 0,-1 0 0 0 0,0 1 0 0 0,0 0 0 0 0,0 0 0 0 0,-1 1 0 0 0,0-1 0 0 0,0 1 0 0 0,-1 0 0 0 0,0 1 0 0 0,-1-1 0 0 0,0 1 0 0 0,3 10 0 0 0,-5-17 7 0 0,-1 0 0 0 0,1-1 0 0 0,-1 1 0 0 0,1 0 0 0 0,-1 0 0 0 0,0-1 0 0 0,0 1 0 0 0,0 0 0 0 0,0 0 0 0 0,0 0 0 0 0,0-1 0 0 0,0 1 0 0 0,-1 0 0 0 0,1 0 0 0 0,-1-1 0 0 0,1 1 0 0 0,-2 2 0 0 0,0 2 0 0 0,-1 1 0 0 0,0 0 0 0 0,-1-1 0 0 0,1 1 0 0 0,-1-1 0 0 0,-1 1 0 0 0,1-1 0 0 0,-1-1 0 0 0,0 1 0 0 0,-10 9 0 0 0,-7 2 0 0 0,-31 21 0 0 0,14-11 0 0 0,39-27-1 0 0,-16 12-20 0 0,0 0 0 0 0,-19 22 0 0 0,33-32-316 0 0,2-1 207 0 0,0 1-1 0 0,0-1 1 0 0,1 0 0 0 0,-1 1 0 0 0,0-1 0 0 0,1 0-1 0 0,-1 1 1 0 0,1-1 0 0 0,0 0 0 0 0,-1 1-1 0 0,2 0 1 0 0,0 0-59 0 0,-1-1-1 0 0,1 1 1 0 0,0-1-1 0 0,0 0 1 0 0,0 0-1 0 0,0 0 1 0 0,0 0 0 0 0,0 0-1 0 0,0 0 1 0 0,0-1-1 0 0,1 1 1 0 0,-1-1-1 0 0,0 1 1 0 0,0-1-1 0 0,4 0 1 0 0,0 1-610 0 0,20 4-4999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257 109 6447 0 0,'0'0'298'0'0,"2"-14"100"0"0,-1 10-88 0 0,0 0-1 0 0,0 1 1 0 0,1-1-1 0 0,0 1 0 0 0,-1-1 1 0 0,1 1-1 0 0,0 0 0 0 0,1 0 1 0 0,-1 0-1 0 0,1 0 1 0 0,-1 0-1 0 0,1 1 0 0 0,5-4 1 0 0,3-3 677 0 0,1 1 0 0 0,16-8 0 0 0,-21 12-712 0 0,10-4 413 0 0,-16 7-317 0 0,-1 1 117 0 0,0 0 21 0 0,0 0-66 0 0,0 11-429 0 0,-1-1 0 0 0,-1 1 0 0 0,0-1 0 0 0,0 0 0 0 0,-1 0-1 0 0,-1 0 1 0 0,1 0 0 0 0,-2 0 0 0 0,1 0 0 0 0,-7 8 0 0 0,-10 15-7 0 0,-35 41-1 0 0,39-53-7 0 0,-34 48 1 0 0,-34 40 0 0 0,51-73 0 0 0,17-19 0 0 0,-27 35 0 0 0,39-42 0 0 0,5-10 0 0 0,0 0 0 0 0,0 1 0 0 0,0-1 0 0 0,0 1 0 0 0,0-1 0 0 0,0 0 0 0 0,0 1 0 0 0,0-1 0 0 0,0 1 0 0 0,0-1 0 0 0,0 0 0 0 0,0 1 0 0 0,1-1 0 0 0,-1 1 0 0 0,0-1 0 0 0,0 0 0 0 0,0 1 0 0 0,0-1 0 0 0,1 0 0 0 0,-1 1 0 0 0,1-1 0 0 0,0 1 0 0 0,0 0 0 0 0,0-1 0 0 0,1 1 0 0 0,-1 0 0 0 0,0-1 0 0 0,1 0 0 0 0,-1 1 0 0 0,1-1 0 0 0,-1 0 0 0 0,0 0 0 0 0,1 0 0 0 0,-1 0 0 0 0,1 0 0 0 0,-1 0 0 0 0,1 0 0 0 0,-1 0 0 0 0,0 0 0 0 0,1-1 0 0 0,-1 1 0 0 0,1-1 0 0 0,1 0 0 0 0,3-1 0 0 0,0-1 0 0 0,-1 0 0 0 0,9-5 0 0 0,53-32 0 0 0,-39 25 0 0 0,-14 7 0 0 0,2 1 0 0 0,-1 1 0 0 0,1 0 0 0 0,17-4 0 0 0,66-10 0 0 0,-43 10 0 0 0,-40 7 0 0 0,1 0 0 0 0,0 1 0 0 0,0 1 0 0 0,18 1 0 0 0,-24 3 0 0 0,-5 4 0 0 0,-5-5-82 0 0,-1-1 0 0 0,0 1 1 0 0,0-1-1 0 0,1 1 0 0 0,-1-1 0 0 0,0 0 0 0 0,0 1 0 0 0,0-1 0 0 0,-1 1 1 0 0,1-1-1 0 0,0 1 0 0 0,-1-1 0 0 0,1 0 0 0 0,0 1 0 0 0,-1-1 0 0 0,0 0 0 0 0,1 1 1 0 0,-1-1-1 0 0,0 0 0 0 0,-1 3 0 0 0,-2 0-539 0 0,1 0 0 0 0,-1 1 0 0 0,-8 5 1 0 0,-5 5-914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18 13823 0 0,'0'0'315'0'0,"2"0"45"0"0,21-15 465 0 0,-14 12-813 0 0,-1 7 59 0 0,-7-3-29 0 0,0 1-1 0 0,0-1 1 0 0,0 1 0 0 0,0 0-1 0 0,0 0 1 0 0,-1-1 0 0 0,1 1 0 0 0,0 0-1 0 0,-1 0 1 0 0,0 0 0 0 0,1 0-1 0 0,-1 0 1 0 0,0 0 0 0 0,0 0-1 0 0,0-1 1 0 0,0 1 0 0 0,0 0 0 0 0,0 0-1 0 0,-2 3 1 0 0,0 6 302 0 0,-1 0 1 0 0,-5 12-1 0 0,4-11-242 0 0,-84 202 31 0 0,17-47 177 0 0,40-77 461 0 0,-24 109-1 0 0,-18 57-1591 0 0,72-254 321 0 0,1-2-79 0 0,0 0-286 0 0,4-3-126 0 0,14-16-29 0 0,4-5-4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518 127 11975 0 0,'0'0'267'0'0,"0"0"42"0"0,0 0 17 0 0,0 0-307 0 0,0 1 0 0 0,0-1 0 0 0,0 0 0 0 0,0 1 0 0 0,0-1 0 0 0,0 1 0 0 0,0-1 0 0 0,0 0 0 0 0,0 1 0 0 0,-1-1 0 0 0,1 0 0 0 0,0 1 0 0 0,0-1 0 0 0,0 0 0 0 0,0 1 0 0 0,-1-1 0 0 0,1 0 0 0 0,0 1 1 0 0,0-1-1 0 0,-1 1 0 0 0,-2 0-13 0 0,-1-1-4 0 0,-7 8 71 0 0,11-7 2710 0 0,3-2-910 0 0,12-4-221 0 0,28-11-2236 0 0,-26 9 925 0 0,109-46-341 0 0,-105 46 26 0 0,10-5 570 0 0,1 1 1 0 0,53-10-1 0 0,-80 20-594 0 0,23-3-443 0 0,57-3 1 0 0,-76 7 360 0 0,0 1 0 0 0,0 0 0 0 0,0 0 0 0 0,0 0 0 0 0,0 1 0 0 0,0 1 0 0 0,-1 0 0 0 0,1 0 0 0 0,-1 0 0 0 0,13 8 0 0 0,-19-9 80 0 0,1-1 0 0 0,-1 1 0 0 0,0 0 0 0 0,0 0 0 0 0,0 0 0 0 0,0 0 0 0 0,0 0 0 0 0,0 1 0 0 0,0-1 0 0 0,-1 0 0 0 0,1 1 0 0 0,-1 0 0 0 0,1-1 0 0 0,-1 1 0 0 0,1 3 0 0 0,-1-2 0 0 0,0 0 0 0 0,-1 1 0 0 0,1-1 0 0 0,-1 0 0 0 0,0 0 0 0 0,0 1 0 0 0,-1-1 0 0 0,1 0 0 0 0,-2 7 0 0 0,-1-2 0 0 0,0 0 0 0 0,-1 0 0 0 0,1 0 0 0 0,-2 0 0 0 0,1-1 0 0 0,-1 0 0 0 0,0 0 0 0 0,-12 13 0 0 0,6-10-98 0 0,0 0 0 0 0,-1-1-1 0 0,-1-1 1 0 0,1 0 0 0 0,-24 13 0 0 0,-74 29-750 0 0,109-51 845 0 0,-66 28-149 0 0,-1-3 0 0 0,-2-3 0 0 0,-75 13 0 0 0,111-27 152 0 0,20-5 0 0 0,1 0 0 0 0,-1 0 0 0 0,-19 0 0 0 0,33-3-4 0 0,0 0-1 0 0,0 0 1 0 0,0 0 0 0 0,0 0-1 0 0,0 0 1 0 0,0 0-1 0 0,0 0 1 0 0,0 0-1 0 0,0-1 1 0 0,0 1 0 0 0,0 0-1 0 0,0 0 1 0 0,0 0-1 0 0,0 0 1 0 0,0 0-1 0 0,0 0 1 0 0,0 0 0 0 0,0 0-1 0 0,0 0 1 0 0,0 0-1 0 0,0 0 1 0 0,0 0-1 0 0,0 0 1 0 0,0 0 0 0 0,0 0-1 0 0,0 0 1 0 0,0 0-1 0 0,0 0 1 0 0,0 0-1 0 0,0 0 1 0 0,0 0 0 0 0,0 0-1 0 0,0 0 1 0 0,0 0-1 0 0,0 0 1 0 0,0 0-1 0 0,0 0 1 0 0,0 0 0 0 0,0 0-1 0 0,8-3-410 0 0,11-2-433 0 0,52-9 289 0 0,-40 6 893 0 0,0 3 0 0 0,0 0 0 0 0,57 0-1 0 0,-74 6-225 0 0,0 0 0 0 0,0 1 0 0 0,21 6 0 0 0,-30-6-94 0 0,0-1-1 0 0,0 1 1 0 0,0 0-1 0 0,-1 1 1 0 0,1-1-1 0 0,-1 1 1 0 0,1-1 0 0 0,-1 1-1 0 0,0 1 1 0 0,0-1-1 0 0,0 1 1 0 0,5 6-1 0 0,-3-4-13 0 0,-1 0 0 0 0,1 0 0 0 0,9 8 0 0 0,-8-9 0 0 0,-1 1 0 0 0,0 0 0 0 0,7 8 0 0 0,-11-11 0 0 0,6 9 0 0 0,12 19 0 0 0,-18-28 0 0 0,-1 0 0 0 0,1 0 0 0 0,-1 0 0 0 0,0 1 0 0 0,0-1 0 0 0,0 0 0 0 0,0 1 0 0 0,-1-1 0 0 0,1 1 0 0 0,-1-1 0 0 0,0 1 0 0 0,0 3 0 0 0,-2 7 0 0 0,2-11 0 0 0,0 0 0 0 0,0 0 0 0 0,-1 0 0 0 0,1 0 0 0 0,-1 1 0 0 0,0-1 0 0 0,0 0 0 0 0,0 0 0 0 0,0 0 0 0 0,0 0 0 0 0,-1-1 0 0 0,1 1 0 0 0,-1 0 0 0 0,-3 3 0 0 0,-30 35 0 0 0,28-35 0 0 0,1 1 0 0 0,-1-1 0 0 0,0 0 0 0 0,-1-1 0 0 0,-14 9 0 0 0,-6 4 0 0 0,-8 5 508 0 0,-1-3 0 0 0,-1 0 0 0 0,-67 23 0 0 0,45-24-503 0 0,-2-2 0 0 0,-98 14 0 0 0,102-21-4 0 0,50-8-1 0 0,-32 6 0 0 0,1-2 0 0 0,-1-2 0 0 0,-48-1 0 0 0,63-5-401 0 0,23 1-74 0 0,2-1-33 0 0,2-8-4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33 10135 0 0,'0'0'231'0'0,"-2"1"29"0"0,47-10 11 0 0,52-10 2046 0 0,-80 17-1431 0 0,1 0 1 0 0,-1 1-1 0 0,30 2 0 0 0,-11 4-198 0 0,-37-4-616 0 0,1-1-1 0 0,0 1 1 0 0,-1 0-1 0 0,1 0 1 0 0,0 0 0 0 0,-1 0-1 0 0,1 0 1 0 0,-1-1-1 0 0,0 1 1 0 0,1 0-1 0 0,-2 1 1 0 0,-5 4 118 0 0,0 0 0 0 0,-1 0 1 0 0,0-1-1 0 0,0 0 0 0 0,-9 5 0 0 0,-47 18-267 0 0,40-18 130 0 0,-79 31-53 0 0,38-17 0 0 0,-86 47 0 0 0,146-69 0 0 0,0 1 0 0 0,1 0 0 0 0,-1 1 0 0 0,1-1 0 0 0,0 1 0 0 0,0-1 0 0 0,0 1 0 0 0,0 0 0 0 0,1 1 0 0 0,-5 6 0 0 0,1 5 0 0 0,8-11 0 0 0,0-2 0 0 0,-1 0 0 0 0,1 0 0 0 0,0 1 0 0 0,0-1 0 0 0,0 0 0 0 0,0 1 0 0 0,0-1 0 0 0,1 0 0 0 0,-1 0 0 0 0,1 0 0 0 0,0 0 0 0 0,0 0 0 0 0,0 0 0 0 0,1-1 0 0 0,2 4 0 0 0,0-2 0 0 0,-1-1 0 0 0,1 0 0 0 0,0 1 0 0 0,0-2 0 0 0,0 1 0 0 0,0-1 0 0 0,0 0 0 0 0,6 2 0 0 0,6 0 0 0 0,1 0 0 0 0,-1-2 0 0 0,0 0 0 0 0,29 0 0 0 0,-26-3-1 0 0,0-1 0 0 0,0 0 0 0 0,29-7 0 0 0,54-22 42 0 0,-5 1-2871 0 0,-78 25 1807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10135 0 0,'0'0'464'0'0,"0"0"-9"0"0,0 2-295 0 0,-37 121 1905 0 0,-31 66-625 0 0,58-164-1320 0 0,-1 8 2 0 0,-2-2 0 0 0,-2 1 0 0 0,-24 38 0 0 0,8-26 135 0 0,-2-2-1 0 0,-53 52 1 0 0,-87 67 869 0 0,103-99-974 0 0,25-23-152 0 0,25-23 0 0 0,1 1 0 0 0,-26 29 0 0 0,45-46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0,-1 0 0 0 0,1 0 0 0 0,0 0 0 0 0,0 0 0 0 0,0 0 0 0 0,0 0 0 0 0,0 0 0 0 0,0 0 0 0 0,0 0 0 0 0,0 0 0 0 0,8-3 0 0 0,9-6 0 0 0,127-92-1222 0 0,-123 86 1060 0 0,3-2-71 0 0,35-15 0 0 0,6-6 91 0 0,-42 23 233 0 0,-3 1 375 0 0,34-17 0 0 0,-48 28-393 0 0,0 0 0 0 0,0 1 0 0 0,0 0 0 0 0,0 0 0 0 0,0 1 0 0 0,0 0 1 0 0,1 0-1 0 0,-1 0 0 0 0,0 0 0 0 0,13 2 0 0 0,-17-1-66 0 0,1 1 0 0 0,-1-1 0 0 0,1 1 0 0 0,-1 0 0 0 0,1 0-1 0 0,-1 0 1 0 0,1 0 0 0 0,-1 0 0 0 0,0 1 0 0 0,0-1 0 0 0,0 1 0 0 0,0-1 0 0 0,0 1 0 0 0,0 0 0 0 0,0 0 0 0 0,0 0 0 0 0,-1 0-1 0 0,1 0 1 0 0,-1 0 0 0 0,0 0 0 0 0,2 4 0 0 0,2 4-3 0 0,-1 0-1 0 0,-1 0 1 0 0,5 20-1 0 0,-5-16-4 0 0,-1-4 1 0 0,0 0 0 0 0,0 0 0 0 0,-1 0 0 0 0,-1 0 0 0 0,0 0 0 0 0,0 0 0 0 0,-2 11 0 0 0,1-14 0 0 0,-1-1 0 0 0,1 1 0 0 0,-1 0 0 0 0,0-1 0 0 0,-1 1 0 0 0,0-1 0 0 0,0 0 0 0 0,0 0 0 0 0,-1 0 0 0 0,0 0 0 0 0,-4 5 0 0 0,3-5-269 0 0,4-5-1135 0 0,1-1-511 0 0,0 0-107 0 0,0 0-24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20 11975 0 0,'56'-19'1372'0'0,"-53"18"-996"0"0,-3 1 111 0 0,0 0 22 0 0,0 0 3 0 0,-18 6 768 0 0,10-2-1024 0 0,-49 21-62 0 0,1 3 0 0 0,-61 41-1 0 0,67-38-166 0 0,40-25-27 0 0,0 0 0 0 0,1 0 0 0 0,0 1 0 0 0,0 1 0 0 0,0-1 0 0 0,1 2 0 0 0,0-1 0 0 0,1 1 0 0 0,-12 17 0 0 0,17-24 0 0 0,0 1 0 0 0,2 12 0 0 0,1-13 40 0 0,-1 1 1 0 0,1-1-1 0 0,0 1 0 0 0,0-1 0 0 0,0 0 0 0 0,0 0 0 0 0,0 0 1 0 0,0 0-1 0 0,0 1 0 0 0,1-2 0 0 0,-1 1 0 0 0,1 0 0 0 0,0 0 0 0 0,-1 0 1 0 0,1-1-1 0 0,0 1 0 0 0,0-1 0 0 0,0 1 0 0 0,0-1 0 0 0,0 0 1 0 0,0 0-1 0 0,1 0 0 0 0,-1 0 0 0 0,4 1 0 0 0,1 1 107 0 0,1-1 0 0 0,0 0 0 0 0,1 0 0 0 0,-1-1-1 0 0,0 0 1 0 0,9-1 0 0 0,1 0-144 0 0,-1 0 1 0 0,1-2-1 0 0,0 0 0 0 0,27-8 0 0 0,-22 3-3 0 0,1-1 0 0 0,-1-2 0 0 0,0 0 0 0 0,-1-1 0 0 0,24-17 0 0 0,-42 25 7 0 0,0 0-1 0 0,0-1 0 0 0,0 1 1 0 0,0-1-1 0 0,-1 0 1 0 0,1 0-1 0 0,-1 0 0 0 0,0 0 1 0 0,0-1-1 0 0,0 0 0 0 0,-1 1 1 0 0,0-1-1 0 0,0 0 1 0 0,0 0-1 0 0,0 0 0 0 0,-1 0 1 0 0,0 0-1 0 0,1-7 1 0 0,-2 8-58 0 0,0 1 1 0 0,0 0 0 0 0,0-1 0 0 0,0 1 0 0 0,0 0 0 0 0,-1-1-1 0 0,0 1 1 0 0,1 0 0 0 0,-1-1 0 0 0,0 1 0 0 0,-1 0-1 0 0,1 0 1 0 0,0 0 0 0 0,-1 0 0 0 0,0 0 0 0 0,0 0 0 0 0,0 1-1 0 0,0-1 1 0 0,0 1 0 0 0,0-1 0 0 0,-1 1 0 0 0,1 0-1 0 0,-1 0 1 0 0,0 0 0 0 0,0 0 0 0 0,1 0 0 0 0,-1 0 0 0 0,0 1-1 0 0,-4-2 1 0 0,-2 0-596 0 0,0 1-1 0 0,-15-2 0 0 0,18 3 38 0 0,0 0-1 0 0,0 0 0 0 0,1 0 0 0 0,-1-1 1 0 0,0 0-1 0 0,1 0 0 0 0,-1 0 0 0 0,-5-4 0 0 0,10 3-922 0 0,2-4-4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8287 0 0,'0'0'382'0'0,"0"0"-8"0"0,0 1-240 0 0,-5 17 821 0 0,-4 23 0 0 0,8-30-425 0 0,-1 1 0 0 0,0-1 0 0 0,-1-1 0 0 0,-1 1 0 0 0,1 0 0 0 0,-2-1 0 0 0,-7 15 0 0 0,-27 32-150 0 0,11-16 454 0 0,-38 73 0 0 0,53-87-834 0 0,7-12-105 0 0,7-11-236 0 0,0-2-42 0 0,-1 0-570 0 0,0-2-58 0 0,0 0-12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13823 0 0,'0'0'304'0'0,"0"0"64"0"0,0 0 16 0 0,0 0 0 0 0,0 6-312 0 0,-4 4-72 0 0,3-1 0 0 0,1 2 0 0 0</inkml:trace>
  <inkml:trace contextRef="#ctx0" brushRef="#br0" timeOffset="1">485 210 11975 0 0,'0'0'547'0'0,"0"0"-11"0"0,0 0-203 0 0,-1 1 419 0 0,-86 79 948 0 0,-14 11-192 0 0,95-86-1508 0 0,-17 14 0 0 0,-1-1 0 0 0,-45 26 0 0 0,31-26 0 0 0,20-10 0 0 0,1 1 0 0 0,0 0 0 0 0,0 1 0 0 0,0 1 0 0 0,-20 17 0 0 0,36-27 29 0 0,0 0 0 0 0,0-1 0 0 0,0 1 0 0 0,1 0-1 0 0,-1 0 1 0 0,0 0 0 0 0,0-1 0 0 0,1 1 0 0 0,-1 0 0 0 0,1 0-1 0 0,-1 0 1 0 0,0 0 0 0 0,1 0 0 0 0,0 0 0 0 0,-1 0 0 0 0,1 0 0 0 0,0 0-1 0 0,-1 0 1 0 0,1 1 0 0 0,0-1 0 0 0,0 0 0 0 0,0 0 0 0 0,0 0-1 0 0,0 0 1 0 0,0 2 0 0 0,1-1 175 0 0,-1 0-139 0 0,0-1 0 0 0,1 0 0 0 0,-1 0 1 0 0,0 0-1 0 0,1 0 0 0 0,-1 0 1 0 0,1 0-1 0 0,0 0 0 0 0,-1 0 0 0 0,1 0 1 0 0,0 0-1 0 0,-1 0 0 0 0,1 0 1 0 0,0 0-1 0 0,0 0 0 0 0,1 0 0 0 0,16 11-56 0 0,-13-9-33 0 0,0-1 1 0 0,0-1-1 0 0,0 1 0 0 0,0 0 1 0 0,1-1-1 0 0,-1 0 0 0 0,0-1 0 0 0,1 1 1 0 0,9-1-1 0 0,1-1-601 0 0,0 0 0 0 0,17-5 0 0 0,-5-1-3673 0 0,2-1-1316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 13823 0 0,'-2'1'315'0'0,"-10"4"-150"0"0,1 0 0 0 0,0 1 0 0 0,1 0 0 0 0,0 1 1 0 0,0 1-1 0 0,0-1 0 0 0,1 2 0 0 0,-11 11 0 0 0,9-7 139 0 0,1 1 0 0 0,0 1 0 0 0,1-1-1 0 0,0 2 1 0 0,-12 31 0 0 0,20-46 67 0 0,1-1 117 0 0,2 1 21 0 0,3 0-327 0 0,0 0-1 0 0,0 0 1 0 0,0-1 0 0 0,0 0-1 0 0,0 0 1 0 0,0 0 0 0 0,0 0-1 0 0,0-1 1 0 0,0 0-1 0 0,0 0 1 0 0,9-3 0 0 0,7-4 60 0 0,27-13 1 0 0,-46 20-252 0 0,27-14 9 0 0,-2-1 0 0 0,42-32 0 0 0,44-46 0 0 0,-111 92 0 0 0,8-5 0 0 0,10-9 0 0 0,-42 34-602 0 0,0-1 0 0 0,-43 26 0 0 0,38-26 416 0 0,-49 28 186 0 0,-21 14 0 0 0,83-49 199 0 0,0 0 1 0 0,1 0-1 0 0,1 1 0 0 0,-19 21 0 0 0,26-26-122 0 0,0 0-1 0 0,1 1 1 0 0,0 0 0 0 0,0-1-1 0 0,0 2 1 0 0,1-1-1 0 0,0 0 1 0 0,1 0 0 0 0,0 1-1 0 0,0 0 1 0 0,0-1 0 0 0,0 10-1 0 0,1-7-76 0 0,1 1 0 0 0,0-1 0 0 0,1 0 0 0 0,0 0 0 0 0,2 10 0 0 0,-2-17 0 0 0,-1 1 0 0 0,1-1 0 0 0,1 0 0 0 0,-1 0 0 0 0,0 0 0 0 0,1-1 0 0 0,-1 1 0 0 0,5 5 0 0 0,-5-7 0 0 0,0 0 0 0 0,1 0 0 0 0,-1 1 0 0 0,0-1 0 0 0,1 0 0 0 0,-1 0 0 0 0,1 0 0 0 0,-1 0 0 0 0,1-1 0 0 0,0 1 0 0 0,-1 0 0 0 0,1-1 0 0 0,0 1 0 0 0,0-1 0 0 0,-1 0 0 0 0,5 1 0 0 0,1-1-381 0 0,1 0-1 0 0,-1 0 0 0 0,1-1 1 0 0,-1 0-1 0 0,1-1 1 0 0,10-2-1 0 0,-2-2-2842 0 0,27-14 1 0 0,-5-1-2139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15663 0 0,'0'0'356'0'0,"0"0"50"0"0,0 0 20 0 0,0 2-42 0 0,0 6-370 0 0,-1 0-1 0 0,0-1 1 0 0,-1 1-1 0 0,1-1 0 0 0,-2 1 1 0 0,1-1-1 0 0,-1 0 1 0 0,0 0-1 0 0,0 0 1 0 0,-6 7-1 0 0,-7 12 24 0 0,-26 29 0 0 0,13-18 325 0 0,-131 221 1265 0 0,26-37-1650 0 0,8-47 723 0 0,-55 86 648 0 0,69-79-1348 0 0,68-114 0 0 0,40-61-201 0 0,19-16-2286 0 0,5-6 51 0 0,3-6-3704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11 13823 0 0,'0'0'630'0'0,"-2"-1"-13"0"0,-13-7-226 0 0,14 7 339 0 0,1 1 242 0 0,0 0 42 0 0,0 0-61 0 0,0 0-288 0 0,-2 1-121 0 0,-8 3-320 0 0,1 1 0 0 0,1 0 0 0 0,-1 1 0 0 0,-11 9 0 0 0,-8 6-212 0 0,-134 95-12 0 0,22-14 0 0 0,100-74 0 0 0,33-24 0 0 0,2-1 0 0 0,0 1 0 0 0,0 0 0 0 0,1-1 0 0 0,-1 1 0 0 0,-7 9 0 0 0,12-13 0 0 0,-1 1 0 0 0,1 0 0 0 0,0 0 0 0 0,-1-1 0 0 0,1 1 0 0 0,-1 0 0 0 0,1 0 0 0 0,0-1 0 0 0,0 1 0 0 0,-1 0 0 0 0,1 0 0 0 0,0 0 0 0 0,0 0 0 0 0,0 0 0 0 0,0-1 0 0 0,0 1 0 0 0,0 0 0 0 0,0 0 0 0 0,1 1 0 0 0,-1-1 0 0 0,1 0 0 0 0,0 1 0 0 0,-1-1 0 0 0,1 0 0 0 0,0 0 0 0 0,0 0 0 0 0,0 0 0 0 0,0 0 0 0 0,0 0 0 0 0,0 0 0 0 0,0 0 0 0 0,0-1 0 0 0,1 1 0 0 0,-1 0 0 0 0,3 0 0 0 0,10 6-201 0 0,1-2-1 0 0,22 6 1 0 0,-21-6-206 0 0,-1 0-1 0 0,18 7 1 0 0,-15-2 359 0 0,0-1 1 0 0,-1 2-1 0 0,0 1 1 0 0,-1 0-1 0 0,0 1 1 0 0,19 20-1 0 0,-24-22 287 0 0,-1 1-1 0 0,-1 0 0 0 0,0 1 0 0 0,-1 0 0 0 0,0 0 0 0 0,-1 1 0 0 0,0 0 0 0 0,9 29 0 0 0,-10-19-222 0 0,-6-13-16 0 0,-1-9 0 0 0,0 0 0 0 0,0 0 0 0 0,0 0 0 0 0,0 0 0 0 0,-1-1 0 0 0,1 1 0 0 0,-1 0 0 0 0,1-1 0 0 0,-1 1 0 0 0,1-1 0 0 0,-1 1 0 0 0,0-1 0 0 0,0 0 0 0 0,1 1 0 0 0,-1-1 0 0 0,0 0 0 0 0,0 0 0 0 0,0-1 0 0 0,0 1 0 0 0,-1 0 0 0 0,-1 0 0 0 0,-8 2 0 0 0,0-1 0 0 0,-18 2 0 0 0,28-4 0 0 0,-33 4-219 0 0,0-2 0 0 0,0-1 0 0 0,-68-8 0 0 0,78 2-1551 0 0,4-3-5056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442 840 10135 0 0,'0'0'231'0'0,"0"0"29"0"0,0 0 19 0 0,2 1-41 0 0,-1 0-187 0 0,2 1-44 0 0,12-1-17 0 0,-7-2 10 0 0,-6 1 0 0 0,0-1 0 0 0,0 1 0 0 0,1 0 0 0 0,-1 1 0 0 0,0-1 0 0 0,0 0 0 0 0,0 0 0 0 0,0 1 0 0 0,0 0 0 0 0,0-1 0 0 0,0 1 0 0 0,2 1 0 0 0,-2-2 37 0 0,-1 1-1 0 0,0-1 0 0 0,0 0 0 0 0,1 1 0 0 0,-1-1 1 0 0,0 0-1 0 0,1 0 0 0 0,-1 0 0 0 0,0 0 0 0 0,1 0 1 0 0,-1-1-1 0 0,3 0 0 0 0,-2 1 463 0 0,-2 0 11 0 0,0 0-67 0 0,1 0-294 0 0,0 0-139 0 0,0 0 0 0 0,0 0 0 0 0,0 0 0 0 0,0 0 0 0 0,0 0 0 0 0,0 0 0 0 0,0 0 0 0 0,0 0 0 0 0,0 0 1 0 0,0-1-1 0 0,0 1 0 0 0,-1 0 0 0 0,1 0 0 0 0,0-1 0 0 0,0 1 0 0 0,0-1 0 0 0,0 1 0 0 0,-1-1 0 0 0,1 1 0 0 0,0-1 0 0 0,0 0 0 0 0,-1 1 0 0 0,1-1 0 0 0,1-1 0 0 0,0-2 198 0 0,8-5 489 0 0,-1-2 0 0 0,16-21 0 0 0,2-4 257 0 0,3 1-802 0 0,-1-1 0 0 0,-2-1 0 0 0,36-66 0 0 0,-41 59-221 0 0,136-306-1838 0 0,-157 346 1884 0 0,18-56 66 0 0,-17 52-236 0 0,0-1 0 0 0,0 1-1 0 0,-1-1 1 0 0,0-17 0 0 0,-1 25 192 0 0,0 0 1 0 0,0 0-1 0 0,0 1 1 0 0,0-1 0 0 0,0 0-1 0 0,0 0 1 0 0,0 1-1 0 0,0-1 1 0 0,-1 0 0 0 0,1 0-1 0 0,0 1 1 0 0,-1-1 0 0 0,1 0-1 0 0,0 1 1 0 0,-1-1-1 0 0,1 0 1 0 0,-1 1 0 0 0,1-1-1 0 0,-1 0 1 0 0,1 1-1 0 0,-1-1 1 0 0,1 1 0 0 0,-1-1-1 0 0,1 1 1 0 0,-2-1-1 0 0,1 1 20 0 0,-1-1 0 0 0,1 1 0 0 0,0 0 0 0 0,0 0 0 0 0,0 0-1 0 0,0 0 1 0 0,0 1 0 0 0,0-1 0 0 0,-1 0 0 0 0,1 0-1 0 0,0 1 1 0 0,0-1 0 0 0,0 1 0 0 0,0-1 0 0 0,-1 1 0 0 0,-6 4 126 0 0,1 0 0 0 0,-1 0 1 0 0,-8 10-1 0 0,14-14-143 0 0,-10 12-2 0 0,1 0 0 0 0,0 1 0 0 0,1 1 0 0 0,0 0 0 0 0,1 0 0 0 0,-7 18 0 0 0,-13 19 0 0 0,-202 349 0 0 0,202-343 0 0 0,-33 92 0 0 0,-7 66 0 0 0,52-160 0 0 0,13-45 0 0 0,-9 36 0 0 0,-3-1 0 0 0,-1-1 0 0 0,-28 51 0 0 0,15-45 0 0 0,-57 75 0 0 0,68-103 0 0 0,0-1 0 0 0,-2 0 0 0 0,-1-2 0 0 0,0 0 0 0 0,-28 18 0 0 0,26-25-64 0 0,23-12-273 0 0,1-1-138 0 0,0-1-33 0 0,1-7-100 0 0,1 0 0 0 0,0 0 0 0 0,0 0 0 0 0,1 1 0 0 0,0-1-1 0 0,0 1 1 0 0,8-14 0 0 0,10-7-927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11975 0 0,'0'0'267'0'0,"0"0"42"0"0,0 0 17 0 0,0 0-28 0 0,2 1-196 0 0,3 1 37 0 0,-1 0 1 0 0,1 0-1 0 0,1 0 1 0 0,-1-1 0 0 0,0 0-1 0 0,0 0 1 0 0,1 0 0 0 0,-1-1-1 0 0,0 1 1 0 0,1-1-1 0 0,-1-1 1 0 0,0 1 0 0 0,10-2-1 0 0,207-57 2911 0 0,-36 8-1908 0 0,-182 50-1096 0 0,43-9-2170 0 0,49-4 0 0 0,-74 12 590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13823 0 0,'0'0'315'0'0,"0"0"45"0"0,-2 0 21 0 0,-13 4-355 0 0,1 0-1 0 0,0 1 0 0 0,0 1 1 0 0,0 0-1 0 0,0 1 0 0 0,1 1 1 0 0,1 0-1 0 0,-1 0 0 0 0,1 2 1 0 0,0-1-1 0 0,1 1 0 0 0,0 1 1 0 0,1 0-1 0 0,0 1 0 0 0,1 0 1 0 0,0 0-1 0 0,-13 25 0 0 0,20-31-18 0 0,0-1-1 0 0,0 0 1 0 0,0 1-1 0 0,1 0 0 0 0,-1-1 1 0 0,1 1-1 0 0,1 0 1 0 0,-1 0-1 0 0,1 0 1 0 0,0 8-1 0 0,1-13 61 0 0,-1 0 0 0 0,0 1 0 0 0,0-1 0 0 0,1 0 1 0 0,-1 1-1 0 0,0-1 0 0 0,1 0 0 0 0,-1 0 0 0 0,1 1 0 0 0,0-1 0 0 0,-1 0 0 0 0,1 0 0 0 0,0 0 1 0 0,0 0-1 0 0,0 0 0 0 0,0 0 0 0 0,-1 0 0 0 0,2 0 0 0 0,-1 0 0 0 0,0 0 0 0 0,0-1 0 0 0,0 1 1 0 0,0 0-1 0 0,0-1 0 0 0,1 1 0 0 0,-1-1 0 0 0,0 1 0 0 0,0-1 0 0 0,1 0 0 0 0,-1 1 1 0 0,0-1-1 0 0,1 0 0 0 0,-1 0 0 0 0,2 0 0 0 0,4 0 162 0 0,-1-1 1 0 0,1 0-1 0 0,-1 0 0 0 0,1-1 1 0 0,8-2-1 0 0,-10 2-102 0 0,18-5-82 0 0,0-2 0 0 0,-1 0 0 0 0,35-21 0 0 0,-44 23-47 0 0,-1-1 0 0 0,-1-1 0 0 0,1 0 0 0 0,-2-1 1 0 0,1 0-1 0 0,-1 0 0 0 0,12-17 0 0 0,-19 22-58 0 0,-1 1 0 0 0,0 0 0 0 0,0-1 0 0 0,0 1-1 0 0,0-1 1 0 0,-1 0 0 0 0,0 0 0 0 0,0 0 0 0 0,0 1-1 0 0,0-1 1 0 0,-1 0 0 0 0,0 0 0 0 0,0 0 0 0 0,0 0 0 0 0,-1 0-1 0 0,1 0 1 0 0,-1 0 0 0 0,-1 1 0 0 0,1-1 0 0 0,0 0 0 0 0,-1 0-1 0 0,-2-4 1 0 0,3 8-61 0 0,-1 0 1 0 0,1-1-1 0 0,0 1 0 0 0,0 0 1 0 0,0-1-1 0 0,-1 1 0 0 0,1 0 0 0 0,-1 0 1 0 0,1 0-1 0 0,-1 0 0 0 0,1 1 0 0 0,-1-1 1 0 0,0 0-1 0 0,1 0 0 0 0,-1 1 1 0 0,0-1-1 0 0,0 1 0 0 0,1 0 0 0 0,-1 0 1 0 0,0-1-1 0 0,0 1 0 0 0,-3 1 0 0 0,-1-1-706 0 0,-1 0 0 0 0,0 1 0 0 0,1 0-1 0 0,-7 3 1 0 0,9-3-708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2:5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96 528 11975 0 0,'0'0'547'0'0,"0"0"-11"0"0,-2 1-344 0 0,0 1-93 0 0,-1 0 0 0 0,0 0 0 0 0,0-1 0 0 0,0 0 0 0 0,0 0 0 0 0,0 1 0 0 0,0-2 0 0 0,0 1 0 0 0,0 0 0 0 0,-1-1-1 0 0,1 1 1 0 0,0-1 0 0 0,0 0 0 0 0,-1 0 0 0 0,1 0 0 0 0,-5-1 0 0 0,6 0-12 0 0,0 1-1 0 0,1 0 1 0 0,-1-1 0 0 0,0 1-1 0 0,1-1 1 0 0,-1 0 0 0 0,0 0-1 0 0,1 1 1 0 0,-1-1 0 0 0,1 0-1 0 0,-1 0 1 0 0,1 0-1 0 0,-1-1 1 0 0,1 1 0 0 0,0 0-1 0 0,0 0 1 0 0,-1-1 0 0 0,1 1-1 0 0,0-1 1 0 0,0 1 0 0 0,0-1-1 0 0,1 1 1 0 0,-1-1-1 0 0,0 0 1 0 0,1 0 0 0 0,-1 1-1 0 0,1-1 1 0 0,-1 0 0 0 0,1 0-1 0 0,0 1 1 0 0,0-1 0 0 0,0-2-1 0 0,0-2 81 0 0,1 0 0 0 0,0-1 0 0 0,0 1 0 0 0,0 0-1 0 0,1 0 1 0 0,0 0 0 0 0,0 0 0 0 0,1 1 0 0 0,-1-1 0 0 0,1 1-1 0 0,4-7 1 0 0,7-7 470 0 0,26-28-1 0 0,-28 33-396 0 0,25-25-136 0 0,1 2 0 0 0,52-40 0 0 0,93-54-1470 0 0,-160 114 803 0 0,10-5-1540 0 0,-1 3-4380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30 10135 0 0,'10'-5'163'0'0,"1"1"0"0"0,-1 0-1 0 0,1 1 1 0 0,0 0 0 0 0,16-2-1 0 0,-10 1-82 0 0,-6 2-80 0 0,-2 2 78 0 0,-7 0 315 0 0,-2 0 106 0 0,0 0 11 0 0,0 2-449 0 0,1 0 0 0 0,-1 0 0 0 0,0 0 0 0 0,0-1-1 0 0,0 1 1 0 0,0 0 0 0 0,0 0 0 0 0,0 0 0 0 0,-1 2-1 0 0,0-1-60 0 0,1-1 0 0 0,-1 0 0 0 0,1 0 0 0 0,-1 0 0 0 0,0 0 0 0 0,0 0 0 0 0,0 0 0 0 0,0 0 0 0 0,0 0 0 0 0,0 0 0 0 0,-1 0 0 0 0,1 0 0 0 0,0-1 0 0 0,-4 3 0 0 0,-2 2 0 0 0,0-1 0 0 0,0-1 0 0 0,-9 5 0 0 0,4-2 0 0 0,6-3 72 0 0,4-3 299 0 0,2-1 117 0 0,0 0 21 0 0,0 0 3 0 0,0 0 0 0 0,0-2-422 0 0,1 1 0 0 0,-1-1 0 0 0,0 1-1 0 0,1-1 1 0 0,-1 1 0 0 0,0 0 0 0 0,1-1-1 0 0,0 1 1 0 0,-1 0 0 0 0,1-1 0 0 0,0 1 0 0 0,-1 0-1 0 0,1 0 1 0 0,0-1 0 0 0,0 1 0 0 0,0 0-1 0 0,2-1 1 0 0,3-4-2 0 0,-5 5 283 0 0,-1 1 117 0 0,0 0 21 0 0,0 0-66 0 0,-18 0-278 0 0,-3 6-164 0 0,0 1 0 0 0,1 1 0 0 0,-21 11 0 0 0,-57 37-650 0 0,53-30-90 0 0,-21 15 435 0 0,-116 93 0 0 0,172-125 304 0 0,-1 1 0 0 0,-10 12 0 0 0,18-19 0 0 0,0 1 0 0 0,1 0 0 0 0,-1-1 0 0 0,1 1 0 0 0,0 0 0 0 0,0 1 0 0 0,0-1 0 0 0,0 0 0 0 0,1 0 0 0 0,-2 8 0 0 0,4-1 0 0 0,1-9-1 0 0,-1 1 0 0 0,1-1-1 0 0,0 0 1 0 0,0 0 0 0 0,0 1-1 0 0,1-2 1 0 0,-1 1 0 0 0,0 0-1 0 0,1 0 1 0 0,-1-1 0 0 0,6 3-1 0 0,-3-1 18 0 0,1 0 0 0 0,0-1 0 0 0,0 0 0 0 0,10 2 0 0 0,-1-2 303 0 0,0-2-1 0 0,1 0 0 0 0,-1 0 0 0 0,1-2 1 0 0,20-4-1 0 0,6 0-300 0 0,-11 3-24 0 0,-1-2 0 0 0,44-14 0 0 0,-19-2-5320 0 0,-25 6-722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13823 0 0,'0'0'315'0'0,"0"0"45"0"0,0 0 21 0 0,0 0-49 0 0,0 1-220 0 0,2 11-109 0 0,-1 0 0 0 0,0 0 0 0 0,-1 0 0 0 0,-2 21 0 0 0,-12 51-5 0 0,10-62 1 0 0,-12 59 1 0 0,-3 0 0 0 0,-56 147 0 0 0,51-178 358 0 0,-3-1 0 0 0,-1-1 0 0 0,-61 78 0 0 0,-35 21 250 0 0,110-130-608 0 0,-1-1 0 0 0,-1-1 0 0 0,0 0 0 0 0,-25 16 0 0 0,33-27 0 0 0,5-6 0 0 0,5-5 0 0 0,-2 7 0 0 0,4-13-38 0 0,0 1 0 0 0,1-1-1 0 0,0 1 1 0 0,1 1 0 0 0,0-1 0 0 0,1 1-1 0 0,14-19 1 0 0,68-66-519 0 0,-87 94 544 0 0,171-146-1103 0 0,-154 134 1221 0 0,2 0-1 0 0,38-18 0 0 0,-47 26-23 0 0,2 0-1 0 0,-1 1 1 0 0,0 1-1 0 0,1 0 0 0 0,0 1 1 0 0,16-1-1 0 0,-27 3-46 0 0,1 1 1 0 0,0 0-1 0 0,-1 0 0 0 0,1 0 0 0 0,0 1 0 0 0,-1-1 0 0 0,1 1 0 0 0,-1 0 1 0 0,1 0-1 0 0,-1 0 0 0 0,1 0 0 0 0,-1 1 0 0 0,0-1 0 0 0,0 1 0 0 0,1 0 1 0 0,-1 0-1 0 0,0 0 0 0 0,-1 0 0 0 0,6 6 0 0 0,-5-4-5 0 0,0-1 0 0 0,-1 1 0 0 0,1 1 0 0 0,-1-1 0 0 0,0 0-1 0 0,0 1 1 0 0,0-1 0 0 0,-1 1 0 0 0,1-1 0 0 0,-1 1 0 0 0,-1 0 0 0 0,1 0 0 0 0,0-1-1 0 0,-1 9 1 0 0,-1-6-29 0 0,1 0 0 0 0,-1 0 0 0 0,-1 0 0 0 0,1 0 0 0 0,-1 0 0 0 0,0-1 0 0 0,-5 10 0 0 0,-25 45 0 0 0,15-32 0 0 0,-7 14-38 0 0,-23 46-325 0 0,39-75-287 0 0,4-11-4139 0 0,4-3-179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11975 0 0,'0'0'267'0'0,"0"0"42"0"0,0 0 17 0 0,0 0-28 0 0,0 0-126 0 0,0 0 204 0 0,0 0 111 0 0,0 0 22 0 0,-1 1-66 0 0,-111 69-278 0 0,16-11 1275 0 0,87-53-1389 0 0,0 1 0 0 0,0 0-1 0 0,1 0 1 0 0,0 1 0 0 0,0 0-1 0 0,0 0 1 0 0,1 1 0 0 0,1 0-1 0 0,-1 0 1 0 0,2 0 0 0 0,-10 19-1 0 0,15-26-33 0 0,-1 0 0 0 0,1-1 0 0 0,0 1 0 0 0,-1 0-1 0 0,1 0 1 0 0,0 0 0 0 0,0 0 0 0 0,0-1 0 0 0,0 1 0 0 0,0 0-1 0 0,1 0 1 0 0,-1 0 0 0 0,1-1 0 0 0,-1 1 0 0 0,1 0 0 0 0,-1 0 0 0 0,1-1-1 0 0,1 3 1 0 0,0-1 61 0 0,0 0 1 0 0,1 0-1 0 0,-1 0 0 0 0,1 0 0 0 0,0-1 1 0 0,0 1-1 0 0,0-1 0 0 0,4 3 0 0 0,5 2 178 0 0,0-1 0 0 0,0 0 0 0 0,24 7 0 0 0,-20-9-256 0 0,0-1 0 0 0,0 0 0 0 0,0-1 0 0 0,25 0 0 0 0,-34-2 81 0 0,1 0 1 0 0,0-1-1 0 0,0 0 0 0 0,0 0 1 0 0,-1-1-1 0 0,1 0 0 0 0,-1 0 0 0 0,1-1 1 0 0,-1 0-1 0 0,0 0 0 0 0,0-1 1 0 0,0 1-1 0 0,-1-2 0 0 0,1 1 0 0 0,-1-1 1 0 0,0 0-1 0 0,0 0 0 0 0,-1-1 1 0 0,1 1-1 0 0,-1-1 0 0 0,0 0 0 0 0,-1-1 1 0 0,0 1-1 0 0,7-13 0 0 0,-9 11-86 0 0,0 1 0 0 0,0-1 0 0 0,0 0 0 0 0,-1 1 0 0 0,0-1 0 0 0,-1 0 0 0 0,1 0 0 0 0,-2 0-1 0 0,1 1 1 0 0,-1-1 0 0 0,0 0 0 0 0,-3-8 0 0 0,2 8-167 0 0,0-1 0 0 0,-1 0 0 0 0,0 1-1 0 0,-1 0 1 0 0,0 0 0 0 0,0 0 0 0 0,-1 0 0 0 0,0 1 0 0 0,0-1-1 0 0,-8-7 1 0 0,8 11 99 0 0,1 0-1 0 0,-1 1 0 0 0,0 0 0 0 0,0 0 1 0 0,0 0-1 0 0,-1 1 0 0 0,1-1 1 0 0,-1 1-1 0 0,1 1 0 0 0,-1-1 0 0 0,0 1 1 0 0,-6-1-1 0 0,-10-1-519 0 0,-38 1 0 0 0,59 2 601 0 0,0 0-378 0 0,1 0-118 0 0,0 0-22 0 0,0 0-70 0 0,0 0-285 0 0,0 0-126 0 0,4 0-29 0 0,18-2-4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13823 0 0,'0'0'315'0'0,"0"0"45"0"0,0 0 21 0 0,0 0-49 0 0,1 1-220 0 0,0 1-111 0 0,0-1 0 0 0,0 1 0 0 0,0-1-1 0 0,0 1 1 0 0,0-1 0 0 0,0 1 0 0 0,0 0 0 0 0,0 0-1 0 0,-1-1 1 0 0,1 1 0 0 0,-1 0 0 0 0,1 0 0 0 0,-1 0-1 0 0,0 2 1 0 0,1 1 0 0 0,-1 0-1 0 0,-1 0 1 0 0,1-1-1 0 0,-1 1 1 0 0,-1 6-1 0 0,-2 1 0 0 0,0 0-1 0 0,0-1 0 0 0,-11 20 0 0 0,-107 171 2025 0 0,91-155-3260 0 0,30-45-200 0 0,1-2-78 0 0,0 0-20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0,'5'10'224'0'0,"-3"1"40"0"0,0 1 16 0 0,1 3 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15663 0 0,'0'0'719'0'0,"0"0"-20"0"0,2 0-449 0 0,14 2 59 0 0,0-1 0 0 0,0-1-1 0 0,0-1 1 0 0,21-3-1 0 0,67-16 1505 0 0,-90 17-1637 0 0,38-9 652 0 0,284-57 1443 0 0,-273 61-1747 0 0,0 3-1 0 0,100 5 1 0 0,-64 2-554 0 0,2 1-1624 0 0,-34 3-3934 0 0,-52-4-1234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12 13823 0 0,'0'0'315'0'0,"0"0"45"0"0,5-7 353 0 0,0 3-666 0 0,-30 17-1362 0 0,-158 112 862 0 0,23-15 298 0 0,74-49 247 0 0,75-52-40 0 0,1 0-1 0 0,0 1 1 0 0,1-1-1 0 0,0 2 1 0 0,-13 19 0 0 0,21-29-11 0 0,0 0 0 0 0,0 1 0 0 0,1 0 0 0 0,-1-1 0 0 0,0 1 0 0 0,0-1 0 0 0,1 1 0 0 0,-1 0 1 0 0,1 0-1 0 0,-1-1 0 0 0,1 1 0 0 0,0 0 0 0 0,0 0 0 0 0,0-1 0 0 0,0 1 0 0 0,0 0 0 0 0,0 0 1 0 0,0-1-1 0 0,1 1 0 0 0,-1 0 0 0 0,1 2 0 0 0,1-2-7 0 0,-1-1 1 0 0,0 1-1 0 0,0-1 0 0 0,0 1 1 0 0,1-1-1 0 0,-1 0 0 0 0,1 1 0 0 0,-1-1 1 0 0,1 0-1 0 0,-1 0 0 0 0,1 0 1 0 0,0 0-1 0 0,0-1 0 0 0,-1 1 1 0 0,1 0-1 0 0,0-1 0 0 0,0 1 1 0 0,0-1-1 0 0,3 1 0 0 0,8 1-34 0 0,1-1 0 0 0,0-1 0 0 0,0 0 0 0 0,0-1 0 0 0,-1 0 0 0 0,17-4 0 0 0,4-2 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82 13823 0 0,'0'0'315'0'0,"0"0"45"0"0,0 0 21 0 0,0 0-49 0 0,2 1-220 0 0,5 5-99 0 0,-5-5-13 0 0,0 1 0 0 0,1-1 0 0 0,-1 1 0 0 0,0 0 0 0 0,0 0-1 0 0,0 0 1 0 0,-1 0 0 0 0,1 0 0 0 0,-1 1 0 0 0,1-1 0 0 0,1 4 0 0 0,-1-3 47 0 0,1 1-1 0 0,0-1 0 0 0,0 0 1 0 0,0 0-1 0 0,1 0 0 0 0,-1 0 1 0 0,1 0-1 0 0,-1-1 1 0 0,1 0-1 0 0,0 0 0 0 0,0 0 1 0 0,0 0-1 0 0,0 0 0 0 0,0-1 1 0 0,1 1-1 0 0,-1-1 0 0 0,0-1 1 0 0,1 1-1 0 0,-1 0 1 0 0,0-1-1 0 0,6 0 0 0 0,1 0 82 0 0,1-1-1 0 0,-1 0 1 0 0,0 0-1 0 0,0-1 1 0 0,0-1-1 0 0,0 0 1 0 0,13-5-1 0 0,-12 4-127 0 0,0-2 0 0 0,0 1 0 0 0,0-1 0 0 0,-1-1 0 0 0,0 0 0 0 0,-1-1 0 0 0,1 0 0 0 0,-1 0 0 0 0,-1-1 0 0 0,10-11 0 0 0,-18 17 0 0 0,1 1 0 0 0,-1 0 0 0 0,0-1 0 0 0,0 1 0 0 0,0-1 0 0 0,0 1 0 0 0,0-1 0 0 0,-1 0 0 0 0,1-3 0 0 0,0 3 0 0 0,0-6 0 0 0,-5 3 0 0 0,3 5 0 0 0,0 0 0 0 0,0 1 0 0 0,0 0 0 0 0,0-1 0 0 0,0 1 0 0 0,-1-1 0 0 0,1 1 0 0 0,0 0 0 0 0,0 0 0 0 0,-1 0 0 0 0,1 0 0 0 0,0 0 0 0 0,0 0 0 0 0,-1 0 0 0 0,1 0 0 0 0,0 0 0 0 0,0 1 0 0 0,0-1 0 0 0,-2 1 0 0 0,-26 10 0 0 0,24-8 0 0 0,-60 29 0 0 0,2 4 0 0 0,-67 49 0 0 0,96-62 0 0 0,31-20 0 0 0,-14 7 0 0 0,0 1 0 0 0,1 1 0 0 0,1 1 0 0 0,0 0 0 0 0,1 1 0 0 0,-16 20 0 0 0,29-33 11 0 0,0 0-1 0 0,0 1 0 0 0,0-1 1 0 0,0 0-1 0 0,1 1 1 0 0,-1-1-1 0 0,0 0 1 0 0,1 1-1 0 0,-1-1 0 0 0,1 1 1 0 0,0-1-1 0 0,-1 1 1 0 0,1-1-1 0 0,0 1 0 0 0,0-1 1 0 0,0 3-1 0 0,0-3 12 0 0,1 0 0 0 0,-1 0 0 0 0,0 0 0 0 0,1 0-1 0 0,-1 0 1 0 0,1 0 0 0 0,-1-1 0 0 0,1 1 0 0 0,-1 0 0 0 0,1 0-1 0 0,0 0 1 0 0,-1-1 0 0 0,1 1 0 0 0,0 0 0 0 0,0-1 0 0 0,0 1 0 0 0,0 0-1 0 0,1 0 1 0 0,2 1 72 0 0,1-1 1 0 0,-1 1-1 0 0,1-1 0 0 0,-1 0 0 0 0,1 0 1 0 0,0 0-1 0 0,-1-1 0 0 0,9 1 0 0 0,112-7-779 0 0,-88 1-5782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25 15663 0 0,'2'-1'356'0'0,"-1"-1"-206"0"0,7-15 1050 0 0,-8 17-1200 0 0,0-1 0 0 0,0 1 1 0 0,0 0-1 0 0,0 0 0 0 0,0 0 1 0 0,0 0-1 0 0,0 0 0 0 0,0-1 1 0 0,0 1-1 0 0,0 0 0 0 0,0 0 1 0 0,0 0-1 0 0,0 0 0 0 0,0-1 1 0 0,-1 1-1 0 0,1 0 0 0 0,0 0 1 0 0,0 0-1 0 0,0 0 0 0 0,0 0 1 0 0,0 0-1 0 0,0 0 0 0 0,0-1 1 0 0,-1 1-1 0 0,1 0 1 0 0,0 0-1 0 0,0 0 0 0 0,0 0 1 0 0,0 0-1 0 0,-1 0 0 0 0,1 0 1 0 0,0 0-1 0 0,0 0 0 0 0,0 0 1 0 0,0 0-1 0 0,-1 0 0 0 0,1 0 1 0 0,0 0-1 0 0,0 0 0 0 0,0 0 1 0 0,0 0-1 0 0,0 0 0 0 0,-1 0 1 0 0,1 0-1 0 0,0 0 0 0 0,0 0 1 0 0,0 0-1 0 0,0 0 0 0 0,-1 1 1 0 0,1-1-1 0 0,0 0 0 0 0,0 0 1 0 0,-11 4-4 0 0,10-4 2 0 0,-179 88 1 0 0,120-56 0 0 0,51-27 0 0 0,1-1 0 0 0,0 1 0 0 0,1 1 0 0 0,-1-1 0 0 0,1 1 0 0 0,-11 11 0 0 0,17-15 0 0 0,-1 0 0 0 0,0 0 0 0 0,1 0 0 0 0,-1 0 0 0 0,1 0 0 0 0,0 1 0 0 0,0-1 0 0 0,0 0 0 0 0,0 1 0 0 0,0-1 0 0 0,0 1 0 0 0,1-1 0 0 0,-1 1 0 0 0,1-1 0 0 0,-1 1 0 0 0,1-1 0 0 0,0 1 0 0 0,0-1 0 0 0,0 1 0 0 0,1-1 0 0 0,-1 1 0 0 0,1-1 0 0 0,-1 1 0 0 0,1-1 0 0 0,0 1 0 0 0,0-1 0 0 0,0 0 0 0 0,2 5 0 0 0,20 26 0 0 0,45 53 0 0 0,-22-30 0 0 0,-39-46 0 0 0,0 1 0 0 0,-1 0 0 0 0,0 0 0 0 0,-1 0 0 0 0,4 16 0 0 0,12 22 0 0 0,-20-47 35 0 0,0 0-1 0 0,0 1 1 0 0,0-1 0 0 0,0 1-1 0 0,-1 0 1 0 0,1-1-1 0 0,-1 1 1 0 0,1 0 0 0 0,-1-1-1 0 0,0 1 1 0 0,0 0-1 0 0,0-1 1 0 0,0 1-1 0 0,0 0 1 0 0,-1-1 0 0 0,0 4-1 0 0,0-4 3 0 0,0 0 0 0 0,0-1-1 0 0,0 1 1 0 0,0 0 0 0 0,0-1-1 0 0,0 1 1 0 0,0-1 0 0 0,0 1-1 0 0,-1-1 1 0 0,1 1 0 0 0,0-1 0 0 0,-1 0-1 0 0,0 0 1 0 0,1 0 0 0 0,-1 0-1 0 0,0 0 1 0 0,1 0 0 0 0,-1 0-1 0 0,0 0 1 0 0,0-1 0 0 0,0 1 0 0 0,-2 0-1 0 0,-5 0 61 0 0,-1 1 0 0 0,1-2-1 0 0,0 1 1 0 0,-1-1 0 0 0,1-1-1 0 0,0 1 1 0 0,-10-3 0 0 0,2-1-583 0 0,-1-1-1 0 0,-27-11 1 0 0,27 7-5981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598 632 8287 0 0,'-1'2'382'0'0,"-2"0"-320"0"0,1 0 1 0 0,-1 0-1 0 0,0 0 0 0 0,1-1 1 0 0,-1 1-1 0 0,0-1 1 0 0,-5 2-1 0 0,-13 8 397 0 0,20-10 28 0 0,1-1 22 0 0,0 0 3 0 0,0 0 0 0 0,0 0 0 0 0,0 0 0 0 0,2-2-317 0 0,0 0 0 0 0,0 0-1 0 0,0-1 1 0 0,0 1 0 0 0,0 0-1 0 0,1-3 1 0 0,-2 3-22 0 0,107-136 2995 0 0,-29 37-2326 0 0,-21 25-521 0 0,-49 64-400 0 0,0 0 0 0 0,-1-1 0 0 0,-1 1 0 0 0,0-2 0 0 0,-1 1 0 0 0,0-1 0 0 0,-1 0 0 0 0,0 0-1 0 0,-1 0 1 0 0,-1-1 0 0 0,0 1 0 0 0,-1-1 0 0 0,0-20 0 0 0,-1 11 79 0 0,-1-22 0 0 0,-1 43 0 0 0,1-1 0 0 0,-1 0 0 0 0,1 1 0 0 0,-1-1 0 0 0,0 1 0 0 0,-1 0 0 0 0,1-1 0 0 0,-1 1 0 0 0,1 0 0 0 0,-3-4 0 0 0,4 7 0 0 0,-1 0 0 0 0,1-1 0 0 0,-1 1 0 0 0,1-1 0 0 0,-1 1 0 0 0,0 0 0 0 0,1 0 0 0 0,-1-1 0 0 0,1 1 0 0 0,-1 0 0 0 0,0 0 0 0 0,1 0 0 0 0,-1 0 0 0 0,0 0 0 0 0,1 0 0 0 0,-1-1 0 0 0,0 2 0 0 0,1-1 0 0 0,-1 0 0 0 0,1 0 0 0 0,-1 0 0 0 0,0 0 0 0 0,1 0 0 0 0,-1 0 0 0 0,0 1 0 0 0,1-1 0 0 0,-1 0 0 0 0,1 1 0 0 0,-1-1 0 0 0,1 0 0 0 0,-1 1 0 0 0,1-1 0 0 0,-1 0 0 0 0,1 1 0 0 0,-1 0 0 0 0,-19 17 0 0 0,3 3 0 0 0,1 1 0 0 0,0 2 0 0 0,2-1 0 0 0,-13 30 0 0 0,-10 16 0 0 0,-29 33-1016 0 0,-107 128 0 0 0,149-201 1004 0 0,-33 45 5 0 0,51-65 7 0 0,0 1 1 0 0,1 0-1 0 0,0 0 1 0 0,1 1-1 0 0,0-1 1 0 0,-3 16-1 0 0,-1 17 0 0 0,-8 29 0 0 0,6-39 0 0 0,-27 81 0 0 0,30-96 0 0 0,-2 0 0 0 0,0-1 0 0 0,0 0 0 0 0,-15 18 0 0 0,-38 40 0 0 0,-5 6 0 0 0,52-60-147 0 0,-1-1-1 0 0,-24 24 1 0 0,40-44 111 0 0,-1 0 0 0 0,1 0 0 0 0,0 0 0 0 0,-1 0 0 0 0,1 0 0 0 0,-1 0 0 0 0,1 1 0 0 0,0-1 0 0 0,-1 0 1 0 0,1 0-1 0 0,0 0 0 0 0,-1 0 0 0 0,1 0 0 0 0,0-1 0 0 0,-1 1 0 0 0,1 0 0 0 0,-1 0 0 0 0,1 0 0 0 0,0 0 0 0 0,-1 0 0 0 0,1 0 1 0 0,0-1-1 0 0,-1 1 0 0 0,1 0 0 0 0,-1-1-64 0 0,-6-3-412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15663 0 0,'0'0'356'0'0,"0"0"50"0"0,0 0 20 0 0,0 0-42 0 0,0 0-180 0 0,0 0 176 0 0,2 2 107 0 0,0 0-417 0 0,1-1 0 0 0,0 1 0 0 0,0 0 0 0 0,-1-1 0 0 0,1 0 0 0 0,0 1 0 0 0,0-1-1 0 0,0 0 1 0 0,0-1 0 0 0,1 1 0 0 0,-1 0 0 0 0,0-1 0 0 0,0 0 0 0 0,0 0 0 0 0,0 0 0 0 0,4 0 0 0 0,11-2-143 0 0,28-5 1 0 0,-32 4 145 0 0,77-16-490 0 0,0-4 0 0 0,161-64-1 0 0,-184 55-2532 0 0,-41 18 1416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15663 0 0,'0'0'356'0'0,"0"0"50"0"0,0 0 20 0 0,0 0-42 0 0,-13-2-236 0 0,9 3-191 0 0,0-1 0 0 0,-1 1 0 0 0,1 0 0 0 0,0 0 0 0 0,0 0 0 0 0,0 0 0 0 0,0 1 0 0 0,-5 2 0 0 0,-31 19-676 0 0,21-11 433 0 0,-5 3 199 0 0,0 1 1 0 0,1 1-1 0 0,1 0 0 0 0,1 2 0 0 0,1 1 0 0 0,-22 26 0 0 0,35-37 228 0 0,1 0 0 0 0,0 1 0 0 0,-9 19 0 0 0,13-26-86 0 0,1 1 0 0 0,-1-1-1 0 0,1 1 1 0 0,0 0 0 0 0,0 0-1 0 0,0-1 1 0 0,1 1 0 0 0,0 0-1 0 0,-1 0 1 0 0,1 0 0 0 0,0 0-1 0 0,1-1 1 0 0,-1 1 0 0 0,2 7-1 0 0,0-9 30 0 0,-1 0 1 0 0,0 0-1 0 0,1 0 0 0 0,-1-1 0 0 0,1 1 1 0 0,-1-1-1 0 0,1 1 0 0 0,0-1 0 0 0,-1 1 0 0 0,1-1 1 0 0,0 0-1 0 0,0 0 0 0 0,0 0 0 0 0,0 0 1 0 0,0 0-1 0 0,0-1 0 0 0,0 1 0 0 0,1-1 0 0 0,-1 1 1 0 0,0-1-1 0 0,4 1 0 0 0,6 0 178 0 0,-1-1 1 0 0,21 0-1 0 0,-15-2-259 0 0,1-1 0 0 0,-1-1 0 0 0,-1 0 0 0 0,1-1 0 0 0,24-11 0 0 0,-3-2-4 0 0,40-24 0 0 0,-63 33 1 0 0,-1 0 0 0 0,1-2 0 0 0,19-17 0 0 0,-29 22 0 0 0,0 1 0 0 0,0-1 0 0 0,-1 1 0 0 0,1-1 0 0 0,-1-1 0 0 0,-1 1 0 0 0,1 0 0 0 0,-1-1 0 0 0,0 0 0 0 0,0 0 0 0 0,1-7 0 0 0,-4 11-79 0 0,1 1 0 0 0,-1 0 0 0 0,0-1 0 0 0,0 1 0 0 0,0 0 0 0 0,0 0 0 0 0,0-1 0 0 0,-1 1 1 0 0,1 0-1 0 0,-1 0 0 0 0,1-1 0 0 0,-1 1 0 0 0,0 0 0 0 0,0 0 0 0 0,0 0 0 0 0,0 0 0 0 0,0 0 0 0 0,0 0 0 0 0,-2-2 0 0 0,0 0-681 0 0,-1 1 0 0 0,1 0 1 0 0,0 0-1 0 0,-1 0 0 0 0,0 0 0 0 0,0 0 1 0 0,-6-3-1 0 0,7 5-1287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13823 0 0,'0'-6'291'0'0,"1"-1"0"0"0,0 1 0 0 0,0 0 0 0 0,4-11 0 0 0,3-9-95 0 0,-2-27 3860 0 0,-5 42-3634 0 0,0-1-1 0 0,1 1 1 0 0,0 0 0 0 0,0-1-1 0 0,1 1 1 0 0,1 0 0 0 0,7-16-1 0 0,2 4-318 0 0,2 1-1 0 0,1 0 1 0 0,0 0 0 0 0,2 2-1 0 0,37-35 1 0 0,-42 44-99 0 0,1 1-1 0 0,0 0 1 0 0,1 1-1 0 0,29-13 1 0 0,66-18-223 0 0,-25 14-3782 0 0,-60 19 2467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11975 0 0,'-9'4'100'0'0,"7"-3"-60"0"0,1 0 0 0 0,-1 0-1 0 0,0 0 1 0 0,0 0 0 0 0,0 0-1 0 0,0-1 1 0 0,0 1 0 0 0,0-1-1 0 0,0 1 1 0 0,0-1 0 0 0,-2 0-1 0 0,2 0 287 0 0,2 0-28 0 0,7 20-186 0 0,-5-10 107 0 0,-2-1 0 0 0,1 1 0 0 0,-2 0 0 0 0,1 0 0 0 0,-1-1 0 0 0,-1 1 0 0 0,-3 15 0 0 0,-4 3-51 0 0,-14 32 0 0 0,1-6-144 0 0,-161 399 4000 0 0,171-429-4020 0 0,-2 0 0 0 0,0-1 0 0 0,-21 24-1 0 0,-57 58-90 0 0,46-55-242 0 0,-83 84-2702 0 0,121-127 2519 0 0,6-6 0 0 0,3-2 0 0 0,5-9 0 0 0,5-7 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60 250 17503 0 0,'0'0'399'0'0,"-2"0"60"0"0,-22 0 442 0 0,15 1-756 0 0,0 4-129 0 0,-6 6 870 0 0,15-11-863 0 0,0 0 0 0 0,0 0 1 0 0,0 0-1 0 0,0 0 0 0 0,0 0 0 0 0,0 1 0 0 0,0-1 0 0 0,0 0 0 0 0,0 0 0 0 0,0 0 1 0 0,0 0-1 0 0,0 0 0 0 0,0 0 0 0 0,0 0 0 0 0,0 1 0 0 0,0-1 0 0 0,0 0 0 0 0,1 0 1 0 0,-1 0-1 0 0,0 0 0 0 0,0 0 0 0 0,0 0 0 0 0,0 0 0 0 0,0 0 0 0 0,0 0 0 0 0,0 0 1 0 0,1 0-1 0 0,-1 0 0 0 0,0 0 0 0 0,0 0 0 0 0,0 0 0 0 0,0 0 0 0 0,0 0 0 0 0,0 0 1 0 0,1 0-1 0 0,-1 0 0 0 0,0 0 0 0 0,0 0 0 0 0,0 0 0 0 0,0 0 0 0 0,0 0 0 0 0,1 0 1 0 0,-1 0-1 0 0,0 0 0 0 0,0 0 0 0 0,5 1-90 0 0,4 1 96 0 0,-1-1-1 0 0,1 0 1 0 0,0-1 0 0 0,0 0-1 0 0,11-1 1 0 0,47-9 187 0 0,-50 8 4 0 0,35-8 181 0 0,-1-3 0 0 0,-1-1 1 0 0,83-36-1 0 0,-5 5-1141 0 0,-27 12-620 0 0,-14-4-2165 0 0,-21 6 1493 0 0,-13 4-15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17503 0 0,'0'0'803'0'0,"0"0"-18"0"0,1 3-501 0 0,1 5-280 0 0,0 0-1 0 0,-1 1 1 0 0,0-1 0 0 0,0 1-1 0 0,-1-1 1 0 0,0 1-1 0 0,0-1 1 0 0,-1 1-1 0 0,0-1 1 0 0,-2 10 0 0 0,-6 14-7 0 0,-16 41 0 0 0,12-36 1 0 0,-85 223 2 0 0,80-209 0 0 0,-3-1 0 0 0,-2-1 0 0 0,-2-1 0 0 0,-2-2 0 0 0,-2 0 0 0 0,-1-2 0 0 0,-62 67 0 0 0,75-92 0 0 0,8-10 0 0 0,1 0 0 0 0,-1 0 0 0 0,-1 0 0 0 0,0-1 0 0 0,-16 10 0 0 0,21-16 0 0 0,1 1 0 0 0,0 0 0 0 0,0-1 0 0 0,0 0 0 0 0,-1 0 0 0 0,1 0 0 0 0,-1-1 0 0 0,1 1 0 0 0,-1-1 0 0 0,0 0 0 0 0,1 0 0 0 0,-1-1 0 0 0,-6 1 0 0 0,10-1 0 0 0,1 0 0 0 0,-1 0 0 0 0,0-1 0 0 0,0 1 0 0 0,0 0 0 0 0,1 0 0 0 0,-1 0 0 0 0,0-1 0 0 0,0 1 0 0 0,1 0 0 0 0,-1-1 0 0 0,0 1 0 0 0,1 0 0 0 0,-2-2 0 0 0,0-3 0 0 0,2 4 0 0 0,-1 0-4 0 0,1-1 1 0 0,-1 1-1 0 0,1-1 0 0 0,0 0 0 0 0,0 1 0 0 0,0-1 0 0 0,0 1 0 0 0,0-1 1 0 0,0 0-1 0 0,0 1 0 0 0,0-1 0 0 0,0 1 0 0 0,1-1 0 0 0,-1 0 0 0 0,1 1 1 0 0,-1-1-1 0 0,1 1 0 0 0,0-1 0 0 0,-1 1 0 0 0,3-3 0 0 0,2-3-86 0 0,0 0-1 0 0,10-11 0 0 0,-13 16 51 0 0,26-26-894 0 0,1 0 1 0 0,58-41-1 0 0,74-36-1642 0 0,-155 101 2896 0 0,1 0 1 0 0,-1 1 0 0 0,1 0-1 0 0,0 0 1 0 0,-1 1 0 0 0,9-3-1 0 0,-13 5-219 0 0,-1 0 0 0 0,1-1 0 0 0,0 1 0 0 0,0 0 0 0 0,0 0 0 0 0,0 0 0 0 0,0 0-1 0 0,0 0 1 0 0,0 1 0 0 0,-1-1 0 0 0,1 0 0 0 0,0 1 0 0 0,0-1 0 0 0,0 1 0 0 0,0 0 0 0 0,-1 0-1 0 0,1 0 1 0 0,0 0 0 0 0,-1 0 0 0 0,1 0 0 0 0,-1 0 0 0 0,1 0 0 0 0,-1 1 0 0 0,0-1 0 0 0,1 0 0 0 0,-1 1-1 0 0,0-1 1 0 0,1 3 0 0 0,1 2 83 0 0,0-1 0 0 0,-1 1-1 0 0,0-1 1 0 0,0 1 0 0 0,-1 0 0 0 0,1 0-1 0 0,-1 0 1 0 0,0 8 0 0 0,-1 51 814 0 0,0-34-986 0 0,-2 122-888 0 0,2-151 368 0 0,0-2-72 0 0,0 0-285 0 0,0 0-126 0 0,0 0-29 0 0,3 0 579 0 0,0 0 0 0 0,0-1 0 0 0,0 0 0 0 0,0 1 0 0 0,-1-1 0 0 0,1 0 0 0 0,0 0 0 0 0,0-1 0 0 0,0 1 0 0 0,-1 0-1 0 0,5-4 1 0 0,-4 3 230 0 0,16-10-1325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5:46:2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285 198 13823 0 0,'-13'9'270'0'0,"7"-4"-53"0"0,0 0 0 0 0,-1-1-1 0 0,1 0 1 0 0,-1-1-1 0 0,-11 5 1 0 0,12-6 3107 0 0,15-6-2328 0 0,16-5-358 0 0,8 0-110 0 0,0-2 0 0 0,0 0 0 0 0,-1-3 0 0 0,-1 0 0 0 0,42-27 0 0 0,-57 32-562 0 0,-10 6 46 0 0,0-1 0 0 0,0 1 0 0 0,-1-1 0 0 0,0 0 0 0 0,8-7 1 0 0,-12 10-29 0 0,0-1 0 0 0,0 1 0 0 0,0 0 1 0 0,0-1-1 0 0,0 1 0 0 0,-1 0 1 0 0,1-1-1 0 0,0 1 0 0 0,-1-1 0 0 0,1 0 1 0 0,-1 1-1 0 0,0-1 0 0 0,1 1 1 0 0,-1-1-1 0 0,0 0 0 0 0,0 1 1 0 0,0-1-1 0 0,0 1 0 0 0,0-1 0 0 0,0 0 1 0 0,-1 1-1 0 0,1-1 0 0 0,0 1 1 0 0,-1-1-1 0 0,0 0 0 0 0,1 1 1 0 0,-2-3-1 0 0,0 1-30 0 0,1 0 0 0 0,-1 1 0 0 0,0-1 0 0 0,1 1-1 0 0,-1 0 1 0 0,0-1 0 0 0,0 1 0 0 0,-1 0 0 0 0,1 0 0 0 0,0 0 0 0 0,-1 0 0 0 0,1 1 0 0 0,-1-1 0 0 0,-5-2 0 0 0,4 3-78 0 0,-1-1 0 0 0,1 1 1 0 0,-1 0-1 0 0,1 0 0 0 0,-1 1 0 0 0,0-1 1 0 0,1 1-1 0 0,-1 0 0 0 0,-5 1 1 0 0,0 0-68 0 0,0 1 1 0 0,0 1 0 0 0,1-1 0 0 0,-1 2 0 0 0,0-1 0 0 0,1 1 0 0 0,0 1 0 0 0,-12 7 0 0 0,-11 10 190 0 0,1 2 0 0 0,2 1 0 0 0,1 1 0 0 0,-26 31 0 0 0,29-30 0 0 0,-9 10 0 0 0,1 1 0 0 0,-37 56 0 0 0,64-85 0 0 0,1 1 0 0 0,1 0 0 0 0,-4 10 0 0 0,6-9 0 0 0,3-10 0 0 0,0 0 0 0 0,0 0 0 0 0,-1 0 0 0 0,1 0 0 0 0,0-1 0 0 0,0 1 0 0 0,0 0 0 0 0,0 0 0 0 0,0-1 0 0 0,0 1 0 0 0,1-1 0 0 0,-1 1 0 0 0,0-1 0 0 0,0 1 0 0 0,0-1 0 0 0,1 0 0 0 0,-1 0 0 0 0,0 1 0 0 0,0-1 0 0 0,0 0 0 0 0,1 0 0 0 0,1 0 0 0 0,33-2 0 0 0,-32 1 0 0 0,121-20-2849 0 0,-89 12 1826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1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42 10135 0 0,'0'0'231'0'0,"0"0"29"0"0,0 1 19 0 0,-4 15-186 0 0,3-10 115 0 0,-1 0-1 0 0,1-1 1 0 0,0 1-1 0 0,0 0 0 0 0,1 0 1 0 0,-1 0-1 0 0,1-1 1 0 0,1 1-1 0 0,-1 0 1 0 0,1 0-1 0 0,0 0 1 0 0,3 8-1 0 0,-4-12 305 0 0,2-1-341 0 0,0 0 0 0 0,-1 0-1 0 0,1 0 1 0 0,0 0 0 0 0,-1-1-1 0 0,1 1 1 0 0,0 0 0 0 0,2 0-1 0 0,-1-1-97 0 0,-1 0-1 0 0,1 0 1 0 0,0 0 0 0 0,-1-1-1 0 0,1 1 1 0 0,-1-1 0 0 0,1 1-1 0 0,-1-1 1 0 0,1 0-1 0 0,-1 0 1 0 0,0 0 0 0 0,4-2-1 0 0,25-18 616 0 0,-26 17-578 0 0,-1 0 1 0 0,0 0-1 0 0,0-1 0 0 0,0 1 0 0 0,-1-1 1 0 0,0 0-1 0 0,0 0 0 0 0,0-1 0 0 0,0 1 0 0 0,-1-1 1 0 0,0 1-1 0 0,0-1 0 0 0,0 0 0 0 0,-1 1 1 0 0,0-1-1 0 0,0 0 0 0 0,0-9 0 0 0,-1 14-157 0 0,0 0 0 0 0,0 0 0 0 0,0 0 0 0 0,0 0 0 0 0,-1 1 0 0 0,1-1 0 0 0,0 0 0 0 0,0 0 0 0 0,-1 0 0 0 0,1 1 0 0 0,-1-1-1 0 0,1 0 1 0 0,0 0 0 0 0,-1 1 0 0 0,0-1 0 0 0,1 0 0 0 0,-1 1 0 0 0,1-1 0 0 0,-1 1 0 0 0,0-1 0 0 0,1 0 0 0 0,-1 1 0 0 0,0 0 0 0 0,0-1 0 0 0,-1 0-33 0 0,0 1 1 0 0,1-1-1 0 0,-1 1 1 0 0,0 0-1 0 0,1 0 1 0 0,-1 0 0 0 0,0 0-1 0 0,0 0 1 0 0,1 0-1 0 0,-1 0 1 0 0,-2 1-1 0 0,-4 1-228 0 0,-1 1-1 0 0,1 0 0 0 0,-13 7 0 0 0,21-10 306 0 0,-31 18 345 0 0,0 2 0 0 0,2 1 0 0 0,-37 34 0 0 0,45-37-342 0 0,13-12 5 0 0,-67 63 10 0 0,68-62-15 0 0,0 1-1 0 0,0 0 1 0 0,1 0-1 0 0,1 1 1 0 0,-1 0-1 0 0,1 0 1 0 0,-6 17-1 0 0,10-25 1 0 0,0 1 0 0 0,1-1 0 0 0,-1 1 0 0 0,1 0 0 0 0,0-1 0 0 0,-1 1 0 0 0,1 0 0 0 0,0-1 0 0 0,0 1 0 0 0,0 0 0 0 0,0-1 0 0 0,1 1 0 0 0,-1 0 0 0 0,0 0 0 0 0,1-1 0 0 0,-1 1 0 0 0,1-1 0 0 0,-1 1 0 0 0,1 0 0 0 0,0-1 0 0 0,0 1 0 0 0,-1-1 0 0 0,1 0 0 0 0,0 1 0 0 0,0-1 0 0 0,1 0 0 0 0,-1 1 0 0 0,0-1 0 0 0,0 0 0 0 0,1 0 0 0 0,-1 0 0 0 0,0 0 0 0 0,1 0 0 0 0,-1 0 0 0 0,1-1 0 0 0,1 2 0 0 0,6 1 0 0 0,0 0 0 0 0,-1-1 0 0 0,1 0 0 0 0,1 0 0 0 0,10 0 0 0 0,5 0-193 0 0,0 0 0 0 0,-1-2 1 0 0,1-1-1 0 0,0 0 0 0 0,47-11 0 0 0,-45 5-5594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438 166 4607 0 0,'0'0'102'0'0,"0"0"20"0"0,0 0 6 0 0,-2 1-21 0 0,-2 2-14 0 0,2-2 278 0 0,2-1 117 0 0,0 0 21 0 0,-19 9 1539 0 0,0-4 512 0 0,11-1-2253 0 0,0-1-1 0 0,0 1 0 0 0,0 0 0 0 0,1 1 1 0 0,0 0-1 0 0,-13 11 0 0 0,18-13-312 0 0,-19 10 84 0 0,21-13-47 0 0,-1 0 1 0 0,1 0-1 0 0,0 0 0 0 0,0 1 0 0 0,0-1 1 0 0,0 0-1 0 0,0 0 0 0 0,0 0 0 0 0,0 0 0 0 0,0 0 1 0 0,-1 0-1 0 0,1 0 0 0 0,0 0 0 0 0,0 1 0 0 0,0-1 1 0 0,0 0-1 0 0,0 0 0 0 0,0 0 0 0 0,-1 0 0 0 0,1 0 1 0 0,0 0-1 0 0,0 0 0 0 0,0 0 0 0 0,0 0 0 0 0,0 0 1 0 0,-1 0-1 0 0,1 0 0 0 0,0 0 0 0 0,0 0 0 0 0,0 0 1 0 0,0 0-1 0 0,0 0 0 0 0,-1 0 0 0 0,1 0 0 0 0,0 0 1 0 0,0 0-1 0 0,0 0 0 0 0,0 0 0 0 0,0-1 0 0 0,-1 1 1 0 0,1 0-1 0 0,0 0 0 0 0,0 0 0 0 0,0 0 0 0 0,0 0 1 0 0,0 0-1 0 0,0 0 0 0 0,0 0 0 0 0,0-1 0 0 0,-1 1 1 0 0,1 0-1 0 0,0 0 0 0 0,0 0 0 0 0,0 0 0 0 0,0 0 1 0 0,0-1-1 0 0,0 1 0 0 0,0 0 0 0 0,0 0 0 0 0,3-15 631 0 0,12-17 220 0 0,-4 19-728 0 0,0 0 0 0 0,0 0 0 0 0,1 2 0 0 0,1-1 0 0 0,0 2-1 0 0,0-1 1 0 0,1 2 0 0 0,19-10 0 0 0,-5 4 164 0 0,2 2 0 0 0,0 1-1 0 0,43-12 1 0 0,-57 19-278 0 0,0 1 1 0 0,1 1-1 0 0,-1 0 0 0 0,1 1 0 0 0,0 1 1 0 0,-1 1-1 0 0,1 0 0 0 0,0 1 0 0 0,0 1 1 0 0,18 4-1 0 0,-31-5 1 0 0,0 1 1 0 0,0-1-1 0 0,0 1 1 0 0,-1-1-1 0 0,1 1 1 0 0,0 0-1 0 0,-1 0 0 0 0,0 1 1 0 0,1-1-1 0 0,-1 1 1 0 0,0 0-1 0 0,0-1 1 0 0,2 5-1 0 0,-4-5-70 0 0,0-1 0 0 0,0 1 0 0 0,0-1 0 0 0,0 1-1 0 0,0 0 1 0 0,-1 0 0 0 0,1-1 0 0 0,-1 1 0 0 0,1 0 0 0 0,-1 0 0 0 0,0 0 0 0 0,0-1-1 0 0,0 1 1 0 0,0 0 0 0 0,0 0 0 0 0,0 0 0 0 0,0 0 0 0 0,-1 0 0 0 0,1-1 0 0 0,0 1-1 0 0,-1 0 1 0 0,0 0 0 0 0,1-1 0 0 0,-1 1 0 0 0,0 0 0 0 0,0-1 0 0 0,0 1 0 0 0,0-1-1 0 0,0 1 1 0 0,-3 1 0 0 0,-4 6 483 0 0,-1 0-1 0 0,-1-1 1 0 0,-18 12 0 0 0,12-9-357 0 0,-76 54-81 0 0,72-49 56 0 0,-177 131-2040 0 0,-155 89-2058 0 0,314-212 3943 0 0,-44 37 0 0 0,94-66 471 0 0,4 0 331 0 0,22-10 1 0 0,-17 5-601 0 0,0 0-1 0 0,1 1 1 0 0,0 2 0 0 0,1 0-1 0 0,-1 2 1 0 0,1 0 0 0 0,25-2-1 0 0,21 3 514 0 0,75 3 0 0 0,-38 11-632 0 0,-60-4 0 0 0,53-1 0 0 0,-88-5 0 0 0,-4-3-201 0 0,-5 3-850 0 0,-2 0-385 0 0,0 0-78 0 0,0 0-20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51 10135 0 0,'3'-1'231'0'0,"12"-4"30"0"0,0 0-1 0 0,28-15 1 0 0,-15 2 2670 0 0,-27 17-2044 0 0,-1 1-508 0 0,0 0 37 0 0,0 0 80 0 0,0 0 14 0 0,0 0-67 0 0,-2 1-419 0 0,-1 0 0 0 0,1-1-1 0 0,0 2 1 0 0,0-1 0 0 0,0 0 0 0 0,-4 3 0 0 0,3-2-26 0 0,-15 12 2 0 0,0 0 0 0 0,-16 19 0 0 0,-2 0 0 0 0,-159 127 0 0 0,115-97 0 0 0,19-12-341 0 0,-41 31-702 0 0,77-61 1821 0 0,24-20-337 0 0,2 0-431 0 0,0 0-1 0 0,0 0 1 0 0,0 0 0 0 0,0 0 0 0 0,0-1-1 0 0,0 1 1 0 0,0 0 0 0 0,1 0-1 0 0,-1-1 1 0 0,0 1 0 0 0,0 0 0 0 0,1-1-1 0 0,-1 1 1 0 0,0-1 0 0 0,1 0 0 0 0,1 1-1 0 0,11 2 89 0 0,1-1-1 0 0,-1 0 1 0 0,0-1 0 0 0,18-1-1 0 0,59-7 715 0 0,-69 4-672 0 0,25-3 291 0 0,70-18 0 0 0,-11-10-7095 0 0,-84 26 1050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11975 0 0,'0'0'547'0'0,"0"0"-11"0"0,0 2-344 0 0,1 11-189 0 0,-1 1 1 0 0,0-1-1 0 0,-1 1 0 0 0,-1-1 1 0 0,0 0-1 0 0,-6 23 0 0 0,-2-5-4 0 0,-22 50 0 0 0,11-41 1 0 0,-28 42 0 0 0,14-27 0 0 0,-160 224 137 0 0,81-124 1617 0 0,78-109-1670 0 0,-45 46 0 0 0,42-50-87 0 0,36-40-19 0 0,5-7-47 0 0,5-8-241 0 0,32-30-940 0 0,-10 12 1344 0 0,21-22 425 0 0,2 3 0 0 0,60-45 0 0 0,-85 73-519 0 0,1 2 0 0 0,1 0 0 0 0,0 2 0 0 0,57-25 0 0 0,-80 40 103 0 0,1 1-1 0 0,-1 0 0 0 0,1 0 1 0 0,-1 1-1 0 0,1 0 1 0 0,0 0-1 0 0,-1 0 0 0 0,1 1 1 0 0,8 0-1 0 0,-12 1-62 0 0,0-1-1 0 0,-1 1 0 0 0,1-1 1 0 0,0 1-1 0 0,-1 0 1 0 0,1 0-1 0 0,-1 0 0 0 0,1 0 1 0 0,-1 1-1 0 0,1-1 0 0 0,-1 1 1 0 0,0-1-1 0 0,0 1 1 0 0,0 0-1 0 0,0 0 0 0 0,0 0 1 0 0,0 0-1 0 0,0 0 1 0 0,-1 0-1 0 0,1 0 0 0 0,-1 1 1 0 0,1-1-1 0 0,-1 0 0 0 0,0 1 1 0 0,1 2-1 0 0,0 3-39 0 0,1 0 0 0 0,-2-1 0 0 0,1 1 0 0 0,-1 0 0 0 0,0 0 0 0 0,-1 0 0 0 0,0 0 0 0 0,0 0 0 0 0,-1 0 0 0 0,0 0 0 0 0,0 0 0 0 0,-1 0 0 0 0,0 0 0 0 0,0-1 0 0 0,-7 14 0 0 0,-2 2 0 0 0,-2 0 0 0 0,-1-1 0 0 0,-24 29 0 0 0,33-43 0 0 0,-1-1-128 0 0,1 0 0 0 0,0 1 0 0 0,1 0-1 0 0,0 0 1 0 0,-6 14 0 0 0,10-20-3877 0 0,0-2-1405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11 10135 0 0,'0'0'231'0'0,"0"0"29"0"0,0 0 19 0 0,1-1-41 0 0,14-7-44 0 0,-14 7 552 0 0,-1 1 232 0 0,0 0 40 0 0,0 0-131 0 0,-1 0-583 0 0,-4 2-281 0 0,1 0-22 0 0,-1-1 1 0 0,1 1-1 0 0,0 0 1 0 0,1 1-1 0 0,-1-1 1 0 0,-4 3-1 0 0,-6 6 529 0 0,-26 14 1 0 0,23-16-34 0 0,-19 15 1 0 0,14-6-144 0 0,0 0-1 0 0,-30 35 0 0 0,44-44-241 0 0,1 1-1 0 0,0-1 1 0 0,0 1 0 0 0,1 1-1 0 0,1-1 1 0 0,0 1-1 0 0,0 0 1 0 0,-6 23-1 0 0,10-30-111 0 0,1 0 0 0 0,-1 0 0 0 0,1 0 0 0 0,0 8 0 0 0,3 3 0 0 0,1-11 0 0 0,-2-3 0 0 0,3 2 0 0 0,0 0 0 0 0,-1 0 0 0 0,1 0 0 0 0,1-1 0 0 0,-1 0 0 0 0,0 1 0 0 0,1-2 0 0 0,-1 1 0 0 0,1-1 0 0 0,-1 0 0 0 0,1 0 0 0 0,11 0 0 0 0,0 0 0 0 0,-1-2 0 0 0,1 0 0 0 0,19-4 0 0 0,-20 2 0 0 0,1-2 0 0 0,-1 0 0 0 0,0-1 0 0 0,30-15 0 0 0,-39 17 0 0 0,1 0 0 0 0,-1-1 0 0 0,-1 0 0 0 0,1 0 0 0 0,-1-1 0 0 0,0 0 0 0 0,0 0 0 0 0,-1 0 0 0 0,8-11 0 0 0,-9 11 0 0 0,-1 0 0 0 0,0 0 0 0 0,-1 0 0 0 0,1 0 0 0 0,-1-1 0 0 0,0 1 0 0 0,-1-1 0 0 0,1 1 0 0 0,-1-1 0 0 0,0 0 0 0 0,-1 1 0 0 0,0-10 0 0 0,1-29 0 0 0,0 35 0 0 0,-1 1 0 0 0,1 0 0 0 0,-2-1 0 0 0,1 1 0 0 0,-1-1 0 0 0,-1 1 0 0 0,1 0 0 0 0,-6-16 0 0 0,3 18 0 0 0,4 7 0 0 0,0 0 0 0 0,0-1 0 0 0,-1 1 0 0 0,1 0 0 0 0,0-1 0 0 0,0 1 0 0 0,0 0 0 0 0,-1 0 0 0 0,1-1 0 0 0,0 1 0 0 0,0 0 0 0 0,0 0 0 0 0,-1-1 0 0 0,1 1 0 0 0,0 0 0 0 0,-1 0 0 0 0,1 0 0 0 0,0 0 0 0 0,0-1 0 0 0,-1 1 0 0 0,1 0 0 0 0,0 0 0 0 0,-1 0 0 0 0,1 0 0 0 0,0 0 0 0 0,-1 0 0 0 0,1 0 0 0 0,0 0 0 0 0,-1 0 0 0 0,1 0 0 0 0,0 0 0 0 0,-1 0 0 0 0,1 0 0 0 0,-1 0 0 0 0,1 0 0 0 0,0 0 0 0 0,0 0 0 0 0,-1 0 0 0 0,1 1 0 0 0,0-1 0 0 0,-1 0 0 0 0,1 0 0 0 0,-1 0 0 0 0,1 1 0 0 0,-2-1-64 0 0,1 1-1 0 0,-1 0 0 0 0,1-1 1 0 0,-1 1-1 0 0,1 0 0 0 0,-1 0 1 0 0,1 0-1 0 0,0 0 0 0 0,-1 0 1 0 0,1 0-1 0 0,0 1 0 0 0,0-1 1 0 0,0 0-1 0 0,0 1 0 0 0,-1 1 1 0 0,-8 16-3410 0 0,6-10 497 0 0,-2 1-2186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15663 0 0,'0'0'356'0'0,"0"0"50"0"0,0 0 20 0 0,0 0-42 0 0,0 2-250 0 0,0 10 197 0 0,-2-1 1 0 0,0 1 0 0 0,0-1 0 0 0,-1 1 0 0 0,0-1-1 0 0,-1 0 1 0 0,0 0 0 0 0,-7 12 0 0 0,-52 83 784 0 0,44-77-1124 0 0,-41 60-117 0 0,57-86 178 0 0,0-1-1175 0 0,2 0-5724 0 0,1-2 1046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0,'0'0'256'0'0,"0"0"64"0"0,0 0 0 0 0,0 0 32 0 0,2 13-288 0 0,2-3-64 0 0,1 1 0 0 0,0 0-3536 0 0,2 1-720 0 0</inkml:trace>
  <inkml:trace contextRef="#ctx0" brushRef="#br0" timeOffset="1">374 110 11975 0 0,'0'0'547'0'0,"0"0"-11"0"0,7-4-525 0 0,-7 4 89 0 0,0 0 0 0 0,1 0 0 0 0,-1 0 0 0 0,0-1-1 0 0,0 1 1 0 0,0 0 0 0 0,0 0 0 0 0,0 0 0 0 0,1 0 0 0 0,-1 0 0 0 0,0 0 0 0 0,0-1 0 0 0,0 1 0 0 0,1 0 0 0 0,-1 0 0 0 0,0 0 0 0 0,0 0 0 0 0,0 0 0 0 0,0 0 0 0 0,1 0 0 0 0,-1 0 0 0 0,0 0 0 0 0,0 0 0 0 0,0 0 0 0 0,1 0 0 0 0,-1 0 0 0 0,0 0 0 0 0,0 0 0 0 0,0 0 0 0 0,1 0-1 0 0,-1 0 1 0 0,0 1 0 0 0,0-1 0 0 0,0 0 0 0 0,0 0 0 0 0,1 0 0 0 0,-2 5 91 0 0,0-1 1 0 0,-1 0-1 0 0,1 0 0 0 0,-1 0 0 0 0,0 0 1 0 0,0 0-1 0 0,-1 0 0 0 0,-3 5 0 0 0,-28 32 692 0 0,26-32-847 0 0,-88 88-20 0 0,45-48-16 0 0,34-34 0 0 0,1 0 0 0 0,1 1 0 0 0,-14 19 0 0 0,-21 34 0 0 0,45-62 0 0 0,0 1 0 0 0,1-1 0 0 0,0 1 0 0 0,0 0 0 0 0,1 1 0 0 0,-1-1 0 0 0,-2 16 0 0 0,5-20 0 0 0,1 4 0 0 0,12 9 0 0 0,-10-16-1 0 0,0 1 0 0 0,0-1 0 0 0,0 1-1 0 0,0-1 1 0 0,0 0 0 0 0,0 1 0 0 0,0-1-1 0 0,0 0 1 0 0,1-1 0 0 0,-1 1 0 0 0,0 0-1 0 0,0-1 1 0 0,1 1 0 0 0,-1-1 0 0 0,1 1-1 0 0,-1-1 1 0 0,0 0 0 0 0,1 0 0 0 0,-1 0 0 0 0,3-1-1 0 0,4-1-518 0 0,0 0-1 0 0,0-1 0 0 0,17-7 0 0 0,-22 8 121 0 0,18-6-5739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69 15663 0 0,'0'0'356'0'0,"0"2"50"0"0,-23 30 36 0 0,16-24-339 0 0,1 1 0 0 0,0 0 1 0 0,0 0-1 0 0,-4 10 0 0 0,0 6-32 0 0,9-23 294 0 0,1-1-317 0 0,1 0-1 0 0,-1 0 1 0 0,0 0-1 0 0,0-1 1 0 0,1 1 0 0 0,-1 0-1 0 0,1 0 1 0 0,-1 0-1 0 0,0-1 1 0 0,1 1-1 0 0,-1 0 1 0 0,1-1-1 0 0,0 1 1 0 0,-1 0 0 0 0,1-1-1 0 0,0 1 1 0 0,-1-1-1 0 0,1 1 1 0 0,0-1-1 0 0,-1 1 1 0 0,1-1-1 0 0,0 0 1 0 0,0 1 0 0 0,0-1-1 0 0,-1 0 1 0 0,1 1-1 0 0,0-1 1 0 0,0 0-1 0 0,0 0 1 0 0,0 0-1 0 0,0 0 1 0 0,-1 0-1 0 0,1 0 1 0 0,0 0 0 0 0,1 0-1 0 0,3 0-53 0 0,0 0 0 0 0,0-1 0 0 0,0 1 0 0 0,0-1 0 0 0,5-2 0 0 0,12-5 619 0 0,0-1-1 0 0,23-14 1 0 0,15-7-475 0 0,-49 25-138 0 0,1 0 0 0 0,-1-1 0 0 0,0-1 0 0 0,0 1 0 0 0,-1-2 0 0 0,1 1 0 0 0,-2-2 0 0 0,1 1 0 0 0,-1-1 0 0 0,-1 0 0 0 0,11-14 0 0 0,-15 12 0 0 0,-4 10 0 0 0,-1 0 0 0 0,1 1 0 0 0,0-1 0 0 0,-1 0 0 0 0,1 1 0 0 0,0-1 0 0 0,-1 0 0 0 0,1 1 0 0 0,0-1 0 0 0,-1 1 0 0 0,1-1 0 0 0,-1 1 0 0 0,0-1 0 0 0,1 1 0 0 0,-1-1 0 0 0,1 1 0 0 0,-1-1 0 0 0,0 1 0 0 0,1 0 0 0 0,-1-1 0 0 0,1 1 0 0 0,-1 0 0 0 0,0 0 0 0 0,0-1 0 0 0,1 1 0 0 0,-1 0 0 0 0,0 0 0 0 0,1 0 0 0 0,-1 0 0 0 0,0 0 0 0 0,-1 0 0 0 0,-27 2 0 0 0,24-2 0 0 0,-5 2-92 0 0,-1 0 1 0 0,0 1-1 0 0,0 0 0 0 0,1 1 1 0 0,0 0-1 0 0,0 1 0 0 0,-11 6 0 0 0,-66 46-1156 0 0,80-52 1254 0 0,-13 10 119 0 0,2 1-1 0 0,0 0 0 0 0,0 2 1 0 0,2 0-1 0 0,0 0 0 0 0,1 2 1 0 0,1 0-1 0 0,1 0 0 0 0,1 1 1 0 0,-17 40-1 0 0,28-56-55 0 0,-1-1-1 0 0,1 1 0 0 0,0-1 1 0 0,1 1-1 0 0,-1-1 0 0 0,1 1 1 0 0,0-1-1 0 0,0 1 0 0 0,0 0 1 0 0,1-1-1 0 0,-1 1 1 0 0,3 5-1 0 0,-3-8-164 0 0,1 0 0 0 0,0-1 1 0 0,0 1-1 0 0,-1 0 0 0 0,1 0 0 0 0,0 0 1 0 0,1-1-1 0 0,-1 1 0 0 0,0 0 0 0 0,0-1 0 0 0,1 1 1 0 0,-1-1-1 0 0,1 1 0 0 0,0-1 0 0 0,-1 0 1 0 0,1 0-1 0 0,0 0 0 0 0,-1 0 0 0 0,1 0 1 0 0,0 0-1 0 0,0 0 0 0 0,0-1 0 0 0,0 1 1 0 0,0-1-1 0 0,0 1 0 0 0,0-1 0 0 0,0 0 1 0 0,0 1-1 0 0,0-1 0 0 0,4-1 0 0 0,20-1-1418 0 0,1-2-20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31 15663 0 0,'2'-1'356'0'0,"28"-27"1079"0"0,-30 27-1070 0 0,0 1 122 0 0,0 0 22 0 0,0 0-66 0 0,0 2-388 0 0,-1-1-1 0 0,0 1 1 0 0,1 0 0 0 0,-1-1 0 0 0,0 1 0 0 0,0-1-1 0 0,0 1 1 0 0,-2 2 0 0 0,2-3 60 0 0,-4 6 301 0 0,-6 8-119 0 0,-1 0 1 0 0,0 0-1 0 0,-18 16 0 0 0,-23 13-290 0 0,20-17 709 0 0,-36 38 1 0 0,65-58-816 0 0,-1-1 0 0 0,2 0 1 0 0,-1 1-1 0 0,1 0 0 0 0,0 0 0 0 0,0 0 0 0 0,0 0 0 0 0,1 1 0 0 0,1-1 1 0 0,-1 1-1 0 0,1-1 0 0 0,0 1 0 0 0,1 11 0 0 0,0-17 99 0 0,0 0 0 0 0,0 0 0 0 0,0 0 0 0 0,0-1 0 0 0,0 1 0 0 0,1 0 0 0 0,-1 0 0 0 0,1-1 0 0 0,-1 1 0 0 0,1 0 0 0 0,0-1 0 0 0,-1 1 0 0 0,1-1 0 0 0,0 1 0 0 0,0-1 0 0 0,0 1 0 0 0,0-1 0 0 0,1 0 0 0 0,1 3 0 0 0,-1-2 0 0 0,1 0 0 0 0,0 0 0 0 0,-1 0 0 0 0,1 0 0 0 0,0 0 0 0 0,0 0 0 0 0,0-1 0 0 0,0 0 0 0 0,1 1 0 0 0,-1-1 0 0 0,0 0 0 0 0,0-1 0 0 0,1 1 0 0 0,5 0 0 0 0,7 0 0 0 0,-1-1 0 0 0,16-1 0 0 0,-17 0 0 0 0,-8 1 0 0 0,1 0 0 0 0,0 0 0 0 0,-1 0 0 0 0,1 1 0 0 0,-1 0 0 0 0,1 0 0 0 0,-1 1 0 0 0,1 0 0 0 0,-1 0 0 0 0,9 5 0 0 0,-11-5 0 0 0,0 1 0 0 0,-1-1 0 0 0,1 1 0 0 0,-1 0 0 0 0,0 0 0 0 0,1 0 0 0 0,-2 0 0 0 0,1 0 0 0 0,0 1 0 0 0,-1-1 0 0 0,1 1 0 0 0,-1 0 0 0 0,0 0 0 0 0,0 0 0 0 0,-1 0 0 0 0,3 8 0 0 0,-2-8 69 0 0,-1 1 0 0 0,0 0-1 0 0,0 0 1 0 0,0 0 0 0 0,-1 0-1 0 0,1 0 1 0 0,-1 0 0 0 0,0 0-1 0 0,-1 0 1 0 0,1 0 0 0 0,-1 0-1 0 0,0 0 1 0 0,0 0 0 0 0,-1 0 0 0 0,1 0-1 0 0,-1-1 1 0 0,0 1 0 0 0,-1-1-1 0 0,1 1 1 0 0,-1-1 0 0 0,1 0-1 0 0,-1 0 1 0 0,-1 0 0 0 0,1 0-1 0 0,0 0 1 0 0,-1-1 0 0 0,0 0-1 0 0,-5 4 1 0 0,-3 1-69 0 0,-1 0 0 0 0,1-2 0 0 0,-1 1 0 0 0,0-1 0 0 0,-1-1 0 0 0,1-1 0 0 0,-29 6 0 0 0,21-6 0 0 0,1-2 0 0 0,-1 0 0 0 0,0-1 0 0 0,-40-4 0 0 0,54 2 70 0 0,1 0-1 0 0,0 0 1 0 0,-1-1-1 0 0,1 1 1 0 0,0-1-1 0 0,0-1 1 0 0,-9-4-1 0 0,13 6-220 0 0,-1-1-1 0 0,1 0 1 0 0,0 1-1 0 0,0-1 0 0 0,0 0 1 0 0,0 0-1 0 0,0 0 1 0 0,0 0-1 0 0,1-1 1 0 0,-3-4-1 0 0,2 5-518 0 0,1-1 1 0 0,0 1-1 0 0,1-1 1 0 0,-1 1-1 0 0,0-1 0 0 0,1 0 1 0 0,-1-4-1 0 0,2-16-6646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16:03:4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436 693 6447 0 0,'0'0'298'0'0,"0"0"-10"0"0,0 0-50 0 0,0 0 493 0 0,0 0 238 0 0,0 0 45 0 0,13-1 2056 0 0,-3-3-1391 0 0,42-19-156 0 0,-34 11-1447 0 0,0 0 0 0 0,-1-1 0 0 0,0 0 1 0 0,-1-2-1 0 0,-1 0 0 0 0,0 0 0 0 0,-1-2 1 0 0,23-35-1 0 0,-2-6 140 0 0,41-93 0 0 0,-76 151-216 0 0,56-131-1337 0 0,-49 111 1021 0 0,-1-1-1 0 0,0 0 1 0 0,-2-1-1 0 0,4-31 0 0 0,-8 52 291 0 0,0 0-1 0 0,0 0 1 0 0,0 0-1 0 0,0 0 1 0 0,0 0 0 0 0,0 1-1 0 0,0-1 1 0 0,0 0-1 0 0,0 0 1 0 0,0 0-1 0 0,-1 0 1 0 0,1 0-1 0 0,0 0 1 0 0,-1 1-1 0 0,1-1 1 0 0,0 0-1 0 0,-1 0 1 0 0,1 0 0 0 0,-1 1-1 0 0,1-1 1 0 0,-1 0-1 0 0,0 1 1 0 0,1-1-1 0 0,-1 0 1 0 0,-1 0-1 0 0,1 0 6 0 0,0 1-1 0 0,-1 0 0 0 0,1 0 1 0 0,0 0-1 0 0,0 0 1 0 0,0 0-1 0 0,-1 0 0 0 0,1 0 1 0 0,0 0-1 0 0,0 0 1 0 0,-1 0-1 0 0,1 1 0 0 0,0-1 1 0 0,0 0-1 0 0,0 1 1 0 0,0-1-1 0 0,0 1 0 0 0,0 0 1 0 0,-2 0-1 0 0,-12 9 22 0 0,0 1 0 0 0,1 0 0 0 0,0 1 0 0 0,1 1 0 0 0,1 0 0 0 0,0 1 0 0 0,0 0 0 0 0,1 1 0 0 0,-16 30 0 0 0,-30 82 0 0 0,34-71 0 0 0,-119 241 0 0 0,11-80 832 0 0,-1 3 163 0 0,109-177-962 0 0,-3 0 0 0 0,-1-2 0 0 0,-1-1 0 0 0,-63 67 0 0 0,76-90-97 0 0,14-16-273 0 0,1-1-138 0 0,0 0-578 0 0,0 0-2296 0 0,0 0-989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BF31-D7DC-4887-8680-5A37FE551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ACA3E-4225-4CF3-AA3C-76B0FBB19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CF694-C74F-47FD-A33F-70F61600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6EEBF-F25A-4E97-9105-2838E99A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1A88E-5652-4045-A65E-0415465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1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5DED-2600-4708-8DDB-40E17697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BDA09-F272-4BAE-A13D-DFC6F065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94D1-E9DD-4465-83D4-3992E193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3D963-FF2E-49C6-BEA0-53EAF9E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E529-5908-4218-910E-DEDF712E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40118-8D7F-4562-8B26-21F583974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B86DE-0604-4E5E-A92B-4E03A667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8675D-5122-4236-AFD8-12F1DF55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3A10-16B3-4F67-82EC-D6DEE06F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CB8C-6AFB-47F1-8C45-643C8F00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8842-F6CB-41C9-BC3C-721AEABF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AEE8-5F31-4627-982F-789318F6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FABB7-DAA0-45B8-BA63-7B0A7B52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6726A-E2FC-411D-AA08-E82790DB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10D3-F2AC-45CE-9C88-C8D22D5A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29A2-E61C-496B-8FA3-21C7A450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353C3-007F-4FAB-A69D-3CC4B1777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10D7-F523-40B7-BCAD-3C4D5EA0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86AB-ECB8-4FA8-8FD3-87687E5A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E79C-D7A1-45B5-BAF4-A128E71C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8A1B-54B9-45CF-A1BF-82357F81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9975-8CAF-4A92-8901-771D3C762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A503D-10F2-4F57-9B46-CA52C89B2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969D2-CAD7-4D5A-9BAD-50E0F3B7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7DE80-6F48-414A-B954-787DF30F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7B865-6738-4ED4-B492-F80824B7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DFD-398B-4E05-823A-39472F3E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B257F-5F5F-4BCF-BB48-F81CC1853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44525-0B68-4AF3-B6F9-84CCBEC57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CDF24-4074-4958-BE48-EE4E166AC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CB220-7BBD-4366-9090-4B18BE82F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88F78B-7AA0-4BD0-B060-BA25B384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C113F-FD1B-49D8-AFA3-6C84CC77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DA310-7822-44EA-A592-4012340F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1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25E9-E76E-4017-888A-8DF3AC18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87305-5986-4FBD-9E0F-96AC2813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2826D-5C5B-4307-8DA2-3D18E047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10431-24CE-4E43-9C41-61FE4698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F16C5-2DC6-43B2-B3DF-FEB2E5D7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12FD4-58A2-4D77-ACC6-98A3B930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D27E8-ED66-4541-8461-5329075B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22FC-EB13-4E3E-901D-19E7A52F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48BF0-377A-41B0-855E-3C46F613E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D89D5-64FC-4F50-9272-405D27198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7BAA0-825F-4FB2-953A-F7F1B220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5A433-92EB-4C8F-B826-45D0CA31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E6402-F41D-472C-9117-666DFBA8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04AE-B2E5-4067-B643-7E4543DB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810825-A1E6-4EA8-B258-A8B20D887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6B0F1-4609-4128-814D-F03E1DA4F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ADE9D-988F-43B6-B1C8-59B8D830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73E11-E94A-4ABB-8CC9-D472672D7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B59D8-845F-4A5E-A5C1-A8E04EAB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4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EC46E-6FAF-4820-97F5-2F27DDE4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FC26-4EA7-4FD4-A860-28D328C8D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9A11F-1CE9-44A9-BA4C-9498CCB6D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A31B4-81E8-46FD-BDE7-8C6623DF0EC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7E5C-B487-48A9-98E3-7FF259B4D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DD367-4378-4AC2-B39A-A9ECCAF7E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83DCD-7564-4EB4-B3D7-60D47EE0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3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96.png"/><Relationship Id="rId299" Type="http://schemas.openxmlformats.org/officeDocument/2006/relationships/image" Target="../media/image2087.png"/><Relationship Id="rId21" Type="http://schemas.openxmlformats.org/officeDocument/2006/relationships/image" Target="../media/image1950.png"/><Relationship Id="rId63" Type="http://schemas.openxmlformats.org/officeDocument/2006/relationships/image" Target="../media/image1969.png"/><Relationship Id="rId159" Type="http://schemas.openxmlformats.org/officeDocument/2006/relationships/image" Target="../media/image2017.png"/><Relationship Id="rId324" Type="http://schemas.openxmlformats.org/officeDocument/2006/relationships/customXml" Target="../ink/ink2148.xml"/><Relationship Id="rId366" Type="http://schemas.openxmlformats.org/officeDocument/2006/relationships/customXml" Target="../ink/ink2169.xml"/><Relationship Id="rId170" Type="http://schemas.openxmlformats.org/officeDocument/2006/relationships/customXml" Target="../ink/ink2071.xml"/><Relationship Id="rId226" Type="http://schemas.openxmlformats.org/officeDocument/2006/relationships/customXml" Target="../ink/ink2099.xml"/><Relationship Id="rId433" Type="http://schemas.openxmlformats.org/officeDocument/2006/relationships/customXml" Target="../ink/ink2203.xml"/><Relationship Id="rId268" Type="http://schemas.openxmlformats.org/officeDocument/2006/relationships/customXml" Target="../ink/ink2120.xml"/><Relationship Id="rId32" Type="http://schemas.openxmlformats.org/officeDocument/2006/relationships/customXml" Target="../ink/ink2002.xml"/><Relationship Id="rId74" Type="http://schemas.openxmlformats.org/officeDocument/2006/relationships/customXml" Target="../ink/ink2023.xml"/><Relationship Id="rId128" Type="http://schemas.openxmlformats.org/officeDocument/2006/relationships/customXml" Target="../ink/ink2050.xml"/><Relationship Id="rId335" Type="http://schemas.openxmlformats.org/officeDocument/2006/relationships/image" Target="../media/image2104.png"/><Relationship Id="rId377" Type="http://schemas.openxmlformats.org/officeDocument/2006/relationships/image" Target="../media/image2125.png"/><Relationship Id="rId5" Type="http://schemas.openxmlformats.org/officeDocument/2006/relationships/image" Target="../media/image19420.png"/><Relationship Id="rId181" Type="http://schemas.openxmlformats.org/officeDocument/2006/relationships/image" Target="../media/image2028.png"/><Relationship Id="rId237" Type="http://schemas.openxmlformats.org/officeDocument/2006/relationships/image" Target="../media/image2056.png"/><Relationship Id="rId402" Type="http://schemas.openxmlformats.org/officeDocument/2006/relationships/customXml" Target="../ink/ink2187.xml"/><Relationship Id="rId279" Type="http://schemas.openxmlformats.org/officeDocument/2006/relationships/image" Target="../media/image2077.png"/><Relationship Id="rId444" Type="http://schemas.openxmlformats.org/officeDocument/2006/relationships/image" Target="../media/image2157.png"/><Relationship Id="rId43" Type="http://schemas.openxmlformats.org/officeDocument/2006/relationships/image" Target="../media/image1960.png"/><Relationship Id="rId139" Type="http://schemas.openxmlformats.org/officeDocument/2006/relationships/image" Target="../media/image2007.png"/><Relationship Id="rId290" Type="http://schemas.openxmlformats.org/officeDocument/2006/relationships/customXml" Target="../ink/ink2131.xml"/><Relationship Id="rId304" Type="http://schemas.openxmlformats.org/officeDocument/2006/relationships/customXml" Target="../ink/ink2138.xml"/><Relationship Id="rId346" Type="http://schemas.openxmlformats.org/officeDocument/2006/relationships/customXml" Target="../ink/ink2159.xml"/><Relationship Id="rId388" Type="http://schemas.openxmlformats.org/officeDocument/2006/relationships/customXml" Target="../ink/ink2180.xml"/><Relationship Id="rId85" Type="http://schemas.openxmlformats.org/officeDocument/2006/relationships/image" Target="../media/image1980.png"/><Relationship Id="rId150" Type="http://schemas.openxmlformats.org/officeDocument/2006/relationships/customXml" Target="../ink/ink2061.xml"/><Relationship Id="rId192" Type="http://schemas.openxmlformats.org/officeDocument/2006/relationships/customXml" Target="../ink/ink2082.xml"/><Relationship Id="rId206" Type="http://schemas.openxmlformats.org/officeDocument/2006/relationships/customXml" Target="../ink/ink2089.xml"/><Relationship Id="rId413" Type="http://schemas.openxmlformats.org/officeDocument/2006/relationships/image" Target="../media/image2143.png"/><Relationship Id="rId248" Type="http://schemas.openxmlformats.org/officeDocument/2006/relationships/customXml" Target="../ink/ink2110.xml"/><Relationship Id="rId455" Type="http://schemas.openxmlformats.org/officeDocument/2006/relationships/customXml" Target="../ink/ink2214.xml"/><Relationship Id="rId12" Type="http://schemas.openxmlformats.org/officeDocument/2006/relationships/customXml" Target="../ink/ink1992.xml"/><Relationship Id="rId108" Type="http://schemas.openxmlformats.org/officeDocument/2006/relationships/customXml" Target="../ink/ink2040.xml"/><Relationship Id="rId315" Type="http://schemas.openxmlformats.org/officeDocument/2006/relationships/image" Target="../media/image1218.png"/><Relationship Id="rId357" Type="http://schemas.openxmlformats.org/officeDocument/2006/relationships/image" Target="../media/image2115.png"/><Relationship Id="rId54" Type="http://schemas.openxmlformats.org/officeDocument/2006/relationships/customXml" Target="../ink/ink2013.xml"/><Relationship Id="rId96" Type="http://schemas.openxmlformats.org/officeDocument/2006/relationships/customXml" Target="../ink/ink2034.xml"/><Relationship Id="rId161" Type="http://schemas.openxmlformats.org/officeDocument/2006/relationships/image" Target="../media/image2018.png"/><Relationship Id="rId217" Type="http://schemas.openxmlformats.org/officeDocument/2006/relationships/image" Target="../media/image2046.png"/><Relationship Id="rId399" Type="http://schemas.openxmlformats.org/officeDocument/2006/relationships/image" Target="../media/image2136.png"/><Relationship Id="rId259" Type="http://schemas.openxmlformats.org/officeDocument/2006/relationships/image" Target="../media/image2067.png"/><Relationship Id="rId424" Type="http://schemas.openxmlformats.org/officeDocument/2006/relationships/image" Target="../media/image2147.png"/><Relationship Id="rId23" Type="http://schemas.openxmlformats.org/officeDocument/2006/relationships/image" Target="../media/image1951.png"/><Relationship Id="rId119" Type="http://schemas.openxmlformats.org/officeDocument/2006/relationships/image" Target="../media/image1997.png"/><Relationship Id="rId270" Type="http://schemas.openxmlformats.org/officeDocument/2006/relationships/customXml" Target="../ink/ink2121.xml"/><Relationship Id="rId326" Type="http://schemas.openxmlformats.org/officeDocument/2006/relationships/customXml" Target="../ink/ink2149.xml"/><Relationship Id="rId65" Type="http://schemas.openxmlformats.org/officeDocument/2006/relationships/image" Target="../media/image1970.png"/><Relationship Id="rId130" Type="http://schemas.openxmlformats.org/officeDocument/2006/relationships/customXml" Target="../ink/ink2051.xml"/><Relationship Id="rId368" Type="http://schemas.openxmlformats.org/officeDocument/2006/relationships/customXml" Target="../ink/ink2170.xml"/><Relationship Id="rId172" Type="http://schemas.openxmlformats.org/officeDocument/2006/relationships/customXml" Target="../ink/ink2072.xml"/><Relationship Id="rId228" Type="http://schemas.openxmlformats.org/officeDocument/2006/relationships/customXml" Target="../ink/ink2100.xml"/><Relationship Id="rId435" Type="http://schemas.openxmlformats.org/officeDocument/2006/relationships/customXml" Target="../ink/ink2204.xml"/><Relationship Id="rId281" Type="http://schemas.openxmlformats.org/officeDocument/2006/relationships/image" Target="../media/image2078.png"/><Relationship Id="rId337" Type="http://schemas.openxmlformats.org/officeDocument/2006/relationships/image" Target="../media/image2105.png"/><Relationship Id="rId34" Type="http://schemas.openxmlformats.org/officeDocument/2006/relationships/customXml" Target="../ink/ink2003.xml"/><Relationship Id="rId76" Type="http://schemas.openxmlformats.org/officeDocument/2006/relationships/customXml" Target="../ink/ink2024.xml"/><Relationship Id="rId141" Type="http://schemas.openxmlformats.org/officeDocument/2006/relationships/image" Target="../media/image2008.png"/><Relationship Id="rId379" Type="http://schemas.openxmlformats.org/officeDocument/2006/relationships/image" Target="../media/image2126.png"/><Relationship Id="rId7" Type="http://schemas.openxmlformats.org/officeDocument/2006/relationships/image" Target="../media/image1943.png"/><Relationship Id="rId183" Type="http://schemas.openxmlformats.org/officeDocument/2006/relationships/image" Target="../media/image2029.png"/><Relationship Id="rId239" Type="http://schemas.openxmlformats.org/officeDocument/2006/relationships/image" Target="../media/image2057.png"/><Relationship Id="rId390" Type="http://schemas.openxmlformats.org/officeDocument/2006/relationships/customXml" Target="../ink/ink2181.xml"/><Relationship Id="rId404" Type="http://schemas.openxmlformats.org/officeDocument/2006/relationships/customXml" Target="../ink/ink2188.xml"/><Relationship Id="rId446" Type="http://schemas.openxmlformats.org/officeDocument/2006/relationships/image" Target="../media/image2158.png"/><Relationship Id="rId250" Type="http://schemas.openxmlformats.org/officeDocument/2006/relationships/customXml" Target="../ink/ink2111.xml"/><Relationship Id="rId292" Type="http://schemas.openxmlformats.org/officeDocument/2006/relationships/customXml" Target="../ink/ink2132.xml"/><Relationship Id="rId306" Type="http://schemas.openxmlformats.org/officeDocument/2006/relationships/customXml" Target="../ink/ink2139.xml"/><Relationship Id="rId45" Type="http://schemas.openxmlformats.org/officeDocument/2006/relationships/image" Target="../media/image183.png"/><Relationship Id="rId87" Type="http://schemas.openxmlformats.org/officeDocument/2006/relationships/image" Target="../media/image1981.png"/><Relationship Id="rId110" Type="http://schemas.openxmlformats.org/officeDocument/2006/relationships/customXml" Target="../ink/ink2041.xml"/><Relationship Id="rId348" Type="http://schemas.openxmlformats.org/officeDocument/2006/relationships/customXml" Target="../ink/ink2160.xml"/><Relationship Id="rId152" Type="http://schemas.openxmlformats.org/officeDocument/2006/relationships/customXml" Target="../ink/ink2062.xml"/><Relationship Id="rId194" Type="http://schemas.openxmlformats.org/officeDocument/2006/relationships/customXml" Target="../ink/ink2083.xml"/><Relationship Id="rId208" Type="http://schemas.openxmlformats.org/officeDocument/2006/relationships/customXml" Target="../ink/ink2090.xml"/><Relationship Id="rId415" Type="http://schemas.openxmlformats.org/officeDocument/2006/relationships/customXml" Target="../ink/ink2194.xml"/><Relationship Id="rId457" Type="http://schemas.openxmlformats.org/officeDocument/2006/relationships/customXml" Target="../ink/ink2215.xml"/><Relationship Id="rId261" Type="http://schemas.openxmlformats.org/officeDocument/2006/relationships/image" Target="../media/image2068.png"/><Relationship Id="rId14" Type="http://schemas.openxmlformats.org/officeDocument/2006/relationships/customXml" Target="../ink/ink1993.xml"/><Relationship Id="rId56" Type="http://schemas.openxmlformats.org/officeDocument/2006/relationships/customXml" Target="../ink/ink2014.xml"/><Relationship Id="rId317" Type="http://schemas.openxmlformats.org/officeDocument/2006/relationships/image" Target="../media/image2095.png"/><Relationship Id="rId359" Type="http://schemas.openxmlformats.org/officeDocument/2006/relationships/image" Target="../media/image2116.png"/><Relationship Id="rId98" Type="http://schemas.openxmlformats.org/officeDocument/2006/relationships/customXml" Target="../ink/ink2035.xml"/><Relationship Id="rId121" Type="http://schemas.openxmlformats.org/officeDocument/2006/relationships/image" Target="../media/image1998.png"/><Relationship Id="rId163" Type="http://schemas.openxmlformats.org/officeDocument/2006/relationships/image" Target="../media/image2019.png"/><Relationship Id="rId219" Type="http://schemas.openxmlformats.org/officeDocument/2006/relationships/image" Target="../media/image2047.png"/><Relationship Id="rId370" Type="http://schemas.openxmlformats.org/officeDocument/2006/relationships/customXml" Target="../ink/ink2171.xml"/><Relationship Id="rId426" Type="http://schemas.openxmlformats.org/officeDocument/2006/relationships/image" Target="../media/image2148.png"/><Relationship Id="rId230" Type="http://schemas.openxmlformats.org/officeDocument/2006/relationships/customXml" Target="../ink/ink2101.xml"/><Relationship Id="rId25" Type="http://schemas.openxmlformats.org/officeDocument/2006/relationships/image" Target="../media/image1952.png"/><Relationship Id="rId67" Type="http://schemas.openxmlformats.org/officeDocument/2006/relationships/image" Target="../media/image1971.png"/><Relationship Id="rId272" Type="http://schemas.openxmlformats.org/officeDocument/2006/relationships/customXml" Target="../ink/ink2122.xml"/><Relationship Id="rId328" Type="http://schemas.openxmlformats.org/officeDocument/2006/relationships/customXml" Target="../ink/ink2150.xml"/><Relationship Id="rId132" Type="http://schemas.openxmlformats.org/officeDocument/2006/relationships/customXml" Target="../ink/ink2052.xml"/><Relationship Id="rId174" Type="http://schemas.openxmlformats.org/officeDocument/2006/relationships/customXml" Target="../ink/ink2073.xml"/><Relationship Id="rId381" Type="http://schemas.openxmlformats.org/officeDocument/2006/relationships/image" Target="../media/image2127.png"/><Relationship Id="rId241" Type="http://schemas.openxmlformats.org/officeDocument/2006/relationships/image" Target="../media/image2058.png"/><Relationship Id="rId437" Type="http://schemas.openxmlformats.org/officeDocument/2006/relationships/customXml" Target="../ink/ink2205.xml"/><Relationship Id="rId36" Type="http://schemas.openxmlformats.org/officeDocument/2006/relationships/customXml" Target="../ink/ink2004.xml"/><Relationship Id="rId283" Type="http://schemas.openxmlformats.org/officeDocument/2006/relationships/image" Target="../media/image2079.png"/><Relationship Id="rId339" Type="http://schemas.openxmlformats.org/officeDocument/2006/relationships/image" Target="../media/image2106.png"/><Relationship Id="rId78" Type="http://schemas.openxmlformats.org/officeDocument/2006/relationships/customXml" Target="../ink/ink2025.xml"/><Relationship Id="rId101" Type="http://schemas.openxmlformats.org/officeDocument/2006/relationships/image" Target="../media/image1988.png"/><Relationship Id="rId143" Type="http://schemas.openxmlformats.org/officeDocument/2006/relationships/image" Target="../media/image2009.png"/><Relationship Id="rId185" Type="http://schemas.openxmlformats.org/officeDocument/2006/relationships/image" Target="../media/image2030.png"/><Relationship Id="rId350" Type="http://schemas.openxmlformats.org/officeDocument/2006/relationships/customXml" Target="../ink/ink2161.xml"/><Relationship Id="rId406" Type="http://schemas.openxmlformats.org/officeDocument/2006/relationships/customXml" Target="../ink/ink2189.xml"/><Relationship Id="rId9" Type="http://schemas.openxmlformats.org/officeDocument/2006/relationships/image" Target="../media/image1944.png"/><Relationship Id="rId210" Type="http://schemas.openxmlformats.org/officeDocument/2006/relationships/customXml" Target="../ink/ink2091.xml"/><Relationship Id="rId392" Type="http://schemas.openxmlformats.org/officeDocument/2006/relationships/customXml" Target="../ink/ink2182.xml"/><Relationship Id="rId448" Type="http://schemas.openxmlformats.org/officeDocument/2006/relationships/image" Target="../media/image2159.png"/><Relationship Id="rId252" Type="http://schemas.openxmlformats.org/officeDocument/2006/relationships/customXml" Target="../ink/ink2112.xml"/><Relationship Id="rId294" Type="http://schemas.openxmlformats.org/officeDocument/2006/relationships/customXml" Target="../ink/ink2133.xml"/><Relationship Id="rId308" Type="http://schemas.openxmlformats.org/officeDocument/2006/relationships/customXml" Target="../ink/ink2140.xml"/><Relationship Id="rId47" Type="http://schemas.openxmlformats.org/officeDocument/2006/relationships/image" Target="../media/image1961.png"/><Relationship Id="rId89" Type="http://schemas.openxmlformats.org/officeDocument/2006/relationships/image" Target="../media/image1982.png"/><Relationship Id="rId112" Type="http://schemas.openxmlformats.org/officeDocument/2006/relationships/customXml" Target="../ink/ink2042.xml"/><Relationship Id="rId154" Type="http://schemas.openxmlformats.org/officeDocument/2006/relationships/customXml" Target="../ink/ink2063.xml"/><Relationship Id="rId361" Type="http://schemas.openxmlformats.org/officeDocument/2006/relationships/image" Target="../media/image2117.png"/><Relationship Id="rId196" Type="http://schemas.openxmlformats.org/officeDocument/2006/relationships/customXml" Target="../ink/ink2084.xml"/><Relationship Id="rId417" Type="http://schemas.openxmlformats.org/officeDocument/2006/relationships/customXml" Target="../ink/ink2195.xml"/><Relationship Id="rId459" Type="http://schemas.openxmlformats.org/officeDocument/2006/relationships/customXml" Target="../ink/ink2216.xml"/><Relationship Id="rId16" Type="http://schemas.openxmlformats.org/officeDocument/2006/relationships/customXml" Target="../ink/ink1994.xml"/><Relationship Id="rId221" Type="http://schemas.openxmlformats.org/officeDocument/2006/relationships/image" Target="../media/image2048.png"/><Relationship Id="rId263" Type="http://schemas.openxmlformats.org/officeDocument/2006/relationships/image" Target="../media/image2069.png"/><Relationship Id="rId319" Type="http://schemas.openxmlformats.org/officeDocument/2006/relationships/image" Target="../media/image2096.png"/><Relationship Id="rId58" Type="http://schemas.openxmlformats.org/officeDocument/2006/relationships/customXml" Target="../ink/ink2015.xml"/><Relationship Id="rId123" Type="http://schemas.openxmlformats.org/officeDocument/2006/relationships/image" Target="../media/image1999.png"/><Relationship Id="rId330" Type="http://schemas.openxmlformats.org/officeDocument/2006/relationships/customXml" Target="../ink/ink2151.xml"/><Relationship Id="rId165" Type="http://schemas.openxmlformats.org/officeDocument/2006/relationships/image" Target="../media/image2020.png"/><Relationship Id="rId372" Type="http://schemas.openxmlformats.org/officeDocument/2006/relationships/customXml" Target="../ink/ink2172.xml"/><Relationship Id="rId428" Type="http://schemas.openxmlformats.org/officeDocument/2006/relationships/image" Target="../media/image2149.png"/><Relationship Id="rId232" Type="http://schemas.openxmlformats.org/officeDocument/2006/relationships/customXml" Target="../ink/ink2102.xml"/><Relationship Id="rId274" Type="http://schemas.openxmlformats.org/officeDocument/2006/relationships/customXml" Target="../ink/ink2123.xml"/><Relationship Id="rId27" Type="http://schemas.openxmlformats.org/officeDocument/2006/relationships/image" Target="../media/image1035.png"/><Relationship Id="rId69" Type="http://schemas.openxmlformats.org/officeDocument/2006/relationships/image" Target="../media/image1972.png"/><Relationship Id="rId134" Type="http://schemas.openxmlformats.org/officeDocument/2006/relationships/customXml" Target="../ink/ink2053.xml"/><Relationship Id="rId80" Type="http://schemas.openxmlformats.org/officeDocument/2006/relationships/customXml" Target="../ink/ink2026.xml"/><Relationship Id="rId176" Type="http://schemas.openxmlformats.org/officeDocument/2006/relationships/customXml" Target="../ink/ink2074.xml"/><Relationship Id="rId341" Type="http://schemas.openxmlformats.org/officeDocument/2006/relationships/image" Target="../media/image2107.png"/><Relationship Id="rId383" Type="http://schemas.openxmlformats.org/officeDocument/2006/relationships/image" Target="../media/image2128.png"/><Relationship Id="rId439" Type="http://schemas.openxmlformats.org/officeDocument/2006/relationships/customXml" Target="../ink/ink2206.xml"/><Relationship Id="rId201" Type="http://schemas.openxmlformats.org/officeDocument/2006/relationships/image" Target="../media/image2038.png"/><Relationship Id="rId243" Type="http://schemas.openxmlformats.org/officeDocument/2006/relationships/image" Target="../media/image2059.png"/><Relationship Id="rId285" Type="http://schemas.openxmlformats.org/officeDocument/2006/relationships/image" Target="../media/image2080.png"/><Relationship Id="rId450" Type="http://schemas.openxmlformats.org/officeDocument/2006/relationships/image" Target="../media/image2160.png"/><Relationship Id="rId38" Type="http://schemas.openxmlformats.org/officeDocument/2006/relationships/customXml" Target="../ink/ink2005.xml"/><Relationship Id="rId103" Type="http://schemas.openxmlformats.org/officeDocument/2006/relationships/image" Target="../media/image1989.png"/><Relationship Id="rId310" Type="http://schemas.openxmlformats.org/officeDocument/2006/relationships/customXml" Target="../ink/ink2141.xml"/><Relationship Id="rId91" Type="http://schemas.openxmlformats.org/officeDocument/2006/relationships/image" Target="../media/image1983.png"/><Relationship Id="rId145" Type="http://schemas.openxmlformats.org/officeDocument/2006/relationships/image" Target="../media/image2010.png"/><Relationship Id="rId187" Type="http://schemas.openxmlformats.org/officeDocument/2006/relationships/image" Target="../media/image2031.png"/><Relationship Id="rId352" Type="http://schemas.openxmlformats.org/officeDocument/2006/relationships/customXml" Target="../ink/ink2162.xml"/><Relationship Id="rId394" Type="http://schemas.openxmlformats.org/officeDocument/2006/relationships/customXml" Target="../ink/ink2183.xml"/><Relationship Id="rId408" Type="http://schemas.openxmlformats.org/officeDocument/2006/relationships/customXml" Target="../ink/ink2190.xml"/><Relationship Id="rId212" Type="http://schemas.openxmlformats.org/officeDocument/2006/relationships/customXml" Target="../ink/ink2092.xml"/><Relationship Id="rId254" Type="http://schemas.openxmlformats.org/officeDocument/2006/relationships/customXml" Target="../ink/ink2113.xml"/><Relationship Id="rId49" Type="http://schemas.openxmlformats.org/officeDocument/2006/relationships/image" Target="../media/image1962.png"/><Relationship Id="rId114" Type="http://schemas.openxmlformats.org/officeDocument/2006/relationships/customXml" Target="../ink/ink2043.xml"/><Relationship Id="rId296" Type="http://schemas.openxmlformats.org/officeDocument/2006/relationships/customXml" Target="../ink/ink2134.xml"/><Relationship Id="rId461" Type="http://schemas.openxmlformats.org/officeDocument/2006/relationships/customXml" Target="../ink/ink2217.xml"/><Relationship Id="rId60" Type="http://schemas.openxmlformats.org/officeDocument/2006/relationships/customXml" Target="../ink/ink2016.xml"/><Relationship Id="rId156" Type="http://schemas.openxmlformats.org/officeDocument/2006/relationships/customXml" Target="../ink/ink2064.xml"/><Relationship Id="rId198" Type="http://schemas.openxmlformats.org/officeDocument/2006/relationships/customXml" Target="../ink/ink2085.xml"/><Relationship Id="rId321" Type="http://schemas.openxmlformats.org/officeDocument/2006/relationships/image" Target="../media/image2097.png"/><Relationship Id="rId363" Type="http://schemas.openxmlformats.org/officeDocument/2006/relationships/image" Target="../media/image2118.png"/><Relationship Id="rId419" Type="http://schemas.openxmlformats.org/officeDocument/2006/relationships/customXml" Target="../ink/ink2196.xml"/><Relationship Id="rId223" Type="http://schemas.openxmlformats.org/officeDocument/2006/relationships/image" Target="../media/image2049.png"/><Relationship Id="rId430" Type="http://schemas.openxmlformats.org/officeDocument/2006/relationships/image" Target="../media/image2150.png"/><Relationship Id="rId18" Type="http://schemas.openxmlformats.org/officeDocument/2006/relationships/customXml" Target="../ink/ink1995.xml"/><Relationship Id="rId265" Type="http://schemas.openxmlformats.org/officeDocument/2006/relationships/image" Target="../media/image2070.png"/><Relationship Id="rId125" Type="http://schemas.openxmlformats.org/officeDocument/2006/relationships/image" Target="../media/image2000.png"/><Relationship Id="rId167" Type="http://schemas.openxmlformats.org/officeDocument/2006/relationships/image" Target="../media/image2021.png"/><Relationship Id="rId332" Type="http://schemas.openxmlformats.org/officeDocument/2006/relationships/customXml" Target="../ink/ink2152.xml"/><Relationship Id="rId374" Type="http://schemas.openxmlformats.org/officeDocument/2006/relationships/customXml" Target="../ink/ink2173.xml"/><Relationship Id="rId71" Type="http://schemas.openxmlformats.org/officeDocument/2006/relationships/image" Target="../media/image1973.png"/><Relationship Id="rId234" Type="http://schemas.openxmlformats.org/officeDocument/2006/relationships/customXml" Target="../ink/ink2103.xml"/><Relationship Id="rId2" Type="http://schemas.openxmlformats.org/officeDocument/2006/relationships/customXml" Target="../ink/ink1987.xml"/><Relationship Id="rId29" Type="http://schemas.openxmlformats.org/officeDocument/2006/relationships/image" Target="../media/image1953.png"/><Relationship Id="rId276" Type="http://schemas.openxmlformats.org/officeDocument/2006/relationships/customXml" Target="../ink/ink2124.xml"/><Relationship Id="rId441" Type="http://schemas.openxmlformats.org/officeDocument/2006/relationships/customXml" Target="../ink/ink2207.xml"/><Relationship Id="rId40" Type="http://schemas.openxmlformats.org/officeDocument/2006/relationships/customXml" Target="../ink/ink2006.xml"/><Relationship Id="rId115" Type="http://schemas.openxmlformats.org/officeDocument/2006/relationships/image" Target="../media/image1995.png"/><Relationship Id="rId136" Type="http://schemas.openxmlformats.org/officeDocument/2006/relationships/customXml" Target="../ink/ink2054.xml"/><Relationship Id="rId157" Type="http://schemas.openxmlformats.org/officeDocument/2006/relationships/image" Target="../media/image2016.png"/><Relationship Id="rId178" Type="http://schemas.openxmlformats.org/officeDocument/2006/relationships/customXml" Target="../ink/ink2075.xml"/><Relationship Id="rId301" Type="http://schemas.openxmlformats.org/officeDocument/2006/relationships/image" Target="../media/image2088.png"/><Relationship Id="rId322" Type="http://schemas.openxmlformats.org/officeDocument/2006/relationships/customXml" Target="../ink/ink2147.xml"/><Relationship Id="rId343" Type="http://schemas.openxmlformats.org/officeDocument/2006/relationships/image" Target="../media/image2108.png"/><Relationship Id="rId364" Type="http://schemas.openxmlformats.org/officeDocument/2006/relationships/customXml" Target="../ink/ink2168.xml"/><Relationship Id="rId61" Type="http://schemas.openxmlformats.org/officeDocument/2006/relationships/image" Target="../media/image1968.png"/><Relationship Id="rId82" Type="http://schemas.openxmlformats.org/officeDocument/2006/relationships/customXml" Target="../ink/ink2027.xml"/><Relationship Id="rId199" Type="http://schemas.openxmlformats.org/officeDocument/2006/relationships/image" Target="../media/image2037.png"/><Relationship Id="rId203" Type="http://schemas.openxmlformats.org/officeDocument/2006/relationships/image" Target="../media/image2039.png"/><Relationship Id="rId385" Type="http://schemas.openxmlformats.org/officeDocument/2006/relationships/image" Target="../media/image2129.png"/><Relationship Id="rId19" Type="http://schemas.openxmlformats.org/officeDocument/2006/relationships/image" Target="../media/image1949.png"/><Relationship Id="rId224" Type="http://schemas.openxmlformats.org/officeDocument/2006/relationships/customXml" Target="../ink/ink2098.xml"/><Relationship Id="rId245" Type="http://schemas.openxmlformats.org/officeDocument/2006/relationships/image" Target="../media/image2060.png"/><Relationship Id="rId266" Type="http://schemas.openxmlformats.org/officeDocument/2006/relationships/customXml" Target="../ink/ink2119.xml"/><Relationship Id="rId287" Type="http://schemas.openxmlformats.org/officeDocument/2006/relationships/image" Target="../media/image2081.png"/><Relationship Id="rId410" Type="http://schemas.openxmlformats.org/officeDocument/2006/relationships/customXml" Target="../ink/ink2191.xml"/><Relationship Id="rId431" Type="http://schemas.openxmlformats.org/officeDocument/2006/relationships/customXml" Target="../ink/ink2202.xml"/><Relationship Id="rId452" Type="http://schemas.openxmlformats.org/officeDocument/2006/relationships/image" Target="../media/image2161.png"/><Relationship Id="rId30" Type="http://schemas.openxmlformats.org/officeDocument/2006/relationships/customXml" Target="../ink/ink2001.xml"/><Relationship Id="rId105" Type="http://schemas.openxmlformats.org/officeDocument/2006/relationships/image" Target="../media/image1990.png"/><Relationship Id="rId126" Type="http://schemas.openxmlformats.org/officeDocument/2006/relationships/customXml" Target="../ink/ink2049.xml"/><Relationship Id="rId147" Type="http://schemas.openxmlformats.org/officeDocument/2006/relationships/image" Target="../media/image2011.png"/><Relationship Id="rId168" Type="http://schemas.openxmlformats.org/officeDocument/2006/relationships/customXml" Target="../ink/ink2070.xml"/><Relationship Id="rId312" Type="http://schemas.openxmlformats.org/officeDocument/2006/relationships/customXml" Target="../ink/ink2142.xml"/><Relationship Id="rId333" Type="http://schemas.openxmlformats.org/officeDocument/2006/relationships/image" Target="../media/image2103.png"/><Relationship Id="rId354" Type="http://schemas.openxmlformats.org/officeDocument/2006/relationships/customXml" Target="../ink/ink2163.xml"/><Relationship Id="rId51" Type="http://schemas.openxmlformats.org/officeDocument/2006/relationships/image" Target="../media/image1963.png"/><Relationship Id="rId72" Type="http://schemas.openxmlformats.org/officeDocument/2006/relationships/customXml" Target="../ink/ink2022.xml"/><Relationship Id="rId93" Type="http://schemas.openxmlformats.org/officeDocument/2006/relationships/image" Target="../media/image1984.png"/><Relationship Id="rId189" Type="http://schemas.openxmlformats.org/officeDocument/2006/relationships/image" Target="../media/image2032.png"/><Relationship Id="rId375" Type="http://schemas.openxmlformats.org/officeDocument/2006/relationships/image" Target="../media/image2124.png"/><Relationship Id="rId396" Type="http://schemas.openxmlformats.org/officeDocument/2006/relationships/customXml" Target="../ink/ink2184.xml"/><Relationship Id="rId3" Type="http://schemas.openxmlformats.org/officeDocument/2006/relationships/image" Target="../media/image19410.png"/><Relationship Id="rId214" Type="http://schemas.openxmlformats.org/officeDocument/2006/relationships/customXml" Target="../ink/ink2093.xml"/><Relationship Id="rId235" Type="http://schemas.openxmlformats.org/officeDocument/2006/relationships/image" Target="../media/image2055.png"/><Relationship Id="rId256" Type="http://schemas.openxmlformats.org/officeDocument/2006/relationships/customXml" Target="../ink/ink2114.xml"/><Relationship Id="rId277" Type="http://schemas.openxmlformats.org/officeDocument/2006/relationships/image" Target="../media/image2076.png"/><Relationship Id="rId298" Type="http://schemas.openxmlformats.org/officeDocument/2006/relationships/customXml" Target="../ink/ink2135.xml"/><Relationship Id="rId400" Type="http://schemas.openxmlformats.org/officeDocument/2006/relationships/customXml" Target="../ink/ink2186.xml"/><Relationship Id="rId421" Type="http://schemas.openxmlformats.org/officeDocument/2006/relationships/customXml" Target="../ink/ink2197.xml"/><Relationship Id="rId442" Type="http://schemas.openxmlformats.org/officeDocument/2006/relationships/image" Target="../media/image2156.png"/><Relationship Id="rId463" Type="http://schemas.openxmlformats.org/officeDocument/2006/relationships/customXml" Target="../ink/ink2218.xml"/><Relationship Id="rId116" Type="http://schemas.openxmlformats.org/officeDocument/2006/relationships/customXml" Target="../ink/ink2044.xml"/><Relationship Id="rId137" Type="http://schemas.openxmlformats.org/officeDocument/2006/relationships/image" Target="../media/image2006.png"/><Relationship Id="rId158" Type="http://schemas.openxmlformats.org/officeDocument/2006/relationships/customXml" Target="../ink/ink2065.xml"/><Relationship Id="rId302" Type="http://schemas.openxmlformats.org/officeDocument/2006/relationships/customXml" Target="../ink/ink2137.xml"/><Relationship Id="rId323" Type="http://schemas.openxmlformats.org/officeDocument/2006/relationships/image" Target="../media/image2098.png"/><Relationship Id="rId344" Type="http://schemas.openxmlformats.org/officeDocument/2006/relationships/customXml" Target="../ink/ink2158.xml"/><Relationship Id="rId20" Type="http://schemas.openxmlformats.org/officeDocument/2006/relationships/customXml" Target="../ink/ink1996.xml"/><Relationship Id="rId41" Type="http://schemas.openxmlformats.org/officeDocument/2006/relationships/image" Target="../media/image1959.png"/><Relationship Id="rId62" Type="http://schemas.openxmlformats.org/officeDocument/2006/relationships/customXml" Target="../ink/ink2017.xml"/><Relationship Id="rId83" Type="http://schemas.openxmlformats.org/officeDocument/2006/relationships/image" Target="../media/image1979.png"/><Relationship Id="rId179" Type="http://schemas.openxmlformats.org/officeDocument/2006/relationships/image" Target="../media/image2027.png"/><Relationship Id="rId365" Type="http://schemas.openxmlformats.org/officeDocument/2006/relationships/image" Target="../media/image2119.png"/><Relationship Id="rId386" Type="http://schemas.openxmlformats.org/officeDocument/2006/relationships/customXml" Target="../ink/ink2179.xml"/><Relationship Id="rId190" Type="http://schemas.openxmlformats.org/officeDocument/2006/relationships/customXml" Target="../ink/ink2081.xml"/><Relationship Id="rId204" Type="http://schemas.openxmlformats.org/officeDocument/2006/relationships/customXml" Target="../ink/ink2088.xml"/><Relationship Id="rId225" Type="http://schemas.openxmlformats.org/officeDocument/2006/relationships/image" Target="../media/image2050.png"/><Relationship Id="rId246" Type="http://schemas.openxmlformats.org/officeDocument/2006/relationships/customXml" Target="../ink/ink2109.xml"/><Relationship Id="rId267" Type="http://schemas.openxmlformats.org/officeDocument/2006/relationships/image" Target="../media/image2071.png"/><Relationship Id="rId288" Type="http://schemas.openxmlformats.org/officeDocument/2006/relationships/customXml" Target="../ink/ink2130.xml"/><Relationship Id="rId411" Type="http://schemas.openxmlformats.org/officeDocument/2006/relationships/image" Target="../media/image2142.png"/><Relationship Id="rId432" Type="http://schemas.openxmlformats.org/officeDocument/2006/relationships/image" Target="../media/image2151.png"/><Relationship Id="rId453" Type="http://schemas.openxmlformats.org/officeDocument/2006/relationships/customXml" Target="../ink/ink2213.xml"/><Relationship Id="rId106" Type="http://schemas.openxmlformats.org/officeDocument/2006/relationships/customXml" Target="../ink/ink2039.xml"/><Relationship Id="rId127" Type="http://schemas.openxmlformats.org/officeDocument/2006/relationships/image" Target="../media/image2001.png"/><Relationship Id="rId313" Type="http://schemas.openxmlformats.org/officeDocument/2006/relationships/image" Target="../media/image2094.png"/><Relationship Id="rId10" Type="http://schemas.openxmlformats.org/officeDocument/2006/relationships/customXml" Target="../ink/ink1991.xml"/><Relationship Id="rId31" Type="http://schemas.openxmlformats.org/officeDocument/2006/relationships/image" Target="../media/image1954.png"/><Relationship Id="rId52" Type="http://schemas.openxmlformats.org/officeDocument/2006/relationships/customXml" Target="../ink/ink2012.xml"/><Relationship Id="rId73" Type="http://schemas.openxmlformats.org/officeDocument/2006/relationships/image" Target="../media/image1974.png"/><Relationship Id="rId94" Type="http://schemas.openxmlformats.org/officeDocument/2006/relationships/customXml" Target="../ink/ink2033.xml"/><Relationship Id="rId148" Type="http://schemas.openxmlformats.org/officeDocument/2006/relationships/customXml" Target="../ink/ink2060.xml"/><Relationship Id="rId169" Type="http://schemas.openxmlformats.org/officeDocument/2006/relationships/image" Target="../media/image2022.png"/><Relationship Id="rId334" Type="http://schemas.openxmlformats.org/officeDocument/2006/relationships/customXml" Target="../ink/ink2153.xml"/><Relationship Id="rId355" Type="http://schemas.openxmlformats.org/officeDocument/2006/relationships/image" Target="../media/image2114.png"/><Relationship Id="rId376" Type="http://schemas.openxmlformats.org/officeDocument/2006/relationships/customXml" Target="../ink/ink2174.xml"/><Relationship Id="rId397" Type="http://schemas.openxmlformats.org/officeDocument/2006/relationships/image" Target="../media/image2135.png"/><Relationship Id="rId4" Type="http://schemas.openxmlformats.org/officeDocument/2006/relationships/customXml" Target="../ink/ink1988.xml"/><Relationship Id="rId180" Type="http://schemas.openxmlformats.org/officeDocument/2006/relationships/customXml" Target="../ink/ink2076.xml"/><Relationship Id="rId215" Type="http://schemas.openxmlformats.org/officeDocument/2006/relationships/image" Target="../media/image2045.png"/><Relationship Id="rId236" Type="http://schemas.openxmlformats.org/officeDocument/2006/relationships/customXml" Target="../ink/ink2104.xml"/><Relationship Id="rId257" Type="http://schemas.openxmlformats.org/officeDocument/2006/relationships/image" Target="../media/image2066.png"/><Relationship Id="rId278" Type="http://schemas.openxmlformats.org/officeDocument/2006/relationships/customXml" Target="../ink/ink2125.xml"/><Relationship Id="rId401" Type="http://schemas.openxmlformats.org/officeDocument/2006/relationships/image" Target="../media/image2137.png"/><Relationship Id="rId422" Type="http://schemas.openxmlformats.org/officeDocument/2006/relationships/image" Target="../media/image866.png"/><Relationship Id="rId443" Type="http://schemas.openxmlformats.org/officeDocument/2006/relationships/customXml" Target="../ink/ink2208.xml"/><Relationship Id="rId464" Type="http://schemas.openxmlformats.org/officeDocument/2006/relationships/image" Target="../media/image2167.png"/><Relationship Id="rId303" Type="http://schemas.openxmlformats.org/officeDocument/2006/relationships/image" Target="../media/image2089.png"/><Relationship Id="rId42" Type="http://schemas.openxmlformats.org/officeDocument/2006/relationships/customXml" Target="../ink/ink2007.xml"/><Relationship Id="rId84" Type="http://schemas.openxmlformats.org/officeDocument/2006/relationships/customXml" Target="../ink/ink2028.xml"/><Relationship Id="rId138" Type="http://schemas.openxmlformats.org/officeDocument/2006/relationships/customXml" Target="../ink/ink2055.xml"/><Relationship Id="rId345" Type="http://schemas.openxmlformats.org/officeDocument/2006/relationships/image" Target="../media/image2109.png"/><Relationship Id="rId387" Type="http://schemas.openxmlformats.org/officeDocument/2006/relationships/image" Target="../media/image2130.png"/><Relationship Id="rId191" Type="http://schemas.openxmlformats.org/officeDocument/2006/relationships/image" Target="../media/image2033.png"/><Relationship Id="rId205" Type="http://schemas.openxmlformats.org/officeDocument/2006/relationships/image" Target="../media/image2040.png"/><Relationship Id="rId247" Type="http://schemas.openxmlformats.org/officeDocument/2006/relationships/image" Target="../media/image2061.png"/><Relationship Id="rId412" Type="http://schemas.openxmlformats.org/officeDocument/2006/relationships/customXml" Target="../ink/ink2192.xml"/><Relationship Id="rId107" Type="http://schemas.openxmlformats.org/officeDocument/2006/relationships/image" Target="../media/image1991.png"/><Relationship Id="rId289" Type="http://schemas.openxmlformats.org/officeDocument/2006/relationships/image" Target="../media/image2082.png"/><Relationship Id="rId454" Type="http://schemas.openxmlformats.org/officeDocument/2006/relationships/image" Target="../media/image2162.png"/><Relationship Id="rId11" Type="http://schemas.openxmlformats.org/officeDocument/2006/relationships/image" Target="../media/image1945.png"/><Relationship Id="rId53" Type="http://schemas.openxmlformats.org/officeDocument/2006/relationships/image" Target="../media/image1964.png"/><Relationship Id="rId149" Type="http://schemas.openxmlformats.org/officeDocument/2006/relationships/image" Target="../media/image2012.png"/><Relationship Id="rId314" Type="http://schemas.openxmlformats.org/officeDocument/2006/relationships/customXml" Target="../ink/ink2143.xml"/><Relationship Id="rId356" Type="http://schemas.openxmlformats.org/officeDocument/2006/relationships/customXml" Target="../ink/ink2164.xml"/><Relationship Id="rId398" Type="http://schemas.openxmlformats.org/officeDocument/2006/relationships/customXml" Target="../ink/ink2185.xml"/><Relationship Id="rId95" Type="http://schemas.openxmlformats.org/officeDocument/2006/relationships/image" Target="../media/image1985.png"/><Relationship Id="rId160" Type="http://schemas.openxmlformats.org/officeDocument/2006/relationships/customXml" Target="../ink/ink2066.xml"/><Relationship Id="rId216" Type="http://schemas.openxmlformats.org/officeDocument/2006/relationships/customXml" Target="../ink/ink2094.xml"/><Relationship Id="rId423" Type="http://schemas.openxmlformats.org/officeDocument/2006/relationships/customXml" Target="../ink/ink2198.xml"/><Relationship Id="rId258" Type="http://schemas.openxmlformats.org/officeDocument/2006/relationships/customXml" Target="../ink/ink2115.xml"/><Relationship Id="rId22" Type="http://schemas.openxmlformats.org/officeDocument/2006/relationships/customXml" Target="../ink/ink1997.xml"/><Relationship Id="rId64" Type="http://schemas.openxmlformats.org/officeDocument/2006/relationships/customXml" Target="../ink/ink2018.xml"/><Relationship Id="rId118" Type="http://schemas.openxmlformats.org/officeDocument/2006/relationships/customXml" Target="../ink/ink2045.xml"/><Relationship Id="rId325" Type="http://schemas.openxmlformats.org/officeDocument/2006/relationships/image" Target="../media/image2099.png"/><Relationship Id="rId367" Type="http://schemas.openxmlformats.org/officeDocument/2006/relationships/image" Target="../media/image2120.png"/><Relationship Id="rId171" Type="http://schemas.openxmlformats.org/officeDocument/2006/relationships/image" Target="../media/image2023.png"/><Relationship Id="rId227" Type="http://schemas.openxmlformats.org/officeDocument/2006/relationships/image" Target="../media/image2051.png"/><Relationship Id="rId269" Type="http://schemas.openxmlformats.org/officeDocument/2006/relationships/image" Target="../media/image2072.png"/><Relationship Id="rId434" Type="http://schemas.openxmlformats.org/officeDocument/2006/relationships/image" Target="../media/image2152.png"/><Relationship Id="rId33" Type="http://schemas.openxmlformats.org/officeDocument/2006/relationships/image" Target="../media/image1955.png"/><Relationship Id="rId129" Type="http://schemas.openxmlformats.org/officeDocument/2006/relationships/image" Target="../media/image2002.png"/><Relationship Id="rId280" Type="http://schemas.openxmlformats.org/officeDocument/2006/relationships/customXml" Target="../ink/ink2126.xml"/><Relationship Id="rId336" Type="http://schemas.openxmlformats.org/officeDocument/2006/relationships/customXml" Target="../ink/ink2154.xml"/><Relationship Id="rId75" Type="http://schemas.openxmlformats.org/officeDocument/2006/relationships/image" Target="../media/image1975.png"/><Relationship Id="rId140" Type="http://schemas.openxmlformats.org/officeDocument/2006/relationships/customXml" Target="../ink/ink2056.xml"/><Relationship Id="rId182" Type="http://schemas.openxmlformats.org/officeDocument/2006/relationships/customXml" Target="../ink/ink2077.xml"/><Relationship Id="rId378" Type="http://schemas.openxmlformats.org/officeDocument/2006/relationships/customXml" Target="../ink/ink2175.xml"/><Relationship Id="rId403" Type="http://schemas.openxmlformats.org/officeDocument/2006/relationships/image" Target="../media/image2138.png"/><Relationship Id="rId6" Type="http://schemas.openxmlformats.org/officeDocument/2006/relationships/customXml" Target="../ink/ink1989.xml"/><Relationship Id="rId238" Type="http://schemas.openxmlformats.org/officeDocument/2006/relationships/customXml" Target="../ink/ink2105.xml"/><Relationship Id="rId445" Type="http://schemas.openxmlformats.org/officeDocument/2006/relationships/customXml" Target="../ink/ink2209.xml"/><Relationship Id="rId291" Type="http://schemas.openxmlformats.org/officeDocument/2006/relationships/image" Target="../media/image2083.png"/><Relationship Id="rId305" Type="http://schemas.openxmlformats.org/officeDocument/2006/relationships/image" Target="../media/image2090.png"/><Relationship Id="rId347" Type="http://schemas.openxmlformats.org/officeDocument/2006/relationships/image" Target="../media/image2110.png"/><Relationship Id="rId44" Type="http://schemas.openxmlformats.org/officeDocument/2006/relationships/customXml" Target="../ink/ink2008.xml"/><Relationship Id="rId86" Type="http://schemas.openxmlformats.org/officeDocument/2006/relationships/customXml" Target="../ink/ink2029.xml"/><Relationship Id="rId151" Type="http://schemas.openxmlformats.org/officeDocument/2006/relationships/image" Target="../media/image2013.png"/><Relationship Id="rId389" Type="http://schemas.openxmlformats.org/officeDocument/2006/relationships/image" Target="../media/image2131.png"/><Relationship Id="rId193" Type="http://schemas.openxmlformats.org/officeDocument/2006/relationships/image" Target="../media/image2034.png"/><Relationship Id="rId207" Type="http://schemas.openxmlformats.org/officeDocument/2006/relationships/image" Target="../media/image2041.png"/><Relationship Id="rId249" Type="http://schemas.openxmlformats.org/officeDocument/2006/relationships/image" Target="../media/image2062.png"/><Relationship Id="rId414" Type="http://schemas.openxmlformats.org/officeDocument/2006/relationships/customXml" Target="../ink/ink2193.xml"/><Relationship Id="rId456" Type="http://schemas.openxmlformats.org/officeDocument/2006/relationships/image" Target="../media/image2163.png"/><Relationship Id="rId13" Type="http://schemas.openxmlformats.org/officeDocument/2006/relationships/image" Target="../media/image1946.png"/><Relationship Id="rId109" Type="http://schemas.openxmlformats.org/officeDocument/2006/relationships/image" Target="../media/image1992.png"/><Relationship Id="rId260" Type="http://schemas.openxmlformats.org/officeDocument/2006/relationships/customXml" Target="../ink/ink2116.xml"/><Relationship Id="rId316" Type="http://schemas.openxmlformats.org/officeDocument/2006/relationships/customXml" Target="../ink/ink2144.xml"/><Relationship Id="rId55" Type="http://schemas.openxmlformats.org/officeDocument/2006/relationships/image" Target="../media/image1965.png"/><Relationship Id="rId97" Type="http://schemas.openxmlformats.org/officeDocument/2006/relationships/image" Target="../media/image1986.png"/><Relationship Id="rId120" Type="http://schemas.openxmlformats.org/officeDocument/2006/relationships/customXml" Target="../ink/ink2046.xml"/><Relationship Id="rId358" Type="http://schemas.openxmlformats.org/officeDocument/2006/relationships/customXml" Target="../ink/ink2165.xml"/><Relationship Id="rId162" Type="http://schemas.openxmlformats.org/officeDocument/2006/relationships/customXml" Target="../ink/ink2067.xml"/><Relationship Id="rId218" Type="http://schemas.openxmlformats.org/officeDocument/2006/relationships/customXml" Target="../ink/ink2095.xml"/><Relationship Id="rId425" Type="http://schemas.openxmlformats.org/officeDocument/2006/relationships/customXml" Target="../ink/ink2199.xml"/><Relationship Id="rId271" Type="http://schemas.openxmlformats.org/officeDocument/2006/relationships/image" Target="../media/image2073.png"/><Relationship Id="rId24" Type="http://schemas.openxmlformats.org/officeDocument/2006/relationships/customXml" Target="../ink/ink1998.xml"/><Relationship Id="rId66" Type="http://schemas.openxmlformats.org/officeDocument/2006/relationships/customXml" Target="../ink/ink2019.xml"/><Relationship Id="rId131" Type="http://schemas.openxmlformats.org/officeDocument/2006/relationships/image" Target="../media/image2003.png"/><Relationship Id="rId327" Type="http://schemas.openxmlformats.org/officeDocument/2006/relationships/image" Target="../media/image2100.png"/><Relationship Id="rId369" Type="http://schemas.openxmlformats.org/officeDocument/2006/relationships/image" Target="../media/image2121.png"/><Relationship Id="rId173" Type="http://schemas.openxmlformats.org/officeDocument/2006/relationships/image" Target="../media/image2024.png"/><Relationship Id="rId229" Type="http://schemas.openxmlformats.org/officeDocument/2006/relationships/image" Target="../media/image2052.png"/><Relationship Id="rId380" Type="http://schemas.openxmlformats.org/officeDocument/2006/relationships/customXml" Target="../ink/ink2176.xml"/><Relationship Id="rId436" Type="http://schemas.openxmlformats.org/officeDocument/2006/relationships/image" Target="../media/image2153.png"/><Relationship Id="rId240" Type="http://schemas.openxmlformats.org/officeDocument/2006/relationships/customXml" Target="../ink/ink2106.xml"/><Relationship Id="rId35" Type="http://schemas.openxmlformats.org/officeDocument/2006/relationships/image" Target="../media/image1956.png"/><Relationship Id="rId77" Type="http://schemas.openxmlformats.org/officeDocument/2006/relationships/image" Target="../media/image1976.png"/><Relationship Id="rId100" Type="http://schemas.openxmlformats.org/officeDocument/2006/relationships/customXml" Target="../ink/ink2036.xml"/><Relationship Id="rId282" Type="http://schemas.openxmlformats.org/officeDocument/2006/relationships/customXml" Target="../ink/ink2127.xml"/><Relationship Id="rId338" Type="http://schemas.openxmlformats.org/officeDocument/2006/relationships/customXml" Target="../ink/ink2155.xml"/><Relationship Id="rId8" Type="http://schemas.openxmlformats.org/officeDocument/2006/relationships/customXml" Target="../ink/ink1990.xml"/><Relationship Id="rId142" Type="http://schemas.openxmlformats.org/officeDocument/2006/relationships/customXml" Target="../ink/ink2057.xml"/><Relationship Id="rId184" Type="http://schemas.openxmlformats.org/officeDocument/2006/relationships/customXml" Target="../ink/ink2078.xml"/><Relationship Id="rId391" Type="http://schemas.openxmlformats.org/officeDocument/2006/relationships/image" Target="../media/image2132.png"/><Relationship Id="rId405" Type="http://schemas.openxmlformats.org/officeDocument/2006/relationships/image" Target="../media/image2139.png"/><Relationship Id="rId447" Type="http://schemas.openxmlformats.org/officeDocument/2006/relationships/customXml" Target="../ink/ink2210.xml"/><Relationship Id="rId251" Type="http://schemas.openxmlformats.org/officeDocument/2006/relationships/image" Target="../media/image2063.png"/><Relationship Id="rId46" Type="http://schemas.openxmlformats.org/officeDocument/2006/relationships/customXml" Target="../ink/ink2009.xml"/><Relationship Id="rId293" Type="http://schemas.openxmlformats.org/officeDocument/2006/relationships/image" Target="../media/image2084.png"/><Relationship Id="rId307" Type="http://schemas.openxmlformats.org/officeDocument/2006/relationships/image" Target="../media/image2091.png"/><Relationship Id="rId349" Type="http://schemas.openxmlformats.org/officeDocument/2006/relationships/image" Target="../media/image2111.png"/><Relationship Id="rId88" Type="http://schemas.openxmlformats.org/officeDocument/2006/relationships/customXml" Target="../ink/ink2030.xml"/><Relationship Id="rId111" Type="http://schemas.openxmlformats.org/officeDocument/2006/relationships/image" Target="../media/image1993.png"/><Relationship Id="rId153" Type="http://schemas.openxmlformats.org/officeDocument/2006/relationships/image" Target="../media/image2014.png"/><Relationship Id="rId195" Type="http://schemas.openxmlformats.org/officeDocument/2006/relationships/image" Target="../media/image2035.png"/><Relationship Id="rId209" Type="http://schemas.openxmlformats.org/officeDocument/2006/relationships/image" Target="../media/image2042.png"/><Relationship Id="rId360" Type="http://schemas.openxmlformats.org/officeDocument/2006/relationships/customXml" Target="../ink/ink2166.xml"/><Relationship Id="rId416" Type="http://schemas.openxmlformats.org/officeDocument/2006/relationships/image" Target="../media/image2144.png"/><Relationship Id="rId220" Type="http://schemas.openxmlformats.org/officeDocument/2006/relationships/customXml" Target="../ink/ink2096.xml"/><Relationship Id="rId458" Type="http://schemas.openxmlformats.org/officeDocument/2006/relationships/image" Target="../media/image2164.png"/><Relationship Id="rId15" Type="http://schemas.openxmlformats.org/officeDocument/2006/relationships/image" Target="../media/image1947.png"/><Relationship Id="rId57" Type="http://schemas.openxmlformats.org/officeDocument/2006/relationships/image" Target="../media/image1966.png"/><Relationship Id="rId262" Type="http://schemas.openxmlformats.org/officeDocument/2006/relationships/customXml" Target="../ink/ink2117.xml"/><Relationship Id="rId318" Type="http://schemas.openxmlformats.org/officeDocument/2006/relationships/customXml" Target="../ink/ink2145.xml"/><Relationship Id="rId99" Type="http://schemas.openxmlformats.org/officeDocument/2006/relationships/image" Target="../media/image1987.png"/><Relationship Id="rId122" Type="http://schemas.openxmlformats.org/officeDocument/2006/relationships/customXml" Target="../ink/ink2047.xml"/><Relationship Id="rId164" Type="http://schemas.openxmlformats.org/officeDocument/2006/relationships/customXml" Target="../ink/ink2068.xml"/><Relationship Id="rId371" Type="http://schemas.openxmlformats.org/officeDocument/2006/relationships/image" Target="../media/image2122.png"/><Relationship Id="rId427" Type="http://schemas.openxmlformats.org/officeDocument/2006/relationships/customXml" Target="../ink/ink2200.xml"/><Relationship Id="rId26" Type="http://schemas.openxmlformats.org/officeDocument/2006/relationships/customXml" Target="../ink/ink1999.xml"/><Relationship Id="rId231" Type="http://schemas.openxmlformats.org/officeDocument/2006/relationships/image" Target="../media/image2053.png"/><Relationship Id="rId273" Type="http://schemas.openxmlformats.org/officeDocument/2006/relationships/image" Target="../media/image2074.png"/><Relationship Id="rId329" Type="http://schemas.openxmlformats.org/officeDocument/2006/relationships/image" Target="../media/image2101.png"/><Relationship Id="rId68" Type="http://schemas.openxmlformats.org/officeDocument/2006/relationships/customXml" Target="../ink/ink2020.xml"/><Relationship Id="rId133" Type="http://schemas.openxmlformats.org/officeDocument/2006/relationships/image" Target="../media/image2004.png"/><Relationship Id="rId175" Type="http://schemas.openxmlformats.org/officeDocument/2006/relationships/image" Target="../media/image2025.png"/><Relationship Id="rId340" Type="http://schemas.openxmlformats.org/officeDocument/2006/relationships/customXml" Target="../ink/ink2156.xml"/><Relationship Id="rId200" Type="http://schemas.openxmlformats.org/officeDocument/2006/relationships/customXml" Target="../ink/ink2086.xml"/><Relationship Id="rId382" Type="http://schemas.openxmlformats.org/officeDocument/2006/relationships/customXml" Target="../ink/ink2177.xml"/><Relationship Id="rId438" Type="http://schemas.openxmlformats.org/officeDocument/2006/relationships/image" Target="../media/image2154.png"/><Relationship Id="rId242" Type="http://schemas.openxmlformats.org/officeDocument/2006/relationships/customXml" Target="../ink/ink2107.xml"/><Relationship Id="rId284" Type="http://schemas.openxmlformats.org/officeDocument/2006/relationships/customXml" Target="../ink/ink2128.xml"/><Relationship Id="rId37" Type="http://schemas.openxmlformats.org/officeDocument/2006/relationships/image" Target="../media/image1957.png"/><Relationship Id="rId79" Type="http://schemas.openxmlformats.org/officeDocument/2006/relationships/image" Target="../media/image1977.png"/><Relationship Id="rId102" Type="http://schemas.openxmlformats.org/officeDocument/2006/relationships/customXml" Target="../ink/ink2037.xml"/><Relationship Id="rId144" Type="http://schemas.openxmlformats.org/officeDocument/2006/relationships/customXml" Target="../ink/ink2058.xml"/><Relationship Id="rId90" Type="http://schemas.openxmlformats.org/officeDocument/2006/relationships/customXml" Target="../ink/ink2031.xml"/><Relationship Id="rId186" Type="http://schemas.openxmlformats.org/officeDocument/2006/relationships/customXml" Target="../ink/ink2079.xml"/><Relationship Id="rId351" Type="http://schemas.openxmlformats.org/officeDocument/2006/relationships/image" Target="../media/image2112.png"/><Relationship Id="rId393" Type="http://schemas.openxmlformats.org/officeDocument/2006/relationships/image" Target="../media/image2133.png"/><Relationship Id="rId407" Type="http://schemas.openxmlformats.org/officeDocument/2006/relationships/image" Target="../media/image2140.png"/><Relationship Id="rId449" Type="http://schemas.openxmlformats.org/officeDocument/2006/relationships/customXml" Target="../ink/ink2211.xml"/><Relationship Id="rId211" Type="http://schemas.openxmlformats.org/officeDocument/2006/relationships/image" Target="../media/image2043.png"/><Relationship Id="rId253" Type="http://schemas.openxmlformats.org/officeDocument/2006/relationships/image" Target="../media/image2064.png"/><Relationship Id="rId295" Type="http://schemas.openxmlformats.org/officeDocument/2006/relationships/image" Target="../media/image2085.png"/><Relationship Id="rId309" Type="http://schemas.openxmlformats.org/officeDocument/2006/relationships/image" Target="../media/image2092.png"/><Relationship Id="rId460" Type="http://schemas.openxmlformats.org/officeDocument/2006/relationships/image" Target="../media/image2165.png"/><Relationship Id="rId48" Type="http://schemas.openxmlformats.org/officeDocument/2006/relationships/customXml" Target="../ink/ink2010.xml"/><Relationship Id="rId113" Type="http://schemas.openxmlformats.org/officeDocument/2006/relationships/image" Target="../media/image1994.png"/><Relationship Id="rId320" Type="http://schemas.openxmlformats.org/officeDocument/2006/relationships/customXml" Target="../ink/ink2146.xml"/><Relationship Id="rId155" Type="http://schemas.openxmlformats.org/officeDocument/2006/relationships/image" Target="../media/image2015.png"/><Relationship Id="rId197" Type="http://schemas.openxmlformats.org/officeDocument/2006/relationships/image" Target="../media/image2036.png"/><Relationship Id="rId362" Type="http://schemas.openxmlformats.org/officeDocument/2006/relationships/customXml" Target="../ink/ink2167.xml"/><Relationship Id="rId418" Type="http://schemas.openxmlformats.org/officeDocument/2006/relationships/image" Target="../media/image2145.png"/><Relationship Id="rId222" Type="http://schemas.openxmlformats.org/officeDocument/2006/relationships/customXml" Target="../ink/ink2097.xml"/><Relationship Id="rId264" Type="http://schemas.openxmlformats.org/officeDocument/2006/relationships/customXml" Target="../ink/ink2118.xml"/><Relationship Id="rId17" Type="http://schemas.openxmlformats.org/officeDocument/2006/relationships/image" Target="../media/image1948.png"/><Relationship Id="rId59" Type="http://schemas.openxmlformats.org/officeDocument/2006/relationships/image" Target="../media/image1967.png"/><Relationship Id="rId124" Type="http://schemas.openxmlformats.org/officeDocument/2006/relationships/customXml" Target="../ink/ink2048.xml"/><Relationship Id="rId70" Type="http://schemas.openxmlformats.org/officeDocument/2006/relationships/customXml" Target="../ink/ink2021.xml"/><Relationship Id="rId166" Type="http://schemas.openxmlformats.org/officeDocument/2006/relationships/customXml" Target="../ink/ink2069.xml"/><Relationship Id="rId331" Type="http://schemas.openxmlformats.org/officeDocument/2006/relationships/image" Target="../media/image2102.png"/><Relationship Id="rId373" Type="http://schemas.openxmlformats.org/officeDocument/2006/relationships/image" Target="../media/image2123.png"/><Relationship Id="rId429" Type="http://schemas.openxmlformats.org/officeDocument/2006/relationships/customXml" Target="../ink/ink220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54.png"/><Relationship Id="rId440" Type="http://schemas.openxmlformats.org/officeDocument/2006/relationships/image" Target="../media/image2155.png"/><Relationship Id="rId28" Type="http://schemas.openxmlformats.org/officeDocument/2006/relationships/customXml" Target="../ink/ink2000.xml"/><Relationship Id="rId275" Type="http://schemas.openxmlformats.org/officeDocument/2006/relationships/image" Target="../media/image2075.png"/><Relationship Id="rId300" Type="http://schemas.openxmlformats.org/officeDocument/2006/relationships/customXml" Target="../ink/ink2136.xml"/><Relationship Id="rId81" Type="http://schemas.openxmlformats.org/officeDocument/2006/relationships/image" Target="../media/image1978.png"/><Relationship Id="rId135" Type="http://schemas.openxmlformats.org/officeDocument/2006/relationships/image" Target="../media/image2005.png"/><Relationship Id="rId177" Type="http://schemas.openxmlformats.org/officeDocument/2006/relationships/image" Target="../media/image2026.png"/><Relationship Id="rId342" Type="http://schemas.openxmlformats.org/officeDocument/2006/relationships/customXml" Target="../ink/ink2157.xml"/><Relationship Id="rId384" Type="http://schemas.openxmlformats.org/officeDocument/2006/relationships/customXml" Target="../ink/ink2178.xml"/><Relationship Id="rId202" Type="http://schemas.openxmlformats.org/officeDocument/2006/relationships/customXml" Target="../ink/ink2087.xml"/><Relationship Id="rId244" Type="http://schemas.openxmlformats.org/officeDocument/2006/relationships/customXml" Target="../ink/ink2108.xml"/><Relationship Id="rId39" Type="http://schemas.openxmlformats.org/officeDocument/2006/relationships/image" Target="../media/image1958.png"/><Relationship Id="rId286" Type="http://schemas.openxmlformats.org/officeDocument/2006/relationships/customXml" Target="../ink/ink2129.xml"/><Relationship Id="rId451" Type="http://schemas.openxmlformats.org/officeDocument/2006/relationships/customXml" Target="../ink/ink2212.xml"/><Relationship Id="rId50" Type="http://schemas.openxmlformats.org/officeDocument/2006/relationships/customXml" Target="../ink/ink2011.xml"/><Relationship Id="rId104" Type="http://schemas.openxmlformats.org/officeDocument/2006/relationships/customXml" Target="../ink/ink2038.xml"/><Relationship Id="rId146" Type="http://schemas.openxmlformats.org/officeDocument/2006/relationships/customXml" Target="../ink/ink2059.xml"/><Relationship Id="rId188" Type="http://schemas.openxmlformats.org/officeDocument/2006/relationships/customXml" Target="../ink/ink2080.xml"/><Relationship Id="rId311" Type="http://schemas.openxmlformats.org/officeDocument/2006/relationships/image" Target="../media/image2093.png"/><Relationship Id="rId353" Type="http://schemas.openxmlformats.org/officeDocument/2006/relationships/image" Target="../media/image2113.png"/><Relationship Id="rId395" Type="http://schemas.openxmlformats.org/officeDocument/2006/relationships/image" Target="../media/image2134.png"/><Relationship Id="rId409" Type="http://schemas.openxmlformats.org/officeDocument/2006/relationships/image" Target="../media/image2141.png"/><Relationship Id="rId92" Type="http://schemas.openxmlformats.org/officeDocument/2006/relationships/customXml" Target="../ink/ink2032.xml"/><Relationship Id="rId213" Type="http://schemas.openxmlformats.org/officeDocument/2006/relationships/image" Target="../media/image2044.png"/><Relationship Id="rId420" Type="http://schemas.openxmlformats.org/officeDocument/2006/relationships/image" Target="../media/image2146.png"/><Relationship Id="rId255" Type="http://schemas.openxmlformats.org/officeDocument/2006/relationships/image" Target="../media/image2065.png"/><Relationship Id="rId297" Type="http://schemas.openxmlformats.org/officeDocument/2006/relationships/image" Target="../media/image2086.png"/><Relationship Id="rId462" Type="http://schemas.openxmlformats.org/officeDocument/2006/relationships/image" Target="../media/image216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22.png"/><Relationship Id="rId299" Type="http://schemas.openxmlformats.org/officeDocument/2006/relationships/image" Target="../media/image2312.png"/><Relationship Id="rId21" Type="http://schemas.openxmlformats.org/officeDocument/2006/relationships/image" Target="../media/image2177.png"/><Relationship Id="rId63" Type="http://schemas.openxmlformats.org/officeDocument/2006/relationships/image" Target="../media/image2197.png"/><Relationship Id="rId159" Type="http://schemas.openxmlformats.org/officeDocument/2006/relationships/image" Target="../media/image2242.png"/><Relationship Id="rId324" Type="http://schemas.openxmlformats.org/officeDocument/2006/relationships/customXml" Target="../ink/ink2380.xml"/><Relationship Id="rId366" Type="http://schemas.openxmlformats.org/officeDocument/2006/relationships/customXml" Target="../ink/ink2401.xml"/><Relationship Id="rId170" Type="http://schemas.openxmlformats.org/officeDocument/2006/relationships/customXml" Target="../ink/ink2303.xml"/><Relationship Id="rId226" Type="http://schemas.openxmlformats.org/officeDocument/2006/relationships/customXml" Target="../ink/ink2331.xml"/><Relationship Id="rId268" Type="http://schemas.openxmlformats.org/officeDocument/2006/relationships/customXml" Target="../ink/ink2352.xml"/><Relationship Id="rId32" Type="http://schemas.openxmlformats.org/officeDocument/2006/relationships/customXml" Target="../ink/ink2234.xml"/><Relationship Id="rId74" Type="http://schemas.openxmlformats.org/officeDocument/2006/relationships/customXml" Target="../ink/ink2255.xml"/><Relationship Id="rId128" Type="http://schemas.openxmlformats.org/officeDocument/2006/relationships/customXml" Target="../ink/ink2282.xml"/><Relationship Id="rId335" Type="http://schemas.openxmlformats.org/officeDocument/2006/relationships/image" Target="../media/image2330.png"/><Relationship Id="rId377" Type="http://schemas.openxmlformats.org/officeDocument/2006/relationships/customXml" Target="../ink/ink2407.xml"/><Relationship Id="rId5" Type="http://schemas.openxmlformats.org/officeDocument/2006/relationships/image" Target="../media/image2169.png"/><Relationship Id="rId181" Type="http://schemas.openxmlformats.org/officeDocument/2006/relationships/image" Target="../media/image2253.png"/><Relationship Id="rId237" Type="http://schemas.openxmlformats.org/officeDocument/2006/relationships/image" Target="../media/image2281.png"/><Relationship Id="rId402" Type="http://schemas.openxmlformats.org/officeDocument/2006/relationships/customXml" Target="../ink/ink2420.xml"/><Relationship Id="rId279" Type="http://schemas.openxmlformats.org/officeDocument/2006/relationships/image" Target="../media/image2302.png"/><Relationship Id="rId43" Type="http://schemas.openxmlformats.org/officeDocument/2006/relationships/image" Target="../media/image2188.png"/><Relationship Id="rId139" Type="http://schemas.openxmlformats.org/officeDocument/2006/relationships/image" Target="../media/image2233.png"/><Relationship Id="rId290" Type="http://schemas.openxmlformats.org/officeDocument/2006/relationships/customXml" Target="../ink/ink2363.xml"/><Relationship Id="rId304" Type="http://schemas.openxmlformats.org/officeDocument/2006/relationships/customXml" Target="../ink/ink2370.xml"/><Relationship Id="rId346" Type="http://schemas.openxmlformats.org/officeDocument/2006/relationships/customXml" Target="../ink/ink2391.xml"/><Relationship Id="rId388" Type="http://schemas.openxmlformats.org/officeDocument/2006/relationships/image" Target="../media/image2355.png"/><Relationship Id="rId85" Type="http://schemas.openxmlformats.org/officeDocument/2006/relationships/image" Target="../media/image2207.png"/><Relationship Id="rId150" Type="http://schemas.openxmlformats.org/officeDocument/2006/relationships/customXml" Target="../ink/ink2293.xml"/><Relationship Id="rId192" Type="http://schemas.openxmlformats.org/officeDocument/2006/relationships/customXml" Target="../ink/ink2314.xml"/><Relationship Id="rId206" Type="http://schemas.openxmlformats.org/officeDocument/2006/relationships/customXml" Target="../ink/ink2321.xml"/><Relationship Id="rId248" Type="http://schemas.openxmlformats.org/officeDocument/2006/relationships/customXml" Target="../ink/ink2342.xml"/><Relationship Id="rId12" Type="http://schemas.openxmlformats.org/officeDocument/2006/relationships/customXml" Target="../ink/ink2224.xml"/><Relationship Id="rId108" Type="http://schemas.openxmlformats.org/officeDocument/2006/relationships/customXml" Target="../ink/ink2272.xml"/><Relationship Id="rId315" Type="http://schemas.openxmlformats.org/officeDocument/2006/relationships/image" Target="../media/image2320.png"/><Relationship Id="rId357" Type="http://schemas.openxmlformats.org/officeDocument/2006/relationships/image" Target="../media/image2341.png"/><Relationship Id="rId54" Type="http://schemas.openxmlformats.org/officeDocument/2006/relationships/customXml" Target="../ink/ink2245.xml"/><Relationship Id="rId96" Type="http://schemas.openxmlformats.org/officeDocument/2006/relationships/customXml" Target="../ink/ink2266.xml"/><Relationship Id="rId161" Type="http://schemas.openxmlformats.org/officeDocument/2006/relationships/image" Target="../media/image2243.png"/><Relationship Id="rId217" Type="http://schemas.openxmlformats.org/officeDocument/2006/relationships/image" Target="../media/image2271.png"/><Relationship Id="rId399" Type="http://schemas.openxmlformats.org/officeDocument/2006/relationships/image" Target="../media/image2360.png"/><Relationship Id="rId259" Type="http://schemas.openxmlformats.org/officeDocument/2006/relationships/image" Target="../media/image2292.png"/><Relationship Id="rId23" Type="http://schemas.openxmlformats.org/officeDocument/2006/relationships/image" Target="../media/image2178.png"/><Relationship Id="rId119" Type="http://schemas.openxmlformats.org/officeDocument/2006/relationships/image" Target="../media/image2223.png"/><Relationship Id="rId270" Type="http://schemas.openxmlformats.org/officeDocument/2006/relationships/customXml" Target="../ink/ink2353.xml"/><Relationship Id="rId326" Type="http://schemas.openxmlformats.org/officeDocument/2006/relationships/customXml" Target="../ink/ink2381.xml"/><Relationship Id="rId65" Type="http://schemas.openxmlformats.org/officeDocument/2006/relationships/image" Target="../media/image2198.png"/><Relationship Id="rId130" Type="http://schemas.openxmlformats.org/officeDocument/2006/relationships/customXml" Target="../ink/ink2283.xml"/><Relationship Id="rId368" Type="http://schemas.openxmlformats.org/officeDocument/2006/relationships/customXml" Target="../ink/ink2402.xml"/><Relationship Id="rId172" Type="http://schemas.openxmlformats.org/officeDocument/2006/relationships/customXml" Target="../ink/ink2304.xml"/><Relationship Id="rId228" Type="http://schemas.openxmlformats.org/officeDocument/2006/relationships/customXml" Target="../ink/ink2332.xml"/><Relationship Id="rId281" Type="http://schemas.openxmlformats.org/officeDocument/2006/relationships/image" Target="../media/image2303.png"/><Relationship Id="rId337" Type="http://schemas.openxmlformats.org/officeDocument/2006/relationships/image" Target="../media/image2331.png"/><Relationship Id="rId34" Type="http://schemas.openxmlformats.org/officeDocument/2006/relationships/customXml" Target="../ink/ink2235.xml"/><Relationship Id="rId76" Type="http://schemas.openxmlformats.org/officeDocument/2006/relationships/customXml" Target="../ink/ink2256.xml"/><Relationship Id="rId141" Type="http://schemas.openxmlformats.org/officeDocument/2006/relationships/image" Target="../media/image2234.png"/><Relationship Id="rId379" Type="http://schemas.openxmlformats.org/officeDocument/2006/relationships/customXml" Target="../ink/ink2408.xml"/><Relationship Id="rId7" Type="http://schemas.openxmlformats.org/officeDocument/2006/relationships/image" Target="../media/image2170.png"/><Relationship Id="rId183" Type="http://schemas.openxmlformats.org/officeDocument/2006/relationships/image" Target="../media/image2254.png"/><Relationship Id="rId239" Type="http://schemas.openxmlformats.org/officeDocument/2006/relationships/image" Target="../media/image2282.png"/><Relationship Id="rId390" Type="http://schemas.openxmlformats.org/officeDocument/2006/relationships/customXml" Target="../ink/ink2414.xml"/><Relationship Id="rId404" Type="http://schemas.openxmlformats.org/officeDocument/2006/relationships/customXml" Target="../ink/ink2421.xml"/><Relationship Id="rId250" Type="http://schemas.openxmlformats.org/officeDocument/2006/relationships/customXml" Target="../ink/ink2343.xml"/><Relationship Id="rId292" Type="http://schemas.openxmlformats.org/officeDocument/2006/relationships/customXml" Target="../ink/ink2364.xml"/><Relationship Id="rId306" Type="http://schemas.openxmlformats.org/officeDocument/2006/relationships/customXml" Target="../ink/ink2371.xml"/><Relationship Id="rId45" Type="http://schemas.openxmlformats.org/officeDocument/2006/relationships/image" Target="../media/image2189.png"/><Relationship Id="rId87" Type="http://schemas.openxmlformats.org/officeDocument/2006/relationships/image" Target="../media/image2208.png"/><Relationship Id="rId110" Type="http://schemas.openxmlformats.org/officeDocument/2006/relationships/customXml" Target="../ink/ink2273.xml"/><Relationship Id="rId348" Type="http://schemas.openxmlformats.org/officeDocument/2006/relationships/customXml" Target="../ink/ink2392.xml"/><Relationship Id="rId152" Type="http://schemas.openxmlformats.org/officeDocument/2006/relationships/customXml" Target="../ink/ink2294.xml"/><Relationship Id="rId194" Type="http://schemas.openxmlformats.org/officeDocument/2006/relationships/customXml" Target="../ink/ink2315.xml"/><Relationship Id="rId208" Type="http://schemas.openxmlformats.org/officeDocument/2006/relationships/customXml" Target="../ink/ink2322.xml"/><Relationship Id="rId261" Type="http://schemas.openxmlformats.org/officeDocument/2006/relationships/image" Target="../media/image2293.png"/><Relationship Id="rId14" Type="http://schemas.openxmlformats.org/officeDocument/2006/relationships/customXml" Target="../ink/ink2225.xml"/><Relationship Id="rId56" Type="http://schemas.openxmlformats.org/officeDocument/2006/relationships/customXml" Target="../ink/ink2246.xml"/><Relationship Id="rId317" Type="http://schemas.openxmlformats.org/officeDocument/2006/relationships/image" Target="../media/image2321.png"/><Relationship Id="rId359" Type="http://schemas.openxmlformats.org/officeDocument/2006/relationships/image" Target="../media/image2342.png"/><Relationship Id="rId98" Type="http://schemas.openxmlformats.org/officeDocument/2006/relationships/customXml" Target="../ink/ink2267.xml"/><Relationship Id="rId121" Type="http://schemas.openxmlformats.org/officeDocument/2006/relationships/image" Target="../media/image2224.png"/><Relationship Id="rId163" Type="http://schemas.openxmlformats.org/officeDocument/2006/relationships/image" Target="../media/image2244.png"/><Relationship Id="rId219" Type="http://schemas.openxmlformats.org/officeDocument/2006/relationships/image" Target="../media/image2272.png"/><Relationship Id="rId370" Type="http://schemas.openxmlformats.org/officeDocument/2006/relationships/customXml" Target="../ink/ink2403.xml"/><Relationship Id="rId230" Type="http://schemas.openxmlformats.org/officeDocument/2006/relationships/customXml" Target="../ink/ink2333.xml"/><Relationship Id="rId25" Type="http://schemas.openxmlformats.org/officeDocument/2006/relationships/image" Target="../media/image2179.png"/><Relationship Id="rId67" Type="http://schemas.openxmlformats.org/officeDocument/2006/relationships/image" Target="../media/image2199.png"/><Relationship Id="rId272" Type="http://schemas.openxmlformats.org/officeDocument/2006/relationships/customXml" Target="../ink/ink2354.xml"/><Relationship Id="rId328" Type="http://schemas.openxmlformats.org/officeDocument/2006/relationships/customXml" Target="../ink/ink2382.xml"/><Relationship Id="rId132" Type="http://schemas.openxmlformats.org/officeDocument/2006/relationships/customXml" Target="../ink/ink2284.xml"/><Relationship Id="rId174" Type="http://schemas.openxmlformats.org/officeDocument/2006/relationships/customXml" Target="../ink/ink2305.xml"/><Relationship Id="rId381" Type="http://schemas.openxmlformats.org/officeDocument/2006/relationships/customXml" Target="../ink/ink2409.xml"/><Relationship Id="rId241" Type="http://schemas.openxmlformats.org/officeDocument/2006/relationships/image" Target="../media/image2283.png"/><Relationship Id="rId36" Type="http://schemas.openxmlformats.org/officeDocument/2006/relationships/customXml" Target="../ink/ink2236.xml"/><Relationship Id="rId283" Type="http://schemas.openxmlformats.org/officeDocument/2006/relationships/image" Target="../media/image2304.png"/><Relationship Id="rId339" Type="http://schemas.openxmlformats.org/officeDocument/2006/relationships/image" Target="../media/image2332.png"/><Relationship Id="rId78" Type="http://schemas.openxmlformats.org/officeDocument/2006/relationships/customXml" Target="../ink/ink2257.xml"/><Relationship Id="rId101" Type="http://schemas.openxmlformats.org/officeDocument/2006/relationships/image" Target="../media/image127.png"/><Relationship Id="rId143" Type="http://schemas.openxmlformats.org/officeDocument/2006/relationships/image" Target="../media/image484.png"/><Relationship Id="rId185" Type="http://schemas.openxmlformats.org/officeDocument/2006/relationships/image" Target="../media/image2255.png"/><Relationship Id="rId350" Type="http://schemas.openxmlformats.org/officeDocument/2006/relationships/customXml" Target="../ink/ink2393.xml"/><Relationship Id="rId9" Type="http://schemas.openxmlformats.org/officeDocument/2006/relationships/image" Target="../media/image2171.png"/><Relationship Id="rId210" Type="http://schemas.openxmlformats.org/officeDocument/2006/relationships/customXml" Target="../ink/ink2323.xml"/><Relationship Id="rId392" Type="http://schemas.openxmlformats.org/officeDocument/2006/relationships/customXml" Target="../ink/ink2415.xml"/><Relationship Id="rId252" Type="http://schemas.openxmlformats.org/officeDocument/2006/relationships/customXml" Target="../ink/ink2344.xml"/><Relationship Id="rId294" Type="http://schemas.openxmlformats.org/officeDocument/2006/relationships/customXml" Target="../ink/ink2365.xml"/><Relationship Id="rId308" Type="http://schemas.openxmlformats.org/officeDocument/2006/relationships/customXml" Target="../ink/ink2372.xml"/><Relationship Id="rId47" Type="http://schemas.openxmlformats.org/officeDocument/2006/relationships/image" Target="../media/image2190.png"/><Relationship Id="rId89" Type="http://schemas.openxmlformats.org/officeDocument/2006/relationships/image" Target="../media/image2209.png"/><Relationship Id="rId112" Type="http://schemas.openxmlformats.org/officeDocument/2006/relationships/customXml" Target="../ink/ink2274.xml"/><Relationship Id="rId154" Type="http://schemas.openxmlformats.org/officeDocument/2006/relationships/customXml" Target="../ink/ink2295.xml"/><Relationship Id="rId361" Type="http://schemas.openxmlformats.org/officeDocument/2006/relationships/image" Target="../media/image2343.png"/><Relationship Id="rId196" Type="http://schemas.openxmlformats.org/officeDocument/2006/relationships/customXml" Target="../ink/ink2316.xml"/><Relationship Id="rId16" Type="http://schemas.openxmlformats.org/officeDocument/2006/relationships/customXml" Target="../ink/ink2226.xml"/><Relationship Id="rId221" Type="http://schemas.openxmlformats.org/officeDocument/2006/relationships/image" Target="../media/image2273.png"/><Relationship Id="rId263" Type="http://schemas.openxmlformats.org/officeDocument/2006/relationships/image" Target="../media/image2294.png"/><Relationship Id="rId319" Type="http://schemas.openxmlformats.org/officeDocument/2006/relationships/image" Target="../media/image2322.png"/><Relationship Id="rId58" Type="http://schemas.openxmlformats.org/officeDocument/2006/relationships/customXml" Target="../ink/ink2247.xml"/><Relationship Id="rId123" Type="http://schemas.openxmlformats.org/officeDocument/2006/relationships/image" Target="../media/image2225.png"/><Relationship Id="rId330" Type="http://schemas.openxmlformats.org/officeDocument/2006/relationships/customXml" Target="../ink/ink2383.xml"/><Relationship Id="rId165" Type="http://schemas.openxmlformats.org/officeDocument/2006/relationships/image" Target="../media/image2245.png"/><Relationship Id="rId372" Type="http://schemas.openxmlformats.org/officeDocument/2006/relationships/customXml" Target="../ink/ink2404.xml"/><Relationship Id="rId211" Type="http://schemas.openxmlformats.org/officeDocument/2006/relationships/image" Target="../media/image2268.png"/><Relationship Id="rId232" Type="http://schemas.openxmlformats.org/officeDocument/2006/relationships/customXml" Target="../ink/ink2334.xml"/><Relationship Id="rId253" Type="http://schemas.openxmlformats.org/officeDocument/2006/relationships/image" Target="../media/image2289.png"/><Relationship Id="rId274" Type="http://schemas.openxmlformats.org/officeDocument/2006/relationships/customXml" Target="../ink/ink2355.xml"/><Relationship Id="rId295" Type="http://schemas.openxmlformats.org/officeDocument/2006/relationships/image" Target="../media/image2310.png"/><Relationship Id="rId309" Type="http://schemas.openxmlformats.org/officeDocument/2006/relationships/image" Target="../media/image2317.png"/><Relationship Id="rId27" Type="http://schemas.openxmlformats.org/officeDocument/2006/relationships/image" Target="../media/image2180.png"/><Relationship Id="rId48" Type="http://schemas.openxmlformats.org/officeDocument/2006/relationships/customXml" Target="../ink/ink2242.xml"/><Relationship Id="rId69" Type="http://schemas.openxmlformats.org/officeDocument/2006/relationships/image" Target="../media/image2200.png"/><Relationship Id="rId113" Type="http://schemas.openxmlformats.org/officeDocument/2006/relationships/image" Target="../media/image2220.png"/><Relationship Id="rId134" Type="http://schemas.openxmlformats.org/officeDocument/2006/relationships/customXml" Target="../ink/ink2285.xml"/><Relationship Id="rId320" Type="http://schemas.openxmlformats.org/officeDocument/2006/relationships/customXml" Target="../ink/ink2378.xml"/><Relationship Id="rId80" Type="http://schemas.openxmlformats.org/officeDocument/2006/relationships/customXml" Target="../ink/ink2258.xml"/><Relationship Id="rId155" Type="http://schemas.openxmlformats.org/officeDocument/2006/relationships/image" Target="../media/image2240.png"/><Relationship Id="rId176" Type="http://schemas.openxmlformats.org/officeDocument/2006/relationships/customXml" Target="../ink/ink2306.xml"/><Relationship Id="rId197" Type="http://schemas.openxmlformats.org/officeDocument/2006/relationships/image" Target="../media/image2261.png"/><Relationship Id="rId341" Type="http://schemas.openxmlformats.org/officeDocument/2006/relationships/image" Target="../media/image2333.png"/><Relationship Id="rId362" Type="http://schemas.openxmlformats.org/officeDocument/2006/relationships/customXml" Target="../ink/ink2399.xml"/><Relationship Id="rId383" Type="http://schemas.openxmlformats.org/officeDocument/2006/relationships/customXml" Target="../ink/ink2410.xml"/><Relationship Id="rId201" Type="http://schemas.openxmlformats.org/officeDocument/2006/relationships/image" Target="../media/image2263.png"/><Relationship Id="rId222" Type="http://schemas.openxmlformats.org/officeDocument/2006/relationships/customXml" Target="../ink/ink2329.xml"/><Relationship Id="rId243" Type="http://schemas.openxmlformats.org/officeDocument/2006/relationships/image" Target="../media/image2284.png"/><Relationship Id="rId264" Type="http://schemas.openxmlformats.org/officeDocument/2006/relationships/customXml" Target="../ink/ink2350.xml"/><Relationship Id="rId285" Type="http://schemas.openxmlformats.org/officeDocument/2006/relationships/image" Target="../media/image2305.png"/><Relationship Id="rId17" Type="http://schemas.openxmlformats.org/officeDocument/2006/relationships/image" Target="../media/image2175.png"/><Relationship Id="rId38" Type="http://schemas.openxmlformats.org/officeDocument/2006/relationships/customXml" Target="../ink/ink2237.xml"/><Relationship Id="rId59" Type="http://schemas.openxmlformats.org/officeDocument/2006/relationships/image" Target="../media/image19420.png"/><Relationship Id="rId103" Type="http://schemas.openxmlformats.org/officeDocument/2006/relationships/image" Target="../media/image2215.png"/><Relationship Id="rId124" Type="http://schemas.openxmlformats.org/officeDocument/2006/relationships/customXml" Target="../ink/ink2280.xml"/><Relationship Id="rId310" Type="http://schemas.openxmlformats.org/officeDocument/2006/relationships/customXml" Target="../ink/ink2373.xml"/><Relationship Id="rId70" Type="http://schemas.openxmlformats.org/officeDocument/2006/relationships/customXml" Target="../ink/ink2253.xml"/><Relationship Id="rId91" Type="http://schemas.openxmlformats.org/officeDocument/2006/relationships/image" Target="../media/image2210.png"/><Relationship Id="rId145" Type="http://schemas.openxmlformats.org/officeDocument/2006/relationships/image" Target="../media/image2235.png"/><Relationship Id="rId166" Type="http://schemas.openxmlformats.org/officeDocument/2006/relationships/customXml" Target="../ink/ink2301.xml"/><Relationship Id="rId187" Type="http://schemas.openxmlformats.org/officeDocument/2006/relationships/image" Target="../media/image2256.png"/><Relationship Id="rId331" Type="http://schemas.openxmlformats.org/officeDocument/2006/relationships/image" Target="../media/image2328.png"/><Relationship Id="rId352" Type="http://schemas.openxmlformats.org/officeDocument/2006/relationships/customXml" Target="../ink/ink2394.xml"/><Relationship Id="rId373" Type="http://schemas.openxmlformats.org/officeDocument/2006/relationships/customXml" Target="../ink/ink2405.xml"/><Relationship Id="rId394" Type="http://schemas.openxmlformats.org/officeDocument/2006/relationships/customXml" Target="../ink/ink241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24.xml"/><Relationship Id="rId233" Type="http://schemas.openxmlformats.org/officeDocument/2006/relationships/image" Target="../media/image2279.png"/><Relationship Id="rId254" Type="http://schemas.openxmlformats.org/officeDocument/2006/relationships/customXml" Target="../ink/ink2345.xml"/><Relationship Id="rId28" Type="http://schemas.openxmlformats.org/officeDocument/2006/relationships/customXml" Target="../ink/ink2232.xml"/><Relationship Id="rId49" Type="http://schemas.openxmlformats.org/officeDocument/2006/relationships/image" Target="../media/image2191.png"/><Relationship Id="rId114" Type="http://schemas.openxmlformats.org/officeDocument/2006/relationships/customXml" Target="../ink/ink2275.xml"/><Relationship Id="rId275" Type="http://schemas.openxmlformats.org/officeDocument/2006/relationships/image" Target="../media/image2300.png"/><Relationship Id="rId296" Type="http://schemas.openxmlformats.org/officeDocument/2006/relationships/customXml" Target="../ink/ink2366.xml"/><Relationship Id="rId300" Type="http://schemas.openxmlformats.org/officeDocument/2006/relationships/customXml" Target="../ink/ink2368.xml"/><Relationship Id="rId60" Type="http://schemas.openxmlformats.org/officeDocument/2006/relationships/customXml" Target="../ink/ink2248.xml"/><Relationship Id="rId81" Type="http://schemas.openxmlformats.org/officeDocument/2006/relationships/image" Target="../media/image2205.png"/><Relationship Id="rId135" Type="http://schemas.openxmlformats.org/officeDocument/2006/relationships/image" Target="../media/image2231.png"/><Relationship Id="rId156" Type="http://schemas.openxmlformats.org/officeDocument/2006/relationships/customXml" Target="../ink/ink2296.xml"/><Relationship Id="rId177" Type="http://schemas.openxmlformats.org/officeDocument/2006/relationships/image" Target="../media/image2251.png"/><Relationship Id="rId198" Type="http://schemas.openxmlformats.org/officeDocument/2006/relationships/customXml" Target="../ink/ink2317.xml"/><Relationship Id="rId321" Type="http://schemas.openxmlformats.org/officeDocument/2006/relationships/image" Target="../media/image2323.png"/><Relationship Id="rId342" Type="http://schemas.openxmlformats.org/officeDocument/2006/relationships/customXml" Target="../ink/ink2389.xml"/><Relationship Id="rId363" Type="http://schemas.openxmlformats.org/officeDocument/2006/relationships/image" Target="../media/image2344.png"/><Relationship Id="rId384" Type="http://schemas.openxmlformats.org/officeDocument/2006/relationships/image" Target="../media/image2354.png"/><Relationship Id="rId202" Type="http://schemas.openxmlformats.org/officeDocument/2006/relationships/customXml" Target="../ink/ink2319.xml"/><Relationship Id="rId223" Type="http://schemas.openxmlformats.org/officeDocument/2006/relationships/image" Target="../media/image2274.png"/><Relationship Id="rId244" Type="http://schemas.openxmlformats.org/officeDocument/2006/relationships/customXml" Target="../ink/ink2340.xml"/><Relationship Id="rId18" Type="http://schemas.openxmlformats.org/officeDocument/2006/relationships/customXml" Target="../ink/ink2227.xml"/><Relationship Id="rId39" Type="http://schemas.openxmlformats.org/officeDocument/2006/relationships/image" Target="../media/image2186.png"/><Relationship Id="rId265" Type="http://schemas.openxmlformats.org/officeDocument/2006/relationships/image" Target="../media/image2295.png"/><Relationship Id="rId286" Type="http://schemas.openxmlformats.org/officeDocument/2006/relationships/customXml" Target="../ink/ink2361.xml"/><Relationship Id="rId50" Type="http://schemas.openxmlformats.org/officeDocument/2006/relationships/customXml" Target="../ink/ink2243.xml"/><Relationship Id="rId104" Type="http://schemas.openxmlformats.org/officeDocument/2006/relationships/customXml" Target="../ink/ink2270.xml"/><Relationship Id="rId125" Type="http://schemas.openxmlformats.org/officeDocument/2006/relationships/image" Target="../media/image2226.png"/><Relationship Id="rId146" Type="http://schemas.openxmlformats.org/officeDocument/2006/relationships/customXml" Target="../ink/ink2291.xml"/><Relationship Id="rId167" Type="http://schemas.openxmlformats.org/officeDocument/2006/relationships/image" Target="../media/image2246.png"/><Relationship Id="rId188" Type="http://schemas.openxmlformats.org/officeDocument/2006/relationships/customXml" Target="../ink/ink2312.xml"/><Relationship Id="rId311" Type="http://schemas.openxmlformats.org/officeDocument/2006/relationships/image" Target="../media/image2318.png"/><Relationship Id="rId332" Type="http://schemas.openxmlformats.org/officeDocument/2006/relationships/customXml" Target="../ink/ink2384.xml"/><Relationship Id="rId353" Type="http://schemas.openxmlformats.org/officeDocument/2006/relationships/image" Target="../media/image2339.png"/><Relationship Id="rId374" Type="http://schemas.openxmlformats.org/officeDocument/2006/relationships/image" Target="../media/image2349.png"/><Relationship Id="rId395" Type="http://schemas.openxmlformats.org/officeDocument/2006/relationships/image" Target="../media/image2358.png"/><Relationship Id="rId71" Type="http://schemas.openxmlformats.org/officeDocument/2006/relationships/image" Target="../media/image2201.png"/><Relationship Id="rId92" Type="http://schemas.openxmlformats.org/officeDocument/2006/relationships/customXml" Target="../ink/ink2264.xml"/><Relationship Id="rId213" Type="http://schemas.openxmlformats.org/officeDocument/2006/relationships/image" Target="../media/image2269.png"/><Relationship Id="rId234" Type="http://schemas.openxmlformats.org/officeDocument/2006/relationships/customXml" Target="../ink/ink2335.xml"/><Relationship Id="rId2" Type="http://schemas.openxmlformats.org/officeDocument/2006/relationships/customXml" Target="../ink/ink2219.xml"/><Relationship Id="rId29" Type="http://schemas.openxmlformats.org/officeDocument/2006/relationships/image" Target="../media/image2181.png"/><Relationship Id="rId255" Type="http://schemas.openxmlformats.org/officeDocument/2006/relationships/image" Target="../media/image2290.png"/><Relationship Id="rId276" Type="http://schemas.openxmlformats.org/officeDocument/2006/relationships/customXml" Target="../ink/ink2356.xml"/><Relationship Id="rId297" Type="http://schemas.openxmlformats.org/officeDocument/2006/relationships/image" Target="../media/image2311.png"/><Relationship Id="rId40" Type="http://schemas.openxmlformats.org/officeDocument/2006/relationships/customXml" Target="../ink/ink2238.xml"/><Relationship Id="rId115" Type="http://schemas.openxmlformats.org/officeDocument/2006/relationships/image" Target="../media/image2221.png"/><Relationship Id="rId136" Type="http://schemas.openxmlformats.org/officeDocument/2006/relationships/customXml" Target="../ink/ink2286.xml"/><Relationship Id="rId157" Type="http://schemas.openxmlformats.org/officeDocument/2006/relationships/image" Target="../media/image2241.png"/><Relationship Id="rId178" Type="http://schemas.openxmlformats.org/officeDocument/2006/relationships/customXml" Target="../ink/ink2307.xml"/><Relationship Id="rId301" Type="http://schemas.openxmlformats.org/officeDocument/2006/relationships/image" Target="../media/image2313.png"/><Relationship Id="rId322" Type="http://schemas.openxmlformats.org/officeDocument/2006/relationships/customXml" Target="../ink/ink2379.xml"/><Relationship Id="rId343" Type="http://schemas.openxmlformats.org/officeDocument/2006/relationships/image" Target="../media/image2334.png"/><Relationship Id="rId364" Type="http://schemas.openxmlformats.org/officeDocument/2006/relationships/customXml" Target="../ink/ink2400.xml"/><Relationship Id="rId61" Type="http://schemas.openxmlformats.org/officeDocument/2006/relationships/image" Target="../media/image2196.png"/><Relationship Id="rId82" Type="http://schemas.openxmlformats.org/officeDocument/2006/relationships/customXml" Target="../ink/ink2259.xml"/><Relationship Id="rId199" Type="http://schemas.openxmlformats.org/officeDocument/2006/relationships/image" Target="../media/image2262.png"/><Relationship Id="rId203" Type="http://schemas.openxmlformats.org/officeDocument/2006/relationships/image" Target="../media/image2264.png"/><Relationship Id="rId385" Type="http://schemas.openxmlformats.org/officeDocument/2006/relationships/customXml" Target="../ink/ink2411.xml"/><Relationship Id="rId19" Type="http://schemas.openxmlformats.org/officeDocument/2006/relationships/image" Target="../media/image2176.png"/><Relationship Id="rId224" Type="http://schemas.openxmlformats.org/officeDocument/2006/relationships/customXml" Target="../ink/ink2330.xml"/><Relationship Id="rId245" Type="http://schemas.openxmlformats.org/officeDocument/2006/relationships/image" Target="../media/image2285.png"/><Relationship Id="rId266" Type="http://schemas.openxmlformats.org/officeDocument/2006/relationships/customXml" Target="../ink/ink2351.xml"/><Relationship Id="rId287" Type="http://schemas.openxmlformats.org/officeDocument/2006/relationships/image" Target="../media/image2306.png"/><Relationship Id="rId30" Type="http://schemas.openxmlformats.org/officeDocument/2006/relationships/customXml" Target="../ink/ink2233.xml"/><Relationship Id="rId105" Type="http://schemas.openxmlformats.org/officeDocument/2006/relationships/image" Target="../media/image2216.png"/><Relationship Id="rId126" Type="http://schemas.openxmlformats.org/officeDocument/2006/relationships/customXml" Target="../ink/ink2281.xml"/><Relationship Id="rId147" Type="http://schemas.openxmlformats.org/officeDocument/2006/relationships/image" Target="../media/image2236.png"/><Relationship Id="rId168" Type="http://schemas.openxmlformats.org/officeDocument/2006/relationships/customXml" Target="../ink/ink2302.xml"/><Relationship Id="rId312" Type="http://schemas.openxmlformats.org/officeDocument/2006/relationships/customXml" Target="../ink/ink2374.xml"/><Relationship Id="rId333" Type="http://schemas.openxmlformats.org/officeDocument/2006/relationships/image" Target="../media/image2329.png"/><Relationship Id="rId354" Type="http://schemas.openxmlformats.org/officeDocument/2006/relationships/customXml" Target="../ink/ink2395.xml"/><Relationship Id="rId51" Type="http://schemas.openxmlformats.org/officeDocument/2006/relationships/image" Target="../media/image2192.png"/><Relationship Id="rId72" Type="http://schemas.openxmlformats.org/officeDocument/2006/relationships/customXml" Target="../ink/ink2254.xml"/><Relationship Id="rId93" Type="http://schemas.openxmlformats.org/officeDocument/2006/relationships/image" Target="../media/image2211.png"/><Relationship Id="rId189" Type="http://schemas.openxmlformats.org/officeDocument/2006/relationships/image" Target="../media/image2257.png"/><Relationship Id="rId375" Type="http://schemas.openxmlformats.org/officeDocument/2006/relationships/customXml" Target="../ink/ink2406.xml"/><Relationship Id="rId396" Type="http://schemas.openxmlformats.org/officeDocument/2006/relationships/customXml" Target="../ink/ink2417.xml"/><Relationship Id="rId3" Type="http://schemas.openxmlformats.org/officeDocument/2006/relationships/image" Target="../media/image2168.png"/><Relationship Id="rId214" Type="http://schemas.openxmlformats.org/officeDocument/2006/relationships/customXml" Target="../ink/ink2325.xml"/><Relationship Id="rId235" Type="http://schemas.openxmlformats.org/officeDocument/2006/relationships/image" Target="../media/image2280.png"/><Relationship Id="rId256" Type="http://schemas.openxmlformats.org/officeDocument/2006/relationships/customXml" Target="../ink/ink2346.xml"/><Relationship Id="rId277" Type="http://schemas.openxmlformats.org/officeDocument/2006/relationships/image" Target="../media/image2301.png"/><Relationship Id="rId298" Type="http://schemas.openxmlformats.org/officeDocument/2006/relationships/customXml" Target="../ink/ink2367.xml"/><Relationship Id="rId400" Type="http://schemas.openxmlformats.org/officeDocument/2006/relationships/customXml" Target="../ink/ink2419.xml"/><Relationship Id="rId116" Type="http://schemas.openxmlformats.org/officeDocument/2006/relationships/customXml" Target="../ink/ink2276.xml"/><Relationship Id="rId137" Type="http://schemas.openxmlformats.org/officeDocument/2006/relationships/image" Target="../media/image2232.png"/><Relationship Id="rId158" Type="http://schemas.openxmlformats.org/officeDocument/2006/relationships/customXml" Target="../ink/ink2297.xml"/><Relationship Id="rId302" Type="http://schemas.openxmlformats.org/officeDocument/2006/relationships/customXml" Target="../ink/ink2369.xml"/><Relationship Id="rId323" Type="http://schemas.openxmlformats.org/officeDocument/2006/relationships/image" Target="../media/image2324.png"/><Relationship Id="rId344" Type="http://schemas.openxmlformats.org/officeDocument/2006/relationships/customXml" Target="../ink/ink2390.xml"/><Relationship Id="rId20" Type="http://schemas.openxmlformats.org/officeDocument/2006/relationships/customXml" Target="../ink/ink2228.xml"/><Relationship Id="rId41" Type="http://schemas.openxmlformats.org/officeDocument/2006/relationships/image" Target="../media/image2187.png"/><Relationship Id="rId62" Type="http://schemas.openxmlformats.org/officeDocument/2006/relationships/customXml" Target="../ink/ink2249.xml"/><Relationship Id="rId83" Type="http://schemas.openxmlformats.org/officeDocument/2006/relationships/image" Target="../media/image2206.png"/><Relationship Id="rId179" Type="http://schemas.openxmlformats.org/officeDocument/2006/relationships/image" Target="../media/image2252.png"/><Relationship Id="rId365" Type="http://schemas.openxmlformats.org/officeDocument/2006/relationships/image" Target="../media/image2345.png"/><Relationship Id="rId386" Type="http://schemas.openxmlformats.org/officeDocument/2006/relationships/image" Target="../media/image1035.png"/><Relationship Id="rId190" Type="http://schemas.openxmlformats.org/officeDocument/2006/relationships/customXml" Target="../ink/ink2313.xml"/><Relationship Id="rId204" Type="http://schemas.openxmlformats.org/officeDocument/2006/relationships/customXml" Target="../ink/ink2320.xml"/><Relationship Id="rId225" Type="http://schemas.openxmlformats.org/officeDocument/2006/relationships/image" Target="../media/image2275.png"/><Relationship Id="rId246" Type="http://schemas.openxmlformats.org/officeDocument/2006/relationships/customXml" Target="../ink/ink2341.xml"/><Relationship Id="rId267" Type="http://schemas.openxmlformats.org/officeDocument/2006/relationships/image" Target="../media/image2296.png"/><Relationship Id="rId288" Type="http://schemas.openxmlformats.org/officeDocument/2006/relationships/customXml" Target="../ink/ink2362.xml"/><Relationship Id="rId106" Type="http://schemas.openxmlformats.org/officeDocument/2006/relationships/customXml" Target="../ink/ink2271.xml"/><Relationship Id="rId127" Type="http://schemas.openxmlformats.org/officeDocument/2006/relationships/image" Target="../media/image2227.png"/><Relationship Id="rId313" Type="http://schemas.openxmlformats.org/officeDocument/2006/relationships/image" Target="../media/image2319.png"/><Relationship Id="rId10" Type="http://schemas.openxmlformats.org/officeDocument/2006/relationships/customXml" Target="../ink/ink2223.xml"/><Relationship Id="rId31" Type="http://schemas.openxmlformats.org/officeDocument/2006/relationships/image" Target="../media/image2182.png"/><Relationship Id="rId52" Type="http://schemas.openxmlformats.org/officeDocument/2006/relationships/customXml" Target="../ink/ink2244.xml"/><Relationship Id="rId73" Type="http://schemas.openxmlformats.org/officeDocument/2006/relationships/image" Target="../media/image2202.png"/><Relationship Id="rId94" Type="http://schemas.openxmlformats.org/officeDocument/2006/relationships/customXml" Target="../ink/ink2265.xml"/><Relationship Id="rId148" Type="http://schemas.openxmlformats.org/officeDocument/2006/relationships/customXml" Target="../ink/ink2292.xml"/><Relationship Id="rId169" Type="http://schemas.openxmlformats.org/officeDocument/2006/relationships/image" Target="../media/image2247.png"/><Relationship Id="rId334" Type="http://schemas.openxmlformats.org/officeDocument/2006/relationships/customXml" Target="../ink/ink2385.xml"/><Relationship Id="rId355" Type="http://schemas.openxmlformats.org/officeDocument/2006/relationships/image" Target="../media/image2340.png"/><Relationship Id="rId376" Type="http://schemas.openxmlformats.org/officeDocument/2006/relationships/image" Target="../media/image2350.png"/><Relationship Id="rId397" Type="http://schemas.openxmlformats.org/officeDocument/2006/relationships/image" Target="../media/image2359.png"/><Relationship Id="rId4" Type="http://schemas.openxmlformats.org/officeDocument/2006/relationships/customXml" Target="../ink/ink2220.xml"/><Relationship Id="rId180" Type="http://schemas.openxmlformats.org/officeDocument/2006/relationships/customXml" Target="../ink/ink2308.xml"/><Relationship Id="rId215" Type="http://schemas.openxmlformats.org/officeDocument/2006/relationships/image" Target="../media/image2270.png"/><Relationship Id="rId236" Type="http://schemas.openxmlformats.org/officeDocument/2006/relationships/customXml" Target="../ink/ink2336.xml"/><Relationship Id="rId257" Type="http://schemas.openxmlformats.org/officeDocument/2006/relationships/image" Target="../media/image2291.png"/><Relationship Id="rId278" Type="http://schemas.openxmlformats.org/officeDocument/2006/relationships/customXml" Target="../ink/ink2357.xml"/><Relationship Id="rId401" Type="http://schemas.openxmlformats.org/officeDocument/2006/relationships/image" Target="../media/image2361.png"/><Relationship Id="rId303" Type="http://schemas.openxmlformats.org/officeDocument/2006/relationships/image" Target="../media/image2314.png"/><Relationship Id="rId42" Type="http://schemas.openxmlformats.org/officeDocument/2006/relationships/customXml" Target="../ink/ink2239.xml"/><Relationship Id="rId84" Type="http://schemas.openxmlformats.org/officeDocument/2006/relationships/customXml" Target="../ink/ink2260.xml"/><Relationship Id="rId138" Type="http://schemas.openxmlformats.org/officeDocument/2006/relationships/customXml" Target="../ink/ink2287.xml"/><Relationship Id="rId345" Type="http://schemas.openxmlformats.org/officeDocument/2006/relationships/image" Target="../media/image2335.png"/><Relationship Id="rId387" Type="http://schemas.openxmlformats.org/officeDocument/2006/relationships/customXml" Target="../ink/ink2412.xml"/><Relationship Id="rId191" Type="http://schemas.openxmlformats.org/officeDocument/2006/relationships/image" Target="../media/image2258.png"/><Relationship Id="rId205" Type="http://schemas.openxmlformats.org/officeDocument/2006/relationships/image" Target="../media/image2265.png"/><Relationship Id="rId247" Type="http://schemas.openxmlformats.org/officeDocument/2006/relationships/image" Target="../media/image2286.png"/><Relationship Id="rId107" Type="http://schemas.openxmlformats.org/officeDocument/2006/relationships/image" Target="../media/image2217.png"/><Relationship Id="rId289" Type="http://schemas.openxmlformats.org/officeDocument/2006/relationships/image" Target="../media/image2307.png"/><Relationship Id="rId11" Type="http://schemas.openxmlformats.org/officeDocument/2006/relationships/image" Target="../media/image2172.png"/><Relationship Id="rId53" Type="http://schemas.openxmlformats.org/officeDocument/2006/relationships/image" Target="../media/image2193.png"/><Relationship Id="rId149" Type="http://schemas.openxmlformats.org/officeDocument/2006/relationships/image" Target="../media/image2237.png"/><Relationship Id="rId314" Type="http://schemas.openxmlformats.org/officeDocument/2006/relationships/customXml" Target="../ink/ink2375.xml"/><Relationship Id="rId356" Type="http://schemas.openxmlformats.org/officeDocument/2006/relationships/customXml" Target="../ink/ink2396.xml"/><Relationship Id="rId398" Type="http://schemas.openxmlformats.org/officeDocument/2006/relationships/customXml" Target="../ink/ink2418.xml"/><Relationship Id="rId95" Type="http://schemas.openxmlformats.org/officeDocument/2006/relationships/image" Target="../media/image2212.png"/><Relationship Id="rId160" Type="http://schemas.openxmlformats.org/officeDocument/2006/relationships/customXml" Target="../ink/ink2298.xml"/><Relationship Id="rId216" Type="http://schemas.openxmlformats.org/officeDocument/2006/relationships/customXml" Target="../ink/ink2326.xml"/><Relationship Id="rId258" Type="http://schemas.openxmlformats.org/officeDocument/2006/relationships/customXml" Target="../ink/ink2347.xml"/><Relationship Id="rId22" Type="http://schemas.openxmlformats.org/officeDocument/2006/relationships/customXml" Target="../ink/ink2229.xml"/><Relationship Id="rId64" Type="http://schemas.openxmlformats.org/officeDocument/2006/relationships/customXml" Target="../ink/ink2250.xml"/><Relationship Id="rId118" Type="http://schemas.openxmlformats.org/officeDocument/2006/relationships/customXml" Target="../ink/ink2277.xml"/><Relationship Id="rId325" Type="http://schemas.openxmlformats.org/officeDocument/2006/relationships/image" Target="../media/image2325.png"/><Relationship Id="rId367" Type="http://schemas.openxmlformats.org/officeDocument/2006/relationships/image" Target="../media/image2346.png"/><Relationship Id="rId171" Type="http://schemas.openxmlformats.org/officeDocument/2006/relationships/image" Target="../media/image2248.png"/><Relationship Id="rId227" Type="http://schemas.openxmlformats.org/officeDocument/2006/relationships/image" Target="../media/image2276.png"/><Relationship Id="rId269" Type="http://schemas.openxmlformats.org/officeDocument/2006/relationships/image" Target="../media/image2297.png"/><Relationship Id="rId33" Type="http://schemas.openxmlformats.org/officeDocument/2006/relationships/image" Target="../media/image2183.png"/><Relationship Id="rId129" Type="http://schemas.openxmlformats.org/officeDocument/2006/relationships/image" Target="../media/image2228.png"/><Relationship Id="rId280" Type="http://schemas.openxmlformats.org/officeDocument/2006/relationships/customXml" Target="../ink/ink2358.xml"/><Relationship Id="rId336" Type="http://schemas.openxmlformats.org/officeDocument/2006/relationships/customXml" Target="../ink/ink2386.xml"/><Relationship Id="rId75" Type="http://schemas.openxmlformats.org/officeDocument/2006/relationships/image" Target="../media/image183.png"/><Relationship Id="rId140" Type="http://schemas.openxmlformats.org/officeDocument/2006/relationships/customXml" Target="../ink/ink2288.xml"/><Relationship Id="rId182" Type="http://schemas.openxmlformats.org/officeDocument/2006/relationships/customXml" Target="../ink/ink2309.xml"/><Relationship Id="rId378" Type="http://schemas.openxmlformats.org/officeDocument/2006/relationships/image" Target="../media/image2351.png"/><Relationship Id="rId403" Type="http://schemas.openxmlformats.org/officeDocument/2006/relationships/image" Target="../media/image2362.png"/><Relationship Id="rId6" Type="http://schemas.openxmlformats.org/officeDocument/2006/relationships/customXml" Target="../ink/ink2221.xml"/><Relationship Id="rId238" Type="http://schemas.openxmlformats.org/officeDocument/2006/relationships/customXml" Target="../ink/ink2337.xml"/><Relationship Id="rId291" Type="http://schemas.openxmlformats.org/officeDocument/2006/relationships/image" Target="../media/image2308.png"/><Relationship Id="rId305" Type="http://schemas.openxmlformats.org/officeDocument/2006/relationships/image" Target="../media/image2315.png"/><Relationship Id="rId347" Type="http://schemas.openxmlformats.org/officeDocument/2006/relationships/image" Target="../media/image2336.png"/><Relationship Id="rId44" Type="http://schemas.openxmlformats.org/officeDocument/2006/relationships/customXml" Target="../ink/ink2240.xml"/><Relationship Id="rId86" Type="http://schemas.openxmlformats.org/officeDocument/2006/relationships/customXml" Target="../ink/ink2261.xml"/><Relationship Id="rId151" Type="http://schemas.openxmlformats.org/officeDocument/2006/relationships/image" Target="../media/image2238.png"/><Relationship Id="rId389" Type="http://schemas.openxmlformats.org/officeDocument/2006/relationships/customXml" Target="../ink/ink2413.xml"/><Relationship Id="rId193" Type="http://schemas.openxmlformats.org/officeDocument/2006/relationships/image" Target="../media/image2259.png"/><Relationship Id="rId207" Type="http://schemas.openxmlformats.org/officeDocument/2006/relationships/image" Target="../media/image2266.png"/><Relationship Id="rId249" Type="http://schemas.openxmlformats.org/officeDocument/2006/relationships/image" Target="../media/image2287.png"/><Relationship Id="rId13" Type="http://schemas.openxmlformats.org/officeDocument/2006/relationships/image" Target="../media/image2173.png"/><Relationship Id="rId109" Type="http://schemas.openxmlformats.org/officeDocument/2006/relationships/image" Target="../media/image2218.png"/><Relationship Id="rId260" Type="http://schemas.openxmlformats.org/officeDocument/2006/relationships/customXml" Target="../ink/ink2348.xml"/><Relationship Id="rId316" Type="http://schemas.openxmlformats.org/officeDocument/2006/relationships/customXml" Target="../ink/ink2376.xml"/><Relationship Id="rId55" Type="http://schemas.openxmlformats.org/officeDocument/2006/relationships/image" Target="../media/image2194.png"/><Relationship Id="rId97" Type="http://schemas.openxmlformats.org/officeDocument/2006/relationships/image" Target="../media/image2213.png"/><Relationship Id="rId120" Type="http://schemas.openxmlformats.org/officeDocument/2006/relationships/customXml" Target="../ink/ink2278.xml"/><Relationship Id="rId358" Type="http://schemas.openxmlformats.org/officeDocument/2006/relationships/customXml" Target="../ink/ink2397.xml"/><Relationship Id="rId162" Type="http://schemas.openxmlformats.org/officeDocument/2006/relationships/customXml" Target="../ink/ink2299.xml"/><Relationship Id="rId218" Type="http://schemas.openxmlformats.org/officeDocument/2006/relationships/customXml" Target="../ink/ink2327.xml"/><Relationship Id="rId271" Type="http://schemas.openxmlformats.org/officeDocument/2006/relationships/image" Target="../media/image2298.png"/><Relationship Id="rId24" Type="http://schemas.openxmlformats.org/officeDocument/2006/relationships/customXml" Target="../ink/ink2230.xml"/><Relationship Id="rId66" Type="http://schemas.openxmlformats.org/officeDocument/2006/relationships/customXml" Target="../ink/ink2251.xml"/><Relationship Id="rId131" Type="http://schemas.openxmlformats.org/officeDocument/2006/relationships/image" Target="../media/image2229.png"/><Relationship Id="rId327" Type="http://schemas.openxmlformats.org/officeDocument/2006/relationships/image" Target="../media/image2326.png"/><Relationship Id="rId369" Type="http://schemas.openxmlformats.org/officeDocument/2006/relationships/image" Target="../media/image2347.png"/><Relationship Id="rId173" Type="http://schemas.openxmlformats.org/officeDocument/2006/relationships/image" Target="../media/image2249.png"/><Relationship Id="rId229" Type="http://schemas.openxmlformats.org/officeDocument/2006/relationships/image" Target="../media/image2277.png"/><Relationship Id="rId380" Type="http://schemas.openxmlformats.org/officeDocument/2006/relationships/image" Target="../media/image2352.png"/><Relationship Id="rId240" Type="http://schemas.openxmlformats.org/officeDocument/2006/relationships/customXml" Target="../ink/ink2338.xml"/><Relationship Id="rId35" Type="http://schemas.openxmlformats.org/officeDocument/2006/relationships/image" Target="../media/image2184.png"/><Relationship Id="rId77" Type="http://schemas.openxmlformats.org/officeDocument/2006/relationships/image" Target="../media/image2203.png"/><Relationship Id="rId100" Type="http://schemas.openxmlformats.org/officeDocument/2006/relationships/customXml" Target="../ink/ink2268.xml"/><Relationship Id="rId282" Type="http://schemas.openxmlformats.org/officeDocument/2006/relationships/customXml" Target="../ink/ink2359.xml"/><Relationship Id="rId338" Type="http://schemas.openxmlformats.org/officeDocument/2006/relationships/customXml" Target="../ink/ink2387.xml"/><Relationship Id="rId8" Type="http://schemas.openxmlformats.org/officeDocument/2006/relationships/customXml" Target="../ink/ink2222.xml"/><Relationship Id="rId142" Type="http://schemas.openxmlformats.org/officeDocument/2006/relationships/customXml" Target="../ink/ink2289.xml"/><Relationship Id="rId184" Type="http://schemas.openxmlformats.org/officeDocument/2006/relationships/customXml" Target="../ink/ink2310.xml"/><Relationship Id="rId391" Type="http://schemas.openxmlformats.org/officeDocument/2006/relationships/image" Target="../media/image2356.png"/><Relationship Id="rId405" Type="http://schemas.openxmlformats.org/officeDocument/2006/relationships/image" Target="../media/image14.png"/><Relationship Id="rId251" Type="http://schemas.openxmlformats.org/officeDocument/2006/relationships/image" Target="../media/image2288.png"/><Relationship Id="rId46" Type="http://schemas.openxmlformats.org/officeDocument/2006/relationships/customXml" Target="../ink/ink2241.xml"/><Relationship Id="rId293" Type="http://schemas.openxmlformats.org/officeDocument/2006/relationships/image" Target="../media/image2309.png"/><Relationship Id="rId307" Type="http://schemas.openxmlformats.org/officeDocument/2006/relationships/image" Target="../media/image2316.png"/><Relationship Id="rId349" Type="http://schemas.openxmlformats.org/officeDocument/2006/relationships/image" Target="../media/image2337.png"/><Relationship Id="rId88" Type="http://schemas.openxmlformats.org/officeDocument/2006/relationships/customXml" Target="../ink/ink2262.xml"/><Relationship Id="rId111" Type="http://schemas.openxmlformats.org/officeDocument/2006/relationships/image" Target="../media/image2219.png"/><Relationship Id="rId153" Type="http://schemas.openxmlformats.org/officeDocument/2006/relationships/image" Target="../media/image2239.png"/><Relationship Id="rId195" Type="http://schemas.openxmlformats.org/officeDocument/2006/relationships/image" Target="../media/image2260.png"/><Relationship Id="rId209" Type="http://schemas.openxmlformats.org/officeDocument/2006/relationships/image" Target="../media/image2267.png"/><Relationship Id="rId360" Type="http://schemas.openxmlformats.org/officeDocument/2006/relationships/customXml" Target="../ink/ink2398.xml"/><Relationship Id="rId220" Type="http://schemas.openxmlformats.org/officeDocument/2006/relationships/customXml" Target="../ink/ink2328.xml"/><Relationship Id="rId15" Type="http://schemas.openxmlformats.org/officeDocument/2006/relationships/image" Target="../media/image2174.png"/><Relationship Id="rId57" Type="http://schemas.openxmlformats.org/officeDocument/2006/relationships/image" Target="../media/image2195.png"/><Relationship Id="rId262" Type="http://schemas.openxmlformats.org/officeDocument/2006/relationships/customXml" Target="../ink/ink2349.xml"/><Relationship Id="rId318" Type="http://schemas.openxmlformats.org/officeDocument/2006/relationships/customXml" Target="../ink/ink2377.xml"/><Relationship Id="rId99" Type="http://schemas.openxmlformats.org/officeDocument/2006/relationships/image" Target="../media/image2214.png"/><Relationship Id="rId122" Type="http://schemas.openxmlformats.org/officeDocument/2006/relationships/customXml" Target="../ink/ink2279.xml"/><Relationship Id="rId164" Type="http://schemas.openxmlformats.org/officeDocument/2006/relationships/customXml" Target="../ink/ink2300.xml"/><Relationship Id="rId371" Type="http://schemas.openxmlformats.org/officeDocument/2006/relationships/image" Target="../media/image2348.png"/><Relationship Id="rId26" Type="http://schemas.openxmlformats.org/officeDocument/2006/relationships/customXml" Target="../ink/ink2231.xml"/><Relationship Id="rId231" Type="http://schemas.openxmlformats.org/officeDocument/2006/relationships/image" Target="../media/image2278.png"/><Relationship Id="rId273" Type="http://schemas.openxmlformats.org/officeDocument/2006/relationships/image" Target="../media/image2299.png"/><Relationship Id="rId329" Type="http://schemas.openxmlformats.org/officeDocument/2006/relationships/image" Target="../media/image2327.png"/><Relationship Id="rId68" Type="http://schemas.openxmlformats.org/officeDocument/2006/relationships/customXml" Target="../ink/ink2252.xml"/><Relationship Id="rId133" Type="http://schemas.openxmlformats.org/officeDocument/2006/relationships/image" Target="../media/image2230.png"/><Relationship Id="rId175" Type="http://schemas.openxmlformats.org/officeDocument/2006/relationships/image" Target="../media/image2250.png"/><Relationship Id="rId340" Type="http://schemas.openxmlformats.org/officeDocument/2006/relationships/customXml" Target="../ink/ink2388.xml"/><Relationship Id="rId200" Type="http://schemas.openxmlformats.org/officeDocument/2006/relationships/customXml" Target="../ink/ink2318.xml"/><Relationship Id="rId382" Type="http://schemas.openxmlformats.org/officeDocument/2006/relationships/image" Target="../media/image2353.png"/><Relationship Id="rId242" Type="http://schemas.openxmlformats.org/officeDocument/2006/relationships/customXml" Target="../ink/ink2339.xml"/><Relationship Id="rId284" Type="http://schemas.openxmlformats.org/officeDocument/2006/relationships/customXml" Target="../ink/ink2360.xml"/><Relationship Id="rId37" Type="http://schemas.openxmlformats.org/officeDocument/2006/relationships/image" Target="../media/image2185.png"/><Relationship Id="rId79" Type="http://schemas.openxmlformats.org/officeDocument/2006/relationships/image" Target="../media/image2204.png"/><Relationship Id="rId102" Type="http://schemas.openxmlformats.org/officeDocument/2006/relationships/customXml" Target="../ink/ink2269.xml"/><Relationship Id="rId144" Type="http://schemas.openxmlformats.org/officeDocument/2006/relationships/customXml" Target="../ink/ink2290.xml"/><Relationship Id="rId90" Type="http://schemas.openxmlformats.org/officeDocument/2006/relationships/customXml" Target="../ink/ink2263.xml"/><Relationship Id="rId186" Type="http://schemas.openxmlformats.org/officeDocument/2006/relationships/customXml" Target="../ink/ink2311.xml"/><Relationship Id="rId351" Type="http://schemas.openxmlformats.org/officeDocument/2006/relationships/image" Target="../media/image2338.png"/><Relationship Id="rId393" Type="http://schemas.openxmlformats.org/officeDocument/2006/relationships/image" Target="../media/image235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9.png"/><Relationship Id="rId21" Type="http://schemas.openxmlformats.org/officeDocument/2006/relationships/image" Target="../media/image2372.png"/><Relationship Id="rId324" Type="http://schemas.openxmlformats.org/officeDocument/2006/relationships/customXml" Target="../ink/ink2583.xml"/><Relationship Id="rId531" Type="http://schemas.openxmlformats.org/officeDocument/2006/relationships/image" Target="../media/image2624.png"/><Relationship Id="rId170" Type="http://schemas.openxmlformats.org/officeDocument/2006/relationships/customXml" Target="../ink/ink2506.xml"/><Relationship Id="rId268" Type="http://schemas.openxmlformats.org/officeDocument/2006/relationships/customXml" Target="../ink/ink2555.xml"/><Relationship Id="rId475" Type="http://schemas.openxmlformats.org/officeDocument/2006/relationships/image" Target="../media/image2596.png"/><Relationship Id="rId32" Type="http://schemas.openxmlformats.org/officeDocument/2006/relationships/customXml" Target="../ink/ink2437.xml"/><Relationship Id="rId128" Type="http://schemas.openxmlformats.org/officeDocument/2006/relationships/customXml" Target="../ink/ink2485.xml"/><Relationship Id="rId335" Type="http://schemas.openxmlformats.org/officeDocument/2006/relationships/image" Target="../media/image2527.png"/><Relationship Id="rId542" Type="http://schemas.openxmlformats.org/officeDocument/2006/relationships/customXml" Target="../ink/ink2692.xml"/><Relationship Id="rId181" Type="http://schemas.openxmlformats.org/officeDocument/2006/relationships/image" Target="../media/image2451.png"/><Relationship Id="rId402" Type="http://schemas.openxmlformats.org/officeDocument/2006/relationships/customXml" Target="../ink/ink2622.xml"/><Relationship Id="rId279" Type="http://schemas.openxmlformats.org/officeDocument/2006/relationships/image" Target="../media/image2499.png"/><Relationship Id="rId486" Type="http://schemas.openxmlformats.org/officeDocument/2006/relationships/customXml" Target="../ink/ink2664.xml"/><Relationship Id="rId43" Type="http://schemas.openxmlformats.org/officeDocument/2006/relationships/image" Target="../media/image2383.png"/><Relationship Id="rId139" Type="http://schemas.openxmlformats.org/officeDocument/2006/relationships/image" Target="../media/image2430.png"/><Relationship Id="rId346" Type="http://schemas.openxmlformats.org/officeDocument/2006/relationships/customXml" Target="../ink/ink2594.xml"/><Relationship Id="rId553" Type="http://schemas.openxmlformats.org/officeDocument/2006/relationships/image" Target="../media/image2635.png"/><Relationship Id="rId192" Type="http://schemas.openxmlformats.org/officeDocument/2006/relationships/customXml" Target="../ink/ink2517.xml"/><Relationship Id="rId206" Type="http://schemas.openxmlformats.org/officeDocument/2006/relationships/customXml" Target="../ink/ink2524.xml"/><Relationship Id="rId413" Type="http://schemas.openxmlformats.org/officeDocument/2006/relationships/image" Target="../media/image2565.png"/><Relationship Id="rId497" Type="http://schemas.openxmlformats.org/officeDocument/2006/relationships/image" Target="../media/image2607.png"/><Relationship Id="rId357" Type="http://schemas.openxmlformats.org/officeDocument/2006/relationships/image" Target="../media/image2537.png"/><Relationship Id="rId54" Type="http://schemas.openxmlformats.org/officeDocument/2006/relationships/customXml" Target="../ink/ink2448.xml"/><Relationship Id="rId217" Type="http://schemas.openxmlformats.org/officeDocument/2006/relationships/image" Target="../media/image2469.png"/><Relationship Id="rId564" Type="http://schemas.openxmlformats.org/officeDocument/2006/relationships/customXml" Target="../ink/ink2703.xml"/><Relationship Id="rId424" Type="http://schemas.openxmlformats.org/officeDocument/2006/relationships/customXml" Target="../ink/ink2633.xml"/><Relationship Id="rId270" Type="http://schemas.openxmlformats.org/officeDocument/2006/relationships/customXml" Target="../ink/ink2556.xml"/><Relationship Id="rId65" Type="http://schemas.openxmlformats.org/officeDocument/2006/relationships/image" Target="../media/image2394.png"/><Relationship Id="rId130" Type="http://schemas.openxmlformats.org/officeDocument/2006/relationships/customXml" Target="../ink/ink2486.xml"/><Relationship Id="rId368" Type="http://schemas.openxmlformats.org/officeDocument/2006/relationships/customXml" Target="../ink/ink2605.xml"/><Relationship Id="rId228" Type="http://schemas.openxmlformats.org/officeDocument/2006/relationships/customXml" Target="../ink/ink2535.xml"/><Relationship Id="rId435" Type="http://schemas.openxmlformats.org/officeDocument/2006/relationships/image" Target="../media/image2576.png"/><Relationship Id="rId281" Type="http://schemas.openxmlformats.org/officeDocument/2006/relationships/image" Target="../media/image2500.png"/><Relationship Id="rId502" Type="http://schemas.openxmlformats.org/officeDocument/2006/relationships/customXml" Target="../ink/ink2672.xml"/><Relationship Id="rId76" Type="http://schemas.openxmlformats.org/officeDocument/2006/relationships/customXml" Target="../ink/ink2459.xml"/><Relationship Id="rId141" Type="http://schemas.openxmlformats.org/officeDocument/2006/relationships/image" Target="../media/image2431.png"/><Relationship Id="rId379" Type="http://schemas.openxmlformats.org/officeDocument/2006/relationships/image" Target="../media/image2548.png"/><Relationship Id="rId586" Type="http://schemas.openxmlformats.org/officeDocument/2006/relationships/customXml" Target="../ink/ink2712.xml"/><Relationship Id="rId7" Type="http://schemas.openxmlformats.org/officeDocument/2006/relationships/image" Target="../media/image2365.png"/><Relationship Id="rId239" Type="http://schemas.openxmlformats.org/officeDocument/2006/relationships/image" Target="../media/image2480.png"/><Relationship Id="rId446" Type="http://schemas.openxmlformats.org/officeDocument/2006/relationships/customXml" Target="../ink/ink2644.xml"/><Relationship Id="rId292" Type="http://schemas.openxmlformats.org/officeDocument/2006/relationships/customXml" Target="../ink/ink2567.xml"/><Relationship Id="rId306" Type="http://schemas.openxmlformats.org/officeDocument/2006/relationships/customXml" Target="../ink/ink2574.xml"/><Relationship Id="rId45" Type="http://schemas.openxmlformats.org/officeDocument/2006/relationships/image" Target="../media/image2384.png"/><Relationship Id="rId87" Type="http://schemas.openxmlformats.org/officeDocument/2006/relationships/image" Target="../media/image2405.png"/><Relationship Id="rId110" Type="http://schemas.openxmlformats.org/officeDocument/2006/relationships/customXml" Target="../ink/ink2476.xml"/><Relationship Id="rId348" Type="http://schemas.openxmlformats.org/officeDocument/2006/relationships/customXml" Target="../ink/ink2595.xml"/><Relationship Id="rId513" Type="http://schemas.openxmlformats.org/officeDocument/2006/relationships/image" Target="../media/image2615.png"/><Relationship Id="rId555" Type="http://schemas.openxmlformats.org/officeDocument/2006/relationships/image" Target="../media/image2636.png"/><Relationship Id="rId152" Type="http://schemas.openxmlformats.org/officeDocument/2006/relationships/customXml" Target="../ink/ink2497.xml"/><Relationship Id="rId194" Type="http://schemas.openxmlformats.org/officeDocument/2006/relationships/customXml" Target="../ink/ink2518.xml"/><Relationship Id="rId208" Type="http://schemas.openxmlformats.org/officeDocument/2006/relationships/customXml" Target="../ink/ink2525.xml"/><Relationship Id="rId415" Type="http://schemas.openxmlformats.org/officeDocument/2006/relationships/image" Target="../media/image2566.png"/><Relationship Id="rId457" Type="http://schemas.openxmlformats.org/officeDocument/2006/relationships/image" Target="../media/image2587.png"/><Relationship Id="rId261" Type="http://schemas.openxmlformats.org/officeDocument/2006/relationships/image" Target="../media/image2491.png"/><Relationship Id="rId499" Type="http://schemas.openxmlformats.org/officeDocument/2006/relationships/image" Target="../media/image2608.png"/><Relationship Id="rId14" Type="http://schemas.openxmlformats.org/officeDocument/2006/relationships/customXml" Target="../ink/ink2428.xml"/><Relationship Id="rId56" Type="http://schemas.openxmlformats.org/officeDocument/2006/relationships/customXml" Target="../ink/ink2449.xml"/><Relationship Id="rId317" Type="http://schemas.openxmlformats.org/officeDocument/2006/relationships/image" Target="../media/image2518.png"/><Relationship Id="rId359" Type="http://schemas.openxmlformats.org/officeDocument/2006/relationships/image" Target="../media/image2538.png"/><Relationship Id="rId524" Type="http://schemas.openxmlformats.org/officeDocument/2006/relationships/customXml" Target="../ink/ink2683.xml"/><Relationship Id="rId566" Type="http://schemas.openxmlformats.org/officeDocument/2006/relationships/customXml" Target="../ink/ink2704.xml"/><Relationship Id="rId98" Type="http://schemas.openxmlformats.org/officeDocument/2006/relationships/customXml" Target="../ink/ink2470.xml"/><Relationship Id="rId121" Type="http://schemas.openxmlformats.org/officeDocument/2006/relationships/image" Target="../media/image2421.png"/><Relationship Id="rId163" Type="http://schemas.openxmlformats.org/officeDocument/2006/relationships/image" Target="../media/image2442.png"/><Relationship Id="rId219" Type="http://schemas.openxmlformats.org/officeDocument/2006/relationships/image" Target="../media/image2470.png"/><Relationship Id="rId370" Type="http://schemas.openxmlformats.org/officeDocument/2006/relationships/customXml" Target="../ink/ink2606.xml"/><Relationship Id="rId426" Type="http://schemas.openxmlformats.org/officeDocument/2006/relationships/customXml" Target="../ink/ink2634.xml"/><Relationship Id="rId230" Type="http://schemas.openxmlformats.org/officeDocument/2006/relationships/customXml" Target="../ink/ink2536.xml"/><Relationship Id="rId468" Type="http://schemas.openxmlformats.org/officeDocument/2006/relationships/customXml" Target="../ink/ink2655.xml"/><Relationship Id="rId25" Type="http://schemas.openxmlformats.org/officeDocument/2006/relationships/image" Target="../media/image2374.png"/><Relationship Id="rId67" Type="http://schemas.openxmlformats.org/officeDocument/2006/relationships/image" Target="../media/image2395.png"/><Relationship Id="rId272" Type="http://schemas.openxmlformats.org/officeDocument/2006/relationships/customXml" Target="../ink/ink2557.xml"/><Relationship Id="rId328" Type="http://schemas.openxmlformats.org/officeDocument/2006/relationships/customXml" Target="../ink/ink2585.xml"/><Relationship Id="rId535" Type="http://schemas.openxmlformats.org/officeDocument/2006/relationships/image" Target="../media/image2626.png"/><Relationship Id="rId132" Type="http://schemas.openxmlformats.org/officeDocument/2006/relationships/customXml" Target="../ink/ink2487.xml"/><Relationship Id="rId174" Type="http://schemas.openxmlformats.org/officeDocument/2006/relationships/customXml" Target="../ink/ink2508.xml"/><Relationship Id="rId381" Type="http://schemas.openxmlformats.org/officeDocument/2006/relationships/image" Target="../media/image2549.png"/><Relationship Id="rId241" Type="http://schemas.openxmlformats.org/officeDocument/2006/relationships/image" Target="../media/image2481.png"/><Relationship Id="rId437" Type="http://schemas.openxmlformats.org/officeDocument/2006/relationships/image" Target="../media/image2577.png"/><Relationship Id="rId479" Type="http://schemas.openxmlformats.org/officeDocument/2006/relationships/image" Target="../media/image2598.png"/><Relationship Id="rId36" Type="http://schemas.openxmlformats.org/officeDocument/2006/relationships/customXml" Target="../ink/ink2439.xml"/><Relationship Id="rId283" Type="http://schemas.openxmlformats.org/officeDocument/2006/relationships/image" Target="../media/image2501.png"/><Relationship Id="rId339" Type="http://schemas.openxmlformats.org/officeDocument/2006/relationships/image" Target="../media/image1035.png"/><Relationship Id="rId490" Type="http://schemas.openxmlformats.org/officeDocument/2006/relationships/customXml" Target="../ink/ink2666.xml"/><Relationship Id="rId504" Type="http://schemas.openxmlformats.org/officeDocument/2006/relationships/customXml" Target="../ink/ink2673.xml"/><Relationship Id="rId546" Type="http://schemas.openxmlformats.org/officeDocument/2006/relationships/customXml" Target="../ink/ink2694.xml"/><Relationship Id="rId78" Type="http://schemas.openxmlformats.org/officeDocument/2006/relationships/customXml" Target="../ink/ink2460.xml"/><Relationship Id="rId101" Type="http://schemas.openxmlformats.org/officeDocument/2006/relationships/image" Target="../media/image2412.png"/><Relationship Id="rId143" Type="http://schemas.openxmlformats.org/officeDocument/2006/relationships/image" Target="../media/image2432.png"/><Relationship Id="rId185" Type="http://schemas.openxmlformats.org/officeDocument/2006/relationships/image" Target="../media/image2453.png"/><Relationship Id="rId350" Type="http://schemas.openxmlformats.org/officeDocument/2006/relationships/customXml" Target="../ink/ink2596.xml"/><Relationship Id="rId406" Type="http://schemas.openxmlformats.org/officeDocument/2006/relationships/customXml" Target="../ink/ink2624.xml"/><Relationship Id="rId588" Type="http://schemas.openxmlformats.org/officeDocument/2006/relationships/customXml" Target="../ink/ink2713.xml"/><Relationship Id="rId9" Type="http://schemas.openxmlformats.org/officeDocument/2006/relationships/image" Target="../media/image2366.png"/><Relationship Id="rId210" Type="http://schemas.openxmlformats.org/officeDocument/2006/relationships/customXml" Target="../ink/ink2526.xml"/><Relationship Id="rId392" Type="http://schemas.openxmlformats.org/officeDocument/2006/relationships/customXml" Target="../ink/ink2617.xml"/><Relationship Id="rId448" Type="http://schemas.openxmlformats.org/officeDocument/2006/relationships/customXml" Target="../ink/ink2645.xml"/><Relationship Id="rId252" Type="http://schemas.openxmlformats.org/officeDocument/2006/relationships/customXml" Target="../ink/ink2547.xml"/><Relationship Id="rId294" Type="http://schemas.openxmlformats.org/officeDocument/2006/relationships/customXml" Target="../ink/ink2568.xml"/><Relationship Id="rId308" Type="http://schemas.openxmlformats.org/officeDocument/2006/relationships/customXml" Target="../ink/ink2575.xml"/><Relationship Id="rId515" Type="http://schemas.openxmlformats.org/officeDocument/2006/relationships/image" Target="../media/image2616.png"/><Relationship Id="rId47" Type="http://schemas.openxmlformats.org/officeDocument/2006/relationships/image" Target="../media/image2385.png"/><Relationship Id="rId89" Type="http://schemas.openxmlformats.org/officeDocument/2006/relationships/image" Target="../media/image2406.png"/><Relationship Id="rId112" Type="http://schemas.openxmlformats.org/officeDocument/2006/relationships/customXml" Target="../ink/ink2477.xml"/><Relationship Id="rId154" Type="http://schemas.openxmlformats.org/officeDocument/2006/relationships/customXml" Target="../ink/ink2498.xml"/><Relationship Id="rId361" Type="http://schemas.openxmlformats.org/officeDocument/2006/relationships/image" Target="../media/image2539.png"/><Relationship Id="rId557" Type="http://schemas.openxmlformats.org/officeDocument/2006/relationships/image" Target="../media/image2637.png"/><Relationship Id="rId196" Type="http://schemas.openxmlformats.org/officeDocument/2006/relationships/customXml" Target="../ink/ink2519.xml"/><Relationship Id="rId417" Type="http://schemas.openxmlformats.org/officeDocument/2006/relationships/image" Target="../media/image2567.png"/><Relationship Id="rId459" Type="http://schemas.openxmlformats.org/officeDocument/2006/relationships/image" Target="../media/image2588.png"/><Relationship Id="rId16" Type="http://schemas.openxmlformats.org/officeDocument/2006/relationships/customXml" Target="../ink/ink2429.xml"/><Relationship Id="rId221" Type="http://schemas.openxmlformats.org/officeDocument/2006/relationships/image" Target="../media/image2471.png"/><Relationship Id="rId263" Type="http://schemas.openxmlformats.org/officeDocument/2006/relationships/image" Target="../media/image484.png"/><Relationship Id="rId319" Type="http://schemas.openxmlformats.org/officeDocument/2006/relationships/image" Target="../media/image2519.png"/><Relationship Id="rId470" Type="http://schemas.openxmlformats.org/officeDocument/2006/relationships/customXml" Target="../ink/ink2656.xml"/><Relationship Id="rId526" Type="http://schemas.openxmlformats.org/officeDocument/2006/relationships/customXml" Target="../ink/ink2684.xml"/><Relationship Id="rId58" Type="http://schemas.openxmlformats.org/officeDocument/2006/relationships/customXml" Target="../ink/ink2450.xml"/><Relationship Id="rId123" Type="http://schemas.openxmlformats.org/officeDocument/2006/relationships/image" Target="../media/image2422.png"/><Relationship Id="rId330" Type="http://schemas.openxmlformats.org/officeDocument/2006/relationships/customXml" Target="../ink/ink2586.xml"/><Relationship Id="rId568" Type="http://schemas.openxmlformats.org/officeDocument/2006/relationships/customXml" Target="../ink/ink2705.xml"/><Relationship Id="rId165" Type="http://schemas.openxmlformats.org/officeDocument/2006/relationships/image" Target="../media/image2443.png"/><Relationship Id="rId372" Type="http://schemas.openxmlformats.org/officeDocument/2006/relationships/customXml" Target="../ink/ink2607.xml"/><Relationship Id="rId428" Type="http://schemas.openxmlformats.org/officeDocument/2006/relationships/customXml" Target="../ink/ink2635.xml"/><Relationship Id="rId232" Type="http://schemas.openxmlformats.org/officeDocument/2006/relationships/customXml" Target="../ink/ink2537.xml"/><Relationship Id="rId274" Type="http://schemas.openxmlformats.org/officeDocument/2006/relationships/customXml" Target="../ink/ink2558.xml"/><Relationship Id="rId481" Type="http://schemas.openxmlformats.org/officeDocument/2006/relationships/image" Target="../media/image2599.png"/><Relationship Id="rId27" Type="http://schemas.openxmlformats.org/officeDocument/2006/relationships/image" Target="../media/image2375.png"/><Relationship Id="rId69" Type="http://schemas.openxmlformats.org/officeDocument/2006/relationships/image" Target="../media/image2396.png"/><Relationship Id="rId134" Type="http://schemas.openxmlformats.org/officeDocument/2006/relationships/customXml" Target="../ink/ink2488.xml"/><Relationship Id="rId537" Type="http://schemas.openxmlformats.org/officeDocument/2006/relationships/image" Target="../media/image2627.png"/><Relationship Id="rId579" Type="http://schemas.openxmlformats.org/officeDocument/2006/relationships/image" Target="../media/image2648.png"/><Relationship Id="rId80" Type="http://schemas.openxmlformats.org/officeDocument/2006/relationships/customXml" Target="../ink/ink2461.xml"/><Relationship Id="rId176" Type="http://schemas.openxmlformats.org/officeDocument/2006/relationships/customXml" Target="../ink/ink2509.xml"/><Relationship Id="rId341" Type="http://schemas.openxmlformats.org/officeDocument/2006/relationships/image" Target="../media/image2529.png"/><Relationship Id="rId383" Type="http://schemas.openxmlformats.org/officeDocument/2006/relationships/image" Target="../media/image2550.png"/><Relationship Id="rId439" Type="http://schemas.openxmlformats.org/officeDocument/2006/relationships/image" Target="../media/image2578.png"/><Relationship Id="rId590" Type="http://schemas.openxmlformats.org/officeDocument/2006/relationships/customXml" Target="../ink/ink2714.xml"/><Relationship Id="rId201" Type="http://schemas.openxmlformats.org/officeDocument/2006/relationships/image" Target="../media/image2461.png"/><Relationship Id="rId243" Type="http://schemas.openxmlformats.org/officeDocument/2006/relationships/image" Target="../media/image2482.png"/><Relationship Id="rId285" Type="http://schemas.openxmlformats.org/officeDocument/2006/relationships/image" Target="../media/image2502.png"/><Relationship Id="rId450" Type="http://schemas.openxmlformats.org/officeDocument/2006/relationships/customXml" Target="../ink/ink2646.xml"/><Relationship Id="rId506" Type="http://schemas.openxmlformats.org/officeDocument/2006/relationships/customXml" Target="../ink/ink2674.xml"/><Relationship Id="rId38" Type="http://schemas.openxmlformats.org/officeDocument/2006/relationships/customXml" Target="../ink/ink2440.xml"/><Relationship Id="rId103" Type="http://schemas.openxmlformats.org/officeDocument/2006/relationships/image" Target="../media/image2413.png"/><Relationship Id="rId310" Type="http://schemas.openxmlformats.org/officeDocument/2006/relationships/customXml" Target="../ink/ink2576.xml"/><Relationship Id="rId492" Type="http://schemas.openxmlformats.org/officeDocument/2006/relationships/customXml" Target="../ink/ink2667.xml"/><Relationship Id="rId548" Type="http://schemas.openxmlformats.org/officeDocument/2006/relationships/customXml" Target="../ink/ink2695.xml"/><Relationship Id="rId91" Type="http://schemas.openxmlformats.org/officeDocument/2006/relationships/image" Target="../media/image2407.png"/><Relationship Id="rId145" Type="http://schemas.openxmlformats.org/officeDocument/2006/relationships/image" Target="../media/image2433.png"/><Relationship Id="rId187" Type="http://schemas.openxmlformats.org/officeDocument/2006/relationships/image" Target="../media/image2454.png"/><Relationship Id="rId352" Type="http://schemas.openxmlformats.org/officeDocument/2006/relationships/customXml" Target="../ink/ink2597.xml"/><Relationship Id="rId394" Type="http://schemas.openxmlformats.org/officeDocument/2006/relationships/customXml" Target="../ink/ink2618.xml"/><Relationship Id="rId408" Type="http://schemas.openxmlformats.org/officeDocument/2006/relationships/customXml" Target="../ink/ink2625.xml"/><Relationship Id="rId212" Type="http://schemas.openxmlformats.org/officeDocument/2006/relationships/customXml" Target="../ink/ink2527.xml"/><Relationship Id="rId254" Type="http://schemas.openxmlformats.org/officeDocument/2006/relationships/customXml" Target="../ink/ink2548.xml"/><Relationship Id="rId49" Type="http://schemas.openxmlformats.org/officeDocument/2006/relationships/image" Target="../media/image2386.png"/><Relationship Id="rId114" Type="http://schemas.openxmlformats.org/officeDocument/2006/relationships/customXml" Target="../ink/ink2478.xml"/><Relationship Id="rId296" Type="http://schemas.openxmlformats.org/officeDocument/2006/relationships/customXml" Target="../ink/ink2569.xml"/><Relationship Id="rId461" Type="http://schemas.openxmlformats.org/officeDocument/2006/relationships/image" Target="../media/image2589.png"/><Relationship Id="rId517" Type="http://schemas.openxmlformats.org/officeDocument/2006/relationships/image" Target="../media/image2617.png"/><Relationship Id="rId559" Type="http://schemas.openxmlformats.org/officeDocument/2006/relationships/image" Target="../media/image2638.png"/><Relationship Id="rId60" Type="http://schemas.openxmlformats.org/officeDocument/2006/relationships/customXml" Target="../ink/ink2451.xml"/><Relationship Id="rId156" Type="http://schemas.openxmlformats.org/officeDocument/2006/relationships/customXml" Target="../ink/ink2499.xml"/><Relationship Id="rId198" Type="http://schemas.openxmlformats.org/officeDocument/2006/relationships/customXml" Target="../ink/ink2520.xml"/><Relationship Id="rId321" Type="http://schemas.openxmlformats.org/officeDocument/2006/relationships/image" Target="../media/image2520.png"/><Relationship Id="rId363" Type="http://schemas.openxmlformats.org/officeDocument/2006/relationships/image" Target="../media/image2540.png"/><Relationship Id="rId419" Type="http://schemas.openxmlformats.org/officeDocument/2006/relationships/image" Target="../media/image2568.png"/><Relationship Id="rId570" Type="http://schemas.openxmlformats.org/officeDocument/2006/relationships/customXml" Target="../ink/ink2706.xml"/><Relationship Id="rId223" Type="http://schemas.openxmlformats.org/officeDocument/2006/relationships/image" Target="../media/image2472.png"/><Relationship Id="rId430" Type="http://schemas.openxmlformats.org/officeDocument/2006/relationships/customXml" Target="../ink/ink2636.xml"/><Relationship Id="rId18" Type="http://schemas.openxmlformats.org/officeDocument/2006/relationships/customXml" Target="../ink/ink2430.xml"/><Relationship Id="rId265" Type="http://schemas.openxmlformats.org/officeDocument/2006/relationships/image" Target="../media/image2492.png"/><Relationship Id="rId472" Type="http://schemas.openxmlformats.org/officeDocument/2006/relationships/customXml" Target="../ink/ink2657.xml"/><Relationship Id="rId528" Type="http://schemas.openxmlformats.org/officeDocument/2006/relationships/customXml" Target="../ink/ink2685.xml"/><Relationship Id="rId125" Type="http://schemas.openxmlformats.org/officeDocument/2006/relationships/image" Target="../media/image2423.png"/><Relationship Id="rId167" Type="http://schemas.openxmlformats.org/officeDocument/2006/relationships/image" Target="../media/image2444.png"/><Relationship Id="rId332" Type="http://schemas.openxmlformats.org/officeDocument/2006/relationships/customXml" Target="../ink/ink2587.xml"/><Relationship Id="rId374" Type="http://schemas.openxmlformats.org/officeDocument/2006/relationships/customXml" Target="../ink/ink2608.xml"/><Relationship Id="rId581" Type="http://schemas.openxmlformats.org/officeDocument/2006/relationships/image" Target="../media/image2649.png"/><Relationship Id="rId71" Type="http://schemas.openxmlformats.org/officeDocument/2006/relationships/image" Target="../media/image2397.png"/><Relationship Id="rId234" Type="http://schemas.openxmlformats.org/officeDocument/2006/relationships/customXml" Target="../ink/ink2538.xml"/><Relationship Id="rId2" Type="http://schemas.openxmlformats.org/officeDocument/2006/relationships/customXml" Target="../ink/ink2422.xml"/><Relationship Id="rId29" Type="http://schemas.openxmlformats.org/officeDocument/2006/relationships/image" Target="../media/image2376.png"/><Relationship Id="rId276" Type="http://schemas.openxmlformats.org/officeDocument/2006/relationships/customXml" Target="../ink/ink2559.xml"/><Relationship Id="rId441" Type="http://schemas.openxmlformats.org/officeDocument/2006/relationships/image" Target="../media/image2579.png"/><Relationship Id="rId483" Type="http://schemas.openxmlformats.org/officeDocument/2006/relationships/image" Target="../media/image2600.png"/><Relationship Id="rId539" Type="http://schemas.openxmlformats.org/officeDocument/2006/relationships/image" Target="../media/image2628.png"/><Relationship Id="rId40" Type="http://schemas.openxmlformats.org/officeDocument/2006/relationships/customXml" Target="../ink/ink2441.xml"/><Relationship Id="rId136" Type="http://schemas.openxmlformats.org/officeDocument/2006/relationships/customXml" Target="../ink/ink2489.xml"/><Relationship Id="rId178" Type="http://schemas.openxmlformats.org/officeDocument/2006/relationships/customXml" Target="../ink/ink2510.xml"/><Relationship Id="rId301" Type="http://schemas.openxmlformats.org/officeDocument/2006/relationships/image" Target="../media/image2510.png"/><Relationship Id="rId343" Type="http://schemas.openxmlformats.org/officeDocument/2006/relationships/image" Target="../media/image2530.png"/><Relationship Id="rId550" Type="http://schemas.openxmlformats.org/officeDocument/2006/relationships/customXml" Target="../ink/ink2696.xml"/><Relationship Id="rId82" Type="http://schemas.openxmlformats.org/officeDocument/2006/relationships/customXml" Target="../ink/ink2462.xml"/><Relationship Id="rId203" Type="http://schemas.openxmlformats.org/officeDocument/2006/relationships/image" Target="../media/image2462.png"/><Relationship Id="rId385" Type="http://schemas.openxmlformats.org/officeDocument/2006/relationships/image" Target="../media/image2551.png"/><Relationship Id="rId592" Type="http://schemas.openxmlformats.org/officeDocument/2006/relationships/customXml" Target="../ink/ink2715.xml"/><Relationship Id="rId245" Type="http://schemas.openxmlformats.org/officeDocument/2006/relationships/image" Target="../media/image2483.png"/><Relationship Id="rId287" Type="http://schemas.openxmlformats.org/officeDocument/2006/relationships/image" Target="../media/image2503.png"/><Relationship Id="rId410" Type="http://schemas.openxmlformats.org/officeDocument/2006/relationships/customXml" Target="../ink/ink2626.xml"/><Relationship Id="rId452" Type="http://schemas.openxmlformats.org/officeDocument/2006/relationships/customXml" Target="../ink/ink2647.xml"/><Relationship Id="rId494" Type="http://schemas.openxmlformats.org/officeDocument/2006/relationships/customXml" Target="../ink/ink2668.xml"/><Relationship Id="rId508" Type="http://schemas.openxmlformats.org/officeDocument/2006/relationships/customXml" Target="../ink/ink2675.xml"/><Relationship Id="rId105" Type="http://schemas.openxmlformats.org/officeDocument/2006/relationships/image" Target="../media/image2414.png"/><Relationship Id="rId147" Type="http://schemas.openxmlformats.org/officeDocument/2006/relationships/image" Target="../media/image2434.png"/><Relationship Id="rId312" Type="http://schemas.openxmlformats.org/officeDocument/2006/relationships/customXml" Target="../ink/ink2577.xml"/><Relationship Id="rId354" Type="http://schemas.openxmlformats.org/officeDocument/2006/relationships/customXml" Target="../ink/ink2598.xml"/><Relationship Id="rId51" Type="http://schemas.openxmlformats.org/officeDocument/2006/relationships/image" Target="../media/image2387.png"/><Relationship Id="rId93" Type="http://schemas.openxmlformats.org/officeDocument/2006/relationships/image" Target="../media/image2408.png"/><Relationship Id="rId189" Type="http://schemas.openxmlformats.org/officeDocument/2006/relationships/image" Target="../media/image2455.png"/><Relationship Id="rId396" Type="http://schemas.openxmlformats.org/officeDocument/2006/relationships/customXml" Target="../ink/ink2619.xml"/><Relationship Id="rId561" Type="http://schemas.openxmlformats.org/officeDocument/2006/relationships/image" Target="../media/image2639.png"/><Relationship Id="rId214" Type="http://schemas.openxmlformats.org/officeDocument/2006/relationships/customXml" Target="../ink/ink2528.xml"/><Relationship Id="rId256" Type="http://schemas.openxmlformats.org/officeDocument/2006/relationships/customXml" Target="../ink/ink2549.xml"/><Relationship Id="rId298" Type="http://schemas.openxmlformats.org/officeDocument/2006/relationships/customXml" Target="../ink/ink2570.xml"/><Relationship Id="rId421" Type="http://schemas.openxmlformats.org/officeDocument/2006/relationships/image" Target="../media/image2569.png"/><Relationship Id="rId463" Type="http://schemas.openxmlformats.org/officeDocument/2006/relationships/image" Target="../media/image2590.png"/><Relationship Id="rId519" Type="http://schemas.openxmlformats.org/officeDocument/2006/relationships/image" Target="../media/image2618.png"/><Relationship Id="rId116" Type="http://schemas.openxmlformats.org/officeDocument/2006/relationships/customXml" Target="../ink/ink2479.xml"/><Relationship Id="rId158" Type="http://schemas.openxmlformats.org/officeDocument/2006/relationships/customXml" Target="../ink/ink2500.xml"/><Relationship Id="rId323" Type="http://schemas.openxmlformats.org/officeDocument/2006/relationships/image" Target="../media/image2521.png"/><Relationship Id="rId530" Type="http://schemas.openxmlformats.org/officeDocument/2006/relationships/customXml" Target="../ink/ink2686.xml"/><Relationship Id="rId20" Type="http://schemas.openxmlformats.org/officeDocument/2006/relationships/customXml" Target="../ink/ink2431.xml"/><Relationship Id="rId62" Type="http://schemas.openxmlformats.org/officeDocument/2006/relationships/customXml" Target="../ink/ink2452.xml"/><Relationship Id="rId365" Type="http://schemas.openxmlformats.org/officeDocument/2006/relationships/image" Target="../media/image2541.png"/><Relationship Id="rId572" Type="http://schemas.openxmlformats.org/officeDocument/2006/relationships/customXml" Target="../ink/ink2707.xml"/><Relationship Id="rId225" Type="http://schemas.openxmlformats.org/officeDocument/2006/relationships/image" Target="../media/image2473.png"/><Relationship Id="rId267" Type="http://schemas.openxmlformats.org/officeDocument/2006/relationships/image" Target="../media/image2493.png"/><Relationship Id="rId432" Type="http://schemas.openxmlformats.org/officeDocument/2006/relationships/customXml" Target="../ink/ink2637.xml"/><Relationship Id="rId474" Type="http://schemas.openxmlformats.org/officeDocument/2006/relationships/customXml" Target="../ink/ink2658.xml"/><Relationship Id="rId127" Type="http://schemas.openxmlformats.org/officeDocument/2006/relationships/image" Target="../media/image2424.png"/><Relationship Id="rId31" Type="http://schemas.openxmlformats.org/officeDocument/2006/relationships/image" Target="../media/image2377.png"/><Relationship Id="rId73" Type="http://schemas.openxmlformats.org/officeDocument/2006/relationships/image" Target="../media/image2398.png"/><Relationship Id="rId169" Type="http://schemas.openxmlformats.org/officeDocument/2006/relationships/image" Target="../media/image2445.png"/><Relationship Id="rId334" Type="http://schemas.openxmlformats.org/officeDocument/2006/relationships/customXml" Target="../ink/ink2588.xml"/><Relationship Id="rId376" Type="http://schemas.openxmlformats.org/officeDocument/2006/relationships/customXml" Target="../ink/ink2609.xml"/><Relationship Id="rId541" Type="http://schemas.openxmlformats.org/officeDocument/2006/relationships/image" Target="../media/image2629.png"/><Relationship Id="rId583" Type="http://schemas.openxmlformats.org/officeDocument/2006/relationships/image" Target="../media/image2650.png"/><Relationship Id="rId4" Type="http://schemas.openxmlformats.org/officeDocument/2006/relationships/customXml" Target="../ink/ink2423.xml"/><Relationship Id="rId180" Type="http://schemas.openxmlformats.org/officeDocument/2006/relationships/customXml" Target="../ink/ink2511.xml"/><Relationship Id="rId236" Type="http://schemas.openxmlformats.org/officeDocument/2006/relationships/customXml" Target="../ink/ink2539.xml"/><Relationship Id="rId278" Type="http://schemas.openxmlformats.org/officeDocument/2006/relationships/customXml" Target="../ink/ink2560.xml"/><Relationship Id="rId401" Type="http://schemas.openxmlformats.org/officeDocument/2006/relationships/image" Target="../media/image2559.png"/><Relationship Id="rId443" Type="http://schemas.openxmlformats.org/officeDocument/2006/relationships/image" Target="../media/image2580.png"/><Relationship Id="rId303" Type="http://schemas.openxmlformats.org/officeDocument/2006/relationships/image" Target="../media/image2511.png"/><Relationship Id="rId485" Type="http://schemas.openxmlformats.org/officeDocument/2006/relationships/image" Target="../media/image2601.png"/><Relationship Id="rId42" Type="http://schemas.openxmlformats.org/officeDocument/2006/relationships/customXml" Target="../ink/ink2442.xml"/><Relationship Id="rId84" Type="http://schemas.openxmlformats.org/officeDocument/2006/relationships/customXml" Target="../ink/ink2463.xml"/><Relationship Id="rId138" Type="http://schemas.openxmlformats.org/officeDocument/2006/relationships/customXml" Target="../ink/ink2490.xml"/><Relationship Id="rId345" Type="http://schemas.openxmlformats.org/officeDocument/2006/relationships/image" Target="../media/image2531.png"/><Relationship Id="rId387" Type="http://schemas.openxmlformats.org/officeDocument/2006/relationships/image" Target="../media/image2552.png"/><Relationship Id="rId510" Type="http://schemas.openxmlformats.org/officeDocument/2006/relationships/customXml" Target="../ink/ink2676.xml"/><Relationship Id="rId552" Type="http://schemas.openxmlformats.org/officeDocument/2006/relationships/customXml" Target="../ink/ink2697.xml"/><Relationship Id="rId191" Type="http://schemas.openxmlformats.org/officeDocument/2006/relationships/image" Target="../media/image2456.png"/><Relationship Id="rId205" Type="http://schemas.openxmlformats.org/officeDocument/2006/relationships/image" Target="../media/image2463.png"/><Relationship Id="rId247" Type="http://schemas.openxmlformats.org/officeDocument/2006/relationships/image" Target="../media/image2484.png"/><Relationship Id="rId412" Type="http://schemas.openxmlformats.org/officeDocument/2006/relationships/customXml" Target="../ink/ink2627.xml"/><Relationship Id="rId107" Type="http://schemas.openxmlformats.org/officeDocument/2006/relationships/image" Target="../media/image2415.png"/><Relationship Id="rId289" Type="http://schemas.openxmlformats.org/officeDocument/2006/relationships/image" Target="../media/image2504.png"/><Relationship Id="rId454" Type="http://schemas.openxmlformats.org/officeDocument/2006/relationships/customXml" Target="../ink/ink2648.xml"/><Relationship Id="rId496" Type="http://schemas.openxmlformats.org/officeDocument/2006/relationships/customXml" Target="../ink/ink2669.xml"/><Relationship Id="rId11" Type="http://schemas.openxmlformats.org/officeDocument/2006/relationships/image" Target="../media/image2367.png"/><Relationship Id="rId53" Type="http://schemas.openxmlformats.org/officeDocument/2006/relationships/image" Target="../media/image2388.png"/><Relationship Id="rId149" Type="http://schemas.openxmlformats.org/officeDocument/2006/relationships/image" Target="../media/image2435.png"/><Relationship Id="rId314" Type="http://schemas.openxmlformats.org/officeDocument/2006/relationships/customXml" Target="../ink/ink2578.xml"/><Relationship Id="rId356" Type="http://schemas.openxmlformats.org/officeDocument/2006/relationships/customXml" Target="../ink/ink2599.xml"/><Relationship Id="rId398" Type="http://schemas.openxmlformats.org/officeDocument/2006/relationships/customXml" Target="../ink/ink2620.xml"/><Relationship Id="rId521" Type="http://schemas.openxmlformats.org/officeDocument/2006/relationships/image" Target="../media/image2619.png"/><Relationship Id="rId563" Type="http://schemas.openxmlformats.org/officeDocument/2006/relationships/image" Target="../media/image2640.png"/><Relationship Id="rId95" Type="http://schemas.openxmlformats.org/officeDocument/2006/relationships/image" Target="../media/image2409.png"/><Relationship Id="rId160" Type="http://schemas.openxmlformats.org/officeDocument/2006/relationships/customXml" Target="../ink/ink2501.xml"/><Relationship Id="rId216" Type="http://schemas.openxmlformats.org/officeDocument/2006/relationships/customXml" Target="../ink/ink2529.xml"/><Relationship Id="rId423" Type="http://schemas.openxmlformats.org/officeDocument/2006/relationships/image" Target="../media/image2570.png"/><Relationship Id="rId258" Type="http://schemas.openxmlformats.org/officeDocument/2006/relationships/customXml" Target="../ink/ink2550.xml"/><Relationship Id="rId465" Type="http://schemas.openxmlformats.org/officeDocument/2006/relationships/image" Target="../media/image2591.png"/><Relationship Id="rId22" Type="http://schemas.openxmlformats.org/officeDocument/2006/relationships/customXml" Target="../ink/ink2432.xml"/><Relationship Id="rId64" Type="http://schemas.openxmlformats.org/officeDocument/2006/relationships/customXml" Target="../ink/ink2453.xml"/><Relationship Id="rId118" Type="http://schemas.openxmlformats.org/officeDocument/2006/relationships/customXml" Target="../ink/ink2480.xml"/><Relationship Id="rId325" Type="http://schemas.openxmlformats.org/officeDocument/2006/relationships/image" Target="../media/image2522.png"/><Relationship Id="rId367" Type="http://schemas.openxmlformats.org/officeDocument/2006/relationships/image" Target="../media/image2542.png"/><Relationship Id="rId532" Type="http://schemas.openxmlformats.org/officeDocument/2006/relationships/customXml" Target="../ink/ink2687.xml"/><Relationship Id="rId574" Type="http://schemas.openxmlformats.org/officeDocument/2006/relationships/customXml" Target="../ink/ink2708.xml"/><Relationship Id="rId171" Type="http://schemas.openxmlformats.org/officeDocument/2006/relationships/image" Target="../media/image2446.png"/><Relationship Id="rId227" Type="http://schemas.openxmlformats.org/officeDocument/2006/relationships/image" Target="../media/image2474.png"/><Relationship Id="rId269" Type="http://schemas.openxmlformats.org/officeDocument/2006/relationships/image" Target="../media/image2494.png"/><Relationship Id="rId434" Type="http://schemas.openxmlformats.org/officeDocument/2006/relationships/customXml" Target="../ink/ink2638.xml"/><Relationship Id="rId476" Type="http://schemas.openxmlformats.org/officeDocument/2006/relationships/customXml" Target="../ink/ink2659.xml"/><Relationship Id="rId33" Type="http://schemas.openxmlformats.org/officeDocument/2006/relationships/image" Target="../media/image2378.png"/><Relationship Id="rId129" Type="http://schemas.openxmlformats.org/officeDocument/2006/relationships/image" Target="../media/image2425.png"/><Relationship Id="rId280" Type="http://schemas.openxmlformats.org/officeDocument/2006/relationships/customXml" Target="../ink/ink2561.xml"/><Relationship Id="rId336" Type="http://schemas.openxmlformats.org/officeDocument/2006/relationships/customXml" Target="../ink/ink2589.xml"/><Relationship Id="rId501" Type="http://schemas.openxmlformats.org/officeDocument/2006/relationships/image" Target="../media/image2609.png"/><Relationship Id="rId543" Type="http://schemas.openxmlformats.org/officeDocument/2006/relationships/image" Target="../media/image2630.png"/><Relationship Id="rId75" Type="http://schemas.openxmlformats.org/officeDocument/2006/relationships/image" Target="../media/image2399.png"/><Relationship Id="rId140" Type="http://schemas.openxmlformats.org/officeDocument/2006/relationships/customXml" Target="../ink/ink2491.xml"/><Relationship Id="rId182" Type="http://schemas.openxmlformats.org/officeDocument/2006/relationships/customXml" Target="../ink/ink2512.xml"/><Relationship Id="rId378" Type="http://schemas.openxmlformats.org/officeDocument/2006/relationships/customXml" Target="../ink/ink2610.xml"/><Relationship Id="rId403" Type="http://schemas.openxmlformats.org/officeDocument/2006/relationships/image" Target="../media/image2560.png"/><Relationship Id="rId585" Type="http://schemas.openxmlformats.org/officeDocument/2006/relationships/image" Target="../media/image2651.png"/><Relationship Id="rId6" Type="http://schemas.openxmlformats.org/officeDocument/2006/relationships/customXml" Target="../ink/ink2424.xml"/><Relationship Id="rId238" Type="http://schemas.openxmlformats.org/officeDocument/2006/relationships/customXml" Target="../ink/ink2540.xml"/><Relationship Id="rId445" Type="http://schemas.openxmlformats.org/officeDocument/2006/relationships/image" Target="../media/image2581.png"/><Relationship Id="rId487" Type="http://schemas.openxmlformats.org/officeDocument/2006/relationships/image" Target="../media/image2602.png"/><Relationship Id="rId291" Type="http://schemas.openxmlformats.org/officeDocument/2006/relationships/image" Target="../media/image2505.png"/><Relationship Id="rId305" Type="http://schemas.openxmlformats.org/officeDocument/2006/relationships/image" Target="../media/image2512.png"/><Relationship Id="rId347" Type="http://schemas.openxmlformats.org/officeDocument/2006/relationships/image" Target="../media/image2532.png"/><Relationship Id="rId512" Type="http://schemas.openxmlformats.org/officeDocument/2006/relationships/customXml" Target="../ink/ink2677.xml"/><Relationship Id="rId44" Type="http://schemas.openxmlformats.org/officeDocument/2006/relationships/customXml" Target="../ink/ink2443.xml"/><Relationship Id="rId86" Type="http://schemas.openxmlformats.org/officeDocument/2006/relationships/customXml" Target="../ink/ink2464.xml"/><Relationship Id="rId151" Type="http://schemas.openxmlformats.org/officeDocument/2006/relationships/image" Target="../media/image2436.png"/><Relationship Id="rId389" Type="http://schemas.openxmlformats.org/officeDocument/2006/relationships/image" Target="../media/image2553.png"/><Relationship Id="rId554" Type="http://schemas.openxmlformats.org/officeDocument/2006/relationships/customXml" Target="../ink/ink2698.xml"/><Relationship Id="rId193" Type="http://schemas.openxmlformats.org/officeDocument/2006/relationships/image" Target="../media/image2457.png"/><Relationship Id="rId207" Type="http://schemas.openxmlformats.org/officeDocument/2006/relationships/image" Target="../media/image2464.png"/><Relationship Id="rId249" Type="http://schemas.openxmlformats.org/officeDocument/2006/relationships/image" Target="../media/image2485.png"/><Relationship Id="rId414" Type="http://schemas.openxmlformats.org/officeDocument/2006/relationships/customXml" Target="../ink/ink2628.xml"/><Relationship Id="rId456" Type="http://schemas.openxmlformats.org/officeDocument/2006/relationships/customXml" Target="../ink/ink2649.xml"/><Relationship Id="rId498" Type="http://schemas.openxmlformats.org/officeDocument/2006/relationships/customXml" Target="../ink/ink2670.xml"/><Relationship Id="rId13" Type="http://schemas.openxmlformats.org/officeDocument/2006/relationships/image" Target="../media/image2368.png"/><Relationship Id="rId109" Type="http://schemas.openxmlformats.org/officeDocument/2006/relationships/image" Target="../media/image2416.png"/><Relationship Id="rId260" Type="http://schemas.openxmlformats.org/officeDocument/2006/relationships/customXml" Target="../ink/ink2551.xml"/><Relationship Id="rId316" Type="http://schemas.openxmlformats.org/officeDocument/2006/relationships/customXml" Target="../ink/ink2579.xml"/><Relationship Id="rId523" Type="http://schemas.openxmlformats.org/officeDocument/2006/relationships/image" Target="../media/image2620.png"/><Relationship Id="rId55" Type="http://schemas.openxmlformats.org/officeDocument/2006/relationships/image" Target="../media/image2389.png"/><Relationship Id="rId97" Type="http://schemas.openxmlformats.org/officeDocument/2006/relationships/image" Target="../media/image2410.png"/><Relationship Id="rId120" Type="http://schemas.openxmlformats.org/officeDocument/2006/relationships/customXml" Target="../ink/ink2481.xml"/><Relationship Id="rId358" Type="http://schemas.openxmlformats.org/officeDocument/2006/relationships/customXml" Target="../ink/ink2600.xml"/><Relationship Id="rId565" Type="http://schemas.openxmlformats.org/officeDocument/2006/relationships/image" Target="../media/image2641.png"/><Relationship Id="rId162" Type="http://schemas.openxmlformats.org/officeDocument/2006/relationships/customXml" Target="../ink/ink2502.xml"/><Relationship Id="rId218" Type="http://schemas.openxmlformats.org/officeDocument/2006/relationships/customXml" Target="../ink/ink2530.xml"/><Relationship Id="rId425" Type="http://schemas.openxmlformats.org/officeDocument/2006/relationships/image" Target="../media/image2571.png"/><Relationship Id="rId467" Type="http://schemas.openxmlformats.org/officeDocument/2006/relationships/image" Target="../media/image2592.png"/><Relationship Id="rId271" Type="http://schemas.openxmlformats.org/officeDocument/2006/relationships/image" Target="../media/image2495.png"/><Relationship Id="rId24" Type="http://schemas.openxmlformats.org/officeDocument/2006/relationships/customXml" Target="../ink/ink2433.xml"/><Relationship Id="rId66" Type="http://schemas.openxmlformats.org/officeDocument/2006/relationships/customXml" Target="../ink/ink2454.xml"/><Relationship Id="rId131" Type="http://schemas.openxmlformats.org/officeDocument/2006/relationships/image" Target="../media/image2426.png"/><Relationship Id="rId327" Type="http://schemas.openxmlformats.org/officeDocument/2006/relationships/image" Target="../media/image2523.png"/><Relationship Id="rId369" Type="http://schemas.openxmlformats.org/officeDocument/2006/relationships/image" Target="../media/image2543.png"/><Relationship Id="rId534" Type="http://schemas.openxmlformats.org/officeDocument/2006/relationships/customXml" Target="../ink/ink2688.xml"/><Relationship Id="rId173" Type="http://schemas.openxmlformats.org/officeDocument/2006/relationships/image" Target="../media/image2447.png"/><Relationship Id="rId229" Type="http://schemas.openxmlformats.org/officeDocument/2006/relationships/image" Target="../media/image2475.png"/><Relationship Id="rId380" Type="http://schemas.openxmlformats.org/officeDocument/2006/relationships/customXml" Target="../ink/ink2611.xml"/><Relationship Id="rId436" Type="http://schemas.openxmlformats.org/officeDocument/2006/relationships/customXml" Target="../ink/ink2639.xml"/><Relationship Id="rId240" Type="http://schemas.openxmlformats.org/officeDocument/2006/relationships/customXml" Target="../ink/ink2541.xml"/><Relationship Id="rId478" Type="http://schemas.openxmlformats.org/officeDocument/2006/relationships/customXml" Target="../ink/ink2660.xml"/><Relationship Id="rId35" Type="http://schemas.openxmlformats.org/officeDocument/2006/relationships/image" Target="../media/image2379.png"/><Relationship Id="rId77" Type="http://schemas.openxmlformats.org/officeDocument/2006/relationships/image" Target="../media/image2400.png"/><Relationship Id="rId100" Type="http://schemas.openxmlformats.org/officeDocument/2006/relationships/customXml" Target="../ink/ink2471.xml"/><Relationship Id="rId282" Type="http://schemas.openxmlformats.org/officeDocument/2006/relationships/customXml" Target="../ink/ink2562.xml"/><Relationship Id="rId338" Type="http://schemas.openxmlformats.org/officeDocument/2006/relationships/customXml" Target="../ink/ink2590.xml"/><Relationship Id="rId503" Type="http://schemas.openxmlformats.org/officeDocument/2006/relationships/image" Target="../media/image2610.png"/><Relationship Id="rId545" Type="http://schemas.openxmlformats.org/officeDocument/2006/relationships/image" Target="../media/image2631.png"/><Relationship Id="rId587" Type="http://schemas.openxmlformats.org/officeDocument/2006/relationships/image" Target="../media/image2652.png"/><Relationship Id="rId8" Type="http://schemas.openxmlformats.org/officeDocument/2006/relationships/customXml" Target="../ink/ink2425.xml"/><Relationship Id="rId142" Type="http://schemas.openxmlformats.org/officeDocument/2006/relationships/customXml" Target="../ink/ink2492.xml"/><Relationship Id="rId184" Type="http://schemas.openxmlformats.org/officeDocument/2006/relationships/customXml" Target="../ink/ink2513.xml"/><Relationship Id="rId391" Type="http://schemas.openxmlformats.org/officeDocument/2006/relationships/image" Target="../media/image2554.png"/><Relationship Id="rId405" Type="http://schemas.openxmlformats.org/officeDocument/2006/relationships/image" Target="../media/image2561.png"/><Relationship Id="rId447" Type="http://schemas.openxmlformats.org/officeDocument/2006/relationships/image" Target="../media/image2582.png"/><Relationship Id="rId251" Type="http://schemas.openxmlformats.org/officeDocument/2006/relationships/image" Target="../media/image2486.png"/><Relationship Id="rId489" Type="http://schemas.openxmlformats.org/officeDocument/2006/relationships/image" Target="../media/image2603.png"/><Relationship Id="rId46" Type="http://schemas.openxmlformats.org/officeDocument/2006/relationships/customXml" Target="../ink/ink2444.xml"/><Relationship Id="rId293" Type="http://schemas.openxmlformats.org/officeDocument/2006/relationships/image" Target="../media/image2506.png"/><Relationship Id="rId307" Type="http://schemas.openxmlformats.org/officeDocument/2006/relationships/image" Target="../media/image2513.png"/><Relationship Id="rId349" Type="http://schemas.openxmlformats.org/officeDocument/2006/relationships/image" Target="../media/image2533.png"/><Relationship Id="rId514" Type="http://schemas.openxmlformats.org/officeDocument/2006/relationships/customXml" Target="../ink/ink2678.xml"/><Relationship Id="rId556" Type="http://schemas.openxmlformats.org/officeDocument/2006/relationships/customXml" Target="../ink/ink2699.xml"/><Relationship Id="rId88" Type="http://schemas.openxmlformats.org/officeDocument/2006/relationships/customXml" Target="../ink/ink2465.xml"/><Relationship Id="rId111" Type="http://schemas.openxmlformats.org/officeDocument/2006/relationships/image" Target="../media/image2417.png"/><Relationship Id="rId153" Type="http://schemas.openxmlformats.org/officeDocument/2006/relationships/image" Target="../media/image2437.png"/><Relationship Id="rId195" Type="http://schemas.openxmlformats.org/officeDocument/2006/relationships/image" Target="../media/image2458.png"/><Relationship Id="rId209" Type="http://schemas.openxmlformats.org/officeDocument/2006/relationships/image" Target="../media/image2465.png"/><Relationship Id="rId360" Type="http://schemas.openxmlformats.org/officeDocument/2006/relationships/customXml" Target="../ink/ink2601.xml"/><Relationship Id="rId416" Type="http://schemas.openxmlformats.org/officeDocument/2006/relationships/customXml" Target="../ink/ink2629.xml"/><Relationship Id="rId220" Type="http://schemas.openxmlformats.org/officeDocument/2006/relationships/customXml" Target="../ink/ink2531.xml"/><Relationship Id="rId458" Type="http://schemas.openxmlformats.org/officeDocument/2006/relationships/customXml" Target="../ink/ink2650.xml"/><Relationship Id="rId15" Type="http://schemas.openxmlformats.org/officeDocument/2006/relationships/image" Target="../media/image2369.png"/><Relationship Id="rId57" Type="http://schemas.openxmlformats.org/officeDocument/2006/relationships/image" Target="../media/image2390.png"/><Relationship Id="rId262" Type="http://schemas.openxmlformats.org/officeDocument/2006/relationships/customXml" Target="../ink/ink2552.xml"/><Relationship Id="rId318" Type="http://schemas.openxmlformats.org/officeDocument/2006/relationships/customXml" Target="../ink/ink2580.xml"/><Relationship Id="rId525" Type="http://schemas.openxmlformats.org/officeDocument/2006/relationships/image" Target="../media/image2621.png"/><Relationship Id="rId567" Type="http://schemas.openxmlformats.org/officeDocument/2006/relationships/image" Target="../media/image2642.png"/><Relationship Id="rId99" Type="http://schemas.openxmlformats.org/officeDocument/2006/relationships/image" Target="../media/image2411.png"/><Relationship Id="rId122" Type="http://schemas.openxmlformats.org/officeDocument/2006/relationships/customXml" Target="../ink/ink2482.xml"/><Relationship Id="rId164" Type="http://schemas.openxmlformats.org/officeDocument/2006/relationships/customXml" Target="../ink/ink2503.xml"/><Relationship Id="rId371" Type="http://schemas.openxmlformats.org/officeDocument/2006/relationships/image" Target="../media/image2544.png"/><Relationship Id="rId427" Type="http://schemas.openxmlformats.org/officeDocument/2006/relationships/image" Target="../media/image2572.png"/><Relationship Id="rId469" Type="http://schemas.openxmlformats.org/officeDocument/2006/relationships/image" Target="../media/image2593.png"/><Relationship Id="rId26" Type="http://schemas.openxmlformats.org/officeDocument/2006/relationships/customXml" Target="../ink/ink2434.xml"/><Relationship Id="rId231" Type="http://schemas.openxmlformats.org/officeDocument/2006/relationships/image" Target="../media/image2476.png"/><Relationship Id="rId273" Type="http://schemas.openxmlformats.org/officeDocument/2006/relationships/image" Target="../media/image2496.png"/><Relationship Id="rId329" Type="http://schemas.openxmlformats.org/officeDocument/2006/relationships/image" Target="../media/image2524.png"/><Relationship Id="rId480" Type="http://schemas.openxmlformats.org/officeDocument/2006/relationships/customXml" Target="../ink/ink2661.xml"/><Relationship Id="rId536" Type="http://schemas.openxmlformats.org/officeDocument/2006/relationships/customXml" Target="../ink/ink2689.xml"/><Relationship Id="rId68" Type="http://schemas.openxmlformats.org/officeDocument/2006/relationships/customXml" Target="../ink/ink2455.xml"/><Relationship Id="rId133" Type="http://schemas.openxmlformats.org/officeDocument/2006/relationships/image" Target="../media/image2427.png"/><Relationship Id="rId175" Type="http://schemas.openxmlformats.org/officeDocument/2006/relationships/image" Target="../media/image2448.png"/><Relationship Id="rId340" Type="http://schemas.openxmlformats.org/officeDocument/2006/relationships/customXml" Target="../ink/ink2591.xml"/><Relationship Id="rId200" Type="http://schemas.openxmlformats.org/officeDocument/2006/relationships/customXml" Target="../ink/ink2521.xml"/><Relationship Id="rId382" Type="http://schemas.openxmlformats.org/officeDocument/2006/relationships/customXml" Target="../ink/ink2612.xml"/><Relationship Id="rId438" Type="http://schemas.openxmlformats.org/officeDocument/2006/relationships/customXml" Target="../ink/ink2640.xml"/><Relationship Id="rId242" Type="http://schemas.openxmlformats.org/officeDocument/2006/relationships/customXml" Target="../ink/ink2542.xml"/><Relationship Id="rId284" Type="http://schemas.openxmlformats.org/officeDocument/2006/relationships/customXml" Target="../ink/ink2563.xml"/><Relationship Id="rId491" Type="http://schemas.openxmlformats.org/officeDocument/2006/relationships/image" Target="../media/image2604.png"/><Relationship Id="rId505" Type="http://schemas.openxmlformats.org/officeDocument/2006/relationships/image" Target="../media/image2611.png"/><Relationship Id="rId37" Type="http://schemas.openxmlformats.org/officeDocument/2006/relationships/image" Target="../media/image2380.png"/><Relationship Id="rId79" Type="http://schemas.openxmlformats.org/officeDocument/2006/relationships/image" Target="../media/image2401.png"/><Relationship Id="rId102" Type="http://schemas.openxmlformats.org/officeDocument/2006/relationships/customXml" Target="../ink/ink2472.xml"/><Relationship Id="rId144" Type="http://schemas.openxmlformats.org/officeDocument/2006/relationships/customXml" Target="../ink/ink2493.xml"/><Relationship Id="rId547" Type="http://schemas.openxmlformats.org/officeDocument/2006/relationships/image" Target="../media/image2632.png"/><Relationship Id="rId589" Type="http://schemas.openxmlformats.org/officeDocument/2006/relationships/image" Target="../media/image2653.png"/><Relationship Id="rId90" Type="http://schemas.openxmlformats.org/officeDocument/2006/relationships/customXml" Target="../ink/ink2466.xml"/><Relationship Id="rId186" Type="http://schemas.openxmlformats.org/officeDocument/2006/relationships/customXml" Target="../ink/ink2514.xml"/><Relationship Id="rId351" Type="http://schemas.openxmlformats.org/officeDocument/2006/relationships/image" Target="../media/image2534.png"/><Relationship Id="rId393" Type="http://schemas.openxmlformats.org/officeDocument/2006/relationships/image" Target="../media/image2555.png"/><Relationship Id="rId407" Type="http://schemas.openxmlformats.org/officeDocument/2006/relationships/image" Target="../media/image2562.png"/><Relationship Id="rId449" Type="http://schemas.openxmlformats.org/officeDocument/2006/relationships/image" Target="../media/image2583.png"/><Relationship Id="rId211" Type="http://schemas.openxmlformats.org/officeDocument/2006/relationships/image" Target="../media/image2466.png"/><Relationship Id="rId253" Type="http://schemas.openxmlformats.org/officeDocument/2006/relationships/image" Target="../media/image2487.png"/><Relationship Id="rId295" Type="http://schemas.openxmlformats.org/officeDocument/2006/relationships/image" Target="../media/image2507.png"/><Relationship Id="rId309" Type="http://schemas.openxmlformats.org/officeDocument/2006/relationships/image" Target="../media/image2514.png"/><Relationship Id="rId460" Type="http://schemas.openxmlformats.org/officeDocument/2006/relationships/customXml" Target="../ink/ink2651.xml"/><Relationship Id="rId516" Type="http://schemas.openxmlformats.org/officeDocument/2006/relationships/customXml" Target="../ink/ink2679.xml"/><Relationship Id="rId48" Type="http://schemas.openxmlformats.org/officeDocument/2006/relationships/customXml" Target="../ink/ink2445.xml"/><Relationship Id="rId113" Type="http://schemas.openxmlformats.org/officeDocument/2006/relationships/image" Target="../media/image2418.png"/><Relationship Id="rId320" Type="http://schemas.openxmlformats.org/officeDocument/2006/relationships/customXml" Target="../ink/ink2581.xml"/><Relationship Id="rId558" Type="http://schemas.openxmlformats.org/officeDocument/2006/relationships/customXml" Target="../ink/ink2700.xml"/><Relationship Id="rId155" Type="http://schemas.openxmlformats.org/officeDocument/2006/relationships/image" Target="../media/image2438.png"/><Relationship Id="rId197" Type="http://schemas.openxmlformats.org/officeDocument/2006/relationships/image" Target="../media/image2459.png"/><Relationship Id="rId362" Type="http://schemas.openxmlformats.org/officeDocument/2006/relationships/customXml" Target="../ink/ink2602.xml"/><Relationship Id="rId418" Type="http://schemas.openxmlformats.org/officeDocument/2006/relationships/customXml" Target="../ink/ink2630.xml"/><Relationship Id="rId222" Type="http://schemas.openxmlformats.org/officeDocument/2006/relationships/customXml" Target="../ink/ink2532.xml"/><Relationship Id="rId264" Type="http://schemas.openxmlformats.org/officeDocument/2006/relationships/customXml" Target="../ink/ink2553.xml"/><Relationship Id="rId471" Type="http://schemas.openxmlformats.org/officeDocument/2006/relationships/image" Target="../media/image2594.png"/><Relationship Id="rId17" Type="http://schemas.openxmlformats.org/officeDocument/2006/relationships/image" Target="../media/image2370.png"/><Relationship Id="rId59" Type="http://schemas.openxmlformats.org/officeDocument/2006/relationships/image" Target="../media/image2391.png"/><Relationship Id="rId124" Type="http://schemas.openxmlformats.org/officeDocument/2006/relationships/customXml" Target="../ink/ink2483.xml"/><Relationship Id="rId527" Type="http://schemas.openxmlformats.org/officeDocument/2006/relationships/image" Target="../media/image2622.png"/><Relationship Id="rId569" Type="http://schemas.openxmlformats.org/officeDocument/2006/relationships/image" Target="../media/image2643.png"/><Relationship Id="rId70" Type="http://schemas.openxmlformats.org/officeDocument/2006/relationships/customXml" Target="../ink/ink2456.xml"/><Relationship Id="rId166" Type="http://schemas.openxmlformats.org/officeDocument/2006/relationships/customXml" Target="../ink/ink2504.xml"/><Relationship Id="rId331" Type="http://schemas.openxmlformats.org/officeDocument/2006/relationships/image" Target="../media/image2525.png"/><Relationship Id="rId373" Type="http://schemas.openxmlformats.org/officeDocument/2006/relationships/image" Target="../media/image2545.png"/><Relationship Id="rId429" Type="http://schemas.openxmlformats.org/officeDocument/2006/relationships/image" Target="../media/image2573.png"/><Relationship Id="rId580" Type="http://schemas.openxmlformats.org/officeDocument/2006/relationships/customXml" Target="../ink/ink270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477.png"/><Relationship Id="rId440" Type="http://schemas.openxmlformats.org/officeDocument/2006/relationships/customXml" Target="../ink/ink2641.xml"/><Relationship Id="rId28" Type="http://schemas.openxmlformats.org/officeDocument/2006/relationships/customXml" Target="../ink/ink2435.xml"/><Relationship Id="rId275" Type="http://schemas.openxmlformats.org/officeDocument/2006/relationships/image" Target="../media/image2497.png"/><Relationship Id="rId300" Type="http://schemas.openxmlformats.org/officeDocument/2006/relationships/customXml" Target="../ink/ink2571.xml"/><Relationship Id="rId482" Type="http://schemas.openxmlformats.org/officeDocument/2006/relationships/customXml" Target="../ink/ink2662.xml"/><Relationship Id="rId538" Type="http://schemas.openxmlformats.org/officeDocument/2006/relationships/customXml" Target="../ink/ink2690.xml"/><Relationship Id="rId81" Type="http://schemas.openxmlformats.org/officeDocument/2006/relationships/image" Target="../media/image2402.png"/><Relationship Id="rId135" Type="http://schemas.openxmlformats.org/officeDocument/2006/relationships/image" Target="../media/image2428.png"/><Relationship Id="rId177" Type="http://schemas.openxmlformats.org/officeDocument/2006/relationships/image" Target="../media/image2449.png"/><Relationship Id="rId342" Type="http://schemas.openxmlformats.org/officeDocument/2006/relationships/customXml" Target="../ink/ink2592.xml"/><Relationship Id="rId384" Type="http://schemas.openxmlformats.org/officeDocument/2006/relationships/customXml" Target="../ink/ink2613.xml"/><Relationship Id="rId591" Type="http://schemas.openxmlformats.org/officeDocument/2006/relationships/image" Target="../media/image2654.png"/><Relationship Id="rId202" Type="http://schemas.openxmlformats.org/officeDocument/2006/relationships/customXml" Target="../ink/ink2522.xml"/><Relationship Id="rId244" Type="http://schemas.openxmlformats.org/officeDocument/2006/relationships/customXml" Target="../ink/ink2543.xml"/><Relationship Id="rId39" Type="http://schemas.openxmlformats.org/officeDocument/2006/relationships/image" Target="../media/image2381.png"/><Relationship Id="rId286" Type="http://schemas.openxmlformats.org/officeDocument/2006/relationships/customXml" Target="../ink/ink2564.xml"/><Relationship Id="rId451" Type="http://schemas.openxmlformats.org/officeDocument/2006/relationships/image" Target="../media/image2584.png"/><Relationship Id="rId493" Type="http://schemas.openxmlformats.org/officeDocument/2006/relationships/image" Target="../media/image2605.png"/><Relationship Id="rId507" Type="http://schemas.openxmlformats.org/officeDocument/2006/relationships/image" Target="../media/image2612.png"/><Relationship Id="rId549" Type="http://schemas.openxmlformats.org/officeDocument/2006/relationships/image" Target="../media/image2633.png"/><Relationship Id="rId50" Type="http://schemas.openxmlformats.org/officeDocument/2006/relationships/customXml" Target="../ink/ink2446.xml"/><Relationship Id="rId104" Type="http://schemas.openxmlformats.org/officeDocument/2006/relationships/customXml" Target="../ink/ink2473.xml"/><Relationship Id="rId146" Type="http://schemas.openxmlformats.org/officeDocument/2006/relationships/customXml" Target="../ink/ink2494.xml"/><Relationship Id="rId188" Type="http://schemas.openxmlformats.org/officeDocument/2006/relationships/customXml" Target="../ink/ink2515.xml"/><Relationship Id="rId311" Type="http://schemas.openxmlformats.org/officeDocument/2006/relationships/image" Target="../media/image2515.png"/><Relationship Id="rId353" Type="http://schemas.openxmlformats.org/officeDocument/2006/relationships/image" Target="../media/image2535.png"/><Relationship Id="rId395" Type="http://schemas.openxmlformats.org/officeDocument/2006/relationships/image" Target="../media/image2556.png"/><Relationship Id="rId409" Type="http://schemas.openxmlformats.org/officeDocument/2006/relationships/image" Target="../media/image2563.png"/><Relationship Id="rId560" Type="http://schemas.openxmlformats.org/officeDocument/2006/relationships/customXml" Target="../ink/ink2701.xml"/><Relationship Id="rId92" Type="http://schemas.openxmlformats.org/officeDocument/2006/relationships/customXml" Target="../ink/ink2467.xml"/><Relationship Id="rId213" Type="http://schemas.openxmlformats.org/officeDocument/2006/relationships/image" Target="../media/image2467.png"/><Relationship Id="rId420" Type="http://schemas.openxmlformats.org/officeDocument/2006/relationships/customXml" Target="../ink/ink2631.xml"/><Relationship Id="rId255" Type="http://schemas.openxmlformats.org/officeDocument/2006/relationships/image" Target="../media/image2488.png"/><Relationship Id="rId297" Type="http://schemas.openxmlformats.org/officeDocument/2006/relationships/image" Target="../media/image2508.png"/><Relationship Id="rId462" Type="http://schemas.openxmlformats.org/officeDocument/2006/relationships/customXml" Target="../ink/ink2652.xml"/><Relationship Id="rId518" Type="http://schemas.openxmlformats.org/officeDocument/2006/relationships/customXml" Target="../ink/ink2680.xml"/><Relationship Id="rId115" Type="http://schemas.openxmlformats.org/officeDocument/2006/relationships/image" Target="../media/image1520.png"/><Relationship Id="rId157" Type="http://schemas.openxmlformats.org/officeDocument/2006/relationships/image" Target="../media/image2439.png"/><Relationship Id="rId322" Type="http://schemas.openxmlformats.org/officeDocument/2006/relationships/customXml" Target="../ink/ink2582.xml"/><Relationship Id="rId364" Type="http://schemas.openxmlformats.org/officeDocument/2006/relationships/customXml" Target="../ink/ink2603.xml"/><Relationship Id="rId61" Type="http://schemas.openxmlformats.org/officeDocument/2006/relationships/image" Target="../media/image2392.png"/><Relationship Id="rId199" Type="http://schemas.openxmlformats.org/officeDocument/2006/relationships/image" Target="../media/image2460.png"/><Relationship Id="rId571" Type="http://schemas.openxmlformats.org/officeDocument/2006/relationships/image" Target="../media/image2644.png"/><Relationship Id="rId19" Type="http://schemas.openxmlformats.org/officeDocument/2006/relationships/image" Target="../media/image2371.png"/><Relationship Id="rId224" Type="http://schemas.openxmlformats.org/officeDocument/2006/relationships/customXml" Target="../ink/ink2533.xml"/><Relationship Id="rId266" Type="http://schemas.openxmlformats.org/officeDocument/2006/relationships/customXml" Target="../ink/ink2554.xml"/><Relationship Id="rId431" Type="http://schemas.openxmlformats.org/officeDocument/2006/relationships/image" Target="../media/image2574.png"/><Relationship Id="rId473" Type="http://schemas.openxmlformats.org/officeDocument/2006/relationships/image" Target="../media/image2595.png"/><Relationship Id="rId529" Type="http://schemas.openxmlformats.org/officeDocument/2006/relationships/image" Target="../media/image2623.png"/><Relationship Id="rId30" Type="http://schemas.openxmlformats.org/officeDocument/2006/relationships/customXml" Target="../ink/ink2436.xml"/><Relationship Id="rId126" Type="http://schemas.openxmlformats.org/officeDocument/2006/relationships/customXml" Target="../ink/ink2484.xml"/><Relationship Id="rId168" Type="http://schemas.openxmlformats.org/officeDocument/2006/relationships/customXml" Target="../ink/ink2505.xml"/><Relationship Id="rId333" Type="http://schemas.openxmlformats.org/officeDocument/2006/relationships/image" Target="../media/image2526.png"/><Relationship Id="rId540" Type="http://schemas.openxmlformats.org/officeDocument/2006/relationships/customXml" Target="../ink/ink2691.xml"/><Relationship Id="rId72" Type="http://schemas.openxmlformats.org/officeDocument/2006/relationships/customXml" Target="../ink/ink2457.xml"/><Relationship Id="rId375" Type="http://schemas.openxmlformats.org/officeDocument/2006/relationships/image" Target="../media/image2546.png"/><Relationship Id="rId582" Type="http://schemas.openxmlformats.org/officeDocument/2006/relationships/customXml" Target="../ink/ink2710.xml"/><Relationship Id="rId3" Type="http://schemas.openxmlformats.org/officeDocument/2006/relationships/image" Target="../media/image2363.png"/><Relationship Id="rId235" Type="http://schemas.openxmlformats.org/officeDocument/2006/relationships/image" Target="../media/image2478.png"/><Relationship Id="rId277" Type="http://schemas.openxmlformats.org/officeDocument/2006/relationships/image" Target="../media/image2498.png"/><Relationship Id="rId400" Type="http://schemas.openxmlformats.org/officeDocument/2006/relationships/customXml" Target="../ink/ink2621.xml"/><Relationship Id="rId442" Type="http://schemas.openxmlformats.org/officeDocument/2006/relationships/customXml" Target="../ink/ink2642.xml"/><Relationship Id="rId484" Type="http://schemas.openxmlformats.org/officeDocument/2006/relationships/customXml" Target="../ink/ink2663.xml"/><Relationship Id="rId137" Type="http://schemas.openxmlformats.org/officeDocument/2006/relationships/image" Target="../media/image2429.png"/><Relationship Id="rId302" Type="http://schemas.openxmlformats.org/officeDocument/2006/relationships/customXml" Target="../ink/ink2572.xml"/><Relationship Id="rId344" Type="http://schemas.openxmlformats.org/officeDocument/2006/relationships/customXml" Target="../ink/ink2593.xml"/><Relationship Id="rId41" Type="http://schemas.openxmlformats.org/officeDocument/2006/relationships/image" Target="../media/image2382.png"/><Relationship Id="rId83" Type="http://schemas.openxmlformats.org/officeDocument/2006/relationships/image" Target="../media/image2403.png"/><Relationship Id="rId179" Type="http://schemas.openxmlformats.org/officeDocument/2006/relationships/image" Target="../media/image2450.png"/><Relationship Id="rId386" Type="http://schemas.openxmlformats.org/officeDocument/2006/relationships/customXml" Target="../ink/ink2614.xml"/><Relationship Id="rId551" Type="http://schemas.openxmlformats.org/officeDocument/2006/relationships/image" Target="../media/image2634.png"/><Relationship Id="rId593" Type="http://schemas.openxmlformats.org/officeDocument/2006/relationships/image" Target="../media/image15.png"/><Relationship Id="rId190" Type="http://schemas.openxmlformats.org/officeDocument/2006/relationships/customXml" Target="../ink/ink2516.xml"/><Relationship Id="rId204" Type="http://schemas.openxmlformats.org/officeDocument/2006/relationships/customXml" Target="../ink/ink2523.xml"/><Relationship Id="rId246" Type="http://schemas.openxmlformats.org/officeDocument/2006/relationships/customXml" Target="../ink/ink2544.xml"/><Relationship Id="rId288" Type="http://schemas.openxmlformats.org/officeDocument/2006/relationships/customXml" Target="../ink/ink2565.xml"/><Relationship Id="rId411" Type="http://schemas.openxmlformats.org/officeDocument/2006/relationships/image" Target="../media/image2564.png"/><Relationship Id="rId453" Type="http://schemas.openxmlformats.org/officeDocument/2006/relationships/image" Target="../media/image2585.png"/><Relationship Id="rId509" Type="http://schemas.openxmlformats.org/officeDocument/2006/relationships/image" Target="../media/image2613.png"/><Relationship Id="rId106" Type="http://schemas.openxmlformats.org/officeDocument/2006/relationships/customXml" Target="../ink/ink2474.xml"/><Relationship Id="rId313" Type="http://schemas.openxmlformats.org/officeDocument/2006/relationships/image" Target="../media/image2516.png"/><Relationship Id="rId495" Type="http://schemas.openxmlformats.org/officeDocument/2006/relationships/image" Target="../media/image2606.png"/><Relationship Id="rId10" Type="http://schemas.openxmlformats.org/officeDocument/2006/relationships/customXml" Target="../ink/ink2426.xml"/><Relationship Id="rId52" Type="http://schemas.openxmlformats.org/officeDocument/2006/relationships/customXml" Target="../ink/ink2447.xml"/><Relationship Id="rId94" Type="http://schemas.openxmlformats.org/officeDocument/2006/relationships/customXml" Target="../ink/ink2468.xml"/><Relationship Id="rId148" Type="http://schemas.openxmlformats.org/officeDocument/2006/relationships/customXml" Target="../ink/ink2495.xml"/><Relationship Id="rId355" Type="http://schemas.openxmlformats.org/officeDocument/2006/relationships/image" Target="../media/image2536.png"/><Relationship Id="rId397" Type="http://schemas.openxmlformats.org/officeDocument/2006/relationships/image" Target="../media/image2557.png"/><Relationship Id="rId520" Type="http://schemas.openxmlformats.org/officeDocument/2006/relationships/customXml" Target="../ink/ink2681.xml"/><Relationship Id="rId562" Type="http://schemas.openxmlformats.org/officeDocument/2006/relationships/customXml" Target="../ink/ink2702.xml"/><Relationship Id="rId215" Type="http://schemas.openxmlformats.org/officeDocument/2006/relationships/image" Target="../media/image2468.png"/><Relationship Id="rId257" Type="http://schemas.openxmlformats.org/officeDocument/2006/relationships/image" Target="../media/image2489.png"/><Relationship Id="rId422" Type="http://schemas.openxmlformats.org/officeDocument/2006/relationships/customXml" Target="../ink/ink2632.xml"/><Relationship Id="rId464" Type="http://schemas.openxmlformats.org/officeDocument/2006/relationships/customXml" Target="../ink/ink2653.xml"/><Relationship Id="rId299" Type="http://schemas.openxmlformats.org/officeDocument/2006/relationships/image" Target="../media/image2509.png"/><Relationship Id="rId63" Type="http://schemas.openxmlformats.org/officeDocument/2006/relationships/image" Target="../media/image2393.png"/><Relationship Id="rId159" Type="http://schemas.openxmlformats.org/officeDocument/2006/relationships/image" Target="../media/image2440.png"/><Relationship Id="rId366" Type="http://schemas.openxmlformats.org/officeDocument/2006/relationships/customXml" Target="../ink/ink2604.xml"/><Relationship Id="rId573" Type="http://schemas.openxmlformats.org/officeDocument/2006/relationships/image" Target="../media/image2645.png"/><Relationship Id="rId226" Type="http://schemas.openxmlformats.org/officeDocument/2006/relationships/customXml" Target="../ink/ink2534.xml"/><Relationship Id="rId433" Type="http://schemas.openxmlformats.org/officeDocument/2006/relationships/image" Target="../media/image2575.png"/><Relationship Id="rId74" Type="http://schemas.openxmlformats.org/officeDocument/2006/relationships/customXml" Target="../ink/ink2458.xml"/><Relationship Id="rId377" Type="http://schemas.openxmlformats.org/officeDocument/2006/relationships/image" Target="../media/image2547.png"/><Relationship Id="rId500" Type="http://schemas.openxmlformats.org/officeDocument/2006/relationships/customXml" Target="../ink/ink2671.xml"/><Relationship Id="rId584" Type="http://schemas.openxmlformats.org/officeDocument/2006/relationships/customXml" Target="../ink/ink2711.xml"/><Relationship Id="rId5" Type="http://schemas.openxmlformats.org/officeDocument/2006/relationships/image" Target="../media/image2364.png"/><Relationship Id="rId237" Type="http://schemas.openxmlformats.org/officeDocument/2006/relationships/image" Target="../media/image2479.png"/><Relationship Id="rId444" Type="http://schemas.openxmlformats.org/officeDocument/2006/relationships/customXml" Target="../ink/ink2643.xml"/><Relationship Id="rId290" Type="http://schemas.openxmlformats.org/officeDocument/2006/relationships/customXml" Target="../ink/ink2566.xml"/><Relationship Id="rId304" Type="http://schemas.openxmlformats.org/officeDocument/2006/relationships/customXml" Target="../ink/ink2573.xml"/><Relationship Id="rId388" Type="http://schemas.openxmlformats.org/officeDocument/2006/relationships/customXml" Target="../ink/ink2615.xml"/><Relationship Id="rId511" Type="http://schemas.openxmlformats.org/officeDocument/2006/relationships/image" Target="../media/image2614.png"/><Relationship Id="rId85" Type="http://schemas.openxmlformats.org/officeDocument/2006/relationships/image" Target="../media/image2404.png"/><Relationship Id="rId150" Type="http://schemas.openxmlformats.org/officeDocument/2006/relationships/customXml" Target="../ink/ink2496.xml"/><Relationship Id="rId248" Type="http://schemas.openxmlformats.org/officeDocument/2006/relationships/customXml" Target="../ink/ink2545.xml"/><Relationship Id="rId455" Type="http://schemas.openxmlformats.org/officeDocument/2006/relationships/image" Target="../media/image2586.png"/><Relationship Id="rId12" Type="http://schemas.openxmlformats.org/officeDocument/2006/relationships/customXml" Target="../ink/ink2427.xml"/><Relationship Id="rId108" Type="http://schemas.openxmlformats.org/officeDocument/2006/relationships/customXml" Target="../ink/ink2475.xml"/><Relationship Id="rId315" Type="http://schemas.openxmlformats.org/officeDocument/2006/relationships/image" Target="../media/image2517.png"/><Relationship Id="rId522" Type="http://schemas.openxmlformats.org/officeDocument/2006/relationships/customXml" Target="../ink/ink2682.xml"/><Relationship Id="rId96" Type="http://schemas.openxmlformats.org/officeDocument/2006/relationships/customXml" Target="../ink/ink2469.xml"/><Relationship Id="rId161" Type="http://schemas.openxmlformats.org/officeDocument/2006/relationships/image" Target="../media/image2441.png"/><Relationship Id="rId399" Type="http://schemas.openxmlformats.org/officeDocument/2006/relationships/image" Target="../media/image2558.png"/><Relationship Id="rId259" Type="http://schemas.openxmlformats.org/officeDocument/2006/relationships/image" Target="../media/image2490.png"/><Relationship Id="rId466" Type="http://schemas.openxmlformats.org/officeDocument/2006/relationships/customXml" Target="../ink/ink2654.xml"/><Relationship Id="rId23" Type="http://schemas.openxmlformats.org/officeDocument/2006/relationships/image" Target="../media/image2373.png"/><Relationship Id="rId119" Type="http://schemas.openxmlformats.org/officeDocument/2006/relationships/image" Target="../media/image2420.png"/><Relationship Id="rId326" Type="http://schemas.openxmlformats.org/officeDocument/2006/relationships/customXml" Target="../ink/ink2584.xml"/><Relationship Id="rId533" Type="http://schemas.openxmlformats.org/officeDocument/2006/relationships/image" Target="../media/image2625.png"/><Relationship Id="rId172" Type="http://schemas.openxmlformats.org/officeDocument/2006/relationships/customXml" Target="../ink/ink2507.xml"/><Relationship Id="rId477" Type="http://schemas.openxmlformats.org/officeDocument/2006/relationships/image" Target="../media/image2597.png"/><Relationship Id="rId337" Type="http://schemas.openxmlformats.org/officeDocument/2006/relationships/image" Target="../media/image2528.png"/><Relationship Id="rId34" Type="http://schemas.openxmlformats.org/officeDocument/2006/relationships/customXml" Target="../ink/ink2438.xml"/><Relationship Id="rId544" Type="http://schemas.openxmlformats.org/officeDocument/2006/relationships/customXml" Target="../ink/ink2693.xml"/><Relationship Id="rId183" Type="http://schemas.openxmlformats.org/officeDocument/2006/relationships/image" Target="../media/image2452.png"/><Relationship Id="rId390" Type="http://schemas.openxmlformats.org/officeDocument/2006/relationships/customXml" Target="../ink/ink2616.xml"/><Relationship Id="rId404" Type="http://schemas.openxmlformats.org/officeDocument/2006/relationships/customXml" Target="../ink/ink2623.xml"/><Relationship Id="rId250" Type="http://schemas.openxmlformats.org/officeDocument/2006/relationships/customXml" Target="../ink/ink2546.xml"/><Relationship Id="rId488" Type="http://schemas.openxmlformats.org/officeDocument/2006/relationships/customXml" Target="../ink/ink266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0.png"/><Relationship Id="rId299" Type="http://schemas.openxmlformats.org/officeDocument/2006/relationships/image" Target="../media/image2800.png"/><Relationship Id="rId21" Type="http://schemas.openxmlformats.org/officeDocument/2006/relationships/image" Target="../media/image2663.png"/><Relationship Id="rId63" Type="http://schemas.openxmlformats.org/officeDocument/2006/relationships/image" Target="../media/image2684.png"/><Relationship Id="rId159" Type="http://schemas.openxmlformats.org/officeDocument/2006/relationships/image" Target="../media/image2731.png"/><Relationship Id="rId170" Type="http://schemas.openxmlformats.org/officeDocument/2006/relationships/customXml" Target="../ink/ink2800.xml"/><Relationship Id="rId226" Type="http://schemas.openxmlformats.org/officeDocument/2006/relationships/customXml" Target="../ink/ink2828.xml"/><Relationship Id="rId268" Type="http://schemas.openxmlformats.org/officeDocument/2006/relationships/customXml" Target="../ink/ink2849.xml"/><Relationship Id="rId32" Type="http://schemas.openxmlformats.org/officeDocument/2006/relationships/customXml" Target="../ink/ink2731.xml"/><Relationship Id="rId74" Type="http://schemas.openxmlformats.org/officeDocument/2006/relationships/customXml" Target="../ink/ink2752.xml"/><Relationship Id="rId128" Type="http://schemas.openxmlformats.org/officeDocument/2006/relationships/customXml" Target="../ink/ink2779.xml"/><Relationship Id="rId5" Type="http://schemas.openxmlformats.org/officeDocument/2006/relationships/image" Target="../media/image2656.png"/><Relationship Id="rId181" Type="http://schemas.openxmlformats.org/officeDocument/2006/relationships/image" Target="../media/image2741.png"/><Relationship Id="rId237" Type="http://schemas.openxmlformats.org/officeDocument/2006/relationships/image" Target="../media/image2769.png"/><Relationship Id="rId279" Type="http://schemas.openxmlformats.org/officeDocument/2006/relationships/image" Target="../media/image2790.png"/><Relationship Id="rId43" Type="http://schemas.openxmlformats.org/officeDocument/2006/relationships/image" Target="../media/image2674.png"/><Relationship Id="rId139" Type="http://schemas.openxmlformats.org/officeDocument/2006/relationships/image" Target="../media/image2721.png"/><Relationship Id="rId290" Type="http://schemas.openxmlformats.org/officeDocument/2006/relationships/customXml" Target="../ink/ink2860.xml"/><Relationship Id="rId85" Type="http://schemas.openxmlformats.org/officeDocument/2006/relationships/image" Target="../media/image2694.png"/><Relationship Id="rId150" Type="http://schemas.openxmlformats.org/officeDocument/2006/relationships/customXml" Target="../ink/ink2790.xml"/><Relationship Id="rId192" Type="http://schemas.openxmlformats.org/officeDocument/2006/relationships/customXml" Target="../ink/ink2811.xml"/><Relationship Id="rId206" Type="http://schemas.openxmlformats.org/officeDocument/2006/relationships/customXml" Target="../ink/ink2818.xml"/><Relationship Id="rId248" Type="http://schemas.openxmlformats.org/officeDocument/2006/relationships/customXml" Target="../ink/ink2839.xml"/><Relationship Id="rId12" Type="http://schemas.openxmlformats.org/officeDocument/2006/relationships/customXml" Target="../ink/ink2721.xml"/><Relationship Id="rId108" Type="http://schemas.openxmlformats.org/officeDocument/2006/relationships/customXml" Target="../ink/ink2769.xml"/><Relationship Id="rId54" Type="http://schemas.openxmlformats.org/officeDocument/2006/relationships/customXml" Target="../ink/ink2742.xml"/><Relationship Id="rId96" Type="http://schemas.openxmlformats.org/officeDocument/2006/relationships/customXml" Target="../ink/ink2763.xml"/><Relationship Id="rId161" Type="http://schemas.openxmlformats.org/officeDocument/2006/relationships/image" Target="../media/image2732.png"/><Relationship Id="rId217" Type="http://schemas.openxmlformats.org/officeDocument/2006/relationships/image" Target="../media/image2759.png"/><Relationship Id="rId6" Type="http://schemas.openxmlformats.org/officeDocument/2006/relationships/customXml" Target="../ink/ink2718.xml"/><Relationship Id="rId238" Type="http://schemas.openxmlformats.org/officeDocument/2006/relationships/customXml" Target="../ink/ink2834.xml"/><Relationship Id="rId259" Type="http://schemas.openxmlformats.org/officeDocument/2006/relationships/image" Target="../media/image2780.png"/><Relationship Id="rId23" Type="http://schemas.openxmlformats.org/officeDocument/2006/relationships/image" Target="../media/image2664.png"/><Relationship Id="rId119" Type="http://schemas.openxmlformats.org/officeDocument/2006/relationships/image" Target="../media/image2711.png"/><Relationship Id="rId270" Type="http://schemas.openxmlformats.org/officeDocument/2006/relationships/customXml" Target="../ink/ink2850.xml"/><Relationship Id="rId291" Type="http://schemas.openxmlformats.org/officeDocument/2006/relationships/image" Target="../media/image2796.png"/><Relationship Id="rId44" Type="http://schemas.openxmlformats.org/officeDocument/2006/relationships/customXml" Target="../ink/ink2737.xml"/><Relationship Id="rId65" Type="http://schemas.openxmlformats.org/officeDocument/2006/relationships/image" Target="../media/image2685.png"/><Relationship Id="rId86" Type="http://schemas.openxmlformats.org/officeDocument/2006/relationships/customXml" Target="../ink/ink2758.xml"/><Relationship Id="rId130" Type="http://schemas.openxmlformats.org/officeDocument/2006/relationships/customXml" Target="../ink/ink2780.xml"/><Relationship Id="rId151" Type="http://schemas.openxmlformats.org/officeDocument/2006/relationships/image" Target="../media/image2727.png"/><Relationship Id="rId172" Type="http://schemas.openxmlformats.org/officeDocument/2006/relationships/customXml" Target="../ink/ink2801.xml"/><Relationship Id="rId193" Type="http://schemas.openxmlformats.org/officeDocument/2006/relationships/image" Target="../media/image2747.png"/><Relationship Id="rId207" Type="http://schemas.openxmlformats.org/officeDocument/2006/relationships/image" Target="../media/image2754.png"/><Relationship Id="rId228" Type="http://schemas.openxmlformats.org/officeDocument/2006/relationships/customXml" Target="../ink/ink2829.xml"/><Relationship Id="rId249" Type="http://schemas.openxmlformats.org/officeDocument/2006/relationships/image" Target="../media/image2775.png"/><Relationship Id="rId13" Type="http://schemas.openxmlformats.org/officeDocument/2006/relationships/image" Target="../media/image2659.png"/><Relationship Id="rId109" Type="http://schemas.openxmlformats.org/officeDocument/2006/relationships/image" Target="../media/image2706.png"/><Relationship Id="rId260" Type="http://schemas.openxmlformats.org/officeDocument/2006/relationships/customXml" Target="../ink/ink2845.xml"/><Relationship Id="rId281" Type="http://schemas.openxmlformats.org/officeDocument/2006/relationships/image" Target="../media/image2791.png"/><Relationship Id="rId34" Type="http://schemas.openxmlformats.org/officeDocument/2006/relationships/customXml" Target="../ink/ink2732.xml"/><Relationship Id="rId55" Type="http://schemas.openxmlformats.org/officeDocument/2006/relationships/image" Target="../media/image2680.png"/><Relationship Id="rId76" Type="http://schemas.openxmlformats.org/officeDocument/2006/relationships/customXml" Target="../ink/ink2753.xml"/><Relationship Id="rId97" Type="http://schemas.openxmlformats.org/officeDocument/2006/relationships/image" Target="../media/image2700.png"/><Relationship Id="rId120" Type="http://schemas.openxmlformats.org/officeDocument/2006/relationships/customXml" Target="../ink/ink2775.xml"/><Relationship Id="rId141" Type="http://schemas.openxmlformats.org/officeDocument/2006/relationships/image" Target="../media/image2722.png"/><Relationship Id="rId7" Type="http://schemas.openxmlformats.org/officeDocument/2006/relationships/image" Target="../media/image2657.png"/><Relationship Id="rId162" Type="http://schemas.openxmlformats.org/officeDocument/2006/relationships/customXml" Target="../ink/ink2796.xml"/><Relationship Id="rId183" Type="http://schemas.openxmlformats.org/officeDocument/2006/relationships/image" Target="../media/image2742.png"/><Relationship Id="rId218" Type="http://schemas.openxmlformats.org/officeDocument/2006/relationships/customXml" Target="../ink/ink2824.xml"/><Relationship Id="rId239" Type="http://schemas.openxmlformats.org/officeDocument/2006/relationships/image" Target="../media/image2770.png"/><Relationship Id="rId250" Type="http://schemas.openxmlformats.org/officeDocument/2006/relationships/customXml" Target="../ink/ink2840.xml"/><Relationship Id="rId271" Type="http://schemas.openxmlformats.org/officeDocument/2006/relationships/image" Target="../media/image2786.png"/><Relationship Id="rId292" Type="http://schemas.openxmlformats.org/officeDocument/2006/relationships/customXml" Target="../ink/ink2861.xml"/><Relationship Id="rId24" Type="http://schemas.openxmlformats.org/officeDocument/2006/relationships/customXml" Target="../ink/ink2727.xml"/><Relationship Id="rId45" Type="http://schemas.openxmlformats.org/officeDocument/2006/relationships/image" Target="../media/image2675.png"/><Relationship Id="rId66" Type="http://schemas.openxmlformats.org/officeDocument/2006/relationships/customXml" Target="../ink/ink2748.xml"/><Relationship Id="rId87" Type="http://schemas.openxmlformats.org/officeDocument/2006/relationships/image" Target="../media/image2695.png"/><Relationship Id="rId110" Type="http://schemas.openxmlformats.org/officeDocument/2006/relationships/customXml" Target="../ink/ink2770.xml"/><Relationship Id="rId131" Type="http://schemas.openxmlformats.org/officeDocument/2006/relationships/image" Target="../media/image2717.png"/><Relationship Id="rId152" Type="http://schemas.openxmlformats.org/officeDocument/2006/relationships/customXml" Target="../ink/ink2791.xml"/><Relationship Id="rId173" Type="http://schemas.openxmlformats.org/officeDocument/2006/relationships/image" Target="../media/image2737.png"/><Relationship Id="rId194" Type="http://schemas.openxmlformats.org/officeDocument/2006/relationships/customXml" Target="../ink/ink2812.xml"/><Relationship Id="rId208" Type="http://schemas.openxmlformats.org/officeDocument/2006/relationships/customXml" Target="../ink/ink2819.xml"/><Relationship Id="rId229" Type="http://schemas.openxmlformats.org/officeDocument/2006/relationships/image" Target="../media/image2765.png"/><Relationship Id="rId240" Type="http://schemas.openxmlformats.org/officeDocument/2006/relationships/customXml" Target="../ink/ink2835.xml"/><Relationship Id="rId261" Type="http://schemas.openxmlformats.org/officeDocument/2006/relationships/image" Target="../media/image2781.png"/><Relationship Id="rId14" Type="http://schemas.openxmlformats.org/officeDocument/2006/relationships/customXml" Target="../ink/ink2722.xml"/><Relationship Id="rId35" Type="http://schemas.openxmlformats.org/officeDocument/2006/relationships/image" Target="../media/image2670.png"/><Relationship Id="rId56" Type="http://schemas.openxmlformats.org/officeDocument/2006/relationships/customXml" Target="../ink/ink2743.xml"/><Relationship Id="rId77" Type="http://schemas.openxmlformats.org/officeDocument/2006/relationships/image" Target="../media/image2691.png"/><Relationship Id="rId100" Type="http://schemas.openxmlformats.org/officeDocument/2006/relationships/customXml" Target="../ink/ink2765.xml"/><Relationship Id="rId282" Type="http://schemas.openxmlformats.org/officeDocument/2006/relationships/customXml" Target="../ink/ink2856.xml"/><Relationship Id="rId8" Type="http://schemas.openxmlformats.org/officeDocument/2006/relationships/customXml" Target="../ink/ink2719.xml"/><Relationship Id="rId98" Type="http://schemas.openxmlformats.org/officeDocument/2006/relationships/customXml" Target="../ink/ink2764.xml"/><Relationship Id="rId121" Type="http://schemas.openxmlformats.org/officeDocument/2006/relationships/image" Target="../media/image2712.png"/><Relationship Id="rId142" Type="http://schemas.openxmlformats.org/officeDocument/2006/relationships/customXml" Target="../ink/ink2786.xml"/><Relationship Id="rId163" Type="http://schemas.openxmlformats.org/officeDocument/2006/relationships/image" Target="../media/image2733.png"/><Relationship Id="rId184" Type="http://schemas.openxmlformats.org/officeDocument/2006/relationships/customXml" Target="../ink/ink2807.xml"/><Relationship Id="rId219" Type="http://schemas.openxmlformats.org/officeDocument/2006/relationships/image" Target="../media/image2760.png"/><Relationship Id="rId230" Type="http://schemas.openxmlformats.org/officeDocument/2006/relationships/customXml" Target="../ink/ink2830.xml"/><Relationship Id="rId251" Type="http://schemas.openxmlformats.org/officeDocument/2006/relationships/image" Target="../media/image2776.png"/><Relationship Id="rId25" Type="http://schemas.openxmlformats.org/officeDocument/2006/relationships/image" Target="../media/image2665.png"/><Relationship Id="rId46" Type="http://schemas.openxmlformats.org/officeDocument/2006/relationships/customXml" Target="../ink/ink2738.xml"/><Relationship Id="rId67" Type="http://schemas.openxmlformats.org/officeDocument/2006/relationships/image" Target="../media/image2686.png"/><Relationship Id="rId272" Type="http://schemas.openxmlformats.org/officeDocument/2006/relationships/customXml" Target="../ink/ink2851.xml"/><Relationship Id="rId293" Type="http://schemas.openxmlformats.org/officeDocument/2006/relationships/image" Target="../media/image2797.png"/><Relationship Id="rId88" Type="http://schemas.openxmlformats.org/officeDocument/2006/relationships/customXml" Target="../ink/ink2759.xml"/><Relationship Id="rId111" Type="http://schemas.openxmlformats.org/officeDocument/2006/relationships/image" Target="../media/image2707.png"/><Relationship Id="rId132" Type="http://schemas.openxmlformats.org/officeDocument/2006/relationships/customXml" Target="../ink/ink2781.xml"/><Relationship Id="rId153" Type="http://schemas.openxmlformats.org/officeDocument/2006/relationships/image" Target="../media/image2728.png"/><Relationship Id="rId174" Type="http://schemas.openxmlformats.org/officeDocument/2006/relationships/customXml" Target="../ink/ink2802.xml"/><Relationship Id="rId195" Type="http://schemas.openxmlformats.org/officeDocument/2006/relationships/image" Target="../media/image2748.png"/><Relationship Id="rId209" Type="http://schemas.openxmlformats.org/officeDocument/2006/relationships/image" Target="../media/image2755.png"/><Relationship Id="rId220" Type="http://schemas.openxmlformats.org/officeDocument/2006/relationships/customXml" Target="../ink/ink2825.xml"/><Relationship Id="rId241" Type="http://schemas.openxmlformats.org/officeDocument/2006/relationships/image" Target="../media/image2771.png"/><Relationship Id="rId15" Type="http://schemas.openxmlformats.org/officeDocument/2006/relationships/image" Target="../media/image2660.png"/><Relationship Id="rId36" Type="http://schemas.openxmlformats.org/officeDocument/2006/relationships/customXml" Target="../ink/ink2733.xml"/><Relationship Id="rId57" Type="http://schemas.openxmlformats.org/officeDocument/2006/relationships/image" Target="../media/image2681.png"/><Relationship Id="rId262" Type="http://schemas.openxmlformats.org/officeDocument/2006/relationships/customXml" Target="../ink/ink2846.xml"/><Relationship Id="rId283" Type="http://schemas.openxmlformats.org/officeDocument/2006/relationships/image" Target="../media/image2792.png"/><Relationship Id="rId78" Type="http://schemas.openxmlformats.org/officeDocument/2006/relationships/customXml" Target="../ink/ink2754.xml"/><Relationship Id="rId99" Type="http://schemas.openxmlformats.org/officeDocument/2006/relationships/image" Target="../media/image2701.png"/><Relationship Id="rId101" Type="http://schemas.openxmlformats.org/officeDocument/2006/relationships/image" Target="../media/image2702.png"/><Relationship Id="rId122" Type="http://schemas.openxmlformats.org/officeDocument/2006/relationships/customXml" Target="../ink/ink2776.xml"/><Relationship Id="rId143" Type="http://schemas.openxmlformats.org/officeDocument/2006/relationships/image" Target="../media/image2723.png"/><Relationship Id="rId164" Type="http://schemas.openxmlformats.org/officeDocument/2006/relationships/customXml" Target="../ink/ink2797.xml"/><Relationship Id="rId185" Type="http://schemas.openxmlformats.org/officeDocument/2006/relationships/image" Target="../media/image2743.png"/><Relationship Id="rId9" Type="http://schemas.openxmlformats.org/officeDocument/2006/relationships/image" Target="../media/image2658.png"/><Relationship Id="rId210" Type="http://schemas.openxmlformats.org/officeDocument/2006/relationships/customXml" Target="../ink/ink2820.xml"/><Relationship Id="rId26" Type="http://schemas.openxmlformats.org/officeDocument/2006/relationships/customXml" Target="../ink/ink2728.xml"/><Relationship Id="rId231" Type="http://schemas.openxmlformats.org/officeDocument/2006/relationships/image" Target="../media/image2766.png"/><Relationship Id="rId252" Type="http://schemas.openxmlformats.org/officeDocument/2006/relationships/customXml" Target="../ink/ink2841.xml"/><Relationship Id="rId273" Type="http://schemas.openxmlformats.org/officeDocument/2006/relationships/image" Target="../media/image2787.png"/><Relationship Id="rId294" Type="http://schemas.openxmlformats.org/officeDocument/2006/relationships/customXml" Target="../ink/ink2862.xml"/><Relationship Id="rId47" Type="http://schemas.openxmlformats.org/officeDocument/2006/relationships/image" Target="../media/image2676.png"/><Relationship Id="rId68" Type="http://schemas.openxmlformats.org/officeDocument/2006/relationships/customXml" Target="../ink/ink2749.xml"/><Relationship Id="rId89" Type="http://schemas.openxmlformats.org/officeDocument/2006/relationships/image" Target="../media/image2696.png"/><Relationship Id="rId112" Type="http://schemas.openxmlformats.org/officeDocument/2006/relationships/customXml" Target="../ink/ink2771.xml"/><Relationship Id="rId133" Type="http://schemas.openxmlformats.org/officeDocument/2006/relationships/image" Target="../media/image2718.png"/><Relationship Id="rId154" Type="http://schemas.openxmlformats.org/officeDocument/2006/relationships/customXml" Target="../ink/ink2792.xml"/><Relationship Id="rId175" Type="http://schemas.openxmlformats.org/officeDocument/2006/relationships/image" Target="../media/image2738.png"/><Relationship Id="rId196" Type="http://schemas.openxmlformats.org/officeDocument/2006/relationships/customXml" Target="../ink/ink2813.xml"/><Relationship Id="rId200" Type="http://schemas.openxmlformats.org/officeDocument/2006/relationships/customXml" Target="../ink/ink2815.xml"/><Relationship Id="rId16" Type="http://schemas.openxmlformats.org/officeDocument/2006/relationships/customXml" Target="../ink/ink2723.xml"/><Relationship Id="rId221" Type="http://schemas.openxmlformats.org/officeDocument/2006/relationships/image" Target="../media/image2761.png"/><Relationship Id="rId242" Type="http://schemas.openxmlformats.org/officeDocument/2006/relationships/customXml" Target="../ink/ink2836.xml"/><Relationship Id="rId263" Type="http://schemas.openxmlformats.org/officeDocument/2006/relationships/image" Target="../media/image2782.png"/><Relationship Id="rId284" Type="http://schemas.openxmlformats.org/officeDocument/2006/relationships/customXml" Target="../ink/ink2857.xml"/><Relationship Id="rId37" Type="http://schemas.openxmlformats.org/officeDocument/2006/relationships/image" Target="../media/image2671.png"/><Relationship Id="rId58" Type="http://schemas.openxmlformats.org/officeDocument/2006/relationships/customXml" Target="../ink/ink2744.xml"/><Relationship Id="rId79" Type="http://schemas.openxmlformats.org/officeDocument/2006/relationships/image" Target="../media/image2692.png"/><Relationship Id="rId102" Type="http://schemas.openxmlformats.org/officeDocument/2006/relationships/customXml" Target="../ink/ink2766.xml"/><Relationship Id="rId123" Type="http://schemas.openxmlformats.org/officeDocument/2006/relationships/image" Target="../media/image2713.png"/><Relationship Id="rId144" Type="http://schemas.openxmlformats.org/officeDocument/2006/relationships/customXml" Target="../ink/ink2787.xml"/><Relationship Id="rId90" Type="http://schemas.openxmlformats.org/officeDocument/2006/relationships/customXml" Target="../ink/ink2760.xml"/><Relationship Id="rId165" Type="http://schemas.openxmlformats.org/officeDocument/2006/relationships/image" Target="../media/image2734.png"/><Relationship Id="rId186" Type="http://schemas.openxmlformats.org/officeDocument/2006/relationships/customXml" Target="../ink/ink2808.xml"/><Relationship Id="rId211" Type="http://schemas.openxmlformats.org/officeDocument/2006/relationships/image" Target="../media/image2756.png"/><Relationship Id="rId232" Type="http://schemas.openxmlformats.org/officeDocument/2006/relationships/customXml" Target="../ink/ink2831.xml"/><Relationship Id="rId253" Type="http://schemas.openxmlformats.org/officeDocument/2006/relationships/image" Target="../media/image2777.png"/><Relationship Id="rId274" Type="http://schemas.openxmlformats.org/officeDocument/2006/relationships/customXml" Target="../ink/ink2852.xml"/><Relationship Id="rId295" Type="http://schemas.openxmlformats.org/officeDocument/2006/relationships/image" Target="../media/image2798.png"/><Relationship Id="rId27" Type="http://schemas.openxmlformats.org/officeDocument/2006/relationships/image" Target="../media/image2666.png"/><Relationship Id="rId48" Type="http://schemas.openxmlformats.org/officeDocument/2006/relationships/customXml" Target="../ink/ink2739.xml"/><Relationship Id="rId69" Type="http://schemas.openxmlformats.org/officeDocument/2006/relationships/image" Target="../media/image2687.png"/><Relationship Id="rId113" Type="http://schemas.openxmlformats.org/officeDocument/2006/relationships/image" Target="../media/image2708.png"/><Relationship Id="rId134" Type="http://schemas.openxmlformats.org/officeDocument/2006/relationships/customXml" Target="../ink/ink2782.xml"/><Relationship Id="rId80" Type="http://schemas.openxmlformats.org/officeDocument/2006/relationships/customXml" Target="../ink/ink2755.xml"/><Relationship Id="rId155" Type="http://schemas.openxmlformats.org/officeDocument/2006/relationships/image" Target="../media/image2729.png"/><Relationship Id="rId176" Type="http://schemas.openxmlformats.org/officeDocument/2006/relationships/customXml" Target="../ink/ink2803.xml"/><Relationship Id="rId197" Type="http://schemas.openxmlformats.org/officeDocument/2006/relationships/image" Target="../media/image2749.png"/><Relationship Id="rId201" Type="http://schemas.openxmlformats.org/officeDocument/2006/relationships/image" Target="../media/image2751.png"/><Relationship Id="rId222" Type="http://schemas.openxmlformats.org/officeDocument/2006/relationships/customXml" Target="../ink/ink2826.xml"/><Relationship Id="rId243" Type="http://schemas.openxmlformats.org/officeDocument/2006/relationships/image" Target="../media/image2772.png"/><Relationship Id="rId264" Type="http://schemas.openxmlformats.org/officeDocument/2006/relationships/customXml" Target="../ink/ink2847.xml"/><Relationship Id="rId285" Type="http://schemas.openxmlformats.org/officeDocument/2006/relationships/image" Target="../media/image2793.png"/><Relationship Id="rId17" Type="http://schemas.openxmlformats.org/officeDocument/2006/relationships/image" Target="../media/image2661.png"/><Relationship Id="rId38" Type="http://schemas.openxmlformats.org/officeDocument/2006/relationships/customXml" Target="../ink/ink2734.xml"/><Relationship Id="rId59" Type="http://schemas.openxmlformats.org/officeDocument/2006/relationships/image" Target="../media/image2682.png"/><Relationship Id="rId103" Type="http://schemas.openxmlformats.org/officeDocument/2006/relationships/image" Target="../media/image2703.png"/><Relationship Id="rId124" Type="http://schemas.openxmlformats.org/officeDocument/2006/relationships/customXml" Target="../ink/ink2777.xml"/><Relationship Id="rId70" Type="http://schemas.openxmlformats.org/officeDocument/2006/relationships/customXml" Target="../ink/ink2750.xml"/><Relationship Id="rId91" Type="http://schemas.openxmlformats.org/officeDocument/2006/relationships/image" Target="../media/image2697.png"/><Relationship Id="rId145" Type="http://schemas.openxmlformats.org/officeDocument/2006/relationships/image" Target="../media/image2724.png"/><Relationship Id="rId166" Type="http://schemas.openxmlformats.org/officeDocument/2006/relationships/customXml" Target="../ink/ink2798.xml"/><Relationship Id="rId187" Type="http://schemas.openxmlformats.org/officeDocument/2006/relationships/image" Target="../media/image274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21.xml"/><Relationship Id="rId233" Type="http://schemas.openxmlformats.org/officeDocument/2006/relationships/image" Target="../media/image2767.png"/><Relationship Id="rId254" Type="http://schemas.openxmlformats.org/officeDocument/2006/relationships/customXml" Target="../ink/ink2842.xml"/><Relationship Id="rId28" Type="http://schemas.openxmlformats.org/officeDocument/2006/relationships/customXml" Target="../ink/ink2729.xml"/><Relationship Id="rId49" Type="http://schemas.openxmlformats.org/officeDocument/2006/relationships/image" Target="../media/image2677.png"/><Relationship Id="rId114" Type="http://schemas.openxmlformats.org/officeDocument/2006/relationships/customXml" Target="../ink/ink2772.xml"/><Relationship Id="rId275" Type="http://schemas.openxmlformats.org/officeDocument/2006/relationships/image" Target="../media/image2788.png"/><Relationship Id="rId296" Type="http://schemas.openxmlformats.org/officeDocument/2006/relationships/customXml" Target="../ink/ink2863.xml"/><Relationship Id="rId300" Type="http://schemas.openxmlformats.org/officeDocument/2006/relationships/customXml" Target="../ink/ink2865.xml"/><Relationship Id="rId60" Type="http://schemas.openxmlformats.org/officeDocument/2006/relationships/customXml" Target="../ink/ink2745.xml"/><Relationship Id="rId81" Type="http://schemas.openxmlformats.org/officeDocument/2006/relationships/image" Target="../media/image2394.png"/><Relationship Id="rId135" Type="http://schemas.openxmlformats.org/officeDocument/2006/relationships/image" Target="../media/image2719.png"/><Relationship Id="rId156" Type="http://schemas.openxmlformats.org/officeDocument/2006/relationships/customXml" Target="../ink/ink2793.xml"/><Relationship Id="rId177" Type="http://schemas.openxmlformats.org/officeDocument/2006/relationships/image" Target="../media/image2739.png"/><Relationship Id="rId198" Type="http://schemas.openxmlformats.org/officeDocument/2006/relationships/customXml" Target="../ink/ink2814.xml"/><Relationship Id="rId202" Type="http://schemas.openxmlformats.org/officeDocument/2006/relationships/customXml" Target="../ink/ink2816.xml"/><Relationship Id="rId223" Type="http://schemas.openxmlformats.org/officeDocument/2006/relationships/image" Target="../media/image2762.png"/><Relationship Id="rId244" Type="http://schemas.openxmlformats.org/officeDocument/2006/relationships/customXml" Target="../ink/ink2837.xml"/><Relationship Id="rId18" Type="http://schemas.openxmlformats.org/officeDocument/2006/relationships/customXml" Target="../ink/ink2724.xml"/><Relationship Id="rId39" Type="http://schemas.openxmlformats.org/officeDocument/2006/relationships/image" Target="../media/image2672.png"/><Relationship Id="rId265" Type="http://schemas.openxmlformats.org/officeDocument/2006/relationships/image" Target="../media/image2783.png"/><Relationship Id="rId286" Type="http://schemas.openxmlformats.org/officeDocument/2006/relationships/customXml" Target="../ink/ink2858.xml"/><Relationship Id="rId50" Type="http://schemas.openxmlformats.org/officeDocument/2006/relationships/customXml" Target="../ink/ink2740.xml"/><Relationship Id="rId104" Type="http://schemas.openxmlformats.org/officeDocument/2006/relationships/customXml" Target="../ink/ink2767.xml"/><Relationship Id="rId125" Type="http://schemas.openxmlformats.org/officeDocument/2006/relationships/image" Target="../media/image2714.png"/><Relationship Id="rId146" Type="http://schemas.openxmlformats.org/officeDocument/2006/relationships/customXml" Target="../ink/ink2788.xml"/><Relationship Id="rId167" Type="http://schemas.openxmlformats.org/officeDocument/2006/relationships/image" Target="../media/image2735.png"/><Relationship Id="rId188" Type="http://schemas.openxmlformats.org/officeDocument/2006/relationships/customXml" Target="../ink/ink2809.xml"/><Relationship Id="rId71" Type="http://schemas.openxmlformats.org/officeDocument/2006/relationships/image" Target="../media/image2688.png"/><Relationship Id="rId92" Type="http://schemas.openxmlformats.org/officeDocument/2006/relationships/customXml" Target="../ink/ink2761.xml"/><Relationship Id="rId213" Type="http://schemas.openxmlformats.org/officeDocument/2006/relationships/image" Target="../media/image2757.png"/><Relationship Id="rId234" Type="http://schemas.openxmlformats.org/officeDocument/2006/relationships/customXml" Target="../ink/ink2832.xml"/><Relationship Id="rId2" Type="http://schemas.openxmlformats.org/officeDocument/2006/relationships/customXml" Target="../ink/ink2716.xml"/><Relationship Id="rId29" Type="http://schemas.openxmlformats.org/officeDocument/2006/relationships/image" Target="../media/image2667.png"/><Relationship Id="rId255" Type="http://schemas.openxmlformats.org/officeDocument/2006/relationships/image" Target="../media/image2778.png"/><Relationship Id="rId276" Type="http://schemas.openxmlformats.org/officeDocument/2006/relationships/customXml" Target="../ink/ink2853.xml"/><Relationship Id="rId297" Type="http://schemas.openxmlformats.org/officeDocument/2006/relationships/image" Target="../media/image2799.png"/><Relationship Id="rId40" Type="http://schemas.openxmlformats.org/officeDocument/2006/relationships/customXml" Target="../ink/ink2735.xml"/><Relationship Id="rId115" Type="http://schemas.openxmlformats.org/officeDocument/2006/relationships/image" Target="../media/image2709.png"/><Relationship Id="rId136" Type="http://schemas.openxmlformats.org/officeDocument/2006/relationships/customXml" Target="../ink/ink2783.xml"/><Relationship Id="rId157" Type="http://schemas.openxmlformats.org/officeDocument/2006/relationships/image" Target="../media/image2730.png"/><Relationship Id="rId178" Type="http://schemas.openxmlformats.org/officeDocument/2006/relationships/customXml" Target="../ink/ink2804.xml"/><Relationship Id="rId301" Type="http://schemas.openxmlformats.org/officeDocument/2006/relationships/image" Target="../media/image2801.png"/><Relationship Id="rId61" Type="http://schemas.openxmlformats.org/officeDocument/2006/relationships/image" Target="../media/image2683.png"/><Relationship Id="rId82" Type="http://schemas.openxmlformats.org/officeDocument/2006/relationships/customXml" Target="../ink/ink2756.xml"/><Relationship Id="rId199" Type="http://schemas.openxmlformats.org/officeDocument/2006/relationships/image" Target="../media/image2750.png"/><Relationship Id="rId203" Type="http://schemas.openxmlformats.org/officeDocument/2006/relationships/image" Target="../media/image2752.png"/><Relationship Id="rId19" Type="http://schemas.openxmlformats.org/officeDocument/2006/relationships/image" Target="../media/image2662.png"/><Relationship Id="rId224" Type="http://schemas.openxmlformats.org/officeDocument/2006/relationships/customXml" Target="../ink/ink2827.xml"/><Relationship Id="rId245" Type="http://schemas.openxmlformats.org/officeDocument/2006/relationships/image" Target="../media/image2773.png"/><Relationship Id="rId266" Type="http://schemas.openxmlformats.org/officeDocument/2006/relationships/customXml" Target="../ink/ink2848.xml"/><Relationship Id="rId287" Type="http://schemas.openxmlformats.org/officeDocument/2006/relationships/image" Target="../media/image2794.png"/><Relationship Id="rId30" Type="http://schemas.openxmlformats.org/officeDocument/2006/relationships/customXml" Target="../ink/ink2730.xml"/><Relationship Id="rId105" Type="http://schemas.openxmlformats.org/officeDocument/2006/relationships/image" Target="../media/image2704.png"/><Relationship Id="rId126" Type="http://schemas.openxmlformats.org/officeDocument/2006/relationships/customXml" Target="../ink/ink2778.xml"/><Relationship Id="rId147" Type="http://schemas.openxmlformats.org/officeDocument/2006/relationships/image" Target="../media/image2725.png"/><Relationship Id="rId168" Type="http://schemas.openxmlformats.org/officeDocument/2006/relationships/customXml" Target="../ink/ink2799.xml"/><Relationship Id="rId51" Type="http://schemas.openxmlformats.org/officeDocument/2006/relationships/image" Target="../media/image2678.png"/><Relationship Id="rId72" Type="http://schemas.openxmlformats.org/officeDocument/2006/relationships/customXml" Target="../ink/ink2751.xml"/><Relationship Id="rId93" Type="http://schemas.openxmlformats.org/officeDocument/2006/relationships/image" Target="../media/image2698.png"/><Relationship Id="rId189" Type="http://schemas.openxmlformats.org/officeDocument/2006/relationships/image" Target="../media/image2745.png"/><Relationship Id="rId3" Type="http://schemas.openxmlformats.org/officeDocument/2006/relationships/image" Target="../media/image2655.png"/><Relationship Id="rId214" Type="http://schemas.openxmlformats.org/officeDocument/2006/relationships/customXml" Target="../ink/ink2822.xml"/><Relationship Id="rId235" Type="http://schemas.openxmlformats.org/officeDocument/2006/relationships/image" Target="../media/image2768.png"/><Relationship Id="rId256" Type="http://schemas.openxmlformats.org/officeDocument/2006/relationships/customXml" Target="../ink/ink2843.xml"/><Relationship Id="rId277" Type="http://schemas.openxmlformats.org/officeDocument/2006/relationships/image" Target="../media/image2789.png"/><Relationship Id="rId298" Type="http://schemas.openxmlformats.org/officeDocument/2006/relationships/customXml" Target="../ink/ink2864.xml"/><Relationship Id="rId116" Type="http://schemas.openxmlformats.org/officeDocument/2006/relationships/customXml" Target="../ink/ink2773.xml"/><Relationship Id="rId137" Type="http://schemas.openxmlformats.org/officeDocument/2006/relationships/image" Target="../media/image2720.png"/><Relationship Id="rId158" Type="http://schemas.openxmlformats.org/officeDocument/2006/relationships/customXml" Target="../ink/ink2794.xml"/><Relationship Id="rId302" Type="http://schemas.openxmlformats.org/officeDocument/2006/relationships/customXml" Target="../ink/ink2866.xml"/><Relationship Id="rId20" Type="http://schemas.openxmlformats.org/officeDocument/2006/relationships/customXml" Target="../ink/ink2725.xml"/><Relationship Id="rId41" Type="http://schemas.openxmlformats.org/officeDocument/2006/relationships/image" Target="../media/image2673.png"/><Relationship Id="rId62" Type="http://schemas.openxmlformats.org/officeDocument/2006/relationships/customXml" Target="../ink/ink2746.xml"/><Relationship Id="rId83" Type="http://schemas.openxmlformats.org/officeDocument/2006/relationships/image" Target="../media/image2693.png"/><Relationship Id="rId179" Type="http://schemas.openxmlformats.org/officeDocument/2006/relationships/image" Target="../media/image2740.png"/><Relationship Id="rId190" Type="http://schemas.openxmlformats.org/officeDocument/2006/relationships/customXml" Target="../ink/ink2810.xml"/><Relationship Id="rId204" Type="http://schemas.openxmlformats.org/officeDocument/2006/relationships/customXml" Target="../ink/ink2817.xml"/><Relationship Id="rId225" Type="http://schemas.openxmlformats.org/officeDocument/2006/relationships/image" Target="../media/image2763.png"/><Relationship Id="rId246" Type="http://schemas.openxmlformats.org/officeDocument/2006/relationships/customXml" Target="../ink/ink2838.xml"/><Relationship Id="rId267" Type="http://schemas.openxmlformats.org/officeDocument/2006/relationships/image" Target="../media/image2784.png"/><Relationship Id="rId288" Type="http://schemas.openxmlformats.org/officeDocument/2006/relationships/customXml" Target="../ink/ink2859.xml"/><Relationship Id="rId106" Type="http://schemas.openxmlformats.org/officeDocument/2006/relationships/customXml" Target="../ink/ink2768.xml"/><Relationship Id="rId127" Type="http://schemas.openxmlformats.org/officeDocument/2006/relationships/image" Target="../media/image2715.png"/><Relationship Id="rId10" Type="http://schemas.openxmlformats.org/officeDocument/2006/relationships/customXml" Target="../ink/ink2720.xml"/><Relationship Id="rId31" Type="http://schemas.openxmlformats.org/officeDocument/2006/relationships/image" Target="../media/image2668.png"/><Relationship Id="rId52" Type="http://schemas.openxmlformats.org/officeDocument/2006/relationships/customXml" Target="../ink/ink2741.xml"/><Relationship Id="rId73" Type="http://schemas.openxmlformats.org/officeDocument/2006/relationships/image" Target="../media/image2689.png"/><Relationship Id="rId94" Type="http://schemas.openxmlformats.org/officeDocument/2006/relationships/customXml" Target="../ink/ink2762.xml"/><Relationship Id="rId148" Type="http://schemas.openxmlformats.org/officeDocument/2006/relationships/customXml" Target="../ink/ink2789.xml"/><Relationship Id="rId169" Type="http://schemas.openxmlformats.org/officeDocument/2006/relationships/image" Target="../media/image19420.png"/><Relationship Id="rId4" Type="http://schemas.openxmlformats.org/officeDocument/2006/relationships/customXml" Target="../ink/ink2717.xml"/><Relationship Id="rId180" Type="http://schemas.openxmlformats.org/officeDocument/2006/relationships/customXml" Target="../ink/ink2805.xml"/><Relationship Id="rId215" Type="http://schemas.openxmlformats.org/officeDocument/2006/relationships/image" Target="../media/image2758.png"/><Relationship Id="rId236" Type="http://schemas.openxmlformats.org/officeDocument/2006/relationships/customXml" Target="../ink/ink2833.xml"/><Relationship Id="rId257" Type="http://schemas.openxmlformats.org/officeDocument/2006/relationships/image" Target="../media/image2779.png"/><Relationship Id="rId278" Type="http://schemas.openxmlformats.org/officeDocument/2006/relationships/customXml" Target="../ink/ink2854.xml"/><Relationship Id="rId303" Type="http://schemas.openxmlformats.org/officeDocument/2006/relationships/image" Target="../media/image16.png"/><Relationship Id="rId42" Type="http://schemas.openxmlformats.org/officeDocument/2006/relationships/customXml" Target="../ink/ink2736.xml"/><Relationship Id="rId84" Type="http://schemas.openxmlformats.org/officeDocument/2006/relationships/customXml" Target="../ink/ink2757.xml"/><Relationship Id="rId138" Type="http://schemas.openxmlformats.org/officeDocument/2006/relationships/customXml" Target="../ink/ink2784.xml"/><Relationship Id="rId191" Type="http://schemas.openxmlformats.org/officeDocument/2006/relationships/image" Target="../media/image2746.png"/><Relationship Id="rId205" Type="http://schemas.openxmlformats.org/officeDocument/2006/relationships/image" Target="../media/image2753.png"/><Relationship Id="rId247" Type="http://schemas.openxmlformats.org/officeDocument/2006/relationships/image" Target="../media/image2774.png"/><Relationship Id="rId107" Type="http://schemas.openxmlformats.org/officeDocument/2006/relationships/image" Target="../media/image2705.png"/><Relationship Id="rId289" Type="http://schemas.openxmlformats.org/officeDocument/2006/relationships/image" Target="../media/image2795.png"/><Relationship Id="rId11" Type="http://schemas.openxmlformats.org/officeDocument/2006/relationships/image" Target="../media/image781.png"/><Relationship Id="rId53" Type="http://schemas.openxmlformats.org/officeDocument/2006/relationships/image" Target="../media/image2679.png"/><Relationship Id="rId149" Type="http://schemas.openxmlformats.org/officeDocument/2006/relationships/image" Target="../media/image2726.png"/><Relationship Id="rId95" Type="http://schemas.openxmlformats.org/officeDocument/2006/relationships/image" Target="../media/image2699.png"/><Relationship Id="rId160" Type="http://schemas.openxmlformats.org/officeDocument/2006/relationships/customXml" Target="../ink/ink2795.xml"/><Relationship Id="rId216" Type="http://schemas.openxmlformats.org/officeDocument/2006/relationships/customXml" Target="../ink/ink2823.xml"/><Relationship Id="rId258" Type="http://schemas.openxmlformats.org/officeDocument/2006/relationships/customXml" Target="../ink/ink2844.xml"/><Relationship Id="rId22" Type="http://schemas.openxmlformats.org/officeDocument/2006/relationships/customXml" Target="../ink/ink2726.xml"/><Relationship Id="rId64" Type="http://schemas.openxmlformats.org/officeDocument/2006/relationships/customXml" Target="../ink/ink2747.xml"/><Relationship Id="rId118" Type="http://schemas.openxmlformats.org/officeDocument/2006/relationships/customXml" Target="../ink/ink2774.xml"/><Relationship Id="rId171" Type="http://schemas.openxmlformats.org/officeDocument/2006/relationships/image" Target="../media/image2736.png"/><Relationship Id="rId227" Type="http://schemas.openxmlformats.org/officeDocument/2006/relationships/image" Target="../media/image2764.png"/><Relationship Id="rId269" Type="http://schemas.openxmlformats.org/officeDocument/2006/relationships/image" Target="../media/image2785.png"/><Relationship Id="rId33" Type="http://schemas.openxmlformats.org/officeDocument/2006/relationships/image" Target="../media/image2669.png"/><Relationship Id="rId129" Type="http://schemas.openxmlformats.org/officeDocument/2006/relationships/image" Target="../media/image2716.png"/><Relationship Id="rId280" Type="http://schemas.openxmlformats.org/officeDocument/2006/relationships/customXml" Target="../ink/ink2855.xml"/><Relationship Id="rId75" Type="http://schemas.openxmlformats.org/officeDocument/2006/relationships/image" Target="../media/image2690.png"/><Relationship Id="rId140" Type="http://schemas.openxmlformats.org/officeDocument/2006/relationships/customXml" Target="../ink/ink2785.xml"/><Relationship Id="rId182" Type="http://schemas.openxmlformats.org/officeDocument/2006/relationships/customXml" Target="../ink/ink280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9.png"/><Relationship Id="rId21" Type="http://schemas.openxmlformats.org/officeDocument/2006/relationships/image" Target="../media/image2811.png"/><Relationship Id="rId324" Type="http://schemas.openxmlformats.org/officeDocument/2006/relationships/customXml" Target="../ink/ink3028.xml"/><Relationship Id="rId531" Type="http://schemas.openxmlformats.org/officeDocument/2006/relationships/image" Target="../media/image3060.png"/><Relationship Id="rId170" Type="http://schemas.openxmlformats.org/officeDocument/2006/relationships/customXml" Target="../ink/ink2951.xml"/><Relationship Id="rId268" Type="http://schemas.openxmlformats.org/officeDocument/2006/relationships/customXml" Target="../ink/ink3000.xml"/><Relationship Id="rId475" Type="http://schemas.openxmlformats.org/officeDocument/2006/relationships/image" Target="../media/image3035.png"/><Relationship Id="rId32" Type="http://schemas.openxmlformats.org/officeDocument/2006/relationships/customXml" Target="../ink/ink2882.xml"/><Relationship Id="rId128" Type="http://schemas.openxmlformats.org/officeDocument/2006/relationships/customXml" Target="../ink/ink2930.xml"/><Relationship Id="rId335" Type="http://schemas.openxmlformats.org/officeDocument/2006/relationships/image" Target="../media/image2967.png"/><Relationship Id="rId542" Type="http://schemas.openxmlformats.org/officeDocument/2006/relationships/customXml" Target="../ink/ink3137.xml"/><Relationship Id="rId181" Type="http://schemas.openxmlformats.org/officeDocument/2006/relationships/image" Target="../media/image2891.png"/><Relationship Id="rId402" Type="http://schemas.openxmlformats.org/officeDocument/2006/relationships/customXml" Target="../ink/ink3067.xml"/><Relationship Id="rId279" Type="http://schemas.openxmlformats.org/officeDocument/2006/relationships/image" Target="../media/image2939.png"/><Relationship Id="rId486" Type="http://schemas.openxmlformats.org/officeDocument/2006/relationships/customXml" Target="../ink/ink3109.xml"/><Relationship Id="rId43" Type="http://schemas.openxmlformats.org/officeDocument/2006/relationships/image" Target="../media/image2822.png"/><Relationship Id="rId139" Type="http://schemas.openxmlformats.org/officeDocument/2006/relationships/image" Target="../media/image2870.png"/><Relationship Id="rId346" Type="http://schemas.openxmlformats.org/officeDocument/2006/relationships/customXml" Target="../ink/ink3039.xml"/><Relationship Id="rId553" Type="http://schemas.openxmlformats.org/officeDocument/2006/relationships/image" Target="../media/image3071.png"/><Relationship Id="rId192" Type="http://schemas.openxmlformats.org/officeDocument/2006/relationships/customXml" Target="../ink/ink2962.xml"/><Relationship Id="rId206" Type="http://schemas.openxmlformats.org/officeDocument/2006/relationships/customXml" Target="../ink/ink2969.xml"/><Relationship Id="rId413" Type="http://schemas.openxmlformats.org/officeDocument/2006/relationships/image" Target="../media/image3006.png"/><Relationship Id="rId497" Type="http://schemas.openxmlformats.org/officeDocument/2006/relationships/image" Target="../media/image3046.png"/><Relationship Id="rId357" Type="http://schemas.openxmlformats.org/officeDocument/2006/relationships/image" Target="../media/image2978.png"/><Relationship Id="rId54" Type="http://schemas.openxmlformats.org/officeDocument/2006/relationships/customXml" Target="../ink/ink2893.xml"/><Relationship Id="rId217" Type="http://schemas.openxmlformats.org/officeDocument/2006/relationships/image" Target="../media/image2909.png"/><Relationship Id="rId564" Type="http://schemas.openxmlformats.org/officeDocument/2006/relationships/customXml" Target="../ink/ink3148.xml"/><Relationship Id="rId424" Type="http://schemas.openxmlformats.org/officeDocument/2006/relationships/customXml" Target="../ink/ink3078.xml"/><Relationship Id="rId270" Type="http://schemas.openxmlformats.org/officeDocument/2006/relationships/customXml" Target="../ink/ink3001.xml"/><Relationship Id="rId65" Type="http://schemas.openxmlformats.org/officeDocument/2006/relationships/image" Target="../media/image2833.png"/><Relationship Id="rId130" Type="http://schemas.openxmlformats.org/officeDocument/2006/relationships/customXml" Target="../ink/ink2931.xml"/><Relationship Id="rId368" Type="http://schemas.openxmlformats.org/officeDocument/2006/relationships/customXml" Target="../ink/ink3050.xml"/><Relationship Id="rId575" Type="http://schemas.openxmlformats.org/officeDocument/2006/relationships/image" Target="../media/image3080.png"/><Relationship Id="rId228" Type="http://schemas.openxmlformats.org/officeDocument/2006/relationships/customXml" Target="../ink/ink2980.xml"/><Relationship Id="rId435" Type="http://schemas.openxmlformats.org/officeDocument/2006/relationships/image" Target="../media/image3016.png"/><Relationship Id="rId281" Type="http://schemas.openxmlformats.org/officeDocument/2006/relationships/image" Target="../media/image2940.png"/><Relationship Id="rId502" Type="http://schemas.openxmlformats.org/officeDocument/2006/relationships/customXml" Target="../ink/ink3117.xml"/><Relationship Id="rId76" Type="http://schemas.openxmlformats.org/officeDocument/2006/relationships/customXml" Target="../ink/ink2904.xml"/><Relationship Id="rId141" Type="http://schemas.openxmlformats.org/officeDocument/2006/relationships/image" Target="../media/image2871.png"/><Relationship Id="rId379" Type="http://schemas.openxmlformats.org/officeDocument/2006/relationships/image" Target="../media/image2989.png"/><Relationship Id="rId586" Type="http://schemas.openxmlformats.org/officeDocument/2006/relationships/customXml" Target="../ink/ink3159.xml"/><Relationship Id="rId7" Type="http://schemas.openxmlformats.org/officeDocument/2006/relationships/image" Target="../media/image2804.png"/><Relationship Id="rId239" Type="http://schemas.openxmlformats.org/officeDocument/2006/relationships/image" Target="../media/image2920.png"/><Relationship Id="rId446" Type="http://schemas.openxmlformats.org/officeDocument/2006/relationships/customXml" Target="../ink/ink3089.xml"/><Relationship Id="rId250" Type="http://schemas.openxmlformats.org/officeDocument/2006/relationships/customXml" Target="../ink/ink2991.xml"/><Relationship Id="rId292" Type="http://schemas.openxmlformats.org/officeDocument/2006/relationships/customXml" Target="../ink/ink3012.xml"/><Relationship Id="rId306" Type="http://schemas.openxmlformats.org/officeDocument/2006/relationships/customXml" Target="../ink/ink3019.xml"/><Relationship Id="rId488" Type="http://schemas.openxmlformats.org/officeDocument/2006/relationships/customXml" Target="../ink/ink3110.xml"/><Relationship Id="rId45" Type="http://schemas.openxmlformats.org/officeDocument/2006/relationships/image" Target="../media/image2823.png"/><Relationship Id="rId87" Type="http://schemas.openxmlformats.org/officeDocument/2006/relationships/image" Target="../media/image2844.png"/><Relationship Id="rId110" Type="http://schemas.openxmlformats.org/officeDocument/2006/relationships/customXml" Target="../ink/ink2921.xml"/><Relationship Id="rId348" Type="http://schemas.openxmlformats.org/officeDocument/2006/relationships/customXml" Target="../ink/ink3040.xml"/><Relationship Id="rId513" Type="http://schemas.openxmlformats.org/officeDocument/2006/relationships/image" Target="../media/image3052.png"/><Relationship Id="rId555" Type="http://schemas.openxmlformats.org/officeDocument/2006/relationships/image" Target="../media/image3072.png"/><Relationship Id="rId152" Type="http://schemas.openxmlformats.org/officeDocument/2006/relationships/customXml" Target="../ink/ink2942.xml"/><Relationship Id="rId194" Type="http://schemas.openxmlformats.org/officeDocument/2006/relationships/customXml" Target="../ink/ink2963.xml"/><Relationship Id="rId208" Type="http://schemas.openxmlformats.org/officeDocument/2006/relationships/customXml" Target="../ink/ink2970.xml"/><Relationship Id="rId415" Type="http://schemas.openxmlformats.org/officeDocument/2006/relationships/image" Target="../media/image2394.png"/><Relationship Id="rId457" Type="http://schemas.openxmlformats.org/officeDocument/2006/relationships/image" Target="../media/image3027.png"/><Relationship Id="rId261" Type="http://schemas.openxmlformats.org/officeDocument/2006/relationships/image" Target="../media/image2930.png"/><Relationship Id="rId499" Type="http://schemas.openxmlformats.org/officeDocument/2006/relationships/image" Target="../media/image3047.png"/><Relationship Id="rId14" Type="http://schemas.openxmlformats.org/officeDocument/2006/relationships/customXml" Target="../ink/ink2873.xml"/><Relationship Id="rId56" Type="http://schemas.openxmlformats.org/officeDocument/2006/relationships/customXml" Target="../ink/ink2894.xml"/><Relationship Id="rId317" Type="http://schemas.openxmlformats.org/officeDocument/2006/relationships/image" Target="../media/image2958.png"/><Relationship Id="rId359" Type="http://schemas.openxmlformats.org/officeDocument/2006/relationships/image" Target="../media/image2979.png"/><Relationship Id="rId524" Type="http://schemas.openxmlformats.org/officeDocument/2006/relationships/customXml" Target="../ink/ink3128.xml"/><Relationship Id="rId566" Type="http://schemas.openxmlformats.org/officeDocument/2006/relationships/customXml" Target="../ink/ink3149.xml"/><Relationship Id="rId98" Type="http://schemas.openxmlformats.org/officeDocument/2006/relationships/customXml" Target="../ink/ink2915.xml"/><Relationship Id="rId121" Type="http://schemas.openxmlformats.org/officeDocument/2006/relationships/image" Target="../media/image2861.png"/><Relationship Id="rId163" Type="http://schemas.openxmlformats.org/officeDocument/2006/relationships/image" Target="../media/image2882.png"/><Relationship Id="rId219" Type="http://schemas.openxmlformats.org/officeDocument/2006/relationships/image" Target="../media/image2910.png"/><Relationship Id="rId370" Type="http://schemas.openxmlformats.org/officeDocument/2006/relationships/customXml" Target="../ink/ink3051.xml"/><Relationship Id="rId426" Type="http://schemas.openxmlformats.org/officeDocument/2006/relationships/customXml" Target="../ink/ink3079.xml"/><Relationship Id="rId230" Type="http://schemas.openxmlformats.org/officeDocument/2006/relationships/customXml" Target="../ink/ink2981.xml"/><Relationship Id="rId468" Type="http://schemas.openxmlformats.org/officeDocument/2006/relationships/customXml" Target="../ink/ink3100.xml"/><Relationship Id="rId25" Type="http://schemas.openxmlformats.org/officeDocument/2006/relationships/image" Target="../media/image2813.png"/><Relationship Id="rId67" Type="http://schemas.openxmlformats.org/officeDocument/2006/relationships/image" Target="../media/image2834.png"/><Relationship Id="rId272" Type="http://schemas.openxmlformats.org/officeDocument/2006/relationships/customXml" Target="../ink/ink3002.xml"/><Relationship Id="rId328" Type="http://schemas.openxmlformats.org/officeDocument/2006/relationships/customXml" Target="../ink/ink3030.xml"/><Relationship Id="rId535" Type="http://schemas.openxmlformats.org/officeDocument/2006/relationships/image" Target="../media/image3062.png"/><Relationship Id="rId577" Type="http://schemas.openxmlformats.org/officeDocument/2006/relationships/image" Target="../media/image3081.png"/><Relationship Id="rId132" Type="http://schemas.openxmlformats.org/officeDocument/2006/relationships/customXml" Target="../ink/ink2932.xml"/><Relationship Id="rId174" Type="http://schemas.openxmlformats.org/officeDocument/2006/relationships/customXml" Target="../ink/ink2953.xml"/><Relationship Id="rId381" Type="http://schemas.openxmlformats.org/officeDocument/2006/relationships/image" Target="../media/image2990.png"/><Relationship Id="rId241" Type="http://schemas.openxmlformats.org/officeDocument/2006/relationships/image" Target="../media/image2921.png"/><Relationship Id="rId437" Type="http://schemas.openxmlformats.org/officeDocument/2006/relationships/image" Target="../media/image3017.png"/><Relationship Id="rId479" Type="http://schemas.openxmlformats.org/officeDocument/2006/relationships/image" Target="../media/image3037.png"/><Relationship Id="rId36" Type="http://schemas.openxmlformats.org/officeDocument/2006/relationships/customXml" Target="../ink/ink2884.xml"/><Relationship Id="rId283" Type="http://schemas.openxmlformats.org/officeDocument/2006/relationships/image" Target="../media/image2941.png"/><Relationship Id="rId339" Type="http://schemas.openxmlformats.org/officeDocument/2006/relationships/image" Target="../media/image2969.png"/><Relationship Id="rId490" Type="http://schemas.openxmlformats.org/officeDocument/2006/relationships/customXml" Target="../ink/ink3111.xml"/><Relationship Id="rId504" Type="http://schemas.openxmlformats.org/officeDocument/2006/relationships/customXml" Target="../ink/ink3118.xml"/><Relationship Id="rId546" Type="http://schemas.openxmlformats.org/officeDocument/2006/relationships/customXml" Target="../ink/ink3139.xml"/><Relationship Id="rId78" Type="http://schemas.openxmlformats.org/officeDocument/2006/relationships/customXml" Target="../ink/ink2905.xml"/><Relationship Id="rId101" Type="http://schemas.openxmlformats.org/officeDocument/2006/relationships/image" Target="../media/image2851.png"/><Relationship Id="rId143" Type="http://schemas.openxmlformats.org/officeDocument/2006/relationships/image" Target="../media/image2872.png"/><Relationship Id="rId185" Type="http://schemas.openxmlformats.org/officeDocument/2006/relationships/image" Target="../media/image2893.png"/><Relationship Id="rId350" Type="http://schemas.openxmlformats.org/officeDocument/2006/relationships/customXml" Target="../ink/ink3041.xml"/><Relationship Id="rId406" Type="http://schemas.openxmlformats.org/officeDocument/2006/relationships/customXml" Target="../ink/ink3069.xml"/><Relationship Id="rId9" Type="http://schemas.openxmlformats.org/officeDocument/2006/relationships/image" Target="../media/image2805.png"/><Relationship Id="rId210" Type="http://schemas.openxmlformats.org/officeDocument/2006/relationships/customXml" Target="../ink/ink2971.xml"/><Relationship Id="rId392" Type="http://schemas.openxmlformats.org/officeDocument/2006/relationships/customXml" Target="../ink/ink3062.xml"/><Relationship Id="rId448" Type="http://schemas.openxmlformats.org/officeDocument/2006/relationships/customXml" Target="../ink/ink3090.xml"/><Relationship Id="rId252" Type="http://schemas.openxmlformats.org/officeDocument/2006/relationships/customXml" Target="../ink/ink2992.xml"/><Relationship Id="rId294" Type="http://schemas.openxmlformats.org/officeDocument/2006/relationships/customXml" Target="../ink/ink3013.xml"/><Relationship Id="rId308" Type="http://schemas.openxmlformats.org/officeDocument/2006/relationships/customXml" Target="../ink/ink3020.xml"/><Relationship Id="rId515" Type="http://schemas.openxmlformats.org/officeDocument/2006/relationships/image" Target="../media/image3053.png"/><Relationship Id="rId47" Type="http://schemas.openxmlformats.org/officeDocument/2006/relationships/image" Target="../media/image2824.png"/><Relationship Id="rId89" Type="http://schemas.openxmlformats.org/officeDocument/2006/relationships/image" Target="../media/image2845.png"/><Relationship Id="rId112" Type="http://schemas.openxmlformats.org/officeDocument/2006/relationships/customXml" Target="../ink/ink2922.xml"/><Relationship Id="rId154" Type="http://schemas.openxmlformats.org/officeDocument/2006/relationships/customXml" Target="../ink/ink2943.xml"/><Relationship Id="rId361" Type="http://schemas.openxmlformats.org/officeDocument/2006/relationships/image" Target="../media/image2980.png"/><Relationship Id="rId557" Type="http://schemas.openxmlformats.org/officeDocument/2006/relationships/image" Target="../media/image3073.png"/><Relationship Id="rId196" Type="http://schemas.openxmlformats.org/officeDocument/2006/relationships/customXml" Target="../ink/ink2964.xml"/><Relationship Id="rId417" Type="http://schemas.openxmlformats.org/officeDocument/2006/relationships/image" Target="../media/image3007.png"/><Relationship Id="rId459" Type="http://schemas.openxmlformats.org/officeDocument/2006/relationships/image" Target="../media/image3028.png"/><Relationship Id="rId16" Type="http://schemas.openxmlformats.org/officeDocument/2006/relationships/customXml" Target="../ink/ink2874.xml"/><Relationship Id="rId221" Type="http://schemas.openxmlformats.org/officeDocument/2006/relationships/image" Target="../media/image2911.png"/><Relationship Id="rId263" Type="http://schemas.openxmlformats.org/officeDocument/2006/relationships/image" Target="../media/image2931.png"/><Relationship Id="rId319" Type="http://schemas.openxmlformats.org/officeDocument/2006/relationships/image" Target="../media/image2959.png"/><Relationship Id="rId470" Type="http://schemas.openxmlformats.org/officeDocument/2006/relationships/customXml" Target="../ink/ink3101.xml"/><Relationship Id="rId526" Type="http://schemas.openxmlformats.org/officeDocument/2006/relationships/customXml" Target="../ink/ink3129.xml"/><Relationship Id="rId58" Type="http://schemas.openxmlformats.org/officeDocument/2006/relationships/customXml" Target="../ink/ink2895.xml"/><Relationship Id="rId123" Type="http://schemas.openxmlformats.org/officeDocument/2006/relationships/image" Target="../media/image2862.png"/><Relationship Id="rId330" Type="http://schemas.openxmlformats.org/officeDocument/2006/relationships/customXml" Target="../ink/ink3031.xml"/><Relationship Id="rId568" Type="http://schemas.openxmlformats.org/officeDocument/2006/relationships/customXml" Target="../ink/ink3150.xml"/><Relationship Id="rId165" Type="http://schemas.openxmlformats.org/officeDocument/2006/relationships/image" Target="../media/image2883.png"/><Relationship Id="rId372" Type="http://schemas.openxmlformats.org/officeDocument/2006/relationships/customXml" Target="../ink/ink3052.xml"/><Relationship Id="rId428" Type="http://schemas.openxmlformats.org/officeDocument/2006/relationships/customXml" Target="../ink/ink3080.xml"/><Relationship Id="rId232" Type="http://schemas.openxmlformats.org/officeDocument/2006/relationships/customXml" Target="../ink/ink2982.xml"/><Relationship Id="rId274" Type="http://schemas.openxmlformats.org/officeDocument/2006/relationships/customXml" Target="../ink/ink3003.xml"/><Relationship Id="rId481" Type="http://schemas.openxmlformats.org/officeDocument/2006/relationships/image" Target="../media/image3038.png"/><Relationship Id="rId27" Type="http://schemas.openxmlformats.org/officeDocument/2006/relationships/image" Target="../media/image2814.png"/><Relationship Id="rId69" Type="http://schemas.openxmlformats.org/officeDocument/2006/relationships/image" Target="../media/image2835.png"/><Relationship Id="rId134" Type="http://schemas.openxmlformats.org/officeDocument/2006/relationships/customXml" Target="../ink/ink2933.xml"/><Relationship Id="rId537" Type="http://schemas.openxmlformats.org/officeDocument/2006/relationships/image" Target="../media/image3063.png"/><Relationship Id="rId579" Type="http://schemas.openxmlformats.org/officeDocument/2006/relationships/image" Target="../media/image3082.png"/><Relationship Id="rId80" Type="http://schemas.openxmlformats.org/officeDocument/2006/relationships/customXml" Target="../ink/ink2906.xml"/><Relationship Id="rId176" Type="http://schemas.openxmlformats.org/officeDocument/2006/relationships/customXml" Target="../ink/ink2954.xml"/><Relationship Id="rId341" Type="http://schemas.openxmlformats.org/officeDocument/2006/relationships/image" Target="../media/image2970.png"/><Relationship Id="rId383" Type="http://schemas.openxmlformats.org/officeDocument/2006/relationships/image" Target="../media/image2991.png"/><Relationship Id="rId439" Type="http://schemas.openxmlformats.org/officeDocument/2006/relationships/image" Target="../media/image3018.png"/><Relationship Id="rId201" Type="http://schemas.openxmlformats.org/officeDocument/2006/relationships/image" Target="../media/image2901.png"/><Relationship Id="rId243" Type="http://schemas.openxmlformats.org/officeDocument/2006/relationships/image" Target="../media/image2922.png"/><Relationship Id="rId285" Type="http://schemas.openxmlformats.org/officeDocument/2006/relationships/image" Target="../media/image2942.png"/><Relationship Id="rId450" Type="http://schemas.openxmlformats.org/officeDocument/2006/relationships/customXml" Target="../ink/ink3091.xml"/><Relationship Id="rId506" Type="http://schemas.openxmlformats.org/officeDocument/2006/relationships/customXml" Target="../ink/ink3119.xml"/><Relationship Id="rId38" Type="http://schemas.openxmlformats.org/officeDocument/2006/relationships/customXml" Target="../ink/ink2885.xml"/><Relationship Id="rId103" Type="http://schemas.openxmlformats.org/officeDocument/2006/relationships/image" Target="../media/image2852.png"/><Relationship Id="rId310" Type="http://schemas.openxmlformats.org/officeDocument/2006/relationships/customXml" Target="../ink/ink3021.xml"/><Relationship Id="rId492" Type="http://schemas.openxmlformats.org/officeDocument/2006/relationships/customXml" Target="../ink/ink3112.xml"/><Relationship Id="rId548" Type="http://schemas.openxmlformats.org/officeDocument/2006/relationships/customXml" Target="../ink/ink3140.xml"/><Relationship Id="rId91" Type="http://schemas.openxmlformats.org/officeDocument/2006/relationships/image" Target="../media/image2846.png"/><Relationship Id="rId145" Type="http://schemas.openxmlformats.org/officeDocument/2006/relationships/image" Target="../media/image2873.png"/><Relationship Id="rId187" Type="http://schemas.openxmlformats.org/officeDocument/2006/relationships/image" Target="../media/image2894.png"/><Relationship Id="rId352" Type="http://schemas.openxmlformats.org/officeDocument/2006/relationships/customXml" Target="../ink/ink3042.xml"/><Relationship Id="rId394" Type="http://schemas.openxmlformats.org/officeDocument/2006/relationships/customXml" Target="../ink/ink3063.xml"/><Relationship Id="rId408" Type="http://schemas.openxmlformats.org/officeDocument/2006/relationships/customXml" Target="../ink/ink3070.xml"/><Relationship Id="rId212" Type="http://schemas.openxmlformats.org/officeDocument/2006/relationships/customXml" Target="../ink/ink2972.xml"/><Relationship Id="rId254" Type="http://schemas.openxmlformats.org/officeDocument/2006/relationships/customXml" Target="../ink/ink2993.xml"/><Relationship Id="rId49" Type="http://schemas.openxmlformats.org/officeDocument/2006/relationships/image" Target="../media/image2825.png"/><Relationship Id="rId114" Type="http://schemas.openxmlformats.org/officeDocument/2006/relationships/customXml" Target="../ink/ink2923.xml"/><Relationship Id="rId296" Type="http://schemas.openxmlformats.org/officeDocument/2006/relationships/customXml" Target="../ink/ink3014.xml"/><Relationship Id="rId461" Type="http://schemas.openxmlformats.org/officeDocument/2006/relationships/image" Target="../media/image3029.png"/><Relationship Id="rId517" Type="http://schemas.openxmlformats.org/officeDocument/2006/relationships/image" Target="../media/image3054.png"/><Relationship Id="rId559" Type="http://schemas.openxmlformats.org/officeDocument/2006/relationships/image" Target="../media/image3074.png"/><Relationship Id="rId60" Type="http://schemas.openxmlformats.org/officeDocument/2006/relationships/customXml" Target="../ink/ink2896.xml"/><Relationship Id="rId156" Type="http://schemas.openxmlformats.org/officeDocument/2006/relationships/customXml" Target="../ink/ink2944.xml"/><Relationship Id="rId198" Type="http://schemas.openxmlformats.org/officeDocument/2006/relationships/customXml" Target="../ink/ink2965.xml"/><Relationship Id="rId321" Type="http://schemas.openxmlformats.org/officeDocument/2006/relationships/image" Target="../media/image2960.png"/><Relationship Id="rId363" Type="http://schemas.openxmlformats.org/officeDocument/2006/relationships/image" Target="../media/image2981.png"/><Relationship Id="rId419" Type="http://schemas.openxmlformats.org/officeDocument/2006/relationships/image" Target="../media/image3008.png"/><Relationship Id="rId570" Type="http://schemas.openxmlformats.org/officeDocument/2006/relationships/customXml" Target="../ink/ink3151.xml"/><Relationship Id="rId223" Type="http://schemas.openxmlformats.org/officeDocument/2006/relationships/image" Target="../media/image2912.png"/><Relationship Id="rId430" Type="http://schemas.openxmlformats.org/officeDocument/2006/relationships/customXml" Target="../ink/ink3081.xml"/><Relationship Id="rId18" Type="http://schemas.openxmlformats.org/officeDocument/2006/relationships/customXml" Target="../ink/ink2875.xml"/><Relationship Id="rId265" Type="http://schemas.openxmlformats.org/officeDocument/2006/relationships/image" Target="../media/image2932.png"/><Relationship Id="rId472" Type="http://schemas.openxmlformats.org/officeDocument/2006/relationships/customXml" Target="../ink/ink3102.xml"/><Relationship Id="rId528" Type="http://schemas.openxmlformats.org/officeDocument/2006/relationships/customXml" Target="../ink/ink3130.xml"/><Relationship Id="rId125" Type="http://schemas.openxmlformats.org/officeDocument/2006/relationships/image" Target="../media/image2863.png"/><Relationship Id="rId167" Type="http://schemas.openxmlformats.org/officeDocument/2006/relationships/image" Target="../media/image2884.png"/><Relationship Id="rId332" Type="http://schemas.openxmlformats.org/officeDocument/2006/relationships/customXml" Target="../ink/ink3032.xml"/><Relationship Id="rId374" Type="http://schemas.openxmlformats.org/officeDocument/2006/relationships/customXml" Target="../ink/ink3053.xml"/><Relationship Id="rId581" Type="http://schemas.openxmlformats.org/officeDocument/2006/relationships/image" Target="../media/image3083.png"/><Relationship Id="rId71" Type="http://schemas.openxmlformats.org/officeDocument/2006/relationships/image" Target="../media/image2836.png"/><Relationship Id="rId234" Type="http://schemas.openxmlformats.org/officeDocument/2006/relationships/customXml" Target="../ink/ink2983.xml"/><Relationship Id="rId2" Type="http://schemas.openxmlformats.org/officeDocument/2006/relationships/customXml" Target="../ink/ink2867.xml"/><Relationship Id="rId29" Type="http://schemas.openxmlformats.org/officeDocument/2006/relationships/image" Target="../media/image2815.png"/><Relationship Id="rId276" Type="http://schemas.openxmlformats.org/officeDocument/2006/relationships/customXml" Target="../ink/ink3004.xml"/><Relationship Id="rId441" Type="http://schemas.openxmlformats.org/officeDocument/2006/relationships/image" Target="../media/image3019.png"/><Relationship Id="rId483" Type="http://schemas.openxmlformats.org/officeDocument/2006/relationships/image" Target="../media/image3039.png"/><Relationship Id="rId539" Type="http://schemas.openxmlformats.org/officeDocument/2006/relationships/image" Target="../media/image3064.png"/><Relationship Id="rId40" Type="http://schemas.openxmlformats.org/officeDocument/2006/relationships/customXml" Target="../ink/ink2886.xml"/><Relationship Id="rId136" Type="http://schemas.openxmlformats.org/officeDocument/2006/relationships/customXml" Target="../ink/ink2934.xml"/><Relationship Id="rId178" Type="http://schemas.openxmlformats.org/officeDocument/2006/relationships/customXml" Target="../ink/ink2955.xml"/><Relationship Id="rId301" Type="http://schemas.openxmlformats.org/officeDocument/2006/relationships/image" Target="../media/image2950.png"/><Relationship Id="rId343" Type="http://schemas.openxmlformats.org/officeDocument/2006/relationships/image" Target="../media/image2971.png"/><Relationship Id="rId550" Type="http://schemas.openxmlformats.org/officeDocument/2006/relationships/customXml" Target="../ink/ink3141.xml"/><Relationship Id="rId82" Type="http://schemas.openxmlformats.org/officeDocument/2006/relationships/customXml" Target="../ink/ink2907.xml"/><Relationship Id="rId203" Type="http://schemas.openxmlformats.org/officeDocument/2006/relationships/image" Target="../media/image2902.png"/><Relationship Id="rId385" Type="http://schemas.openxmlformats.org/officeDocument/2006/relationships/image" Target="../media/image2992.png"/><Relationship Id="rId245" Type="http://schemas.openxmlformats.org/officeDocument/2006/relationships/image" Target="../media/image2923.png"/><Relationship Id="rId287" Type="http://schemas.openxmlformats.org/officeDocument/2006/relationships/image" Target="../media/image2943.png"/><Relationship Id="rId410" Type="http://schemas.openxmlformats.org/officeDocument/2006/relationships/customXml" Target="../ink/ink3071.xml"/><Relationship Id="rId452" Type="http://schemas.openxmlformats.org/officeDocument/2006/relationships/customXml" Target="../ink/ink3092.xml"/><Relationship Id="rId494" Type="http://schemas.openxmlformats.org/officeDocument/2006/relationships/customXml" Target="../ink/ink3113.xml"/><Relationship Id="rId508" Type="http://schemas.openxmlformats.org/officeDocument/2006/relationships/customXml" Target="../ink/ink3120.xml"/><Relationship Id="rId105" Type="http://schemas.openxmlformats.org/officeDocument/2006/relationships/image" Target="../media/image2853.png"/><Relationship Id="rId147" Type="http://schemas.openxmlformats.org/officeDocument/2006/relationships/image" Target="../media/image2874.png"/><Relationship Id="rId312" Type="http://schemas.openxmlformats.org/officeDocument/2006/relationships/customXml" Target="../ink/ink3022.xml"/><Relationship Id="rId354" Type="http://schemas.openxmlformats.org/officeDocument/2006/relationships/customXml" Target="../ink/ink3043.xml"/><Relationship Id="rId51" Type="http://schemas.openxmlformats.org/officeDocument/2006/relationships/image" Target="../media/image2826.png"/><Relationship Id="rId93" Type="http://schemas.openxmlformats.org/officeDocument/2006/relationships/image" Target="../media/image2847.png"/><Relationship Id="rId189" Type="http://schemas.openxmlformats.org/officeDocument/2006/relationships/image" Target="../media/image2895.png"/><Relationship Id="rId396" Type="http://schemas.openxmlformats.org/officeDocument/2006/relationships/customXml" Target="../ink/ink3064.xml"/><Relationship Id="rId561" Type="http://schemas.openxmlformats.org/officeDocument/2006/relationships/image" Target="../media/image3075.png"/><Relationship Id="rId214" Type="http://schemas.openxmlformats.org/officeDocument/2006/relationships/customXml" Target="../ink/ink2973.xml"/><Relationship Id="rId256" Type="http://schemas.openxmlformats.org/officeDocument/2006/relationships/customXml" Target="../ink/ink2994.xml"/><Relationship Id="rId298" Type="http://schemas.openxmlformats.org/officeDocument/2006/relationships/customXml" Target="../ink/ink3015.xml"/><Relationship Id="rId421" Type="http://schemas.openxmlformats.org/officeDocument/2006/relationships/image" Target="../media/image3009.png"/><Relationship Id="rId463" Type="http://schemas.openxmlformats.org/officeDocument/2006/relationships/image" Target="../media/image3030.png"/><Relationship Id="rId519" Type="http://schemas.openxmlformats.org/officeDocument/2006/relationships/image" Target="../media/image3055.png"/><Relationship Id="rId116" Type="http://schemas.openxmlformats.org/officeDocument/2006/relationships/customXml" Target="../ink/ink2924.xml"/><Relationship Id="rId158" Type="http://schemas.openxmlformats.org/officeDocument/2006/relationships/customXml" Target="../ink/ink2945.xml"/><Relationship Id="rId323" Type="http://schemas.openxmlformats.org/officeDocument/2006/relationships/image" Target="../media/image2961.png"/><Relationship Id="rId530" Type="http://schemas.openxmlformats.org/officeDocument/2006/relationships/customXml" Target="../ink/ink3131.xml"/><Relationship Id="rId20" Type="http://schemas.openxmlformats.org/officeDocument/2006/relationships/customXml" Target="../ink/ink2876.xml"/><Relationship Id="rId62" Type="http://schemas.openxmlformats.org/officeDocument/2006/relationships/customXml" Target="../ink/ink2897.xml"/><Relationship Id="rId365" Type="http://schemas.openxmlformats.org/officeDocument/2006/relationships/image" Target="../media/image2982.png"/><Relationship Id="rId572" Type="http://schemas.openxmlformats.org/officeDocument/2006/relationships/customXml" Target="../ink/ink3152.xml"/><Relationship Id="rId225" Type="http://schemas.openxmlformats.org/officeDocument/2006/relationships/image" Target="../media/image2913.png"/><Relationship Id="rId267" Type="http://schemas.openxmlformats.org/officeDocument/2006/relationships/image" Target="../media/image2933.png"/><Relationship Id="rId432" Type="http://schemas.openxmlformats.org/officeDocument/2006/relationships/customXml" Target="../ink/ink3082.xml"/><Relationship Id="rId474" Type="http://schemas.openxmlformats.org/officeDocument/2006/relationships/customXml" Target="../ink/ink3103.xml"/><Relationship Id="rId127" Type="http://schemas.openxmlformats.org/officeDocument/2006/relationships/image" Target="../media/image2864.png"/><Relationship Id="rId31" Type="http://schemas.openxmlformats.org/officeDocument/2006/relationships/image" Target="../media/image2816.png"/><Relationship Id="rId73" Type="http://schemas.openxmlformats.org/officeDocument/2006/relationships/image" Target="../media/image2837.png"/><Relationship Id="rId169" Type="http://schemas.openxmlformats.org/officeDocument/2006/relationships/image" Target="../media/image2885.png"/><Relationship Id="rId334" Type="http://schemas.openxmlformats.org/officeDocument/2006/relationships/customXml" Target="../ink/ink3033.xml"/><Relationship Id="rId376" Type="http://schemas.openxmlformats.org/officeDocument/2006/relationships/customXml" Target="../ink/ink3054.xml"/><Relationship Id="rId541" Type="http://schemas.openxmlformats.org/officeDocument/2006/relationships/image" Target="../media/image3065.png"/><Relationship Id="rId583" Type="http://schemas.openxmlformats.org/officeDocument/2006/relationships/image" Target="../media/image17.png"/><Relationship Id="rId4" Type="http://schemas.openxmlformats.org/officeDocument/2006/relationships/customXml" Target="../ink/ink2868.xml"/><Relationship Id="rId180" Type="http://schemas.openxmlformats.org/officeDocument/2006/relationships/customXml" Target="../ink/ink2956.xml"/><Relationship Id="rId236" Type="http://schemas.openxmlformats.org/officeDocument/2006/relationships/customXml" Target="../ink/ink2984.xml"/><Relationship Id="rId278" Type="http://schemas.openxmlformats.org/officeDocument/2006/relationships/customXml" Target="../ink/ink3005.xml"/><Relationship Id="rId401" Type="http://schemas.openxmlformats.org/officeDocument/2006/relationships/image" Target="../media/image3000.png"/><Relationship Id="rId443" Type="http://schemas.openxmlformats.org/officeDocument/2006/relationships/image" Target="../media/image3020.png"/><Relationship Id="rId303" Type="http://schemas.openxmlformats.org/officeDocument/2006/relationships/image" Target="../media/image2951.png"/><Relationship Id="rId485" Type="http://schemas.openxmlformats.org/officeDocument/2006/relationships/image" Target="../media/image3040.png"/><Relationship Id="rId42" Type="http://schemas.openxmlformats.org/officeDocument/2006/relationships/customXml" Target="../ink/ink2887.xml"/><Relationship Id="rId84" Type="http://schemas.openxmlformats.org/officeDocument/2006/relationships/customXml" Target="../ink/ink2908.xml"/><Relationship Id="rId138" Type="http://schemas.openxmlformats.org/officeDocument/2006/relationships/customXml" Target="../ink/ink2935.xml"/><Relationship Id="rId345" Type="http://schemas.openxmlformats.org/officeDocument/2006/relationships/image" Target="../media/image2972.png"/><Relationship Id="rId387" Type="http://schemas.openxmlformats.org/officeDocument/2006/relationships/image" Target="../media/image2993.png"/><Relationship Id="rId510" Type="http://schemas.openxmlformats.org/officeDocument/2006/relationships/customXml" Target="../ink/ink3121.xml"/><Relationship Id="rId552" Type="http://schemas.openxmlformats.org/officeDocument/2006/relationships/customXml" Target="../ink/ink3142.xml"/><Relationship Id="rId191" Type="http://schemas.openxmlformats.org/officeDocument/2006/relationships/image" Target="../media/image2896.png"/><Relationship Id="rId205" Type="http://schemas.openxmlformats.org/officeDocument/2006/relationships/image" Target="../media/image2903.png"/><Relationship Id="rId247" Type="http://schemas.openxmlformats.org/officeDocument/2006/relationships/image" Target="../media/image2924.png"/><Relationship Id="rId412" Type="http://schemas.openxmlformats.org/officeDocument/2006/relationships/customXml" Target="../ink/ink3072.xml"/><Relationship Id="rId107" Type="http://schemas.openxmlformats.org/officeDocument/2006/relationships/image" Target="../media/image2854.png"/><Relationship Id="rId289" Type="http://schemas.openxmlformats.org/officeDocument/2006/relationships/image" Target="../media/image2944.png"/><Relationship Id="rId454" Type="http://schemas.openxmlformats.org/officeDocument/2006/relationships/customXml" Target="../ink/ink3093.xml"/><Relationship Id="rId496" Type="http://schemas.openxmlformats.org/officeDocument/2006/relationships/customXml" Target="../ink/ink3114.xml"/><Relationship Id="rId11" Type="http://schemas.openxmlformats.org/officeDocument/2006/relationships/image" Target="../media/image2806.png"/><Relationship Id="rId53" Type="http://schemas.openxmlformats.org/officeDocument/2006/relationships/image" Target="../media/image2827.png"/><Relationship Id="rId149" Type="http://schemas.openxmlformats.org/officeDocument/2006/relationships/image" Target="../media/image2875.png"/><Relationship Id="rId314" Type="http://schemas.openxmlformats.org/officeDocument/2006/relationships/customXml" Target="../ink/ink3023.xml"/><Relationship Id="rId356" Type="http://schemas.openxmlformats.org/officeDocument/2006/relationships/customXml" Target="../ink/ink3044.xml"/><Relationship Id="rId398" Type="http://schemas.openxmlformats.org/officeDocument/2006/relationships/customXml" Target="../ink/ink3065.xml"/><Relationship Id="rId521" Type="http://schemas.openxmlformats.org/officeDocument/2006/relationships/image" Target="../media/image183.png"/><Relationship Id="rId563" Type="http://schemas.openxmlformats.org/officeDocument/2006/relationships/image" Target="../media/image3076.png"/><Relationship Id="rId95" Type="http://schemas.openxmlformats.org/officeDocument/2006/relationships/image" Target="../media/image2848.png"/><Relationship Id="rId160" Type="http://schemas.openxmlformats.org/officeDocument/2006/relationships/customXml" Target="../ink/ink2946.xml"/><Relationship Id="rId216" Type="http://schemas.openxmlformats.org/officeDocument/2006/relationships/customXml" Target="../ink/ink2974.xml"/><Relationship Id="rId423" Type="http://schemas.openxmlformats.org/officeDocument/2006/relationships/image" Target="../media/image3010.png"/><Relationship Id="rId258" Type="http://schemas.openxmlformats.org/officeDocument/2006/relationships/customXml" Target="../ink/ink2995.xml"/><Relationship Id="rId465" Type="http://schemas.openxmlformats.org/officeDocument/2006/relationships/image" Target="../media/image3031.png"/><Relationship Id="rId22" Type="http://schemas.openxmlformats.org/officeDocument/2006/relationships/customXml" Target="../ink/ink2877.xml"/><Relationship Id="rId64" Type="http://schemas.openxmlformats.org/officeDocument/2006/relationships/customXml" Target="../ink/ink2898.xml"/><Relationship Id="rId118" Type="http://schemas.openxmlformats.org/officeDocument/2006/relationships/customXml" Target="../ink/ink2925.xml"/><Relationship Id="rId325" Type="http://schemas.openxmlformats.org/officeDocument/2006/relationships/image" Target="../media/image2962.png"/><Relationship Id="rId367" Type="http://schemas.openxmlformats.org/officeDocument/2006/relationships/image" Target="../media/image2983.png"/><Relationship Id="rId532" Type="http://schemas.openxmlformats.org/officeDocument/2006/relationships/customXml" Target="../ink/ink3132.xml"/><Relationship Id="rId574" Type="http://schemas.openxmlformats.org/officeDocument/2006/relationships/customXml" Target="../ink/ink3153.xml"/><Relationship Id="rId171" Type="http://schemas.openxmlformats.org/officeDocument/2006/relationships/image" Target="../media/image2886.png"/><Relationship Id="rId227" Type="http://schemas.openxmlformats.org/officeDocument/2006/relationships/image" Target="../media/image2914.png"/><Relationship Id="rId269" Type="http://schemas.openxmlformats.org/officeDocument/2006/relationships/image" Target="../media/image2934.png"/><Relationship Id="rId434" Type="http://schemas.openxmlformats.org/officeDocument/2006/relationships/customXml" Target="../ink/ink3083.xml"/><Relationship Id="rId476" Type="http://schemas.openxmlformats.org/officeDocument/2006/relationships/customXml" Target="../ink/ink3104.xml"/><Relationship Id="rId33" Type="http://schemas.openxmlformats.org/officeDocument/2006/relationships/image" Target="../media/image2817.png"/><Relationship Id="rId129" Type="http://schemas.openxmlformats.org/officeDocument/2006/relationships/image" Target="../media/image2865.png"/><Relationship Id="rId280" Type="http://schemas.openxmlformats.org/officeDocument/2006/relationships/customXml" Target="../ink/ink3006.xml"/><Relationship Id="rId336" Type="http://schemas.openxmlformats.org/officeDocument/2006/relationships/customXml" Target="../ink/ink3034.xml"/><Relationship Id="rId501" Type="http://schemas.openxmlformats.org/officeDocument/2006/relationships/image" Target="../media/image3048.png"/><Relationship Id="rId543" Type="http://schemas.openxmlformats.org/officeDocument/2006/relationships/image" Target="../media/image3066.png"/><Relationship Id="rId75" Type="http://schemas.openxmlformats.org/officeDocument/2006/relationships/image" Target="../media/image2838.png"/><Relationship Id="rId140" Type="http://schemas.openxmlformats.org/officeDocument/2006/relationships/customXml" Target="../ink/ink2936.xml"/><Relationship Id="rId182" Type="http://schemas.openxmlformats.org/officeDocument/2006/relationships/customXml" Target="../ink/ink2957.xml"/><Relationship Id="rId378" Type="http://schemas.openxmlformats.org/officeDocument/2006/relationships/customXml" Target="../ink/ink3055.xml"/><Relationship Id="rId403" Type="http://schemas.openxmlformats.org/officeDocument/2006/relationships/image" Target="../media/image3001.png"/><Relationship Id="rId585" Type="http://schemas.openxmlformats.org/officeDocument/2006/relationships/image" Target="../media/image18.png"/><Relationship Id="rId6" Type="http://schemas.openxmlformats.org/officeDocument/2006/relationships/customXml" Target="../ink/ink2869.xml"/><Relationship Id="rId238" Type="http://schemas.openxmlformats.org/officeDocument/2006/relationships/customXml" Target="../ink/ink2985.xml"/><Relationship Id="rId445" Type="http://schemas.openxmlformats.org/officeDocument/2006/relationships/image" Target="../media/image3021.png"/><Relationship Id="rId487" Type="http://schemas.openxmlformats.org/officeDocument/2006/relationships/image" Target="../media/image3041.png"/><Relationship Id="rId291" Type="http://schemas.openxmlformats.org/officeDocument/2006/relationships/image" Target="../media/image2945.png"/><Relationship Id="rId305" Type="http://schemas.openxmlformats.org/officeDocument/2006/relationships/image" Target="../media/image2952.png"/><Relationship Id="rId347" Type="http://schemas.openxmlformats.org/officeDocument/2006/relationships/image" Target="../media/image2973.png"/><Relationship Id="rId512" Type="http://schemas.openxmlformats.org/officeDocument/2006/relationships/customXml" Target="../ink/ink3122.xml"/><Relationship Id="rId44" Type="http://schemas.openxmlformats.org/officeDocument/2006/relationships/customXml" Target="../ink/ink2888.xml"/><Relationship Id="rId86" Type="http://schemas.openxmlformats.org/officeDocument/2006/relationships/customXml" Target="../ink/ink2909.xml"/><Relationship Id="rId151" Type="http://schemas.openxmlformats.org/officeDocument/2006/relationships/image" Target="../media/image2876.png"/><Relationship Id="rId389" Type="http://schemas.openxmlformats.org/officeDocument/2006/relationships/image" Target="../media/image2994.png"/><Relationship Id="rId554" Type="http://schemas.openxmlformats.org/officeDocument/2006/relationships/customXml" Target="../ink/ink3143.xml"/><Relationship Id="rId193" Type="http://schemas.openxmlformats.org/officeDocument/2006/relationships/image" Target="../media/image2897.png"/><Relationship Id="rId207" Type="http://schemas.openxmlformats.org/officeDocument/2006/relationships/image" Target="../media/image2904.png"/><Relationship Id="rId249" Type="http://schemas.openxmlformats.org/officeDocument/2006/relationships/image" Target="../media/image2413.png"/><Relationship Id="rId414" Type="http://schemas.openxmlformats.org/officeDocument/2006/relationships/customXml" Target="../ink/ink3073.xml"/><Relationship Id="rId456" Type="http://schemas.openxmlformats.org/officeDocument/2006/relationships/customXml" Target="../ink/ink3094.xml"/><Relationship Id="rId498" Type="http://schemas.openxmlformats.org/officeDocument/2006/relationships/customXml" Target="../ink/ink3115.xml"/><Relationship Id="rId13" Type="http://schemas.openxmlformats.org/officeDocument/2006/relationships/image" Target="../media/image2807.png"/><Relationship Id="rId109" Type="http://schemas.openxmlformats.org/officeDocument/2006/relationships/image" Target="../media/image2855.png"/><Relationship Id="rId260" Type="http://schemas.openxmlformats.org/officeDocument/2006/relationships/customXml" Target="../ink/ink2996.xml"/><Relationship Id="rId316" Type="http://schemas.openxmlformats.org/officeDocument/2006/relationships/customXml" Target="../ink/ink3024.xml"/><Relationship Id="rId523" Type="http://schemas.openxmlformats.org/officeDocument/2006/relationships/image" Target="../media/image3056.png"/><Relationship Id="rId55" Type="http://schemas.openxmlformats.org/officeDocument/2006/relationships/image" Target="../media/image2828.png"/><Relationship Id="rId97" Type="http://schemas.openxmlformats.org/officeDocument/2006/relationships/image" Target="../media/image2849.png"/><Relationship Id="rId120" Type="http://schemas.openxmlformats.org/officeDocument/2006/relationships/customXml" Target="../ink/ink2926.xml"/><Relationship Id="rId358" Type="http://schemas.openxmlformats.org/officeDocument/2006/relationships/customXml" Target="../ink/ink3045.xml"/><Relationship Id="rId565" Type="http://schemas.openxmlformats.org/officeDocument/2006/relationships/image" Target="../media/image3077.png"/><Relationship Id="rId162" Type="http://schemas.openxmlformats.org/officeDocument/2006/relationships/customXml" Target="../ink/ink2947.xml"/><Relationship Id="rId218" Type="http://schemas.openxmlformats.org/officeDocument/2006/relationships/customXml" Target="../ink/ink2975.xml"/><Relationship Id="rId425" Type="http://schemas.openxmlformats.org/officeDocument/2006/relationships/image" Target="../media/image3011.png"/><Relationship Id="rId467" Type="http://schemas.openxmlformats.org/officeDocument/2006/relationships/image" Target="../media/image249.png"/><Relationship Id="rId271" Type="http://schemas.openxmlformats.org/officeDocument/2006/relationships/image" Target="../media/image2935.png"/><Relationship Id="rId24" Type="http://schemas.openxmlformats.org/officeDocument/2006/relationships/customXml" Target="../ink/ink2878.xml"/><Relationship Id="rId66" Type="http://schemas.openxmlformats.org/officeDocument/2006/relationships/customXml" Target="../ink/ink2899.xml"/><Relationship Id="rId131" Type="http://schemas.openxmlformats.org/officeDocument/2006/relationships/image" Target="../media/image2866.png"/><Relationship Id="rId327" Type="http://schemas.openxmlformats.org/officeDocument/2006/relationships/image" Target="../media/image2963.png"/><Relationship Id="rId369" Type="http://schemas.openxmlformats.org/officeDocument/2006/relationships/image" Target="../media/image2984.png"/><Relationship Id="rId534" Type="http://schemas.openxmlformats.org/officeDocument/2006/relationships/customXml" Target="../ink/ink3133.xml"/><Relationship Id="rId576" Type="http://schemas.openxmlformats.org/officeDocument/2006/relationships/customXml" Target="../ink/ink3154.xml"/><Relationship Id="rId173" Type="http://schemas.openxmlformats.org/officeDocument/2006/relationships/image" Target="../media/image2887.png"/><Relationship Id="rId229" Type="http://schemas.openxmlformats.org/officeDocument/2006/relationships/image" Target="../media/image2915.png"/><Relationship Id="rId380" Type="http://schemas.openxmlformats.org/officeDocument/2006/relationships/customXml" Target="../ink/ink3056.xml"/><Relationship Id="rId436" Type="http://schemas.openxmlformats.org/officeDocument/2006/relationships/customXml" Target="../ink/ink3084.xml"/><Relationship Id="rId240" Type="http://schemas.openxmlformats.org/officeDocument/2006/relationships/customXml" Target="../ink/ink2986.xml"/><Relationship Id="rId478" Type="http://schemas.openxmlformats.org/officeDocument/2006/relationships/customXml" Target="../ink/ink3105.xml"/><Relationship Id="rId35" Type="http://schemas.openxmlformats.org/officeDocument/2006/relationships/image" Target="../media/image2818.png"/><Relationship Id="rId77" Type="http://schemas.openxmlformats.org/officeDocument/2006/relationships/image" Target="../media/image2839.png"/><Relationship Id="rId100" Type="http://schemas.openxmlformats.org/officeDocument/2006/relationships/customXml" Target="../ink/ink2916.xml"/><Relationship Id="rId282" Type="http://schemas.openxmlformats.org/officeDocument/2006/relationships/customXml" Target="../ink/ink3007.xml"/><Relationship Id="rId338" Type="http://schemas.openxmlformats.org/officeDocument/2006/relationships/customXml" Target="../ink/ink3035.xml"/><Relationship Id="rId503" Type="http://schemas.openxmlformats.org/officeDocument/2006/relationships/image" Target="../media/image3049.png"/><Relationship Id="rId545" Type="http://schemas.openxmlformats.org/officeDocument/2006/relationships/image" Target="../media/image3067.png"/><Relationship Id="rId587" Type="http://schemas.openxmlformats.org/officeDocument/2006/relationships/image" Target="../media/image19.png"/><Relationship Id="rId8" Type="http://schemas.openxmlformats.org/officeDocument/2006/relationships/customXml" Target="../ink/ink2870.xml"/><Relationship Id="rId142" Type="http://schemas.openxmlformats.org/officeDocument/2006/relationships/customXml" Target="../ink/ink2937.xml"/><Relationship Id="rId184" Type="http://schemas.openxmlformats.org/officeDocument/2006/relationships/customXml" Target="../ink/ink2958.xml"/><Relationship Id="rId391" Type="http://schemas.openxmlformats.org/officeDocument/2006/relationships/image" Target="../media/image2995.png"/><Relationship Id="rId405" Type="http://schemas.openxmlformats.org/officeDocument/2006/relationships/image" Target="../media/image3002.png"/><Relationship Id="rId447" Type="http://schemas.openxmlformats.org/officeDocument/2006/relationships/image" Target="../media/image3022.png"/><Relationship Id="rId251" Type="http://schemas.openxmlformats.org/officeDocument/2006/relationships/image" Target="../media/image2925.png"/><Relationship Id="rId489" Type="http://schemas.openxmlformats.org/officeDocument/2006/relationships/image" Target="../media/image3042.png"/><Relationship Id="rId46" Type="http://schemas.openxmlformats.org/officeDocument/2006/relationships/customXml" Target="../ink/ink2889.xml"/><Relationship Id="rId293" Type="http://schemas.openxmlformats.org/officeDocument/2006/relationships/image" Target="../media/image2946.png"/><Relationship Id="rId307" Type="http://schemas.openxmlformats.org/officeDocument/2006/relationships/image" Target="../media/image2953.png"/><Relationship Id="rId349" Type="http://schemas.openxmlformats.org/officeDocument/2006/relationships/image" Target="../media/image2974.png"/><Relationship Id="rId514" Type="http://schemas.openxmlformats.org/officeDocument/2006/relationships/customXml" Target="../ink/ink3123.xml"/><Relationship Id="rId556" Type="http://schemas.openxmlformats.org/officeDocument/2006/relationships/customXml" Target="../ink/ink3144.xml"/><Relationship Id="rId88" Type="http://schemas.openxmlformats.org/officeDocument/2006/relationships/customXml" Target="../ink/ink2910.xml"/><Relationship Id="rId111" Type="http://schemas.openxmlformats.org/officeDocument/2006/relationships/image" Target="../media/image2856.png"/><Relationship Id="rId153" Type="http://schemas.openxmlformats.org/officeDocument/2006/relationships/image" Target="../media/image2877.png"/><Relationship Id="rId195" Type="http://schemas.openxmlformats.org/officeDocument/2006/relationships/image" Target="../media/image2898.png"/><Relationship Id="rId209" Type="http://schemas.openxmlformats.org/officeDocument/2006/relationships/image" Target="../media/image2905.png"/><Relationship Id="rId360" Type="http://schemas.openxmlformats.org/officeDocument/2006/relationships/customXml" Target="../ink/ink3046.xml"/><Relationship Id="rId416" Type="http://schemas.openxmlformats.org/officeDocument/2006/relationships/customXml" Target="../ink/ink3074.xml"/><Relationship Id="rId220" Type="http://schemas.openxmlformats.org/officeDocument/2006/relationships/customXml" Target="../ink/ink2976.xml"/><Relationship Id="rId458" Type="http://schemas.openxmlformats.org/officeDocument/2006/relationships/customXml" Target="../ink/ink3095.xml"/><Relationship Id="rId15" Type="http://schemas.openxmlformats.org/officeDocument/2006/relationships/image" Target="../media/image2808.png"/><Relationship Id="rId57" Type="http://schemas.openxmlformats.org/officeDocument/2006/relationships/image" Target="../media/image2829.png"/><Relationship Id="rId262" Type="http://schemas.openxmlformats.org/officeDocument/2006/relationships/customXml" Target="../ink/ink2997.xml"/><Relationship Id="rId318" Type="http://schemas.openxmlformats.org/officeDocument/2006/relationships/customXml" Target="../ink/ink3025.xml"/><Relationship Id="rId525" Type="http://schemas.openxmlformats.org/officeDocument/2006/relationships/image" Target="../media/image3057.png"/><Relationship Id="rId567" Type="http://schemas.openxmlformats.org/officeDocument/2006/relationships/image" Target="../media/image3078.png"/><Relationship Id="rId99" Type="http://schemas.openxmlformats.org/officeDocument/2006/relationships/image" Target="../media/image2850.png"/><Relationship Id="rId122" Type="http://schemas.openxmlformats.org/officeDocument/2006/relationships/customXml" Target="../ink/ink2927.xml"/><Relationship Id="rId164" Type="http://schemas.openxmlformats.org/officeDocument/2006/relationships/customXml" Target="../ink/ink2948.xml"/><Relationship Id="rId371" Type="http://schemas.openxmlformats.org/officeDocument/2006/relationships/image" Target="../media/image2985.png"/><Relationship Id="rId427" Type="http://schemas.openxmlformats.org/officeDocument/2006/relationships/image" Target="../media/image3012.png"/><Relationship Id="rId469" Type="http://schemas.openxmlformats.org/officeDocument/2006/relationships/image" Target="../media/image3032.png"/><Relationship Id="rId26" Type="http://schemas.openxmlformats.org/officeDocument/2006/relationships/customXml" Target="../ink/ink2879.xml"/><Relationship Id="rId231" Type="http://schemas.openxmlformats.org/officeDocument/2006/relationships/image" Target="../media/image2916.png"/><Relationship Id="rId273" Type="http://schemas.openxmlformats.org/officeDocument/2006/relationships/image" Target="../media/image2936.png"/><Relationship Id="rId329" Type="http://schemas.openxmlformats.org/officeDocument/2006/relationships/image" Target="../media/image2964.png"/><Relationship Id="rId480" Type="http://schemas.openxmlformats.org/officeDocument/2006/relationships/customXml" Target="../ink/ink3106.xml"/><Relationship Id="rId536" Type="http://schemas.openxmlformats.org/officeDocument/2006/relationships/customXml" Target="../ink/ink3134.xml"/><Relationship Id="rId68" Type="http://schemas.openxmlformats.org/officeDocument/2006/relationships/customXml" Target="../ink/ink2900.xml"/><Relationship Id="rId133" Type="http://schemas.openxmlformats.org/officeDocument/2006/relationships/image" Target="../media/image2867.png"/><Relationship Id="rId175" Type="http://schemas.openxmlformats.org/officeDocument/2006/relationships/image" Target="../media/image2888.png"/><Relationship Id="rId340" Type="http://schemas.openxmlformats.org/officeDocument/2006/relationships/customXml" Target="../ink/ink3036.xml"/><Relationship Id="rId578" Type="http://schemas.openxmlformats.org/officeDocument/2006/relationships/customXml" Target="../ink/ink3155.xml"/><Relationship Id="rId200" Type="http://schemas.openxmlformats.org/officeDocument/2006/relationships/customXml" Target="../ink/ink2966.xml"/><Relationship Id="rId382" Type="http://schemas.openxmlformats.org/officeDocument/2006/relationships/customXml" Target="../ink/ink3057.xml"/><Relationship Id="rId438" Type="http://schemas.openxmlformats.org/officeDocument/2006/relationships/customXml" Target="../ink/ink3085.xml"/><Relationship Id="rId242" Type="http://schemas.openxmlformats.org/officeDocument/2006/relationships/customXml" Target="../ink/ink2987.xml"/><Relationship Id="rId284" Type="http://schemas.openxmlformats.org/officeDocument/2006/relationships/customXml" Target="../ink/ink3008.xml"/><Relationship Id="rId491" Type="http://schemas.openxmlformats.org/officeDocument/2006/relationships/image" Target="../media/image3043.png"/><Relationship Id="rId505" Type="http://schemas.openxmlformats.org/officeDocument/2006/relationships/image" Target="../media/image3050.png"/><Relationship Id="rId37" Type="http://schemas.openxmlformats.org/officeDocument/2006/relationships/image" Target="../media/image2819.png"/><Relationship Id="rId79" Type="http://schemas.openxmlformats.org/officeDocument/2006/relationships/image" Target="../media/image2840.png"/><Relationship Id="rId102" Type="http://schemas.openxmlformats.org/officeDocument/2006/relationships/customXml" Target="../ink/ink2917.xml"/><Relationship Id="rId144" Type="http://schemas.openxmlformats.org/officeDocument/2006/relationships/customXml" Target="../ink/ink2938.xml"/><Relationship Id="rId547" Type="http://schemas.openxmlformats.org/officeDocument/2006/relationships/image" Target="../media/image3068.png"/><Relationship Id="rId90" Type="http://schemas.openxmlformats.org/officeDocument/2006/relationships/customXml" Target="../ink/ink2911.xml"/><Relationship Id="rId186" Type="http://schemas.openxmlformats.org/officeDocument/2006/relationships/customXml" Target="../ink/ink2959.xml"/><Relationship Id="rId351" Type="http://schemas.openxmlformats.org/officeDocument/2006/relationships/image" Target="../media/image2975.png"/><Relationship Id="rId393" Type="http://schemas.openxmlformats.org/officeDocument/2006/relationships/image" Target="../media/image2996.png"/><Relationship Id="rId407" Type="http://schemas.openxmlformats.org/officeDocument/2006/relationships/image" Target="../media/image3003.png"/><Relationship Id="rId449" Type="http://schemas.openxmlformats.org/officeDocument/2006/relationships/image" Target="../media/image3023.png"/><Relationship Id="rId211" Type="http://schemas.openxmlformats.org/officeDocument/2006/relationships/image" Target="../media/image2906.png"/><Relationship Id="rId253" Type="http://schemas.openxmlformats.org/officeDocument/2006/relationships/image" Target="../media/image2926.png"/><Relationship Id="rId295" Type="http://schemas.openxmlformats.org/officeDocument/2006/relationships/image" Target="../media/image2947.png"/><Relationship Id="rId309" Type="http://schemas.openxmlformats.org/officeDocument/2006/relationships/image" Target="../media/image2954.png"/><Relationship Id="rId460" Type="http://schemas.openxmlformats.org/officeDocument/2006/relationships/customXml" Target="../ink/ink3096.xml"/><Relationship Id="rId516" Type="http://schemas.openxmlformats.org/officeDocument/2006/relationships/customXml" Target="../ink/ink3124.xml"/><Relationship Id="rId48" Type="http://schemas.openxmlformats.org/officeDocument/2006/relationships/customXml" Target="../ink/ink2890.xml"/><Relationship Id="rId113" Type="http://schemas.openxmlformats.org/officeDocument/2006/relationships/image" Target="../media/image2857.png"/><Relationship Id="rId320" Type="http://schemas.openxmlformats.org/officeDocument/2006/relationships/customXml" Target="../ink/ink3026.xml"/><Relationship Id="rId558" Type="http://schemas.openxmlformats.org/officeDocument/2006/relationships/customXml" Target="../ink/ink3145.xml"/><Relationship Id="rId155" Type="http://schemas.openxmlformats.org/officeDocument/2006/relationships/image" Target="../media/image2878.png"/><Relationship Id="rId197" Type="http://schemas.openxmlformats.org/officeDocument/2006/relationships/image" Target="../media/image2899.png"/><Relationship Id="rId362" Type="http://schemas.openxmlformats.org/officeDocument/2006/relationships/customXml" Target="../ink/ink3047.xml"/><Relationship Id="rId418" Type="http://schemas.openxmlformats.org/officeDocument/2006/relationships/customXml" Target="../ink/ink3075.xml"/><Relationship Id="rId222" Type="http://schemas.openxmlformats.org/officeDocument/2006/relationships/customXml" Target="../ink/ink2977.xml"/><Relationship Id="rId264" Type="http://schemas.openxmlformats.org/officeDocument/2006/relationships/customXml" Target="../ink/ink2998.xml"/><Relationship Id="rId471" Type="http://schemas.openxmlformats.org/officeDocument/2006/relationships/image" Target="../media/image3033.png"/><Relationship Id="rId17" Type="http://schemas.openxmlformats.org/officeDocument/2006/relationships/image" Target="../media/image2809.png"/><Relationship Id="rId59" Type="http://schemas.openxmlformats.org/officeDocument/2006/relationships/image" Target="../media/image2830.png"/><Relationship Id="rId124" Type="http://schemas.openxmlformats.org/officeDocument/2006/relationships/customXml" Target="../ink/ink2928.xml"/><Relationship Id="rId527" Type="http://schemas.openxmlformats.org/officeDocument/2006/relationships/image" Target="../media/image3058.png"/><Relationship Id="rId569" Type="http://schemas.openxmlformats.org/officeDocument/2006/relationships/image" Target="../media/image3079.png"/><Relationship Id="rId70" Type="http://schemas.openxmlformats.org/officeDocument/2006/relationships/customXml" Target="../ink/ink2901.xml"/><Relationship Id="rId166" Type="http://schemas.openxmlformats.org/officeDocument/2006/relationships/customXml" Target="../ink/ink2949.xml"/><Relationship Id="rId331" Type="http://schemas.openxmlformats.org/officeDocument/2006/relationships/image" Target="../media/image2965.png"/><Relationship Id="rId373" Type="http://schemas.openxmlformats.org/officeDocument/2006/relationships/image" Target="../media/image2986.png"/><Relationship Id="rId429" Type="http://schemas.openxmlformats.org/officeDocument/2006/relationships/image" Target="../media/image3013.png"/><Relationship Id="rId580" Type="http://schemas.openxmlformats.org/officeDocument/2006/relationships/customXml" Target="../ink/ink315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17.png"/><Relationship Id="rId440" Type="http://schemas.openxmlformats.org/officeDocument/2006/relationships/customXml" Target="../ink/ink3086.xml"/><Relationship Id="rId28" Type="http://schemas.openxmlformats.org/officeDocument/2006/relationships/customXml" Target="../ink/ink2880.xml"/><Relationship Id="rId275" Type="http://schemas.openxmlformats.org/officeDocument/2006/relationships/image" Target="../media/image2937.png"/><Relationship Id="rId300" Type="http://schemas.openxmlformats.org/officeDocument/2006/relationships/customXml" Target="../ink/ink3016.xml"/><Relationship Id="rId482" Type="http://schemas.openxmlformats.org/officeDocument/2006/relationships/customXml" Target="../ink/ink3107.xml"/><Relationship Id="rId538" Type="http://schemas.openxmlformats.org/officeDocument/2006/relationships/customXml" Target="../ink/ink3135.xml"/><Relationship Id="rId81" Type="http://schemas.openxmlformats.org/officeDocument/2006/relationships/image" Target="../media/image2841.png"/><Relationship Id="rId135" Type="http://schemas.openxmlformats.org/officeDocument/2006/relationships/image" Target="../media/image2868.png"/><Relationship Id="rId177" Type="http://schemas.openxmlformats.org/officeDocument/2006/relationships/image" Target="../media/image2889.png"/><Relationship Id="rId342" Type="http://schemas.openxmlformats.org/officeDocument/2006/relationships/customXml" Target="../ink/ink3037.xml"/><Relationship Id="rId384" Type="http://schemas.openxmlformats.org/officeDocument/2006/relationships/customXml" Target="../ink/ink3058.xml"/><Relationship Id="rId202" Type="http://schemas.openxmlformats.org/officeDocument/2006/relationships/customXml" Target="../ink/ink2967.xml"/><Relationship Id="rId244" Type="http://schemas.openxmlformats.org/officeDocument/2006/relationships/customXml" Target="../ink/ink2988.xml"/><Relationship Id="rId39" Type="http://schemas.openxmlformats.org/officeDocument/2006/relationships/image" Target="../media/image2820.png"/><Relationship Id="rId286" Type="http://schemas.openxmlformats.org/officeDocument/2006/relationships/customXml" Target="../ink/ink3009.xml"/><Relationship Id="rId451" Type="http://schemas.openxmlformats.org/officeDocument/2006/relationships/image" Target="../media/image3024.png"/><Relationship Id="rId493" Type="http://schemas.openxmlformats.org/officeDocument/2006/relationships/image" Target="../media/image3044.png"/><Relationship Id="rId507" Type="http://schemas.openxmlformats.org/officeDocument/2006/relationships/image" Target="../media/image2368.png"/><Relationship Id="rId549" Type="http://schemas.openxmlformats.org/officeDocument/2006/relationships/image" Target="../media/image3069.png"/><Relationship Id="rId50" Type="http://schemas.openxmlformats.org/officeDocument/2006/relationships/customXml" Target="../ink/ink2891.xml"/><Relationship Id="rId104" Type="http://schemas.openxmlformats.org/officeDocument/2006/relationships/customXml" Target="../ink/ink2918.xml"/><Relationship Id="rId146" Type="http://schemas.openxmlformats.org/officeDocument/2006/relationships/customXml" Target="../ink/ink2939.xml"/><Relationship Id="rId188" Type="http://schemas.openxmlformats.org/officeDocument/2006/relationships/customXml" Target="../ink/ink2960.xml"/><Relationship Id="rId311" Type="http://schemas.openxmlformats.org/officeDocument/2006/relationships/image" Target="../media/image2955.png"/><Relationship Id="rId353" Type="http://schemas.openxmlformats.org/officeDocument/2006/relationships/image" Target="../media/image2976.png"/><Relationship Id="rId395" Type="http://schemas.openxmlformats.org/officeDocument/2006/relationships/image" Target="../media/image2997.png"/><Relationship Id="rId409" Type="http://schemas.openxmlformats.org/officeDocument/2006/relationships/image" Target="../media/image3004.png"/><Relationship Id="rId560" Type="http://schemas.openxmlformats.org/officeDocument/2006/relationships/customXml" Target="../ink/ink3146.xml"/><Relationship Id="rId92" Type="http://schemas.openxmlformats.org/officeDocument/2006/relationships/customXml" Target="../ink/ink2912.xml"/><Relationship Id="rId213" Type="http://schemas.openxmlformats.org/officeDocument/2006/relationships/image" Target="../media/image2907.png"/><Relationship Id="rId420" Type="http://schemas.openxmlformats.org/officeDocument/2006/relationships/customXml" Target="../ink/ink3076.xml"/><Relationship Id="rId255" Type="http://schemas.openxmlformats.org/officeDocument/2006/relationships/image" Target="../media/image2927.png"/><Relationship Id="rId297" Type="http://schemas.openxmlformats.org/officeDocument/2006/relationships/image" Target="../media/image2948.png"/><Relationship Id="rId462" Type="http://schemas.openxmlformats.org/officeDocument/2006/relationships/customXml" Target="../ink/ink3097.xml"/><Relationship Id="rId518" Type="http://schemas.openxmlformats.org/officeDocument/2006/relationships/customXml" Target="../ink/ink3125.xml"/><Relationship Id="rId115" Type="http://schemas.openxmlformats.org/officeDocument/2006/relationships/image" Target="../media/image2858.png"/><Relationship Id="rId157" Type="http://schemas.openxmlformats.org/officeDocument/2006/relationships/image" Target="../media/image2879.png"/><Relationship Id="rId322" Type="http://schemas.openxmlformats.org/officeDocument/2006/relationships/customXml" Target="../ink/ink3027.xml"/><Relationship Id="rId364" Type="http://schemas.openxmlformats.org/officeDocument/2006/relationships/customXml" Target="../ink/ink3048.xml"/><Relationship Id="rId61" Type="http://schemas.openxmlformats.org/officeDocument/2006/relationships/image" Target="../media/image2831.png"/><Relationship Id="rId199" Type="http://schemas.openxmlformats.org/officeDocument/2006/relationships/image" Target="../media/image2900.png"/><Relationship Id="rId571" Type="http://schemas.openxmlformats.org/officeDocument/2006/relationships/image" Target="../media/image2646.png"/><Relationship Id="rId19" Type="http://schemas.openxmlformats.org/officeDocument/2006/relationships/image" Target="../media/image2810.png"/><Relationship Id="rId224" Type="http://schemas.openxmlformats.org/officeDocument/2006/relationships/customXml" Target="../ink/ink2978.xml"/><Relationship Id="rId266" Type="http://schemas.openxmlformats.org/officeDocument/2006/relationships/customXml" Target="../ink/ink2999.xml"/><Relationship Id="rId431" Type="http://schemas.openxmlformats.org/officeDocument/2006/relationships/image" Target="../media/image3014.png"/><Relationship Id="rId473" Type="http://schemas.openxmlformats.org/officeDocument/2006/relationships/image" Target="../media/image3034.png"/><Relationship Id="rId529" Type="http://schemas.openxmlformats.org/officeDocument/2006/relationships/image" Target="../media/image3059.png"/><Relationship Id="rId30" Type="http://schemas.openxmlformats.org/officeDocument/2006/relationships/customXml" Target="../ink/ink2881.xml"/><Relationship Id="rId126" Type="http://schemas.openxmlformats.org/officeDocument/2006/relationships/customXml" Target="../ink/ink2929.xml"/><Relationship Id="rId168" Type="http://schemas.openxmlformats.org/officeDocument/2006/relationships/customXml" Target="../ink/ink2950.xml"/><Relationship Id="rId333" Type="http://schemas.openxmlformats.org/officeDocument/2006/relationships/image" Target="../media/image2966.png"/><Relationship Id="rId540" Type="http://schemas.openxmlformats.org/officeDocument/2006/relationships/customXml" Target="../ink/ink3136.xml"/><Relationship Id="rId72" Type="http://schemas.openxmlformats.org/officeDocument/2006/relationships/customXml" Target="../ink/ink2902.xml"/><Relationship Id="rId375" Type="http://schemas.openxmlformats.org/officeDocument/2006/relationships/image" Target="../media/image2987.png"/><Relationship Id="rId582" Type="http://schemas.openxmlformats.org/officeDocument/2006/relationships/customXml" Target="../ink/ink3157.xml"/><Relationship Id="rId3" Type="http://schemas.openxmlformats.org/officeDocument/2006/relationships/image" Target="../media/image2802.png"/><Relationship Id="rId235" Type="http://schemas.openxmlformats.org/officeDocument/2006/relationships/image" Target="../media/image2918.png"/><Relationship Id="rId277" Type="http://schemas.openxmlformats.org/officeDocument/2006/relationships/image" Target="../media/image2938.png"/><Relationship Id="rId400" Type="http://schemas.openxmlformats.org/officeDocument/2006/relationships/customXml" Target="../ink/ink3066.xml"/><Relationship Id="rId442" Type="http://schemas.openxmlformats.org/officeDocument/2006/relationships/customXml" Target="../ink/ink3087.xml"/><Relationship Id="rId484" Type="http://schemas.openxmlformats.org/officeDocument/2006/relationships/customXml" Target="../ink/ink3108.xml"/><Relationship Id="rId137" Type="http://schemas.openxmlformats.org/officeDocument/2006/relationships/image" Target="../media/image2869.png"/><Relationship Id="rId302" Type="http://schemas.openxmlformats.org/officeDocument/2006/relationships/customXml" Target="../ink/ink3017.xml"/><Relationship Id="rId344" Type="http://schemas.openxmlformats.org/officeDocument/2006/relationships/customXml" Target="../ink/ink3038.xml"/><Relationship Id="rId41" Type="http://schemas.openxmlformats.org/officeDocument/2006/relationships/image" Target="../media/image2821.png"/><Relationship Id="rId83" Type="http://schemas.openxmlformats.org/officeDocument/2006/relationships/image" Target="../media/image2842.png"/><Relationship Id="rId179" Type="http://schemas.openxmlformats.org/officeDocument/2006/relationships/image" Target="../media/image2890.png"/><Relationship Id="rId386" Type="http://schemas.openxmlformats.org/officeDocument/2006/relationships/customXml" Target="../ink/ink3059.xml"/><Relationship Id="rId551" Type="http://schemas.openxmlformats.org/officeDocument/2006/relationships/image" Target="../media/image3070.png"/><Relationship Id="rId190" Type="http://schemas.openxmlformats.org/officeDocument/2006/relationships/customXml" Target="../ink/ink2961.xml"/><Relationship Id="rId204" Type="http://schemas.openxmlformats.org/officeDocument/2006/relationships/customXml" Target="../ink/ink2968.xml"/><Relationship Id="rId246" Type="http://schemas.openxmlformats.org/officeDocument/2006/relationships/customXml" Target="../ink/ink2989.xml"/><Relationship Id="rId288" Type="http://schemas.openxmlformats.org/officeDocument/2006/relationships/customXml" Target="../ink/ink3010.xml"/><Relationship Id="rId411" Type="http://schemas.openxmlformats.org/officeDocument/2006/relationships/image" Target="../media/image3005.png"/><Relationship Id="rId453" Type="http://schemas.openxmlformats.org/officeDocument/2006/relationships/image" Target="../media/image3025.png"/><Relationship Id="rId509" Type="http://schemas.openxmlformats.org/officeDocument/2006/relationships/image" Target="../media/image3051.png"/><Relationship Id="rId106" Type="http://schemas.openxmlformats.org/officeDocument/2006/relationships/customXml" Target="../ink/ink2919.xml"/><Relationship Id="rId313" Type="http://schemas.openxmlformats.org/officeDocument/2006/relationships/image" Target="../media/image2956.png"/><Relationship Id="rId495" Type="http://schemas.openxmlformats.org/officeDocument/2006/relationships/image" Target="../media/image3045.png"/><Relationship Id="rId10" Type="http://schemas.openxmlformats.org/officeDocument/2006/relationships/customXml" Target="../ink/ink2871.xml"/><Relationship Id="rId52" Type="http://schemas.openxmlformats.org/officeDocument/2006/relationships/customXml" Target="../ink/ink2892.xml"/><Relationship Id="rId94" Type="http://schemas.openxmlformats.org/officeDocument/2006/relationships/customXml" Target="../ink/ink2913.xml"/><Relationship Id="rId148" Type="http://schemas.openxmlformats.org/officeDocument/2006/relationships/customXml" Target="../ink/ink2940.xml"/><Relationship Id="rId355" Type="http://schemas.openxmlformats.org/officeDocument/2006/relationships/image" Target="../media/image2977.png"/><Relationship Id="rId397" Type="http://schemas.openxmlformats.org/officeDocument/2006/relationships/image" Target="../media/image2998.png"/><Relationship Id="rId520" Type="http://schemas.openxmlformats.org/officeDocument/2006/relationships/customXml" Target="../ink/ink3126.xml"/><Relationship Id="rId562" Type="http://schemas.openxmlformats.org/officeDocument/2006/relationships/customXml" Target="../ink/ink3147.xml"/><Relationship Id="rId215" Type="http://schemas.openxmlformats.org/officeDocument/2006/relationships/image" Target="../media/image2908.png"/><Relationship Id="rId257" Type="http://schemas.openxmlformats.org/officeDocument/2006/relationships/image" Target="../media/image2928.png"/><Relationship Id="rId422" Type="http://schemas.openxmlformats.org/officeDocument/2006/relationships/customXml" Target="../ink/ink3077.xml"/><Relationship Id="rId464" Type="http://schemas.openxmlformats.org/officeDocument/2006/relationships/customXml" Target="../ink/ink3098.xml"/><Relationship Id="rId299" Type="http://schemas.openxmlformats.org/officeDocument/2006/relationships/image" Target="../media/image2949.png"/><Relationship Id="rId63" Type="http://schemas.openxmlformats.org/officeDocument/2006/relationships/image" Target="../media/image2832.png"/><Relationship Id="rId159" Type="http://schemas.openxmlformats.org/officeDocument/2006/relationships/image" Target="../media/image2880.png"/><Relationship Id="rId366" Type="http://schemas.openxmlformats.org/officeDocument/2006/relationships/customXml" Target="../ink/ink3049.xml"/><Relationship Id="rId573" Type="http://schemas.openxmlformats.org/officeDocument/2006/relationships/image" Target="../media/image2647.png"/><Relationship Id="rId226" Type="http://schemas.openxmlformats.org/officeDocument/2006/relationships/customXml" Target="../ink/ink2979.xml"/><Relationship Id="rId433" Type="http://schemas.openxmlformats.org/officeDocument/2006/relationships/image" Target="../media/image3015.png"/><Relationship Id="rId74" Type="http://schemas.openxmlformats.org/officeDocument/2006/relationships/customXml" Target="../ink/ink2903.xml"/><Relationship Id="rId377" Type="http://schemas.openxmlformats.org/officeDocument/2006/relationships/image" Target="../media/image2988.png"/><Relationship Id="rId500" Type="http://schemas.openxmlformats.org/officeDocument/2006/relationships/customXml" Target="../ink/ink3116.xml"/><Relationship Id="rId584" Type="http://schemas.openxmlformats.org/officeDocument/2006/relationships/customXml" Target="../ink/ink3158.xml"/><Relationship Id="rId5" Type="http://schemas.openxmlformats.org/officeDocument/2006/relationships/image" Target="../media/image2803.png"/><Relationship Id="rId237" Type="http://schemas.openxmlformats.org/officeDocument/2006/relationships/image" Target="../media/image2919.png"/><Relationship Id="rId444" Type="http://schemas.openxmlformats.org/officeDocument/2006/relationships/customXml" Target="../ink/ink3088.xml"/><Relationship Id="rId290" Type="http://schemas.openxmlformats.org/officeDocument/2006/relationships/customXml" Target="../ink/ink3011.xml"/><Relationship Id="rId304" Type="http://schemas.openxmlformats.org/officeDocument/2006/relationships/customXml" Target="../ink/ink3018.xml"/><Relationship Id="rId388" Type="http://schemas.openxmlformats.org/officeDocument/2006/relationships/customXml" Target="../ink/ink3060.xml"/><Relationship Id="rId511" Type="http://schemas.openxmlformats.org/officeDocument/2006/relationships/image" Target="../media/image1218.png"/><Relationship Id="rId85" Type="http://schemas.openxmlformats.org/officeDocument/2006/relationships/image" Target="../media/image2843.png"/><Relationship Id="rId150" Type="http://schemas.openxmlformats.org/officeDocument/2006/relationships/customXml" Target="../ink/ink2941.xml"/><Relationship Id="rId248" Type="http://schemas.openxmlformats.org/officeDocument/2006/relationships/customXml" Target="../ink/ink2990.xml"/><Relationship Id="rId455" Type="http://schemas.openxmlformats.org/officeDocument/2006/relationships/image" Target="../media/image3026.png"/><Relationship Id="rId12" Type="http://schemas.openxmlformats.org/officeDocument/2006/relationships/customXml" Target="../ink/ink2872.xml"/><Relationship Id="rId108" Type="http://schemas.openxmlformats.org/officeDocument/2006/relationships/customXml" Target="../ink/ink2920.xml"/><Relationship Id="rId315" Type="http://schemas.openxmlformats.org/officeDocument/2006/relationships/image" Target="../media/image2957.png"/><Relationship Id="rId522" Type="http://schemas.openxmlformats.org/officeDocument/2006/relationships/customXml" Target="../ink/ink3127.xml"/><Relationship Id="rId96" Type="http://schemas.openxmlformats.org/officeDocument/2006/relationships/customXml" Target="../ink/ink2914.xml"/><Relationship Id="rId161" Type="http://schemas.openxmlformats.org/officeDocument/2006/relationships/image" Target="../media/image2881.png"/><Relationship Id="rId399" Type="http://schemas.openxmlformats.org/officeDocument/2006/relationships/image" Target="../media/image2999.png"/><Relationship Id="rId259" Type="http://schemas.openxmlformats.org/officeDocument/2006/relationships/image" Target="../media/image2929.png"/><Relationship Id="rId466" Type="http://schemas.openxmlformats.org/officeDocument/2006/relationships/customXml" Target="../ink/ink3099.xml"/><Relationship Id="rId23" Type="http://schemas.openxmlformats.org/officeDocument/2006/relationships/image" Target="../media/image2812.png"/><Relationship Id="rId119" Type="http://schemas.openxmlformats.org/officeDocument/2006/relationships/image" Target="../media/image2860.png"/><Relationship Id="rId326" Type="http://schemas.openxmlformats.org/officeDocument/2006/relationships/customXml" Target="../ink/ink3029.xml"/><Relationship Id="rId533" Type="http://schemas.openxmlformats.org/officeDocument/2006/relationships/image" Target="../media/image3061.png"/><Relationship Id="rId172" Type="http://schemas.openxmlformats.org/officeDocument/2006/relationships/customXml" Target="../ink/ink2952.xml"/><Relationship Id="rId477" Type="http://schemas.openxmlformats.org/officeDocument/2006/relationships/image" Target="../media/image3036.png"/><Relationship Id="rId337" Type="http://schemas.openxmlformats.org/officeDocument/2006/relationships/image" Target="../media/image2968.png"/><Relationship Id="rId34" Type="http://schemas.openxmlformats.org/officeDocument/2006/relationships/customXml" Target="../ink/ink2883.xml"/><Relationship Id="rId544" Type="http://schemas.openxmlformats.org/officeDocument/2006/relationships/customXml" Target="../ink/ink3138.xml"/><Relationship Id="rId183" Type="http://schemas.openxmlformats.org/officeDocument/2006/relationships/image" Target="../media/image2892.png"/><Relationship Id="rId390" Type="http://schemas.openxmlformats.org/officeDocument/2006/relationships/customXml" Target="../ink/ink3061.xml"/><Relationship Id="rId404" Type="http://schemas.openxmlformats.org/officeDocument/2006/relationships/customXml" Target="../ink/ink306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37.png"/><Relationship Id="rId299" Type="http://schemas.openxmlformats.org/officeDocument/2006/relationships/image" Target="../media/image3226.png"/><Relationship Id="rId21" Type="http://schemas.openxmlformats.org/officeDocument/2006/relationships/image" Target="../media/image3089.png"/><Relationship Id="rId63" Type="http://schemas.openxmlformats.org/officeDocument/2006/relationships/image" Target="../media/image3110.png"/><Relationship Id="rId159" Type="http://schemas.openxmlformats.org/officeDocument/2006/relationships/image" Target="../media/image3157.png"/><Relationship Id="rId324" Type="http://schemas.openxmlformats.org/officeDocument/2006/relationships/customXml" Target="../ink/ink3321.xml"/><Relationship Id="rId366" Type="http://schemas.openxmlformats.org/officeDocument/2006/relationships/customXml" Target="../ink/ink3342.xml"/><Relationship Id="rId170" Type="http://schemas.openxmlformats.org/officeDocument/2006/relationships/customXml" Target="../ink/ink3244.xml"/><Relationship Id="rId226" Type="http://schemas.openxmlformats.org/officeDocument/2006/relationships/customXml" Target="../ink/ink3272.xml"/><Relationship Id="rId268" Type="http://schemas.openxmlformats.org/officeDocument/2006/relationships/customXml" Target="../ink/ink3293.xml"/><Relationship Id="rId32" Type="http://schemas.openxmlformats.org/officeDocument/2006/relationships/customXml" Target="../ink/ink3175.xml"/><Relationship Id="rId74" Type="http://schemas.openxmlformats.org/officeDocument/2006/relationships/customXml" Target="../ink/ink3196.xml"/><Relationship Id="rId128" Type="http://schemas.openxmlformats.org/officeDocument/2006/relationships/customXml" Target="../ink/ink3223.xml"/><Relationship Id="rId335" Type="http://schemas.openxmlformats.org/officeDocument/2006/relationships/image" Target="../media/image3244.png"/><Relationship Id="rId377" Type="http://schemas.openxmlformats.org/officeDocument/2006/relationships/customXml" Target="../ink/ink3348.xml"/><Relationship Id="rId5" Type="http://schemas.openxmlformats.org/officeDocument/2006/relationships/image" Target="../media/image30810.png"/><Relationship Id="rId181" Type="http://schemas.openxmlformats.org/officeDocument/2006/relationships/image" Target="../media/image3168.png"/><Relationship Id="rId237" Type="http://schemas.openxmlformats.org/officeDocument/2006/relationships/image" Target="../media/image3196.png"/><Relationship Id="rId402" Type="http://schemas.openxmlformats.org/officeDocument/2006/relationships/image" Target="../media/image22.png"/><Relationship Id="rId279" Type="http://schemas.openxmlformats.org/officeDocument/2006/relationships/image" Target="../media/image3216.png"/><Relationship Id="rId43" Type="http://schemas.openxmlformats.org/officeDocument/2006/relationships/image" Target="../media/image3100.png"/><Relationship Id="rId139" Type="http://schemas.openxmlformats.org/officeDocument/2006/relationships/image" Target="../media/image3147.png"/><Relationship Id="rId290" Type="http://schemas.openxmlformats.org/officeDocument/2006/relationships/customXml" Target="../ink/ink3304.xml"/><Relationship Id="rId304" Type="http://schemas.openxmlformats.org/officeDocument/2006/relationships/customXml" Target="../ink/ink3311.xml"/><Relationship Id="rId346" Type="http://schemas.openxmlformats.org/officeDocument/2006/relationships/customXml" Target="../ink/ink3332.xml"/><Relationship Id="rId388" Type="http://schemas.openxmlformats.org/officeDocument/2006/relationships/image" Target="../media/image3270.png"/><Relationship Id="rId85" Type="http://schemas.openxmlformats.org/officeDocument/2006/relationships/image" Target="../media/image3121.png"/><Relationship Id="rId150" Type="http://schemas.openxmlformats.org/officeDocument/2006/relationships/customXml" Target="../ink/ink3234.xml"/><Relationship Id="rId192" Type="http://schemas.openxmlformats.org/officeDocument/2006/relationships/customXml" Target="../ink/ink3255.xml"/><Relationship Id="rId206" Type="http://schemas.openxmlformats.org/officeDocument/2006/relationships/customXml" Target="../ink/ink3262.xml"/><Relationship Id="rId248" Type="http://schemas.openxmlformats.org/officeDocument/2006/relationships/customXml" Target="../ink/ink3283.xml"/><Relationship Id="rId12" Type="http://schemas.openxmlformats.org/officeDocument/2006/relationships/customXml" Target="../ink/ink3165.xml"/><Relationship Id="rId108" Type="http://schemas.openxmlformats.org/officeDocument/2006/relationships/customXml" Target="../ink/ink3213.xml"/><Relationship Id="rId315" Type="http://schemas.openxmlformats.org/officeDocument/2006/relationships/image" Target="../media/image3234.png"/><Relationship Id="rId357" Type="http://schemas.openxmlformats.org/officeDocument/2006/relationships/image" Target="../media/image3255.png"/><Relationship Id="rId54" Type="http://schemas.openxmlformats.org/officeDocument/2006/relationships/customXml" Target="../ink/ink3186.xml"/><Relationship Id="rId96" Type="http://schemas.openxmlformats.org/officeDocument/2006/relationships/customXml" Target="../ink/ink3207.xml"/><Relationship Id="rId161" Type="http://schemas.openxmlformats.org/officeDocument/2006/relationships/image" Target="../media/image3158.png"/><Relationship Id="rId217" Type="http://schemas.openxmlformats.org/officeDocument/2006/relationships/image" Target="../media/image3186.png"/><Relationship Id="rId399" Type="http://schemas.openxmlformats.org/officeDocument/2006/relationships/customXml" Target="../ink/ink3359.xml"/><Relationship Id="rId259" Type="http://schemas.openxmlformats.org/officeDocument/2006/relationships/image" Target="../media/image2320.png"/><Relationship Id="rId23" Type="http://schemas.openxmlformats.org/officeDocument/2006/relationships/image" Target="../media/image3090.png"/><Relationship Id="rId119" Type="http://schemas.openxmlformats.org/officeDocument/2006/relationships/image" Target="../media/image3138.png"/><Relationship Id="rId270" Type="http://schemas.openxmlformats.org/officeDocument/2006/relationships/customXml" Target="../ink/ink3294.xml"/><Relationship Id="rId326" Type="http://schemas.openxmlformats.org/officeDocument/2006/relationships/customXml" Target="../ink/ink3322.xml"/><Relationship Id="rId65" Type="http://schemas.openxmlformats.org/officeDocument/2006/relationships/image" Target="../media/image3111.png"/><Relationship Id="rId130" Type="http://schemas.openxmlformats.org/officeDocument/2006/relationships/customXml" Target="../ink/ink3224.xml"/><Relationship Id="rId368" Type="http://schemas.openxmlformats.org/officeDocument/2006/relationships/customXml" Target="../ink/ink3343.xml"/><Relationship Id="rId172" Type="http://schemas.openxmlformats.org/officeDocument/2006/relationships/customXml" Target="../ink/ink3245.xml"/><Relationship Id="rId228" Type="http://schemas.openxmlformats.org/officeDocument/2006/relationships/customXml" Target="../ink/ink3273.xml"/><Relationship Id="rId281" Type="http://schemas.openxmlformats.org/officeDocument/2006/relationships/image" Target="../media/image3217.png"/><Relationship Id="rId337" Type="http://schemas.openxmlformats.org/officeDocument/2006/relationships/image" Target="../media/image3245.png"/><Relationship Id="rId34" Type="http://schemas.openxmlformats.org/officeDocument/2006/relationships/customXml" Target="../ink/ink3176.xml"/><Relationship Id="rId76" Type="http://schemas.openxmlformats.org/officeDocument/2006/relationships/customXml" Target="../ink/ink3197.xml"/><Relationship Id="rId141" Type="http://schemas.openxmlformats.org/officeDocument/2006/relationships/image" Target="../media/image3148.png"/><Relationship Id="rId379" Type="http://schemas.openxmlformats.org/officeDocument/2006/relationships/customXml" Target="../ink/ink3349.xml"/><Relationship Id="rId7" Type="http://schemas.openxmlformats.org/officeDocument/2006/relationships/image" Target="../media/image30820.png"/><Relationship Id="rId183" Type="http://schemas.openxmlformats.org/officeDocument/2006/relationships/image" Target="../media/image3169.png"/><Relationship Id="rId239" Type="http://schemas.openxmlformats.org/officeDocument/2006/relationships/image" Target="../media/image3197.png"/><Relationship Id="rId390" Type="http://schemas.openxmlformats.org/officeDocument/2006/relationships/image" Target="../media/image3271.png"/><Relationship Id="rId404" Type="http://schemas.openxmlformats.org/officeDocument/2006/relationships/image" Target="../media/image23.png"/><Relationship Id="rId250" Type="http://schemas.openxmlformats.org/officeDocument/2006/relationships/customXml" Target="../ink/ink3284.xml"/><Relationship Id="rId292" Type="http://schemas.openxmlformats.org/officeDocument/2006/relationships/customXml" Target="../ink/ink3305.xml"/><Relationship Id="rId306" Type="http://schemas.openxmlformats.org/officeDocument/2006/relationships/customXml" Target="../ink/ink3312.xml"/><Relationship Id="rId45" Type="http://schemas.openxmlformats.org/officeDocument/2006/relationships/image" Target="../media/image3101.png"/><Relationship Id="rId87" Type="http://schemas.openxmlformats.org/officeDocument/2006/relationships/image" Target="../media/image3122.png"/><Relationship Id="rId110" Type="http://schemas.openxmlformats.org/officeDocument/2006/relationships/customXml" Target="../ink/ink3214.xml"/><Relationship Id="rId348" Type="http://schemas.openxmlformats.org/officeDocument/2006/relationships/customXml" Target="../ink/ink3333.xml"/><Relationship Id="rId152" Type="http://schemas.openxmlformats.org/officeDocument/2006/relationships/customXml" Target="../ink/ink3235.xml"/><Relationship Id="rId194" Type="http://schemas.openxmlformats.org/officeDocument/2006/relationships/customXml" Target="../ink/ink3256.xml"/><Relationship Id="rId208" Type="http://schemas.openxmlformats.org/officeDocument/2006/relationships/customXml" Target="../ink/ink3263.xml"/><Relationship Id="rId261" Type="http://schemas.openxmlformats.org/officeDocument/2006/relationships/image" Target="../media/image3207.png"/><Relationship Id="rId14" Type="http://schemas.openxmlformats.org/officeDocument/2006/relationships/customXml" Target="../ink/ink3166.xml"/><Relationship Id="rId56" Type="http://schemas.openxmlformats.org/officeDocument/2006/relationships/customXml" Target="../ink/ink3187.xml"/><Relationship Id="rId317" Type="http://schemas.openxmlformats.org/officeDocument/2006/relationships/image" Target="../media/image3235.png"/><Relationship Id="rId359" Type="http://schemas.openxmlformats.org/officeDocument/2006/relationships/image" Target="../media/image3256.png"/><Relationship Id="rId98" Type="http://schemas.openxmlformats.org/officeDocument/2006/relationships/customXml" Target="../ink/ink3208.xml"/><Relationship Id="rId121" Type="http://schemas.openxmlformats.org/officeDocument/2006/relationships/image" Target="../media/image3139.png"/><Relationship Id="rId163" Type="http://schemas.openxmlformats.org/officeDocument/2006/relationships/image" Target="../media/image3159.png"/><Relationship Id="rId219" Type="http://schemas.openxmlformats.org/officeDocument/2006/relationships/image" Target="../media/image3187.png"/><Relationship Id="rId370" Type="http://schemas.openxmlformats.org/officeDocument/2006/relationships/image" Target="../media/image3261.png"/><Relationship Id="rId230" Type="http://schemas.openxmlformats.org/officeDocument/2006/relationships/customXml" Target="../ink/ink3274.xml"/><Relationship Id="rId25" Type="http://schemas.openxmlformats.org/officeDocument/2006/relationships/image" Target="../media/image3091.png"/><Relationship Id="rId67" Type="http://schemas.openxmlformats.org/officeDocument/2006/relationships/image" Target="../media/image3112.png"/><Relationship Id="rId272" Type="http://schemas.openxmlformats.org/officeDocument/2006/relationships/customXml" Target="../ink/ink3295.xml"/><Relationship Id="rId328" Type="http://schemas.openxmlformats.org/officeDocument/2006/relationships/customXml" Target="../ink/ink3323.xml"/><Relationship Id="rId132" Type="http://schemas.openxmlformats.org/officeDocument/2006/relationships/customXml" Target="../ink/ink3225.xml"/><Relationship Id="rId174" Type="http://schemas.openxmlformats.org/officeDocument/2006/relationships/customXml" Target="../ink/ink3246.xml"/><Relationship Id="rId381" Type="http://schemas.openxmlformats.org/officeDocument/2006/relationships/customXml" Target="../ink/ink3350.xml"/><Relationship Id="rId241" Type="http://schemas.openxmlformats.org/officeDocument/2006/relationships/image" Target="../media/image3198.png"/><Relationship Id="rId36" Type="http://schemas.openxmlformats.org/officeDocument/2006/relationships/customXml" Target="../ink/ink3177.xml"/><Relationship Id="rId283" Type="http://schemas.openxmlformats.org/officeDocument/2006/relationships/image" Target="../media/image3218.png"/><Relationship Id="rId339" Type="http://schemas.openxmlformats.org/officeDocument/2006/relationships/image" Target="../media/image3246.png"/><Relationship Id="rId78" Type="http://schemas.openxmlformats.org/officeDocument/2006/relationships/customXml" Target="../ink/ink3198.xml"/><Relationship Id="rId101" Type="http://schemas.openxmlformats.org/officeDocument/2006/relationships/image" Target="../media/image3129.png"/><Relationship Id="rId143" Type="http://schemas.openxmlformats.org/officeDocument/2006/relationships/image" Target="../media/image3149.png"/><Relationship Id="rId185" Type="http://schemas.openxmlformats.org/officeDocument/2006/relationships/image" Target="../media/image3170.png"/><Relationship Id="rId350" Type="http://schemas.openxmlformats.org/officeDocument/2006/relationships/customXml" Target="../ink/ink3334.xml"/><Relationship Id="rId406" Type="http://schemas.openxmlformats.org/officeDocument/2006/relationships/image" Target="../media/image24.png"/><Relationship Id="rId9" Type="http://schemas.openxmlformats.org/officeDocument/2006/relationships/image" Target="../media/image30830.png"/><Relationship Id="rId210" Type="http://schemas.openxmlformats.org/officeDocument/2006/relationships/customXml" Target="../ink/ink3264.xml"/><Relationship Id="rId392" Type="http://schemas.openxmlformats.org/officeDocument/2006/relationships/image" Target="../media/image3272.png"/><Relationship Id="rId252" Type="http://schemas.openxmlformats.org/officeDocument/2006/relationships/customXml" Target="../ink/ink3285.xml"/><Relationship Id="rId294" Type="http://schemas.openxmlformats.org/officeDocument/2006/relationships/customXml" Target="../ink/ink3306.xml"/><Relationship Id="rId308" Type="http://schemas.openxmlformats.org/officeDocument/2006/relationships/customXml" Target="../ink/ink3313.xml"/><Relationship Id="rId47" Type="http://schemas.openxmlformats.org/officeDocument/2006/relationships/image" Target="../media/image3102.png"/><Relationship Id="rId89" Type="http://schemas.openxmlformats.org/officeDocument/2006/relationships/image" Target="../media/image3123.png"/><Relationship Id="rId112" Type="http://schemas.openxmlformats.org/officeDocument/2006/relationships/customXml" Target="../ink/ink3215.xml"/><Relationship Id="rId154" Type="http://schemas.openxmlformats.org/officeDocument/2006/relationships/customXml" Target="../ink/ink3236.xml"/><Relationship Id="rId361" Type="http://schemas.openxmlformats.org/officeDocument/2006/relationships/image" Target="../media/image3257.png"/><Relationship Id="rId196" Type="http://schemas.openxmlformats.org/officeDocument/2006/relationships/customXml" Target="../ink/ink3257.xml"/><Relationship Id="rId16" Type="http://schemas.openxmlformats.org/officeDocument/2006/relationships/customXml" Target="../ink/ink3167.xml"/><Relationship Id="rId221" Type="http://schemas.openxmlformats.org/officeDocument/2006/relationships/image" Target="../media/image3188.png"/><Relationship Id="rId263" Type="http://schemas.openxmlformats.org/officeDocument/2006/relationships/image" Target="../media/image3208.png"/><Relationship Id="rId319" Type="http://schemas.openxmlformats.org/officeDocument/2006/relationships/image" Target="../media/image3236.png"/><Relationship Id="rId58" Type="http://schemas.openxmlformats.org/officeDocument/2006/relationships/customXml" Target="../ink/ink3188.xml"/><Relationship Id="rId123" Type="http://schemas.openxmlformats.org/officeDocument/2006/relationships/image" Target="../media/image3140.png"/><Relationship Id="rId330" Type="http://schemas.openxmlformats.org/officeDocument/2006/relationships/customXml" Target="../ink/ink3324.xml"/><Relationship Id="rId165" Type="http://schemas.openxmlformats.org/officeDocument/2006/relationships/image" Target="../media/image3160.png"/><Relationship Id="rId372" Type="http://schemas.openxmlformats.org/officeDocument/2006/relationships/image" Target="../media/image3262.png"/><Relationship Id="rId211" Type="http://schemas.openxmlformats.org/officeDocument/2006/relationships/image" Target="../media/image3183.png"/><Relationship Id="rId232" Type="http://schemas.openxmlformats.org/officeDocument/2006/relationships/customXml" Target="../ink/ink3275.xml"/><Relationship Id="rId253" Type="http://schemas.openxmlformats.org/officeDocument/2006/relationships/image" Target="../media/image3204.png"/><Relationship Id="rId274" Type="http://schemas.openxmlformats.org/officeDocument/2006/relationships/customXml" Target="../ink/ink3296.xml"/><Relationship Id="rId295" Type="http://schemas.openxmlformats.org/officeDocument/2006/relationships/image" Target="../media/image3224.png"/><Relationship Id="rId309" Type="http://schemas.openxmlformats.org/officeDocument/2006/relationships/image" Target="../media/image3231.png"/><Relationship Id="rId27" Type="http://schemas.openxmlformats.org/officeDocument/2006/relationships/image" Target="../media/image3092.png"/><Relationship Id="rId48" Type="http://schemas.openxmlformats.org/officeDocument/2006/relationships/customXml" Target="../ink/ink3183.xml"/><Relationship Id="rId69" Type="http://schemas.openxmlformats.org/officeDocument/2006/relationships/image" Target="../media/image3113.png"/><Relationship Id="rId113" Type="http://schemas.openxmlformats.org/officeDocument/2006/relationships/image" Target="../media/image3135.png"/><Relationship Id="rId134" Type="http://schemas.openxmlformats.org/officeDocument/2006/relationships/customXml" Target="../ink/ink3226.xml"/><Relationship Id="rId320" Type="http://schemas.openxmlformats.org/officeDocument/2006/relationships/customXml" Target="../ink/ink3319.xml"/><Relationship Id="rId80" Type="http://schemas.openxmlformats.org/officeDocument/2006/relationships/customXml" Target="../ink/ink3199.xml"/><Relationship Id="rId155" Type="http://schemas.openxmlformats.org/officeDocument/2006/relationships/image" Target="../media/image3155.png"/><Relationship Id="rId176" Type="http://schemas.openxmlformats.org/officeDocument/2006/relationships/customXml" Target="../ink/ink3247.xml"/><Relationship Id="rId197" Type="http://schemas.openxmlformats.org/officeDocument/2006/relationships/image" Target="../media/image3176.png"/><Relationship Id="rId341" Type="http://schemas.openxmlformats.org/officeDocument/2006/relationships/image" Target="../media/image3247.png"/><Relationship Id="rId362" Type="http://schemas.openxmlformats.org/officeDocument/2006/relationships/customXml" Target="../ink/ink3340.xml"/><Relationship Id="rId383" Type="http://schemas.openxmlformats.org/officeDocument/2006/relationships/customXml" Target="../ink/ink3351.xml"/><Relationship Id="rId201" Type="http://schemas.openxmlformats.org/officeDocument/2006/relationships/image" Target="../media/image3178.png"/><Relationship Id="rId222" Type="http://schemas.openxmlformats.org/officeDocument/2006/relationships/customXml" Target="../ink/ink3270.xml"/><Relationship Id="rId243" Type="http://schemas.openxmlformats.org/officeDocument/2006/relationships/image" Target="../media/image3199.png"/><Relationship Id="rId264" Type="http://schemas.openxmlformats.org/officeDocument/2006/relationships/customXml" Target="../ink/ink3291.xml"/><Relationship Id="rId285" Type="http://schemas.openxmlformats.org/officeDocument/2006/relationships/image" Target="../media/image3219.png"/><Relationship Id="rId17" Type="http://schemas.openxmlformats.org/officeDocument/2006/relationships/image" Target="../media/image3087.png"/><Relationship Id="rId38" Type="http://schemas.openxmlformats.org/officeDocument/2006/relationships/customXml" Target="../ink/ink3178.xml"/><Relationship Id="rId59" Type="http://schemas.openxmlformats.org/officeDocument/2006/relationships/image" Target="../media/image3108.png"/><Relationship Id="rId103" Type="http://schemas.openxmlformats.org/officeDocument/2006/relationships/image" Target="../media/image3130.png"/><Relationship Id="rId124" Type="http://schemas.openxmlformats.org/officeDocument/2006/relationships/customXml" Target="../ink/ink3221.xml"/><Relationship Id="rId310" Type="http://schemas.openxmlformats.org/officeDocument/2006/relationships/customXml" Target="../ink/ink3314.xml"/><Relationship Id="rId70" Type="http://schemas.openxmlformats.org/officeDocument/2006/relationships/customXml" Target="../ink/ink3194.xml"/><Relationship Id="rId91" Type="http://schemas.openxmlformats.org/officeDocument/2006/relationships/image" Target="../media/image3124.png"/><Relationship Id="rId145" Type="http://schemas.openxmlformats.org/officeDocument/2006/relationships/image" Target="../media/image3150.png"/><Relationship Id="rId166" Type="http://schemas.openxmlformats.org/officeDocument/2006/relationships/customXml" Target="../ink/ink3242.xml"/><Relationship Id="rId187" Type="http://schemas.openxmlformats.org/officeDocument/2006/relationships/image" Target="../media/image3171.png"/><Relationship Id="rId331" Type="http://schemas.openxmlformats.org/officeDocument/2006/relationships/image" Target="../media/image3242.png"/><Relationship Id="rId352" Type="http://schemas.openxmlformats.org/officeDocument/2006/relationships/customXml" Target="../ink/ink3335.xml"/><Relationship Id="rId373" Type="http://schemas.openxmlformats.org/officeDocument/2006/relationships/customXml" Target="../ink/ink3346.xml"/><Relationship Id="rId394" Type="http://schemas.openxmlformats.org/officeDocument/2006/relationships/image" Target="../media/image3273.png"/><Relationship Id="rId40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65.xml"/><Relationship Id="rId233" Type="http://schemas.openxmlformats.org/officeDocument/2006/relationships/image" Target="../media/image3194.png"/><Relationship Id="rId254" Type="http://schemas.openxmlformats.org/officeDocument/2006/relationships/customXml" Target="../ink/ink3286.xml"/><Relationship Id="rId28" Type="http://schemas.openxmlformats.org/officeDocument/2006/relationships/customXml" Target="../ink/ink3173.xml"/><Relationship Id="rId49" Type="http://schemas.openxmlformats.org/officeDocument/2006/relationships/image" Target="../media/image3103.png"/><Relationship Id="rId114" Type="http://schemas.openxmlformats.org/officeDocument/2006/relationships/customXml" Target="../ink/ink3216.xml"/><Relationship Id="rId275" Type="http://schemas.openxmlformats.org/officeDocument/2006/relationships/image" Target="../media/image3214.png"/><Relationship Id="rId296" Type="http://schemas.openxmlformats.org/officeDocument/2006/relationships/customXml" Target="../ink/ink3307.xml"/><Relationship Id="rId300" Type="http://schemas.openxmlformats.org/officeDocument/2006/relationships/customXml" Target="../ink/ink3309.xml"/><Relationship Id="rId60" Type="http://schemas.openxmlformats.org/officeDocument/2006/relationships/customXml" Target="../ink/ink3189.xml"/><Relationship Id="rId81" Type="http://schemas.openxmlformats.org/officeDocument/2006/relationships/image" Target="../media/image3119.png"/><Relationship Id="rId135" Type="http://schemas.openxmlformats.org/officeDocument/2006/relationships/image" Target="../media/image3146.png"/><Relationship Id="rId156" Type="http://schemas.openxmlformats.org/officeDocument/2006/relationships/customXml" Target="../ink/ink3237.xml"/><Relationship Id="rId177" Type="http://schemas.openxmlformats.org/officeDocument/2006/relationships/image" Target="../media/image3166.png"/><Relationship Id="rId198" Type="http://schemas.openxmlformats.org/officeDocument/2006/relationships/customXml" Target="../ink/ink3258.xml"/><Relationship Id="rId321" Type="http://schemas.openxmlformats.org/officeDocument/2006/relationships/image" Target="../media/image3237.png"/><Relationship Id="rId342" Type="http://schemas.openxmlformats.org/officeDocument/2006/relationships/customXml" Target="../ink/ink3330.xml"/><Relationship Id="rId363" Type="http://schemas.openxmlformats.org/officeDocument/2006/relationships/image" Target="../media/image3258.png"/><Relationship Id="rId384" Type="http://schemas.openxmlformats.org/officeDocument/2006/relationships/image" Target="../media/image3268.png"/><Relationship Id="rId202" Type="http://schemas.openxmlformats.org/officeDocument/2006/relationships/customXml" Target="../ink/ink3260.xml"/><Relationship Id="rId223" Type="http://schemas.openxmlformats.org/officeDocument/2006/relationships/image" Target="../media/image3189.png"/><Relationship Id="rId244" Type="http://schemas.openxmlformats.org/officeDocument/2006/relationships/customXml" Target="../ink/ink3281.xml"/><Relationship Id="rId18" Type="http://schemas.openxmlformats.org/officeDocument/2006/relationships/customXml" Target="../ink/ink3168.xml"/><Relationship Id="rId39" Type="http://schemas.openxmlformats.org/officeDocument/2006/relationships/image" Target="../media/image3098.png"/><Relationship Id="rId265" Type="http://schemas.openxmlformats.org/officeDocument/2006/relationships/image" Target="../media/image3209.png"/><Relationship Id="rId286" Type="http://schemas.openxmlformats.org/officeDocument/2006/relationships/customXml" Target="../ink/ink3302.xml"/><Relationship Id="rId50" Type="http://schemas.openxmlformats.org/officeDocument/2006/relationships/customXml" Target="../ink/ink3184.xml"/><Relationship Id="rId104" Type="http://schemas.openxmlformats.org/officeDocument/2006/relationships/customXml" Target="../ink/ink3211.xml"/><Relationship Id="rId125" Type="http://schemas.openxmlformats.org/officeDocument/2006/relationships/image" Target="../media/image3141.png"/><Relationship Id="rId146" Type="http://schemas.openxmlformats.org/officeDocument/2006/relationships/customXml" Target="../ink/ink3232.xml"/><Relationship Id="rId167" Type="http://schemas.openxmlformats.org/officeDocument/2006/relationships/image" Target="../media/image3161.png"/><Relationship Id="rId188" Type="http://schemas.openxmlformats.org/officeDocument/2006/relationships/customXml" Target="../ink/ink3253.xml"/><Relationship Id="rId311" Type="http://schemas.openxmlformats.org/officeDocument/2006/relationships/image" Target="../media/image3232.png"/><Relationship Id="rId332" Type="http://schemas.openxmlformats.org/officeDocument/2006/relationships/customXml" Target="../ink/ink3325.xml"/><Relationship Id="rId353" Type="http://schemas.openxmlformats.org/officeDocument/2006/relationships/image" Target="../media/image3253.png"/><Relationship Id="rId374" Type="http://schemas.openxmlformats.org/officeDocument/2006/relationships/image" Target="../media/image3263.png"/><Relationship Id="rId395" Type="http://schemas.openxmlformats.org/officeDocument/2006/relationships/customXml" Target="../ink/ink3357.xml"/><Relationship Id="rId71" Type="http://schemas.openxmlformats.org/officeDocument/2006/relationships/image" Target="../media/image3114.png"/><Relationship Id="rId92" Type="http://schemas.openxmlformats.org/officeDocument/2006/relationships/customXml" Target="../ink/ink3205.xml"/><Relationship Id="rId213" Type="http://schemas.openxmlformats.org/officeDocument/2006/relationships/image" Target="../media/image3184.png"/><Relationship Id="rId234" Type="http://schemas.openxmlformats.org/officeDocument/2006/relationships/customXml" Target="../ink/ink3276.xml"/><Relationship Id="rId2" Type="http://schemas.openxmlformats.org/officeDocument/2006/relationships/customXml" Target="../ink/ink3160.xml"/><Relationship Id="rId29" Type="http://schemas.openxmlformats.org/officeDocument/2006/relationships/image" Target="../media/image3093.png"/><Relationship Id="rId255" Type="http://schemas.openxmlformats.org/officeDocument/2006/relationships/image" Target="../media/image3205.png"/><Relationship Id="rId276" Type="http://schemas.openxmlformats.org/officeDocument/2006/relationships/customXml" Target="../ink/ink3297.xml"/><Relationship Id="rId297" Type="http://schemas.openxmlformats.org/officeDocument/2006/relationships/image" Target="../media/image3225.png"/><Relationship Id="rId40" Type="http://schemas.openxmlformats.org/officeDocument/2006/relationships/customXml" Target="../ink/ink3179.xml"/><Relationship Id="rId115" Type="http://schemas.openxmlformats.org/officeDocument/2006/relationships/image" Target="../media/image3136.png"/><Relationship Id="rId136" Type="http://schemas.openxmlformats.org/officeDocument/2006/relationships/customXml" Target="../ink/ink3227.xml"/><Relationship Id="rId157" Type="http://schemas.openxmlformats.org/officeDocument/2006/relationships/image" Target="../media/image3156.png"/><Relationship Id="rId178" Type="http://schemas.openxmlformats.org/officeDocument/2006/relationships/customXml" Target="../ink/ink3248.xml"/><Relationship Id="rId301" Type="http://schemas.openxmlformats.org/officeDocument/2006/relationships/image" Target="../media/image3227.png"/><Relationship Id="rId322" Type="http://schemas.openxmlformats.org/officeDocument/2006/relationships/customXml" Target="../ink/ink3320.xml"/><Relationship Id="rId343" Type="http://schemas.openxmlformats.org/officeDocument/2006/relationships/image" Target="../media/image3248.png"/><Relationship Id="rId364" Type="http://schemas.openxmlformats.org/officeDocument/2006/relationships/customXml" Target="../ink/ink3341.xml"/><Relationship Id="rId61" Type="http://schemas.openxmlformats.org/officeDocument/2006/relationships/image" Target="../media/image3109.png"/><Relationship Id="rId82" Type="http://schemas.openxmlformats.org/officeDocument/2006/relationships/customXml" Target="../ink/ink3200.xml"/><Relationship Id="rId199" Type="http://schemas.openxmlformats.org/officeDocument/2006/relationships/image" Target="../media/image3177.png"/><Relationship Id="rId203" Type="http://schemas.openxmlformats.org/officeDocument/2006/relationships/image" Target="../media/image3179.png"/><Relationship Id="rId385" Type="http://schemas.openxmlformats.org/officeDocument/2006/relationships/customXml" Target="../ink/ink3352.xml"/><Relationship Id="rId19" Type="http://schemas.openxmlformats.org/officeDocument/2006/relationships/image" Target="../media/image3088.png"/><Relationship Id="rId224" Type="http://schemas.openxmlformats.org/officeDocument/2006/relationships/customXml" Target="../ink/ink3271.xml"/><Relationship Id="rId245" Type="http://schemas.openxmlformats.org/officeDocument/2006/relationships/image" Target="../media/image3200.png"/><Relationship Id="rId266" Type="http://schemas.openxmlformats.org/officeDocument/2006/relationships/customXml" Target="../ink/ink3292.xml"/><Relationship Id="rId287" Type="http://schemas.openxmlformats.org/officeDocument/2006/relationships/image" Target="../media/image3220.png"/><Relationship Id="rId30" Type="http://schemas.openxmlformats.org/officeDocument/2006/relationships/customXml" Target="../ink/ink3174.xml"/><Relationship Id="rId105" Type="http://schemas.openxmlformats.org/officeDocument/2006/relationships/image" Target="../media/image3131.png"/><Relationship Id="rId126" Type="http://schemas.openxmlformats.org/officeDocument/2006/relationships/customXml" Target="../ink/ink3222.xml"/><Relationship Id="rId147" Type="http://schemas.openxmlformats.org/officeDocument/2006/relationships/image" Target="../media/image3151.png"/><Relationship Id="rId168" Type="http://schemas.openxmlformats.org/officeDocument/2006/relationships/customXml" Target="../ink/ink3243.xml"/><Relationship Id="rId312" Type="http://schemas.openxmlformats.org/officeDocument/2006/relationships/customXml" Target="../ink/ink3315.xml"/><Relationship Id="rId333" Type="http://schemas.openxmlformats.org/officeDocument/2006/relationships/image" Target="../media/image3243.png"/><Relationship Id="rId354" Type="http://schemas.openxmlformats.org/officeDocument/2006/relationships/customXml" Target="../ink/ink3336.xml"/><Relationship Id="rId51" Type="http://schemas.openxmlformats.org/officeDocument/2006/relationships/image" Target="../media/image3104.png"/><Relationship Id="rId72" Type="http://schemas.openxmlformats.org/officeDocument/2006/relationships/customXml" Target="../ink/ink3195.xml"/><Relationship Id="rId93" Type="http://schemas.openxmlformats.org/officeDocument/2006/relationships/image" Target="../media/image3125.png"/><Relationship Id="rId189" Type="http://schemas.openxmlformats.org/officeDocument/2006/relationships/image" Target="../media/image3172.png"/><Relationship Id="rId375" Type="http://schemas.openxmlformats.org/officeDocument/2006/relationships/customXml" Target="../ink/ink3347.xml"/><Relationship Id="rId396" Type="http://schemas.openxmlformats.org/officeDocument/2006/relationships/image" Target="../media/image3274.png"/><Relationship Id="rId3" Type="http://schemas.openxmlformats.org/officeDocument/2006/relationships/image" Target="../media/image30800.png"/><Relationship Id="rId214" Type="http://schemas.openxmlformats.org/officeDocument/2006/relationships/customXml" Target="../ink/ink3266.xml"/><Relationship Id="rId235" Type="http://schemas.openxmlformats.org/officeDocument/2006/relationships/image" Target="../media/image3195.png"/><Relationship Id="rId256" Type="http://schemas.openxmlformats.org/officeDocument/2006/relationships/customXml" Target="../ink/ink3287.xml"/><Relationship Id="rId277" Type="http://schemas.openxmlformats.org/officeDocument/2006/relationships/image" Target="../media/image3215.png"/><Relationship Id="rId298" Type="http://schemas.openxmlformats.org/officeDocument/2006/relationships/customXml" Target="../ink/ink3308.xml"/><Relationship Id="rId400" Type="http://schemas.openxmlformats.org/officeDocument/2006/relationships/image" Target="../media/image21.png"/><Relationship Id="rId116" Type="http://schemas.openxmlformats.org/officeDocument/2006/relationships/customXml" Target="../ink/ink3217.xml"/><Relationship Id="rId137" Type="http://schemas.openxmlformats.org/officeDocument/2006/relationships/image" Target="../media/image183.png"/><Relationship Id="rId158" Type="http://schemas.openxmlformats.org/officeDocument/2006/relationships/customXml" Target="../ink/ink3238.xml"/><Relationship Id="rId302" Type="http://schemas.openxmlformats.org/officeDocument/2006/relationships/customXml" Target="../ink/ink3310.xml"/><Relationship Id="rId323" Type="http://schemas.openxmlformats.org/officeDocument/2006/relationships/image" Target="../media/image3238.png"/><Relationship Id="rId344" Type="http://schemas.openxmlformats.org/officeDocument/2006/relationships/customXml" Target="../ink/ink3331.xml"/><Relationship Id="rId20" Type="http://schemas.openxmlformats.org/officeDocument/2006/relationships/customXml" Target="../ink/ink3169.xml"/><Relationship Id="rId41" Type="http://schemas.openxmlformats.org/officeDocument/2006/relationships/image" Target="../media/image3099.png"/><Relationship Id="rId62" Type="http://schemas.openxmlformats.org/officeDocument/2006/relationships/customXml" Target="../ink/ink3190.xml"/><Relationship Id="rId83" Type="http://schemas.openxmlformats.org/officeDocument/2006/relationships/image" Target="../media/image3120.png"/><Relationship Id="rId179" Type="http://schemas.openxmlformats.org/officeDocument/2006/relationships/image" Target="../media/image3167.png"/><Relationship Id="rId365" Type="http://schemas.openxmlformats.org/officeDocument/2006/relationships/image" Target="../media/image3259.png"/><Relationship Id="rId386" Type="http://schemas.openxmlformats.org/officeDocument/2006/relationships/image" Target="../media/image3269.png"/><Relationship Id="rId190" Type="http://schemas.openxmlformats.org/officeDocument/2006/relationships/customXml" Target="../ink/ink3254.xml"/><Relationship Id="rId204" Type="http://schemas.openxmlformats.org/officeDocument/2006/relationships/customXml" Target="../ink/ink3261.xml"/><Relationship Id="rId225" Type="http://schemas.openxmlformats.org/officeDocument/2006/relationships/image" Target="../media/image3190.png"/><Relationship Id="rId246" Type="http://schemas.openxmlformats.org/officeDocument/2006/relationships/customXml" Target="../ink/ink3282.xml"/><Relationship Id="rId267" Type="http://schemas.openxmlformats.org/officeDocument/2006/relationships/image" Target="../media/image3210.png"/><Relationship Id="rId288" Type="http://schemas.openxmlformats.org/officeDocument/2006/relationships/customXml" Target="../ink/ink3303.xml"/><Relationship Id="rId106" Type="http://schemas.openxmlformats.org/officeDocument/2006/relationships/customXml" Target="../ink/ink3212.xml"/><Relationship Id="rId127" Type="http://schemas.openxmlformats.org/officeDocument/2006/relationships/image" Target="../media/image3142.png"/><Relationship Id="rId313" Type="http://schemas.openxmlformats.org/officeDocument/2006/relationships/image" Target="../media/image3233.png"/><Relationship Id="rId10" Type="http://schemas.openxmlformats.org/officeDocument/2006/relationships/customXml" Target="../ink/ink3164.xml"/><Relationship Id="rId31" Type="http://schemas.openxmlformats.org/officeDocument/2006/relationships/image" Target="../media/image3094.png"/><Relationship Id="rId52" Type="http://schemas.openxmlformats.org/officeDocument/2006/relationships/customXml" Target="../ink/ink3185.xml"/><Relationship Id="rId73" Type="http://schemas.openxmlformats.org/officeDocument/2006/relationships/image" Target="../media/image3115.png"/><Relationship Id="rId94" Type="http://schemas.openxmlformats.org/officeDocument/2006/relationships/customXml" Target="../ink/ink3206.xml"/><Relationship Id="rId148" Type="http://schemas.openxmlformats.org/officeDocument/2006/relationships/customXml" Target="../ink/ink3233.xml"/><Relationship Id="rId169" Type="http://schemas.openxmlformats.org/officeDocument/2006/relationships/image" Target="../media/image3162.png"/><Relationship Id="rId334" Type="http://schemas.openxmlformats.org/officeDocument/2006/relationships/customXml" Target="../ink/ink3326.xml"/><Relationship Id="rId355" Type="http://schemas.openxmlformats.org/officeDocument/2006/relationships/image" Target="../media/image3254.png"/><Relationship Id="rId376" Type="http://schemas.openxmlformats.org/officeDocument/2006/relationships/image" Target="../media/image3264.png"/><Relationship Id="rId397" Type="http://schemas.openxmlformats.org/officeDocument/2006/relationships/customXml" Target="../ink/ink3358.xml"/><Relationship Id="rId4" Type="http://schemas.openxmlformats.org/officeDocument/2006/relationships/customXml" Target="../ink/ink3161.xml"/><Relationship Id="rId180" Type="http://schemas.openxmlformats.org/officeDocument/2006/relationships/customXml" Target="../ink/ink3249.xml"/><Relationship Id="rId215" Type="http://schemas.openxmlformats.org/officeDocument/2006/relationships/image" Target="../media/image3185.png"/><Relationship Id="rId236" Type="http://schemas.openxmlformats.org/officeDocument/2006/relationships/customXml" Target="../ink/ink3277.xml"/><Relationship Id="rId257" Type="http://schemas.openxmlformats.org/officeDocument/2006/relationships/image" Target="../media/image3206.png"/><Relationship Id="rId278" Type="http://schemas.openxmlformats.org/officeDocument/2006/relationships/customXml" Target="../ink/ink3298.xml"/><Relationship Id="rId401" Type="http://schemas.openxmlformats.org/officeDocument/2006/relationships/customXml" Target="../ink/ink3360.xml"/><Relationship Id="rId303" Type="http://schemas.openxmlformats.org/officeDocument/2006/relationships/image" Target="../media/image3228.png"/><Relationship Id="rId42" Type="http://schemas.openxmlformats.org/officeDocument/2006/relationships/customXml" Target="../ink/ink3180.xml"/><Relationship Id="rId84" Type="http://schemas.openxmlformats.org/officeDocument/2006/relationships/customXml" Target="../ink/ink3201.xml"/><Relationship Id="rId138" Type="http://schemas.openxmlformats.org/officeDocument/2006/relationships/customXml" Target="../ink/ink3228.xml"/><Relationship Id="rId345" Type="http://schemas.openxmlformats.org/officeDocument/2006/relationships/image" Target="../media/image3249.png"/><Relationship Id="rId387" Type="http://schemas.openxmlformats.org/officeDocument/2006/relationships/customXml" Target="../ink/ink3353.xml"/><Relationship Id="rId191" Type="http://schemas.openxmlformats.org/officeDocument/2006/relationships/image" Target="../media/image3173.png"/><Relationship Id="rId205" Type="http://schemas.openxmlformats.org/officeDocument/2006/relationships/image" Target="../media/image3180.png"/><Relationship Id="rId247" Type="http://schemas.openxmlformats.org/officeDocument/2006/relationships/image" Target="../media/image3201.png"/><Relationship Id="rId107" Type="http://schemas.openxmlformats.org/officeDocument/2006/relationships/image" Target="../media/image3132.png"/><Relationship Id="rId289" Type="http://schemas.openxmlformats.org/officeDocument/2006/relationships/image" Target="../media/image3221.png"/><Relationship Id="rId11" Type="http://schemas.openxmlformats.org/officeDocument/2006/relationships/image" Target="../media/image3084.png"/><Relationship Id="rId53" Type="http://schemas.openxmlformats.org/officeDocument/2006/relationships/image" Target="../media/image3105.png"/><Relationship Id="rId149" Type="http://schemas.openxmlformats.org/officeDocument/2006/relationships/image" Target="../media/image3152.png"/><Relationship Id="rId314" Type="http://schemas.openxmlformats.org/officeDocument/2006/relationships/customXml" Target="../ink/ink3316.xml"/><Relationship Id="rId356" Type="http://schemas.openxmlformats.org/officeDocument/2006/relationships/customXml" Target="../ink/ink3337.xml"/><Relationship Id="rId398" Type="http://schemas.openxmlformats.org/officeDocument/2006/relationships/image" Target="../media/image20.png"/><Relationship Id="rId95" Type="http://schemas.openxmlformats.org/officeDocument/2006/relationships/image" Target="../media/image3126.png"/><Relationship Id="rId160" Type="http://schemas.openxmlformats.org/officeDocument/2006/relationships/customXml" Target="../ink/ink3239.xml"/><Relationship Id="rId216" Type="http://schemas.openxmlformats.org/officeDocument/2006/relationships/customXml" Target="../ink/ink3267.xml"/><Relationship Id="rId258" Type="http://schemas.openxmlformats.org/officeDocument/2006/relationships/customXml" Target="../ink/ink3288.xml"/><Relationship Id="rId22" Type="http://schemas.openxmlformats.org/officeDocument/2006/relationships/customXml" Target="../ink/ink3170.xml"/><Relationship Id="rId64" Type="http://schemas.openxmlformats.org/officeDocument/2006/relationships/customXml" Target="../ink/ink3191.xml"/><Relationship Id="rId118" Type="http://schemas.openxmlformats.org/officeDocument/2006/relationships/customXml" Target="../ink/ink3218.xml"/><Relationship Id="rId325" Type="http://schemas.openxmlformats.org/officeDocument/2006/relationships/image" Target="../media/image3239.png"/><Relationship Id="rId367" Type="http://schemas.openxmlformats.org/officeDocument/2006/relationships/image" Target="../media/image3260.png"/><Relationship Id="rId171" Type="http://schemas.openxmlformats.org/officeDocument/2006/relationships/image" Target="../media/image3163.png"/><Relationship Id="rId227" Type="http://schemas.openxmlformats.org/officeDocument/2006/relationships/image" Target="../media/image3191.png"/><Relationship Id="rId269" Type="http://schemas.openxmlformats.org/officeDocument/2006/relationships/image" Target="../media/image3211.png"/><Relationship Id="rId33" Type="http://schemas.openxmlformats.org/officeDocument/2006/relationships/image" Target="../media/image3095.png"/><Relationship Id="rId129" Type="http://schemas.openxmlformats.org/officeDocument/2006/relationships/image" Target="../media/image3143.png"/><Relationship Id="rId280" Type="http://schemas.openxmlformats.org/officeDocument/2006/relationships/customXml" Target="../ink/ink3299.xml"/><Relationship Id="rId336" Type="http://schemas.openxmlformats.org/officeDocument/2006/relationships/customXml" Target="../ink/ink3327.xml"/><Relationship Id="rId75" Type="http://schemas.openxmlformats.org/officeDocument/2006/relationships/image" Target="../media/image3116.png"/><Relationship Id="rId140" Type="http://schemas.openxmlformats.org/officeDocument/2006/relationships/customXml" Target="../ink/ink3229.xml"/><Relationship Id="rId182" Type="http://schemas.openxmlformats.org/officeDocument/2006/relationships/customXml" Target="../ink/ink3250.xml"/><Relationship Id="rId378" Type="http://schemas.openxmlformats.org/officeDocument/2006/relationships/image" Target="../media/image3265.png"/><Relationship Id="rId403" Type="http://schemas.openxmlformats.org/officeDocument/2006/relationships/customXml" Target="../ink/ink3361.xml"/><Relationship Id="rId6" Type="http://schemas.openxmlformats.org/officeDocument/2006/relationships/customXml" Target="../ink/ink3162.xml"/><Relationship Id="rId238" Type="http://schemas.openxmlformats.org/officeDocument/2006/relationships/customXml" Target="../ink/ink3278.xml"/><Relationship Id="rId291" Type="http://schemas.openxmlformats.org/officeDocument/2006/relationships/image" Target="../media/image3222.png"/><Relationship Id="rId305" Type="http://schemas.openxmlformats.org/officeDocument/2006/relationships/image" Target="../media/image3229.png"/><Relationship Id="rId347" Type="http://schemas.openxmlformats.org/officeDocument/2006/relationships/image" Target="../media/image3250.png"/><Relationship Id="rId44" Type="http://schemas.openxmlformats.org/officeDocument/2006/relationships/customXml" Target="../ink/ink3181.xml"/><Relationship Id="rId86" Type="http://schemas.openxmlformats.org/officeDocument/2006/relationships/customXml" Target="../ink/ink3202.xml"/><Relationship Id="rId151" Type="http://schemas.openxmlformats.org/officeDocument/2006/relationships/image" Target="../media/image3153.png"/><Relationship Id="rId389" Type="http://schemas.openxmlformats.org/officeDocument/2006/relationships/customXml" Target="../ink/ink3354.xml"/><Relationship Id="rId193" Type="http://schemas.openxmlformats.org/officeDocument/2006/relationships/image" Target="../media/image3174.png"/><Relationship Id="rId207" Type="http://schemas.openxmlformats.org/officeDocument/2006/relationships/image" Target="../media/image3181.png"/><Relationship Id="rId249" Type="http://schemas.openxmlformats.org/officeDocument/2006/relationships/image" Target="../media/image3202.png"/><Relationship Id="rId13" Type="http://schemas.openxmlformats.org/officeDocument/2006/relationships/image" Target="../media/image3085.png"/><Relationship Id="rId109" Type="http://schemas.openxmlformats.org/officeDocument/2006/relationships/image" Target="../media/image3133.png"/><Relationship Id="rId260" Type="http://schemas.openxmlformats.org/officeDocument/2006/relationships/customXml" Target="../ink/ink3289.xml"/><Relationship Id="rId316" Type="http://schemas.openxmlformats.org/officeDocument/2006/relationships/customXml" Target="../ink/ink3317.xml"/><Relationship Id="rId55" Type="http://schemas.openxmlformats.org/officeDocument/2006/relationships/image" Target="../media/image3106.png"/><Relationship Id="rId97" Type="http://schemas.openxmlformats.org/officeDocument/2006/relationships/image" Target="../media/image3127.png"/><Relationship Id="rId120" Type="http://schemas.openxmlformats.org/officeDocument/2006/relationships/customXml" Target="../ink/ink3219.xml"/><Relationship Id="rId358" Type="http://schemas.openxmlformats.org/officeDocument/2006/relationships/customXml" Target="../ink/ink3338.xml"/><Relationship Id="rId162" Type="http://schemas.openxmlformats.org/officeDocument/2006/relationships/customXml" Target="../ink/ink3240.xml"/><Relationship Id="rId218" Type="http://schemas.openxmlformats.org/officeDocument/2006/relationships/customXml" Target="../ink/ink3268.xml"/><Relationship Id="rId271" Type="http://schemas.openxmlformats.org/officeDocument/2006/relationships/image" Target="../media/image3212.png"/><Relationship Id="rId24" Type="http://schemas.openxmlformats.org/officeDocument/2006/relationships/customXml" Target="../ink/ink3171.xml"/><Relationship Id="rId66" Type="http://schemas.openxmlformats.org/officeDocument/2006/relationships/customXml" Target="../ink/ink3192.xml"/><Relationship Id="rId131" Type="http://schemas.openxmlformats.org/officeDocument/2006/relationships/image" Target="../media/image3144.png"/><Relationship Id="rId327" Type="http://schemas.openxmlformats.org/officeDocument/2006/relationships/image" Target="../media/image3240.png"/><Relationship Id="rId369" Type="http://schemas.openxmlformats.org/officeDocument/2006/relationships/customXml" Target="../ink/ink3344.xml"/><Relationship Id="rId173" Type="http://schemas.openxmlformats.org/officeDocument/2006/relationships/image" Target="../media/image3164.png"/><Relationship Id="rId229" Type="http://schemas.openxmlformats.org/officeDocument/2006/relationships/image" Target="../media/image3192.png"/><Relationship Id="rId380" Type="http://schemas.openxmlformats.org/officeDocument/2006/relationships/image" Target="../media/image3266.png"/><Relationship Id="rId240" Type="http://schemas.openxmlformats.org/officeDocument/2006/relationships/customXml" Target="../ink/ink3279.xml"/><Relationship Id="rId35" Type="http://schemas.openxmlformats.org/officeDocument/2006/relationships/image" Target="../media/image3096.png"/><Relationship Id="rId77" Type="http://schemas.openxmlformats.org/officeDocument/2006/relationships/image" Target="../media/image3117.png"/><Relationship Id="rId100" Type="http://schemas.openxmlformats.org/officeDocument/2006/relationships/customXml" Target="../ink/ink3209.xml"/><Relationship Id="rId282" Type="http://schemas.openxmlformats.org/officeDocument/2006/relationships/customXml" Target="../ink/ink3300.xml"/><Relationship Id="rId338" Type="http://schemas.openxmlformats.org/officeDocument/2006/relationships/customXml" Target="../ink/ink3328.xml"/><Relationship Id="rId8" Type="http://schemas.openxmlformats.org/officeDocument/2006/relationships/customXml" Target="../ink/ink3163.xml"/><Relationship Id="rId142" Type="http://schemas.openxmlformats.org/officeDocument/2006/relationships/customXml" Target="../ink/ink3230.xml"/><Relationship Id="rId184" Type="http://schemas.openxmlformats.org/officeDocument/2006/relationships/customXml" Target="../ink/ink3251.xml"/><Relationship Id="rId391" Type="http://schemas.openxmlformats.org/officeDocument/2006/relationships/customXml" Target="../ink/ink3355.xml"/><Relationship Id="rId405" Type="http://schemas.openxmlformats.org/officeDocument/2006/relationships/customXml" Target="../ink/ink3362.xml"/><Relationship Id="rId251" Type="http://schemas.openxmlformats.org/officeDocument/2006/relationships/image" Target="../media/image3203.png"/><Relationship Id="rId46" Type="http://schemas.openxmlformats.org/officeDocument/2006/relationships/customXml" Target="../ink/ink3182.xml"/><Relationship Id="rId293" Type="http://schemas.openxmlformats.org/officeDocument/2006/relationships/image" Target="../media/image3223.png"/><Relationship Id="rId307" Type="http://schemas.openxmlformats.org/officeDocument/2006/relationships/image" Target="../media/image3230.png"/><Relationship Id="rId349" Type="http://schemas.openxmlformats.org/officeDocument/2006/relationships/image" Target="../media/image3251.png"/><Relationship Id="rId88" Type="http://schemas.openxmlformats.org/officeDocument/2006/relationships/customXml" Target="../ink/ink3203.xml"/><Relationship Id="rId111" Type="http://schemas.openxmlformats.org/officeDocument/2006/relationships/image" Target="../media/image3134.png"/><Relationship Id="rId153" Type="http://schemas.openxmlformats.org/officeDocument/2006/relationships/image" Target="../media/image3154.png"/><Relationship Id="rId195" Type="http://schemas.openxmlformats.org/officeDocument/2006/relationships/image" Target="../media/image3175.png"/><Relationship Id="rId209" Type="http://schemas.openxmlformats.org/officeDocument/2006/relationships/image" Target="../media/image3182.png"/><Relationship Id="rId360" Type="http://schemas.openxmlformats.org/officeDocument/2006/relationships/customXml" Target="../ink/ink3339.xml"/><Relationship Id="rId220" Type="http://schemas.openxmlformats.org/officeDocument/2006/relationships/customXml" Target="../ink/ink3269.xml"/><Relationship Id="rId15" Type="http://schemas.openxmlformats.org/officeDocument/2006/relationships/image" Target="../media/image3086.png"/><Relationship Id="rId57" Type="http://schemas.openxmlformats.org/officeDocument/2006/relationships/image" Target="../media/image3107.png"/><Relationship Id="rId262" Type="http://schemas.openxmlformats.org/officeDocument/2006/relationships/customXml" Target="../ink/ink3290.xml"/><Relationship Id="rId318" Type="http://schemas.openxmlformats.org/officeDocument/2006/relationships/customXml" Target="../ink/ink3318.xml"/><Relationship Id="rId99" Type="http://schemas.openxmlformats.org/officeDocument/2006/relationships/image" Target="../media/image3128.png"/><Relationship Id="rId122" Type="http://schemas.openxmlformats.org/officeDocument/2006/relationships/customXml" Target="../ink/ink3220.xml"/><Relationship Id="rId164" Type="http://schemas.openxmlformats.org/officeDocument/2006/relationships/customXml" Target="../ink/ink3241.xml"/><Relationship Id="rId371" Type="http://schemas.openxmlformats.org/officeDocument/2006/relationships/customXml" Target="../ink/ink3345.xml"/><Relationship Id="rId26" Type="http://schemas.openxmlformats.org/officeDocument/2006/relationships/customXml" Target="../ink/ink3172.xml"/><Relationship Id="rId231" Type="http://schemas.openxmlformats.org/officeDocument/2006/relationships/image" Target="../media/image3193.png"/><Relationship Id="rId273" Type="http://schemas.openxmlformats.org/officeDocument/2006/relationships/image" Target="../media/image3213.png"/><Relationship Id="rId329" Type="http://schemas.openxmlformats.org/officeDocument/2006/relationships/image" Target="../media/image3241.png"/><Relationship Id="rId68" Type="http://schemas.openxmlformats.org/officeDocument/2006/relationships/customXml" Target="../ink/ink3193.xml"/><Relationship Id="rId133" Type="http://schemas.openxmlformats.org/officeDocument/2006/relationships/image" Target="../media/image3145.png"/><Relationship Id="rId175" Type="http://schemas.openxmlformats.org/officeDocument/2006/relationships/image" Target="../media/image3165.png"/><Relationship Id="rId340" Type="http://schemas.openxmlformats.org/officeDocument/2006/relationships/customXml" Target="../ink/ink3329.xml"/><Relationship Id="rId200" Type="http://schemas.openxmlformats.org/officeDocument/2006/relationships/customXml" Target="../ink/ink3259.xml"/><Relationship Id="rId382" Type="http://schemas.openxmlformats.org/officeDocument/2006/relationships/image" Target="../media/image3267.png"/><Relationship Id="rId242" Type="http://schemas.openxmlformats.org/officeDocument/2006/relationships/customXml" Target="../ink/ink3280.xml"/><Relationship Id="rId284" Type="http://schemas.openxmlformats.org/officeDocument/2006/relationships/customXml" Target="../ink/ink3301.xml"/><Relationship Id="rId37" Type="http://schemas.openxmlformats.org/officeDocument/2006/relationships/image" Target="../media/image3097.png"/><Relationship Id="rId79" Type="http://schemas.openxmlformats.org/officeDocument/2006/relationships/image" Target="../media/image3118.png"/><Relationship Id="rId102" Type="http://schemas.openxmlformats.org/officeDocument/2006/relationships/customXml" Target="../ink/ink3210.xml"/><Relationship Id="rId144" Type="http://schemas.openxmlformats.org/officeDocument/2006/relationships/customXml" Target="../ink/ink3231.xml"/><Relationship Id="rId90" Type="http://schemas.openxmlformats.org/officeDocument/2006/relationships/customXml" Target="../ink/ink3204.xml"/><Relationship Id="rId186" Type="http://schemas.openxmlformats.org/officeDocument/2006/relationships/customXml" Target="../ink/ink3252.xml"/><Relationship Id="rId351" Type="http://schemas.openxmlformats.org/officeDocument/2006/relationships/image" Target="../media/image3252.png"/><Relationship Id="rId393" Type="http://schemas.openxmlformats.org/officeDocument/2006/relationships/customXml" Target="../ink/ink3356.xml"/><Relationship Id="rId407" Type="http://schemas.openxmlformats.org/officeDocument/2006/relationships/customXml" Target="../ink/ink336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2.png"/><Relationship Id="rId299" Type="http://schemas.openxmlformats.org/officeDocument/2006/relationships/image" Target="../media/image3420.png"/><Relationship Id="rId21" Type="http://schemas.openxmlformats.org/officeDocument/2006/relationships/image" Target="../media/image3284.png"/><Relationship Id="rId63" Type="http://schemas.openxmlformats.org/officeDocument/2006/relationships/image" Target="../media/image3305.png"/><Relationship Id="rId159" Type="http://schemas.openxmlformats.org/officeDocument/2006/relationships/image" Target="../media/image3353.png"/><Relationship Id="rId324" Type="http://schemas.openxmlformats.org/officeDocument/2006/relationships/customXml" Target="../ink/ink3525.xml"/><Relationship Id="rId366" Type="http://schemas.openxmlformats.org/officeDocument/2006/relationships/customXml" Target="../ink/ink3546.xml"/><Relationship Id="rId170" Type="http://schemas.openxmlformats.org/officeDocument/2006/relationships/customXml" Target="../ink/ink3448.xml"/><Relationship Id="rId226" Type="http://schemas.openxmlformats.org/officeDocument/2006/relationships/customXml" Target="../ink/ink3476.xml"/><Relationship Id="rId268" Type="http://schemas.openxmlformats.org/officeDocument/2006/relationships/customXml" Target="../ink/ink3497.xml"/><Relationship Id="rId32" Type="http://schemas.openxmlformats.org/officeDocument/2006/relationships/customXml" Target="../ink/ink3379.xml"/><Relationship Id="rId74" Type="http://schemas.openxmlformats.org/officeDocument/2006/relationships/customXml" Target="../ink/ink3400.xml"/><Relationship Id="rId128" Type="http://schemas.openxmlformats.org/officeDocument/2006/relationships/customXml" Target="../ink/ink3427.xml"/><Relationship Id="rId335" Type="http://schemas.openxmlformats.org/officeDocument/2006/relationships/image" Target="../media/image3434.png"/><Relationship Id="rId5" Type="http://schemas.openxmlformats.org/officeDocument/2006/relationships/image" Target="../media/image3276.png"/><Relationship Id="rId181" Type="http://schemas.openxmlformats.org/officeDocument/2006/relationships/image" Target="../media/image3364.png"/><Relationship Id="rId237" Type="http://schemas.openxmlformats.org/officeDocument/2006/relationships/image" Target="../media/image3390.png"/><Relationship Id="rId279" Type="http://schemas.openxmlformats.org/officeDocument/2006/relationships/image" Target="../media/image3410.png"/><Relationship Id="rId43" Type="http://schemas.openxmlformats.org/officeDocument/2006/relationships/image" Target="../media/image3295.png"/><Relationship Id="rId139" Type="http://schemas.openxmlformats.org/officeDocument/2006/relationships/image" Target="../media/image3343.png"/><Relationship Id="rId290" Type="http://schemas.openxmlformats.org/officeDocument/2006/relationships/customXml" Target="../ink/ink3508.xml"/><Relationship Id="rId304" Type="http://schemas.openxmlformats.org/officeDocument/2006/relationships/customXml" Target="../ink/ink3515.xml"/><Relationship Id="rId346" Type="http://schemas.openxmlformats.org/officeDocument/2006/relationships/customXml" Target="../ink/ink3536.xml"/><Relationship Id="rId85" Type="http://schemas.openxmlformats.org/officeDocument/2006/relationships/image" Target="../media/image3316.png"/><Relationship Id="rId150" Type="http://schemas.openxmlformats.org/officeDocument/2006/relationships/customXml" Target="../ink/ink3438.xml"/><Relationship Id="rId192" Type="http://schemas.openxmlformats.org/officeDocument/2006/relationships/customXml" Target="../ink/ink3459.xml"/><Relationship Id="rId206" Type="http://schemas.openxmlformats.org/officeDocument/2006/relationships/customXml" Target="../ink/ink3466.xml"/><Relationship Id="rId248" Type="http://schemas.openxmlformats.org/officeDocument/2006/relationships/customXml" Target="../ink/ink3487.xml"/><Relationship Id="rId12" Type="http://schemas.openxmlformats.org/officeDocument/2006/relationships/customXml" Target="../ink/ink3369.xml"/><Relationship Id="rId108" Type="http://schemas.openxmlformats.org/officeDocument/2006/relationships/customXml" Target="../ink/ink3417.xml"/><Relationship Id="rId315" Type="http://schemas.openxmlformats.org/officeDocument/2006/relationships/image" Target="../media/image29.png"/><Relationship Id="rId357" Type="http://schemas.openxmlformats.org/officeDocument/2006/relationships/image" Target="../media/image3445.png"/><Relationship Id="rId54" Type="http://schemas.openxmlformats.org/officeDocument/2006/relationships/customXml" Target="../ink/ink3390.xml"/><Relationship Id="rId96" Type="http://schemas.openxmlformats.org/officeDocument/2006/relationships/customXml" Target="../ink/ink3411.xml"/><Relationship Id="rId161" Type="http://schemas.openxmlformats.org/officeDocument/2006/relationships/image" Target="../media/image3354.png"/><Relationship Id="rId217" Type="http://schemas.openxmlformats.org/officeDocument/2006/relationships/image" Target="../media/image3381.png"/><Relationship Id="rId259" Type="http://schemas.openxmlformats.org/officeDocument/2006/relationships/image" Target="../media/image3401.png"/><Relationship Id="rId23" Type="http://schemas.openxmlformats.org/officeDocument/2006/relationships/image" Target="../media/image3285.png"/><Relationship Id="rId119" Type="http://schemas.openxmlformats.org/officeDocument/2006/relationships/image" Target="../media/image3333.png"/><Relationship Id="rId270" Type="http://schemas.openxmlformats.org/officeDocument/2006/relationships/customXml" Target="../ink/ink3498.xml"/><Relationship Id="rId326" Type="http://schemas.openxmlformats.org/officeDocument/2006/relationships/customXml" Target="../ink/ink3526.xml"/><Relationship Id="rId65" Type="http://schemas.openxmlformats.org/officeDocument/2006/relationships/image" Target="../media/image3306.png"/><Relationship Id="rId130" Type="http://schemas.openxmlformats.org/officeDocument/2006/relationships/customXml" Target="../ink/ink3428.xml"/><Relationship Id="rId368" Type="http://schemas.openxmlformats.org/officeDocument/2006/relationships/customXml" Target="../ink/ink3547.xml"/><Relationship Id="rId172" Type="http://schemas.openxmlformats.org/officeDocument/2006/relationships/customXml" Target="../ink/ink3449.xml"/><Relationship Id="rId228" Type="http://schemas.openxmlformats.org/officeDocument/2006/relationships/customXml" Target="../ink/ink3477.xml"/><Relationship Id="rId281" Type="http://schemas.openxmlformats.org/officeDocument/2006/relationships/image" Target="../media/image3411.png"/><Relationship Id="rId337" Type="http://schemas.openxmlformats.org/officeDocument/2006/relationships/image" Target="../media/image3435.png"/><Relationship Id="rId34" Type="http://schemas.openxmlformats.org/officeDocument/2006/relationships/customXml" Target="../ink/ink3380.xml"/><Relationship Id="rId76" Type="http://schemas.openxmlformats.org/officeDocument/2006/relationships/customXml" Target="../ink/ink3401.xml"/><Relationship Id="rId141" Type="http://schemas.openxmlformats.org/officeDocument/2006/relationships/image" Target="../media/image3344.png"/><Relationship Id="rId7" Type="http://schemas.openxmlformats.org/officeDocument/2006/relationships/image" Target="../media/image3277.png"/><Relationship Id="rId183" Type="http://schemas.openxmlformats.org/officeDocument/2006/relationships/image" Target="../media/image3365.png"/><Relationship Id="rId239" Type="http://schemas.openxmlformats.org/officeDocument/2006/relationships/image" Target="../media/image3391.png"/><Relationship Id="rId250" Type="http://schemas.openxmlformats.org/officeDocument/2006/relationships/customXml" Target="../ink/ink3488.xml"/><Relationship Id="rId292" Type="http://schemas.openxmlformats.org/officeDocument/2006/relationships/customXml" Target="../ink/ink3509.xml"/><Relationship Id="rId306" Type="http://schemas.openxmlformats.org/officeDocument/2006/relationships/customXml" Target="../ink/ink3516.xml"/><Relationship Id="rId45" Type="http://schemas.openxmlformats.org/officeDocument/2006/relationships/image" Target="../media/image3296.png"/><Relationship Id="rId87" Type="http://schemas.openxmlformats.org/officeDocument/2006/relationships/image" Target="../media/image3317.png"/><Relationship Id="rId110" Type="http://schemas.openxmlformats.org/officeDocument/2006/relationships/customXml" Target="../ink/ink3418.xml"/><Relationship Id="rId348" Type="http://schemas.openxmlformats.org/officeDocument/2006/relationships/customXml" Target="../ink/ink3537.xml"/><Relationship Id="rId152" Type="http://schemas.openxmlformats.org/officeDocument/2006/relationships/customXml" Target="../ink/ink3439.xml"/><Relationship Id="rId194" Type="http://schemas.openxmlformats.org/officeDocument/2006/relationships/customXml" Target="../ink/ink3460.xml"/><Relationship Id="rId208" Type="http://schemas.openxmlformats.org/officeDocument/2006/relationships/customXml" Target="../ink/ink3467.xml"/><Relationship Id="rId261" Type="http://schemas.openxmlformats.org/officeDocument/2006/relationships/image" Target="../media/image3402.png"/><Relationship Id="rId14" Type="http://schemas.openxmlformats.org/officeDocument/2006/relationships/customXml" Target="../ink/ink3370.xml"/><Relationship Id="rId56" Type="http://schemas.openxmlformats.org/officeDocument/2006/relationships/customXml" Target="../ink/ink3391.xml"/><Relationship Id="rId317" Type="http://schemas.openxmlformats.org/officeDocument/2006/relationships/image" Target="../media/image3425.png"/><Relationship Id="rId359" Type="http://schemas.openxmlformats.org/officeDocument/2006/relationships/image" Target="../media/image3446.png"/><Relationship Id="rId98" Type="http://schemas.openxmlformats.org/officeDocument/2006/relationships/customXml" Target="../ink/ink3412.xml"/><Relationship Id="rId121" Type="http://schemas.openxmlformats.org/officeDocument/2006/relationships/image" Target="../media/image3334.png"/><Relationship Id="rId163" Type="http://schemas.openxmlformats.org/officeDocument/2006/relationships/image" Target="../media/image3355.png"/><Relationship Id="rId219" Type="http://schemas.openxmlformats.org/officeDocument/2006/relationships/image" Target="../media/image3382.png"/><Relationship Id="rId370" Type="http://schemas.openxmlformats.org/officeDocument/2006/relationships/customXml" Target="../ink/ink3548.xml"/><Relationship Id="rId230" Type="http://schemas.openxmlformats.org/officeDocument/2006/relationships/customXml" Target="../ink/ink3478.xml"/><Relationship Id="rId25" Type="http://schemas.openxmlformats.org/officeDocument/2006/relationships/image" Target="../media/image3286.png"/><Relationship Id="rId67" Type="http://schemas.openxmlformats.org/officeDocument/2006/relationships/image" Target="../media/image3307.png"/><Relationship Id="rId272" Type="http://schemas.openxmlformats.org/officeDocument/2006/relationships/customXml" Target="../ink/ink3499.xml"/><Relationship Id="rId328" Type="http://schemas.openxmlformats.org/officeDocument/2006/relationships/customXml" Target="../ink/ink3527.xml"/><Relationship Id="rId132" Type="http://schemas.openxmlformats.org/officeDocument/2006/relationships/customXml" Target="../ink/ink3429.xml"/><Relationship Id="rId174" Type="http://schemas.openxmlformats.org/officeDocument/2006/relationships/customXml" Target="../ink/ink3450.xml"/><Relationship Id="rId241" Type="http://schemas.openxmlformats.org/officeDocument/2006/relationships/image" Target="../media/image3392.png"/><Relationship Id="rId36" Type="http://schemas.openxmlformats.org/officeDocument/2006/relationships/customXml" Target="../ink/ink3381.xml"/><Relationship Id="rId283" Type="http://schemas.openxmlformats.org/officeDocument/2006/relationships/image" Target="../media/image3412.png"/><Relationship Id="rId339" Type="http://schemas.openxmlformats.org/officeDocument/2006/relationships/image" Target="../media/image3436.png"/><Relationship Id="rId78" Type="http://schemas.openxmlformats.org/officeDocument/2006/relationships/customXml" Target="../ink/ink3402.xml"/><Relationship Id="rId99" Type="http://schemas.openxmlformats.org/officeDocument/2006/relationships/image" Target="../media/image3323.png"/><Relationship Id="rId101" Type="http://schemas.openxmlformats.org/officeDocument/2006/relationships/image" Target="../media/image3324.png"/><Relationship Id="rId122" Type="http://schemas.openxmlformats.org/officeDocument/2006/relationships/customXml" Target="../ink/ink3424.xml"/><Relationship Id="rId143" Type="http://schemas.openxmlformats.org/officeDocument/2006/relationships/image" Target="../media/image3345.png"/><Relationship Id="rId164" Type="http://schemas.openxmlformats.org/officeDocument/2006/relationships/customXml" Target="../ink/ink3445.xml"/><Relationship Id="rId185" Type="http://schemas.openxmlformats.org/officeDocument/2006/relationships/image" Target="../media/image3366.png"/><Relationship Id="rId350" Type="http://schemas.openxmlformats.org/officeDocument/2006/relationships/customXml" Target="../ink/ink3538.xml"/><Relationship Id="rId371" Type="http://schemas.openxmlformats.org/officeDocument/2006/relationships/image" Target="../media/image3452.png"/><Relationship Id="rId9" Type="http://schemas.openxmlformats.org/officeDocument/2006/relationships/image" Target="../media/image3278.png"/><Relationship Id="rId210" Type="http://schemas.openxmlformats.org/officeDocument/2006/relationships/customXml" Target="../ink/ink3468.xml"/><Relationship Id="rId26" Type="http://schemas.openxmlformats.org/officeDocument/2006/relationships/customXml" Target="../ink/ink3376.xml"/><Relationship Id="rId231" Type="http://schemas.openxmlformats.org/officeDocument/2006/relationships/image" Target="../media/image1520.png"/><Relationship Id="rId252" Type="http://schemas.openxmlformats.org/officeDocument/2006/relationships/customXml" Target="../ink/ink3489.xml"/><Relationship Id="rId273" Type="http://schemas.openxmlformats.org/officeDocument/2006/relationships/image" Target="../media/image3407.png"/><Relationship Id="rId294" Type="http://schemas.openxmlformats.org/officeDocument/2006/relationships/customXml" Target="../ink/ink3510.xml"/><Relationship Id="rId308" Type="http://schemas.openxmlformats.org/officeDocument/2006/relationships/customXml" Target="../ink/ink3517.xml"/><Relationship Id="rId329" Type="http://schemas.openxmlformats.org/officeDocument/2006/relationships/image" Target="../media/image3431.png"/><Relationship Id="rId47" Type="http://schemas.openxmlformats.org/officeDocument/2006/relationships/image" Target="../media/image3297.png"/><Relationship Id="rId68" Type="http://schemas.openxmlformats.org/officeDocument/2006/relationships/customXml" Target="../ink/ink3397.xml"/><Relationship Id="rId89" Type="http://schemas.openxmlformats.org/officeDocument/2006/relationships/image" Target="../media/image3318.png"/><Relationship Id="rId112" Type="http://schemas.openxmlformats.org/officeDocument/2006/relationships/customXml" Target="../ink/ink3419.xml"/><Relationship Id="rId133" Type="http://schemas.openxmlformats.org/officeDocument/2006/relationships/image" Target="../media/image3340.png"/><Relationship Id="rId154" Type="http://schemas.openxmlformats.org/officeDocument/2006/relationships/customXml" Target="../ink/ink3440.xml"/><Relationship Id="rId175" Type="http://schemas.openxmlformats.org/officeDocument/2006/relationships/image" Target="../media/image3361.png"/><Relationship Id="rId340" Type="http://schemas.openxmlformats.org/officeDocument/2006/relationships/customXml" Target="../ink/ink3533.xml"/><Relationship Id="rId361" Type="http://schemas.openxmlformats.org/officeDocument/2006/relationships/image" Target="../media/image3447.png"/><Relationship Id="rId196" Type="http://schemas.openxmlformats.org/officeDocument/2006/relationships/customXml" Target="../ink/ink3461.xml"/><Relationship Id="rId200" Type="http://schemas.openxmlformats.org/officeDocument/2006/relationships/customXml" Target="../ink/ink3463.xml"/><Relationship Id="rId16" Type="http://schemas.openxmlformats.org/officeDocument/2006/relationships/customXml" Target="../ink/ink3371.xml"/><Relationship Id="rId221" Type="http://schemas.openxmlformats.org/officeDocument/2006/relationships/image" Target="../media/image3383.png"/><Relationship Id="rId242" Type="http://schemas.openxmlformats.org/officeDocument/2006/relationships/customXml" Target="../ink/ink3484.xml"/><Relationship Id="rId263" Type="http://schemas.openxmlformats.org/officeDocument/2006/relationships/image" Target="../media/image3403.png"/><Relationship Id="rId284" Type="http://schemas.openxmlformats.org/officeDocument/2006/relationships/customXml" Target="../ink/ink3505.xml"/><Relationship Id="rId319" Type="http://schemas.openxmlformats.org/officeDocument/2006/relationships/image" Target="../media/image3426.png"/><Relationship Id="rId37" Type="http://schemas.openxmlformats.org/officeDocument/2006/relationships/image" Target="../media/image3292.png"/><Relationship Id="rId58" Type="http://schemas.openxmlformats.org/officeDocument/2006/relationships/customXml" Target="../ink/ink3392.xml"/><Relationship Id="rId79" Type="http://schemas.openxmlformats.org/officeDocument/2006/relationships/image" Target="../media/image3313.png"/><Relationship Id="rId102" Type="http://schemas.openxmlformats.org/officeDocument/2006/relationships/customXml" Target="../ink/ink3414.xml"/><Relationship Id="rId123" Type="http://schemas.openxmlformats.org/officeDocument/2006/relationships/image" Target="../media/image3335.png"/><Relationship Id="rId144" Type="http://schemas.openxmlformats.org/officeDocument/2006/relationships/customXml" Target="../ink/ink3435.xml"/><Relationship Id="rId330" Type="http://schemas.openxmlformats.org/officeDocument/2006/relationships/customXml" Target="../ink/ink3528.xml"/><Relationship Id="rId90" Type="http://schemas.openxmlformats.org/officeDocument/2006/relationships/customXml" Target="../ink/ink3408.xml"/><Relationship Id="rId165" Type="http://schemas.openxmlformats.org/officeDocument/2006/relationships/image" Target="../media/image3356.png"/><Relationship Id="rId186" Type="http://schemas.openxmlformats.org/officeDocument/2006/relationships/customXml" Target="../ink/ink3456.xml"/><Relationship Id="rId351" Type="http://schemas.openxmlformats.org/officeDocument/2006/relationships/image" Target="../media/image3442.png"/><Relationship Id="rId372" Type="http://schemas.openxmlformats.org/officeDocument/2006/relationships/customXml" Target="../ink/ink3549.xml"/><Relationship Id="rId211" Type="http://schemas.openxmlformats.org/officeDocument/2006/relationships/image" Target="../media/image3378.png"/><Relationship Id="rId232" Type="http://schemas.openxmlformats.org/officeDocument/2006/relationships/customXml" Target="../ink/ink3479.xml"/><Relationship Id="rId253" Type="http://schemas.openxmlformats.org/officeDocument/2006/relationships/image" Target="../media/image3398.png"/><Relationship Id="rId274" Type="http://schemas.openxmlformats.org/officeDocument/2006/relationships/customXml" Target="../ink/ink3500.xml"/><Relationship Id="rId295" Type="http://schemas.openxmlformats.org/officeDocument/2006/relationships/image" Target="../media/image3418.png"/><Relationship Id="rId309" Type="http://schemas.openxmlformats.org/officeDocument/2006/relationships/image" Target="../media/image26.png"/><Relationship Id="rId27" Type="http://schemas.openxmlformats.org/officeDocument/2006/relationships/image" Target="../media/image3287.png"/><Relationship Id="rId48" Type="http://schemas.openxmlformats.org/officeDocument/2006/relationships/customXml" Target="../ink/ink3387.xml"/><Relationship Id="rId69" Type="http://schemas.openxmlformats.org/officeDocument/2006/relationships/image" Target="../media/image3308.png"/><Relationship Id="rId113" Type="http://schemas.openxmlformats.org/officeDocument/2006/relationships/image" Target="../media/image3330.png"/><Relationship Id="rId134" Type="http://schemas.openxmlformats.org/officeDocument/2006/relationships/customXml" Target="../ink/ink3430.xml"/><Relationship Id="rId320" Type="http://schemas.openxmlformats.org/officeDocument/2006/relationships/customXml" Target="../ink/ink3523.xml"/><Relationship Id="rId80" Type="http://schemas.openxmlformats.org/officeDocument/2006/relationships/customXml" Target="../ink/ink3403.xml"/><Relationship Id="rId155" Type="http://schemas.openxmlformats.org/officeDocument/2006/relationships/image" Target="../media/image3351.png"/><Relationship Id="rId176" Type="http://schemas.openxmlformats.org/officeDocument/2006/relationships/customXml" Target="../ink/ink3451.xml"/><Relationship Id="rId197" Type="http://schemas.openxmlformats.org/officeDocument/2006/relationships/image" Target="../media/image3371.png"/><Relationship Id="rId341" Type="http://schemas.openxmlformats.org/officeDocument/2006/relationships/image" Target="../media/image3437.png"/><Relationship Id="rId362" Type="http://schemas.openxmlformats.org/officeDocument/2006/relationships/customXml" Target="../ink/ink3544.xml"/><Relationship Id="rId201" Type="http://schemas.openxmlformats.org/officeDocument/2006/relationships/image" Target="../media/image3373.png"/><Relationship Id="rId222" Type="http://schemas.openxmlformats.org/officeDocument/2006/relationships/customXml" Target="../ink/ink3474.xml"/><Relationship Id="rId243" Type="http://schemas.openxmlformats.org/officeDocument/2006/relationships/image" Target="../media/image3393.png"/><Relationship Id="rId264" Type="http://schemas.openxmlformats.org/officeDocument/2006/relationships/customXml" Target="../ink/ink3495.xml"/><Relationship Id="rId285" Type="http://schemas.openxmlformats.org/officeDocument/2006/relationships/image" Target="../media/image3413.png"/><Relationship Id="rId17" Type="http://schemas.openxmlformats.org/officeDocument/2006/relationships/image" Target="../media/image3282.png"/><Relationship Id="rId38" Type="http://schemas.openxmlformats.org/officeDocument/2006/relationships/customXml" Target="../ink/ink3382.xml"/><Relationship Id="rId59" Type="http://schemas.openxmlformats.org/officeDocument/2006/relationships/image" Target="../media/image3303.png"/><Relationship Id="rId103" Type="http://schemas.openxmlformats.org/officeDocument/2006/relationships/image" Target="../media/image3325.png"/><Relationship Id="rId124" Type="http://schemas.openxmlformats.org/officeDocument/2006/relationships/customXml" Target="../ink/ink3425.xml"/><Relationship Id="rId310" Type="http://schemas.openxmlformats.org/officeDocument/2006/relationships/customXml" Target="../ink/ink3518.xml"/><Relationship Id="rId70" Type="http://schemas.openxmlformats.org/officeDocument/2006/relationships/customXml" Target="../ink/ink3398.xml"/><Relationship Id="rId91" Type="http://schemas.openxmlformats.org/officeDocument/2006/relationships/image" Target="../media/image3319.png"/><Relationship Id="rId145" Type="http://schemas.openxmlformats.org/officeDocument/2006/relationships/image" Target="../media/image3346.png"/><Relationship Id="rId166" Type="http://schemas.openxmlformats.org/officeDocument/2006/relationships/customXml" Target="../ink/ink3446.xml"/><Relationship Id="rId187" Type="http://schemas.openxmlformats.org/officeDocument/2006/relationships/image" Target="../media/image2196.png"/><Relationship Id="rId331" Type="http://schemas.openxmlformats.org/officeDocument/2006/relationships/image" Target="../media/image3432.png"/><Relationship Id="rId352" Type="http://schemas.openxmlformats.org/officeDocument/2006/relationships/customXml" Target="../ink/ink3539.xml"/><Relationship Id="rId373" Type="http://schemas.openxmlformats.org/officeDocument/2006/relationships/image" Target="../media/image345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69.xml"/><Relationship Id="rId233" Type="http://schemas.openxmlformats.org/officeDocument/2006/relationships/image" Target="../media/image3388.png"/><Relationship Id="rId254" Type="http://schemas.openxmlformats.org/officeDocument/2006/relationships/customXml" Target="../ink/ink3490.xml"/><Relationship Id="rId28" Type="http://schemas.openxmlformats.org/officeDocument/2006/relationships/customXml" Target="../ink/ink3377.xml"/><Relationship Id="rId49" Type="http://schemas.openxmlformats.org/officeDocument/2006/relationships/image" Target="../media/image3298.png"/><Relationship Id="rId114" Type="http://schemas.openxmlformats.org/officeDocument/2006/relationships/customXml" Target="../ink/ink3420.xml"/><Relationship Id="rId275" Type="http://schemas.openxmlformats.org/officeDocument/2006/relationships/image" Target="../media/image3408.png"/><Relationship Id="rId296" Type="http://schemas.openxmlformats.org/officeDocument/2006/relationships/customXml" Target="../ink/ink3511.xml"/><Relationship Id="rId300" Type="http://schemas.openxmlformats.org/officeDocument/2006/relationships/customXml" Target="../ink/ink3513.xml"/><Relationship Id="rId60" Type="http://schemas.openxmlformats.org/officeDocument/2006/relationships/customXml" Target="../ink/ink3393.xml"/><Relationship Id="rId81" Type="http://schemas.openxmlformats.org/officeDocument/2006/relationships/image" Target="../media/image3314.png"/><Relationship Id="rId135" Type="http://schemas.openxmlformats.org/officeDocument/2006/relationships/image" Target="../media/image3341.png"/><Relationship Id="rId156" Type="http://schemas.openxmlformats.org/officeDocument/2006/relationships/customXml" Target="../ink/ink3441.xml"/><Relationship Id="rId177" Type="http://schemas.openxmlformats.org/officeDocument/2006/relationships/image" Target="../media/image3362.png"/><Relationship Id="rId198" Type="http://schemas.openxmlformats.org/officeDocument/2006/relationships/customXml" Target="../ink/ink3462.xml"/><Relationship Id="rId321" Type="http://schemas.openxmlformats.org/officeDocument/2006/relationships/image" Target="../media/image3427.png"/><Relationship Id="rId342" Type="http://schemas.openxmlformats.org/officeDocument/2006/relationships/customXml" Target="../ink/ink3534.xml"/><Relationship Id="rId363" Type="http://schemas.openxmlformats.org/officeDocument/2006/relationships/image" Target="../media/image3448.png"/><Relationship Id="rId202" Type="http://schemas.openxmlformats.org/officeDocument/2006/relationships/customXml" Target="../ink/ink3464.xml"/><Relationship Id="rId223" Type="http://schemas.openxmlformats.org/officeDocument/2006/relationships/image" Target="../media/image3384.png"/><Relationship Id="rId244" Type="http://schemas.openxmlformats.org/officeDocument/2006/relationships/customXml" Target="../ink/ink3485.xml"/><Relationship Id="rId18" Type="http://schemas.openxmlformats.org/officeDocument/2006/relationships/customXml" Target="../ink/ink3372.xml"/><Relationship Id="rId39" Type="http://schemas.openxmlformats.org/officeDocument/2006/relationships/image" Target="../media/image3293.png"/><Relationship Id="rId265" Type="http://schemas.openxmlformats.org/officeDocument/2006/relationships/image" Target="../media/image3404.png"/><Relationship Id="rId286" Type="http://schemas.openxmlformats.org/officeDocument/2006/relationships/customXml" Target="../ink/ink3506.xml"/><Relationship Id="rId50" Type="http://schemas.openxmlformats.org/officeDocument/2006/relationships/customXml" Target="../ink/ink3388.xml"/><Relationship Id="rId104" Type="http://schemas.openxmlformats.org/officeDocument/2006/relationships/customXml" Target="../ink/ink3415.xml"/><Relationship Id="rId125" Type="http://schemas.openxmlformats.org/officeDocument/2006/relationships/image" Target="../media/image3336.png"/><Relationship Id="rId146" Type="http://schemas.openxmlformats.org/officeDocument/2006/relationships/customXml" Target="../ink/ink3436.xml"/><Relationship Id="rId167" Type="http://schemas.openxmlformats.org/officeDocument/2006/relationships/image" Target="../media/image3357.png"/><Relationship Id="rId188" Type="http://schemas.openxmlformats.org/officeDocument/2006/relationships/customXml" Target="../ink/ink3457.xml"/><Relationship Id="rId311" Type="http://schemas.openxmlformats.org/officeDocument/2006/relationships/image" Target="../media/image27.png"/><Relationship Id="rId332" Type="http://schemas.openxmlformats.org/officeDocument/2006/relationships/customXml" Target="../ink/ink3529.xml"/><Relationship Id="rId353" Type="http://schemas.openxmlformats.org/officeDocument/2006/relationships/image" Target="../media/image3443.png"/><Relationship Id="rId374" Type="http://schemas.openxmlformats.org/officeDocument/2006/relationships/customXml" Target="../ink/ink3550.xml"/><Relationship Id="rId71" Type="http://schemas.openxmlformats.org/officeDocument/2006/relationships/image" Target="../media/image3309.png"/><Relationship Id="rId92" Type="http://schemas.openxmlformats.org/officeDocument/2006/relationships/customXml" Target="../ink/ink3409.xml"/><Relationship Id="rId213" Type="http://schemas.openxmlformats.org/officeDocument/2006/relationships/image" Target="../media/image3379.png"/><Relationship Id="rId234" Type="http://schemas.openxmlformats.org/officeDocument/2006/relationships/customXml" Target="../ink/ink3480.xml"/><Relationship Id="rId2" Type="http://schemas.openxmlformats.org/officeDocument/2006/relationships/customXml" Target="../ink/ink3364.xml"/><Relationship Id="rId29" Type="http://schemas.openxmlformats.org/officeDocument/2006/relationships/image" Target="../media/image3288.png"/><Relationship Id="rId255" Type="http://schemas.openxmlformats.org/officeDocument/2006/relationships/image" Target="../media/image3399.png"/><Relationship Id="rId276" Type="http://schemas.openxmlformats.org/officeDocument/2006/relationships/customXml" Target="../ink/ink3501.xml"/><Relationship Id="rId297" Type="http://schemas.openxmlformats.org/officeDocument/2006/relationships/image" Target="../media/image3419.png"/><Relationship Id="rId40" Type="http://schemas.openxmlformats.org/officeDocument/2006/relationships/customXml" Target="../ink/ink3383.xml"/><Relationship Id="rId115" Type="http://schemas.openxmlformats.org/officeDocument/2006/relationships/image" Target="../media/image3331.png"/><Relationship Id="rId136" Type="http://schemas.openxmlformats.org/officeDocument/2006/relationships/customXml" Target="../ink/ink3431.xml"/><Relationship Id="rId157" Type="http://schemas.openxmlformats.org/officeDocument/2006/relationships/image" Target="../media/image3352.png"/><Relationship Id="rId178" Type="http://schemas.openxmlformats.org/officeDocument/2006/relationships/customXml" Target="../ink/ink3452.xml"/><Relationship Id="rId301" Type="http://schemas.openxmlformats.org/officeDocument/2006/relationships/image" Target="../media/image3421.png"/><Relationship Id="rId322" Type="http://schemas.openxmlformats.org/officeDocument/2006/relationships/customXml" Target="../ink/ink3524.xml"/><Relationship Id="rId343" Type="http://schemas.openxmlformats.org/officeDocument/2006/relationships/image" Target="../media/image3438.png"/><Relationship Id="rId364" Type="http://schemas.openxmlformats.org/officeDocument/2006/relationships/customXml" Target="../ink/ink3545.xml"/><Relationship Id="rId61" Type="http://schemas.openxmlformats.org/officeDocument/2006/relationships/image" Target="../media/image3304.png"/><Relationship Id="rId82" Type="http://schemas.openxmlformats.org/officeDocument/2006/relationships/customXml" Target="../ink/ink3404.xml"/><Relationship Id="rId199" Type="http://schemas.openxmlformats.org/officeDocument/2006/relationships/image" Target="../media/image3372.png"/><Relationship Id="rId203" Type="http://schemas.openxmlformats.org/officeDocument/2006/relationships/image" Target="../media/image3374.png"/><Relationship Id="rId19" Type="http://schemas.openxmlformats.org/officeDocument/2006/relationships/image" Target="../media/image3283.png"/><Relationship Id="rId224" Type="http://schemas.openxmlformats.org/officeDocument/2006/relationships/customXml" Target="../ink/ink3475.xml"/><Relationship Id="rId245" Type="http://schemas.openxmlformats.org/officeDocument/2006/relationships/image" Target="../media/image3394.png"/><Relationship Id="rId266" Type="http://schemas.openxmlformats.org/officeDocument/2006/relationships/customXml" Target="../ink/ink3496.xml"/><Relationship Id="rId287" Type="http://schemas.openxmlformats.org/officeDocument/2006/relationships/image" Target="../media/image3414.png"/><Relationship Id="rId30" Type="http://schemas.openxmlformats.org/officeDocument/2006/relationships/customXml" Target="../ink/ink3378.xml"/><Relationship Id="rId105" Type="http://schemas.openxmlformats.org/officeDocument/2006/relationships/image" Target="../media/image3326.png"/><Relationship Id="rId126" Type="http://schemas.openxmlformats.org/officeDocument/2006/relationships/customXml" Target="../ink/ink3426.xml"/><Relationship Id="rId147" Type="http://schemas.openxmlformats.org/officeDocument/2006/relationships/image" Target="../media/image3347.png"/><Relationship Id="rId168" Type="http://schemas.openxmlformats.org/officeDocument/2006/relationships/customXml" Target="../ink/ink3447.xml"/><Relationship Id="rId312" Type="http://schemas.openxmlformats.org/officeDocument/2006/relationships/customXml" Target="../ink/ink3519.xml"/><Relationship Id="rId333" Type="http://schemas.openxmlformats.org/officeDocument/2006/relationships/image" Target="../media/image3433.png"/><Relationship Id="rId354" Type="http://schemas.openxmlformats.org/officeDocument/2006/relationships/customXml" Target="../ink/ink3540.xml"/><Relationship Id="rId51" Type="http://schemas.openxmlformats.org/officeDocument/2006/relationships/image" Target="../media/image3299.png"/><Relationship Id="rId72" Type="http://schemas.openxmlformats.org/officeDocument/2006/relationships/customXml" Target="../ink/ink3399.xml"/><Relationship Id="rId93" Type="http://schemas.openxmlformats.org/officeDocument/2006/relationships/image" Target="../media/image3320.png"/><Relationship Id="rId189" Type="http://schemas.openxmlformats.org/officeDocument/2006/relationships/image" Target="../media/image3367.png"/><Relationship Id="rId375" Type="http://schemas.openxmlformats.org/officeDocument/2006/relationships/image" Target="../media/image3454.png"/><Relationship Id="rId3" Type="http://schemas.openxmlformats.org/officeDocument/2006/relationships/image" Target="../media/image3275.png"/><Relationship Id="rId214" Type="http://schemas.openxmlformats.org/officeDocument/2006/relationships/customXml" Target="../ink/ink3470.xml"/><Relationship Id="rId235" Type="http://schemas.openxmlformats.org/officeDocument/2006/relationships/image" Target="../media/image3389.png"/><Relationship Id="rId256" Type="http://schemas.openxmlformats.org/officeDocument/2006/relationships/customXml" Target="../ink/ink3491.xml"/><Relationship Id="rId277" Type="http://schemas.openxmlformats.org/officeDocument/2006/relationships/image" Target="../media/image3409.png"/><Relationship Id="rId298" Type="http://schemas.openxmlformats.org/officeDocument/2006/relationships/customXml" Target="../ink/ink3512.xml"/><Relationship Id="rId116" Type="http://schemas.openxmlformats.org/officeDocument/2006/relationships/customXml" Target="../ink/ink3421.xml"/><Relationship Id="rId137" Type="http://schemas.openxmlformats.org/officeDocument/2006/relationships/image" Target="../media/image3342.png"/><Relationship Id="rId158" Type="http://schemas.openxmlformats.org/officeDocument/2006/relationships/customXml" Target="../ink/ink3442.xml"/><Relationship Id="rId302" Type="http://schemas.openxmlformats.org/officeDocument/2006/relationships/customXml" Target="../ink/ink3514.xml"/><Relationship Id="rId323" Type="http://schemas.openxmlformats.org/officeDocument/2006/relationships/image" Target="../media/image3428.png"/><Relationship Id="rId344" Type="http://schemas.openxmlformats.org/officeDocument/2006/relationships/customXml" Target="../ink/ink3535.xml"/><Relationship Id="rId20" Type="http://schemas.openxmlformats.org/officeDocument/2006/relationships/customXml" Target="../ink/ink3373.xml"/><Relationship Id="rId41" Type="http://schemas.openxmlformats.org/officeDocument/2006/relationships/image" Target="../media/image3294.png"/><Relationship Id="rId62" Type="http://schemas.openxmlformats.org/officeDocument/2006/relationships/customXml" Target="../ink/ink3394.xml"/><Relationship Id="rId83" Type="http://schemas.openxmlformats.org/officeDocument/2006/relationships/image" Target="../media/image3315.png"/><Relationship Id="rId179" Type="http://schemas.openxmlformats.org/officeDocument/2006/relationships/image" Target="../media/image3363.png"/><Relationship Id="rId365" Type="http://schemas.openxmlformats.org/officeDocument/2006/relationships/image" Target="../media/image3449.png"/><Relationship Id="rId190" Type="http://schemas.openxmlformats.org/officeDocument/2006/relationships/customXml" Target="../ink/ink3458.xml"/><Relationship Id="rId204" Type="http://schemas.openxmlformats.org/officeDocument/2006/relationships/customXml" Target="../ink/ink3465.xml"/><Relationship Id="rId225" Type="http://schemas.openxmlformats.org/officeDocument/2006/relationships/image" Target="../media/image3385.png"/><Relationship Id="rId246" Type="http://schemas.openxmlformats.org/officeDocument/2006/relationships/customXml" Target="../ink/ink3486.xml"/><Relationship Id="rId267" Type="http://schemas.openxmlformats.org/officeDocument/2006/relationships/image" Target="../media/image3405.png"/><Relationship Id="rId288" Type="http://schemas.openxmlformats.org/officeDocument/2006/relationships/customXml" Target="../ink/ink3507.xml"/><Relationship Id="rId106" Type="http://schemas.openxmlformats.org/officeDocument/2006/relationships/customXml" Target="../ink/ink3416.xml"/><Relationship Id="rId127" Type="http://schemas.openxmlformats.org/officeDocument/2006/relationships/image" Target="../media/image3337.png"/><Relationship Id="rId313" Type="http://schemas.openxmlformats.org/officeDocument/2006/relationships/image" Target="../media/image28.png"/><Relationship Id="rId10" Type="http://schemas.openxmlformats.org/officeDocument/2006/relationships/customXml" Target="../ink/ink3368.xml"/><Relationship Id="rId31" Type="http://schemas.openxmlformats.org/officeDocument/2006/relationships/image" Target="../media/image3289.png"/><Relationship Id="rId52" Type="http://schemas.openxmlformats.org/officeDocument/2006/relationships/customXml" Target="../ink/ink3389.xml"/><Relationship Id="rId73" Type="http://schemas.openxmlformats.org/officeDocument/2006/relationships/image" Target="../media/image3310.png"/><Relationship Id="rId94" Type="http://schemas.openxmlformats.org/officeDocument/2006/relationships/customXml" Target="../ink/ink3410.xml"/><Relationship Id="rId148" Type="http://schemas.openxmlformats.org/officeDocument/2006/relationships/customXml" Target="../ink/ink3437.xml"/><Relationship Id="rId169" Type="http://schemas.openxmlformats.org/officeDocument/2006/relationships/image" Target="../media/image3358.png"/><Relationship Id="rId334" Type="http://schemas.openxmlformats.org/officeDocument/2006/relationships/customXml" Target="../ink/ink3530.xml"/><Relationship Id="rId355" Type="http://schemas.openxmlformats.org/officeDocument/2006/relationships/image" Target="../media/image3444.png"/><Relationship Id="rId4" Type="http://schemas.openxmlformats.org/officeDocument/2006/relationships/customXml" Target="../ink/ink3365.xml"/><Relationship Id="rId180" Type="http://schemas.openxmlformats.org/officeDocument/2006/relationships/customXml" Target="../ink/ink3453.xml"/><Relationship Id="rId215" Type="http://schemas.openxmlformats.org/officeDocument/2006/relationships/image" Target="../media/image3380.png"/><Relationship Id="rId236" Type="http://schemas.openxmlformats.org/officeDocument/2006/relationships/customXml" Target="../ink/ink3481.xml"/><Relationship Id="rId257" Type="http://schemas.openxmlformats.org/officeDocument/2006/relationships/image" Target="../media/image3400.png"/><Relationship Id="rId278" Type="http://schemas.openxmlformats.org/officeDocument/2006/relationships/customXml" Target="../ink/ink3502.xml"/><Relationship Id="rId303" Type="http://schemas.openxmlformats.org/officeDocument/2006/relationships/image" Target="../media/image3422.png"/><Relationship Id="rId42" Type="http://schemas.openxmlformats.org/officeDocument/2006/relationships/customXml" Target="../ink/ink3384.xml"/><Relationship Id="rId84" Type="http://schemas.openxmlformats.org/officeDocument/2006/relationships/customXml" Target="../ink/ink3405.xml"/><Relationship Id="rId138" Type="http://schemas.openxmlformats.org/officeDocument/2006/relationships/customXml" Target="../ink/ink3432.xml"/><Relationship Id="rId345" Type="http://schemas.openxmlformats.org/officeDocument/2006/relationships/image" Target="../media/image3439.png"/><Relationship Id="rId191" Type="http://schemas.openxmlformats.org/officeDocument/2006/relationships/image" Target="../media/image3368.png"/><Relationship Id="rId205" Type="http://schemas.openxmlformats.org/officeDocument/2006/relationships/image" Target="../media/image3375.png"/><Relationship Id="rId247" Type="http://schemas.openxmlformats.org/officeDocument/2006/relationships/image" Target="../media/image3395.png"/><Relationship Id="rId107" Type="http://schemas.openxmlformats.org/officeDocument/2006/relationships/image" Target="../media/image3327.png"/><Relationship Id="rId289" Type="http://schemas.openxmlformats.org/officeDocument/2006/relationships/image" Target="../media/image3415.png"/><Relationship Id="rId11" Type="http://schemas.openxmlformats.org/officeDocument/2006/relationships/image" Target="../media/image3279.png"/><Relationship Id="rId53" Type="http://schemas.openxmlformats.org/officeDocument/2006/relationships/image" Target="../media/image3300.png"/><Relationship Id="rId149" Type="http://schemas.openxmlformats.org/officeDocument/2006/relationships/image" Target="../media/image3348.png"/><Relationship Id="rId314" Type="http://schemas.openxmlformats.org/officeDocument/2006/relationships/customXml" Target="../ink/ink3520.xml"/><Relationship Id="rId356" Type="http://schemas.openxmlformats.org/officeDocument/2006/relationships/customXml" Target="../ink/ink3541.xml"/><Relationship Id="rId95" Type="http://schemas.openxmlformats.org/officeDocument/2006/relationships/image" Target="../media/image3321.png"/><Relationship Id="rId160" Type="http://schemas.openxmlformats.org/officeDocument/2006/relationships/customXml" Target="../ink/ink3443.xml"/><Relationship Id="rId216" Type="http://schemas.openxmlformats.org/officeDocument/2006/relationships/customXml" Target="../ink/ink3471.xml"/><Relationship Id="rId258" Type="http://schemas.openxmlformats.org/officeDocument/2006/relationships/customXml" Target="../ink/ink3492.xml"/><Relationship Id="rId22" Type="http://schemas.openxmlformats.org/officeDocument/2006/relationships/customXml" Target="../ink/ink3374.xml"/><Relationship Id="rId64" Type="http://schemas.openxmlformats.org/officeDocument/2006/relationships/customXml" Target="../ink/ink3395.xml"/><Relationship Id="rId118" Type="http://schemas.openxmlformats.org/officeDocument/2006/relationships/customXml" Target="../ink/ink3422.xml"/><Relationship Id="rId325" Type="http://schemas.openxmlformats.org/officeDocument/2006/relationships/image" Target="../media/image3429.png"/><Relationship Id="rId367" Type="http://schemas.openxmlformats.org/officeDocument/2006/relationships/image" Target="../media/image3450.png"/><Relationship Id="rId171" Type="http://schemas.openxmlformats.org/officeDocument/2006/relationships/image" Target="../media/image3359.png"/><Relationship Id="rId227" Type="http://schemas.openxmlformats.org/officeDocument/2006/relationships/image" Target="../media/image3386.png"/><Relationship Id="rId269" Type="http://schemas.openxmlformats.org/officeDocument/2006/relationships/image" Target="../media/image3406.png"/><Relationship Id="rId33" Type="http://schemas.openxmlformats.org/officeDocument/2006/relationships/image" Target="../media/image3290.png"/><Relationship Id="rId129" Type="http://schemas.openxmlformats.org/officeDocument/2006/relationships/image" Target="../media/image3338.png"/><Relationship Id="rId280" Type="http://schemas.openxmlformats.org/officeDocument/2006/relationships/customXml" Target="../ink/ink3503.xml"/><Relationship Id="rId336" Type="http://schemas.openxmlformats.org/officeDocument/2006/relationships/customXml" Target="../ink/ink3531.xml"/><Relationship Id="rId75" Type="http://schemas.openxmlformats.org/officeDocument/2006/relationships/image" Target="../media/image3311.png"/><Relationship Id="rId140" Type="http://schemas.openxmlformats.org/officeDocument/2006/relationships/customXml" Target="../ink/ink3433.xml"/><Relationship Id="rId182" Type="http://schemas.openxmlformats.org/officeDocument/2006/relationships/customXml" Target="../ink/ink3454.xml"/><Relationship Id="rId6" Type="http://schemas.openxmlformats.org/officeDocument/2006/relationships/customXml" Target="../ink/ink3366.xml"/><Relationship Id="rId238" Type="http://schemas.openxmlformats.org/officeDocument/2006/relationships/customXml" Target="../ink/ink3482.xml"/><Relationship Id="rId291" Type="http://schemas.openxmlformats.org/officeDocument/2006/relationships/image" Target="../media/image3416.png"/><Relationship Id="rId305" Type="http://schemas.openxmlformats.org/officeDocument/2006/relationships/image" Target="../media/image3423.png"/><Relationship Id="rId347" Type="http://schemas.openxmlformats.org/officeDocument/2006/relationships/image" Target="../media/image3440.png"/><Relationship Id="rId44" Type="http://schemas.openxmlformats.org/officeDocument/2006/relationships/customXml" Target="../ink/ink3385.xml"/><Relationship Id="rId86" Type="http://schemas.openxmlformats.org/officeDocument/2006/relationships/customXml" Target="../ink/ink3406.xml"/><Relationship Id="rId151" Type="http://schemas.openxmlformats.org/officeDocument/2006/relationships/image" Target="../media/image3349.png"/><Relationship Id="rId193" Type="http://schemas.openxmlformats.org/officeDocument/2006/relationships/image" Target="../media/image3369.png"/><Relationship Id="rId207" Type="http://schemas.openxmlformats.org/officeDocument/2006/relationships/image" Target="../media/image3376.png"/><Relationship Id="rId249" Type="http://schemas.openxmlformats.org/officeDocument/2006/relationships/image" Target="../media/image3396.png"/><Relationship Id="rId13" Type="http://schemas.openxmlformats.org/officeDocument/2006/relationships/image" Target="../media/image3280.png"/><Relationship Id="rId109" Type="http://schemas.openxmlformats.org/officeDocument/2006/relationships/image" Target="../media/image3328.png"/><Relationship Id="rId260" Type="http://schemas.openxmlformats.org/officeDocument/2006/relationships/customXml" Target="../ink/ink3493.xml"/><Relationship Id="rId316" Type="http://schemas.openxmlformats.org/officeDocument/2006/relationships/customXml" Target="../ink/ink3521.xml"/><Relationship Id="rId55" Type="http://schemas.openxmlformats.org/officeDocument/2006/relationships/image" Target="../media/image3301.png"/><Relationship Id="rId97" Type="http://schemas.openxmlformats.org/officeDocument/2006/relationships/image" Target="../media/image3322.png"/><Relationship Id="rId120" Type="http://schemas.openxmlformats.org/officeDocument/2006/relationships/customXml" Target="../ink/ink3423.xml"/><Relationship Id="rId358" Type="http://schemas.openxmlformats.org/officeDocument/2006/relationships/customXml" Target="../ink/ink3542.xml"/><Relationship Id="rId162" Type="http://schemas.openxmlformats.org/officeDocument/2006/relationships/customXml" Target="../ink/ink3444.xml"/><Relationship Id="rId218" Type="http://schemas.openxmlformats.org/officeDocument/2006/relationships/customXml" Target="../ink/ink3472.xml"/><Relationship Id="rId271" Type="http://schemas.openxmlformats.org/officeDocument/2006/relationships/image" Target="../media/image2142.png"/><Relationship Id="rId24" Type="http://schemas.openxmlformats.org/officeDocument/2006/relationships/customXml" Target="../ink/ink3375.xml"/><Relationship Id="rId66" Type="http://schemas.openxmlformats.org/officeDocument/2006/relationships/customXml" Target="../ink/ink3396.xml"/><Relationship Id="rId131" Type="http://schemas.openxmlformats.org/officeDocument/2006/relationships/image" Target="../media/image3339.png"/><Relationship Id="rId327" Type="http://schemas.openxmlformats.org/officeDocument/2006/relationships/image" Target="../media/image3430.png"/><Relationship Id="rId369" Type="http://schemas.openxmlformats.org/officeDocument/2006/relationships/image" Target="../media/image3451.png"/><Relationship Id="rId173" Type="http://schemas.openxmlformats.org/officeDocument/2006/relationships/image" Target="../media/image3360.png"/><Relationship Id="rId229" Type="http://schemas.openxmlformats.org/officeDocument/2006/relationships/image" Target="../media/image3387.png"/><Relationship Id="rId240" Type="http://schemas.openxmlformats.org/officeDocument/2006/relationships/customXml" Target="../ink/ink3483.xml"/><Relationship Id="rId35" Type="http://schemas.openxmlformats.org/officeDocument/2006/relationships/image" Target="../media/image3291.png"/><Relationship Id="rId77" Type="http://schemas.openxmlformats.org/officeDocument/2006/relationships/image" Target="../media/image3312.png"/><Relationship Id="rId100" Type="http://schemas.openxmlformats.org/officeDocument/2006/relationships/customXml" Target="../ink/ink3413.xml"/><Relationship Id="rId282" Type="http://schemas.openxmlformats.org/officeDocument/2006/relationships/customXml" Target="../ink/ink3504.xml"/><Relationship Id="rId338" Type="http://schemas.openxmlformats.org/officeDocument/2006/relationships/customXml" Target="../ink/ink3532.xml"/><Relationship Id="rId8" Type="http://schemas.openxmlformats.org/officeDocument/2006/relationships/customXml" Target="../ink/ink3367.xml"/><Relationship Id="rId142" Type="http://schemas.openxmlformats.org/officeDocument/2006/relationships/customXml" Target="../ink/ink3434.xml"/><Relationship Id="rId184" Type="http://schemas.openxmlformats.org/officeDocument/2006/relationships/customXml" Target="../ink/ink3455.xml"/><Relationship Id="rId251" Type="http://schemas.openxmlformats.org/officeDocument/2006/relationships/image" Target="../media/image3397.png"/><Relationship Id="rId46" Type="http://schemas.openxmlformats.org/officeDocument/2006/relationships/customXml" Target="../ink/ink3386.xml"/><Relationship Id="rId293" Type="http://schemas.openxmlformats.org/officeDocument/2006/relationships/image" Target="../media/image3417.png"/><Relationship Id="rId307" Type="http://schemas.openxmlformats.org/officeDocument/2006/relationships/image" Target="../media/image3424.png"/><Relationship Id="rId349" Type="http://schemas.openxmlformats.org/officeDocument/2006/relationships/image" Target="../media/image3441.png"/><Relationship Id="rId88" Type="http://schemas.openxmlformats.org/officeDocument/2006/relationships/customXml" Target="../ink/ink3407.xml"/><Relationship Id="rId111" Type="http://schemas.openxmlformats.org/officeDocument/2006/relationships/image" Target="../media/image3329.png"/><Relationship Id="rId153" Type="http://schemas.openxmlformats.org/officeDocument/2006/relationships/image" Target="../media/image3350.png"/><Relationship Id="rId195" Type="http://schemas.openxmlformats.org/officeDocument/2006/relationships/image" Target="../media/image3370.png"/><Relationship Id="rId209" Type="http://schemas.openxmlformats.org/officeDocument/2006/relationships/image" Target="../media/image3377.png"/><Relationship Id="rId360" Type="http://schemas.openxmlformats.org/officeDocument/2006/relationships/customXml" Target="../ink/ink3543.xml"/><Relationship Id="rId220" Type="http://schemas.openxmlformats.org/officeDocument/2006/relationships/customXml" Target="../ink/ink3473.xml"/><Relationship Id="rId15" Type="http://schemas.openxmlformats.org/officeDocument/2006/relationships/image" Target="../media/image3281.png"/><Relationship Id="rId57" Type="http://schemas.openxmlformats.org/officeDocument/2006/relationships/image" Target="../media/image3302.png"/><Relationship Id="rId262" Type="http://schemas.openxmlformats.org/officeDocument/2006/relationships/customXml" Target="../ink/ink3494.xml"/><Relationship Id="rId318" Type="http://schemas.openxmlformats.org/officeDocument/2006/relationships/customXml" Target="../ink/ink352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81.png"/><Relationship Id="rId299" Type="http://schemas.openxmlformats.org/officeDocument/2006/relationships/image" Target="../media/image3570.png"/><Relationship Id="rId21" Type="http://schemas.openxmlformats.org/officeDocument/2006/relationships/image" Target="../media/image34330.png"/><Relationship Id="rId63" Type="http://schemas.openxmlformats.org/officeDocument/2006/relationships/image" Target="../media/image34540.png"/><Relationship Id="rId159" Type="http://schemas.openxmlformats.org/officeDocument/2006/relationships/image" Target="../media/image3502.png"/><Relationship Id="rId324" Type="http://schemas.openxmlformats.org/officeDocument/2006/relationships/customXml" Target="../ink/ink3712.xml"/><Relationship Id="rId366" Type="http://schemas.openxmlformats.org/officeDocument/2006/relationships/customXml" Target="../ink/ink3733.xml"/><Relationship Id="rId170" Type="http://schemas.openxmlformats.org/officeDocument/2006/relationships/customXml" Target="../ink/ink3635.xml"/><Relationship Id="rId226" Type="http://schemas.openxmlformats.org/officeDocument/2006/relationships/customXml" Target="../ink/ink3663.xml"/><Relationship Id="rId433" Type="http://schemas.openxmlformats.org/officeDocument/2006/relationships/customXml" Target="../ink/ink3767.xml"/><Relationship Id="rId268" Type="http://schemas.openxmlformats.org/officeDocument/2006/relationships/customXml" Target="../ink/ink3684.xml"/><Relationship Id="rId475" Type="http://schemas.openxmlformats.org/officeDocument/2006/relationships/customXml" Target="../ink/ink3788.xml"/><Relationship Id="rId32" Type="http://schemas.openxmlformats.org/officeDocument/2006/relationships/customXml" Target="../ink/ink3566.xml"/><Relationship Id="rId74" Type="http://schemas.openxmlformats.org/officeDocument/2006/relationships/customXml" Target="../ink/ink3587.xml"/><Relationship Id="rId128" Type="http://schemas.openxmlformats.org/officeDocument/2006/relationships/customXml" Target="../ink/ink3614.xml"/><Relationship Id="rId335" Type="http://schemas.openxmlformats.org/officeDocument/2006/relationships/image" Target="../media/image3588.png"/><Relationship Id="rId377" Type="http://schemas.openxmlformats.org/officeDocument/2006/relationships/image" Target="../media/image3607.png"/><Relationship Id="rId5" Type="http://schemas.openxmlformats.org/officeDocument/2006/relationships/image" Target="../media/image34250.png"/><Relationship Id="rId181" Type="http://schemas.openxmlformats.org/officeDocument/2006/relationships/image" Target="../media/image3513.png"/><Relationship Id="rId237" Type="http://schemas.openxmlformats.org/officeDocument/2006/relationships/image" Target="../media/image3540.png"/><Relationship Id="rId402" Type="http://schemas.openxmlformats.org/officeDocument/2006/relationships/customXml" Target="../ink/ink3751.xml"/><Relationship Id="rId279" Type="http://schemas.openxmlformats.org/officeDocument/2006/relationships/image" Target="../media/image3560.png"/><Relationship Id="rId444" Type="http://schemas.openxmlformats.org/officeDocument/2006/relationships/image" Target="../media/image3638.png"/><Relationship Id="rId486" Type="http://schemas.openxmlformats.org/officeDocument/2006/relationships/image" Target="../media/image3659.png"/><Relationship Id="rId43" Type="http://schemas.openxmlformats.org/officeDocument/2006/relationships/image" Target="../media/image34440.png"/><Relationship Id="rId139" Type="http://schemas.openxmlformats.org/officeDocument/2006/relationships/image" Target="../media/image3492.png"/><Relationship Id="rId290" Type="http://schemas.openxmlformats.org/officeDocument/2006/relationships/customXml" Target="../ink/ink3695.xml"/><Relationship Id="rId304" Type="http://schemas.openxmlformats.org/officeDocument/2006/relationships/customXml" Target="../ink/ink3702.xml"/><Relationship Id="rId346" Type="http://schemas.openxmlformats.org/officeDocument/2006/relationships/customXml" Target="../ink/ink3723.xml"/><Relationship Id="rId388" Type="http://schemas.openxmlformats.org/officeDocument/2006/relationships/customXml" Target="../ink/ink3744.xml"/><Relationship Id="rId85" Type="http://schemas.openxmlformats.org/officeDocument/2006/relationships/image" Target="../media/image3465.png"/><Relationship Id="rId150" Type="http://schemas.openxmlformats.org/officeDocument/2006/relationships/customXml" Target="../ink/ink3625.xml"/><Relationship Id="rId192" Type="http://schemas.openxmlformats.org/officeDocument/2006/relationships/customXml" Target="../ink/ink3646.xml"/><Relationship Id="rId206" Type="http://schemas.openxmlformats.org/officeDocument/2006/relationships/customXml" Target="../ink/ink3653.xml"/><Relationship Id="rId413" Type="http://schemas.openxmlformats.org/officeDocument/2006/relationships/customXml" Target="../ink/ink3757.xml"/><Relationship Id="rId248" Type="http://schemas.openxmlformats.org/officeDocument/2006/relationships/customXml" Target="../ink/ink3674.xml"/><Relationship Id="rId455" Type="http://schemas.openxmlformats.org/officeDocument/2006/relationships/customXml" Target="../ink/ink3778.xml"/><Relationship Id="rId12" Type="http://schemas.openxmlformats.org/officeDocument/2006/relationships/customXml" Target="../ink/ink3556.xml"/><Relationship Id="rId108" Type="http://schemas.openxmlformats.org/officeDocument/2006/relationships/customXml" Target="../ink/ink3604.xml"/><Relationship Id="rId315" Type="http://schemas.openxmlformats.org/officeDocument/2006/relationships/image" Target="../media/image3578.png"/><Relationship Id="rId357" Type="http://schemas.openxmlformats.org/officeDocument/2006/relationships/image" Target="../media/image20100.png"/><Relationship Id="rId54" Type="http://schemas.openxmlformats.org/officeDocument/2006/relationships/customXml" Target="../ink/ink3577.xml"/><Relationship Id="rId96" Type="http://schemas.openxmlformats.org/officeDocument/2006/relationships/customXml" Target="../ink/ink3598.xml"/><Relationship Id="rId161" Type="http://schemas.openxmlformats.org/officeDocument/2006/relationships/image" Target="../media/image3503.png"/><Relationship Id="rId217" Type="http://schemas.openxmlformats.org/officeDocument/2006/relationships/image" Target="../media/image3530.png"/><Relationship Id="rId399" Type="http://schemas.openxmlformats.org/officeDocument/2006/relationships/image" Target="../media/image3617.png"/><Relationship Id="rId259" Type="http://schemas.openxmlformats.org/officeDocument/2006/relationships/image" Target="../media/image3551.png"/><Relationship Id="rId424" Type="http://schemas.openxmlformats.org/officeDocument/2006/relationships/image" Target="../media/image3629.png"/><Relationship Id="rId466" Type="http://schemas.openxmlformats.org/officeDocument/2006/relationships/image" Target="../media/image3649.png"/><Relationship Id="rId23" Type="http://schemas.openxmlformats.org/officeDocument/2006/relationships/image" Target="../media/image34340.png"/><Relationship Id="rId119" Type="http://schemas.openxmlformats.org/officeDocument/2006/relationships/image" Target="../media/image3482.png"/><Relationship Id="rId270" Type="http://schemas.openxmlformats.org/officeDocument/2006/relationships/customXml" Target="../ink/ink3685.xml"/><Relationship Id="rId326" Type="http://schemas.openxmlformats.org/officeDocument/2006/relationships/customXml" Target="../ink/ink3713.xml"/><Relationship Id="rId65" Type="http://schemas.openxmlformats.org/officeDocument/2006/relationships/image" Target="../media/image3455.png"/><Relationship Id="rId130" Type="http://schemas.openxmlformats.org/officeDocument/2006/relationships/customXml" Target="../ink/ink3615.xml"/><Relationship Id="rId368" Type="http://schemas.openxmlformats.org/officeDocument/2006/relationships/customXml" Target="../ink/ink3734.xml"/><Relationship Id="rId172" Type="http://schemas.openxmlformats.org/officeDocument/2006/relationships/customXml" Target="../ink/ink3636.xml"/><Relationship Id="rId228" Type="http://schemas.openxmlformats.org/officeDocument/2006/relationships/customXml" Target="../ink/ink3664.xml"/><Relationship Id="rId435" Type="http://schemas.openxmlformats.org/officeDocument/2006/relationships/customXml" Target="../ink/ink3768.xml"/><Relationship Id="rId477" Type="http://schemas.openxmlformats.org/officeDocument/2006/relationships/customXml" Target="../ink/ink3789.xml"/><Relationship Id="rId281" Type="http://schemas.openxmlformats.org/officeDocument/2006/relationships/image" Target="../media/image3561.png"/><Relationship Id="rId337" Type="http://schemas.openxmlformats.org/officeDocument/2006/relationships/image" Target="../media/image3589.png"/><Relationship Id="rId34" Type="http://schemas.openxmlformats.org/officeDocument/2006/relationships/customXml" Target="../ink/ink3567.xml"/><Relationship Id="rId76" Type="http://schemas.openxmlformats.org/officeDocument/2006/relationships/customXml" Target="../ink/ink3588.xml"/><Relationship Id="rId141" Type="http://schemas.openxmlformats.org/officeDocument/2006/relationships/image" Target="../media/image3493.png"/><Relationship Id="rId379" Type="http://schemas.openxmlformats.org/officeDocument/2006/relationships/image" Target="../media/image3608.png"/><Relationship Id="rId7" Type="http://schemas.openxmlformats.org/officeDocument/2006/relationships/image" Target="../media/image34260.png"/><Relationship Id="rId183" Type="http://schemas.openxmlformats.org/officeDocument/2006/relationships/image" Target="../media/image3514.png"/><Relationship Id="rId239" Type="http://schemas.openxmlformats.org/officeDocument/2006/relationships/image" Target="../media/image3541.png"/><Relationship Id="rId390" Type="http://schemas.openxmlformats.org/officeDocument/2006/relationships/customXml" Target="../ink/ink3745.xml"/><Relationship Id="rId404" Type="http://schemas.openxmlformats.org/officeDocument/2006/relationships/image" Target="../media/image3619.png"/><Relationship Id="rId446" Type="http://schemas.openxmlformats.org/officeDocument/2006/relationships/image" Target="../media/image3639.png"/><Relationship Id="rId250" Type="http://schemas.openxmlformats.org/officeDocument/2006/relationships/customXml" Target="../ink/ink3675.xml"/><Relationship Id="rId292" Type="http://schemas.openxmlformats.org/officeDocument/2006/relationships/customXml" Target="../ink/ink3696.xml"/><Relationship Id="rId306" Type="http://schemas.openxmlformats.org/officeDocument/2006/relationships/customXml" Target="../ink/ink3703.xml"/><Relationship Id="rId488" Type="http://schemas.openxmlformats.org/officeDocument/2006/relationships/image" Target="../media/image3660.png"/><Relationship Id="rId45" Type="http://schemas.openxmlformats.org/officeDocument/2006/relationships/image" Target="../media/image34450.png"/><Relationship Id="rId87" Type="http://schemas.openxmlformats.org/officeDocument/2006/relationships/image" Target="../media/image3466.png"/><Relationship Id="rId110" Type="http://schemas.openxmlformats.org/officeDocument/2006/relationships/customXml" Target="../ink/ink3605.xml"/><Relationship Id="rId348" Type="http://schemas.openxmlformats.org/officeDocument/2006/relationships/customXml" Target="../ink/ink3724.xml"/><Relationship Id="rId152" Type="http://schemas.openxmlformats.org/officeDocument/2006/relationships/customXml" Target="../ink/ink3626.xml"/><Relationship Id="rId194" Type="http://schemas.openxmlformats.org/officeDocument/2006/relationships/customXml" Target="../ink/ink3647.xml"/><Relationship Id="rId208" Type="http://schemas.openxmlformats.org/officeDocument/2006/relationships/customXml" Target="../ink/ink3654.xml"/><Relationship Id="rId415" Type="http://schemas.openxmlformats.org/officeDocument/2006/relationships/customXml" Target="../ink/ink3758.xml"/><Relationship Id="rId457" Type="http://schemas.openxmlformats.org/officeDocument/2006/relationships/customXml" Target="../ink/ink3779.xml"/><Relationship Id="rId261" Type="http://schemas.openxmlformats.org/officeDocument/2006/relationships/image" Target="../media/image3552.png"/><Relationship Id="rId14" Type="http://schemas.openxmlformats.org/officeDocument/2006/relationships/customXml" Target="../ink/ink3557.xml"/><Relationship Id="rId56" Type="http://schemas.openxmlformats.org/officeDocument/2006/relationships/customXml" Target="../ink/ink3578.xml"/><Relationship Id="rId317" Type="http://schemas.openxmlformats.org/officeDocument/2006/relationships/image" Target="../media/image3579.png"/><Relationship Id="rId359" Type="http://schemas.openxmlformats.org/officeDocument/2006/relationships/image" Target="../media/image3598.png"/><Relationship Id="rId98" Type="http://schemas.openxmlformats.org/officeDocument/2006/relationships/customXml" Target="../ink/ink3599.xml"/><Relationship Id="rId121" Type="http://schemas.openxmlformats.org/officeDocument/2006/relationships/image" Target="../media/image3483.png"/><Relationship Id="rId163" Type="http://schemas.openxmlformats.org/officeDocument/2006/relationships/image" Target="../media/image3504.png"/><Relationship Id="rId219" Type="http://schemas.openxmlformats.org/officeDocument/2006/relationships/image" Target="../media/image3531.png"/><Relationship Id="rId370" Type="http://schemas.openxmlformats.org/officeDocument/2006/relationships/customXml" Target="../ink/ink3735.xml"/><Relationship Id="rId426" Type="http://schemas.openxmlformats.org/officeDocument/2006/relationships/image" Target="../media/image3630.png"/><Relationship Id="rId230" Type="http://schemas.openxmlformats.org/officeDocument/2006/relationships/customXml" Target="../ink/ink3665.xml"/><Relationship Id="rId468" Type="http://schemas.openxmlformats.org/officeDocument/2006/relationships/image" Target="../media/image3650.png"/><Relationship Id="rId25" Type="http://schemas.openxmlformats.org/officeDocument/2006/relationships/image" Target="../media/image34350.png"/><Relationship Id="rId67" Type="http://schemas.openxmlformats.org/officeDocument/2006/relationships/image" Target="../media/image3456.png"/><Relationship Id="rId272" Type="http://schemas.openxmlformats.org/officeDocument/2006/relationships/customXml" Target="../ink/ink3686.xml"/><Relationship Id="rId328" Type="http://schemas.openxmlformats.org/officeDocument/2006/relationships/customXml" Target="../ink/ink3714.xml"/><Relationship Id="rId132" Type="http://schemas.openxmlformats.org/officeDocument/2006/relationships/customXml" Target="../ink/ink3616.xml"/><Relationship Id="rId174" Type="http://schemas.openxmlformats.org/officeDocument/2006/relationships/customXml" Target="../ink/ink3637.xml"/><Relationship Id="rId381" Type="http://schemas.openxmlformats.org/officeDocument/2006/relationships/image" Target="../media/image3609.png"/><Relationship Id="rId241" Type="http://schemas.openxmlformats.org/officeDocument/2006/relationships/image" Target="../media/image3542.png"/><Relationship Id="rId437" Type="http://schemas.openxmlformats.org/officeDocument/2006/relationships/customXml" Target="../ink/ink3769.xml"/><Relationship Id="rId479" Type="http://schemas.openxmlformats.org/officeDocument/2006/relationships/customXml" Target="../ink/ink3790.xml"/><Relationship Id="rId36" Type="http://schemas.openxmlformats.org/officeDocument/2006/relationships/customXml" Target="../ink/ink3568.xml"/><Relationship Id="rId283" Type="http://schemas.openxmlformats.org/officeDocument/2006/relationships/image" Target="../media/image3562.png"/><Relationship Id="rId339" Type="http://schemas.openxmlformats.org/officeDocument/2006/relationships/image" Target="../media/image3590.png"/><Relationship Id="rId490" Type="http://schemas.openxmlformats.org/officeDocument/2006/relationships/image" Target="../media/image3661.png"/><Relationship Id="rId78" Type="http://schemas.openxmlformats.org/officeDocument/2006/relationships/customXml" Target="../ink/ink3589.xml"/><Relationship Id="rId101" Type="http://schemas.openxmlformats.org/officeDocument/2006/relationships/image" Target="../media/image3473.png"/><Relationship Id="rId143" Type="http://schemas.openxmlformats.org/officeDocument/2006/relationships/image" Target="../media/image3494.png"/><Relationship Id="rId185" Type="http://schemas.openxmlformats.org/officeDocument/2006/relationships/image" Target="../media/image3515.png"/><Relationship Id="rId350" Type="http://schemas.openxmlformats.org/officeDocument/2006/relationships/customXml" Target="../ink/ink3725.xml"/><Relationship Id="rId406" Type="http://schemas.openxmlformats.org/officeDocument/2006/relationships/image" Target="../media/image3620.png"/><Relationship Id="rId9" Type="http://schemas.openxmlformats.org/officeDocument/2006/relationships/image" Target="../media/image34270.png"/><Relationship Id="rId210" Type="http://schemas.openxmlformats.org/officeDocument/2006/relationships/customXml" Target="../ink/ink3655.xml"/><Relationship Id="rId392" Type="http://schemas.openxmlformats.org/officeDocument/2006/relationships/customXml" Target="../ink/ink3746.xml"/><Relationship Id="rId448" Type="http://schemas.openxmlformats.org/officeDocument/2006/relationships/image" Target="../media/image3640.png"/><Relationship Id="rId252" Type="http://schemas.openxmlformats.org/officeDocument/2006/relationships/customXml" Target="../ink/ink3676.xml"/><Relationship Id="rId294" Type="http://schemas.openxmlformats.org/officeDocument/2006/relationships/customXml" Target="../ink/ink3697.xml"/><Relationship Id="rId308" Type="http://schemas.openxmlformats.org/officeDocument/2006/relationships/customXml" Target="../ink/ink3704.xml"/><Relationship Id="rId47" Type="http://schemas.openxmlformats.org/officeDocument/2006/relationships/image" Target="../media/image34460.png"/><Relationship Id="rId89" Type="http://schemas.openxmlformats.org/officeDocument/2006/relationships/image" Target="../media/image3467.png"/><Relationship Id="rId112" Type="http://schemas.openxmlformats.org/officeDocument/2006/relationships/customXml" Target="../ink/ink3606.xml"/><Relationship Id="rId154" Type="http://schemas.openxmlformats.org/officeDocument/2006/relationships/customXml" Target="../ink/ink3627.xml"/><Relationship Id="rId361" Type="http://schemas.openxmlformats.org/officeDocument/2006/relationships/image" Target="../media/image3599.png"/><Relationship Id="rId196" Type="http://schemas.openxmlformats.org/officeDocument/2006/relationships/customXml" Target="../ink/ink3648.xml"/><Relationship Id="rId417" Type="http://schemas.openxmlformats.org/officeDocument/2006/relationships/customXml" Target="../ink/ink3759.xml"/><Relationship Id="rId459" Type="http://schemas.openxmlformats.org/officeDocument/2006/relationships/customXml" Target="../ink/ink3780.xml"/><Relationship Id="rId16" Type="http://schemas.openxmlformats.org/officeDocument/2006/relationships/customXml" Target="../ink/ink3558.xml"/><Relationship Id="rId221" Type="http://schemas.openxmlformats.org/officeDocument/2006/relationships/image" Target="../media/image3532.png"/><Relationship Id="rId263" Type="http://schemas.openxmlformats.org/officeDocument/2006/relationships/image" Target="../media/image3553.png"/><Relationship Id="rId319" Type="http://schemas.openxmlformats.org/officeDocument/2006/relationships/image" Target="../media/image3580.png"/><Relationship Id="rId470" Type="http://schemas.openxmlformats.org/officeDocument/2006/relationships/image" Target="../media/image3651.png"/><Relationship Id="rId58" Type="http://schemas.openxmlformats.org/officeDocument/2006/relationships/customXml" Target="../ink/ink3579.xml"/><Relationship Id="rId123" Type="http://schemas.openxmlformats.org/officeDocument/2006/relationships/image" Target="../media/image3484.png"/><Relationship Id="rId330" Type="http://schemas.openxmlformats.org/officeDocument/2006/relationships/customXml" Target="../ink/ink3715.xml"/><Relationship Id="rId165" Type="http://schemas.openxmlformats.org/officeDocument/2006/relationships/image" Target="../media/image3505.png"/><Relationship Id="rId372" Type="http://schemas.openxmlformats.org/officeDocument/2006/relationships/customXml" Target="../ink/ink3736.xml"/><Relationship Id="rId428" Type="http://schemas.openxmlformats.org/officeDocument/2006/relationships/image" Target="../media/image3631.png"/><Relationship Id="rId232" Type="http://schemas.openxmlformats.org/officeDocument/2006/relationships/customXml" Target="../ink/ink3666.xml"/><Relationship Id="rId274" Type="http://schemas.openxmlformats.org/officeDocument/2006/relationships/customXml" Target="../ink/ink3687.xml"/><Relationship Id="rId481" Type="http://schemas.openxmlformats.org/officeDocument/2006/relationships/customXml" Target="../ink/ink3791.xml"/><Relationship Id="rId27" Type="http://schemas.openxmlformats.org/officeDocument/2006/relationships/image" Target="../media/image34360.png"/><Relationship Id="rId69" Type="http://schemas.openxmlformats.org/officeDocument/2006/relationships/image" Target="../media/image3457.png"/><Relationship Id="rId134" Type="http://schemas.openxmlformats.org/officeDocument/2006/relationships/customXml" Target="../ink/ink3617.xml"/><Relationship Id="rId80" Type="http://schemas.openxmlformats.org/officeDocument/2006/relationships/customXml" Target="../ink/ink3590.xml"/><Relationship Id="rId176" Type="http://schemas.openxmlformats.org/officeDocument/2006/relationships/customXml" Target="../ink/ink3638.xml"/><Relationship Id="rId341" Type="http://schemas.openxmlformats.org/officeDocument/2006/relationships/image" Target="../media/image3591.png"/><Relationship Id="rId383" Type="http://schemas.openxmlformats.org/officeDocument/2006/relationships/image" Target="../media/image3610.png"/><Relationship Id="rId439" Type="http://schemas.openxmlformats.org/officeDocument/2006/relationships/customXml" Target="../ink/ink3770.xml"/><Relationship Id="rId201" Type="http://schemas.openxmlformats.org/officeDocument/2006/relationships/image" Target="../media/image3523.png"/><Relationship Id="rId243" Type="http://schemas.openxmlformats.org/officeDocument/2006/relationships/image" Target="../media/image3543.png"/><Relationship Id="rId285" Type="http://schemas.openxmlformats.org/officeDocument/2006/relationships/image" Target="../media/image3563.png"/><Relationship Id="rId450" Type="http://schemas.openxmlformats.org/officeDocument/2006/relationships/image" Target="../media/image3641.png"/><Relationship Id="rId38" Type="http://schemas.openxmlformats.org/officeDocument/2006/relationships/customXml" Target="../ink/ink3569.xml"/><Relationship Id="rId103" Type="http://schemas.openxmlformats.org/officeDocument/2006/relationships/image" Target="../media/image3474.png"/><Relationship Id="rId310" Type="http://schemas.openxmlformats.org/officeDocument/2006/relationships/customXml" Target="../ink/ink3705.xml"/><Relationship Id="rId492" Type="http://schemas.openxmlformats.org/officeDocument/2006/relationships/image" Target="../media/image3662.png"/><Relationship Id="rId91" Type="http://schemas.openxmlformats.org/officeDocument/2006/relationships/image" Target="../media/image3468.png"/><Relationship Id="rId145" Type="http://schemas.openxmlformats.org/officeDocument/2006/relationships/image" Target="../media/image3495.png"/><Relationship Id="rId187" Type="http://schemas.openxmlformats.org/officeDocument/2006/relationships/image" Target="../media/image3516.png"/><Relationship Id="rId352" Type="http://schemas.openxmlformats.org/officeDocument/2006/relationships/customXml" Target="../ink/ink3726.xml"/><Relationship Id="rId394" Type="http://schemas.openxmlformats.org/officeDocument/2006/relationships/customXml" Target="../ink/ink3747.xml"/><Relationship Id="rId408" Type="http://schemas.openxmlformats.org/officeDocument/2006/relationships/image" Target="../media/image3621.png"/><Relationship Id="rId212" Type="http://schemas.openxmlformats.org/officeDocument/2006/relationships/customXml" Target="../ink/ink3656.xml"/><Relationship Id="rId254" Type="http://schemas.openxmlformats.org/officeDocument/2006/relationships/customXml" Target="../ink/ink3677.xml"/><Relationship Id="rId49" Type="http://schemas.openxmlformats.org/officeDocument/2006/relationships/image" Target="../media/image34470.png"/><Relationship Id="rId114" Type="http://schemas.openxmlformats.org/officeDocument/2006/relationships/customXml" Target="../ink/ink3607.xml"/><Relationship Id="rId296" Type="http://schemas.openxmlformats.org/officeDocument/2006/relationships/customXml" Target="../ink/ink3698.xml"/><Relationship Id="rId461" Type="http://schemas.openxmlformats.org/officeDocument/2006/relationships/customXml" Target="../ink/ink3781.xml"/><Relationship Id="rId60" Type="http://schemas.openxmlformats.org/officeDocument/2006/relationships/customXml" Target="../ink/ink3580.xml"/><Relationship Id="rId156" Type="http://schemas.openxmlformats.org/officeDocument/2006/relationships/customXml" Target="../ink/ink3628.xml"/><Relationship Id="rId198" Type="http://schemas.openxmlformats.org/officeDocument/2006/relationships/customXml" Target="../ink/ink3649.xml"/><Relationship Id="rId321" Type="http://schemas.openxmlformats.org/officeDocument/2006/relationships/image" Target="../media/image3581.png"/><Relationship Id="rId363" Type="http://schemas.openxmlformats.org/officeDocument/2006/relationships/image" Target="../media/image3600.png"/><Relationship Id="rId419" Type="http://schemas.openxmlformats.org/officeDocument/2006/relationships/customXml" Target="../ink/ink3760.xml"/><Relationship Id="rId223" Type="http://schemas.openxmlformats.org/officeDocument/2006/relationships/image" Target="../media/image3533.png"/><Relationship Id="rId430" Type="http://schemas.openxmlformats.org/officeDocument/2006/relationships/image" Target="../media/image27.png"/><Relationship Id="rId18" Type="http://schemas.openxmlformats.org/officeDocument/2006/relationships/customXml" Target="../ink/ink3559.xml"/><Relationship Id="rId265" Type="http://schemas.openxmlformats.org/officeDocument/2006/relationships/image" Target="../media/image3554.png"/><Relationship Id="rId472" Type="http://schemas.openxmlformats.org/officeDocument/2006/relationships/image" Target="../media/image3652.png"/><Relationship Id="rId125" Type="http://schemas.openxmlformats.org/officeDocument/2006/relationships/image" Target="../media/image3485.png"/><Relationship Id="rId167" Type="http://schemas.openxmlformats.org/officeDocument/2006/relationships/image" Target="../media/image3506.png"/><Relationship Id="rId332" Type="http://schemas.openxmlformats.org/officeDocument/2006/relationships/customXml" Target="../ink/ink3716.xml"/><Relationship Id="rId374" Type="http://schemas.openxmlformats.org/officeDocument/2006/relationships/customXml" Target="../ink/ink3737.xml"/><Relationship Id="rId71" Type="http://schemas.openxmlformats.org/officeDocument/2006/relationships/image" Target="../media/image3458.png"/><Relationship Id="rId234" Type="http://schemas.openxmlformats.org/officeDocument/2006/relationships/customXml" Target="../ink/ink3667.xml"/><Relationship Id="rId2" Type="http://schemas.openxmlformats.org/officeDocument/2006/relationships/customXml" Target="../ink/ink3551.xml"/><Relationship Id="rId29" Type="http://schemas.openxmlformats.org/officeDocument/2006/relationships/image" Target="../media/image34370.png"/><Relationship Id="rId276" Type="http://schemas.openxmlformats.org/officeDocument/2006/relationships/customXml" Target="../ink/ink3688.xml"/><Relationship Id="rId441" Type="http://schemas.openxmlformats.org/officeDocument/2006/relationships/customXml" Target="../ink/ink3771.xml"/><Relationship Id="rId483" Type="http://schemas.openxmlformats.org/officeDocument/2006/relationships/customXml" Target="../ink/ink3792.xml"/><Relationship Id="rId40" Type="http://schemas.openxmlformats.org/officeDocument/2006/relationships/customXml" Target="../ink/ink3570.xml"/><Relationship Id="rId136" Type="http://schemas.openxmlformats.org/officeDocument/2006/relationships/customXml" Target="../ink/ink3618.xml"/><Relationship Id="rId178" Type="http://schemas.openxmlformats.org/officeDocument/2006/relationships/customXml" Target="../ink/ink3639.xml"/><Relationship Id="rId301" Type="http://schemas.openxmlformats.org/officeDocument/2006/relationships/image" Target="../media/image3571.png"/><Relationship Id="rId343" Type="http://schemas.openxmlformats.org/officeDocument/2006/relationships/image" Target="../media/image3592.png"/><Relationship Id="rId82" Type="http://schemas.openxmlformats.org/officeDocument/2006/relationships/customXml" Target="../ink/ink3591.xml"/><Relationship Id="rId203" Type="http://schemas.openxmlformats.org/officeDocument/2006/relationships/image" Target="../media/image3524.png"/><Relationship Id="rId385" Type="http://schemas.openxmlformats.org/officeDocument/2006/relationships/image" Target="../media/image3611.png"/><Relationship Id="rId245" Type="http://schemas.openxmlformats.org/officeDocument/2006/relationships/image" Target="../media/image3544.png"/><Relationship Id="rId287" Type="http://schemas.openxmlformats.org/officeDocument/2006/relationships/image" Target="../media/image3564.png"/><Relationship Id="rId410" Type="http://schemas.openxmlformats.org/officeDocument/2006/relationships/image" Target="../media/image3622.png"/><Relationship Id="rId452" Type="http://schemas.openxmlformats.org/officeDocument/2006/relationships/image" Target="../media/image3642.png"/><Relationship Id="rId494" Type="http://schemas.openxmlformats.org/officeDocument/2006/relationships/image" Target="../media/image3663.png"/><Relationship Id="rId105" Type="http://schemas.openxmlformats.org/officeDocument/2006/relationships/image" Target="../media/image3475.png"/><Relationship Id="rId147" Type="http://schemas.openxmlformats.org/officeDocument/2006/relationships/image" Target="../media/image3496.png"/><Relationship Id="rId312" Type="http://schemas.openxmlformats.org/officeDocument/2006/relationships/customXml" Target="../ink/ink3706.xml"/><Relationship Id="rId354" Type="http://schemas.openxmlformats.org/officeDocument/2006/relationships/customXml" Target="../ink/ink3727.xml"/><Relationship Id="rId51" Type="http://schemas.openxmlformats.org/officeDocument/2006/relationships/image" Target="../media/image34480.png"/><Relationship Id="rId93" Type="http://schemas.openxmlformats.org/officeDocument/2006/relationships/image" Target="../media/image3469.png"/><Relationship Id="rId189" Type="http://schemas.openxmlformats.org/officeDocument/2006/relationships/image" Target="../media/image3517.png"/><Relationship Id="rId396" Type="http://schemas.openxmlformats.org/officeDocument/2006/relationships/customXml" Target="../ink/ink3748.xml"/><Relationship Id="rId214" Type="http://schemas.openxmlformats.org/officeDocument/2006/relationships/customXml" Target="../ink/ink3657.xml"/><Relationship Id="rId256" Type="http://schemas.openxmlformats.org/officeDocument/2006/relationships/customXml" Target="../ink/ink3678.xml"/><Relationship Id="rId298" Type="http://schemas.openxmlformats.org/officeDocument/2006/relationships/customXml" Target="../ink/ink3699.xml"/><Relationship Id="rId421" Type="http://schemas.openxmlformats.org/officeDocument/2006/relationships/customXml" Target="../ink/ink3761.xml"/><Relationship Id="rId463" Type="http://schemas.openxmlformats.org/officeDocument/2006/relationships/customXml" Target="../ink/ink3782.xml"/><Relationship Id="rId116" Type="http://schemas.openxmlformats.org/officeDocument/2006/relationships/customXml" Target="../ink/ink3608.xml"/><Relationship Id="rId158" Type="http://schemas.openxmlformats.org/officeDocument/2006/relationships/customXml" Target="../ink/ink3629.xml"/><Relationship Id="rId323" Type="http://schemas.openxmlformats.org/officeDocument/2006/relationships/image" Target="../media/image3582.png"/><Relationship Id="rId20" Type="http://schemas.openxmlformats.org/officeDocument/2006/relationships/customXml" Target="../ink/ink3560.xml"/><Relationship Id="rId62" Type="http://schemas.openxmlformats.org/officeDocument/2006/relationships/customXml" Target="../ink/ink3581.xml"/><Relationship Id="rId365" Type="http://schemas.openxmlformats.org/officeDocument/2006/relationships/image" Target="../media/image3601.png"/><Relationship Id="rId190" Type="http://schemas.openxmlformats.org/officeDocument/2006/relationships/customXml" Target="../ink/ink3645.xml"/><Relationship Id="rId204" Type="http://schemas.openxmlformats.org/officeDocument/2006/relationships/customXml" Target="../ink/ink3652.xml"/><Relationship Id="rId225" Type="http://schemas.openxmlformats.org/officeDocument/2006/relationships/image" Target="../media/image3534.png"/><Relationship Id="rId246" Type="http://schemas.openxmlformats.org/officeDocument/2006/relationships/customXml" Target="../ink/ink3673.xml"/><Relationship Id="rId267" Type="http://schemas.openxmlformats.org/officeDocument/2006/relationships/image" Target="../media/image3555.png"/><Relationship Id="rId288" Type="http://schemas.openxmlformats.org/officeDocument/2006/relationships/customXml" Target="../ink/ink3694.xml"/><Relationship Id="rId411" Type="http://schemas.openxmlformats.org/officeDocument/2006/relationships/customXml" Target="../ink/ink3756.xml"/><Relationship Id="rId432" Type="http://schemas.openxmlformats.org/officeDocument/2006/relationships/image" Target="../media/image3632.png"/><Relationship Id="rId453" Type="http://schemas.openxmlformats.org/officeDocument/2006/relationships/customXml" Target="../ink/ink3777.xml"/><Relationship Id="rId474" Type="http://schemas.openxmlformats.org/officeDocument/2006/relationships/image" Target="../media/image3653.png"/><Relationship Id="rId106" Type="http://schemas.openxmlformats.org/officeDocument/2006/relationships/customXml" Target="../ink/ink3603.xml"/><Relationship Id="rId127" Type="http://schemas.openxmlformats.org/officeDocument/2006/relationships/image" Target="../media/image3486.png"/><Relationship Id="rId313" Type="http://schemas.openxmlformats.org/officeDocument/2006/relationships/image" Target="../media/image3577.png"/><Relationship Id="rId10" Type="http://schemas.openxmlformats.org/officeDocument/2006/relationships/customXml" Target="../ink/ink3555.xml"/><Relationship Id="rId31" Type="http://schemas.openxmlformats.org/officeDocument/2006/relationships/image" Target="../media/image34380.png"/><Relationship Id="rId52" Type="http://schemas.openxmlformats.org/officeDocument/2006/relationships/customXml" Target="../ink/ink3576.xml"/><Relationship Id="rId73" Type="http://schemas.openxmlformats.org/officeDocument/2006/relationships/image" Target="../media/image3459.png"/><Relationship Id="rId94" Type="http://schemas.openxmlformats.org/officeDocument/2006/relationships/customXml" Target="../ink/ink3597.xml"/><Relationship Id="rId148" Type="http://schemas.openxmlformats.org/officeDocument/2006/relationships/customXml" Target="../ink/ink3624.xml"/><Relationship Id="rId169" Type="http://schemas.openxmlformats.org/officeDocument/2006/relationships/image" Target="../media/image3507.png"/><Relationship Id="rId334" Type="http://schemas.openxmlformats.org/officeDocument/2006/relationships/customXml" Target="../ink/ink3717.xml"/><Relationship Id="rId355" Type="http://schemas.openxmlformats.org/officeDocument/2006/relationships/image" Target="../media/image3597.png"/><Relationship Id="rId376" Type="http://schemas.openxmlformats.org/officeDocument/2006/relationships/customXml" Target="../ink/ink3738.xml"/><Relationship Id="rId397" Type="http://schemas.openxmlformats.org/officeDocument/2006/relationships/image" Target="../media/image543.png"/><Relationship Id="rId4" Type="http://schemas.openxmlformats.org/officeDocument/2006/relationships/customXml" Target="../ink/ink3552.xml"/><Relationship Id="rId180" Type="http://schemas.openxmlformats.org/officeDocument/2006/relationships/customXml" Target="../ink/ink3640.xml"/><Relationship Id="rId215" Type="http://schemas.openxmlformats.org/officeDocument/2006/relationships/image" Target="../media/image2367.png"/><Relationship Id="rId236" Type="http://schemas.openxmlformats.org/officeDocument/2006/relationships/customXml" Target="../ink/ink3668.xml"/><Relationship Id="rId257" Type="http://schemas.openxmlformats.org/officeDocument/2006/relationships/image" Target="../media/image3550.png"/><Relationship Id="rId278" Type="http://schemas.openxmlformats.org/officeDocument/2006/relationships/customXml" Target="../ink/ink3689.xml"/><Relationship Id="rId401" Type="http://schemas.openxmlformats.org/officeDocument/2006/relationships/image" Target="../media/image3618.png"/><Relationship Id="rId422" Type="http://schemas.openxmlformats.org/officeDocument/2006/relationships/image" Target="../media/image3628.png"/><Relationship Id="rId443" Type="http://schemas.openxmlformats.org/officeDocument/2006/relationships/customXml" Target="../ink/ink3772.xml"/><Relationship Id="rId464" Type="http://schemas.openxmlformats.org/officeDocument/2006/relationships/image" Target="../media/image3648.png"/><Relationship Id="rId303" Type="http://schemas.openxmlformats.org/officeDocument/2006/relationships/image" Target="../media/image3572.png"/><Relationship Id="rId485" Type="http://schemas.openxmlformats.org/officeDocument/2006/relationships/customXml" Target="../ink/ink3793.xml"/><Relationship Id="rId42" Type="http://schemas.openxmlformats.org/officeDocument/2006/relationships/customXml" Target="../ink/ink3571.xml"/><Relationship Id="rId84" Type="http://schemas.openxmlformats.org/officeDocument/2006/relationships/customXml" Target="../ink/ink3592.xml"/><Relationship Id="rId138" Type="http://schemas.openxmlformats.org/officeDocument/2006/relationships/customXml" Target="../ink/ink3619.xml"/><Relationship Id="rId345" Type="http://schemas.openxmlformats.org/officeDocument/2006/relationships/image" Target="../media/image3593.png"/><Relationship Id="rId387" Type="http://schemas.openxmlformats.org/officeDocument/2006/relationships/image" Target="../media/image3612.png"/><Relationship Id="rId191" Type="http://schemas.openxmlformats.org/officeDocument/2006/relationships/image" Target="../media/image3518.png"/><Relationship Id="rId205" Type="http://schemas.openxmlformats.org/officeDocument/2006/relationships/image" Target="../media/image3525.png"/><Relationship Id="rId247" Type="http://schemas.openxmlformats.org/officeDocument/2006/relationships/image" Target="../media/image3545.png"/><Relationship Id="rId412" Type="http://schemas.openxmlformats.org/officeDocument/2006/relationships/image" Target="../media/image3623.png"/><Relationship Id="rId107" Type="http://schemas.openxmlformats.org/officeDocument/2006/relationships/image" Target="../media/image3476.png"/><Relationship Id="rId289" Type="http://schemas.openxmlformats.org/officeDocument/2006/relationships/image" Target="../media/image3565.png"/><Relationship Id="rId454" Type="http://schemas.openxmlformats.org/officeDocument/2006/relationships/image" Target="../media/image3643.png"/><Relationship Id="rId11" Type="http://schemas.openxmlformats.org/officeDocument/2006/relationships/image" Target="../media/image34280.png"/><Relationship Id="rId53" Type="http://schemas.openxmlformats.org/officeDocument/2006/relationships/image" Target="../media/image34490.png"/><Relationship Id="rId149" Type="http://schemas.openxmlformats.org/officeDocument/2006/relationships/image" Target="../media/image3497.png"/><Relationship Id="rId314" Type="http://schemas.openxmlformats.org/officeDocument/2006/relationships/customXml" Target="../ink/ink3707.xml"/><Relationship Id="rId356" Type="http://schemas.openxmlformats.org/officeDocument/2006/relationships/customXml" Target="../ink/ink3728.xml"/><Relationship Id="rId398" Type="http://schemas.openxmlformats.org/officeDocument/2006/relationships/customXml" Target="../ink/ink3749.xml"/><Relationship Id="rId95" Type="http://schemas.openxmlformats.org/officeDocument/2006/relationships/image" Target="../media/image3470.png"/><Relationship Id="rId160" Type="http://schemas.openxmlformats.org/officeDocument/2006/relationships/customXml" Target="../ink/ink3630.xml"/><Relationship Id="rId216" Type="http://schemas.openxmlformats.org/officeDocument/2006/relationships/customXml" Target="../ink/ink3658.xml"/><Relationship Id="rId423" Type="http://schemas.openxmlformats.org/officeDocument/2006/relationships/customXml" Target="../ink/ink3762.xml"/><Relationship Id="rId258" Type="http://schemas.openxmlformats.org/officeDocument/2006/relationships/customXml" Target="../ink/ink3679.xml"/><Relationship Id="rId465" Type="http://schemas.openxmlformats.org/officeDocument/2006/relationships/customXml" Target="../ink/ink3783.xml"/><Relationship Id="rId22" Type="http://schemas.openxmlformats.org/officeDocument/2006/relationships/customXml" Target="../ink/ink3561.xml"/><Relationship Id="rId64" Type="http://schemas.openxmlformats.org/officeDocument/2006/relationships/customXml" Target="../ink/ink3582.xml"/><Relationship Id="rId118" Type="http://schemas.openxmlformats.org/officeDocument/2006/relationships/customXml" Target="../ink/ink3609.xml"/><Relationship Id="rId325" Type="http://schemas.openxmlformats.org/officeDocument/2006/relationships/image" Target="../media/image3583.png"/><Relationship Id="rId367" Type="http://schemas.openxmlformats.org/officeDocument/2006/relationships/image" Target="../media/image3602.png"/><Relationship Id="rId171" Type="http://schemas.openxmlformats.org/officeDocument/2006/relationships/image" Target="../media/image3508.png"/><Relationship Id="rId227" Type="http://schemas.openxmlformats.org/officeDocument/2006/relationships/image" Target="../media/image3535.png"/><Relationship Id="rId269" Type="http://schemas.openxmlformats.org/officeDocument/2006/relationships/image" Target="../media/image3556.png"/><Relationship Id="rId434" Type="http://schemas.openxmlformats.org/officeDocument/2006/relationships/image" Target="../media/image3633.png"/><Relationship Id="rId476" Type="http://schemas.openxmlformats.org/officeDocument/2006/relationships/image" Target="../media/image3654.png"/><Relationship Id="rId33" Type="http://schemas.openxmlformats.org/officeDocument/2006/relationships/image" Target="../media/image34390.png"/><Relationship Id="rId129" Type="http://schemas.openxmlformats.org/officeDocument/2006/relationships/image" Target="../media/image3487.png"/><Relationship Id="rId280" Type="http://schemas.openxmlformats.org/officeDocument/2006/relationships/customXml" Target="../ink/ink3690.xml"/><Relationship Id="rId336" Type="http://schemas.openxmlformats.org/officeDocument/2006/relationships/customXml" Target="../ink/ink3718.xml"/><Relationship Id="rId75" Type="http://schemas.openxmlformats.org/officeDocument/2006/relationships/image" Target="../media/image3460.png"/><Relationship Id="rId140" Type="http://schemas.openxmlformats.org/officeDocument/2006/relationships/customXml" Target="../ink/ink3620.xml"/><Relationship Id="rId182" Type="http://schemas.openxmlformats.org/officeDocument/2006/relationships/customXml" Target="../ink/ink3641.xml"/><Relationship Id="rId378" Type="http://schemas.openxmlformats.org/officeDocument/2006/relationships/customXml" Target="../ink/ink3739.xml"/><Relationship Id="rId403" Type="http://schemas.openxmlformats.org/officeDocument/2006/relationships/customXml" Target="../ink/ink3752.xml"/><Relationship Id="rId6" Type="http://schemas.openxmlformats.org/officeDocument/2006/relationships/customXml" Target="../ink/ink3553.xml"/><Relationship Id="rId238" Type="http://schemas.openxmlformats.org/officeDocument/2006/relationships/customXml" Target="../ink/ink3669.xml"/><Relationship Id="rId445" Type="http://schemas.openxmlformats.org/officeDocument/2006/relationships/customXml" Target="../ink/ink3773.xml"/><Relationship Id="rId487" Type="http://schemas.openxmlformats.org/officeDocument/2006/relationships/customXml" Target="../ink/ink3794.xml"/><Relationship Id="rId291" Type="http://schemas.openxmlformats.org/officeDocument/2006/relationships/image" Target="../media/image3566.png"/><Relationship Id="rId305" Type="http://schemas.openxmlformats.org/officeDocument/2006/relationships/image" Target="../media/image3573.png"/><Relationship Id="rId347" Type="http://schemas.openxmlformats.org/officeDocument/2006/relationships/image" Target="../media/image3594.png"/><Relationship Id="rId44" Type="http://schemas.openxmlformats.org/officeDocument/2006/relationships/customXml" Target="../ink/ink3572.xml"/><Relationship Id="rId86" Type="http://schemas.openxmlformats.org/officeDocument/2006/relationships/customXml" Target="../ink/ink3593.xml"/><Relationship Id="rId151" Type="http://schemas.openxmlformats.org/officeDocument/2006/relationships/image" Target="../media/image3498.png"/><Relationship Id="rId389" Type="http://schemas.openxmlformats.org/officeDocument/2006/relationships/image" Target="../media/image3613.png"/><Relationship Id="rId193" Type="http://schemas.openxmlformats.org/officeDocument/2006/relationships/image" Target="../media/image3519.png"/><Relationship Id="rId207" Type="http://schemas.openxmlformats.org/officeDocument/2006/relationships/image" Target="../media/image3526.png"/><Relationship Id="rId249" Type="http://schemas.openxmlformats.org/officeDocument/2006/relationships/image" Target="../media/image3546.png"/><Relationship Id="rId414" Type="http://schemas.openxmlformats.org/officeDocument/2006/relationships/image" Target="../media/image3624.png"/><Relationship Id="rId456" Type="http://schemas.openxmlformats.org/officeDocument/2006/relationships/image" Target="../media/image3644.png"/><Relationship Id="rId13" Type="http://schemas.openxmlformats.org/officeDocument/2006/relationships/image" Target="../media/image34290.png"/><Relationship Id="rId109" Type="http://schemas.openxmlformats.org/officeDocument/2006/relationships/image" Target="../media/image3477.png"/><Relationship Id="rId260" Type="http://schemas.openxmlformats.org/officeDocument/2006/relationships/customXml" Target="../ink/ink3680.xml"/><Relationship Id="rId316" Type="http://schemas.openxmlformats.org/officeDocument/2006/relationships/customXml" Target="../ink/ink3708.xml"/><Relationship Id="rId55" Type="http://schemas.openxmlformats.org/officeDocument/2006/relationships/image" Target="../media/image34500.png"/><Relationship Id="rId97" Type="http://schemas.openxmlformats.org/officeDocument/2006/relationships/image" Target="../media/image3471.png"/><Relationship Id="rId120" Type="http://schemas.openxmlformats.org/officeDocument/2006/relationships/customXml" Target="../ink/ink3610.xml"/><Relationship Id="rId358" Type="http://schemas.openxmlformats.org/officeDocument/2006/relationships/customXml" Target="../ink/ink3729.xml"/><Relationship Id="rId162" Type="http://schemas.openxmlformats.org/officeDocument/2006/relationships/customXml" Target="../ink/ink3631.xml"/><Relationship Id="rId218" Type="http://schemas.openxmlformats.org/officeDocument/2006/relationships/customXml" Target="../ink/ink3659.xml"/><Relationship Id="rId425" Type="http://schemas.openxmlformats.org/officeDocument/2006/relationships/customXml" Target="../ink/ink3763.xml"/><Relationship Id="rId467" Type="http://schemas.openxmlformats.org/officeDocument/2006/relationships/customXml" Target="../ink/ink3784.xml"/><Relationship Id="rId271" Type="http://schemas.openxmlformats.org/officeDocument/2006/relationships/image" Target="../media/image3557.png"/><Relationship Id="rId24" Type="http://schemas.openxmlformats.org/officeDocument/2006/relationships/customXml" Target="../ink/ink3562.xml"/><Relationship Id="rId66" Type="http://schemas.openxmlformats.org/officeDocument/2006/relationships/customXml" Target="../ink/ink3583.xml"/><Relationship Id="rId131" Type="http://schemas.openxmlformats.org/officeDocument/2006/relationships/image" Target="../media/image3488.png"/><Relationship Id="rId327" Type="http://schemas.openxmlformats.org/officeDocument/2006/relationships/image" Target="../media/image3584.png"/><Relationship Id="rId369" Type="http://schemas.openxmlformats.org/officeDocument/2006/relationships/image" Target="../media/image3603.png"/><Relationship Id="rId173" Type="http://schemas.openxmlformats.org/officeDocument/2006/relationships/image" Target="../media/image3509.png"/><Relationship Id="rId229" Type="http://schemas.openxmlformats.org/officeDocument/2006/relationships/image" Target="../media/image3536.png"/><Relationship Id="rId380" Type="http://schemas.openxmlformats.org/officeDocument/2006/relationships/customXml" Target="../ink/ink3740.xml"/><Relationship Id="rId436" Type="http://schemas.openxmlformats.org/officeDocument/2006/relationships/image" Target="../media/image3634.png"/><Relationship Id="rId240" Type="http://schemas.openxmlformats.org/officeDocument/2006/relationships/customXml" Target="../ink/ink3670.xml"/><Relationship Id="rId478" Type="http://schemas.openxmlformats.org/officeDocument/2006/relationships/image" Target="../media/image3655.png"/><Relationship Id="rId35" Type="http://schemas.openxmlformats.org/officeDocument/2006/relationships/image" Target="../media/image34400.png"/><Relationship Id="rId77" Type="http://schemas.openxmlformats.org/officeDocument/2006/relationships/image" Target="../media/image3461.png"/><Relationship Id="rId100" Type="http://schemas.openxmlformats.org/officeDocument/2006/relationships/customXml" Target="../ink/ink3600.xml"/><Relationship Id="rId282" Type="http://schemas.openxmlformats.org/officeDocument/2006/relationships/customXml" Target="../ink/ink3691.xml"/><Relationship Id="rId338" Type="http://schemas.openxmlformats.org/officeDocument/2006/relationships/customXml" Target="../ink/ink3719.xml"/><Relationship Id="rId8" Type="http://schemas.openxmlformats.org/officeDocument/2006/relationships/customXml" Target="../ink/ink3554.xml"/><Relationship Id="rId142" Type="http://schemas.openxmlformats.org/officeDocument/2006/relationships/customXml" Target="../ink/ink3621.xml"/><Relationship Id="rId184" Type="http://schemas.openxmlformats.org/officeDocument/2006/relationships/customXml" Target="../ink/ink3642.xml"/><Relationship Id="rId391" Type="http://schemas.openxmlformats.org/officeDocument/2006/relationships/image" Target="../media/image3614.png"/><Relationship Id="rId405" Type="http://schemas.openxmlformats.org/officeDocument/2006/relationships/customXml" Target="../ink/ink3753.xml"/><Relationship Id="rId447" Type="http://schemas.openxmlformats.org/officeDocument/2006/relationships/customXml" Target="../ink/ink3774.xml"/><Relationship Id="rId251" Type="http://schemas.openxmlformats.org/officeDocument/2006/relationships/image" Target="../media/image3547.png"/><Relationship Id="rId489" Type="http://schemas.openxmlformats.org/officeDocument/2006/relationships/customXml" Target="../ink/ink3795.xml"/><Relationship Id="rId46" Type="http://schemas.openxmlformats.org/officeDocument/2006/relationships/customXml" Target="../ink/ink3573.xml"/><Relationship Id="rId293" Type="http://schemas.openxmlformats.org/officeDocument/2006/relationships/image" Target="../media/image3567.png"/><Relationship Id="rId307" Type="http://schemas.openxmlformats.org/officeDocument/2006/relationships/image" Target="../media/image3574.png"/><Relationship Id="rId349" Type="http://schemas.openxmlformats.org/officeDocument/2006/relationships/image" Target="../media/image2368.png"/><Relationship Id="rId88" Type="http://schemas.openxmlformats.org/officeDocument/2006/relationships/customXml" Target="../ink/ink3594.xml"/><Relationship Id="rId111" Type="http://schemas.openxmlformats.org/officeDocument/2006/relationships/image" Target="../media/image3478.png"/><Relationship Id="rId153" Type="http://schemas.openxmlformats.org/officeDocument/2006/relationships/image" Target="../media/image3499.png"/><Relationship Id="rId195" Type="http://schemas.openxmlformats.org/officeDocument/2006/relationships/image" Target="../media/image3520.png"/><Relationship Id="rId209" Type="http://schemas.openxmlformats.org/officeDocument/2006/relationships/image" Target="../media/image3527.png"/><Relationship Id="rId360" Type="http://schemas.openxmlformats.org/officeDocument/2006/relationships/customXml" Target="../ink/ink3730.xml"/><Relationship Id="rId416" Type="http://schemas.openxmlformats.org/officeDocument/2006/relationships/image" Target="../media/image3625.png"/><Relationship Id="rId220" Type="http://schemas.openxmlformats.org/officeDocument/2006/relationships/customXml" Target="../ink/ink3660.xml"/><Relationship Id="rId458" Type="http://schemas.openxmlformats.org/officeDocument/2006/relationships/image" Target="../media/image3645.png"/><Relationship Id="rId15" Type="http://schemas.openxmlformats.org/officeDocument/2006/relationships/image" Target="../media/image34300.png"/><Relationship Id="rId57" Type="http://schemas.openxmlformats.org/officeDocument/2006/relationships/image" Target="../media/image34510.png"/><Relationship Id="rId262" Type="http://schemas.openxmlformats.org/officeDocument/2006/relationships/customXml" Target="../ink/ink3681.xml"/><Relationship Id="rId318" Type="http://schemas.openxmlformats.org/officeDocument/2006/relationships/customXml" Target="../ink/ink3709.xml"/><Relationship Id="rId99" Type="http://schemas.openxmlformats.org/officeDocument/2006/relationships/image" Target="../media/image3472.png"/><Relationship Id="rId122" Type="http://schemas.openxmlformats.org/officeDocument/2006/relationships/customXml" Target="../ink/ink3611.xml"/><Relationship Id="rId164" Type="http://schemas.openxmlformats.org/officeDocument/2006/relationships/customXml" Target="../ink/ink3632.xml"/><Relationship Id="rId371" Type="http://schemas.openxmlformats.org/officeDocument/2006/relationships/image" Target="../media/image3604.png"/><Relationship Id="rId427" Type="http://schemas.openxmlformats.org/officeDocument/2006/relationships/customXml" Target="../ink/ink3764.xml"/><Relationship Id="rId469" Type="http://schemas.openxmlformats.org/officeDocument/2006/relationships/customXml" Target="../ink/ink3785.xml"/><Relationship Id="rId26" Type="http://schemas.openxmlformats.org/officeDocument/2006/relationships/customXml" Target="../ink/ink3563.xml"/><Relationship Id="rId231" Type="http://schemas.openxmlformats.org/officeDocument/2006/relationships/image" Target="../media/image3537.png"/><Relationship Id="rId273" Type="http://schemas.openxmlformats.org/officeDocument/2006/relationships/image" Target="../media/image3558.png"/><Relationship Id="rId329" Type="http://schemas.openxmlformats.org/officeDocument/2006/relationships/image" Target="../media/image3585.png"/><Relationship Id="rId480" Type="http://schemas.openxmlformats.org/officeDocument/2006/relationships/image" Target="../media/image3656.png"/><Relationship Id="rId68" Type="http://schemas.openxmlformats.org/officeDocument/2006/relationships/customXml" Target="../ink/ink3584.xml"/><Relationship Id="rId133" Type="http://schemas.openxmlformats.org/officeDocument/2006/relationships/image" Target="../media/image3489.png"/><Relationship Id="rId175" Type="http://schemas.openxmlformats.org/officeDocument/2006/relationships/image" Target="../media/image3510.png"/><Relationship Id="rId340" Type="http://schemas.openxmlformats.org/officeDocument/2006/relationships/customXml" Target="../ink/ink3720.xml"/><Relationship Id="rId200" Type="http://schemas.openxmlformats.org/officeDocument/2006/relationships/customXml" Target="../ink/ink3650.xml"/><Relationship Id="rId382" Type="http://schemas.openxmlformats.org/officeDocument/2006/relationships/customXml" Target="../ink/ink3741.xml"/><Relationship Id="rId438" Type="http://schemas.openxmlformats.org/officeDocument/2006/relationships/image" Target="../media/image3635.png"/><Relationship Id="rId242" Type="http://schemas.openxmlformats.org/officeDocument/2006/relationships/customXml" Target="../ink/ink3671.xml"/><Relationship Id="rId284" Type="http://schemas.openxmlformats.org/officeDocument/2006/relationships/customXml" Target="../ink/ink3692.xml"/><Relationship Id="rId491" Type="http://schemas.openxmlformats.org/officeDocument/2006/relationships/customXml" Target="../ink/ink3796.xml"/><Relationship Id="rId37" Type="http://schemas.openxmlformats.org/officeDocument/2006/relationships/image" Target="../media/image34410.png"/><Relationship Id="rId79" Type="http://schemas.openxmlformats.org/officeDocument/2006/relationships/image" Target="../media/image3462.png"/><Relationship Id="rId102" Type="http://schemas.openxmlformats.org/officeDocument/2006/relationships/customXml" Target="../ink/ink3601.xml"/><Relationship Id="rId144" Type="http://schemas.openxmlformats.org/officeDocument/2006/relationships/customXml" Target="../ink/ink3622.xml"/><Relationship Id="rId90" Type="http://schemas.openxmlformats.org/officeDocument/2006/relationships/customXml" Target="../ink/ink3595.xml"/><Relationship Id="rId186" Type="http://schemas.openxmlformats.org/officeDocument/2006/relationships/customXml" Target="../ink/ink3643.xml"/><Relationship Id="rId351" Type="http://schemas.openxmlformats.org/officeDocument/2006/relationships/image" Target="../media/image3595.png"/><Relationship Id="rId393" Type="http://schemas.openxmlformats.org/officeDocument/2006/relationships/image" Target="../media/image3615.png"/><Relationship Id="rId407" Type="http://schemas.openxmlformats.org/officeDocument/2006/relationships/customXml" Target="../ink/ink3754.xml"/><Relationship Id="rId449" Type="http://schemas.openxmlformats.org/officeDocument/2006/relationships/customXml" Target="../ink/ink3775.xml"/><Relationship Id="rId211" Type="http://schemas.openxmlformats.org/officeDocument/2006/relationships/image" Target="../media/image3528.png"/><Relationship Id="rId253" Type="http://schemas.openxmlformats.org/officeDocument/2006/relationships/image" Target="../media/image3548.png"/><Relationship Id="rId295" Type="http://schemas.openxmlformats.org/officeDocument/2006/relationships/image" Target="../media/image3568.png"/><Relationship Id="rId309" Type="http://schemas.openxmlformats.org/officeDocument/2006/relationships/image" Target="../media/image3575.png"/><Relationship Id="rId460" Type="http://schemas.openxmlformats.org/officeDocument/2006/relationships/image" Target="../media/image3646.png"/><Relationship Id="rId48" Type="http://schemas.openxmlformats.org/officeDocument/2006/relationships/customXml" Target="../ink/ink3574.xml"/><Relationship Id="rId113" Type="http://schemas.openxmlformats.org/officeDocument/2006/relationships/image" Target="../media/image3479.png"/><Relationship Id="rId320" Type="http://schemas.openxmlformats.org/officeDocument/2006/relationships/customXml" Target="../ink/ink3710.xml"/><Relationship Id="rId155" Type="http://schemas.openxmlformats.org/officeDocument/2006/relationships/image" Target="../media/image3500.png"/><Relationship Id="rId197" Type="http://schemas.openxmlformats.org/officeDocument/2006/relationships/image" Target="../media/image3521.png"/><Relationship Id="rId362" Type="http://schemas.openxmlformats.org/officeDocument/2006/relationships/customXml" Target="../ink/ink3731.xml"/><Relationship Id="rId418" Type="http://schemas.openxmlformats.org/officeDocument/2006/relationships/image" Target="../media/image3626.png"/><Relationship Id="rId222" Type="http://schemas.openxmlformats.org/officeDocument/2006/relationships/customXml" Target="../ink/ink3661.xml"/><Relationship Id="rId264" Type="http://schemas.openxmlformats.org/officeDocument/2006/relationships/customXml" Target="../ink/ink3682.xml"/><Relationship Id="rId471" Type="http://schemas.openxmlformats.org/officeDocument/2006/relationships/customXml" Target="../ink/ink3786.xml"/><Relationship Id="rId17" Type="http://schemas.openxmlformats.org/officeDocument/2006/relationships/image" Target="../media/image34310.png"/><Relationship Id="rId59" Type="http://schemas.openxmlformats.org/officeDocument/2006/relationships/image" Target="../media/image34520.png"/><Relationship Id="rId124" Type="http://schemas.openxmlformats.org/officeDocument/2006/relationships/customXml" Target="../ink/ink3612.xml"/><Relationship Id="rId70" Type="http://schemas.openxmlformats.org/officeDocument/2006/relationships/customXml" Target="../ink/ink3585.xml"/><Relationship Id="rId166" Type="http://schemas.openxmlformats.org/officeDocument/2006/relationships/customXml" Target="../ink/ink3633.xml"/><Relationship Id="rId331" Type="http://schemas.openxmlformats.org/officeDocument/2006/relationships/image" Target="../media/image3586.png"/><Relationship Id="rId373" Type="http://schemas.openxmlformats.org/officeDocument/2006/relationships/image" Target="../media/image3605.png"/><Relationship Id="rId429" Type="http://schemas.openxmlformats.org/officeDocument/2006/relationships/customXml" Target="../ink/ink376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38.png"/><Relationship Id="rId440" Type="http://schemas.openxmlformats.org/officeDocument/2006/relationships/image" Target="../media/image3636.png"/><Relationship Id="rId28" Type="http://schemas.openxmlformats.org/officeDocument/2006/relationships/customXml" Target="../ink/ink3564.xml"/><Relationship Id="rId275" Type="http://schemas.openxmlformats.org/officeDocument/2006/relationships/image" Target="../media/image1739.png"/><Relationship Id="rId300" Type="http://schemas.openxmlformats.org/officeDocument/2006/relationships/customXml" Target="../ink/ink3700.xml"/><Relationship Id="rId482" Type="http://schemas.openxmlformats.org/officeDocument/2006/relationships/image" Target="../media/image3657.png"/><Relationship Id="rId81" Type="http://schemas.openxmlformats.org/officeDocument/2006/relationships/image" Target="../media/image3463.png"/><Relationship Id="rId135" Type="http://schemas.openxmlformats.org/officeDocument/2006/relationships/image" Target="../media/image3490.png"/><Relationship Id="rId177" Type="http://schemas.openxmlformats.org/officeDocument/2006/relationships/image" Target="../media/image3511.png"/><Relationship Id="rId342" Type="http://schemas.openxmlformats.org/officeDocument/2006/relationships/customXml" Target="../ink/ink3721.xml"/><Relationship Id="rId384" Type="http://schemas.openxmlformats.org/officeDocument/2006/relationships/customXml" Target="../ink/ink3742.xml"/><Relationship Id="rId202" Type="http://schemas.openxmlformats.org/officeDocument/2006/relationships/customXml" Target="../ink/ink3651.xml"/><Relationship Id="rId244" Type="http://schemas.openxmlformats.org/officeDocument/2006/relationships/customXml" Target="../ink/ink3672.xml"/><Relationship Id="rId39" Type="http://schemas.openxmlformats.org/officeDocument/2006/relationships/image" Target="../media/image34420.png"/><Relationship Id="rId286" Type="http://schemas.openxmlformats.org/officeDocument/2006/relationships/customXml" Target="../ink/ink3693.xml"/><Relationship Id="rId451" Type="http://schemas.openxmlformats.org/officeDocument/2006/relationships/customXml" Target="../ink/ink3776.xml"/><Relationship Id="rId493" Type="http://schemas.openxmlformats.org/officeDocument/2006/relationships/customXml" Target="../ink/ink3797.xml"/><Relationship Id="rId50" Type="http://schemas.openxmlformats.org/officeDocument/2006/relationships/customXml" Target="../ink/ink3575.xml"/><Relationship Id="rId104" Type="http://schemas.openxmlformats.org/officeDocument/2006/relationships/customXml" Target="../ink/ink3602.xml"/><Relationship Id="rId146" Type="http://schemas.openxmlformats.org/officeDocument/2006/relationships/customXml" Target="../ink/ink3623.xml"/><Relationship Id="rId188" Type="http://schemas.openxmlformats.org/officeDocument/2006/relationships/customXml" Target="../ink/ink3644.xml"/><Relationship Id="rId311" Type="http://schemas.openxmlformats.org/officeDocument/2006/relationships/image" Target="../media/image3576.png"/><Relationship Id="rId353" Type="http://schemas.openxmlformats.org/officeDocument/2006/relationships/image" Target="../media/image3596.png"/><Relationship Id="rId395" Type="http://schemas.openxmlformats.org/officeDocument/2006/relationships/image" Target="../media/image3616.png"/><Relationship Id="rId409" Type="http://schemas.openxmlformats.org/officeDocument/2006/relationships/customXml" Target="../ink/ink3755.xml"/><Relationship Id="rId92" Type="http://schemas.openxmlformats.org/officeDocument/2006/relationships/customXml" Target="../ink/ink3596.xml"/><Relationship Id="rId213" Type="http://schemas.openxmlformats.org/officeDocument/2006/relationships/image" Target="../media/image3529.png"/><Relationship Id="rId420" Type="http://schemas.openxmlformats.org/officeDocument/2006/relationships/image" Target="../media/image3627.png"/><Relationship Id="rId255" Type="http://schemas.openxmlformats.org/officeDocument/2006/relationships/image" Target="../media/image3549.png"/><Relationship Id="rId297" Type="http://schemas.openxmlformats.org/officeDocument/2006/relationships/image" Target="../media/image3569.png"/><Relationship Id="rId462" Type="http://schemas.openxmlformats.org/officeDocument/2006/relationships/image" Target="../media/image3647.png"/><Relationship Id="rId115" Type="http://schemas.openxmlformats.org/officeDocument/2006/relationships/image" Target="../media/image3480.png"/><Relationship Id="rId157" Type="http://schemas.openxmlformats.org/officeDocument/2006/relationships/image" Target="../media/image3501.png"/><Relationship Id="rId322" Type="http://schemas.openxmlformats.org/officeDocument/2006/relationships/customXml" Target="../ink/ink3711.xml"/><Relationship Id="rId364" Type="http://schemas.openxmlformats.org/officeDocument/2006/relationships/customXml" Target="../ink/ink3732.xml"/><Relationship Id="rId61" Type="http://schemas.openxmlformats.org/officeDocument/2006/relationships/image" Target="../media/image34530.png"/><Relationship Id="rId199" Type="http://schemas.openxmlformats.org/officeDocument/2006/relationships/image" Target="../media/image3522.png"/><Relationship Id="rId19" Type="http://schemas.openxmlformats.org/officeDocument/2006/relationships/image" Target="../media/image34320.png"/><Relationship Id="rId224" Type="http://schemas.openxmlformats.org/officeDocument/2006/relationships/customXml" Target="../ink/ink3662.xml"/><Relationship Id="rId266" Type="http://schemas.openxmlformats.org/officeDocument/2006/relationships/customXml" Target="../ink/ink3683.xml"/><Relationship Id="rId431" Type="http://schemas.openxmlformats.org/officeDocument/2006/relationships/customXml" Target="../ink/ink3766.xml"/><Relationship Id="rId473" Type="http://schemas.openxmlformats.org/officeDocument/2006/relationships/customXml" Target="../ink/ink3787.xml"/><Relationship Id="rId30" Type="http://schemas.openxmlformats.org/officeDocument/2006/relationships/customXml" Target="../ink/ink3565.xml"/><Relationship Id="rId126" Type="http://schemas.openxmlformats.org/officeDocument/2006/relationships/customXml" Target="../ink/ink3613.xml"/><Relationship Id="rId168" Type="http://schemas.openxmlformats.org/officeDocument/2006/relationships/customXml" Target="../ink/ink3634.xml"/><Relationship Id="rId333" Type="http://schemas.openxmlformats.org/officeDocument/2006/relationships/image" Target="../media/image3587.png"/><Relationship Id="rId72" Type="http://schemas.openxmlformats.org/officeDocument/2006/relationships/customXml" Target="../ink/ink3586.xml"/><Relationship Id="rId375" Type="http://schemas.openxmlformats.org/officeDocument/2006/relationships/image" Target="../media/image3606.png"/><Relationship Id="rId3" Type="http://schemas.openxmlformats.org/officeDocument/2006/relationships/image" Target="../media/image34240.png"/><Relationship Id="rId235" Type="http://schemas.openxmlformats.org/officeDocument/2006/relationships/image" Target="../media/image3539.png"/><Relationship Id="rId277" Type="http://schemas.openxmlformats.org/officeDocument/2006/relationships/image" Target="../media/image3559.png"/><Relationship Id="rId400" Type="http://schemas.openxmlformats.org/officeDocument/2006/relationships/customXml" Target="../ink/ink3750.xml"/><Relationship Id="rId442" Type="http://schemas.openxmlformats.org/officeDocument/2006/relationships/image" Target="../media/image3637.png"/><Relationship Id="rId484" Type="http://schemas.openxmlformats.org/officeDocument/2006/relationships/image" Target="../media/image3658.png"/><Relationship Id="rId137" Type="http://schemas.openxmlformats.org/officeDocument/2006/relationships/image" Target="../media/image3491.png"/><Relationship Id="rId302" Type="http://schemas.openxmlformats.org/officeDocument/2006/relationships/customXml" Target="../ink/ink3701.xml"/><Relationship Id="rId344" Type="http://schemas.openxmlformats.org/officeDocument/2006/relationships/customXml" Target="../ink/ink3722.xml"/><Relationship Id="rId41" Type="http://schemas.openxmlformats.org/officeDocument/2006/relationships/image" Target="../media/image34430.png"/><Relationship Id="rId83" Type="http://schemas.openxmlformats.org/officeDocument/2006/relationships/image" Target="../media/image3464.png"/><Relationship Id="rId179" Type="http://schemas.openxmlformats.org/officeDocument/2006/relationships/image" Target="../media/image3512.png"/><Relationship Id="rId386" Type="http://schemas.openxmlformats.org/officeDocument/2006/relationships/customXml" Target="../ink/ink374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100.png"/><Relationship Id="rId324" Type="http://schemas.openxmlformats.org/officeDocument/2006/relationships/customXml" Target="../ink/ink162.xml"/><Relationship Id="rId531" Type="http://schemas.openxmlformats.org/officeDocument/2006/relationships/customXml" Target="../ink/ink267.xml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6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image" Target="../media/image269.png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4.xml"/><Relationship Id="rId43" Type="http://schemas.openxmlformats.org/officeDocument/2006/relationships/image" Target="../media/image21100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customXml" Target="../ink/ink278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customXml" Target="../ink/ink250.xml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image" Target="../media/image280.png"/><Relationship Id="rId424" Type="http://schemas.openxmlformats.org/officeDocument/2006/relationships/customXml" Target="../ink/ink212.xml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customXml" Target="../ink/ink289.xml"/><Relationship Id="rId228" Type="http://schemas.openxmlformats.org/officeDocument/2006/relationships/customXml" Target="../ink/ink114.xml"/><Relationship Id="rId435" Type="http://schemas.openxmlformats.org/officeDocument/2006/relationships/customXml" Target="../ink/ink218.xml"/><Relationship Id="rId281" Type="http://schemas.openxmlformats.org/officeDocument/2006/relationships/image" Target="../media/image140.png"/><Relationship Id="rId502" Type="http://schemas.openxmlformats.org/officeDocument/2006/relationships/image" Target="../media/image249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44" Type="http://schemas.openxmlformats.org/officeDocument/2006/relationships/image" Target="../media/image270.png"/><Relationship Id="rId7" Type="http://schemas.openxmlformats.org/officeDocument/2006/relationships/image" Target="../media/image3866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4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5.xml"/><Relationship Id="rId45" Type="http://schemas.openxmlformats.org/officeDocument/2006/relationships/image" Target="../media/image22100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customXml" Target="../ink/ink258.xml"/><Relationship Id="rId555" Type="http://schemas.openxmlformats.org/officeDocument/2006/relationships/customXml" Target="../ink/ink279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7.png"/><Relationship Id="rId261" Type="http://schemas.openxmlformats.org/officeDocument/2006/relationships/image" Target="../media/image130.png"/><Relationship Id="rId499" Type="http://schemas.openxmlformats.org/officeDocument/2006/relationships/customXml" Target="../ink/ink25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524" Type="http://schemas.openxmlformats.org/officeDocument/2006/relationships/image" Target="../media/image260.png"/><Relationship Id="rId566" Type="http://schemas.openxmlformats.org/officeDocument/2006/relationships/image" Target="../media/image281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5.xml"/><Relationship Id="rId25" Type="http://schemas.openxmlformats.org/officeDocument/2006/relationships/image" Target="../media/image12100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customXml" Target="../ink/ink269.xml"/><Relationship Id="rId577" Type="http://schemas.openxmlformats.org/officeDocument/2006/relationships/customXml" Target="../ink/ink290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customXml" Target="../ink/ink219.xml"/><Relationship Id="rId479" Type="http://schemas.openxmlformats.org/officeDocument/2006/relationships/image" Target="../media/image238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6.xml"/><Relationship Id="rId504" Type="http://schemas.openxmlformats.org/officeDocument/2006/relationships/image" Target="../media/image250.png"/><Relationship Id="rId546" Type="http://schemas.openxmlformats.org/officeDocument/2006/relationships/image" Target="../media/image271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100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5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customXml" Target="../ink/ink259.xml"/><Relationship Id="rId47" Type="http://schemas.openxmlformats.org/officeDocument/2006/relationships/image" Target="../media/image23100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57" Type="http://schemas.openxmlformats.org/officeDocument/2006/relationships/customXml" Target="../ink/ink280.xml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8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6.xml"/><Relationship Id="rId526" Type="http://schemas.openxmlformats.org/officeDocument/2006/relationships/image" Target="../media/image261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image" Target="../media/image282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image" Target="../media/image213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39.png"/><Relationship Id="rId27" Type="http://schemas.openxmlformats.org/officeDocument/2006/relationships/image" Target="../media/image13100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customXml" Target="../ink/ink270.xml"/><Relationship Id="rId579" Type="http://schemas.openxmlformats.org/officeDocument/2006/relationships/customXml" Target="../ink/ink291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8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6.xml"/><Relationship Id="rId506" Type="http://schemas.openxmlformats.org/officeDocument/2006/relationships/image" Target="../media/image251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7.xml"/><Relationship Id="rId548" Type="http://schemas.openxmlformats.org/officeDocument/2006/relationships/image" Target="../media/image272.png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100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29.png"/><Relationship Id="rId517" Type="http://schemas.openxmlformats.org/officeDocument/2006/relationships/customXml" Target="../ink/ink260.xml"/><Relationship Id="rId559" Type="http://schemas.openxmlformats.org/officeDocument/2006/relationships/customXml" Target="../ink/ink281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570" Type="http://schemas.openxmlformats.org/officeDocument/2006/relationships/image" Target="../media/image283.png"/><Relationship Id="rId223" Type="http://schemas.openxmlformats.org/officeDocument/2006/relationships/image" Target="../media/image111.png"/><Relationship Id="rId430" Type="http://schemas.openxmlformats.org/officeDocument/2006/relationships/image" Target="../media/image214.png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7.xml"/><Relationship Id="rId528" Type="http://schemas.openxmlformats.org/officeDocument/2006/relationships/image" Target="../media/image262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100.png"/><Relationship Id="rId276" Type="http://schemas.openxmlformats.org/officeDocument/2006/relationships/customXml" Target="../ink/ink138.xml"/><Relationship Id="rId441" Type="http://schemas.openxmlformats.org/officeDocument/2006/relationships/image" Target="../media/image219.png"/><Relationship Id="rId483" Type="http://schemas.openxmlformats.org/officeDocument/2006/relationships/image" Target="../media/image240.png"/><Relationship Id="rId539" Type="http://schemas.openxmlformats.org/officeDocument/2006/relationships/customXml" Target="../ink/ink271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550" Type="http://schemas.openxmlformats.org/officeDocument/2006/relationships/image" Target="../media/image273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7.xml"/><Relationship Id="rId494" Type="http://schemas.openxmlformats.org/officeDocument/2006/relationships/customXml" Target="../ink/ink248.xml"/><Relationship Id="rId508" Type="http://schemas.openxmlformats.org/officeDocument/2006/relationships/image" Target="../media/image252.png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100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561" Type="http://schemas.openxmlformats.org/officeDocument/2006/relationships/customXml" Target="../ink/ink282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0.png"/><Relationship Id="rId519" Type="http://schemas.openxmlformats.org/officeDocument/2006/relationships/customXml" Target="../ink/ink261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image" Target="../media/image263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image" Target="../media/image284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image" Target="../media/image215.png"/><Relationship Id="rId474" Type="http://schemas.openxmlformats.org/officeDocument/2006/relationships/customXml" Target="../ink/ink238.xml"/><Relationship Id="rId127" Type="http://schemas.openxmlformats.org/officeDocument/2006/relationships/image" Target="../media/image63.png"/><Relationship Id="rId31" Type="http://schemas.openxmlformats.org/officeDocument/2006/relationships/image" Target="../media/image15100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customXml" Target="../ink/ink272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0.png"/><Relationship Id="rId303" Type="http://schemas.openxmlformats.org/officeDocument/2006/relationships/image" Target="../media/image151.png"/><Relationship Id="rId485" Type="http://schemas.openxmlformats.org/officeDocument/2006/relationships/image" Target="../media/image24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image" Target="../media/image253.png"/><Relationship Id="rId552" Type="http://schemas.openxmlformats.org/officeDocument/2006/relationships/image" Target="../media/image274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8.xml"/><Relationship Id="rId496" Type="http://schemas.openxmlformats.org/officeDocument/2006/relationships/customXml" Target="../ink/ink249.xml"/><Relationship Id="rId11" Type="http://schemas.openxmlformats.org/officeDocument/2006/relationships/image" Target="../media/image5100.png"/><Relationship Id="rId53" Type="http://schemas.openxmlformats.org/officeDocument/2006/relationships/image" Target="../media/image26100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customXml" Target="../ink/ink262.xml"/><Relationship Id="rId563" Type="http://schemas.openxmlformats.org/officeDocument/2006/relationships/customXml" Target="../ink/ink283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1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image" Target="../media/image264.png"/><Relationship Id="rId574" Type="http://schemas.openxmlformats.org/officeDocument/2006/relationships/image" Target="../media/image285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image" Target="../media/image216.png"/><Relationship Id="rId476" Type="http://schemas.openxmlformats.org/officeDocument/2006/relationships/customXml" Target="../ink/ink239.xml"/><Relationship Id="rId33" Type="http://schemas.openxmlformats.org/officeDocument/2006/relationships/image" Target="../media/image16100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customXml" Target="../ink/ink252.xml"/><Relationship Id="rId543" Type="http://schemas.openxmlformats.org/officeDocument/2006/relationships/customXml" Target="../ink/ink273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1.png"/><Relationship Id="rId487" Type="http://schemas.openxmlformats.org/officeDocument/2006/relationships/image" Target="../media/image242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image" Target="../media/image254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image" Target="../media/image2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9.xml"/><Relationship Id="rId498" Type="http://schemas.openxmlformats.org/officeDocument/2006/relationships/image" Target="../media/image247.png"/><Relationship Id="rId13" Type="http://schemas.openxmlformats.org/officeDocument/2006/relationships/image" Target="../media/image6100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customXml" Target="../ink/ink263.xml"/><Relationship Id="rId55" Type="http://schemas.openxmlformats.org/officeDocument/2006/relationships/image" Target="../media/image27100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customXml" Target="../ink/ink284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2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image" Target="../media/image265.png"/><Relationship Id="rId576" Type="http://schemas.openxmlformats.org/officeDocument/2006/relationships/image" Target="../media/image286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image" Target="../media/image217.png"/><Relationship Id="rId240" Type="http://schemas.openxmlformats.org/officeDocument/2006/relationships/customXml" Target="../ink/ink120.xml"/><Relationship Id="rId478" Type="http://schemas.openxmlformats.org/officeDocument/2006/relationships/customXml" Target="../ink/ink240.xml"/><Relationship Id="rId35" Type="http://schemas.openxmlformats.org/officeDocument/2006/relationships/image" Target="../media/image17100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customXml" Target="../ink/ink253.xml"/><Relationship Id="rId545" Type="http://schemas.openxmlformats.org/officeDocument/2006/relationships/customXml" Target="../ink/ink274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2.png"/><Relationship Id="rId251" Type="http://schemas.openxmlformats.org/officeDocument/2006/relationships/image" Target="../media/image125.png"/><Relationship Id="rId489" Type="http://schemas.openxmlformats.org/officeDocument/2006/relationships/image" Target="../media/image243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image" Target="../media/image255.png"/><Relationship Id="rId556" Type="http://schemas.openxmlformats.org/officeDocument/2006/relationships/image" Target="../media/image276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30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customXml" Target="../ink/ink264.xml"/><Relationship Id="rId567" Type="http://schemas.openxmlformats.org/officeDocument/2006/relationships/customXml" Target="../ink/ink285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customXml" Target="../ink/ink214.xml"/><Relationship Id="rId469" Type="http://schemas.openxmlformats.org/officeDocument/2006/relationships/image" Target="../media/image233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1.xml"/><Relationship Id="rId536" Type="http://schemas.openxmlformats.org/officeDocument/2006/relationships/image" Target="../media/image266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image" Target="../media/image287.png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20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4.png"/><Relationship Id="rId505" Type="http://schemas.openxmlformats.org/officeDocument/2006/relationships/customXml" Target="../ink/ink254.xml"/><Relationship Id="rId37" Type="http://schemas.openxmlformats.org/officeDocument/2006/relationships/image" Target="../media/image18100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customXml" Target="../ink/ink275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3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1.xml"/><Relationship Id="rId516" Type="http://schemas.openxmlformats.org/officeDocument/2006/relationships/image" Target="../media/image256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image" Target="../media/image277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4.png"/><Relationship Id="rId17" Type="http://schemas.openxmlformats.org/officeDocument/2006/relationships/image" Target="../media/image8100.png"/><Relationship Id="rId59" Type="http://schemas.openxmlformats.org/officeDocument/2006/relationships/image" Target="../media/image29100.png"/><Relationship Id="rId124" Type="http://schemas.openxmlformats.org/officeDocument/2006/relationships/customXml" Target="../ink/ink62.xml"/><Relationship Id="rId527" Type="http://schemas.openxmlformats.org/officeDocument/2006/relationships/customXml" Target="../ink/ink265.xml"/><Relationship Id="rId569" Type="http://schemas.openxmlformats.org/officeDocument/2006/relationships/customXml" Target="../ink/ink286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customXml" Target="../ink/ink215.xml"/><Relationship Id="rId580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1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2.xml"/><Relationship Id="rId538" Type="http://schemas.openxmlformats.org/officeDocument/2006/relationships/image" Target="../media/image267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100.png"/><Relationship Id="rId286" Type="http://schemas.openxmlformats.org/officeDocument/2006/relationships/customXml" Target="../ink/ink143.xml"/><Relationship Id="rId451" Type="http://schemas.openxmlformats.org/officeDocument/2006/relationships/image" Target="../media/image224.png"/><Relationship Id="rId493" Type="http://schemas.openxmlformats.org/officeDocument/2006/relationships/image" Target="../media/image245.png"/><Relationship Id="rId507" Type="http://schemas.openxmlformats.org/officeDocument/2006/relationships/customXml" Target="../ink/ink255.xml"/><Relationship Id="rId549" Type="http://schemas.openxmlformats.org/officeDocument/2006/relationships/customXml" Target="../ink/ink276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image" Target="../media/image278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2.xml"/><Relationship Id="rId518" Type="http://schemas.openxmlformats.org/officeDocument/2006/relationships/image" Target="../media/image257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customXml" Target="../ink/ink287.xml"/><Relationship Id="rId19" Type="http://schemas.openxmlformats.org/officeDocument/2006/relationships/image" Target="../media/image9100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customXml" Target="../ink/ink216.xml"/><Relationship Id="rId473" Type="http://schemas.openxmlformats.org/officeDocument/2006/relationships/image" Target="../media/image235.png"/><Relationship Id="rId529" Type="http://schemas.openxmlformats.org/officeDocument/2006/relationships/customXml" Target="../ink/ink266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image" Target="../media/image268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3" Type="http://schemas.openxmlformats.org/officeDocument/2006/relationships/image" Target="../media/image11000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2.xml"/><Relationship Id="rId484" Type="http://schemas.openxmlformats.org/officeDocument/2006/relationships/customXml" Target="../ink/ink243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10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customXml" Target="../ink/ink277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5.png"/><Relationship Id="rId509" Type="http://schemas.openxmlformats.org/officeDocument/2006/relationships/customXml" Target="../ink/ink256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6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image" Target="../media/image258.png"/><Relationship Id="rId562" Type="http://schemas.openxmlformats.org/officeDocument/2006/relationships/image" Target="../media/image279.png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3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customXml" Target="../ink/ink288.xml"/><Relationship Id="rId226" Type="http://schemas.openxmlformats.org/officeDocument/2006/relationships/customXml" Target="../ink/ink113.xml"/><Relationship Id="rId433" Type="http://schemas.openxmlformats.org/officeDocument/2006/relationships/customXml" Target="../ink/ink217.xml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image" Target="../media/image248.png"/><Relationship Id="rId5" Type="http://schemas.openxmlformats.org/officeDocument/2006/relationships/image" Target="../media/image21000.png"/><Relationship Id="rId237" Type="http://schemas.openxmlformats.org/officeDocument/2006/relationships/image" Target="../media/image118.png"/><Relationship Id="rId444" Type="http://schemas.openxmlformats.org/officeDocument/2006/relationships/customXml" Target="../ink/ink223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customXml" Target="../ink/ink257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248" Type="http://schemas.openxmlformats.org/officeDocument/2006/relationships/customXml" Target="../ink/ink124.xml"/><Relationship Id="rId455" Type="http://schemas.openxmlformats.org/officeDocument/2006/relationships/image" Target="../media/image226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image" Target="../media/image259.png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customXml" Target="../ink/ink234.xml"/><Relationship Id="rId23" Type="http://schemas.openxmlformats.org/officeDocument/2006/relationships/image" Target="../media/image11100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customXml" Target="../ink/ink268.xml"/><Relationship Id="rId172" Type="http://schemas.openxmlformats.org/officeDocument/2006/relationships/customXml" Target="../ink/ink86.xml"/><Relationship Id="rId477" Type="http://schemas.openxmlformats.org/officeDocument/2006/relationships/image" Target="../media/image237.png"/><Relationship Id="rId337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5.png"/><Relationship Id="rId21" Type="http://schemas.openxmlformats.org/officeDocument/2006/relationships/image" Target="../media/image298.png"/><Relationship Id="rId63" Type="http://schemas.openxmlformats.org/officeDocument/2006/relationships/image" Target="../media/image183.png"/><Relationship Id="rId159" Type="http://schemas.openxmlformats.org/officeDocument/2006/relationships/image" Target="../media/image365.png"/><Relationship Id="rId324" Type="http://schemas.openxmlformats.org/officeDocument/2006/relationships/image" Target="../media/image447.png"/><Relationship Id="rId366" Type="http://schemas.openxmlformats.org/officeDocument/2006/relationships/image" Target="../media/image468.png"/><Relationship Id="rId170" Type="http://schemas.openxmlformats.org/officeDocument/2006/relationships/customXml" Target="../ink/ink376.xml"/><Relationship Id="rId226" Type="http://schemas.openxmlformats.org/officeDocument/2006/relationships/image" Target="../media/image398.png"/><Relationship Id="rId433" Type="http://schemas.openxmlformats.org/officeDocument/2006/relationships/customXml" Target="../ink/ink508.xml"/><Relationship Id="rId268" Type="http://schemas.openxmlformats.org/officeDocument/2006/relationships/image" Target="../media/image419.png"/><Relationship Id="rId475" Type="http://schemas.openxmlformats.org/officeDocument/2006/relationships/customXml" Target="../ink/ink529.xml"/><Relationship Id="rId32" Type="http://schemas.openxmlformats.org/officeDocument/2006/relationships/customXml" Target="../ink/ink307.xml"/><Relationship Id="rId74" Type="http://schemas.openxmlformats.org/officeDocument/2006/relationships/customXml" Target="../ink/ink328.xml"/><Relationship Id="rId128" Type="http://schemas.openxmlformats.org/officeDocument/2006/relationships/customXml" Target="../ink/ink355.xml"/><Relationship Id="rId335" Type="http://schemas.openxmlformats.org/officeDocument/2006/relationships/customXml" Target="../ink/ink459.xml"/><Relationship Id="rId377" Type="http://schemas.openxmlformats.org/officeDocument/2006/relationships/customXml" Target="../ink/ink480.xml"/><Relationship Id="rId500" Type="http://schemas.openxmlformats.org/officeDocument/2006/relationships/image" Target="../media/image535.png"/><Relationship Id="rId5" Type="http://schemas.openxmlformats.org/officeDocument/2006/relationships/image" Target="../media/image290.png"/><Relationship Id="rId181" Type="http://schemas.openxmlformats.org/officeDocument/2006/relationships/image" Target="../media/image376.png"/><Relationship Id="rId237" Type="http://schemas.openxmlformats.org/officeDocument/2006/relationships/customXml" Target="../ink/ink410.xml"/><Relationship Id="rId402" Type="http://schemas.openxmlformats.org/officeDocument/2006/relationships/image" Target="../media/image486.png"/><Relationship Id="rId279" Type="http://schemas.openxmlformats.org/officeDocument/2006/relationships/customXml" Target="../ink/ink431.xml"/><Relationship Id="rId444" Type="http://schemas.openxmlformats.org/officeDocument/2006/relationships/image" Target="../media/image507.png"/><Relationship Id="rId486" Type="http://schemas.openxmlformats.org/officeDocument/2006/relationships/image" Target="../media/image528.png"/><Relationship Id="rId43" Type="http://schemas.openxmlformats.org/officeDocument/2006/relationships/image" Target="../media/image309.png"/><Relationship Id="rId139" Type="http://schemas.openxmlformats.org/officeDocument/2006/relationships/image" Target="../media/image356.png"/><Relationship Id="rId290" Type="http://schemas.openxmlformats.org/officeDocument/2006/relationships/image" Target="../media/image430.png"/><Relationship Id="rId304" Type="http://schemas.openxmlformats.org/officeDocument/2006/relationships/image" Target="../media/image437.png"/><Relationship Id="rId346" Type="http://schemas.openxmlformats.org/officeDocument/2006/relationships/image" Target="../media/image458.png"/><Relationship Id="rId388" Type="http://schemas.openxmlformats.org/officeDocument/2006/relationships/image" Target="../media/image479.png"/><Relationship Id="rId511" Type="http://schemas.openxmlformats.org/officeDocument/2006/relationships/customXml" Target="../ink/ink547.xml"/><Relationship Id="rId85" Type="http://schemas.openxmlformats.org/officeDocument/2006/relationships/image" Target="../media/image329.png"/><Relationship Id="rId150" Type="http://schemas.openxmlformats.org/officeDocument/2006/relationships/customXml" Target="../ink/ink366.xml"/><Relationship Id="rId192" Type="http://schemas.openxmlformats.org/officeDocument/2006/relationships/customXml" Target="../ink/ink387.xml"/><Relationship Id="rId206" Type="http://schemas.openxmlformats.org/officeDocument/2006/relationships/image" Target="../media/image388.png"/><Relationship Id="rId413" Type="http://schemas.openxmlformats.org/officeDocument/2006/relationships/customXml" Target="../ink/ink498.xml"/><Relationship Id="rId248" Type="http://schemas.openxmlformats.org/officeDocument/2006/relationships/image" Target="../media/image409.png"/><Relationship Id="rId455" Type="http://schemas.openxmlformats.org/officeDocument/2006/relationships/customXml" Target="../ink/ink519.xml"/><Relationship Id="rId497" Type="http://schemas.openxmlformats.org/officeDocument/2006/relationships/customXml" Target="../ink/ink540.xml"/><Relationship Id="rId12" Type="http://schemas.openxmlformats.org/officeDocument/2006/relationships/customXml" Target="../ink/ink297.xml"/><Relationship Id="rId108" Type="http://schemas.openxmlformats.org/officeDocument/2006/relationships/customXml" Target="../ink/ink345.xml"/><Relationship Id="rId315" Type="http://schemas.openxmlformats.org/officeDocument/2006/relationships/customXml" Target="../ink/ink449.xml"/><Relationship Id="rId357" Type="http://schemas.openxmlformats.org/officeDocument/2006/relationships/customXml" Target="../ink/ink470.xml"/><Relationship Id="rId54" Type="http://schemas.openxmlformats.org/officeDocument/2006/relationships/customXml" Target="../ink/ink318.xml"/><Relationship Id="rId96" Type="http://schemas.openxmlformats.org/officeDocument/2006/relationships/customXml" Target="../ink/ink339.xml"/><Relationship Id="rId161" Type="http://schemas.openxmlformats.org/officeDocument/2006/relationships/image" Target="../media/image366.png"/><Relationship Id="rId217" Type="http://schemas.openxmlformats.org/officeDocument/2006/relationships/customXml" Target="../ink/ink400.xml"/><Relationship Id="rId399" Type="http://schemas.openxmlformats.org/officeDocument/2006/relationships/customXml" Target="../ink/ink491.xml"/><Relationship Id="rId259" Type="http://schemas.openxmlformats.org/officeDocument/2006/relationships/customXml" Target="../ink/ink421.xml"/><Relationship Id="rId424" Type="http://schemas.openxmlformats.org/officeDocument/2006/relationships/image" Target="../media/image497.png"/><Relationship Id="rId466" Type="http://schemas.openxmlformats.org/officeDocument/2006/relationships/image" Target="../media/image518.png"/><Relationship Id="rId23" Type="http://schemas.openxmlformats.org/officeDocument/2006/relationships/image" Target="../media/image299.png"/><Relationship Id="rId119" Type="http://schemas.openxmlformats.org/officeDocument/2006/relationships/image" Target="../media/image346.png"/><Relationship Id="rId270" Type="http://schemas.openxmlformats.org/officeDocument/2006/relationships/image" Target="../media/image420.png"/><Relationship Id="rId326" Type="http://schemas.openxmlformats.org/officeDocument/2006/relationships/image" Target="../media/image448.png"/><Relationship Id="rId65" Type="http://schemas.openxmlformats.org/officeDocument/2006/relationships/image" Target="../media/image319.png"/><Relationship Id="rId130" Type="http://schemas.openxmlformats.org/officeDocument/2006/relationships/customXml" Target="../ink/ink356.xml"/><Relationship Id="rId368" Type="http://schemas.openxmlformats.org/officeDocument/2006/relationships/image" Target="../media/image469.png"/><Relationship Id="rId172" Type="http://schemas.openxmlformats.org/officeDocument/2006/relationships/customXml" Target="../ink/ink377.xml"/><Relationship Id="rId228" Type="http://schemas.openxmlformats.org/officeDocument/2006/relationships/image" Target="../media/image399.png"/><Relationship Id="rId435" Type="http://schemas.openxmlformats.org/officeDocument/2006/relationships/customXml" Target="../ink/ink509.xml"/><Relationship Id="rId477" Type="http://schemas.openxmlformats.org/officeDocument/2006/relationships/customXml" Target="../ink/ink530.xml"/><Relationship Id="rId281" Type="http://schemas.openxmlformats.org/officeDocument/2006/relationships/customXml" Target="../ink/ink432.xml"/><Relationship Id="rId337" Type="http://schemas.openxmlformats.org/officeDocument/2006/relationships/customXml" Target="../ink/ink460.xml"/><Relationship Id="rId502" Type="http://schemas.openxmlformats.org/officeDocument/2006/relationships/image" Target="../media/image536.png"/><Relationship Id="rId34" Type="http://schemas.openxmlformats.org/officeDocument/2006/relationships/customXml" Target="../ink/ink308.xml"/><Relationship Id="rId76" Type="http://schemas.openxmlformats.org/officeDocument/2006/relationships/customXml" Target="../ink/ink329.xml"/><Relationship Id="rId141" Type="http://schemas.openxmlformats.org/officeDocument/2006/relationships/image" Target="../media/image357.png"/><Relationship Id="rId379" Type="http://schemas.openxmlformats.org/officeDocument/2006/relationships/customXml" Target="../ink/ink481.xml"/><Relationship Id="rId7" Type="http://schemas.openxmlformats.org/officeDocument/2006/relationships/image" Target="../media/image291.png"/><Relationship Id="rId183" Type="http://schemas.openxmlformats.org/officeDocument/2006/relationships/image" Target="../media/image377.png"/><Relationship Id="rId239" Type="http://schemas.openxmlformats.org/officeDocument/2006/relationships/customXml" Target="../ink/ink411.xml"/><Relationship Id="rId390" Type="http://schemas.openxmlformats.org/officeDocument/2006/relationships/image" Target="../media/image480.png"/><Relationship Id="rId404" Type="http://schemas.openxmlformats.org/officeDocument/2006/relationships/image" Target="../media/image487.png"/><Relationship Id="rId446" Type="http://schemas.openxmlformats.org/officeDocument/2006/relationships/image" Target="../media/image508.png"/><Relationship Id="rId250" Type="http://schemas.openxmlformats.org/officeDocument/2006/relationships/image" Target="../media/image410.png"/><Relationship Id="rId292" Type="http://schemas.openxmlformats.org/officeDocument/2006/relationships/image" Target="../media/image431.png"/><Relationship Id="rId306" Type="http://schemas.openxmlformats.org/officeDocument/2006/relationships/image" Target="../media/image438.png"/><Relationship Id="rId488" Type="http://schemas.openxmlformats.org/officeDocument/2006/relationships/image" Target="../media/image529.png"/><Relationship Id="rId45" Type="http://schemas.openxmlformats.org/officeDocument/2006/relationships/image" Target="../media/image310.png"/><Relationship Id="rId87" Type="http://schemas.openxmlformats.org/officeDocument/2006/relationships/image" Target="../media/image330.png"/><Relationship Id="rId110" Type="http://schemas.openxmlformats.org/officeDocument/2006/relationships/customXml" Target="../ink/ink346.xml"/><Relationship Id="rId348" Type="http://schemas.openxmlformats.org/officeDocument/2006/relationships/image" Target="../media/image459.png"/><Relationship Id="rId513" Type="http://schemas.openxmlformats.org/officeDocument/2006/relationships/customXml" Target="../ink/ink548.xml"/><Relationship Id="rId152" Type="http://schemas.openxmlformats.org/officeDocument/2006/relationships/customXml" Target="../ink/ink367.xml"/><Relationship Id="rId194" Type="http://schemas.openxmlformats.org/officeDocument/2006/relationships/image" Target="../media/image382.png"/><Relationship Id="rId208" Type="http://schemas.openxmlformats.org/officeDocument/2006/relationships/image" Target="../media/image389.png"/><Relationship Id="rId415" Type="http://schemas.openxmlformats.org/officeDocument/2006/relationships/customXml" Target="../ink/ink499.xml"/><Relationship Id="rId457" Type="http://schemas.openxmlformats.org/officeDocument/2006/relationships/customXml" Target="../ink/ink520.xml"/><Relationship Id="rId261" Type="http://schemas.openxmlformats.org/officeDocument/2006/relationships/customXml" Target="../ink/ink422.xml"/><Relationship Id="rId499" Type="http://schemas.openxmlformats.org/officeDocument/2006/relationships/customXml" Target="../ink/ink541.xml"/><Relationship Id="rId14" Type="http://schemas.openxmlformats.org/officeDocument/2006/relationships/customXml" Target="../ink/ink298.xml"/><Relationship Id="rId56" Type="http://schemas.openxmlformats.org/officeDocument/2006/relationships/customXml" Target="../ink/ink319.xml"/><Relationship Id="rId317" Type="http://schemas.openxmlformats.org/officeDocument/2006/relationships/customXml" Target="../ink/ink450.xml"/><Relationship Id="rId359" Type="http://schemas.openxmlformats.org/officeDocument/2006/relationships/customXml" Target="../ink/ink471.xml"/><Relationship Id="rId98" Type="http://schemas.openxmlformats.org/officeDocument/2006/relationships/customXml" Target="../ink/ink340.xml"/><Relationship Id="rId121" Type="http://schemas.openxmlformats.org/officeDocument/2006/relationships/image" Target="../media/image347.png"/><Relationship Id="rId163" Type="http://schemas.openxmlformats.org/officeDocument/2006/relationships/image" Target="../media/image367.png"/><Relationship Id="rId219" Type="http://schemas.openxmlformats.org/officeDocument/2006/relationships/customXml" Target="../ink/ink401.xml"/><Relationship Id="rId370" Type="http://schemas.openxmlformats.org/officeDocument/2006/relationships/image" Target="../media/image470.png"/><Relationship Id="rId426" Type="http://schemas.openxmlformats.org/officeDocument/2006/relationships/image" Target="../media/image498.png"/><Relationship Id="rId230" Type="http://schemas.openxmlformats.org/officeDocument/2006/relationships/image" Target="../media/image400.png"/><Relationship Id="rId468" Type="http://schemas.openxmlformats.org/officeDocument/2006/relationships/image" Target="../media/image519.png"/><Relationship Id="rId25" Type="http://schemas.openxmlformats.org/officeDocument/2006/relationships/image" Target="../media/image300.png"/><Relationship Id="rId67" Type="http://schemas.openxmlformats.org/officeDocument/2006/relationships/image" Target="../media/image320.png"/><Relationship Id="rId272" Type="http://schemas.openxmlformats.org/officeDocument/2006/relationships/image" Target="../media/image421.png"/><Relationship Id="rId328" Type="http://schemas.openxmlformats.org/officeDocument/2006/relationships/image" Target="../media/image449.png"/><Relationship Id="rId132" Type="http://schemas.openxmlformats.org/officeDocument/2006/relationships/customXml" Target="../ink/ink357.xml"/><Relationship Id="rId174" Type="http://schemas.openxmlformats.org/officeDocument/2006/relationships/customXml" Target="../ink/ink378.xml"/><Relationship Id="rId381" Type="http://schemas.openxmlformats.org/officeDocument/2006/relationships/customXml" Target="../ink/ink482.xml"/><Relationship Id="rId241" Type="http://schemas.openxmlformats.org/officeDocument/2006/relationships/customXml" Target="../ink/ink412.xml"/><Relationship Id="rId437" Type="http://schemas.openxmlformats.org/officeDocument/2006/relationships/customXml" Target="../ink/ink510.xml"/><Relationship Id="rId479" Type="http://schemas.openxmlformats.org/officeDocument/2006/relationships/customXml" Target="../ink/ink531.xml"/><Relationship Id="rId36" Type="http://schemas.openxmlformats.org/officeDocument/2006/relationships/customXml" Target="../ink/ink309.xml"/><Relationship Id="rId283" Type="http://schemas.openxmlformats.org/officeDocument/2006/relationships/customXml" Target="../ink/ink433.xml"/><Relationship Id="rId339" Type="http://schemas.openxmlformats.org/officeDocument/2006/relationships/customXml" Target="../ink/ink461.xml"/><Relationship Id="rId490" Type="http://schemas.openxmlformats.org/officeDocument/2006/relationships/image" Target="../media/image530.png"/><Relationship Id="rId504" Type="http://schemas.openxmlformats.org/officeDocument/2006/relationships/image" Target="../media/image537.png"/><Relationship Id="rId78" Type="http://schemas.openxmlformats.org/officeDocument/2006/relationships/customXml" Target="../ink/ink330.xml"/><Relationship Id="rId101" Type="http://schemas.openxmlformats.org/officeDocument/2006/relationships/image" Target="../media/image337.png"/><Relationship Id="rId143" Type="http://schemas.openxmlformats.org/officeDocument/2006/relationships/image" Target="../media/image358.png"/><Relationship Id="rId185" Type="http://schemas.openxmlformats.org/officeDocument/2006/relationships/image" Target="../media/image378.png"/><Relationship Id="rId350" Type="http://schemas.openxmlformats.org/officeDocument/2006/relationships/image" Target="../media/image460.png"/><Relationship Id="rId406" Type="http://schemas.openxmlformats.org/officeDocument/2006/relationships/image" Target="../media/image488.png"/><Relationship Id="rId9" Type="http://schemas.openxmlformats.org/officeDocument/2006/relationships/image" Target="../media/image292.png"/><Relationship Id="rId210" Type="http://schemas.openxmlformats.org/officeDocument/2006/relationships/image" Target="../media/image390.png"/><Relationship Id="rId392" Type="http://schemas.openxmlformats.org/officeDocument/2006/relationships/image" Target="../media/image481.png"/><Relationship Id="rId448" Type="http://schemas.openxmlformats.org/officeDocument/2006/relationships/image" Target="../media/image509.png"/><Relationship Id="rId252" Type="http://schemas.openxmlformats.org/officeDocument/2006/relationships/image" Target="../media/image411.png"/><Relationship Id="rId294" Type="http://schemas.openxmlformats.org/officeDocument/2006/relationships/image" Target="../media/image432.png"/><Relationship Id="rId308" Type="http://schemas.openxmlformats.org/officeDocument/2006/relationships/image" Target="../media/image439.png"/><Relationship Id="rId515" Type="http://schemas.openxmlformats.org/officeDocument/2006/relationships/customXml" Target="../ink/ink549.xml"/><Relationship Id="rId47" Type="http://schemas.openxmlformats.org/officeDocument/2006/relationships/image" Target="../media/image311.png"/><Relationship Id="rId89" Type="http://schemas.openxmlformats.org/officeDocument/2006/relationships/image" Target="../media/image331.png"/><Relationship Id="rId112" Type="http://schemas.openxmlformats.org/officeDocument/2006/relationships/customXml" Target="../ink/ink347.xml"/><Relationship Id="rId154" Type="http://schemas.openxmlformats.org/officeDocument/2006/relationships/customXml" Target="../ink/ink368.xml"/><Relationship Id="rId361" Type="http://schemas.openxmlformats.org/officeDocument/2006/relationships/customXml" Target="../ink/ink472.xml"/><Relationship Id="rId196" Type="http://schemas.openxmlformats.org/officeDocument/2006/relationships/image" Target="../media/image383.png"/><Relationship Id="rId417" Type="http://schemas.openxmlformats.org/officeDocument/2006/relationships/customXml" Target="../ink/ink500.xml"/><Relationship Id="rId459" Type="http://schemas.openxmlformats.org/officeDocument/2006/relationships/customXml" Target="../ink/ink521.xml"/><Relationship Id="rId16" Type="http://schemas.openxmlformats.org/officeDocument/2006/relationships/customXml" Target="../ink/ink299.xml"/><Relationship Id="rId221" Type="http://schemas.openxmlformats.org/officeDocument/2006/relationships/customXml" Target="../ink/ink402.xml"/><Relationship Id="rId263" Type="http://schemas.openxmlformats.org/officeDocument/2006/relationships/customXml" Target="../ink/ink423.xml"/><Relationship Id="rId319" Type="http://schemas.openxmlformats.org/officeDocument/2006/relationships/customXml" Target="../ink/ink451.xml"/><Relationship Id="rId470" Type="http://schemas.openxmlformats.org/officeDocument/2006/relationships/image" Target="../media/image520.png"/><Relationship Id="rId58" Type="http://schemas.openxmlformats.org/officeDocument/2006/relationships/customXml" Target="../ink/ink320.xml"/><Relationship Id="rId123" Type="http://schemas.openxmlformats.org/officeDocument/2006/relationships/image" Target="../media/image348.png"/><Relationship Id="rId330" Type="http://schemas.openxmlformats.org/officeDocument/2006/relationships/image" Target="../media/image450.png"/><Relationship Id="rId165" Type="http://schemas.openxmlformats.org/officeDocument/2006/relationships/image" Target="../media/image368.png"/><Relationship Id="rId372" Type="http://schemas.openxmlformats.org/officeDocument/2006/relationships/image" Target="../media/image471.png"/><Relationship Id="rId428" Type="http://schemas.openxmlformats.org/officeDocument/2006/relationships/image" Target="../media/image499.png"/><Relationship Id="rId232" Type="http://schemas.openxmlformats.org/officeDocument/2006/relationships/image" Target="../media/image401.png"/><Relationship Id="rId274" Type="http://schemas.openxmlformats.org/officeDocument/2006/relationships/image" Target="../media/image422.png"/><Relationship Id="rId481" Type="http://schemas.openxmlformats.org/officeDocument/2006/relationships/customXml" Target="../ink/ink532.xml"/><Relationship Id="rId27" Type="http://schemas.openxmlformats.org/officeDocument/2006/relationships/image" Target="../media/image301.png"/><Relationship Id="rId69" Type="http://schemas.openxmlformats.org/officeDocument/2006/relationships/image" Target="../media/image321.png"/><Relationship Id="rId134" Type="http://schemas.openxmlformats.org/officeDocument/2006/relationships/customXml" Target="../ink/ink358.xml"/><Relationship Id="rId80" Type="http://schemas.openxmlformats.org/officeDocument/2006/relationships/customXml" Target="../ink/ink331.xml"/><Relationship Id="rId176" Type="http://schemas.openxmlformats.org/officeDocument/2006/relationships/customXml" Target="../ink/ink379.xml"/><Relationship Id="rId341" Type="http://schemas.openxmlformats.org/officeDocument/2006/relationships/customXml" Target="../ink/ink462.xml"/><Relationship Id="rId383" Type="http://schemas.openxmlformats.org/officeDocument/2006/relationships/customXml" Target="../ink/ink483.xml"/><Relationship Id="rId439" Type="http://schemas.openxmlformats.org/officeDocument/2006/relationships/customXml" Target="../ink/ink511.xml"/><Relationship Id="rId201" Type="http://schemas.openxmlformats.org/officeDocument/2006/relationships/customXml" Target="../ink/ink392.xml"/><Relationship Id="rId243" Type="http://schemas.openxmlformats.org/officeDocument/2006/relationships/customXml" Target="../ink/ink413.xml"/><Relationship Id="rId285" Type="http://schemas.openxmlformats.org/officeDocument/2006/relationships/customXml" Target="../ink/ink434.xml"/><Relationship Id="rId450" Type="http://schemas.openxmlformats.org/officeDocument/2006/relationships/image" Target="../media/image510.png"/><Relationship Id="rId506" Type="http://schemas.openxmlformats.org/officeDocument/2006/relationships/image" Target="../media/image538.png"/><Relationship Id="rId38" Type="http://schemas.openxmlformats.org/officeDocument/2006/relationships/customXml" Target="../ink/ink310.xml"/><Relationship Id="rId103" Type="http://schemas.openxmlformats.org/officeDocument/2006/relationships/image" Target="../media/image338.png"/><Relationship Id="rId310" Type="http://schemas.openxmlformats.org/officeDocument/2006/relationships/image" Target="../media/image440.png"/><Relationship Id="rId492" Type="http://schemas.openxmlformats.org/officeDocument/2006/relationships/image" Target="../media/image531.png"/><Relationship Id="rId91" Type="http://schemas.openxmlformats.org/officeDocument/2006/relationships/image" Target="../media/image332.png"/><Relationship Id="rId145" Type="http://schemas.openxmlformats.org/officeDocument/2006/relationships/image" Target="../media/image359.png"/><Relationship Id="rId187" Type="http://schemas.openxmlformats.org/officeDocument/2006/relationships/image" Target="../media/image379.png"/><Relationship Id="rId352" Type="http://schemas.openxmlformats.org/officeDocument/2006/relationships/image" Target="../media/image461.png"/><Relationship Id="rId394" Type="http://schemas.openxmlformats.org/officeDocument/2006/relationships/image" Target="../media/image482.png"/><Relationship Id="rId408" Type="http://schemas.openxmlformats.org/officeDocument/2006/relationships/image" Target="../media/image489.png"/><Relationship Id="rId212" Type="http://schemas.openxmlformats.org/officeDocument/2006/relationships/image" Target="../media/image391.png"/><Relationship Id="rId254" Type="http://schemas.openxmlformats.org/officeDocument/2006/relationships/image" Target="../media/image412.png"/><Relationship Id="rId49" Type="http://schemas.openxmlformats.org/officeDocument/2006/relationships/image" Target="../media/image312.png"/><Relationship Id="rId114" Type="http://schemas.openxmlformats.org/officeDocument/2006/relationships/customXml" Target="../ink/ink348.xml"/><Relationship Id="rId296" Type="http://schemas.openxmlformats.org/officeDocument/2006/relationships/image" Target="../media/image433.png"/><Relationship Id="rId461" Type="http://schemas.openxmlformats.org/officeDocument/2006/relationships/customXml" Target="../ink/ink522.xml"/><Relationship Id="rId60" Type="http://schemas.openxmlformats.org/officeDocument/2006/relationships/customXml" Target="../ink/ink321.xml"/><Relationship Id="rId156" Type="http://schemas.openxmlformats.org/officeDocument/2006/relationships/customXml" Target="../ink/ink369.xml"/><Relationship Id="rId198" Type="http://schemas.openxmlformats.org/officeDocument/2006/relationships/image" Target="../media/image384.png"/><Relationship Id="rId321" Type="http://schemas.openxmlformats.org/officeDocument/2006/relationships/customXml" Target="../ink/ink452.xml"/><Relationship Id="rId363" Type="http://schemas.openxmlformats.org/officeDocument/2006/relationships/customXml" Target="../ink/ink473.xml"/><Relationship Id="rId419" Type="http://schemas.openxmlformats.org/officeDocument/2006/relationships/customXml" Target="../ink/ink501.xml"/><Relationship Id="rId223" Type="http://schemas.openxmlformats.org/officeDocument/2006/relationships/customXml" Target="../ink/ink403.xml"/><Relationship Id="rId430" Type="http://schemas.openxmlformats.org/officeDocument/2006/relationships/image" Target="../media/image500.png"/><Relationship Id="rId18" Type="http://schemas.openxmlformats.org/officeDocument/2006/relationships/customXml" Target="../ink/ink300.xml"/><Relationship Id="rId265" Type="http://schemas.openxmlformats.org/officeDocument/2006/relationships/customXml" Target="../ink/ink424.xml"/><Relationship Id="rId472" Type="http://schemas.openxmlformats.org/officeDocument/2006/relationships/image" Target="../media/image521.png"/><Relationship Id="rId125" Type="http://schemas.openxmlformats.org/officeDocument/2006/relationships/image" Target="../media/image349.png"/><Relationship Id="rId167" Type="http://schemas.openxmlformats.org/officeDocument/2006/relationships/image" Target="../media/image369.png"/><Relationship Id="rId332" Type="http://schemas.openxmlformats.org/officeDocument/2006/relationships/image" Target="../media/image451.png"/><Relationship Id="rId374" Type="http://schemas.openxmlformats.org/officeDocument/2006/relationships/image" Target="../media/image472.png"/><Relationship Id="rId71" Type="http://schemas.openxmlformats.org/officeDocument/2006/relationships/image" Target="../media/image322.png"/><Relationship Id="rId234" Type="http://schemas.openxmlformats.org/officeDocument/2006/relationships/image" Target="../media/image402.png"/><Relationship Id="rId2" Type="http://schemas.openxmlformats.org/officeDocument/2006/relationships/customXml" Target="../ink/ink292.xml"/><Relationship Id="rId29" Type="http://schemas.openxmlformats.org/officeDocument/2006/relationships/image" Target="../media/image302.png"/><Relationship Id="rId276" Type="http://schemas.openxmlformats.org/officeDocument/2006/relationships/image" Target="../media/image423.png"/><Relationship Id="rId441" Type="http://schemas.openxmlformats.org/officeDocument/2006/relationships/customXml" Target="../ink/ink512.xml"/><Relationship Id="rId483" Type="http://schemas.openxmlformats.org/officeDocument/2006/relationships/customXml" Target="../ink/ink533.xml"/><Relationship Id="rId40" Type="http://schemas.openxmlformats.org/officeDocument/2006/relationships/customXml" Target="../ink/ink311.xml"/><Relationship Id="rId136" Type="http://schemas.openxmlformats.org/officeDocument/2006/relationships/customXml" Target="../ink/ink359.xml"/><Relationship Id="rId178" Type="http://schemas.openxmlformats.org/officeDocument/2006/relationships/customXml" Target="../ink/ink380.xml"/><Relationship Id="rId301" Type="http://schemas.openxmlformats.org/officeDocument/2006/relationships/customXml" Target="../ink/ink442.xml"/><Relationship Id="rId343" Type="http://schemas.openxmlformats.org/officeDocument/2006/relationships/customXml" Target="../ink/ink463.xml"/><Relationship Id="rId82" Type="http://schemas.openxmlformats.org/officeDocument/2006/relationships/customXml" Target="../ink/ink332.xml"/><Relationship Id="rId203" Type="http://schemas.openxmlformats.org/officeDocument/2006/relationships/customXml" Target="../ink/ink393.xml"/><Relationship Id="rId385" Type="http://schemas.openxmlformats.org/officeDocument/2006/relationships/customXml" Target="../ink/ink484.xml"/><Relationship Id="rId245" Type="http://schemas.openxmlformats.org/officeDocument/2006/relationships/customXml" Target="../ink/ink414.xml"/><Relationship Id="rId287" Type="http://schemas.openxmlformats.org/officeDocument/2006/relationships/customXml" Target="../ink/ink435.xml"/><Relationship Id="rId410" Type="http://schemas.openxmlformats.org/officeDocument/2006/relationships/image" Target="../media/image490.png"/><Relationship Id="rId452" Type="http://schemas.openxmlformats.org/officeDocument/2006/relationships/image" Target="../media/image511.png"/><Relationship Id="rId494" Type="http://schemas.openxmlformats.org/officeDocument/2006/relationships/image" Target="../media/image532.png"/><Relationship Id="rId508" Type="http://schemas.openxmlformats.org/officeDocument/2006/relationships/image" Target="../media/image539.png"/><Relationship Id="rId105" Type="http://schemas.openxmlformats.org/officeDocument/2006/relationships/image" Target="../media/image339.png"/><Relationship Id="rId147" Type="http://schemas.openxmlformats.org/officeDocument/2006/relationships/image" Target="../media/image360.png"/><Relationship Id="rId312" Type="http://schemas.openxmlformats.org/officeDocument/2006/relationships/image" Target="../media/image441.png"/><Relationship Id="rId354" Type="http://schemas.openxmlformats.org/officeDocument/2006/relationships/image" Target="../media/image462.png"/><Relationship Id="rId51" Type="http://schemas.openxmlformats.org/officeDocument/2006/relationships/image" Target="../media/image313.png"/><Relationship Id="rId93" Type="http://schemas.openxmlformats.org/officeDocument/2006/relationships/image" Target="../media/image333.png"/><Relationship Id="rId189" Type="http://schemas.openxmlformats.org/officeDocument/2006/relationships/image" Target="../media/image380.png"/><Relationship Id="rId396" Type="http://schemas.openxmlformats.org/officeDocument/2006/relationships/image" Target="../media/image483.png"/><Relationship Id="rId214" Type="http://schemas.openxmlformats.org/officeDocument/2006/relationships/image" Target="../media/image392.png"/><Relationship Id="rId256" Type="http://schemas.openxmlformats.org/officeDocument/2006/relationships/image" Target="../media/image413.png"/><Relationship Id="rId298" Type="http://schemas.openxmlformats.org/officeDocument/2006/relationships/image" Target="../media/image434.png"/><Relationship Id="rId421" Type="http://schemas.openxmlformats.org/officeDocument/2006/relationships/customXml" Target="../ink/ink502.xml"/><Relationship Id="rId463" Type="http://schemas.openxmlformats.org/officeDocument/2006/relationships/customXml" Target="../ink/ink523.xml"/><Relationship Id="rId116" Type="http://schemas.openxmlformats.org/officeDocument/2006/relationships/customXml" Target="../ink/ink349.xml"/><Relationship Id="rId158" Type="http://schemas.openxmlformats.org/officeDocument/2006/relationships/customXml" Target="../ink/ink370.xml"/><Relationship Id="rId323" Type="http://schemas.openxmlformats.org/officeDocument/2006/relationships/customXml" Target="../ink/ink453.xml"/><Relationship Id="rId20" Type="http://schemas.openxmlformats.org/officeDocument/2006/relationships/customXml" Target="../ink/ink301.xml"/><Relationship Id="rId62" Type="http://schemas.openxmlformats.org/officeDocument/2006/relationships/customXml" Target="../ink/ink322.xml"/><Relationship Id="rId365" Type="http://schemas.openxmlformats.org/officeDocument/2006/relationships/customXml" Target="../ink/ink474.xml"/><Relationship Id="rId225" Type="http://schemas.openxmlformats.org/officeDocument/2006/relationships/customXml" Target="../ink/ink404.xml"/><Relationship Id="rId267" Type="http://schemas.openxmlformats.org/officeDocument/2006/relationships/customXml" Target="../ink/ink425.xml"/><Relationship Id="rId432" Type="http://schemas.openxmlformats.org/officeDocument/2006/relationships/image" Target="../media/image501.png"/><Relationship Id="rId474" Type="http://schemas.openxmlformats.org/officeDocument/2006/relationships/image" Target="../media/image522.png"/><Relationship Id="rId127" Type="http://schemas.openxmlformats.org/officeDocument/2006/relationships/image" Target="../media/image350.png"/><Relationship Id="rId31" Type="http://schemas.openxmlformats.org/officeDocument/2006/relationships/image" Target="../media/image303.png"/><Relationship Id="rId73" Type="http://schemas.openxmlformats.org/officeDocument/2006/relationships/image" Target="../media/image323.png"/><Relationship Id="rId169" Type="http://schemas.openxmlformats.org/officeDocument/2006/relationships/image" Target="../media/image370.png"/><Relationship Id="rId334" Type="http://schemas.openxmlformats.org/officeDocument/2006/relationships/image" Target="../media/image452.png"/><Relationship Id="rId376" Type="http://schemas.openxmlformats.org/officeDocument/2006/relationships/image" Target="../media/image473.png"/><Relationship Id="rId4" Type="http://schemas.openxmlformats.org/officeDocument/2006/relationships/customXml" Target="../ink/ink293.xml"/><Relationship Id="rId180" Type="http://schemas.openxmlformats.org/officeDocument/2006/relationships/customXml" Target="../ink/ink381.xml"/><Relationship Id="rId236" Type="http://schemas.openxmlformats.org/officeDocument/2006/relationships/image" Target="../media/image403.png"/><Relationship Id="rId278" Type="http://schemas.openxmlformats.org/officeDocument/2006/relationships/image" Target="../media/image424.png"/><Relationship Id="rId401" Type="http://schemas.openxmlformats.org/officeDocument/2006/relationships/customXml" Target="../ink/ink492.xml"/><Relationship Id="rId443" Type="http://schemas.openxmlformats.org/officeDocument/2006/relationships/customXml" Target="../ink/ink513.xml"/><Relationship Id="rId303" Type="http://schemas.openxmlformats.org/officeDocument/2006/relationships/customXml" Target="../ink/ink443.xml"/><Relationship Id="rId485" Type="http://schemas.openxmlformats.org/officeDocument/2006/relationships/customXml" Target="../ink/ink534.xml"/><Relationship Id="rId42" Type="http://schemas.openxmlformats.org/officeDocument/2006/relationships/customXml" Target="../ink/ink312.xml"/><Relationship Id="rId84" Type="http://schemas.openxmlformats.org/officeDocument/2006/relationships/customXml" Target="../ink/ink333.xml"/><Relationship Id="rId138" Type="http://schemas.openxmlformats.org/officeDocument/2006/relationships/customXml" Target="../ink/ink360.xml"/><Relationship Id="rId345" Type="http://schemas.openxmlformats.org/officeDocument/2006/relationships/customXml" Target="../ink/ink464.xml"/><Relationship Id="rId387" Type="http://schemas.openxmlformats.org/officeDocument/2006/relationships/customXml" Target="../ink/ink485.xml"/><Relationship Id="rId510" Type="http://schemas.openxmlformats.org/officeDocument/2006/relationships/image" Target="../media/image540.png"/><Relationship Id="rId191" Type="http://schemas.openxmlformats.org/officeDocument/2006/relationships/image" Target="../media/image381.png"/><Relationship Id="rId205" Type="http://schemas.openxmlformats.org/officeDocument/2006/relationships/customXml" Target="../ink/ink394.xml"/><Relationship Id="rId247" Type="http://schemas.openxmlformats.org/officeDocument/2006/relationships/customXml" Target="../ink/ink415.xml"/><Relationship Id="rId412" Type="http://schemas.openxmlformats.org/officeDocument/2006/relationships/image" Target="../media/image491.png"/><Relationship Id="rId107" Type="http://schemas.openxmlformats.org/officeDocument/2006/relationships/image" Target="../media/image340.png"/><Relationship Id="rId289" Type="http://schemas.openxmlformats.org/officeDocument/2006/relationships/customXml" Target="../ink/ink436.xml"/><Relationship Id="rId454" Type="http://schemas.openxmlformats.org/officeDocument/2006/relationships/image" Target="../media/image512.png"/><Relationship Id="rId496" Type="http://schemas.openxmlformats.org/officeDocument/2006/relationships/image" Target="../media/image533.png"/><Relationship Id="rId11" Type="http://schemas.openxmlformats.org/officeDocument/2006/relationships/image" Target="../media/image293.png"/><Relationship Id="rId53" Type="http://schemas.openxmlformats.org/officeDocument/2006/relationships/image" Target="../media/image314.png"/><Relationship Id="rId149" Type="http://schemas.openxmlformats.org/officeDocument/2006/relationships/image" Target="../media/image361.png"/><Relationship Id="rId314" Type="http://schemas.openxmlformats.org/officeDocument/2006/relationships/image" Target="../media/image442.png"/><Relationship Id="rId356" Type="http://schemas.openxmlformats.org/officeDocument/2006/relationships/image" Target="../media/image463.png"/><Relationship Id="rId398" Type="http://schemas.openxmlformats.org/officeDocument/2006/relationships/image" Target="../media/image484.png"/><Relationship Id="rId95" Type="http://schemas.openxmlformats.org/officeDocument/2006/relationships/image" Target="../media/image334.png"/><Relationship Id="rId160" Type="http://schemas.openxmlformats.org/officeDocument/2006/relationships/customXml" Target="../ink/ink371.xml"/><Relationship Id="rId216" Type="http://schemas.openxmlformats.org/officeDocument/2006/relationships/image" Target="../media/image393.png"/><Relationship Id="rId423" Type="http://schemas.openxmlformats.org/officeDocument/2006/relationships/customXml" Target="../ink/ink503.xml"/><Relationship Id="rId258" Type="http://schemas.openxmlformats.org/officeDocument/2006/relationships/image" Target="../media/image414.png"/><Relationship Id="rId465" Type="http://schemas.openxmlformats.org/officeDocument/2006/relationships/customXml" Target="../ink/ink524.xml"/><Relationship Id="rId22" Type="http://schemas.openxmlformats.org/officeDocument/2006/relationships/customXml" Target="../ink/ink302.xml"/><Relationship Id="rId64" Type="http://schemas.openxmlformats.org/officeDocument/2006/relationships/customXml" Target="../ink/ink323.xml"/><Relationship Id="rId118" Type="http://schemas.openxmlformats.org/officeDocument/2006/relationships/customXml" Target="../ink/ink350.xml"/><Relationship Id="rId325" Type="http://schemas.openxmlformats.org/officeDocument/2006/relationships/customXml" Target="../ink/ink454.xml"/><Relationship Id="rId367" Type="http://schemas.openxmlformats.org/officeDocument/2006/relationships/customXml" Target="../ink/ink475.xml"/><Relationship Id="rId171" Type="http://schemas.openxmlformats.org/officeDocument/2006/relationships/image" Target="../media/image371.png"/><Relationship Id="rId227" Type="http://schemas.openxmlformats.org/officeDocument/2006/relationships/customXml" Target="../ink/ink405.xml"/><Relationship Id="rId269" Type="http://schemas.openxmlformats.org/officeDocument/2006/relationships/customXml" Target="../ink/ink426.xml"/><Relationship Id="rId434" Type="http://schemas.openxmlformats.org/officeDocument/2006/relationships/image" Target="../media/image502.png"/><Relationship Id="rId476" Type="http://schemas.openxmlformats.org/officeDocument/2006/relationships/image" Target="../media/image523.png"/><Relationship Id="rId33" Type="http://schemas.openxmlformats.org/officeDocument/2006/relationships/image" Target="../media/image304.png"/><Relationship Id="rId129" Type="http://schemas.openxmlformats.org/officeDocument/2006/relationships/image" Target="../media/image351.png"/><Relationship Id="rId280" Type="http://schemas.openxmlformats.org/officeDocument/2006/relationships/image" Target="../media/image425.png"/><Relationship Id="rId336" Type="http://schemas.openxmlformats.org/officeDocument/2006/relationships/image" Target="../media/image453.png"/><Relationship Id="rId501" Type="http://schemas.openxmlformats.org/officeDocument/2006/relationships/customXml" Target="../ink/ink542.xml"/><Relationship Id="rId75" Type="http://schemas.openxmlformats.org/officeDocument/2006/relationships/image" Target="../media/image324.png"/><Relationship Id="rId140" Type="http://schemas.openxmlformats.org/officeDocument/2006/relationships/customXml" Target="../ink/ink361.xml"/><Relationship Id="rId182" Type="http://schemas.openxmlformats.org/officeDocument/2006/relationships/customXml" Target="../ink/ink382.xml"/><Relationship Id="rId378" Type="http://schemas.openxmlformats.org/officeDocument/2006/relationships/image" Target="../media/image474.png"/><Relationship Id="rId403" Type="http://schemas.openxmlformats.org/officeDocument/2006/relationships/customXml" Target="../ink/ink493.xml"/><Relationship Id="rId6" Type="http://schemas.openxmlformats.org/officeDocument/2006/relationships/customXml" Target="../ink/ink294.xml"/><Relationship Id="rId238" Type="http://schemas.openxmlformats.org/officeDocument/2006/relationships/image" Target="../media/image404.png"/><Relationship Id="rId445" Type="http://schemas.openxmlformats.org/officeDocument/2006/relationships/customXml" Target="../ink/ink514.xml"/><Relationship Id="rId487" Type="http://schemas.openxmlformats.org/officeDocument/2006/relationships/customXml" Target="../ink/ink535.xml"/><Relationship Id="rId291" Type="http://schemas.openxmlformats.org/officeDocument/2006/relationships/customXml" Target="../ink/ink437.xml"/><Relationship Id="rId305" Type="http://schemas.openxmlformats.org/officeDocument/2006/relationships/customXml" Target="../ink/ink444.xml"/><Relationship Id="rId347" Type="http://schemas.openxmlformats.org/officeDocument/2006/relationships/customXml" Target="../ink/ink465.xml"/><Relationship Id="rId512" Type="http://schemas.openxmlformats.org/officeDocument/2006/relationships/image" Target="../media/image541.png"/><Relationship Id="rId44" Type="http://schemas.openxmlformats.org/officeDocument/2006/relationships/customXml" Target="../ink/ink313.xml"/><Relationship Id="rId86" Type="http://schemas.openxmlformats.org/officeDocument/2006/relationships/customXml" Target="../ink/ink334.xml"/><Relationship Id="rId151" Type="http://schemas.openxmlformats.org/officeDocument/2006/relationships/image" Target="../media/image362.png"/><Relationship Id="rId389" Type="http://schemas.openxmlformats.org/officeDocument/2006/relationships/customXml" Target="../ink/ink486.xml"/><Relationship Id="rId193" Type="http://schemas.openxmlformats.org/officeDocument/2006/relationships/customXml" Target="../ink/ink388.xml"/><Relationship Id="rId207" Type="http://schemas.openxmlformats.org/officeDocument/2006/relationships/customXml" Target="../ink/ink395.xml"/><Relationship Id="rId249" Type="http://schemas.openxmlformats.org/officeDocument/2006/relationships/customXml" Target="../ink/ink416.xml"/><Relationship Id="rId414" Type="http://schemas.openxmlformats.org/officeDocument/2006/relationships/image" Target="../media/image492.png"/><Relationship Id="rId456" Type="http://schemas.openxmlformats.org/officeDocument/2006/relationships/image" Target="../media/image513.png"/><Relationship Id="rId498" Type="http://schemas.openxmlformats.org/officeDocument/2006/relationships/image" Target="../media/image534.png"/><Relationship Id="rId13" Type="http://schemas.openxmlformats.org/officeDocument/2006/relationships/image" Target="../media/image294.png"/><Relationship Id="rId109" Type="http://schemas.openxmlformats.org/officeDocument/2006/relationships/image" Target="../media/image341.png"/><Relationship Id="rId260" Type="http://schemas.openxmlformats.org/officeDocument/2006/relationships/image" Target="../media/image415.png"/><Relationship Id="rId316" Type="http://schemas.openxmlformats.org/officeDocument/2006/relationships/image" Target="../media/image443.png"/><Relationship Id="rId55" Type="http://schemas.openxmlformats.org/officeDocument/2006/relationships/image" Target="../media/image315.png"/><Relationship Id="rId97" Type="http://schemas.openxmlformats.org/officeDocument/2006/relationships/image" Target="../media/image335.png"/><Relationship Id="rId120" Type="http://schemas.openxmlformats.org/officeDocument/2006/relationships/customXml" Target="../ink/ink351.xml"/><Relationship Id="rId358" Type="http://schemas.openxmlformats.org/officeDocument/2006/relationships/image" Target="../media/image464.png"/><Relationship Id="rId162" Type="http://schemas.openxmlformats.org/officeDocument/2006/relationships/customXml" Target="../ink/ink372.xml"/><Relationship Id="rId218" Type="http://schemas.openxmlformats.org/officeDocument/2006/relationships/image" Target="../media/image394.png"/><Relationship Id="rId425" Type="http://schemas.openxmlformats.org/officeDocument/2006/relationships/customXml" Target="../ink/ink504.xml"/><Relationship Id="rId467" Type="http://schemas.openxmlformats.org/officeDocument/2006/relationships/customXml" Target="../ink/ink525.xml"/><Relationship Id="rId271" Type="http://schemas.openxmlformats.org/officeDocument/2006/relationships/customXml" Target="../ink/ink427.xml"/><Relationship Id="rId24" Type="http://schemas.openxmlformats.org/officeDocument/2006/relationships/customXml" Target="../ink/ink303.xml"/><Relationship Id="rId66" Type="http://schemas.openxmlformats.org/officeDocument/2006/relationships/customXml" Target="../ink/ink324.xml"/><Relationship Id="rId131" Type="http://schemas.openxmlformats.org/officeDocument/2006/relationships/image" Target="../media/image352.png"/><Relationship Id="rId327" Type="http://schemas.openxmlformats.org/officeDocument/2006/relationships/customXml" Target="../ink/ink455.xml"/><Relationship Id="rId369" Type="http://schemas.openxmlformats.org/officeDocument/2006/relationships/customXml" Target="../ink/ink476.xml"/><Relationship Id="rId173" Type="http://schemas.openxmlformats.org/officeDocument/2006/relationships/image" Target="../media/image372.png"/><Relationship Id="rId229" Type="http://schemas.openxmlformats.org/officeDocument/2006/relationships/customXml" Target="../ink/ink406.xml"/><Relationship Id="rId380" Type="http://schemas.openxmlformats.org/officeDocument/2006/relationships/image" Target="../media/image475.png"/><Relationship Id="rId436" Type="http://schemas.openxmlformats.org/officeDocument/2006/relationships/image" Target="../media/image503.png"/><Relationship Id="rId240" Type="http://schemas.openxmlformats.org/officeDocument/2006/relationships/image" Target="../media/image405.png"/><Relationship Id="rId478" Type="http://schemas.openxmlformats.org/officeDocument/2006/relationships/image" Target="../media/image524.png"/><Relationship Id="rId35" Type="http://schemas.openxmlformats.org/officeDocument/2006/relationships/image" Target="../media/image305.png"/><Relationship Id="rId77" Type="http://schemas.openxmlformats.org/officeDocument/2006/relationships/image" Target="../media/image325.png"/><Relationship Id="rId100" Type="http://schemas.openxmlformats.org/officeDocument/2006/relationships/customXml" Target="../ink/ink341.xml"/><Relationship Id="rId282" Type="http://schemas.openxmlformats.org/officeDocument/2006/relationships/image" Target="../media/image426.png"/><Relationship Id="rId338" Type="http://schemas.openxmlformats.org/officeDocument/2006/relationships/image" Target="../media/image454.png"/><Relationship Id="rId503" Type="http://schemas.openxmlformats.org/officeDocument/2006/relationships/customXml" Target="../ink/ink543.xml"/><Relationship Id="rId8" Type="http://schemas.openxmlformats.org/officeDocument/2006/relationships/customXml" Target="../ink/ink295.xml"/><Relationship Id="rId142" Type="http://schemas.openxmlformats.org/officeDocument/2006/relationships/customXml" Target="../ink/ink362.xml"/><Relationship Id="rId184" Type="http://schemas.openxmlformats.org/officeDocument/2006/relationships/customXml" Target="../ink/ink383.xml"/><Relationship Id="rId391" Type="http://schemas.openxmlformats.org/officeDocument/2006/relationships/customXml" Target="../ink/ink487.xml"/><Relationship Id="rId405" Type="http://schemas.openxmlformats.org/officeDocument/2006/relationships/customXml" Target="../ink/ink494.xml"/><Relationship Id="rId447" Type="http://schemas.openxmlformats.org/officeDocument/2006/relationships/customXml" Target="../ink/ink515.xml"/><Relationship Id="rId251" Type="http://schemas.openxmlformats.org/officeDocument/2006/relationships/customXml" Target="../ink/ink417.xml"/><Relationship Id="rId489" Type="http://schemas.openxmlformats.org/officeDocument/2006/relationships/customXml" Target="../ink/ink536.xml"/><Relationship Id="rId46" Type="http://schemas.openxmlformats.org/officeDocument/2006/relationships/customXml" Target="../ink/ink314.xml"/><Relationship Id="rId293" Type="http://schemas.openxmlformats.org/officeDocument/2006/relationships/customXml" Target="../ink/ink438.xml"/><Relationship Id="rId307" Type="http://schemas.openxmlformats.org/officeDocument/2006/relationships/customXml" Target="../ink/ink445.xml"/><Relationship Id="rId349" Type="http://schemas.openxmlformats.org/officeDocument/2006/relationships/customXml" Target="../ink/ink466.xml"/><Relationship Id="rId514" Type="http://schemas.openxmlformats.org/officeDocument/2006/relationships/image" Target="../media/image542.png"/><Relationship Id="rId88" Type="http://schemas.openxmlformats.org/officeDocument/2006/relationships/customXml" Target="../ink/ink335.xml"/><Relationship Id="rId111" Type="http://schemas.openxmlformats.org/officeDocument/2006/relationships/image" Target="../media/image342.png"/><Relationship Id="rId153" Type="http://schemas.openxmlformats.org/officeDocument/2006/relationships/image" Target="../media/image363.png"/><Relationship Id="rId195" Type="http://schemas.openxmlformats.org/officeDocument/2006/relationships/customXml" Target="../ink/ink389.xml"/><Relationship Id="rId209" Type="http://schemas.openxmlformats.org/officeDocument/2006/relationships/customXml" Target="../ink/ink396.xml"/><Relationship Id="rId360" Type="http://schemas.openxmlformats.org/officeDocument/2006/relationships/image" Target="../media/image465.png"/><Relationship Id="rId416" Type="http://schemas.openxmlformats.org/officeDocument/2006/relationships/image" Target="../media/image493.png"/><Relationship Id="rId220" Type="http://schemas.openxmlformats.org/officeDocument/2006/relationships/image" Target="../media/image395.png"/><Relationship Id="rId458" Type="http://schemas.openxmlformats.org/officeDocument/2006/relationships/image" Target="../media/image514.png"/><Relationship Id="rId15" Type="http://schemas.openxmlformats.org/officeDocument/2006/relationships/image" Target="../media/image295.png"/><Relationship Id="rId57" Type="http://schemas.openxmlformats.org/officeDocument/2006/relationships/image" Target="../media/image316.png"/><Relationship Id="rId262" Type="http://schemas.openxmlformats.org/officeDocument/2006/relationships/image" Target="../media/image416.png"/><Relationship Id="rId318" Type="http://schemas.openxmlformats.org/officeDocument/2006/relationships/image" Target="../media/image444.png"/><Relationship Id="rId99" Type="http://schemas.openxmlformats.org/officeDocument/2006/relationships/image" Target="../media/image336.png"/><Relationship Id="rId122" Type="http://schemas.openxmlformats.org/officeDocument/2006/relationships/customXml" Target="../ink/ink352.xml"/><Relationship Id="rId164" Type="http://schemas.openxmlformats.org/officeDocument/2006/relationships/customXml" Target="../ink/ink373.xml"/><Relationship Id="rId371" Type="http://schemas.openxmlformats.org/officeDocument/2006/relationships/customXml" Target="../ink/ink477.xml"/><Relationship Id="rId427" Type="http://schemas.openxmlformats.org/officeDocument/2006/relationships/customXml" Target="../ink/ink505.xml"/><Relationship Id="rId469" Type="http://schemas.openxmlformats.org/officeDocument/2006/relationships/customXml" Target="../ink/ink526.xml"/><Relationship Id="rId26" Type="http://schemas.openxmlformats.org/officeDocument/2006/relationships/customXml" Target="../ink/ink304.xml"/><Relationship Id="rId231" Type="http://schemas.openxmlformats.org/officeDocument/2006/relationships/customXml" Target="../ink/ink407.xml"/><Relationship Id="rId273" Type="http://schemas.openxmlformats.org/officeDocument/2006/relationships/customXml" Target="../ink/ink428.xml"/><Relationship Id="rId329" Type="http://schemas.openxmlformats.org/officeDocument/2006/relationships/customXml" Target="../ink/ink456.xml"/><Relationship Id="rId480" Type="http://schemas.openxmlformats.org/officeDocument/2006/relationships/image" Target="../media/image525.png"/><Relationship Id="rId68" Type="http://schemas.openxmlformats.org/officeDocument/2006/relationships/customXml" Target="../ink/ink325.xml"/><Relationship Id="rId133" Type="http://schemas.openxmlformats.org/officeDocument/2006/relationships/image" Target="../media/image353.png"/><Relationship Id="rId175" Type="http://schemas.openxmlformats.org/officeDocument/2006/relationships/image" Target="../media/image373.png"/><Relationship Id="rId340" Type="http://schemas.openxmlformats.org/officeDocument/2006/relationships/image" Target="../media/image455.png"/><Relationship Id="rId200" Type="http://schemas.openxmlformats.org/officeDocument/2006/relationships/image" Target="../media/image385.png"/><Relationship Id="rId382" Type="http://schemas.openxmlformats.org/officeDocument/2006/relationships/image" Target="../media/image476.png"/><Relationship Id="rId438" Type="http://schemas.openxmlformats.org/officeDocument/2006/relationships/image" Target="../media/image504.png"/><Relationship Id="rId242" Type="http://schemas.openxmlformats.org/officeDocument/2006/relationships/image" Target="../media/image406.png"/><Relationship Id="rId284" Type="http://schemas.openxmlformats.org/officeDocument/2006/relationships/image" Target="../media/image427.png"/><Relationship Id="rId491" Type="http://schemas.openxmlformats.org/officeDocument/2006/relationships/customXml" Target="../ink/ink537.xml"/><Relationship Id="rId505" Type="http://schemas.openxmlformats.org/officeDocument/2006/relationships/customXml" Target="../ink/ink544.xml"/><Relationship Id="rId37" Type="http://schemas.openxmlformats.org/officeDocument/2006/relationships/image" Target="../media/image306.png"/><Relationship Id="rId79" Type="http://schemas.openxmlformats.org/officeDocument/2006/relationships/image" Target="../media/image326.png"/><Relationship Id="rId102" Type="http://schemas.openxmlformats.org/officeDocument/2006/relationships/customXml" Target="../ink/ink342.xml"/><Relationship Id="rId144" Type="http://schemas.openxmlformats.org/officeDocument/2006/relationships/customXml" Target="../ink/ink363.xml"/><Relationship Id="rId90" Type="http://schemas.openxmlformats.org/officeDocument/2006/relationships/customXml" Target="../ink/ink336.xml"/><Relationship Id="rId186" Type="http://schemas.openxmlformats.org/officeDocument/2006/relationships/customXml" Target="../ink/ink384.xml"/><Relationship Id="rId351" Type="http://schemas.openxmlformats.org/officeDocument/2006/relationships/customXml" Target="../ink/ink467.xml"/><Relationship Id="rId393" Type="http://schemas.openxmlformats.org/officeDocument/2006/relationships/customXml" Target="../ink/ink488.xml"/><Relationship Id="rId407" Type="http://schemas.openxmlformats.org/officeDocument/2006/relationships/customXml" Target="../ink/ink495.xml"/><Relationship Id="rId449" Type="http://schemas.openxmlformats.org/officeDocument/2006/relationships/customXml" Target="../ink/ink516.xml"/><Relationship Id="rId211" Type="http://schemas.openxmlformats.org/officeDocument/2006/relationships/customXml" Target="../ink/ink397.xml"/><Relationship Id="rId253" Type="http://schemas.openxmlformats.org/officeDocument/2006/relationships/customXml" Target="../ink/ink418.xml"/><Relationship Id="rId295" Type="http://schemas.openxmlformats.org/officeDocument/2006/relationships/customXml" Target="../ink/ink439.xml"/><Relationship Id="rId309" Type="http://schemas.openxmlformats.org/officeDocument/2006/relationships/customXml" Target="../ink/ink446.xml"/><Relationship Id="rId460" Type="http://schemas.openxmlformats.org/officeDocument/2006/relationships/image" Target="../media/image515.png"/><Relationship Id="rId516" Type="http://schemas.openxmlformats.org/officeDocument/2006/relationships/image" Target="../media/image543.png"/><Relationship Id="rId48" Type="http://schemas.openxmlformats.org/officeDocument/2006/relationships/customXml" Target="../ink/ink315.xml"/><Relationship Id="rId113" Type="http://schemas.openxmlformats.org/officeDocument/2006/relationships/image" Target="../media/image343.png"/><Relationship Id="rId320" Type="http://schemas.openxmlformats.org/officeDocument/2006/relationships/image" Target="../media/image445.png"/><Relationship Id="rId155" Type="http://schemas.openxmlformats.org/officeDocument/2006/relationships/image" Target="../media/image20100.png"/><Relationship Id="rId197" Type="http://schemas.openxmlformats.org/officeDocument/2006/relationships/customXml" Target="../ink/ink390.xml"/><Relationship Id="rId362" Type="http://schemas.openxmlformats.org/officeDocument/2006/relationships/image" Target="../media/image466.png"/><Relationship Id="rId418" Type="http://schemas.openxmlformats.org/officeDocument/2006/relationships/image" Target="../media/image494.png"/><Relationship Id="rId222" Type="http://schemas.openxmlformats.org/officeDocument/2006/relationships/image" Target="../media/image396.png"/><Relationship Id="rId264" Type="http://schemas.openxmlformats.org/officeDocument/2006/relationships/image" Target="../media/image417.png"/><Relationship Id="rId471" Type="http://schemas.openxmlformats.org/officeDocument/2006/relationships/customXml" Target="../ink/ink527.xml"/><Relationship Id="rId17" Type="http://schemas.openxmlformats.org/officeDocument/2006/relationships/image" Target="../media/image296.png"/><Relationship Id="rId59" Type="http://schemas.openxmlformats.org/officeDocument/2006/relationships/image" Target="../media/image317.png"/><Relationship Id="rId124" Type="http://schemas.openxmlformats.org/officeDocument/2006/relationships/customXml" Target="../ink/ink353.xml"/><Relationship Id="rId70" Type="http://schemas.openxmlformats.org/officeDocument/2006/relationships/customXml" Target="../ink/ink326.xml"/><Relationship Id="rId166" Type="http://schemas.openxmlformats.org/officeDocument/2006/relationships/customXml" Target="../ink/ink374.xml"/><Relationship Id="rId331" Type="http://schemas.openxmlformats.org/officeDocument/2006/relationships/customXml" Target="../ink/ink457.xml"/><Relationship Id="rId373" Type="http://schemas.openxmlformats.org/officeDocument/2006/relationships/customXml" Target="../ink/ink478.xml"/><Relationship Id="rId429" Type="http://schemas.openxmlformats.org/officeDocument/2006/relationships/customXml" Target="../ink/ink506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08.xml"/><Relationship Id="rId440" Type="http://schemas.openxmlformats.org/officeDocument/2006/relationships/image" Target="../media/image505.png"/><Relationship Id="rId28" Type="http://schemas.openxmlformats.org/officeDocument/2006/relationships/customXml" Target="../ink/ink305.xml"/><Relationship Id="rId275" Type="http://schemas.openxmlformats.org/officeDocument/2006/relationships/customXml" Target="../ink/ink429.xml"/><Relationship Id="rId300" Type="http://schemas.openxmlformats.org/officeDocument/2006/relationships/image" Target="../media/image435.png"/><Relationship Id="rId482" Type="http://schemas.openxmlformats.org/officeDocument/2006/relationships/image" Target="../media/image526.png"/><Relationship Id="rId81" Type="http://schemas.openxmlformats.org/officeDocument/2006/relationships/image" Target="../media/image327.png"/><Relationship Id="rId135" Type="http://schemas.openxmlformats.org/officeDocument/2006/relationships/image" Target="../media/image354.png"/><Relationship Id="rId177" Type="http://schemas.openxmlformats.org/officeDocument/2006/relationships/image" Target="../media/image374.png"/><Relationship Id="rId342" Type="http://schemas.openxmlformats.org/officeDocument/2006/relationships/image" Target="../media/image456.png"/><Relationship Id="rId384" Type="http://schemas.openxmlformats.org/officeDocument/2006/relationships/image" Target="../media/image477.png"/><Relationship Id="rId202" Type="http://schemas.openxmlformats.org/officeDocument/2006/relationships/image" Target="../media/image386.png"/><Relationship Id="rId244" Type="http://schemas.openxmlformats.org/officeDocument/2006/relationships/image" Target="../media/image407.png"/><Relationship Id="rId39" Type="http://schemas.openxmlformats.org/officeDocument/2006/relationships/image" Target="../media/image307.png"/><Relationship Id="rId286" Type="http://schemas.openxmlformats.org/officeDocument/2006/relationships/image" Target="../media/image428.png"/><Relationship Id="rId451" Type="http://schemas.openxmlformats.org/officeDocument/2006/relationships/customXml" Target="../ink/ink517.xml"/><Relationship Id="rId493" Type="http://schemas.openxmlformats.org/officeDocument/2006/relationships/customXml" Target="../ink/ink538.xml"/><Relationship Id="rId507" Type="http://schemas.openxmlformats.org/officeDocument/2006/relationships/customXml" Target="../ink/ink545.xml"/><Relationship Id="rId50" Type="http://schemas.openxmlformats.org/officeDocument/2006/relationships/customXml" Target="../ink/ink316.xml"/><Relationship Id="rId104" Type="http://schemas.openxmlformats.org/officeDocument/2006/relationships/customXml" Target="../ink/ink343.xml"/><Relationship Id="rId146" Type="http://schemas.openxmlformats.org/officeDocument/2006/relationships/customXml" Target="../ink/ink364.xml"/><Relationship Id="rId188" Type="http://schemas.openxmlformats.org/officeDocument/2006/relationships/customXml" Target="../ink/ink385.xml"/><Relationship Id="rId311" Type="http://schemas.openxmlformats.org/officeDocument/2006/relationships/customXml" Target="../ink/ink447.xml"/><Relationship Id="rId353" Type="http://schemas.openxmlformats.org/officeDocument/2006/relationships/customXml" Target="../ink/ink468.xml"/><Relationship Id="rId395" Type="http://schemas.openxmlformats.org/officeDocument/2006/relationships/customXml" Target="../ink/ink489.xml"/><Relationship Id="rId409" Type="http://schemas.openxmlformats.org/officeDocument/2006/relationships/customXml" Target="../ink/ink496.xml"/><Relationship Id="rId92" Type="http://schemas.openxmlformats.org/officeDocument/2006/relationships/customXml" Target="../ink/ink337.xml"/><Relationship Id="rId213" Type="http://schemas.openxmlformats.org/officeDocument/2006/relationships/customXml" Target="../ink/ink398.xml"/><Relationship Id="rId420" Type="http://schemas.openxmlformats.org/officeDocument/2006/relationships/image" Target="../media/image495.png"/><Relationship Id="rId255" Type="http://schemas.openxmlformats.org/officeDocument/2006/relationships/customXml" Target="../ink/ink419.xml"/><Relationship Id="rId297" Type="http://schemas.openxmlformats.org/officeDocument/2006/relationships/customXml" Target="../ink/ink440.xml"/><Relationship Id="rId462" Type="http://schemas.openxmlformats.org/officeDocument/2006/relationships/image" Target="../media/image516.png"/><Relationship Id="rId115" Type="http://schemas.openxmlformats.org/officeDocument/2006/relationships/image" Target="../media/image344.png"/><Relationship Id="rId157" Type="http://schemas.openxmlformats.org/officeDocument/2006/relationships/image" Target="../media/image364.png"/><Relationship Id="rId322" Type="http://schemas.openxmlformats.org/officeDocument/2006/relationships/image" Target="../media/image446.png"/><Relationship Id="rId364" Type="http://schemas.openxmlformats.org/officeDocument/2006/relationships/image" Target="../media/image467.png"/><Relationship Id="rId61" Type="http://schemas.openxmlformats.org/officeDocument/2006/relationships/image" Target="../media/image318.png"/><Relationship Id="rId199" Type="http://schemas.openxmlformats.org/officeDocument/2006/relationships/customXml" Target="../ink/ink391.xml"/><Relationship Id="rId19" Type="http://schemas.openxmlformats.org/officeDocument/2006/relationships/image" Target="../media/image297.png"/><Relationship Id="rId224" Type="http://schemas.openxmlformats.org/officeDocument/2006/relationships/image" Target="../media/image397.png"/><Relationship Id="rId266" Type="http://schemas.openxmlformats.org/officeDocument/2006/relationships/image" Target="../media/image418.png"/><Relationship Id="rId431" Type="http://schemas.openxmlformats.org/officeDocument/2006/relationships/customXml" Target="../ink/ink507.xml"/><Relationship Id="rId473" Type="http://schemas.openxmlformats.org/officeDocument/2006/relationships/customXml" Target="../ink/ink528.xml"/><Relationship Id="rId30" Type="http://schemas.openxmlformats.org/officeDocument/2006/relationships/customXml" Target="../ink/ink306.xml"/><Relationship Id="rId126" Type="http://schemas.openxmlformats.org/officeDocument/2006/relationships/customXml" Target="../ink/ink354.xml"/><Relationship Id="rId168" Type="http://schemas.openxmlformats.org/officeDocument/2006/relationships/customXml" Target="../ink/ink375.xml"/><Relationship Id="rId333" Type="http://schemas.openxmlformats.org/officeDocument/2006/relationships/customXml" Target="../ink/ink458.xml"/><Relationship Id="rId72" Type="http://schemas.openxmlformats.org/officeDocument/2006/relationships/customXml" Target="../ink/ink327.xml"/><Relationship Id="rId375" Type="http://schemas.openxmlformats.org/officeDocument/2006/relationships/customXml" Target="../ink/ink479.xml"/><Relationship Id="rId3" Type="http://schemas.openxmlformats.org/officeDocument/2006/relationships/image" Target="../media/image289.png"/><Relationship Id="rId235" Type="http://schemas.openxmlformats.org/officeDocument/2006/relationships/customXml" Target="../ink/ink409.xml"/><Relationship Id="rId277" Type="http://schemas.openxmlformats.org/officeDocument/2006/relationships/customXml" Target="../ink/ink430.xml"/><Relationship Id="rId400" Type="http://schemas.openxmlformats.org/officeDocument/2006/relationships/image" Target="../media/image485.png"/><Relationship Id="rId442" Type="http://schemas.openxmlformats.org/officeDocument/2006/relationships/image" Target="../media/image506.png"/><Relationship Id="rId484" Type="http://schemas.openxmlformats.org/officeDocument/2006/relationships/image" Target="../media/image527.png"/><Relationship Id="rId137" Type="http://schemas.openxmlformats.org/officeDocument/2006/relationships/image" Target="../media/image355.png"/><Relationship Id="rId302" Type="http://schemas.openxmlformats.org/officeDocument/2006/relationships/image" Target="../media/image436.png"/><Relationship Id="rId344" Type="http://schemas.openxmlformats.org/officeDocument/2006/relationships/image" Target="../media/image457.png"/><Relationship Id="rId41" Type="http://schemas.openxmlformats.org/officeDocument/2006/relationships/image" Target="../media/image308.png"/><Relationship Id="rId83" Type="http://schemas.openxmlformats.org/officeDocument/2006/relationships/image" Target="../media/image328.png"/><Relationship Id="rId179" Type="http://schemas.openxmlformats.org/officeDocument/2006/relationships/image" Target="../media/image375.png"/><Relationship Id="rId386" Type="http://schemas.openxmlformats.org/officeDocument/2006/relationships/image" Target="../media/image478.png"/><Relationship Id="rId190" Type="http://schemas.openxmlformats.org/officeDocument/2006/relationships/customXml" Target="../ink/ink386.xml"/><Relationship Id="rId204" Type="http://schemas.openxmlformats.org/officeDocument/2006/relationships/image" Target="../media/image387.png"/><Relationship Id="rId246" Type="http://schemas.openxmlformats.org/officeDocument/2006/relationships/image" Target="../media/image408.png"/><Relationship Id="rId288" Type="http://schemas.openxmlformats.org/officeDocument/2006/relationships/image" Target="../media/image429.png"/><Relationship Id="rId411" Type="http://schemas.openxmlformats.org/officeDocument/2006/relationships/customXml" Target="../ink/ink497.xml"/><Relationship Id="rId453" Type="http://schemas.openxmlformats.org/officeDocument/2006/relationships/customXml" Target="../ink/ink518.xml"/><Relationship Id="rId509" Type="http://schemas.openxmlformats.org/officeDocument/2006/relationships/customXml" Target="../ink/ink546.xml"/><Relationship Id="rId106" Type="http://schemas.openxmlformats.org/officeDocument/2006/relationships/customXml" Target="../ink/ink344.xml"/><Relationship Id="rId313" Type="http://schemas.openxmlformats.org/officeDocument/2006/relationships/customXml" Target="../ink/ink448.xml"/><Relationship Id="rId495" Type="http://schemas.openxmlformats.org/officeDocument/2006/relationships/customXml" Target="../ink/ink539.xml"/><Relationship Id="rId10" Type="http://schemas.openxmlformats.org/officeDocument/2006/relationships/customXml" Target="../ink/ink296.xml"/><Relationship Id="rId52" Type="http://schemas.openxmlformats.org/officeDocument/2006/relationships/customXml" Target="../ink/ink317.xml"/><Relationship Id="rId94" Type="http://schemas.openxmlformats.org/officeDocument/2006/relationships/customXml" Target="../ink/ink338.xml"/><Relationship Id="rId148" Type="http://schemas.openxmlformats.org/officeDocument/2006/relationships/customXml" Target="../ink/ink365.xml"/><Relationship Id="rId355" Type="http://schemas.openxmlformats.org/officeDocument/2006/relationships/customXml" Target="../ink/ink469.xml"/><Relationship Id="rId397" Type="http://schemas.openxmlformats.org/officeDocument/2006/relationships/customXml" Target="../ink/ink490.xml"/><Relationship Id="rId215" Type="http://schemas.openxmlformats.org/officeDocument/2006/relationships/customXml" Target="../ink/ink399.xml"/><Relationship Id="rId257" Type="http://schemas.openxmlformats.org/officeDocument/2006/relationships/customXml" Target="../ink/ink420.xml"/><Relationship Id="rId422" Type="http://schemas.openxmlformats.org/officeDocument/2006/relationships/image" Target="../media/image496.png"/><Relationship Id="rId464" Type="http://schemas.openxmlformats.org/officeDocument/2006/relationships/image" Target="../media/image517.png"/><Relationship Id="rId299" Type="http://schemas.openxmlformats.org/officeDocument/2006/relationships/customXml" Target="../ink/ink44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8.png"/><Relationship Id="rId21" Type="http://schemas.openxmlformats.org/officeDocument/2006/relationships/image" Target="../media/image550.png"/><Relationship Id="rId324" Type="http://schemas.openxmlformats.org/officeDocument/2006/relationships/customXml" Target="../ink/ink711.xml"/><Relationship Id="rId531" Type="http://schemas.openxmlformats.org/officeDocument/2006/relationships/image" Target="../media/image804.png"/><Relationship Id="rId170" Type="http://schemas.openxmlformats.org/officeDocument/2006/relationships/customXml" Target="../ink/ink634.xml"/><Relationship Id="rId268" Type="http://schemas.openxmlformats.org/officeDocument/2006/relationships/customXml" Target="../ink/ink683.xml"/><Relationship Id="rId475" Type="http://schemas.openxmlformats.org/officeDocument/2006/relationships/image" Target="../media/image776.png"/><Relationship Id="rId32" Type="http://schemas.openxmlformats.org/officeDocument/2006/relationships/customXml" Target="../ink/ink565.xml"/><Relationship Id="rId128" Type="http://schemas.openxmlformats.org/officeDocument/2006/relationships/customXml" Target="../ink/ink613.xml"/><Relationship Id="rId335" Type="http://schemas.openxmlformats.org/officeDocument/2006/relationships/image" Target="../media/image706.png"/><Relationship Id="rId542" Type="http://schemas.openxmlformats.org/officeDocument/2006/relationships/customXml" Target="../ink/ink820.xml"/><Relationship Id="rId181" Type="http://schemas.openxmlformats.org/officeDocument/2006/relationships/image" Target="../media/image630.png"/><Relationship Id="rId402" Type="http://schemas.openxmlformats.org/officeDocument/2006/relationships/customXml" Target="../ink/ink750.xml"/><Relationship Id="rId279" Type="http://schemas.openxmlformats.org/officeDocument/2006/relationships/image" Target="../media/image678.png"/><Relationship Id="rId486" Type="http://schemas.openxmlformats.org/officeDocument/2006/relationships/customXml" Target="../ink/ink792.xml"/><Relationship Id="rId43" Type="http://schemas.openxmlformats.org/officeDocument/2006/relationships/image" Target="../media/image561.png"/><Relationship Id="rId139" Type="http://schemas.openxmlformats.org/officeDocument/2006/relationships/image" Target="../media/image609.png"/><Relationship Id="rId346" Type="http://schemas.openxmlformats.org/officeDocument/2006/relationships/customXml" Target="../ink/ink722.xml"/><Relationship Id="rId553" Type="http://schemas.openxmlformats.org/officeDocument/2006/relationships/image" Target="../media/image815.png"/><Relationship Id="rId192" Type="http://schemas.openxmlformats.org/officeDocument/2006/relationships/customXml" Target="../ink/ink645.xml"/><Relationship Id="rId206" Type="http://schemas.openxmlformats.org/officeDocument/2006/relationships/customXml" Target="../ink/ink652.xml"/><Relationship Id="rId413" Type="http://schemas.openxmlformats.org/officeDocument/2006/relationships/image" Target="../media/image745.png"/><Relationship Id="rId497" Type="http://schemas.openxmlformats.org/officeDocument/2006/relationships/image" Target="../media/image787.png"/><Relationship Id="rId357" Type="http://schemas.openxmlformats.org/officeDocument/2006/relationships/image" Target="../media/image717.png"/><Relationship Id="rId54" Type="http://schemas.openxmlformats.org/officeDocument/2006/relationships/customXml" Target="../ink/ink576.xml"/><Relationship Id="rId217" Type="http://schemas.openxmlformats.org/officeDocument/2006/relationships/image" Target="../media/image648.png"/><Relationship Id="rId564" Type="http://schemas.openxmlformats.org/officeDocument/2006/relationships/customXml" Target="../ink/ink831.xml"/><Relationship Id="rId424" Type="http://schemas.openxmlformats.org/officeDocument/2006/relationships/customXml" Target="../ink/ink761.xml"/><Relationship Id="rId270" Type="http://schemas.openxmlformats.org/officeDocument/2006/relationships/customXml" Target="../ink/ink684.xml"/><Relationship Id="rId65" Type="http://schemas.openxmlformats.org/officeDocument/2006/relationships/image" Target="../media/image572.png"/><Relationship Id="rId130" Type="http://schemas.openxmlformats.org/officeDocument/2006/relationships/customXml" Target="../ink/ink614.xml"/><Relationship Id="rId368" Type="http://schemas.openxmlformats.org/officeDocument/2006/relationships/customXml" Target="../ink/ink733.xml"/><Relationship Id="rId575" Type="http://schemas.openxmlformats.org/officeDocument/2006/relationships/image" Target="../media/image826.png"/><Relationship Id="rId228" Type="http://schemas.openxmlformats.org/officeDocument/2006/relationships/customXml" Target="../ink/ink663.xml"/><Relationship Id="rId435" Type="http://schemas.openxmlformats.org/officeDocument/2006/relationships/image" Target="../media/image756.png"/><Relationship Id="rId281" Type="http://schemas.openxmlformats.org/officeDocument/2006/relationships/image" Target="../media/image679.png"/><Relationship Id="rId502" Type="http://schemas.openxmlformats.org/officeDocument/2006/relationships/customXml" Target="../ink/ink800.xml"/><Relationship Id="rId76" Type="http://schemas.openxmlformats.org/officeDocument/2006/relationships/customXml" Target="../ink/ink587.xml"/><Relationship Id="rId141" Type="http://schemas.openxmlformats.org/officeDocument/2006/relationships/image" Target="../media/image610.png"/><Relationship Id="rId379" Type="http://schemas.openxmlformats.org/officeDocument/2006/relationships/image" Target="../media/image728.png"/><Relationship Id="rId586" Type="http://schemas.openxmlformats.org/officeDocument/2006/relationships/customXml" Target="../ink/ink842.xml"/><Relationship Id="rId7" Type="http://schemas.openxmlformats.org/officeDocument/2006/relationships/image" Target="../media/image5430.png"/><Relationship Id="rId239" Type="http://schemas.openxmlformats.org/officeDocument/2006/relationships/image" Target="../media/image658.png"/><Relationship Id="rId446" Type="http://schemas.openxmlformats.org/officeDocument/2006/relationships/customXml" Target="../ink/ink772.xml"/><Relationship Id="rId292" Type="http://schemas.openxmlformats.org/officeDocument/2006/relationships/customXml" Target="../ink/ink695.xml"/><Relationship Id="rId306" Type="http://schemas.openxmlformats.org/officeDocument/2006/relationships/customXml" Target="../ink/ink702.xml"/><Relationship Id="rId45" Type="http://schemas.openxmlformats.org/officeDocument/2006/relationships/image" Target="../media/image562.png"/><Relationship Id="rId87" Type="http://schemas.openxmlformats.org/officeDocument/2006/relationships/image" Target="../media/image583.png"/><Relationship Id="rId110" Type="http://schemas.openxmlformats.org/officeDocument/2006/relationships/customXml" Target="../ink/ink604.xml"/><Relationship Id="rId348" Type="http://schemas.openxmlformats.org/officeDocument/2006/relationships/customXml" Target="../ink/ink723.xml"/><Relationship Id="rId513" Type="http://schemas.openxmlformats.org/officeDocument/2006/relationships/image" Target="../media/image795.png"/><Relationship Id="rId555" Type="http://schemas.openxmlformats.org/officeDocument/2006/relationships/image" Target="../media/image816.png"/><Relationship Id="rId152" Type="http://schemas.openxmlformats.org/officeDocument/2006/relationships/customXml" Target="../ink/ink625.xml"/><Relationship Id="rId194" Type="http://schemas.openxmlformats.org/officeDocument/2006/relationships/customXml" Target="../ink/ink646.xml"/><Relationship Id="rId208" Type="http://schemas.openxmlformats.org/officeDocument/2006/relationships/customXml" Target="../ink/ink653.xml"/><Relationship Id="rId415" Type="http://schemas.openxmlformats.org/officeDocument/2006/relationships/image" Target="../media/image746.png"/><Relationship Id="rId457" Type="http://schemas.openxmlformats.org/officeDocument/2006/relationships/image" Target="../media/image767.png"/><Relationship Id="rId261" Type="http://schemas.openxmlformats.org/officeDocument/2006/relationships/image" Target="../media/image669.png"/><Relationship Id="rId499" Type="http://schemas.openxmlformats.org/officeDocument/2006/relationships/image" Target="../media/image788.png"/><Relationship Id="rId14" Type="http://schemas.openxmlformats.org/officeDocument/2006/relationships/customXml" Target="../ink/ink556.xml"/><Relationship Id="rId56" Type="http://schemas.openxmlformats.org/officeDocument/2006/relationships/customXml" Target="../ink/ink577.xml"/><Relationship Id="rId317" Type="http://schemas.openxmlformats.org/officeDocument/2006/relationships/image" Target="../media/image697.png"/><Relationship Id="rId359" Type="http://schemas.openxmlformats.org/officeDocument/2006/relationships/image" Target="../media/image718.png"/><Relationship Id="rId524" Type="http://schemas.openxmlformats.org/officeDocument/2006/relationships/customXml" Target="../ink/ink811.xml"/><Relationship Id="rId566" Type="http://schemas.openxmlformats.org/officeDocument/2006/relationships/customXml" Target="../ink/ink832.xml"/><Relationship Id="rId98" Type="http://schemas.openxmlformats.org/officeDocument/2006/relationships/customXml" Target="../ink/ink598.xml"/><Relationship Id="rId121" Type="http://schemas.openxmlformats.org/officeDocument/2006/relationships/image" Target="../media/image600.png"/><Relationship Id="rId163" Type="http://schemas.openxmlformats.org/officeDocument/2006/relationships/image" Target="../media/image621.png"/><Relationship Id="rId219" Type="http://schemas.openxmlformats.org/officeDocument/2006/relationships/image" Target="../media/image183.png"/><Relationship Id="rId370" Type="http://schemas.openxmlformats.org/officeDocument/2006/relationships/customXml" Target="../ink/ink734.xml"/><Relationship Id="rId426" Type="http://schemas.openxmlformats.org/officeDocument/2006/relationships/customXml" Target="../ink/ink762.xml"/><Relationship Id="rId230" Type="http://schemas.openxmlformats.org/officeDocument/2006/relationships/customXml" Target="../ink/ink664.xml"/><Relationship Id="rId468" Type="http://schemas.openxmlformats.org/officeDocument/2006/relationships/customXml" Target="../ink/ink783.xml"/><Relationship Id="rId25" Type="http://schemas.openxmlformats.org/officeDocument/2006/relationships/image" Target="../media/image552.png"/><Relationship Id="rId67" Type="http://schemas.openxmlformats.org/officeDocument/2006/relationships/image" Target="../media/image573.png"/><Relationship Id="rId272" Type="http://schemas.openxmlformats.org/officeDocument/2006/relationships/customXml" Target="../ink/ink685.xml"/><Relationship Id="rId328" Type="http://schemas.openxmlformats.org/officeDocument/2006/relationships/customXml" Target="../ink/ink713.xml"/><Relationship Id="rId535" Type="http://schemas.openxmlformats.org/officeDocument/2006/relationships/image" Target="../media/image806.png"/><Relationship Id="rId577" Type="http://schemas.openxmlformats.org/officeDocument/2006/relationships/image" Target="../media/image827.png"/><Relationship Id="rId132" Type="http://schemas.openxmlformats.org/officeDocument/2006/relationships/customXml" Target="../ink/ink615.xml"/><Relationship Id="rId174" Type="http://schemas.openxmlformats.org/officeDocument/2006/relationships/customXml" Target="../ink/ink636.xml"/><Relationship Id="rId381" Type="http://schemas.openxmlformats.org/officeDocument/2006/relationships/image" Target="../media/image729.png"/><Relationship Id="rId241" Type="http://schemas.openxmlformats.org/officeDocument/2006/relationships/image" Target="../media/image659.png"/><Relationship Id="rId437" Type="http://schemas.openxmlformats.org/officeDocument/2006/relationships/image" Target="../media/image757.png"/><Relationship Id="rId479" Type="http://schemas.openxmlformats.org/officeDocument/2006/relationships/image" Target="../media/image778.png"/><Relationship Id="rId36" Type="http://schemas.openxmlformats.org/officeDocument/2006/relationships/customXml" Target="../ink/ink567.xml"/><Relationship Id="rId283" Type="http://schemas.openxmlformats.org/officeDocument/2006/relationships/image" Target="../media/image680.png"/><Relationship Id="rId339" Type="http://schemas.openxmlformats.org/officeDocument/2006/relationships/image" Target="../media/image708.png"/><Relationship Id="rId490" Type="http://schemas.openxmlformats.org/officeDocument/2006/relationships/customXml" Target="../ink/ink794.xml"/><Relationship Id="rId504" Type="http://schemas.openxmlformats.org/officeDocument/2006/relationships/customXml" Target="../ink/ink801.xml"/><Relationship Id="rId546" Type="http://schemas.openxmlformats.org/officeDocument/2006/relationships/customXml" Target="../ink/ink822.xml"/><Relationship Id="rId78" Type="http://schemas.openxmlformats.org/officeDocument/2006/relationships/customXml" Target="../ink/ink588.xml"/><Relationship Id="rId101" Type="http://schemas.openxmlformats.org/officeDocument/2006/relationships/image" Target="../media/image590.png"/><Relationship Id="rId143" Type="http://schemas.openxmlformats.org/officeDocument/2006/relationships/image" Target="../media/image611.png"/><Relationship Id="rId185" Type="http://schemas.openxmlformats.org/officeDocument/2006/relationships/image" Target="../media/image632.png"/><Relationship Id="rId350" Type="http://schemas.openxmlformats.org/officeDocument/2006/relationships/customXml" Target="../ink/ink724.xml"/><Relationship Id="rId406" Type="http://schemas.openxmlformats.org/officeDocument/2006/relationships/customXml" Target="../ink/ink752.xml"/><Relationship Id="rId588" Type="http://schemas.openxmlformats.org/officeDocument/2006/relationships/customXml" Target="../ink/ink843.xml"/><Relationship Id="rId9" Type="http://schemas.openxmlformats.org/officeDocument/2006/relationships/image" Target="../media/image544.png"/><Relationship Id="rId210" Type="http://schemas.openxmlformats.org/officeDocument/2006/relationships/customXml" Target="../ink/ink654.xml"/><Relationship Id="rId392" Type="http://schemas.openxmlformats.org/officeDocument/2006/relationships/customXml" Target="../ink/ink745.xml"/><Relationship Id="rId448" Type="http://schemas.openxmlformats.org/officeDocument/2006/relationships/customXml" Target="../ink/ink773.xml"/><Relationship Id="rId252" Type="http://schemas.openxmlformats.org/officeDocument/2006/relationships/customXml" Target="../ink/ink675.xml"/><Relationship Id="rId294" Type="http://schemas.openxmlformats.org/officeDocument/2006/relationships/customXml" Target="../ink/ink696.xml"/><Relationship Id="rId308" Type="http://schemas.openxmlformats.org/officeDocument/2006/relationships/customXml" Target="../ink/ink703.xml"/><Relationship Id="rId515" Type="http://schemas.openxmlformats.org/officeDocument/2006/relationships/image" Target="../media/image796.png"/><Relationship Id="rId47" Type="http://schemas.openxmlformats.org/officeDocument/2006/relationships/image" Target="../media/image563.png"/><Relationship Id="rId89" Type="http://schemas.openxmlformats.org/officeDocument/2006/relationships/image" Target="../media/image584.png"/><Relationship Id="rId112" Type="http://schemas.openxmlformats.org/officeDocument/2006/relationships/customXml" Target="../ink/ink605.xml"/><Relationship Id="rId154" Type="http://schemas.openxmlformats.org/officeDocument/2006/relationships/customXml" Target="../ink/ink626.xml"/><Relationship Id="rId361" Type="http://schemas.openxmlformats.org/officeDocument/2006/relationships/image" Target="../media/image719.png"/><Relationship Id="rId557" Type="http://schemas.openxmlformats.org/officeDocument/2006/relationships/image" Target="../media/image817.png"/><Relationship Id="rId196" Type="http://schemas.openxmlformats.org/officeDocument/2006/relationships/customXml" Target="../ink/ink647.xml"/><Relationship Id="rId417" Type="http://schemas.openxmlformats.org/officeDocument/2006/relationships/image" Target="../media/image747.png"/><Relationship Id="rId459" Type="http://schemas.openxmlformats.org/officeDocument/2006/relationships/image" Target="../media/image768.png"/><Relationship Id="rId16" Type="http://schemas.openxmlformats.org/officeDocument/2006/relationships/customXml" Target="../ink/ink557.xml"/><Relationship Id="rId221" Type="http://schemas.openxmlformats.org/officeDocument/2006/relationships/image" Target="../media/image649.png"/><Relationship Id="rId263" Type="http://schemas.openxmlformats.org/officeDocument/2006/relationships/image" Target="../media/image670.png"/><Relationship Id="rId319" Type="http://schemas.openxmlformats.org/officeDocument/2006/relationships/image" Target="../media/image698.png"/><Relationship Id="rId470" Type="http://schemas.openxmlformats.org/officeDocument/2006/relationships/customXml" Target="../ink/ink784.xml"/><Relationship Id="rId526" Type="http://schemas.openxmlformats.org/officeDocument/2006/relationships/customXml" Target="../ink/ink812.xml"/><Relationship Id="rId58" Type="http://schemas.openxmlformats.org/officeDocument/2006/relationships/customXml" Target="../ink/ink578.xml"/><Relationship Id="rId123" Type="http://schemas.openxmlformats.org/officeDocument/2006/relationships/image" Target="../media/image601.png"/><Relationship Id="rId330" Type="http://schemas.openxmlformats.org/officeDocument/2006/relationships/customXml" Target="../ink/ink714.xml"/><Relationship Id="rId568" Type="http://schemas.openxmlformats.org/officeDocument/2006/relationships/customXml" Target="../ink/ink833.xml"/><Relationship Id="rId165" Type="http://schemas.openxmlformats.org/officeDocument/2006/relationships/image" Target="../media/image622.png"/><Relationship Id="rId372" Type="http://schemas.openxmlformats.org/officeDocument/2006/relationships/customXml" Target="../ink/ink735.xml"/><Relationship Id="rId428" Type="http://schemas.openxmlformats.org/officeDocument/2006/relationships/customXml" Target="../ink/ink763.xml"/><Relationship Id="rId232" Type="http://schemas.openxmlformats.org/officeDocument/2006/relationships/customXml" Target="../ink/ink665.xml"/><Relationship Id="rId274" Type="http://schemas.openxmlformats.org/officeDocument/2006/relationships/customXml" Target="../ink/ink686.xml"/><Relationship Id="rId481" Type="http://schemas.openxmlformats.org/officeDocument/2006/relationships/image" Target="../media/image779.png"/><Relationship Id="rId27" Type="http://schemas.openxmlformats.org/officeDocument/2006/relationships/image" Target="../media/image553.png"/><Relationship Id="rId69" Type="http://schemas.openxmlformats.org/officeDocument/2006/relationships/image" Target="../media/image574.png"/><Relationship Id="rId134" Type="http://schemas.openxmlformats.org/officeDocument/2006/relationships/customXml" Target="../ink/ink616.xml"/><Relationship Id="rId537" Type="http://schemas.openxmlformats.org/officeDocument/2006/relationships/image" Target="../media/image807.png"/><Relationship Id="rId579" Type="http://schemas.openxmlformats.org/officeDocument/2006/relationships/image" Target="../media/image828.png"/><Relationship Id="rId80" Type="http://schemas.openxmlformats.org/officeDocument/2006/relationships/customXml" Target="../ink/ink589.xml"/><Relationship Id="rId176" Type="http://schemas.openxmlformats.org/officeDocument/2006/relationships/customXml" Target="../ink/ink637.xml"/><Relationship Id="rId341" Type="http://schemas.openxmlformats.org/officeDocument/2006/relationships/image" Target="../media/image709.png"/><Relationship Id="rId383" Type="http://schemas.openxmlformats.org/officeDocument/2006/relationships/image" Target="../media/image730.png"/><Relationship Id="rId439" Type="http://schemas.openxmlformats.org/officeDocument/2006/relationships/image" Target="../media/image758.png"/><Relationship Id="rId201" Type="http://schemas.openxmlformats.org/officeDocument/2006/relationships/image" Target="../media/image640.png"/><Relationship Id="rId243" Type="http://schemas.openxmlformats.org/officeDocument/2006/relationships/image" Target="../media/image660.png"/><Relationship Id="rId285" Type="http://schemas.openxmlformats.org/officeDocument/2006/relationships/image" Target="../media/image681.png"/><Relationship Id="rId450" Type="http://schemas.openxmlformats.org/officeDocument/2006/relationships/customXml" Target="../ink/ink774.xml"/><Relationship Id="rId506" Type="http://schemas.openxmlformats.org/officeDocument/2006/relationships/customXml" Target="../ink/ink802.xml"/><Relationship Id="rId38" Type="http://schemas.openxmlformats.org/officeDocument/2006/relationships/customXml" Target="../ink/ink568.xml"/><Relationship Id="rId103" Type="http://schemas.openxmlformats.org/officeDocument/2006/relationships/image" Target="../media/image591.png"/><Relationship Id="rId310" Type="http://schemas.openxmlformats.org/officeDocument/2006/relationships/customXml" Target="../ink/ink704.xml"/><Relationship Id="rId492" Type="http://schemas.openxmlformats.org/officeDocument/2006/relationships/customXml" Target="../ink/ink795.xml"/><Relationship Id="rId548" Type="http://schemas.openxmlformats.org/officeDocument/2006/relationships/customXml" Target="../ink/ink823.xml"/><Relationship Id="rId91" Type="http://schemas.openxmlformats.org/officeDocument/2006/relationships/image" Target="../media/image585.png"/><Relationship Id="rId145" Type="http://schemas.openxmlformats.org/officeDocument/2006/relationships/image" Target="../media/image612.png"/><Relationship Id="rId187" Type="http://schemas.openxmlformats.org/officeDocument/2006/relationships/image" Target="../media/image633.png"/><Relationship Id="rId352" Type="http://schemas.openxmlformats.org/officeDocument/2006/relationships/customXml" Target="../ink/ink725.xml"/><Relationship Id="rId394" Type="http://schemas.openxmlformats.org/officeDocument/2006/relationships/customXml" Target="../ink/ink746.xml"/><Relationship Id="rId408" Type="http://schemas.openxmlformats.org/officeDocument/2006/relationships/customXml" Target="../ink/ink753.xml"/><Relationship Id="rId212" Type="http://schemas.openxmlformats.org/officeDocument/2006/relationships/customXml" Target="../ink/ink655.xml"/><Relationship Id="rId254" Type="http://schemas.openxmlformats.org/officeDocument/2006/relationships/customXml" Target="../ink/ink676.xml"/><Relationship Id="rId49" Type="http://schemas.openxmlformats.org/officeDocument/2006/relationships/image" Target="../media/image564.png"/><Relationship Id="rId114" Type="http://schemas.openxmlformats.org/officeDocument/2006/relationships/customXml" Target="../ink/ink606.xml"/><Relationship Id="rId296" Type="http://schemas.openxmlformats.org/officeDocument/2006/relationships/customXml" Target="../ink/ink697.xml"/><Relationship Id="rId461" Type="http://schemas.openxmlformats.org/officeDocument/2006/relationships/image" Target="../media/image769.png"/><Relationship Id="rId517" Type="http://schemas.openxmlformats.org/officeDocument/2006/relationships/image" Target="../media/image797.png"/><Relationship Id="rId559" Type="http://schemas.openxmlformats.org/officeDocument/2006/relationships/image" Target="../media/image818.png"/><Relationship Id="rId60" Type="http://schemas.openxmlformats.org/officeDocument/2006/relationships/customXml" Target="../ink/ink579.xml"/><Relationship Id="rId156" Type="http://schemas.openxmlformats.org/officeDocument/2006/relationships/customXml" Target="../ink/ink627.xml"/><Relationship Id="rId198" Type="http://schemas.openxmlformats.org/officeDocument/2006/relationships/customXml" Target="../ink/ink648.xml"/><Relationship Id="rId321" Type="http://schemas.openxmlformats.org/officeDocument/2006/relationships/image" Target="../media/image699.png"/><Relationship Id="rId363" Type="http://schemas.openxmlformats.org/officeDocument/2006/relationships/image" Target="../media/image720.png"/><Relationship Id="rId419" Type="http://schemas.openxmlformats.org/officeDocument/2006/relationships/image" Target="../media/image748.png"/><Relationship Id="rId570" Type="http://schemas.openxmlformats.org/officeDocument/2006/relationships/customXml" Target="../ink/ink834.xml"/><Relationship Id="rId223" Type="http://schemas.openxmlformats.org/officeDocument/2006/relationships/image" Target="../media/image650.png"/><Relationship Id="rId430" Type="http://schemas.openxmlformats.org/officeDocument/2006/relationships/customXml" Target="../ink/ink764.xml"/><Relationship Id="rId18" Type="http://schemas.openxmlformats.org/officeDocument/2006/relationships/customXml" Target="../ink/ink558.xml"/><Relationship Id="rId265" Type="http://schemas.openxmlformats.org/officeDocument/2006/relationships/image" Target="../media/image671.png"/><Relationship Id="rId472" Type="http://schemas.openxmlformats.org/officeDocument/2006/relationships/customXml" Target="../ink/ink785.xml"/><Relationship Id="rId528" Type="http://schemas.openxmlformats.org/officeDocument/2006/relationships/customXml" Target="../ink/ink813.xml"/><Relationship Id="rId125" Type="http://schemas.openxmlformats.org/officeDocument/2006/relationships/image" Target="../media/image602.png"/><Relationship Id="rId167" Type="http://schemas.openxmlformats.org/officeDocument/2006/relationships/image" Target="../media/image623.png"/><Relationship Id="rId332" Type="http://schemas.openxmlformats.org/officeDocument/2006/relationships/customXml" Target="../ink/ink715.xml"/><Relationship Id="rId374" Type="http://schemas.openxmlformats.org/officeDocument/2006/relationships/customXml" Target="../ink/ink736.xml"/><Relationship Id="rId581" Type="http://schemas.openxmlformats.org/officeDocument/2006/relationships/image" Target="../media/image829.png"/><Relationship Id="rId71" Type="http://schemas.openxmlformats.org/officeDocument/2006/relationships/image" Target="../media/image575.png"/><Relationship Id="rId234" Type="http://schemas.openxmlformats.org/officeDocument/2006/relationships/customXml" Target="../ink/ink666.xml"/><Relationship Id="rId2" Type="http://schemas.openxmlformats.org/officeDocument/2006/relationships/customXml" Target="../ink/ink550.xml"/><Relationship Id="rId29" Type="http://schemas.openxmlformats.org/officeDocument/2006/relationships/image" Target="../media/image554.png"/><Relationship Id="rId276" Type="http://schemas.openxmlformats.org/officeDocument/2006/relationships/customXml" Target="../ink/ink687.xml"/><Relationship Id="rId441" Type="http://schemas.openxmlformats.org/officeDocument/2006/relationships/image" Target="../media/image759.png"/><Relationship Id="rId483" Type="http://schemas.openxmlformats.org/officeDocument/2006/relationships/image" Target="../media/image780.png"/><Relationship Id="rId539" Type="http://schemas.openxmlformats.org/officeDocument/2006/relationships/image" Target="../media/image808.png"/><Relationship Id="rId40" Type="http://schemas.openxmlformats.org/officeDocument/2006/relationships/customXml" Target="../ink/ink569.xml"/><Relationship Id="rId136" Type="http://schemas.openxmlformats.org/officeDocument/2006/relationships/customXml" Target="../ink/ink617.xml"/><Relationship Id="rId178" Type="http://schemas.openxmlformats.org/officeDocument/2006/relationships/customXml" Target="../ink/ink638.xml"/><Relationship Id="rId301" Type="http://schemas.openxmlformats.org/officeDocument/2006/relationships/image" Target="../media/image689.png"/><Relationship Id="rId343" Type="http://schemas.openxmlformats.org/officeDocument/2006/relationships/image" Target="../media/image710.png"/><Relationship Id="rId550" Type="http://schemas.openxmlformats.org/officeDocument/2006/relationships/customXml" Target="../ink/ink824.xml"/><Relationship Id="rId82" Type="http://schemas.openxmlformats.org/officeDocument/2006/relationships/customXml" Target="../ink/ink590.xml"/><Relationship Id="rId203" Type="http://schemas.openxmlformats.org/officeDocument/2006/relationships/image" Target="../media/image641.png"/><Relationship Id="rId385" Type="http://schemas.openxmlformats.org/officeDocument/2006/relationships/image" Target="../media/image731.png"/><Relationship Id="rId245" Type="http://schemas.openxmlformats.org/officeDocument/2006/relationships/image" Target="../media/image661.png"/><Relationship Id="rId287" Type="http://schemas.openxmlformats.org/officeDocument/2006/relationships/image" Target="../media/image682.png"/><Relationship Id="rId410" Type="http://schemas.openxmlformats.org/officeDocument/2006/relationships/customXml" Target="../ink/ink754.xml"/><Relationship Id="rId452" Type="http://schemas.openxmlformats.org/officeDocument/2006/relationships/customXml" Target="../ink/ink775.xml"/><Relationship Id="rId494" Type="http://schemas.openxmlformats.org/officeDocument/2006/relationships/customXml" Target="../ink/ink796.xml"/><Relationship Id="rId508" Type="http://schemas.openxmlformats.org/officeDocument/2006/relationships/customXml" Target="../ink/ink803.xml"/><Relationship Id="rId105" Type="http://schemas.openxmlformats.org/officeDocument/2006/relationships/image" Target="../media/image592.png"/><Relationship Id="rId147" Type="http://schemas.openxmlformats.org/officeDocument/2006/relationships/image" Target="../media/image613.png"/><Relationship Id="rId312" Type="http://schemas.openxmlformats.org/officeDocument/2006/relationships/customXml" Target="../ink/ink705.xml"/><Relationship Id="rId354" Type="http://schemas.openxmlformats.org/officeDocument/2006/relationships/customXml" Target="../ink/ink726.xml"/><Relationship Id="rId51" Type="http://schemas.openxmlformats.org/officeDocument/2006/relationships/image" Target="../media/image565.png"/><Relationship Id="rId93" Type="http://schemas.openxmlformats.org/officeDocument/2006/relationships/image" Target="../media/image586.png"/><Relationship Id="rId189" Type="http://schemas.openxmlformats.org/officeDocument/2006/relationships/image" Target="../media/image634.png"/><Relationship Id="rId396" Type="http://schemas.openxmlformats.org/officeDocument/2006/relationships/customXml" Target="../ink/ink747.xml"/><Relationship Id="rId561" Type="http://schemas.openxmlformats.org/officeDocument/2006/relationships/image" Target="../media/image819.png"/><Relationship Id="rId214" Type="http://schemas.openxmlformats.org/officeDocument/2006/relationships/customXml" Target="../ink/ink656.xml"/><Relationship Id="rId256" Type="http://schemas.openxmlformats.org/officeDocument/2006/relationships/customXml" Target="../ink/ink677.xml"/><Relationship Id="rId298" Type="http://schemas.openxmlformats.org/officeDocument/2006/relationships/customXml" Target="../ink/ink698.xml"/><Relationship Id="rId421" Type="http://schemas.openxmlformats.org/officeDocument/2006/relationships/image" Target="../media/image749.png"/><Relationship Id="rId463" Type="http://schemas.openxmlformats.org/officeDocument/2006/relationships/image" Target="../media/image770.png"/><Relationship Id="rId519" Type="http://schemas.openxmlformats.org/officeDocument/2006/relationships/image" Target="../media/image798.png"/><Relationship Id="rId116" Type="http://schemas.openxmlformats.org/officeDocument/2006/relationships/customXml" Target="../ink/ink607.xml"/><Relationship Id="rId158" Type="http://schemas.openxmlformats.org/officeDocument/2006/relationships/customXml" Target="../ink/ink628.xml"/><Relationship Id="rId323" Type="http://schemas.openxmlformats.org/officeDocument/2006/relationships/image" Target="../media/image700.png"/><Relationship Id="rId530" Type="http://schemas.openxmlformats.org/officeDocument/2006/relationships/customXml" Target="../ink/ink814.xml"/><Relationship Id="rId20" Type="http://schemas.openxmlformats.org/officeDocument/2006/relationships/customXml" Target="../ink/ink559.xml"/><Relationship Id="rId62" Type="http://schemas.openxmlformats.org/officeDocument/2006/relationships/customXml" Target="../ink/ink580.xml"/><Relationship Id="rId365" Type="http://schemas.openxmlformats.org/officeDocument/2006/relationships/image" Target="../media/image721.png"/><Relationship Id="rId572" Type="http://schemas.openxmlformats.org/officeDocument/2006/relationships/customXml" Target="../ink/ink835.xml"/><Relationship Id="rId225" Type="http://schemas.openxmlformats.org/officeDocument/2006/relationships/image" Target="../media/image651.png"/><Relationship Id="rId267" Type="http://schemas.openxmlformats.org/officeDocument/2006/relationships/image" Target="../media/image672.png"/><Relationship Id="rId432" Type="http://schemas.openxmlformats.org/officeDocument/2006/relationships/customXml" Target="../ink/ink765.xml"/><Relationship Id="rId474" Type="http://schemas.openxmlformats.org/officeDocument/2006/relationships/customXml" Target="../ink/ink786.xml"/><Relationship Id="rId127" Type="http://schemas.openxmlformats.org/officeDocument/2006/relationships/image" Target="../media/image603.png"/><Relationship Id="rId31" Type="http://schemas.openxmlformats.org/officeDocument/2006/relationships/image" Target="../media/image555.png"/><Relationship Id="rId73" Type="http://schemas.openxmlformats.org/officeDocument/2006/relationships/image" Target="../media/image576.png"/><Relationship Id="rId169" Type="http://schemas.openxmlformats.org/officeDocument/2006/relationships/image" Target="../media/image624.png"/><Relationship Id="rId334" Type="http://schemas.openxmlformats.org/officeDocument/2006/relationships/customXml" Target="../ink/ink716.xml"/><Relationship Id="rId376" Type="http://schemas.openxmlformats.org/officeDocument/2006/relationships/customXml" Target="../ink/ink737.xml"/><Relationship Id="rId541" Type="http://schemas.openxmlformats.org/officeDocument/2006/relationships/image" Target="../media/image809.png"/><Relationship Id="rId583" Type="http://schemas.openxmlformats.org/officeDocument/2006/relationships/image" Target="../media/image830.png"/><Relationship Id="rId4" Type="http://schemas.openxmlformats.org/officeDocument/2006/relationships/customXml" Target="../ink/ink551.xml"/><Relationship Id="rId180" Type="http://schemas.openxmlformats.org/officeDocument/2006/relationships/customXml" Target="../ink/ink639.xml"/><Relationship Id="rId236" Type="http://schemas.openxmlformats.org/officeDocument/2006/relationships/customXml" Target="../ink/ink667.xml"/><Relationship Id="rId278" Type="http://schemas.openxmlformats.org/officeDocument/2006/relationships/customXml" Target="../ink/ink688.xml"/><Relationship Id="rId401" Type="http://schemas.openxmlformats.org/officeDocument/2006/relationships/image" Target="../media/image739.png"/><Relationship Id="rId443" Type="http://schemas.openxmlformats.org/officeDocument/2006/relationships/image" Target="../media/image760.png"/><Relationship Id="rId303" Type="http://schemas.openxmlformats.org/officeDocument/2006/relationships/image" Target="../media/image690.png"/><Relationship Id="rId485" Type="http://schemas.openxmlformats.org/officeDocument/2006/relationships/image" Target="../media/image781.png"/><Relationship Id="rId42" Type="http://schemas.openxmlformats.org/officeDocument/2006/relationships/customXml" Target="../ink/ink570.xml"/><Relationship Id="rId84" Type="http://schemas.openxmlformats.org/officeDocument/2006/relationships/customXml" Target="../ink/ink591.xml"/><Relationship Id="rId138" Type="http://schemas.openxmlformats.org/officeDocument/2006/relationships/customXml" Target="../ink/ink618.xml"/><Relationship Id="rId345" Type="http://schemas.openxmlformats.org/officeDocument/2006/relationships/image" Target="../media/image711.png"/><Relationship Id="rId387" Type="http://schemas.openxmlformats.org/officeDocument/2006/relationships/image" Target="../media/image732.png"/><Relationship Id="rId510" Type="http://schemas.openxmlformats.org/officeDocument/2006/relationships/customXml" Target="../ink/ink804.xml"/><Relationship Id="rId552" Type="http://schemas.openxmlformats.org/officeDocument/2006/relationships/customXml" Target="../ink/ink825.xml"/><Relationship Id="rId191" Type="http://schemas.openxmlformats.org/officeDocument/2006/relationships/image" Target="../media/image635.png"/><Relationship Id="rId205" Type="http://schemas.openxmlformats.org/officeDocument/2006/relationships/image" Target="../media/image642.png"/><Relationship Id="rId247" Type="http://schemas.openxmlformats.org/officeDocument/2006/relationships/image" Target="../media/image662.png"/><Relationship Id="rId412" Type="http://schemas.openxmlformats.org/officeDocument/2006/relationships/customXml" Target="../ink/ink755.xml"/><Relationship Id="rId107" Type="http://schemas.openxmlformats.org/officeDocument/2006/relationships/image" Target="../media/image593.png"/><Relationship Id="rId289" Type="http://schemas.openxmlformats.org/officeDocument/2006/relationships/image" Target="../media/image683.png"/><Relationship Id="rId454" Type="http://schemas.openxmlformats.org/officeDocument/2006/relationships/customXml" Target="../ink/ink776.xml"/><Relationship Id="rId496" Type="http://schemas.openxmlformats.org/officeDocument/2006/relationships/customXml" Target="../ink/ink797.xml"/><Relationship Id="rId11" Type="http://schemas.openxmlformats.org/officeDocument/2006/relationships/image" Target="../media/image545.png"/><Relationship Id="rId53" Type="http://schemas.openxmlformats.org/officeDocument/2006/relationships/image" Target="../media/image566.png"/><Relationship Id="rId149" Type="http://schemas.openxmlformats.org/officeDocument/2006/relationships/image" Target="../media/image614.png"/><Relationship Id="rId314" Type="http://schemas.openxmlformats.org/officeDocument/2006/relationships/customXml" Target="../ink/ink706.xml"/><Relationship Id="rId356" Type="http://schemas.openxmlformats.org/officeDocument/2006/relationships/customXml" Target="../ink/ink727.xml"/><Relationship Id="rId398" Type="http://schemas.openxmlformats.org/officeDocument/2006/relationships/customXml" Target="../ink/ink748.xml"/><Relationship Id="rId521" Type="http://schemas.openxmlformats.org/officeDocument/2006/relationships/image" Target="../media/image799.png"/><Relationship Id="rId563" Type="http://schemas.openxmlformats.org/officeDocument/2006/relationships/image" Target="../media/image820.png"/><Relationship Id="rId95" Type="http://schemas.openxmlformats.org/officeDocument/2006/relationships/image" Target="../media/image587.png"/><Relationship Id="rId160" Type="http://schemas.openxmlformats.org/officeDocument/2006/relationships/customXml" Target="../ink/ink629.xml"/><Relationship Id="rId216" Type="http://schemas.openxmlformats.org/officeDocument/2006/relationships/customXml" Target="../ink/ink657.xml"/><Relationship Id="rId423" Type="http://schemas.openxmlformats.org/officeDocument/2006/relationships/image" Target="../media/image750.png"/><Relationship Id="rId258" Type="http://schemas.openxmlformats.org/officeDocument/2006/relationships/customXml" Target="../ink/ink678.xml"/><Relationship Id="rId465" Type="http://schemas.openxmlformats.org/officeDocument/2006/relationships/image" Target="../media/image771.png"/><Relationship Id="rId22" Type="http://schemas.openxmlformats.org/officeDocument/2006/relationships/customXml" Target="../ink/ink560.xml"/><Relationship Id="rId64" Type="http://schemas.openxmlformats.org/officeDocument/2006/relationships/customXml" Target="../ink/ink581.xml"/><Relationship Id="rId118" Type="http://schemas.openxmlformats.org/officeDocument/2006/relationships/customXml" Target="../ink/ink608.xml"/><Relationship Id="rId325" Type="http://schemas.openxmlformats.org/officeDocument/2006/relationships/image" Target="../media/image701.png"/><Relationship Id="rId367" Type="http://schemas.openxmlformats.org/officeDocument/2006/relationships/image" Target="../media/image722.png"/><Relationship Id="rId532" Type="http://schemas.openxmlformats.org/officeDocument/2006/relationships/customXml" Target="../ink/ink815.xml"/><Relationship Id="rId574" Type="http://schemas.openxmlformats.org/officeDocument/2006/relationships/customXml" Target="../ink/ink836.xml"/><Relationship Id="rId171" Type="http://schemas.openxmlformats.org/officeDocument/2006/relationships/image" Target="../media/image625.png"/><Relationship Id="rId227" Type="http://schemas.openxmlformats.org/officeDocument/2006/relationships/image" Target="../media/image652.png"/><Relationship Id="rId269" Type="http://schemas.openxmlformats.org/officeDocument/2006/relationships/image" Target="../media/image673.png"/><Relationship Id="rId434" Type="http://schemas.openxmlformats.org/officeDocument/2006/relationships/customXml" Target="../ink/ink766.xml"/><Relationship Id="rId476" Type="http://schemas.openxmlformats.org/officeDocument/2006/relationships/customXml" Target="../ink/ink787.xml"/><Relationship Id="rId33" Type="http://schemas.openxmlformats.org/officeDocument/2006/relationships/image" Target="../media/image556.png"/><Relationship Id="rId129" Type="http://schemas.openxmlformats.org/officeDocument/2006/relationships/image" Target="../media/image604.png"/><Relationship Id="rId280" Type="http://schemas.openxmlformats.org/officeDocument/2006/relationships/customXml" Target="../ink/ink689.xml"/><Relationship Id="rId336" Type="http://schemas.openxmlformats.org/officeDocument/2006/relationships/customXml" Target="../ink/ink717.xml"/><Relationship Id="rId501" Type="http://schemas.openxmlformats.org/officeDocument/2006/relationships/image" Target="../media/image789.png"/><Relationship Id="rId543" Type="http://schemas.openxmlformats.org/officeDocument/2006/relationships/image" Target="../media/image810.png"/><Relationship Id="rId75" Type="http://schemas.openxmlformats.org/officeDocument/2006/relationships/image" Target="../media/image577.png"/><Relationship Id="rId140" Type="http://schemas.openxmlformats.org/officeDocument/2006/relationships/customXml" Target="../ink/ink619.xml"/><Relationship Id="rId182" Type="http://schemas.openxmlformats.org/officeDocument/2006/relationships/customXml" Target="../ink/ink640.xml"/><Relationship Id="rId378" Type="http://schemas.openxmlformats.org/officeDocument/2006/relationships/customXml" Target="../ink/ink738.xml"/><Relationship Id="rId403" Type="http://schemas.openxmlformats.org/officeDocument/2006/relationships/image" Target="../media/image740.png"/><Relationship Id="rId585" Type="http://schemas.openxmlformats.org/officeDocument/2006/relationships/image" Target="../media/image831.png"/><Relationship Id="rId6" Type="http://schemas.openxmlformats.org/officeDocument/2006/relationships/customXml" Target="../ink/ink552.xml"/><Relationship Id="rId238" Type="http://schemas.openxmlformats.org/officeDocument/2006/relationships/customXml" Target="../ink/ink668.xml"/><Relationship Id="rId445" Type="http://schemas.openxmlformats.org/officeDocument/2006/relationships/image" Target="../media/image761.png"/><Relationship Id="rId487" Type="http://schemas.openxmlformats.org/officeDocument/2006/relationships/image" Target="../media/image782.png"/><Relationship Id="rId291" Type="http://schemas.openxmlformats.org/officeDocument/2006/relationships/image" Target="../media/image684.png"/><Relationship Id="rId305" Type="http://schemas.openxmlformats.org/officeDocument/2006/relationships/image" Target="../media/image691.png"/><Relationship Id="rId347" Type="http://schemas.openxmlformats.org/officeDocument/2006/relationships/image" Target="../media/image712.png"/><Relationship Id="rId512" Type="http://schemas.openxmlformats.org/officeDocument/2006/relationships/customXml" Target="../ink/ink805.xml"/><Relationship Id="rId44" Type="http://schemas.openxmlformats.org/officeDocument/2006/relationships/customXml" Target="../ink/ink571.xml"/><Relationship Id="rId86" Type="http://schemas.openxmlformats.org/officeDocument/2006/relationships/customXml" Target="../ink/ink592.xml"/><Relationship Id="rId151" Type="http://schemas.openxmlformats.org/officeDocument/2006/relationships/image" Target="../media/image615.png"/><Relationship Id="rId389" Type="http://schemas.openxmlformats.org/officeDocument/2006/relationships/image" Target="../media/image733.png"/><Relationship Id="rId554" Type="http://schemas.openxmlformats.org/officeDocument/2006/relationships/customXml" Target="../ink/ink826.xml"/><Relationship Id="rId193" Type="http://schemas.openxmlformats.org/officeDocument/2006/relationships/image" Target="../media/image636.png"/><Relationship Id="rId207" Type="http://schemas.openxmlformats.org/officeDocument/2006/relationships/image" Target="../media/image643.png"/><Relationship Id="rId249" Type="http://schemas.openxmlformats.org/officeDocument/2006/relationships/image" Target="../media/image663.png"/><Relationship Id="rId414" Type="http://schemas.openxmlformats.org/officeDocument/2006/relationships/customXml" Target="../ink/ink756.xml"/><Relationship Id="rId456" Type="http://schemas.openxmlformats.org/officeDocument/2006/relationships/customXml" Target="../ink/ink777.xml"/><Relationship Id="rId498" Type="http://schemas.openxmlformats.org/officeDocument/2006/relationships/customXml" Target="../ink/ink798.xml"/><Relationship Id="rId13" Type="http://schemas.openxmlformats.org/officeDocument/2006/relationships/image" Target="../media/image546.png"/><Relationship Id="rId109" Type="http://schemas.openxmlformats.org/officeDocument/2006/relationships/image" Target="../media/image594.png"/><Relationship Id="rId260" Type="http://schemas.openxmlformats.org/officeDocument/2006/relationships/customXml" Target="../ink/ink679.xml"/><Relationship Id="rId316" Type="http://schemas.openxmlformats.org/officeDocument/2006/relationships/customXml" Target="../ink/ink707.xml"/><Relationship Id="rId523" Type="http://schemas.openxmlformats.org/officeDocument/2006/relationships/image" Target="../media/image800.png"/><Relationship Id="rId55" Type="http://schemas.openxmlformats.org/officeDocument/2006/relationships/image" Target="../media/image567.png"/><Relationship Id="rId97" Type="http://schemas.openxmlformats.org/officeDocument/2006/relationships/image" Target="../media/image588.png"/><Relationship Id="rId120" Type="http://schemas.openxmlformats.org/officeDocument/2006/relationships/customXml" Target="../ink/ink609.xml"/><Relationship Id="rId358" Type="http://schemas.openxmlformats.org/officeDocument/2006/relationships/customXml" Target="../ink/ink728.xml"/><Relationship Id="rId565" Type="http://schemas.openxmlformats.org/officeDocument/2006/relationships/image" Target="../media/image821.png"/><Relationship Id="rId162" Type="http://schemas.openxmlformats.org/officeDocument/2006/relationships/customXml" Target="../ink/ink630.xml"/><Relationship Id="rId218" Type="http://schemas.openxmlformats.org/officeDocument/2006/relationships/customXml" Target="../ink/ink658.xml"/><Relationship Id="rId425" Type="http://schemas.openxmlformats.org/officeDocument/2006/relationships/image" Target="../media/image751.png"/><Relationship Id="rId467" Type="http://schemas.openxmlformats.org/officeDocument/2006/relationships/image" Target="../media/image772.png"/><Relationship Id="rId271" Type="http://schemas.openxmlformats.org/officeDocument/2006/relationships/image" Target="../media/image674.png"/><Relationship Id="rId24" Type="http://schemas.openxmlformats.org/officeDocument/2006/relationships/customXml" Target="../ink/ink561.xml"/><Relationship Id="rId66" Type="http://schemas.openxmlformats.org/officeDocument/2006/relationships/customXml" Target="../ink/ink582.xml"/><Relationship Id="rId131" Type="http://schemas.openxmlformats.org/officeDocument/2006/relationships/image" Target="../media/image605.png"/><Relationship Id="rId327" Type="http://schemas.openxmlformats.org/officeDocument/2006/relationships/image" Target="../media/image702.png"/><Relationship Id="rId369" Type="http://schemas.openxmlformats.org/officeDocument/2006/relationships/image" Target="../media/image723.png"/><Relationship Id="rId534" Type="http://schemas.openxmlformats.org/officeDocument/2006/relationships/customXml" Target="../ink/ink816.xml"/><Relationship Id="rId576" Type="http://schemas.openxmlformats.org/officeDocument/2006/relationships/customXml" Target="../ink/ink837.xml"/><Relationship Id="rId173" Type="http://schemas.openxmlformats.org/officeDocument/2006/relationships/image" Target="../media/image626.png"/><Relationship Id="rId229" Type="http://schemas.openxmlformats.org/officeDocument/2006/relationships/image" Target="../media/image653.png"/><Relationship Id="rId380" Type="http://schemas.openxmlformats.org/officeDocument/2006/relationships/customXml" Target="../ink/ink739.xml"/><Relationship Id="rId436" Type="http://schemas.openxmlformats.org/officeDocument/2006/relationships/customXml" Target="../ink/ink767.xml"/><Relationship Id="rId240" Type="http://schemas.openxmlformats.org/officeDocument/2006/relationships/customXml" Target="../ink/ink669.xml"/><Relationship Id="rId478" Type="http://schemas.openxmlformats.org/officeDocument/2006/relationships/customXml" Target="../ink/ink788.xml"/><Relationship Id="rId35" Type="http://schemas.openxmlformats.org/officeDocument/2006/relationships/image" Target="../media/image557.png"/><Relationship Id="rId77" Type="http://schemas.openxmlformats.org/officeDocument/2006/relationships/image" Target="../media/image578.png"/><Relationship Id="rId100" Type="http://schemas.openxmlformats.org/officeDocument/2006/relationships/customXml" Target="../ink/ink599.xml"/><Relationship Id="rId282" Type="http://schemas.openxmlformats.org/officeDocument/2006/relationships/customXml" Target="../ink/ink690.xml"/><Relationship Id="rId338" Type="http://schemas.openxmlformats.org/officeDocument/2006/relationships/customXml" Target="../ink/ink718.xml"/><Relationship Id="rId503" Type="http://schemas.openxmlformats.org/officeDocument/2006/relationships/image" Target="../media/image790.png"/><Relationship Id="rId545" Type="http://schemas.openxmlformats.org/officeDocument/2006/relationships/image" Target="../media/image811.png"/><Relationship Id="rId587" Type="http://schemas.openxmlformats.org/officeDocument/2006/relationships/image" Target="../media/image832.png"/><Relationship Id="rId8" Type="http://schemas.openxmlformats.org/officeDocument/2006/relationships/customXml" Target="../ink/ink553.xml"/><Relationship Id="rId142" Type="http://schemas.openxmlformats.org/officeDocument/2006/relationships/customXml" Target="../ink/ink620.xml"/><Relationship Id="rId184" Type="http://schemas.openxmlformats.org/officeDocument/2006/relationships/customXml" Target="../ink/ink641.xml"/><Relationship Id="rId391" Type="http://schemas.openxmlformats.org/officeDocument/2006/relationships/image" Target="../media/image734.png"/><Relationship Id="rId405" Type="http://schemas.openxmlformats.org/officeDocument/2006/relationships/image" Target="../media/image741.png"/><Relationship Id="rId447" Type="http://schemas.openxmlformats.org/officeDocument/2006/relationships/image" Target="../media/image762.png"/><Relationship Id="rId251" Type="http://schemas.openxmlformats.org/officeDocument/2006/relationships/image" Target="../media/image664.png"/><Relationship Id="rId489" Type="http://schemas.openxmlformats.org/officeDocument/2006/relationships/image" Target="../media/image783.png"/><Relationship Id="rId46" Type="http://schemas.openxmlformats.org/officeDocument/2006/relationships/customXml" Target="../ink/ink572.xml"/><Relationship Id="rId293" Type="http://schemas.openxmlformats.org/officeDocument/2006/relationships/image" Target="../media/image685.png"/><Relationship Id="rId307" Type="http://schemas.openxmlformats.org/officeDocument/2006/relationships/image" Target="../media/image692.png"/><Relationship Id="rId349" Type="http://schemas.openxmlformats.org/officeDocument/2006/relationships/image" Target="../media/image713.png"/><Relationship Id="rId514" Type="http://schemas.openxmlformats.org/officeDocument/2006/relationships/customXml" Target="../ink/ink806.xml"/><Relationship Id="rId556" Type="http://schemas.openxmlformats.org/officeDocument/2006/relationships/customXml" Target="../ink/ink827.xml"/><Relationship Id="rId88" Type="http://schemas.openxmlformats.org/officeDocument/2006/relationships/customXml" Target="../ink/ink593.xml"/><Relationship Id="rId111" Type="http://schemas.openxmlformats.org/officeDocument/2006/relationships/image" Target="../media/image595.png"/><Relationship Id="rId153" Type="http://schemas.openxmlformats.org/officeDocument/2006/relationships/image" Target="../media/image616.png"/><Relationship Id="rId195" Type="http://schemas.openxmlformats.org/officeDocument/2006/relationships/image" Target="../media/image637.png"/><Relationship Id="rId209" Type="http://schemas.openxmlformats.org/officeDocument/2006/relationships/image" Target="../media/image644.png"/><Relationship Id="rId360" Type="http://schemas.openxmlformats.org/officeDocument/2006/relationships/customXml" Target="../ink/ink729.xml"/><Relationship Id="rId416" Type="http://schemas.openxmlformats.org/officeDocument/2006/relationships/customXml" Target="../ink/ink757.xml"/><Relationship Id="rId220" Type="http://schemas.openxmlformats.org/officeDocument/2006/relationships/customXml" Target="../ink/ink659.xml"/><Relationship Id="rId458" Type="http://schemas.openxmlformats.org/officeDocument/2006/relationships/customXml" Target="../ink/ink778.xml"/><Relationship Id="rId15" Type="http://schemas.openxmlformats.org/officeDocument/2006/relationships/image" Target="../media/image547.png"/><Relationship Id="rId57" Type="http://schemas.openxmlformats.org/officeDocument/2006/relationships/image" Target="../media/image568.png"/><Relationship Id="rId262" Type="http://schemas.openxmlformats.org/officeDocument/2006/relationships/customXml" Target="../ink/ink680.xml"/><Relationship Id="rId318" Type="http://schemas.openxmlformats.org/officeDocument/2006/relationships/customXml" Target="../ink/ink708.xml"/><Relationship Id="rId525" Type="http://schemas.openxmlformats.org/officeDocument/2006/relationships/image" Target="../media/image801.png"/><Relationship Id="rId567" Type="http://schemas.openxmlformats.org/officeDocument/2006/relationships/image" Target="../media/image822.png"/><Relationship Id="rId99" Type="http://schemas.openxmlformats.org/officeDocument/2006/relationships/image" Target="../media/image589.png"/><Relationship Id="rId122" Type="http://schemas.openxmlformats.org/officeDocument/2006/relationships/customXml" Target="../ink/ink610.xml"/><Relationship Id="rId164" Type="http://schemas.openxmlformats.org/officeDocument/2006/relationships/customXml" Target="../ink/ink631.xml"/><Relationship Id="rId371" Type="http://schemas.openxmlformats.org/officeDocument/2006/relationships/image" Target="../media/image724.png"/><Relationship Id="rId427" Type="http://schemas.openxmlformats.org/officeDocument/2006/relationships/image" Target="../media/image752.png"/><Relationship Id="rId469" Type="http://schemas.openxmlformats.org/officeDocument/2006/relationships/image" Target="../media/image773.png"/><Relationship Id="rId26" Type="http://schemas.openxmlformats.org/officeDocument/2006/relationships/customXml" Target="../ink/ink562.xml"/><Relationship Id="rId231" Type="http://schemas.openxmlformats.org/officeDocument/2006/relationships/image" Target="../media/image654.png"/><Relationship Id="rId273" Type="http://schemas.openxmlformats.org/officeDocument/2006/relationships/image" Target="../media/image675.png"/><Relationship Id="rId329" Type="http://schemas.openxmlformats.org/officeDocument/2006/relationships/image" Target="../media/image703.png"/><Relationship Id="rId480" Type="http://schemas.openxmlformats.org/officeDocument/2006/relationships/customXml" Target="../ink/ink789.xml"/><Relationship Id="rId536" Type="http://schemas.openxmlformats.org/officeDocument/2006/relationships/customXml" Target="../ink/ink817.xml"/><Relationship Id="rId68" Type="http://schemas.openxmlformats.org/officeDocument/2006/relationships/customXml" Target="../ink/ink583.xml"/><Relationship Id="rId133" Type="http://schemas.openxmlformats.org/officeDocument/2006/relationships/image" Target="../media/image606.png"/><Relationship Id="rId175" Type="http://schemas.openxmlformats.org/officeDocument/2006/relationships/image" Target="../media/image627.png"/><Relationship Id="rId340" Type="http://schemas.openxmlformats.org/officeDocument/2006/relationships/customXml" Target="../ink/ink719.xml"/><Relationship Id="rId578" Type="http://schemas.openxmlformats.org/officeDocument/2006/relationships/customXml" Target="../ink/ink838.xml"/><Relationship Id="rId200" Type="http://schemas.openxmlformats.org/officeDocument/2006/relationships/customXml" Target="../ink/ink649.xml"/><Relationship Id="rId382" Type="http://schemas.openxmlformats.org/officeDocument/2006/relationships/customXml" Target="../ink/ink740.xml"/><Relationship Id="rId438" Type="http://schemas.openxmlformats.org/officeDocument/2006/relationships/customXml" Target="../ink/ink768.xml"/><Relationship Id="rId242" Type="http://schemas.openxmlformats.org/officeDocument/2006/relationships/customXml" Target="../ink/ink670.xml"/><Relationship Id="rId284" Type="http://schemas.openxmlformats.org/officeDocument/2006/relationships/customXml" Target="../ink/ink691.xml"/><Relationship Id="rId491" Type="http://schemas.openxmlformats.org/officeDocument/2006/relationships/image" Target="../media/image784.png"/><Relationship Id="rId505" Type="http://schemas.openxmlformats.org/officeDocument/2006/relationships/image" Target="../media/image791.png"/><Relationship Id="rId37" Type="http://schemas.openxmlformats.org/officeDocument/2006/relationships/image" Target="../media/image558.png"/><Relationship Id="rId79" Type="http://schemas.openxmlformats.org/officeDocument/2006/relationships/image" Target="../media/image579.png"/><Relationship Id="rId102" Type="http://schemas.openxmlformats.org/officeDocument/2006/relationships/customXml" Target="../ink/ink600.xml"/><Relationship Id="rId144" Type="http://schemas.openxmlformats.org/officeDocument/2006/relationships/customXml" Target="../ink/ink621.xml"/><Relationship Id="rId547" Type="http://schemas.openxmlformats.org/officeDocument/2006/relationships/image" Target="../media/image812.png"/><Relationship Id="rId589" Type="http://schemas.openxmlformats.org/officeDocument/2006/relationships/image" Target="../media/image833.png"/><Relationship Id="rId90" Type="http://schemas.openxmlformats.org/officeDocument/2006/relationships/customXml" Target="../ink/ink594.xml"/><Relationship Id="rId186" Type="http://schemas.openxmlformats.org/officeDocument/2006/relationships/customXml" Target="../ink/ink642.xml"/><Relationship Id="rId351" Type="http://schemas.openxmlformats.org/officeDocument/2006/relationships/image" Target="../media/image714.png"/><Relationship Id="rId393" Type="http://schemas.openxmlformats.org/officeDocument/2006/relationships/image" Target="../media/image735.png"/><Relationship Id="rId407" Type="http://schemas.openxmlformats.org/officeDocument/2006/relationships/image" Target="../media/image742.png"/><Relationship Id="rId449" Type="http://schemas.openxmlformats.org/officeDocument/2006/relationships/image" Target="../media/image763.png"/><Relationship Id="rId211" Type="http://schemas.openxmlformats.org/officeDocument/2006/relationships/image" Target="../media/image645.png"/><Relationship Id="rId253" Type="http://schemas.openxmlformats.org/officeDocument/2006/relationships/image" Target="../media/image665.png"/><Relationship Id="rId295" Type="http://schemas.openxmlformats.org/officeDocument/2006/relationships/image" Target="../media/image686.png"/><Relationship Id="rId309" Type="http://schemas.openxmlformats.org/officeDocument/2006/relationships/image" Target="../media/image693.png"/><Relationship Id="rId460" Type="http://schemas.openxmlformats.org/officeDocument/2006/relationships/customXml" Target="../ink/ink779.xml"/><Relationship Id="rId516" Type="http://schemas.openxmlformats.org/officeDocument/2006/relationships/customXml" Target="../ink/ink807.xml"/><Relationship Id="rId48" Type="http://schemas.openxmlformats.org/officeDocument/2006/relationships/customXml" Target="../ink/ink573.xml"/><Relationship Id="rId113" Type="http://schemas.openxmlformats.org/officeDocument/2006/relationships/image" Target="../media/image596.png"/><Relationship Id="rId320" Type="http://schemas.openxmlformats.org/officeDocument/2006/relationships/customXml" Target="../ink/ink709.xml"/><Relationship Id="rId558" Type="http://schemas.openxmlformats.org/officeDocument/2006/relationships/customXml" Target="../ink/ink828.xml"/><Relationship Id="rId155" Type="http://schemas.openxmlformats.org/officeDocument/2006/relationships/image" Target="../media/image617.png"/><Relationship Id="rId197" Type="http://schemas.openxmlformats.org/officeDocument/2006/relationships/image" Target="../media/image638.png"/><Relationship Id="rId362" Type="http://schemas.openxmlformats.org/officeDocument/2006/relationships/customXml" Target="../ink/ink730.xml"/><Relationship Id="rId418" Type="http://schemas.openxmlformats.org/officeDocument/2006/relationships/customXml" Target="../ink/ink758.xml"/><Relationship Id="rId222" Type="http://schemas.openxmlformats.org/officeDocument/2006/relationships/customXml" Target="../ink/ink660.xml"/><Relationship Id="rId264" Type="http://schemas.openxmlformats.org/officeDocument/2006/relationships/customXml" Target="../ink/ink681.xml"/><Relationship Id="rId471" Type="http://schemas.openxmlformats.org/officeDocument/2006/relationships/image" Target="../media/image774.png"/><Relationship Id="rId17" Type="http://schemas.openxmlformats.org/officeDocument/2006/relationships/image" Target="../media/image548.png"/><Relationship Id="rId59" Type="http://schemas.openxmlformats.org/officeDocument/2006/relationships/image" Target="../media/image569.png"/><Relationship Id="rId124" Type="http://schemas.openxmlformats.org/officeDocument/2006/relationships/customXml" Target="../ink/ink611.xml"/><Relationship Id="rId527" Type="http://schemas.openxmlformats.org/officeDocument/2006/relationships/image" Target="../media/image802.png"/><Relationship Id="rId569" Type="http://schemas.openxmlformats.org/officeDocument/2006/relationships/image" Target="../media/image823.png"/><Relationship Id="rId70" Type="http://schemas.openxmlformats.org/officeDocument/2006/relationships/customXml" Target="../ink/ink584.xml"/><Relationship Id="rId166" Type="http://schemas.openxmlformats.org/officeDocument/2006/relationships/customXml" Target="../ink/ink632.xml"/><Relationship Id="rId331" Type="http://schemas.openxmlformats.org/officeDocument/2006/relationships/image" Target="../media/image704.png"/><Relationship Id="rId373" Type="http://schemas.openxmlformats.org/officeDocument/2006/relationships/image" Target="../media/image725.png"/><Relationship Id="rId429" Type="http://schemas.openxmlformats.org/officeDocument/2006/relationships/image" Target="../media/image753.png"/><Relationship Id="rId580" Type="http://schemas.openxmlformats.org/officeDocument/2006/relationships/customXml" Target="../ink/ink83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55.png"/><Relationship Id="rId440" Type="http://schemas.openxmlformats.org/officeDocument/2006/relationships/customXml" Target="../ink/ink769.xml"/><Relationship Id="rId28" Type="http://schemas.openxmlformats.org/officeDocument/2006/relationships/customXml" Target="../ink/ink563.xml"/><Relationship Id="rId275" Type="http://schemas.openxmlformats.org/officeDocument/2006/relationships/image" Target="../media/image676.png"/><Relationship Id="rId300" Type="http://schemas.openxmlformats.org/officeDocument/2006/relationships/customXml" Target="../ink/ink699.xml"/><Relationship Id="rId482" Type="http://schemas.openxmlformats.org/officeDocument/2006/relationships/customXml" Target="../ink/ink790.xml"/><Relationship Id="rId538" Type="http://schemas.openxmlformats.org/officeDocument/2006/relationships/customXml" Target="../ink/ink818.xml"/><Relationship Id="rId81" Type="http://schemas.openxmlformats.org/officeDocument/2006/relationships/image" Target="../media/image580.png"/><Relationship Id="rId135" Type="http://schemas.openxmlformats.org/officeDocument/2006/relationships/image" Target="../media/image607.png"/><Relationship Id="rId177" Type="http://schemas.openxmlformats.org/officeDocument/2006/relationships/image" Target="../media/image628.png"/><Relationship Id="rId342" Type="http://schemas.openxmlformats.org/officeDocument/2006/relationships/customXml" Target="../ink/ink720.xml"/><Relationship Id="rId384" Type="http://schemas.openxmlformats.org/officeDocument/2006/relationships/customXml" Target="../ink/ink741.xml"/><Relationship Id="rId202" Type="http://schemas.openxmlformats.org/officeDocument/2006/relationships/customXml" Target="../ink/ink650.xml"/><Relationship Id="rId244" Type="http://schemas.openxmlformats.org/officeDocument/2006/relationships/customXml" Target="../ink/ink671.xml"/><Relationship Id="rId39" Type="http://schemas.openxmlformats.org/officeDocument/2006/relationships/image" Target="../media/image559.png"/><Relationship Id="rId286" Type="http://schemas.openxmlformats.org/officeDocument/2006/relationships/customXml" Target="../ink/ink692.xml"/><Relationship Id="rId451" Type="http://schemas.openxmlformats.org/officeDocument/2006/relationships/image" Target="../media/image764.png"/><Relationship Id="rId493" Type="http://schemas.openxmlformats.org/officeDocument/2006/relationships/image" Target="../media/image785.png"/><Relationship Id="rId507" Type="http://schemas.openxmlformats.org/officeDocument/2006/relationships/image" Target="../media/image792.png"/><Relationship Id="rId549" Type="http://schemas.openxmlformats.org/officeDocument/2006/relationships/image" Target="../media/image813.png"/><Relationship Id="rId50" Type="http://schemas.openxmlformats.org/officeDocument/2006/relationships/customXml" Target="../ink/ink574.xml"/><Relationship Id="rId104" Type="http://schemas.openxmlformats.org/officeDocument/2006/relationships/customXml" Target="../ink/ink601.xml"/><Relationship Id="rId146" Type="http://schemas.openxmlformats.org/officeDocument/2006/relationships/customXml" Target="../ink/ink622.xml"/><Relationship Id="rId188" Type="http://schemas.openxmlformats.org/officeDocument/2006/relationships/customXml" Target="../ink/ink643.xml"/><Relationship Id="rId311" Type="http://schemas.openxmlformats.org/officeDocument/2006/relationships/image" Target="../media/image694.png"/><Relationship Id="rId353" Type="http://schemas.openxmlformats.org/officeDocument/2006/relationships/image" Target="../media/image715.png"/><Relationship Id="rId395" Type="http://schemas.openxmlformats.org/officeDocument/2006/relationships/image" Target="../media/image736.png"/><Relationship Id="rId409" Type="http://schemas.openxmlformats.org/officeDocument/2006/relationships/image" Target="../media/image743.png"/><Relationship Id="rId560" Type="http://schemas.openxmlformats.org/officeDocument/2006/relationships/customXml" Target="../ink/ink829.xml"/><Relationship Id="rId92" Type="http://schemas.openxmlformats.org/officeDocument/2006/relationships/customXml" Target="../ink/ink595.xml"/><Relationship Id="rId213" Type="http://schemas.openxmlformats.org/officeDocument/2006/relationships/image" Target="../media/image646.png"/><Relationship Id="rId420" Type="http://schemas.openxmlformats.org/officeDocument/2006/relationships/customXml" Target="../ink/ink759.xml"/><Relationship Id="rId255" Type="http://schemas.openxmlformats.org/officeDocument/2006/relationships/image" Target="../media/image666.png"/><Relationship Id="rId297" Type="http://schemas.openxmlformats.org/officeDocument/2006/relationships/image" Target="../media/image687.png"/><Relationship Id="rId462" Type="http://schemas.openxmlformats.org/officeDocument/2006/relationships/customXml" Target="../ink/ink780.xml"/><Relationship Id="rId518" Type="http://schemas.openxmlformats.org/officeDocument/2006/relationships/customXml" Target="../ink/ink808.xml"/><Relationship Id="rId115" Type="http://schemas.openxmlformats.org/officeDocument/2006/relationships/image" Target="../media/image597.png"/><Relationship Id="rId157" Type="http://schemas.openxmlformats.org/officeDocument/2006/relationships/image" Target="../media/image618.png"/><Relationship Id="rId322" Type="http://schemas.openxmlformats.org/officeDocument/2006/relationships/customXml" Target="../ink/ink710.xml"/><Relationship Id="rId364" Type="http://schemas.openxmlformats.org/officeDocument/2006/relationships/customXml" Target="../ink/ink731.xml"/><Relationship Id="rId61" Type="http://schemas.openxmlformats.org/officeDocument/2006/relationships/image" Target="../media/image570.png"/><Relationship Id="rId199" Type="http://schemas.openxmlformats.org/officeDocument/2006/relationships/image" Target="../media/image639.png"/><Relationship Id="rId571" Type="http://schemas.openxmlformats.org/officeDocument/2006/relationships/image" Target="../media/image824.png"/><Relationship Id="rId19" Type="http://schemas.openxmlformats.org/officeDocument/2006/relationships/image" Target="../media/image549.png"/><Relationship Id="rId224" Type="http://schemas.openxmlformats.org/officeDocument/2006/relationships/customXml" Target="../ink/ink661.xml"/><Relationship Id="rId266" Type="http://schemas.openxmlformats.org/officeDocument/2006/relationships/customXml" Target="../ink/ink682.xml"/><Relationship Id="rId431" Type="http://schemas.openxmlformats.org/officeDocument/2006/relationships/image" Target="../media/image754.png"/><Relationship Id="rId473" Type="http://schemas.openxmlformats.org/officeDocument/2006/relationships/image" Target="../media/image775.png"/><Relationship Id="rId529" Type="http://schemas.openxmlformats.org/officeDocument/2006/relationships/image" Target="../media/image803.png"/><Relationship Id="rId30" Type="http://schemas.openxmlformats.org/officeDocument/2006/relationships/customXml" Target="../ink/ink564.xml"/><Relationship Id="rId126" Type="http://schemas.openxmlformats.org/officeDocument/2006/relationships/customXml" Target="../ink/ink612.xml"/><Relationship Id="rId168" Type="http://schemas.openxmlformats.org/officeDocument/2006/relationships/customXml" Target="../ink/ink633.xml"/><Relationship Id="rId333" Type="http://schemas.openxmlformats.org/officeDocument/2006/relationships/image" Target="../media/image705.png"/><Relationship Id="rId540" Type="http://schemas.openxmlformats.org/officeDocument/2006/relationships/customXml" Target="../ink/ink819.xml"/><Relationship Id="rId72" Type="http://schemas.openxmlformats.org/officeDocument/2006/relationships/customXml" Target="../ink/ink585.xml"/><Relationship Id="rId375" Type="http://schemas.openxmlformats.org/officeDocument/2006/relationships/image" Target="../media/image726.png"/><Relationship Id="rId582" Type="http://schemas.openxmlformats.org/officeDocument/2006/relationships/customXml" Target="../ink/ink840.xml"/><Relationship Id="rId3" Type="http://schemas.openxmlformats.org/officeDocument/2006/relationships/image" Target="../media/image5410.png"/><Relationship Id="rId235" Type="http://schemas.openxmlformats.org/officeDocument/2006/relationships/image" Target="../media/image656.png"/><Relationship Id="rId277" Type="http://schemas.openxmlformats.org/officeDocument/2006/relationships/image" Target="../media/image677.png"/><Relationship Id="rId400" Type="http://schemas.openxmlformats.org/officeDocument/2006/relationships/customXml" Target="../ink/ink749.xml"/><Relationship Id="rId442" Type="http://schemas.openxmlformats.org/officeDocument/2006/relationships/customXml" Target="../ink/ink770.xml"/><Relationship Id="rId484" Type="http://schemas.openxmlformats.org/officeDocument/2006/relationships/customXml" Target="../ink/ink791.xml"/><Relationship Id="rId137" Type="http://schemas.openxmlformats.org/officeDocument/2006/relationships/image" Target="../media/image608.png"/><Relationship Id="rId302" Type="http://schemas.openxmlformats.org/officeDocument/2006/relationships/customXml" Target="../ink/ink700.xml"/><Relationship Id="rId344" Type="http://schemas.openxmlformats.org/officeDocument/2006/relationships/customXml" Target="../ink/ink721.xml"/><Relationship Id="rId41" Type="http://schemas.openxmlformats.org/officeDocument/2006/relationships/image" Target="../media/image560.png"/><Relationship Id="rId83" Type="http://schemas.openxmlformats.org/officeDocument/2006/relationships/image" Target="../media/image581.png"/><Relationship Id="rId179" Type="http://schemas.openxmlformats.org/officeDocument/2006/relationships/image" Target="../media/image629.png"/><Relationship Id="rId386" Type="http://schemas.openxmlformats.org/officeDocument/2006/relationships/customXml" Target="../ink/ink742.xml"/><Relationship Id="rId551" Type="http://schemas.openxmlformats.org/officeDocument/2006/relationships/image" Target="../media/image814.png"/><Relationship Id="rId190" Type="http://schemas.openxmlformats.org/officeDocument/2006/relationships/customXml" Target="../ink/ink644.xml"/><Relationship Id="rId204" Type="http://schemas.openxmlformats.org/officeDocument/2006/relationships/customXml" Target="../ink/ink651.xml"/><Relationship Id="rId246" Type="http://schemas.openxmlformats.org/officeDocument/2006/relationships/customXml" Target="../ink/ink672.xml"/><Relationship Id="rId288" Type="http://schemas.openxmlformats.org/officeDocument/2006/relationships/customXml" Target="../ink/ink693.xml"/><Relationship Id="rId411" Type="http://schemas.openxmlformats.org/officeDocument/2006/relationships/image" Target="../media/image744.png"/><Relationship Id="rId453" Type="http://schemas.openxmlformats.org/officeDocument/2006/relationships/image" Target="../media/image765.png"/><Relationship Id="rId509" Type="http://schemas.openxmlformats.org/officeDocument/2006/relationships/image" Target="../media/image793.png"/><Relationship Id="rId106" Type="http://schemas.openxmlformats.org/officeDocument/2006/relationships/customXml" Target="../ink/ink602.xml"/><Relationship Id="rId313" Type="http://schemas.openxmlformats.org/officeDocument/2006/relationships/image" Target="../media/image695.png"/><Relationship Id="rId495" Type="http://schemas.openxmlformats.org/officeDocument/2006/relationships/image" Target="../media/image786.png"/><Relationship Id="rId10" Type="http://schemas.openxmlformats.org/officeDocument/2006/relationships/customXml" Target="../ink/ink554.xml"/><Relationship Id="rId52" Type="http://schemas.openxmlformats.org/officeDocument/2006/relationships/customXml" Target="../ink/ink575.xml"/><Relationship Id="rId94" Type="http://schemas.openxmlformats.org/officeDocument/2006/relationships/customXml" Target="../ink/ink596.xml"/><Relationship Id="rId148" Type="http://schemas.openxmlformats.org/officeDocument/2006/relationships/customXml" Target="../ink/ink623.xml"/><Relationship Id="rId355" Type="http://schemas.openxmlformats.org/officeDocument/2006/relationships/image" Target="../media/image716.png"/><Relationship Id="rId397" Type="http://schemas.openxmlformats.org/officeDocument/2006/relationships/image" Target="../media/image737.png"/><Relationship Id="rId520" Type="http://schemas.openxmlformats.org/officeDocument/2006/relationships/customXml" Target="../ink/ink809.xml"/><Relationship Id="rId562" Type="http://schemas.openxmlformats.org/officeDocument/2006/relationships/customXml" Target="../ink/ink830.xml"/><Relationship Id="rId215" Type="http://schemas.openxmlformats.org/officeDocument/2006/relationships/image" Target="../media/image647.png"/><Relationship Id="rId257" Type="http://schemas.openxmlformats.org/officeDocument/2006/relationships/image" Target="../media/image667.png"/><Relationship Id="rId422" Type="http://schemas.openxmlformats.org/officeDocument/2006/relationships/customXml" Target="../ink/ink760.xml"/><Relationship Id="rId464" Type="http://schemas.openxmlformats.org/officeDocument/2006/relationships/customXml" Target="../ink/ink781.xml"/><Relationship Id="rId299" Type="http://schemas.openxmlformats.org/officeDocument/2006/relationships/image" Target="../media/image688.png"/><Relationship Id="rId63" Type="http://schemas.openxmlformats.org/officeDocument/2006/relationships/image" Target="../media/image571.png"/><Relationship Id="rId159" Type="http://schemas.openxmlformats.org/officeDocument/2006/relationships/image" Target="../media/image619.png"/><Relationship Id="rId366" Type="http://schemas.openxmlformats.org/officeDocument/2006/relationships/customXml" Target="../ink/ink732.xml"/><Relationship Id="rId573" Type="http://schemas.openxmlformats.org/officeDocument/2006/relationships/image" Target="../media/image825.png"/><Relationship Id="rId226" Type="http://schemas.openxmlformats.org/officeDocument/2006/relationships/customXml" Target="../ink/ink662.xml"/><Relationship Id="rId433" Type="http://schemas.openxmlformats.org/officeDocument/2006/relationships/image" Target="../media/image755.png"/><Relationship Id="rId74" Type="http://schemas.openxmlformats.org/officeDocument/2006/relationships/customXml" Target="../ink/ink586.xml"/><Relationship Id="rId377" Type="http://schemas.openxmlformats.org/officeDocument/2006/relationships/image" Target="../media/image727.png"/><Relationship Id="rId500" Type="http://schemas.openxmlformats.org/officeDocument/2006/relationships/customXml" Target="../ink/ink799.xml"/><Relationship Id="rId584" Type="http://schemas.openxmlformats.org/officeDocument/2006/relationships/customXml" Target="../ink/ink841.xml"/><Relationship Id="rId5" Type="http://schemas.openxmlformats.org/officeDocument/2006/relationships/image" Target="../media/image5420.png"/><Relationship Id="rId237" Type="http://schemas.openxmlformats.org/officeDocument/2006/relationships/image" Target="../media/image657.png"/><Relationship Id="rId444" Type="http://schemas.openxmlformats.org/officeDocument/2006/relationships/customXml" Target="../ink/ink771.xml"/><Relationship Id="rId290" Type="http://schemas.openxmlformats.org/officeDocument/2006/relationships/customXml" Target="../ink/ink694.xml"/><Relationship Id="rId304" Type="http://schemas.openxmlformats.org/officeDocument/2006/relationships/customXml" Target="../ink/ink701.xml"/><Relationship Id="rId388" Type="http://schemas.openxmlformats.org/officeDocument/2006/relationships/customXml" Target="../ink/ink743.xml"/><Relationship Id="rId511" Type="http://schemas.openxmlformats.org/officeDocument/2006/relationships/image" Target="../media/image794.png"/><Relationship Id="rId85" Type="http://schemas.openxmlformats.org/officeDocument/2006/relationships/image" Target="../media/image582.png"/><Relationship Id="rId150" Type="http://schemas.openxmlformats.org/officeDocument/2006/relationships/customXml" Target="../ink/ink624.xml"/><Relationship Id="rId248" Type="http://schemas.openxmlformats.org/officeDocument/2006/relationships/customXml" Target="../ink/ink673.xml"/><Relationship Id="rId455" Type="http://schemas.openxmlformats.org/officeDocument/2006/relationships/image" Target="../media/image766.png"/><Relationship Id="rId12" Type="http://schemas.openxmlformats.org/officeDocument/2006/relationships/customXml" Target="../ink/ink555.xml"/><Relationship Id="rId108" Type="http://schemas.openxmlformats.org/officeDocument/2006/relationships/customXml" Target="../ink/ink603.xml"/><Relationship Id="rId315" Type="http://schemas.openxmlformats.org/officeDocument/2006/relationships/image" Target="../media/image696.png"/><Relationship Id="rId522" Type="http://schemas.openxmlformats.org/officeDocument/2006/relationships/customXml" Target="../ink/ink810.xml"/><Relationship Id="rId96" Type="http://schemas.openxmlformats.org/officeDocument/2006/relationships/customXml" Target="../ink/ink597.xml"/><Relationship Id="rId161" Type="http://schemas.openxmlformats.org/officeDocument/2006/relationships/image" Target="../media/image620.png"/><Relationship Id="rId399" Type="http://schemas.openxmlformats.org/officeDocument/2006/relationships/image" Target="../media/image738.png"/><Relationship Id="rId259" Type="http://schemas.openxmlformats.org/officeDocument/2006/relationships/image" Target="../media/image668.png"/><Relationship Id="rId466" Type="http://schemas.openxmlformats.org/officeDocument/2006/relationships/customXml" Target="../ink/ink782.xml"/><Relationship Id="rId23" Type="http://schemas.openxmlformats.org/officeDocument/2006/relationships/image" Target="../media/image551.png"/><Relationship Id="rId119" Type="http://schemas.openxmlformats.org/officeDocument/2006/relationships/image" Target="../media/image599.png"/><Relationship Id="rId326" Type="http://schemas.openxmlformats.org/officeDocument/2006/relationships/customXml" Target="../ink/ink712.xml"/><Relationship Id="rId533" Type="http://schemas.openxmlformats.org/officeDocument/2006/relationships/image" Target="../media/image805.png"/><Relationship Id="rId172" Type="http://schemas.openxmlformats.org/officeDocument/2006/relationships/customXml" Target="../ink/ink635.xml"/><Relationship Id="rId477" Type="http://schemas.openxmlformats.org/officeDocument/2006/relationships/image" Target="../media/image777.png"/><Relationship Id="rId337" Type="http://schemas.openxmlformats.org/officeDocument/2006/relationships/image" Target="../media/image707.png"/><Relationship Id="rId34" Type="http://schemas.openxmlformats.org/officeDocument/2006/relationships/customXml" Target="../ink/ink566.xml"/><Relationship Id="rId544" Type="http://schemas.openxmlformats.org/officeDocument/2006/relationships/customXml" Target="../ink/ink821.xml"/><Relationship Id="rId183" Type="http://schemas.openxmlformats.org/officeDocument/2006/relationships/image" Target="../media/image631.png"/><Relationship Id="rId390" Type="http://schemas.openxmlformats.org/officeDocument/2006/relationships/customXml" Target="../ink/ink744.xml"/><Relationship Id="rId404" Type="http://schemas.openxmlformats.org/officeDocument/2006/relationships/customXml" Target="../ink/ink751.xml"/><Relationship Id="rId250" Type="http://schemas.openxmlformats.org/officeDocument/2006/relationships/customXml" Target="../ink/ink674.xml"/><Relationship Id="rId488" Type="http://schemas.openxmlformats.org/officeDocument/2006/relationships/customXml" Target="../ink/ink79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0.png"/><Relationship Id="rId21" Type="http://schemas.openxmlformats.org/officeDocument/2006/relationships/image" Target="../media/image842.png"/><Relationship Id="rId63" Type="http://schemas.openxmlformats.org/officeDocument/2006/relationships/image" Target="../media/image863.png"/><Relationship Id="rId159" Type="http://schemas.openxmlformats.org/officeDocument/2006/relationships/image" Target="../media/image910.png"/><Relationship Id="rId324" Type="http://schemas.openxmlformats.org/officeDocument/2006/relationships/customXml" Target="../ink/ink1005.xml"/><Relationship Id="rId366" Type="http://schemas.openxmlformats.org/officeDocument/2006/relationships/customXml" Target="../ink/ink1026.xml"/><Relationship Id="rId170" Type="http://schemas.openxmlformats.org/officeDocument/2006/relationships/customXml" Target="../ink/ink928.xml"/><Relationship Id="rId226" Type="http://schemas.openxmlformats.org/officeDocument/2006/relationships/customXml" Target="../ink/ink956.xml"/><Relationship Id="rId433" Type="http://schemas.openxmlformats.org/officeDocument/2006/relationships/image" Target="../media/image1047.png"/><Relationship Id="rId268" Type="http://schemas.openxmlformats.org/officeDocument/2006/relationships/customXml" Target="../ink/ink977.xml"/><Relationship Id="rId475" Type="http://schemas.openxmlformats.org/officeDocument/2006/relationships/customXml" Target="../ink/ink1081.xml"/><Relationship Id="rId32" Type="http://schemas.openxmlformats.org/officeDocument/2006/relationships/customXml" Target="../ink/ink859.xml"/><Relationship Id="rId74" Type="http://schemas.openxmlformats.org/officeDocument/2006/relationships/customXml" Target="../ink/ink880.xml"/><Relationship Id="rId128" Type="http://schemas.openxmlformats.org/officeDocument/2006/relationships/customXml" Target="../ink/ink907.xml"/><Relationship Id="rId335" Type="http://schemas.openxmlformats.org/officeDocument/2006/relationships/image" Target="../media/image998.png"/><Relationship Id="rId377" Type="http://schemas.openxmlformats.org/officeDocument/2006/relationships/image" Target="../media/image1019.png"/><Relationship Id="rId500" Type="http://schemas.openxmlformats.org/officeDocument/2006/relationships/image" Target="../media/image1080.png"/><Relationship Id="rId5" Type="http://schemas.openxmlformats.org/officeDocument/2006/relationships/image" Target="../media/image834.png"/><Relationship Id="rId181" Type="http://schemas.openxmlformats.org/officeDocument/2006/relationships/image" Target="../media/image921.png"/><Relationship Id="rId237" Type="http://schemas.openxmlformats.org/officeDocument/2006/relationships/image" Target="../media/image949.png"/><Relationship Id="rId402" Type="http://schemas.openxmlformats.org/officeDocument/2006/relationships/customXml" Target="../ink/ink1044.xml"/><Relationship Id="rId279" Type="http://schemas.openxmlformats.org/officeDocument/2006/relationships/image" Target="../media/image970.png"/><Relationship Id="rId444" Type="http://schemas.openxmlformats.org/officeDocument/2006/relationships/customXml" Target="../ink/ink1065.xml"/><Relationship Id="rId486" Type="http://schemas.openxmlformats.org/officeDocument/2006/relationships/image" Target="../media/image1073.png"/><Relationship Id="rId43" Type="http://schemas.openxmlformats.org/officeDocument/2006/relationships/image" Target="../media/image853.png"/><Relationship Id="rId139" Type="http://schemas.openxmlformats.org/officeDocument/2006/relationships/image" Target="../media/image183.png"/><Relationship Id="rId290" Type="http://schemas.openxmlformats.org/officeDocument/2006/relationships/customXml" Target="../ink/ink988.xml"/><Relationship Id="rId304" Type="http://schemas.openxmlformats.org/officeDocument/2006/relationships/customXml" Target="../ink/ink995.xml"/><Relationship Id="rId346" Type="http://schemas.openxmlformats.org/officeDocument/2006/relationships/customXml" Target="../ink/ink1016.xml"/><Relationship Id="rId388" Type="http://schemas.openxmlformats.org/officeDocument/2006/relationships/customXml" Target="../ink/ink1037.xml"/><Relationship Id="rId511" Type="http://schemas.openxmlformats.org/officeDocument/2006/relationships/customXml" Target="../ink/ink1099.xml"/><Relationship Id="rId85" Type="http://schemas.openxmlformats.org/officeDocument/2006/relationships/image" Target="../media/image874.png"/><Relationship Id="rId150" Type="http://schemas.openxmlformats.org/officeDocument/2006/relationships/customXml" Target="../ink/ink918.xml"/><Relationship Id="rId192" Type="http://schemas.openxmlformats.org/officeDocument/2006/relationships/customXml" Target="../ink/ink939.xml"/><Relationship Id="rId206" Type="http://schemas.openxmlformats.org/officeDocument/2006/relationships/customXml" Target="../ink/ink946.xml"/><Relationship Id="rId413" Type="http://schemas.openxmlformats.org/officeDocument/2006/relationships/image" Target="../media/image1037.png"/><Relationship Id="rId248" Type="http://schemas.openxmlformats.org/officeDocument/2006/relationships/customXml" Target="../ink/ink967.xml"/><Relationship Id="rId455" Type="http://schemas.openxmlformats.org/officeDocument/2006/relationships/image" Target="../media/image1058.png"/><Relationship Id="rId497" Type="http://schemas.openxmlformats.org/officeDocument/2006/relationships/customXml" Target="../ink/ink1092.xml"/><Relationship Id="rId12" Type="http://schemas.openxmlformats.org/officeDocument/2006/relationships/customXml" Target="../ink/ink849.xml"/><Relationship Id="rId108" Type="http://schemas.openxmlformats.org/officeDocument/2006/relationships/customXml" Target="../ink/ink897.xml"/><Relationship Id="rId315" Type="http://schemas.openxmlformats.org/officeDocument/2006/relationships/image" Target="../media/image988.png"/><Relationship Id="rId357" Type="http://schemas.openxmlformats.org/officeDocument/2006/relationships/image" Target="../media/image1009.png"/><Relationship Id="rId54" Type="http://schemas.openxmlformats.org/officeDocument/2006/relationships/customXml" Target="../ink/ink870.xml"/><Relationship Id="rId96" Type="http://schemas.openxmlformats.org/officeDocument/2006/relationships/customXml" Target="../ink/ink891.xml"/><Relationship Id="rId161" Type="http://schemas.openxmlformats.org/officeDocument/2006/relationships/image" Target="../media/image911.png"/><Relationship Id="rId217" Type="http://schemas.openxmlformats.org/officeDocument/2006/relationships/image" Target="../media/image939.png"/><Relationship Id="rId399" Type="http://schemas.openxmlformats.org/officeDocument/2006/relationships/image" Target="../media/image1030.png"/><Relationship Id="rId259" Type="http://schemas.openxmlformats.org/officeDocument/2006/relationships/image" Target="../media/image960.png"/><Relationship Id="rId424" Type="http://schemas.openxmlformats.org/officeDocument/2006/relationships/customXml" Target="../ink/ink1055.xml"/><Relationship Id="rId466" Type="http://schemas.openxmlformats.org/officeDocument/2006/relationships/customXml" Target="../ink/ink1076.xml"/><Relationship Id="rId23" Type="http://schemas.openxmlformats.org/officeDocument/2006/relationships/image" Target="../media/image843.png"/><Relationship Id="rId119" Type="http://schemas.openxmlformats.org/officeDocument/2006/relationships/image" Target="../media/image891.png"/><Relationship Id="rId270" Type="http://schemas.openxmlformats.org/officeDocument/2006/relationships/customXml" Target="../ink/ink978.xml"/><Relationship Id="rId326" Type="http://schemas.openxmlformats.org/officeDocument/2006/relationships/customXml" Target="../ink/ink1006.xml"/><Relationship Id="rId65" Type="http://schemas.openxmlformats.org/officeDocument/2006/relationships/image" Target="../media/image864.png"/><Relationship Id="rId130" Type="http://schemas.openxmlformats.org/officeDocument/2006/relationships/customXml" Target="../ink/ink908.xml"/><Relationship Id="rId368" Type="http://schemas.openxmlformats.org/officeDocument/2006/relationships/customXml" Target="../ink/ink1027.xml"/><Relationship Id="rId172" Type="http://schemas.openxmlformats.org/officeDocument/2006/relationships/customXml" Target="../ink/ink929.xml"/><Relationship Id="rId228" Type="http://schemas.openxmlformats.org/officeDocument/2006/relationships/customXml" Target="../ink/ink957.xml"/><Relationship Id="rId435" Type="http://schemas.openxmlformats.org/officeDocument/2006/relationships/image" Target="../media/image1048.png"/><Relationship Id="rId477" Type="http://schemas.openxmlformats.org/officeDocument/2006/relationships/customXml" Target="../ink/ink1082.xml"/><Relationship Id="rId281" Type="http://schemas.openxmlformats.org/officeDocument/2006/relationships/image" Target="../media/image971.png"/><Relationship Id="rId337" Type="http://schemas.openxmlformats.org/officeDocument/2006/relationships/image" Target="../media/image999.png"/><Relationship Id="rId502" Type="http://schemas.openxmlformats.org/officeDocument/2006/relationships/image" Target="../media/image1081.png"/><Relationship Id="rId34" Type="http://schemas.openxmlformats.org/officeDocument/2006/relationships/customXml" Target="../ink/ink860.xml"/><Relationship Id="rId76" Type="http://schemas.openxmlformats.org/officeDocument/2006/relationships/customXml" Target="../ink/ink881.xml"/><Relationship Id="rId141" Type="http://schemas.openxmlformats.org/officeDocument/2006/relationships/image" Target="../media/image901.png"/><Relationship Id="rId379" Type="http://schemas.openxmlformats.org/officeDocument/2006/relationships/image" Target="../media/image1020.png"/><Relationship Id="rId7" Type="http://schemas.openxmlformats.org/officeDocument/2006/relationships/image" Target="../media/image835.png"/><Relationship Id="rId183" Type="http://schemas.openxmlformats.org/officeDocument/2006/relationships/image" Target="../media/image922.png"/><Relationship Id="rId239" Type="http://schemas.openxmlformats.org/officeDocument/2006/relationships/image" Target="../media/image950.png"/><Relationship Id="rId390" Type="http://schemas.openxmlformats.org/officeDocument/2006/relationships/customXml" Target="../ink/ink1038.xml"/><Relationship Id="rId404" Type="http://schemas.openxmlformats.org/officeDocument/2006/relationships/customXml" Target="../ink/ink1045.xml"/><Relationship Id="rId446" Type="http://schemas.openxmlformats.org/officeDocument/2006/relationships/customXml" Target="../ink/ink1066.xml"/><Relationship Id="rId250" Type="http://schemas.openxmlformats.org/officeDocument/2006/relationships/customXml" Target="../ink/ink968.xml"/><Relationship Id="rId292" Type="http://schemas.openxmlformats.org/officeDocument/2006/relationships/customXml" Target="../ink/ink989.xml"/><Relationship Id="rId306" Type="http://schemas.openxmlformats.org/officeDocument/2006/relationships/customXml" Target="../ink/ink996.xml"/><Relationship Id="rId488" Type="http://schemas.openxmlformats.org/officeDocument/2006/relationships/image" Target="../media/image1074.png"/><Relationship Id="rId45" Type="http://schemas.openxmlformats.org/officeDocument/2006/relationships/image" Target="../media/image854.png"/><Relationship Id="rId87" Type="http://schemas.openxmlformats.org/officeDocument/2006/relationships/image" Target="../media/image875.png"/><Relationship Id="rId110" Type="http://schemas.openxmlformats.org/officeDocument/2006/relationships/customXml" Target="../ink/ink898.xml"/><Relationship Id="rId348" Type="http://schemas.openxmlformats.org/officeDocument/2006/relationships/customXml" Target="../ink/ink1017.xml"/><Relationship Id="rId513" Type="http://schemas.openxmlformats.org/officeDocument/2006/relationships/customXml" Target="../ink/ink1100.xml"/><Relationship Id="rId152" Type="http://schemas.openxmlformats.org/officeDocument/2006/relationships/customXml" Target="../ink/ink919.xml"/><Relationship Id="rId194" Type="http://schemas.openxmlformats.org/officeDocument/2006/relationships/customXml" Target="../ink/ink940.xml"/><Relationship Id="rId208" Type="http://schemas.openxmlformats.org/officeDocument/2006/relationships/customXml" Target="../ink/ink947.xml"/><Relationship Id="rId415" Type="http://schemas.openxmlformats.org/officeDocument/2006/relationships/image" Target="../media/image1038.png"/><Relationship Id="rId457" Type="http://schemas.openxmlformats.org/officeDocument/2006/relationships/image" Target="../media/image1059.png"/><Relationship Id="rId261" Type="http://schemas.openxmlformats.org/officeDocument/2006/relationships/image" Target="../media/image961.png"/><Relationship Id="rId499" Type="http://schemas.openxmlformats.org/officeDocument/2006/relationships/customXml" Target="../ink/ink1093.xml"/><Relationship Id="rId14" Type="http://schemas.openxmlformats.org/officeDocument/2006/relationships/customXml" Target="../ink/ink850.xml"/><Relationship Id="rId56" Type="http://schemas.openxmlformats.org/officeDocument/2006/relationships/customXml" Target="../ink/ink871.xml"/><Relationship Id="rId317" Type="http://schemas.openxmlformats.org/officeDocument/2006/relationships/image" Target="../media/image989.png"/><Relationship Id="rId359" Type="http://schemas.openxmlformats.org/officeDocument/2006/relationships/image" Target="../media/image1010.png"/><Relationship Id="rId98" Type="http://schemas.openxmlformats.org/officeDocument/2006/relationships/customXml" Target="../ink/ink892.xml"/><Relationship Id="rId121" Type="http://schemas.openxmlformats.org/officeDocument/2006/relationships/image" Target="../media/image892.png"/><Relationship Id="rId163" Type="http://schemas.openxmlformats.org/officeDocument/2006/relationships/image" Target="../media/image912.png"/><Relationship Id="rId219" Type="http://schemas.openxmlformats.org/officeDocument/2006/relationships/image" Target="../media/image940.png"/><Relationship Id="rId370" Type="http://schemas.openxmlformats.org/officeDocument/2006/relationships/customXml" Target="../ink/ink1028.xml"/><Relationship Id="rId426" Type="http://schemas.openxmlformats.org/officeDocument/2006/relationships/customXml" Target="../ink/ink1056.xml"/><Relationship Id="rId230" Type="http://schemas.openxmlformats.org/officeDocument/2006/relationships/customXml" Target="../ink/ink958.xml"/><Relationship Id="rId468" Type="http://schemas.openxmlformats.org/officeDocument/2006/relationships/customXml" Target="../ink/ink1077.xml"/><Relationship Id="rId25" Type="http://schemas.openxmlformats.org/officeDocument/2006/relationships/image" Target="../media/image844.png"/><Relationship Id="rId67" Type="http://schemas.openxmlformats.org/officeDocument/2006/relationships/image" Target="../media/image865.png"/><Relationship Id="rId272" Type="http://schemas.openxmlformats.org/officeDocument/2006/relationships/customXml" Target="../ink/ink979.xml"/><Relationship Id="rId328" Type="http://schemas.openxmlformats.org/officeDocument/2006/relationships/customXml" Target="../ink/ink1007.xml"/><Relationship Id="rId132" Type="http://schemas.openxmlformats.org/officeDocument/2006/relationships/customXml" Target="../ink/ink909.xml"/><Relationship Id="rId174" Type="http://schemas.openxmlformats.org/officeDocument/2006/relationships/customXml" Target="../ink/ink930.xml"/><Relationship Id="rId381" Type="http://schemas.openxmlformats.org/officeDocument/2006/relationships/image" Target="../media/image1021.png"/><Relationship Id="rId241" Type="http://schemas.openxmlformats.org/officeDocument/2006/relationships/image" Target="../media/image951.png"/><Relationship Id="rId437" Type="http://schemas.openxmlformats.org/officeDocument/2006/relationships/image" Target="../media/image1049.png"/><Relationship Id="rId479" Type="http://schemas.openxmlformats.org/officeDocument/2006/relationships/customXml" Target="../ink/ink1083.xml"/><Relationship Id="rId36" Type="http://schemas.openxmlformats.org/officeDocument/2006/relationships/customXml" Target="../ink/ink861.xml"/><Relationship Id="rId283" Type="http://schemas.openxmlformats.org/officeDocument/2006/relationships/image" Target="../media/image972.png"/><Relationship Id="rId339" Type="http://schemas.openxmlformats.org/officeDocument/2006/relationships/image" Target="../media/image1000.png"/><Relationship Id="rId490" Type="http://schemas.openxmlformats.org/officeDocument/2006/relationships/image" Target="../media/image1075.png"/><Relationship Id="rId504" Type="http://schemas.openxmlformats.org/officeDocument/2006/relationships/image" Target="../media/image1082.png"/><Relationship Id="rId78" Type="http://schemas.openxmlformats.org/officeDocument/2006/relationships/customXml" Target="../ink/ink882.xml"/><Relationship Id="rId101" Type="http://schemas.openxmlformats.org/officeDocument/2006/relationships/image" Target="../media/image882.png"/><Relationship Id="rId143" Type="http://schemas.openxmlformats.org/officeDocument/2006/relationships/image" Target="../media/image902.png"/><Relationship Id="rId185" Type="http://schemas.openxmlformats.org/officeDocument/2006/relationships/image" Target="../media/image923.png"/><Relationship Id="rId350" Type="http://schemas.openxmlformats.org/officeDocument/2006/relationships/customXml" Target="../ink/ink1018.xml"/><Relationship Id="rId406" Type="http://schemas.openxmlformats.org/officeDocument/2006/relationships/customXml" Target="../ink/ink1046.xml"/><Relationship Id="rId9" Type="http://schemas.openxmlformats.org/officeDocument/2006/relationships/image" Target="../media/image836.png"/><Relationship Id="rId210" Type="http://schemas.openxmlformats.org/officeDocument/2006/relationships/customXml" Target="../ink/ink948.xml"/><Relationship Id="rId392" Type="http://schemas.openxmlformats.org/officeDocument/2006/relationships/customXml" Target="../ink/ink1039.xml"/><Relationship Id="rId448" Type="http://schemas.openxmlformats.org/officeDocument/2006/relationships/customXml" Target="../ink/ink1067.xml"/><Relationship Id="rId252" Type="http://schemas.openxmlformats.org/officeDocument/2006/relationships/customXml" Target="../ink/ink969.xml"/><Relationship Id="rId294" Type="http://schemas.openxmlformats.org/officeDocument/2006/relationships/customXml" Target="../ink/ink990.xml"/><Relationship Id="rId308" Type="http://schemas.openxmlformats.org/officeDocument/2006/relationships/customXml" Target="../ink/ink997.xml"/><Relationship Id="rId47" Type="http://schemas.openxmlformats.org/officeDocument/2006/relationships/image" Target="../media/image855.png"/><Relationship Id="rId89" Type="http://schemas.openxmlformats.org/officeDocument/2006/relationships/image" Target="../media/image876.png"/><Relationship Id="rId112" Type="http://schemas.openxmlformats.org/officeDocument/2006/relationships/customXml" Target="../ink/ink899.xml"/><Relationship Id="rId154" Type="http://schemas.openxmlformats.org/officeDocument/2006/relationships/customXml" Target="../ink/ink920.xml"/><Relationship Id="rId361" Type="http://schemas.openxmlformats.org/officeDocument/2006/relationships/image" Target="../media/image1011.png"/><Relationship Id="rId196" Type="http://schemas.openxmlformats.org/officeDocument/2006/relationships/customXml" Target="../ink/ink941.xml"/><Relationship Id="rId417" Type="http://schemas.openxmlformats.org/officeDocument/2006/relationships/image" Target="../media/image1039.png"/><Relationship Id="rId459" Type="http://schemas.openxmlformats.org/officeDocument/2006/relationships/image" Target="../media/image1060.png"/><Relationship Id="rId16" Type="http://schemas.openxmlformats.org/officeDocument/2006/relationships/customXml" Target="../ink/ink851.xml"/><Relationship Id="rId221" Type="http://schemas.openxmlformats.org/officeDocument/2006/relationships/image" Target="../media/image941.png"/><Relationship Id="rId263" Type="http://schemas.openxmlformats.org/officeDocument/2006/relationships/image" Target="../media/image962.png"/><Relationship Id="rId319" Type="http://schemas.openxmlformats.org/officeDocument/2006/relationships/image" Target="../media/image990.png"/><Relationship Id="rId470" Type="http://schemas.openxmlformats.org/officeDocument/2006/relationships/customXml" Target="../ink/ink1078.xml"/><Relationship Id="rId58" Type="http://schemas.openxmlformats.org/officeDocument/2006/relationships/customXml" Target="../ink/ink872.xml"/><Relationship Id="rId123" Type="http://schemas.openxmlformats.org/officeDocument/2006/relationships/image" Target="../media/image893.png"/><Relationship Id="rId330" Type="http://schemas.openxmlformats.org/officeDocument/2006/relationships/customXml" Target="../ink/ink1008.xml"/><Relationship Id="rId165" Type="http://schemas.openxmlformats.org/officeDocument/2006/relationships/image" Target="../media/image913.png"/><Relationship Id="rId372" Type="http://schemas.openxmlformats.org/officeDocument/2006/relationships/customXml" Target="../ink/ink1029.xml"/><Relationship Id="rId428" Type="http://schemas.openxmlformats.org/officeDocument/2006/relationships/customXml" Target="../ink/ink1057.xml"/><Relationship Id="rId232" Type="http://schemas.openxmlformats.org/officeDocument/2006/relationships/customXml" Target="../ink/ink959.xml"/><Relationship Id="rId274" Type="http://schemas.openxmlformats.org/officeDocument/2006/relationships/customXml" Target="../ink/ink980.xml"/><Relationship Id="rId481" Type="http://schemas.openxmlformats.org/officeDocument/2006/relationships/customXml" Target="../ink/ink1084.xml"/><Relationship Id="rId27" Type="http://schemas.openxmlformats.org/officeDocument/2006/relationships/image" Target="../media/image845.png"/><Relationship Id="rId69" Type="http://schemas.openxmlformats.org/officeDocument/2006/relationships/image" Target="../media/image866.png"/><Relationship Id="rId134" Type="http://schemas.openxmlformats.org/officeDocument/2006/relationships/customXml" Target="../ink/ink910.xml"/><Relationship Id="rId80" Type="http://schemas.openxmlformats.org/officeDocument/2006/relationships/customXml" Target="../ink/ink883.xml"/><Relationship Id="rId176" Type="http://schemas.openxmlformats.org/officeDocument/2006/relationships/customXml" Target="../ink/ink931.xml"/><Relationship Id="rId341" Type="http://schemas.openxmlformats.org/officeDocument/2006/relationships/image" Target="../media/image1001.png"/><Relationship Id="rId383" Type="http://schemas.openxmlformats.org/officeDocument/2006/relationships/image" Target="../media/image1022.png"/><Relationship Id="rId439" Type="http://schemas.openxmlformats.org/officeDocument/2006/relationships/image" Target="../media/image1050.png"/><Relationship Id="rId201" Type="http://schemas.openxmlformats.org/officeDocument/2006/relationships/image" Target="../media/image931.png"/><Relationship Id="rId243" Type="http://schemas.openxmlformats.org/officeDocument/2006/relationships/image" Target="../media/image952.png"/><Relationship Id="rId285" Type="http://schemas.openxmlformats.org/officeDocument/2006/relationships/image" Target="../media/image973.png"/><Relationship Id="rId450" Type="http://schemas.openxmlformats.org/officeDocument/2006/relationships/customXml" Target="../ink/ink1068.xml"/><Relationship Id="rId506" Type="http://schemas.openxmlformats.org/officeDocument/2006/relationships/image" Target="../media/image1083.png"/><Relationship Id="rId38" Type="http://schemas.openxmlformats.org/officeDocument/2006/relationships/customXml" Target="../ink/ink862.xml"/><Relationship Id="rId103" Type="http://schemas.openxmlformats.org/officeDocument/2006/relationships/image" Target="../media/image883.png"/><Relationship Id="rId310" Type="http://schemas.openxmlformats.org/officeDocument/2006/relationships/customXml" Target="../ink/ink998.xml"/><Relationship Id="rId492" Type="http://schemas.openxmlformats.org/officeDocument/2006/relationships/image" Target="../media/image1076.png"/><Relationship Id="rId91" Type="http://schemas.openxmlformats.org/officeDocument/2006/relationships/image" Target="../media/image877.png"/><Relationship Id="rId145" Type="http://schemas.openxmlformats.org/officeDocument/2006/relationships/image" Target="../media/image903.png"/><Relationship Id="rId187" Type="http://schemas.openxmlformats.org/officeDocument/2006/relationships/image" Target="../media/image924.png"/><Relationship Id="rId352" Type="http://schemas.openxmlformats.org/officeDocument/2006/relationships/customXml" Target="../ink/ink1019.xml"/><Relationship Id="rId394" Type="http://schemas.openxmlformats.org/officeDocument/2006/relationships/customXml" Target="../ink/ink1040.xml"/><Relationship Id="rId408" Type="http://schemas.openxmlformats.org/officeDocument/2006/relationships/customXml" Target="../ink/ink1047.xml"/><Relationship Id="rId212" Type="http://schemas.openxmlformats.org/officeDocument/2006/relationships/customXml" Target="../ink/ink949.xml"/><Relationship Id="rId254" Type="http://schemas.openxmlformats.org/officeDocument/2006/relationships/customXml" Target="../ink/ink970.xml"/><Relationship Id="rId49" Type="http://schemas.openxmlformats.org/officeDocument/2006/relationships/image" Target="../media/image856.png"/><Relationship Id="rId114" Type="http://schemas.openxmlformats.org/officeDocument/2006/relationships/customXml" Target="../ink/ink900.xml"/><Relationship Id="rId296" Type="http://schemas.openxmlformats.org/officeDocument/2006/relationships/customXml" Target="../ink/ink991.xml"/><Relationship Id="rId461" Type="http://schemas.openxmlformats.org/officeDocument/2006/relationships/image" Target="../media/image1061.png"/><Relationship Id="rId60" Type="http://schemas.openxmlformats.org/officeDocument/2006/relationships/customXml" Target="../ink/ink873.xml"/><Relationship Id="rId156" Type="http://schemas.openxmlformats.org/officeDocument/2006/relationships/customXml" Target="../ink/ink921.xml"/><Relationship Id="rId198" Type="http://schemas.openxmlformats.org/officeDocument/2006/relationships/customXml" Target="../ink/ink942.xml"/><Relationship Id="rId321" Type="http://schemas.openxmlformats.org/officeDocument/2006/relationships/image" Target="../media/image991.png"/><Relationship Id="rId363" Type="http://schemas.openxmlformats.org/officeDocument/2006/relationships/image" Target="../media/image1012.png"/><Relationship Id="rId419" Type="http://schemas.openxmlformats.org/officeDocument/2006/relationships/image" Target="../media/image1040.png"/><Relationship Id="rId223" Type="http://schemas.openxmlformats.org/officeDocument/2006/relationships/image" Target="../media/image942.png"/><Relationship Id="rId430" Type="http://schemas.openxmlformats.org/officeDocument/2006/relationships/customXml" Target="../ink/ink1058.xml"/><Relationship Id="rId18" Type="http://schemas.openxmlformats.org/officeDocument/2006/relationships/customXml" Target="../ink/ink852.xml"/><Relationship Id="rId265" Type="http://schemas.openxmlformats.org/officeDocument/2006/relationships/image" Target="../media/image963.png"/><Relationship Id="rId472" Type="http://schemas.openxmlformats.org/officeDocument/2006/relationships/image" Target="../media/image1066.png"/><Relationship Id="rId125" Type="http://schemas.openxmlformats.org/officeDocument/2006/relationships/image" Target="../media/image894.png"/><Relationship Id="rId167" Type="http://schemas.openxmlformats.org/officeDocument/2006/relationships/image" Target="../media/image914.png"/><Relationship Id="rId332" Type="http://schemas.openxmlformats.org/officeDocument/2006/relationships/customXml" Target="../ink/ink1009.xml"/><Relationship Id="rId374" Type="http://schemas.openxmlformats.org/officeDocument/2006/relationships/customXml" Target="../ink/ink1030.xml"/><Relationship Id="rId71" Type="http://schemas.openxmlformats.org/officeDocument/2006/relationships/image" Target="../media/image867.png"/><Relationship Id="rId234" Type="http://schemas.openxmlformats.org/officeDocument/2006/relationships/customXml" Target="../ink/ink960.xml"/><Relationship Id="rId2" Type="http://schemas.openxmlformats.org/officeDocument/2006/relationships/customXml" Target="../ink/ink844.xml"/><Relationship Id="rId29" Type="http://schemas.openxmlformats.org/officeDocument/2006/relationships/image" Target="../media/image846.png"/><Relationship Id="rId276" Type="http://schemas.openxmlformats.org/officeDocument/2006/relationships/customXml" Target="../ink/ink981.xml"/><Relationship Id="rId441" Type="http://schemas.openxmlformats.org/officeDocument/2006/relationships/image" Target="../media/image1051.png"/><Relationship Id="rId483" Type="http://schemas.openxmlformats.org/officeDocument/2006/relationships/customXml" Target="../ink/ink1085.xml"/><Relationship Id="rId40" Type="http://schemas.openxmlformats.org/officeDocument/2006/relationships/customXml" Target="../ink/ink863.xml"/><Relationship Id="rId136" Type="http://schemas.openxmlformats.org/officeDocument/2006/relationships/customXml" Target="../ink/ink911.xml"/><Relationship Id="rId178" Type="http://schemas.openxmlformats.org/officeDocument/2006/relationships/customXml" Target="../ink/ink932.xml"/><Relationship Id="rId301" Type="http://schemas.openxmlformats.org/officeDocument/2006/relationships/image" Target="../media/image981.png"/><Relationship Id="rId343" Type="http://schemas.openxmlformats.org/officeDocument/2006/relationships/image" Target="../media/image1002.png"/><Relationship Id="rId82" Type="http://schemas.openxmlformats.org/officeDocument/2006/relationships/customXml" Target="../ink/ink884.xml"/><Relationship Id="rId203" Type="http://schemas.openxmlformats.org/officeDocument/2006/relationships/image" Target="../media/image932.png"/><Relationship Id="rId385" Type="http://schemas.openxmlformats.org/officeDocument/2006/relationships/image" Target="../media/image1023.png"/><Relationship Id="rId245" Type="http://schemas.openxmlformats.org/officeDocument/2006/relationships/image" Target="../media/image953.png"/><Relationship Id="rId287" Type="http://schemas.openxmlformats.org/officeDocument/2006/relationships/image" Target="../media/image974.png"/><Relationship Id="rId410" Type="http://schemas.openxmlformats.org/officeDocument/2006/relationships/customXml" Target="../ink/ink1048.xml"/><Relationship Id="rId452" Type="http://schemas.openxmlformats.org/officeDocument/2006/relationships/customXml" Target="../ink/ink1069.xml"/><Relationship Id="rId494" Type="http://schemas.openxmlformats.org/officeDocument/2006/relationships/image" Target="../media/image1077.png"/><Relationship Id="rId508" Type="http://schemas.openxmlformats.org/officeDocument/2006/relationships/image" Target="../media/image1084.png"/><Relationship Id="rId105" Type="http://schemas.openxmlformats.org/officeDocument/2006/relationships/image" Target="../media/image884.png"/><Relationship Id="rId147" Type="http://schemas.openxmlformats.org/officeDocument/2006/relationships/image" Target="../media/image904.png"/><Relationship Id="rId312" Type="http://schemas.openxmlformats.org/officeDocument/2006/relationships/customXml" Target="../ink/ink999.xml"/><Relationship Id="rId354" Type="http://schemas.openxmlformats.org/officeDocument/2006/relationships/customXml" Target="../ink/ink1020.xml"/><Relationship Id="rId51" Type="http://schemas.openxmlformats.org/officeDocument/2006/relationships/image" Target="../media/image857.png"/><Relationship Id="rId93" Type="http://schemas.openxmlformats.org/officeDocument/2006/relationships/image" Target="../media/image878.png"/><Relationship Id="rId189" Type="http://schemas.openxmlformats.org/officeDocument/2006/relationships/image" Target="../media/image925.png"/><Relationship Id="rId396" Type="http://schemas.openxmlformats.org/officeDocument/2006/relationships/customXml" Target="../ink/ink1041.xml"/><Relationship Id="rId214" Type="http://schemas.openxmlformats.org/officeDocument/2006/relationships/customXml" Target="../ink/ink950.xml"/><Relationship Id="rId256" Type="http://schemas.openxmlformats.org/officeDocument/2006/relationships/customXml" Target="../ink/ink971.xml"/><Relationship Id="rId298" Type="http://schemas.openxmlformats.org/officeDocument/2006/relationships/customXml" Target="../ink/ink992.xml"/><Relationship Id="rId421" Type="http://schemas.openxmlformats.org/officeDocument/2006/relationships/image" Target="../media/image1041.png"/><Relationship Id="rId463" Type="http://schemas.openxmlformats.org/officeDocument/2006/relationships/image" Target="../media/image1062.png"/><Relationship Id="rId116" Type="http://schemas.openxmlformats.org/officeDocument/2006/relationships/customXml" Target="../ink/ink901.xml"/><Relationship Id="rId158" Type="http://schemas.openxmlformats.org/officeDocument/2006/relationships/customXml" Target="../ink/ink922.xml"/><Relationship Id="rId323" Type="http://schemas.openxmlformats.org/officeDocument/2006/relationships/image" Target="../media/image992.png"/><Relationship Id="rId20" Type="http://schemas.openxmlformats.org/officeDocument/2006/relationships/customXml" Target="../ink/ink853.xml"/><Relationship Id="rId62" Type="http://schemas.openxmlformats.org/officeDocument/2006/relationships/customXml" Target="../ink/ink874.xml"/><Relationship Id="rId365" Type="http://schemas.openxmlformats.org/officeDocument/2006/relationships/image" Target="../media/image1013.png"/><Relationship Id="rId225" Type="http://schemas.openxmlformats.org/officeDocument/2006/relationships/image" Target="../media/image943.png"/><Relationship Id="rId267" Type="http://schemas.openxmlformats.org/officeDocument/2006/relationships/image" Target="../media/image964.png"/><Relationship Id="rId432" Type="http://schemas.openxmlformats.org/officeDocument/2006/relationships/customXml" Target="../ink/ink1059.xml"/><Relationship Id="rId474" Type="http://schemas.openxmlformats.org/officeDocument/2006/relationships/image" Target="../media/image1067.png"/><Relationship Id="rId127" Type="http://schemas.openxmlformats.org/officeDocument/2006/relationships/image" Target="../media/image895.png"/><Relationship Id="rId31" Type="http://schemas.openxmlformats.org/officeDocument/2006/relationships/image" Target="../media/image847.png"/><Relationship Id="rId73" Type="http://schemas.openxmlformats.org/officeDocument/2006/relationships/image" Target="../media/image868.png"/><Relationship Id="rId169" Type="http://schemas.openxmlformats.org/officeDocument/2006/relationships/image" Target="../media/image915.png"/><Relationship Id="rId334" Type="http://schemas.openxmlformats.org/officeDocument/2006/relationships/customXml" Target="../ink/ink1010.xml"/><Relationship Id="rId376" Type="http://schemas.openxmlformats.org/officeDocument/2006/relationships/customXml" Target="../ink/ink1031.xml"/><Relationship Id="rId4" Type="http://schemas.openxmlformats.org/officeDocument/2006/relationships/customXml" Target="../ink/ink845.xml"/><Relationship Id="rId180" Type="http://schemas.openxmlformats.org/officeDocument/2006/relationships/customXml" Target="../ink/ink933.xml"/><Relationship Id="rId236" Type="http://schemas.openxmlformats.org/officeDocument/2006/relationships/customXml" Target="../ink/ink961.xml"/><Relationship Id="rId278" Type="http://schemas.openxmlformats.org/officeDocument/2006/relationships/customXml" Target="../ink/ink982.xml"/><Relationship Id="rId401" Type="http://schemas.openxmlformats.org/officeDocument/2006/relationships/image" Target="../media/image1031.png"/><Relationship Id="rId443" Type="http://schemas.openxmlformats.org/officeDocument/2006/relationships/image" Target="../media/image1052.png"/><Relationship Id="rId303" Type="http://schemas.openxmlformats.org/officeDocument/2006/relationships/image" Target="../media/image982.png"/><Relationship Id="rId485" Type="http://schemas.openxmlformats.org/officeDocument/2006/relationships/customXml" Target="../ink/ink1086.xml"/><Relationship Id="rId42" Type="http://schemas.openxmlformats.org/officeDocument/2006/relationships/customXml" Target="../ink/ink864.xml"/><Relationship Id="rId84" Type="http://schemas.openxmlformats.org/officeDocument/2006/relationships/customXml" Target="../ink/ink885.xml"/><Relationship Id="rId138" Type="http://schemas.openxmlformats.org/officeDocument/2006/relationships/customXml" Target="../ink/ink912.xml"/><Relationship Id="rId345" Type="http://schemas.openxmlformats.org/officeDocument/2006/relationships/image" Target="../media/image1003.png"/><Relationship Id="rId387" Type="http://schemas.openxmlformats.org/officeDocument/2006/relationships/image" Target="../media/image1024.png"/><Relationship Id="rId510" Type="http://schemas.openxmlformats.org/officeDocument/2006/relationships/image" Target="../media/image1085.png"/><Relationship Id="rId191" Type="http://schemas.openxmlformats.org/officeDocument/2006/relationships/image" Target="../media/image926.png"/><Relationship Id="rId205" Type="http://schemas.openxmlformats.org/officeDocument/2006/relationships/image" Target="../media/image933.png"/><Relationship Id="rId247" Type="http://schemas.openxmlformats.org/officeDocument/2006/relationships/image" Target="../media/image954.png"/><Relationship Id="rId412" Type="http://schemas.openxmlformats.org/officeDocument/2006/relationships/customXml" Target="../ink/ink1049.xml"/><Relationship Id="rId107" Type="http://schemas.openxmlformats.org/officeDocument/2006/relationships/image" Target="../media/image885.png"/><Relationship Id="rId289" Type="http://schemas.openxmlformats.org/officeDocument/2006/relationships/image" Target="../media/image975.png"/><Relationship Id="rId454" Type="http://schemas.openxmlformats.org/officeDocument/2006/relationships/customXml" Target="../ink/ink1070.xml"/><Relationship Id="rId496" Type="http://schemas.openxmlformats.org/officeDocument/2006/relationships/image" Target="../media/image1078.png"/><Relationship Id="rId11" Type="http://schemas.openxmlformats.org/officeDocument/2006/relationships/image" Target="../media/image837.png"/><Relationship Id="rId53" Type="http://schemas.openxmlformats.org/officeDocument/2006/relationships/image" Target="../media/image858.png"/><Relationship Id="rId149" Type="http://schemas.openxmlformats.org/officeDocument/2006/relationships/image" Target="../media/image905.png"/><Relationship Id="rId314" Type="http://schemas.openxmlformats.org/officeDocument/2006/relationships/customXml" Target="../ink/ink1000.xml"/><Relationship Id="rId356" Type="http://schemas.openxmlformats.org/officeDocument/2006/relationships/customXml" Target="../ink/ink1021.xml"/><Relationship Id="rId398" Type="http://schemas.openxmlformats.org/officeDocument/2006/relationships/customXml" Target="../ink/ink1042.xml"/><Relationship Id="rId95" Type="http://schemas.openxmlformats.org/officeDocument/2006/relationships/image" Target="../media/image879.png"/><Relationship Id="rId160" Type="http://schemas.openxmlformats.org/officeDocument/2006/relationships/customXml" Target="../ink/ink923.xml"/><Relationship Id="rId216" Type="http://schemas.openxmlformats.org/officeDocument/2006/relationships/customXml" Target="../ink/ink951.xml"/><Relationship Id="rId423" Type="http://schemas.openxmlformats.org/officeDocument/2006/relationships/image" Target="../media/image1042.png"/><Relationship Id="rId258" Type="http://schemas.openxmlformats.org/officeDocument/2006/relationships/customXml" Target="../ink/ink972.xml"/><Relationship Id="rId465" Type="http://schemas.openxmlformats.org/officeDocument/2006/relationships/image" Target="../media/image1063.png"/><Relationship Id="rId22" Type="http://schemas.openxmlformats.org/officeDocument/2006/relationships/customXml" Target="../ink/ink854.xml"/><Relationship Id="rId64" Type="http://schemas.openxmlformats.org/officeDocument/2006/relationships/customXml" Target="../ink/ink875.xml"/><Relationship Id="rId118" Type="http://schemas.openxmlformats.org/officeDocument/2006/relationships/customXml" Target="../ink/ink902.xml"/><Relationship Id="rId325" Type="http://schemas.openxmlformats.org/officeDocument/2006/relationships/image" Target="../media/image993.png"/><Relationship Id="rId367" Type="http://schemas.openxmlformats.org/officeDocument/2006/relationships/image" Target="../media/image1014.png"/><Relationship Id="rId171" Type="http://schemas.openxmlformats.org/officeDocument/2006/relationships/image" Target="../media/image916.png"/><Relationship Id="rId227" Type="http://schemas.openxmlformats.org/officeDocument/2006/relationships/image" Target="../media/image944.png"/><Relationship Id="rId269" Type="http://schemas.openxmlformats.org/officeDocument/2006/relationships/image" Target="../media/image965.png"/><Relationship Id="rId434" Type="http://schemas.openxmlformats.org/officeDocument/2006/relationships/customXml" Target="../ink/ink1060.xml"/><Relationship Id="rId476" Type="http://schemas.openxmlformats.org/officeDocument/2006/relationships/image" Target="../media/image1068.png"/><Relationship Id="rId33" Type="http://schemas.openxmlformats.org/officeDocument/2006/relationships/image" Target="../media/image848.png"/><Relationship Id="rId129" Type="http://schemas.openxmlformats.org/officeDocument/2006/relationships/image" Target="../media/image896.png"/><Relationship Id="rId280" Type="http://schemas.openxmlformats.org/officeDocument/2006/relationships/customXml" Target="../ink/ink983.xml"/><Relationship Id="rId336" Type="http://schemas.openxmlformats.org/officeDocument/2006/relationships/customXml" Target="../ink/ink1011.xml"/><Relationship Id="rId501" Type="http://schemas.openxmlformats.org/officeDocument/2006/relationships/customXml" Target="../ink/ink1094.xml"/><Relationship Id="rId75" Type="http://schemas.openxmlformats.org/officeDocument/2006/relationships/image" Target="../media/image869.png"/><Relationship Id="rId140" Type="http://schemas.openxmlformats.org/officeDocument/2006/relationships/customXml" Target="../ink/ink913.xml"/><Relationship Id="rId182" Type="http://schemas.openxmlformats.org/officeDocument/2006/relationships/customXml" Target="../ink/ink934.xml"/><Relationship Id="rId378" Type="http://schemas.openxmlformats.org/officeDocument/2006/relationships/customXml" Target="../ink/ink1032.xml"/><Relationship Id="rId403" Type="http://schemas.openxmlformats.org/officeDocument/2006/relationships/image" Target="../media/image1032.png"/><Relationship Id="rId6" Type="http://schemas.openxmlformats.org/officeDocument/2006/relationships/customXml" Target="../ink/ink846.xml"/><Relationship Id="rId238" Type="http://schemas.openxmlformats.org/officeDocument/2006/relationships/customXml" Target="../ink/ink962.xml"/><Relationship Id="rId445" Type="http://schemas.openxmlformats.org/officeDocument/2006/relationships/image" Target="../media/image1053.png"/><Relationship Id="rId487" Type="http://schemas.openxmlformats.org/officeDocument/2006/relationships/customXml" Target="../ink/ink1087.xml"/><Relationship Id="rId291" Type="http://schemas.openxmlformats.org/officeDocument/2006/relationships/image" Target="../media/image976.png"/><Relationship Id="rId305" Type="http://schemas.openxmlformats.org/officeDocument/2006/relationships/image" Target="../media/image983.png"/><Relationship Id="rId347" Type="http://schemas.openxmlformats.org/officeDocument/2006/relationships/image" Target="../media/image1004.png"/><Relationship Id="rId512" Type="http://schemas.openxmlformats.org/officeDocument/2006/relationships/image" Target="../media/image1086.png"/><Relationship Id="rId44" Type="http://schemas.openxmlformats.org/officeDocument/2006/relationships/customXml" Target="../ink/ink865.xml"/><Relationship Id="rId86" Type="http://schemas.openxmlformats.org/officeDocument/2006/relationships/customXml" Target="../ink/ink886.xml"/><Relationship Id="rId151" Type="http://schemas.openxmlformats.org/officeDocument/2006/relationships/image" Target="../media/image906.png"/><Relationship Id="rId389" Type="http://schemas.openxmlformats.org/officeDocument/2006/relationships/image" Target="../media/image1025.png"/><Relationship Id="rId193" Type="http://schemas.openxmlformats.org/officeDocument/2006/relationships/image" Target="../media/image927.png"/><Relationship Id="rId207" Type="http://schemas.openxmlformats.org/officeDocument/2006/relationships/image" Target="../media/image934.png"/><Relationship Id="rId249" Type="http://schemas.openxmlformats.org/officeDocument/2006/relationships/image" Target="../media/image955.png"/><Relationship Id="rId414" Type="http://schemas.openxmlformats.org/officeDocument/2006/relationships/customXml" Target="../ink/ink1050.xml"/><Relationship Id="rId456" Type="http://schemas.openxmlformats.org/officeDocument/2006/relationships/customXml" Target="../ink/ink1071.xml"/><Relationship Id="rId498" Type="http://schemas.openxmlformats.org/officeDocument/2006/relationships/image" Target="../media/image1079.png"/><Relationship Id="rId13" Type="http://schemas.openxmlformats.org/officeDocument/2006/relationships/image" Target="../media/image838.png"/><Relationship Id="rId109" Type="http://schemas.openxmlformats.org/officeDocument/2006/relationships/image" Target="../media/image886.png"/><Relationship Id="rId260" Type="http://schemas.openxmlformats.org/officeDocument/2006/relationships/customXml" Target="../ink/ink973.xml"/><Relationship Id="rId316" Type="http://schemas.openxmlformats.org/officeDocument/2006/relationships/customXml" Target="../ink/ink1001.xml"/><Relationship Id="rId55" Type="http://schemas.openxmlformats.org/officeDocument/2006/relationships/image" Target="../media/image859.png"/><Relationship Id="rId97" Type="http://schemas.openxmlformats.org/officeDocument/2006/relationships/image" Target="../media/image880.png"/><Relationship Id="rId120" Type="http://schemas.openxmlformats.org/officeDocument/2006/relationships/customXml" Target="../ink/ink903.xml"/><Relationship Id="rId358" Type="http://schemas.openxmlformats.org/officeDocument/2006/relationships/customXml" Target="../ink/ink1022.xml"/><Relationship Id="rId162" Type="http://schemas.openxmlformats.org/officeDocument/2006/relationships/customXml" Target="../ink/ink924.xml"/><Relationship Id="rId218" Type="http://schemas.openxmlformats.org/officeDocument/2006/relationships/customXml" Target="../ink/ink952.xml"/><Relationship Id="rId425" Type="http://schemas.openxmlformats.org/officeDocument/2006/relationships/image" Target="../media/image1043.png"/><Relationship Id="rId467" Type="http://schemas.openxmlformats.org/officeDocument/2006/relationships/image" Target="../media/image1064.png"/><Relationship Id="rId271" Type="http://schemas.openxmlformats.org/officeDocument/2006/relationships/image" Target="../media/image966.png"/><Relationship Id="rId24" Type="http://schemas.openxmlformats.org/officeDocument/2006/relationships/customXml" Target="../ink/ink855.xml"/><Relationship Id="rId66" Type="http://schemas.openxmlformats.org/officeDocument/2006/relationships/customXml" Target="../ink/ink876.xml"/><Relationship Id="rId131" Type="http://schemas.openxmlformats.org/officeDocument/2006/relationships/image" Target="../media/image897.png"/><Relationship Id="rId327" Type="http://schemas.openxmlformats.org/officeDocument/2006/relationships/image" Target="../media/image994.png"/><Relationship Id="rId369" Type="http://schemas.openxmlformats.org/officeDocument/2006/relationships/image" Target="../media/image1015.png"/><Relationship Id="rId173" Type="http://schemas.openxmlformats.org/officeDocument/2006/relationships/image" Target="../media/image917.png"/><Relationship Id="rId229" Type="http://schemas.openxmlformats.org/officeDocument/2006/relationships/image" Target="../media/image945.png"/><Relationship Id="rId380" Type="http://schemas.openxmlformats.org/officeDocument/2006/relationships/customXml" Target="../ink/ink1033.xml"/><Relationship Id="rId436" Type="http://schemas.openxmlformats.org/officeDocument/2006/relationships/customXml" Target="../ink/ink1061.xml"/><Relationship Id="rId240" Type="http://schemas.openxmlformats.org/officeDocument/2006/relationships/customXml" Target="../ink/ink963.xml"/><Relationship Id="rId478" Type="http://schemas.openxmlformats.org/officeDocument/2006/relationships/image" Target="../media/image1069.png"/><Relationship Id="rId35" Type="http://schemas.openxmlformats.org/officeDocument/2006/relationships/image" Target="../media/image849.png"/><Relationship Id="rId77" Type="http://schemas.openxmlformats.org/officeDocument/2006/relationships/image" Target="../media/image870.png"/><Relationship Id="rId100" Type="http://schemas.openxmlformats.org/officeDocument/2006/relationships/customXml" Target="../ink/ink893.xml"/><Relationship Id="rId282" Type="http://schemas.openxmlformats.org/officeDocument/2006/relationships/customXml" Target="../ink/ink984.xml"/><Relationship Id="rId338" Type="http://schemas.openxmlformats.org/officeDocument/2006/relationships/customXml" Target="../ink/ink1012.xml"/><Relationship Id="rId503" Type="http://schemas.openxmlformats.org/officeDocument/2006/relationships/customXml" Target="../ink/ink1095.xml"/><Relationship Id="rId8" Type="http://schemas.openxmlformats.org/officeDocument/2006/relationships/customXml" Target="../ink/ink847.xml"/><Relationship Id="rId142" Type="http://schemas.openxmlformats.org/officeDocument/2006/relationships/customXml" Target="../ink/ink914.xml"/><Relationship Id="rId184" Type="http://schemas.openxmlformats.org/officeDocument/2006/relationships/customXml" Target="../ink/ink935.xml"/><Relationship Id="rId391" Type="http://schemas.openxmlformats.org/officeDocument/2006/relationships/image" Target="../media/image1026.png"/><Relationship Id="rId405" Type="http://schemas.openxmlformats.org/officeDocument/2006/relationships/image" Target="../media/image1033.png"/><Relationship Id="rId447" Type="http://schemas.openxmlformats.org/officeDocument/2006/relationships/image" Target="../media/image1054.png"/><Relationship Id="rId251" Type="http://schemas.openxmlformats.org/officeDocument/2006/relationships/image" Target="../media/image956.png"/><Relationship Id="rId489" Type="http://schemas.openxmlformats.org/officeDocument/2006/relationships/customXml" Target="../ink/ink1088.xml"/><Relationship Id="rId46" Type="http://schemas.openxmlformats.org/officeDocument/2006/relationships/customXml" Target="../ink/ink866.xml"/><Relationship Id="rId293" Type="http://schemas.openxmlformats.org/officeDocument/2006/relationships/image" Target="../media/image977.png"/><Relationship Id="rId307" Type="http://schemas.openxmlformats.org/officeDocument/2006/relationships/image" Target="../media/image984.png"/><Relationship Id="rId349" Type="http://schemas.openxmlformats.org/officeDocument/2006/relationships/image" Target="../media/image1005.png"/><Relationship Id="rId514" Type="http://schemas.openxmlformats.org/officeDocument/2006/relationships/image" Target="../media/image1087.png"/><Relationship Id="rId88" Type="http://schemas.openxmlformats.org/officeDocument/2006/relationships/customXml" Target="../ink/ink887.xml"/><Relationship Id="rId111" Type="http://schemas.openxmlformats.org/officeDocument/2006/relationships/image" Target="../media/image887.png"/><Relationship Id="rId153" Type="http://schemas.openxmlformats.org/officeDocument/2006/relationships/image" Target="../media/image907.png"/><Relationship Id="rId195" Type="http://schemas.openxmlformats.org/officeDocument/2006/relationships/image" Target="../media/image928.png"/><Relationship Id="rId209" Type="http://schemas.openxmlformats.org/officeDocument/2006/relationships/image" Target="../media/image935.png"/><Relationship Id="rId360" Type="http://schemas.openxmlformats.org/officeDocument/2006/relationships/customXml" Target="../ink/ink1023.xml"/><Relationship Id="rId416" Type="http://schemas.openxmlformats.org/officeDocument/2006/relationships/customXml" Target="../ink/ink1051.xml"/><Relationship Id="rId220" Type="http://schemas.openxmlformats.org/officeDocument/2006/relationships/customXml" Target="../ink/ink953.xml"/><Relationship Id="rId458" Type="http://schemas.openxmlformats.org/officeDocument/2006/relationships/customXml" Target="../ink/ink1072.xml"/><Relationship Id="rId15" Type="http://schemas.openxmlformats.org/officeDocument/2006/relationships/image" Target="../media/image839.png"/><Relationship Id="rId57" Type="http://schemas.openxmlformats.org/officeDocument/2006/relationships/image" Target="../media/image860.png"/><Relationship Id="rId262" Type="http://schemas.openxmlformats.org/officeDocument/2006/relationships/customXml" Target="../ink/ink974.xml"/><Relationship Id="rId318" Type="http://schemas.openxmlformats.org/officeDocument/2006/relationships/customXml" Target="../ink/ink1002.xml"/><Relationship Id="rId99" Type="http://schemas.openxmlformats.org/officeDocument/2006/relationships/image" Target="../media/image881.png"/><Relationship Id="rId122" Type="http://schemas.openxmlformats.org/officeDocument/2006/relationships/customXml" Target="../ink/ink904.xml"/><Relationship Id="rId164" Type="http://schemas.openxmlformats.org/officeDocument/2006/relationships/customXml" Target="../ink/ink925.xml"/><Relationship Id="rId371" Type="http://schemas.openxmlformats.org/officeDocument/2006/relationships/image" Target="../media/image1016.png"/><Relationship Id="rId427" Type="http://schemas.openxmlformats.org/officeDocument/2006/relationships/image" Target="../media/image1044.png"/><Relationship Id="rId469" Type="http://schemas.openxmlformats.org/officeDocument/2006/relationships/image" Target="../media/image1065.png"/><Relationship Id="rId26" Type="http://schemas.openxmlformats.org/officeDocument/2006/relationships/customXml" Target="../ink/ink856.xml"/><Relationship Id="rId231" Type="http://schemas.openxmlformats.org/officeDocument/2006/relationships/image" Target="../media/image946.png"/><Relationship Id="rId273" Type="http://schemas.openxmlformats.org/officeDocument/2006/relationships/image" Target="../media/image967.png"/><Relationship Id="rId329" Type="http://schemas.openxmlformats.org/officeDocument/2006/relationships/image" Target="../media/image995.png"/><Relationship Id="rId480" Type="http://schemas.openxmlformats.org/officeDocument/2006/relationships/image" Target="../media/image1070.png"/><Relationship Id="rId68" Type="http://schemas.openxmlformats.org/officeDocument/2006/relationships/customXml" Target="../ink/ink877.xml"/><Relationship Id="rId133" Type="http://schemas.openxmlformats.org/officeDocument/2006/relationships/image" Target="../media/image898.png"/><Relationship Id="rId175" Type="http://schemas.openxmlformats.org/officeDocument/2006/relationships/image" Target="../media/image918.png"/><Relationship Id="rId340" Type="http://schemas.openxmlformats.org/officeDocument/2006/relationships/customXml" Target="../ink/ink1013.xml"/><Relationship Id="rId200" Type="http://schemas.openxmlformats.org/officeDocument/2006/relationships/customXml" Target="../ink/ink943.xml"/><Relationship Id="rId382" Type="http://schemas.openxmlformats.org/officeDocument/2006/relationships/customXml" Target="../ink/ink1034.xml"/><Relationship Id="rId438" Type="http://schemas.openxmlformats.org/officeDocument/2006/relationships/customXml" Target="../ink/ink1062.xml"/><Relationship Id="rId242" Type="http://schemas.openxmlformats.org/officeDocument/2006/relationships/customXml" Target="../ink/ink964.xml"/><Relationship Id="rId284" Type="http://schemas.openxmlformats.org/officeDocument/2006/relationships/customXml" Target="../ink/ink985.xml"/><Relationship Id="rId491" Type="http://schemas.openxmlformats.org/officeDocument/2006/relationships/customXml" Target="../ink/ink1089.xml"/><Relationship Id="rId505" Type="http://schemas.openxmlformats.org/officeDocument/2006/relationships/customXml" Target="../ink/ink1096.xml"/><Relationship Id="rId37" Type="http://schemas.openxmlformats.org/officeDocument/2006/relationships/image" Target="../media/image850.png"/><Relationship Id="rId79" Type="http://schemas.openxmlformats.org/officeDocument/2006/relationships/image" Target="../media/image871.png"/><Relationship Id="rId102" Type="http://schemas.openxmlformats.org/officeDocument/2006/relationships/customXml" Target="../ink/ink894.xml"/><Relationship Id="rId144" Type="http://schemas.openxmlformats.org/officeDocument/2006/relationships/customXml" Target="../ink/ink915.xml"/><Relationship Id="rId90" Type="http://schemas.openxmlformats.org/officeDocument/2006/relationships/customXml" Target="../ink/ink888.xml"/><Relationship Id="rId186" Type="http://schemas.openxmlformats.org/officeDocument/2006/relationships/customXml" Target="../ink/ink936.xml"/><Relationship Id="rId351" Type="http://schemas.openxmlformats.org/officeDocument/2006/relationships/image" Target="../media/image1006.png"/><Relationship Id="rId393" Type="http://schemas.openxmlformats.org/officeDocument/2006/relationships/image" Target="../media/image1027.png"/><Relationship Id="rId407" Type="http://schemas.openxmlformats.org/officeDocument/2006/relationships/image" Target="../media/image1034.png"/><Relationship Id="rId449" Type="http://schemas.openxmlformats.org/officeDocument/2006/relationships/image" Target="../media/image1055.png"/><Relationship Id="rId211" Type="http://schemas.openxmlformats.org/officeDocument/2006/relationships/image" Target="../media/image936.png"/><Relationship Id="rId253" Type="http://schemas.openxmlformats.org/officeDocument/2006/relationships/image" Target="../media/image957.png"/><Relationship Id="rId295" Type="http://schemas.openxmlformats.org/officeDocument/2006/relationships/image" Target="../media/image978.png"/><Relationship Id="rId309" Type="http://schemas.openxmlformats.org/officeDocument/2006/relationships/image" Target="../media/image985.png"/><Relationship Id="rId460" Type="http://schemas.openxmlformats.org/officeDocument/2006/relationships/customXml" Target="../ink/ink1073.xml"/><Relationship Id="rId48" Type="http://schemas.openxmlformats.org/officeDocument/2006/relationships/customXml" Target="../ink/ink867.xml"/><Relationship Id="rId113" Type="http://schemas.openxmlformats.org/officeDocument/2006/relationships/image" Target="../media/image888.png"/><Relationship Id="rId320" Type="http://schemas.openxmlformats.org/officeDocument/2006/relationships/customXml" Target="../ink/ink1003.xml"/><Relationship Id="rId155" Type="http://schemas.openxmlformats.org/officeDocument/2006/relationships/image" Target="../media/image908.png"/><Relationship Id="rId197" Type="http://schemas.openxmlformats.org/officeDocument/2006/relationships/image" Target="../media/image929.png"/><Relationship Id="rId362" Type="http://schemas.openxmlformats.org/officeDocument/2006/relationships/customXml" Target="../ink/ink1024.xml"/><Relationship Id="rId418" Type="http://schemas.openxmlformats.org/officeDocument/2006/relationships/customXml" Target="../ink/ink1052.xml"/><Relationship Id="rId222" Type="http://schemas.openxmlformats.org/officeDocument/2006/relationships/customXml" Target="../ink/ink954.xml"/><Relationship Id="rId264" Type="http://schemas.openxmlformats.org/officeDocument/2006/relationships/customXml" Target="../ink/ink975.xml"/><Relationship Id="rId471" Type="http://schemas.openxmlformats.org/officeDocument/2006/relationships/customXml" Target="../ink/ink1079.xml"/><Relationship Id="rId17" Type="http://schemas.openxmlformats.org/officeDocument/2006/relationships/image" Target="../media/image840.png"/><Relationship Id="rId59" Type="http://schemas.openxmlformats.org/officeDocument/2006/relationships/image" Target="../media/image861.png"/><Relationship Id="rId124" Type="http://schemas.openxmlformats.org/officeDocument/2006/relationships/customXml" Target="../ink/ink905.xml"/><Relationship Id="rId70" Type="http://schemas.openxmlformats.org/officeDocument/2006/relationships/customXml" Target="../ink/ink878.xml"/><Relationship Id="rId166" Type="http://schemas.openxmlformats.org/officeDocument/2006/relationships/customXml" Target="../ink/ink926.xml"/><Relationship Id="rId331" Type="http://schemas.openxmlformats.org/officeDocument/2006/relationships/image" Target="../media/image996.png"/><Relationship Id="rId373" Type="http://schemas.openxmlformats.org/officeDocument/2006/relationships/image" Target="../media/image1017.png"/><Relationship Id="rId429" Type="http://schemas.openxmlformats.org/officeDocument/2006/relationships/image" Target="../media/image104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47.png"/><Relationship Id="rId440" Type="http://schemas.openxmlformats.org/officeDocument/2006/relationships/customXml" Target="../ink/ink1063.xml"/><Relationship Id="rId28" Type="http://schemas.openxmlformats.org/officeDocument/2006/relationships/customXml" Target="../ink/ink857.xml"/><Relationship Id="rId275" Type="http://schemas.openxmlformats.org/officeDocument/2006/relationships/image" Target="../media/image968.png"/><Relationship Id="rId300" Type="http://schemas.openxmlformats.org/officeDocument/2006/relationships/customXml" Target="../ink/ink993.xml"/><Relationship Id="rId482" Type="http://schemas.openxmlformats.org/officeDocument/2006/relationships/image" Target="../media/image1071.png"/><Relationship Id="rId81" Type="http://schemas.openxmlformats.org/officeDocument/2006/relationships/image" Target="../media/image872.png"/><Relationship Id="rId135" Type="http://schemas.openxmlformats.org/officeDocument/2006/relationships/image" Target="../media/image899.png"/><Relationship Id="rId177" Type="http://schemas.openxmlformats.org/officeDocument/2006/relationships/image" Target="../media/image919.png"/><Relationship Id="rId342" Type="http://schemas.openxmlformats.org/officeDocument/2006/relationships/customXml" Target="../ink/ink1014.xml"/><Relationship Id="rId384" Type="http://schemas.openxmlformats.org/officeDocument/2006/relationships/customXml" Target="../ink/ink1035.xml"/><Relationship Id="rId202" Type="http://schemas.openxmlformats.org/officeDocument/2006/relationships/customXml" Target="../ink/ink944.xml"/><Relationship Id="rId244" Type="http://schemas.openxmlformats.org/officeDocument/2006/relationships/customXml" Target="../ink/ink965.xml"/><Relationship Id="rId39" Type="http://schemas.openxmlformats.org/officeDocument/2006/relationships/image" Target="../media/image851.png"/><Relationship Id="rId286" Type="http://schemas.openxmlformats.org/officeDocument/2006/relationships/customXml" Target="../ink/ink986.xml"/><Relationship Id="rId451" Type="http://schemas.openxmlformats.org/officeDocument/2006/relationships/image" Target="../media/image1056.png"/><Relationship Id="rId493" Type="http://schemas.openxmlformats.org/officeDocument/2006/relationships/customXml" Target="../ink/ink1090.xml"/><Relationship Id="rId507" Type="http://schemas.openxmlformats.org/officeDocument/2006/relationships/customXml" Target="../ink/ink1097.xml"/><Relationship Id="rId50" Type="http://schemas.openxmlformats.org/officeDocument/2006/relationships/customXml" Target="../ink/ink868.xml"/><Relationship Id="rId104" Type="http://schemas.openxmlformats.org/officeDocument/2006/relationships/customXml" Target="../ink/ink895.xml"/><Relationship Id="rId146" Type="http://schemas.openxmlformats.org/officeDocument/2006/relationships/customXml" Target="../ink/ink916.xml"/><Relationship Id="rId188" Type="http://schemas.openxmlformats.org/officeDocument/2006/relationships/customXml" Target="../ink/ink937.xml"/><Relationship Id="rId311" Type="http://schemas.openxmlformats.org/officeDocument/2006/relationships/image" Target="../media/image986.png"/><Relationship Id="rId353" Type="http://schemas.openxmlformats.org/officeDocument/2006/relationships/image" Target="../media/image1007.png"/><Relationship Id="rId395" Type="http://schemas.openxmlformats.org/officeDocument/2006/relationships/image" Target="../media/image1028.png"/><Relationship Id="rId409" Type="http://schemas.openxmlformats.org/officeDocument/2006/relationships/image" Target="../media/image1035.png"/><Relationship Id="rId92" Type="http://schemas.openxmlformats.org/officeDocument/2006/relationships/customXml" Target="../ink/ink889.xml"/><Relationship Id="rId213" Type="http://schemas.openxmlformats.org/officeDocument/2006/relationships/image" Target="../media/image937.png"/><Relationship Id="rId420" Type="http://schemas.openxmlformats.org/officeDocument/2006/relationships/customXml" Target="../ink/ink1053.xml"/><Relationship Id="rId255" Type="http://schemas.openxmlformats.org/officeDocument/2006/relationships/image" Target="../media/image958.png"/><Relationship Id="rId297" Type="http://schemas.openxmlformats.org/officeDocument/2006/relationships/image" Target="../media/image979.png"/><Relationship Id="rId462" Type="http://schemas.openxmlformats.org/officeDocument/2006/relationships/customXml" Target="../ink/ink1074.xml"/><Relationship Id="rId115" Type="http://schemas.openxmlformats.org/officeDocument/2006/relationships/image" Target="../media/image889.png"/><Relationship Id="rId157" Type="http://schemas.openxmlformats.org/officeDocument/2006/relationships/image" Target="../media/image909.png"/><Relationship Id="rId322" Type="http://schemas.openxmlformats.org/officeDocument/2006/relationships/customXml" Target="../ink/ink1004.xml"/><Relationship Id="rId364" Type="http://schemas.openxmlformats.org/officeDocument/2006/relationships/customXml" Target="../ink/ink1025.xml"/><Relationship Id="rId61" Type="http://schemas.openxmlformats.org/officeDocument/2006/relationships/image" Target="../media/image862.png"/><Relationship Id="rId199" Type="http://schemas.openxmlformats.org/officeDocument/2006/relationships/image" Target="../media/image930.png"/><Relationship Id="rId19" Type="http://schemas.openxmlformats.org/officeDocument/2006/relationships/image" Target="../media/image841.png"/><Relationship Id="rId224" Type="http://schemas.openxmlformats.org/officeDocument/2006/relationships/customXml" Target="../ink/ink955.xml"/><Relationship Id="rId266" Type="http://schemas.openxmlformats.org/officeDocument/2006/relationships/customXml" Target="../ink/ink976.xml"/><Relationship Id="rId431" Type="http://schemas.openxmlformats.org/officeDocument/2006/relationships/image" Target="../media/image1046.png"/><Relationship Id="rId473" Type="http://schemas.openxmlformats.org/officeDocument/2006/relationships/customXml" Target="../ink/ink1080.xml"/><Relationship Id="rId30" Type="http://schemas.openxmlformats.org/officeDocument/2006/relationships/customXml" Target="../ink/ink858.xml"/><Relationship Id="rId126" Type="http://schemas.openxmlformats.org/officeDocument/2006/relationships/customXml" Target="../ink/ink906.xml"/><Relationship Id="rId168" Type="http://schemas.openxmlformats.org/officeDocument/2006/relationships/customXml" Target="../ink/ink927.xml"/><Relationship Id="rId333" Type="http://schemas.openxmlformats.org/officeDocument/2006/relationships/image" Target="../media/image997.png"/><Relationship Id="rId72" Type="http://schemas.openxmlformats.org/officeDocument/2006/relationships/customXml" Target="../ink/ink879.xml"/><Relationship Id="rId375" Type="http://schemas.openxmlformats.org/officeDocument/2006/relationships/image" Target="../media/image1018.png"/><Relationship Id="rId3" Type="http://schemas.openxmlformats.org/officeDocument/2006/relationships/image" Target="../media/image8330.png"/><Relationship Id="rId235" Type="http://schemas.openxmlformats.org/officeDocument/2006/relationships/image" Target="../media/image948.png"/><Relationship Id="rId277" Type="http://schemas.openxmlformats.org/officeDocument/2006/relationships/image" Target="../media/image969.png"/><Relationship Id="rId400" Type="http://schemas.openxmlformats.org/officeDocument/2006/relationships/customXml" Target="../ink/ink1043.xml"/><Relationship Id="rId442" Type="http://schemas.openxmlformats.org/officeDocument/2006/relationships/customXml" Target="../ink/ink1064.xml"/><Relationship Id="rId484" Type="http://schemas.openxmlformats.org/officeDocument/2006/relationships/image" Target="../media/image1072.png"/><Relationship Id="rId137" Type="http://schemas.openxmlformats.org/officeDocument/2006/relationships/image" Target="../media/image900.png"/><Relationship Id="rId302" Type="http://schemas.openxmlformats.org/officeDocument/2006/relationships/customXml" Target="../ink/ink994.xml"/><Relationship Id="rId344" Type="http://schemas.openxmlformats.org/officeDocument/2006/relationships/customXml" Target="../ink/ink1015.xml"/><Relationship Id="rId41" Type="http://schemas.openxmlformats.org/officeDocument/2006/relationships/image" Target="../media/image852.png"/><Relationship Id="rId83" Type="http://schemas.openxmlformats.org/officeDocument/2006/relationships/image" Target="../media/image873.png"/><Relationship Id="rId179" Type="http://schemas.openxmlformats.org/officeDocument/2006/relationships/image" Target="../media/image920.png"/><Relationship Id="rId386" Type="http://schemas.openxmlformats.org/officeDocument/2006/relationships/customXml" Target="../ink/ink1036.xml"/><Relationship Id="rId190" Type="http://schemas.openxmlformats.org/officeDocument/2006/relationships/customXml" Target="../ink/ink938.xml"/><Relationship Id="rId204" Type="http://schemas.openxmlformats.org/officeDocument/2006/relationships/customXml" Target="../ink/ink945.xml"/><Relationship Id="rId246" Type="http://schemas.openxmlformats.org/officeDocument/2006/relationships/customXml" Target="../ink/ink966.xml"/><Relationship Id="rId288" Type="http://schemas.openxmlformats.org/officeDocument/2006/relationships/customXml" Target="../ink/ink987.xml"/><Relationship Id="rId411" Type="http://schemas.openxmlformats.org/officeDocument/2006/relationships/image" Target="../media/image1036.png"/><Relationship Id="rId453" Type="http://schemas.openxmlformats.org/officeDocument/2006/relationships/image" Target="../media/image1057.png"/><Relationship Id="rId509" Type="http://schemas.openxmlformats.org/officeDocument/2006/relationships/customXml" Target="../ink/ink1098.xml"/><Relationship Id="rId106" Type="http://schemas.openxmlformats.org/officeDocument/2006/relationships/customXml" Target="../ink/ink896.xml"/><Relationship Id="rId313" Type="http://schemas.openxmlformats.org/officeDocument/2006/relationships/image" Target="../media/image987.png"/><Relationship Id="rId495" Type="http://schemas.openxmlformats.org/officeDocument/2006/relationships/customXml" Target="../ink/ink1091.xml"/><Relationship Id="rId10" Type="http://schemas.openxmlformats.org/officeDocument/2006/relationships/customXml" Target="../ink/ink848.xml"/><Relationship Id="rId52" Type="http://schemas.openxmlformats.org/officeDocument/2006/relationships/customXml" Target="../ink/ink869.xml"/><Relationship Id="rId94" Type="http://schemas.openxmlformats.org/officeDocument/2006/relationships/customXml" Target="../ink/ink890.xml"/><Relationship Id="rId148" Type="http://schemas.openxmlformats.org/officeDocument/2006/relationships/customXml" Target="../ink/ink917.xml"/><Relationship Id="rId355" Type="http://schemas.openxmlformats.org/officeDocument/2006/relationships/image" Target="../media/image1008.png"/><Relationship Id="rId397" Type="http://schemas.openxmlformats.org/officeDocument/2006/relationships/image" Target="../media/image1029.png"/><Relationship Id="rId215" Type="http://schemas.openxmlformats.org/officeDocument/2006/relationships/image" Target="../media/image938.png"/><Relationship Id="rId257" Type="http://schemas.openxmlformats.org/officeDocument/2006/relationships/image" Target="../media/image959.png"/><Relationship Id="rId422" Type="http://schemas.openxmlformats.org/officeDocument/2006/relationships/customXml" Target="../ink/ink1054.xml"/><Relationship Id="rId464" Type="http://schemas.openxmlformats.org/officeDocument/2006/relationships/customXml" Target="../ink/ink1075.xml"/><Relationship Id="rId299" Type="http://schemas.openxmlformats.org/officeDocument/2006/relationships/image" Target="../media/image98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4.png"/><Relationship Id="rId299" Type="http://schemas.openxmlformats.org/officeDocument/2006/relationships/customXml" Target="../ink/ink1250.xml"/><Relationship Id="rId21" Type="http://schemas.openxmlformats.org/officeDocument/2006/relationships/image" Target="../media/image1097.png"/><Relationship Id="rId63" Type="http://schemas.openxmlformats.org/officeDocument/2006/relationships/image" Target="../media/image1118.png"/><Relationship Id="rId159" Type="http://schemas.openxmlformats.org/officeDocument/2006/relationships/customXml" Target="../ink/ink1180.xml"/><Relationship Id="rId324" Type="http://schemas.openxmlformats.org/officeDocument/2006/relationships/image" Target="../media/image1247.png"/><Relationship Id="rId366" Type="http://schemas.openxmlformats.org/officeDocument/2006/relationships/image" Target="../media/image1268.png"/><Relationship Id="rId170" Type="http://schemas.openxmlformats.org/officeDocument/2006/relationships/image" Target="../media/image1170.png"/><Relationship Id="rId226" Type="http://schemas.openxmlformats.org/officeDocument/2006/relationships/image" Target="../media/image1198.png"/><Relationship Id="rId433" Type="http://schemas.openxmlformats.org/officeDocument/2006/relationships/image" Target="../media/image1301.png"/><Relationship Id="rId268" Type="http://schemas.openxmlformats.org/officeDocument/2006/relationships/image" Target="../media/image1219.png"/><Relationship Id="rId32" Type="http://schemas.openxmlformats.org/officeDocument/2006/relationships/customXml" Target="../ink/ink1116.xml"/><Relationship Id="rId74" Type="http://schemas.openxmlformats.org/officeDocument/2006/relationships/customXml" Target="../ink/ink1137.xml"/><Relationship Id="rId128" Type="http://schemas.openxmlformats.org/officeDocument/2006/relationships/customXml" Target="../ink/ink1164.xml"/><Relationship Id="rId335" Type="http://schemas.openxmlformats.org/officeDocument/2006/relationships/customXml" Target="../ink/ink1268.xml"/><Relationship Id="rId377" Type="http://schemas.openxmlformats.org/officeDocument/2006/relationships/customXml" Target="../ink/ink1289.xml"/><Relationship Id="rId5" Type="http://schemas.openxmlformats.org/officeDocument/2006/relationships/image" Target="../media/image1089.png"/><Relationship Id="rId181" Type="http://schemas.openxmlformats.org/officeDocument/2006/relationships/customXml" Target="../ink/ink1191.xml"/><Relationship Id="rId237" Type="http://schemas.openxmlformats.org/officeDocument/2006/relationships/customXml" Target="../ink/ink1219.xml"/><Relationship Id="rId402" Type="http://schemas.openxmlformats.org/officeDocument/2006/relationships/customXml" Target="../ink/ink1302.xml"/><Relationship Id="rId279" Type="http://schemas.openxmlformats.org/officeDocument/2006/relationships/customXml" Target="../ink/ink1240.xml"/><Relationship Id="rId444" Type="http://schemas.openxmlformats.org/officeDocument/2006/relationships/customXml" Target="../ink/ink1323.xml"/><Relationship Id="rId43" Type="http://schemas.openxmlformats.org/officeDocument/2006/relationships/image" Target="../media/image1108.png"/><Relationship Id="rId139" Type="http://schemas.openxmlformats.org/officeDocument/2006/relationships/image" Target="../media/image1155.png"/><Relationship Id="rId290" Type="http://schemas.openxmlformats.org/officeDocument/2006/relationships/image" Target="../media/image1230.png"/><Relationship Id="rId304" Type="http://schemas.openxmlformats.org/officeDocument/2006/relationships/image" Target="../media/image1237.png"/><Relationship Id="rId346" Type="http://schemas.openxmlformats.org/officeDocument/2006/relationships/image" Target="../media/image1258.png"/><Relationship Id="rId388" Type="http://schemas.openxmlformats.org/officeDocument/2006/relationships/customXml" Target="../ink/ink1295.xml"/><Relationship Id="rId85" Type="http://schemas.openxmlformats.org/officeDocument/2006/relationships/image" Target="../media/image1129.png"/><Relationship Id="rId150" Type="http://schemas.openxmlformats.org/officeDocument/2006/relationships/customXml" Target="../ink/ink1175.xml"/><Relationship Id="rId192" Type="http://schemas.openxmlformats.org/officeDocument/2006/relationships/image" Target="../media/image1181.png"/><Relationship Id="rId206" Type="http://schemas.openxmlformats.org/officeDocument/2006/relationships/image" Target="../media/image1188.png"/><Relationship Id="rId413" Type="http://schemas.openxmlformats.org/officeDocument/2006/relationships/image" Target="../media/image1291.png"/><Relationship Id="rId248" Type="http://schemas.openxmlformats.org/officeDocument/2006/relationships/image" Target="../media/image1209.png"/><Relationship Id="rId455" Type="http://schemas.openxmlformats.org/officeDocument/2006/relationships/image" Target="../media/image1312.png"/><Relationship Id="rId12" Type="http://schemas.openxmlformats.org/officeDocument/2006/relationships/customXml" Target="../ink/ink1106.xml"/><Relationship Id="rId108" Type="http://schemas.openxmlformats.org/officeDocument/2006/relationships/customXml" Target="../ink/ink1154.xml"/><Relationship Id="rId315" Type="http://schemas.openxmlformats.org/officeDocument/2006/relationships/customXml" Target="../ink/ink1258.xml"/><Relationship Id="rId357" Type="http://schemas.openxmlformats.org/officeDocument/2006/relationships/customXml" Target="../ink/ink1279.xml"/><Relationship Id="rId54" Type="http://schemas.openxmlformats.org/officeDocument/2006/relationships/customXml" Target="../ink/ink1127.xml"/><Relationship Id="rId96" Type="http://schemas.openxmlformats.org/officeDocument/2006/relationships/customXml" Target="../ink/ink1148.xml"/><Relationship Id="rId161" Type="http://schemas.openxmlformats.org/officeDocument/2006/relationships/customXml" Target="../ink/ink1181.xml"/><Relationship Id="rId217" Type="http://schemas.openxmlformats.org/officeDocument/2006/relationships/customXml" Target="../ink/ink1209.xml"/><Relationship Id="rId399" Type="http://schemas.openxmlformats.org/officeDocument/2006/relationships/image" Target="../media/image1284.png"/><Relationship Id="rId259" Type="http://schemas.openxmlformats.org/officeDocument/2006/relationships/customXml" Target="../ink/ink1230.xml"/><Relationship Id="rId424" Type="http://schemas.openxmlformats.org/officeDocument/2006/relationships/customXml" Target="../ink/ink1313.xml"/><Relationship Id="rId466" Type="http://schemas.openxmlformats.org/officeDocument/2006/relationships/customXml" Target="../ink/ink1334.xml"/><Relationship Id="rId23" Type="http://schemas.openxmlformats.org/officeDocument/2006/relationships/image" Target="../media/image1098.png"/><Relationship Id="rId119" Type="http://schemas.openxmlformats.org/officeDocument/2006/relationships/image" Target="../media/image1145.png"/><Relationship Id="rId270" Type="http://schemas.openxmlformats.org/officeDocument/2006/relationships/image" Target="../media/image1220.png"/><Relationship Id="rId326" Type="http://schemas.openxmlformats.org/officeDocument/2006/relationships/image" Target="../media/image1248.png"/><Relationship Id="rId65" Type="http://schemas.openxmlformats.org/officeDocument/2006/relationships/image" Target="../media/image1119.png"/><Relationship Id="rId130" Type="http://schemas.openxmlformats.org/officeDocument/2006/relationships/customXml" Target="../ink/ink1165.xml"/><Relationship Id="rId368" Type="http://schemas.openxmlformats.org/officeDocument/2006/relationships/image" Target="../media/image1269.png"/><Relationship Id="rId172" Type="http://schemas.openxmlformats.org/officeDocument/2006/relationships/image" Target="../media/image1171.png"/><Relationship Id="rId228" Type="http://schemas.openxmlformats.org/officeDocument/2006/relationships/image" Target="../media/image1199.png"/><Relationship Id="rId435" Type="http://schemas.openxmlformats.org/officeDocument/2006/relationships/image" Target="../media/image1302.png"/><Relationship Id="rId281" Type="http://schemas.openxmlformats.org/officeDocument/2006/relationships/customXml" Target="../ink/ink1241.xml"/><Relationship Id="rId337" Type="http://schemas.openxmlformats.org/officeDocument/2006/relationships/customXml" Target="../ink/ink1269.xml"/><Relationship Id="rId34" Type="http://schemas.openxmlformats.org/officeDocument/2006/relationships/customXml" Target="../ink/ink1117.xml"/><Relationship Id="rId76" Type="http://schemas.openxmlformats.org/officeDocument/2006/relationships/customXml" Target="../ink/ink1138.xml"/><Relationship Id="rId141" Type="http://schemas.openxmlformats.org/officeDocument/2006/relationships/image" Target="../media/image1156.png"/><Relationship Id="rId379" Type="http://schemas.openxmlformats.org/officeDocument/2006/relationships/customXml" Target="../ink/ink1290.xml"/><Relationship Id="rId7" Type="http://schemas.openxmlformats.org/officeDocument/2006/relationships/image" Target="../media/image1090.png"/><Relationship Id="rId183" Type="http://schemas.openxmlformats.org/officeDocument/2006/relationships/customXml" Target="../ink/ink1192.xml"/><Relationship Id="rId239" Type="http://schemas.openxmlformats.org/officeDocument/2006/relationships/customXml" Target="../ink/ink1220.xml"/><Relationship Id="rId390" Type="http://schemas.openxmlformats.org/officeDocument/2006/relationships/customXml" Target="../ink/ink1296.xml"/><Relationship Id="rId404" Type="http://schemas.openxmlformats.org/officeDocument/2006/relationships/customXml" Target="../ink/ink1303.xml"/><Relationship Id="rId446" Type="http://schemas.openxmlformats.org/officeDocument/2006/relationships/customXml" Target="../ink/ink1324.xml"/><Relationship Id="rId250" Type="http://schemas.openxmlformats.org/officeDocument/2006/relationships/image" Target="../media/image1210.png"/><Relationship Id="rId292" Type="http://schemas.openxmlformats.org/officeDocument/2006/relationships/image" Target="../media/image1231.png"/><Relationship Id="rId306" Type="http://schemas.openxmlformats.org/officeDocument/2006/relationships/image" Target="../media/image1238.png"/><Relationship Id="rId45" Type="http://schemas.openxmlformats.org/officeDocument/2006/relationships/image" Target="../media/image1109.png"/><Relationship Id="rId87" Type="http://schemas.openxmlformats.org/officeDocument/2006/relationships/image" Target="../media/image1130.png"/><Relationship Id="rId110" Type="http://schemas.openxmlformats.org/officeDocument/2006/relationships/customXml" Target="../ink/ink1155.xml"/><Relationship Id="rId348" Type="http://schemas.openxmlformats.org/officeDocument/2006/relationships/image" Target="../media/image1259.png"/><Relationship Id="rId152" Type="http://schemas.openxmlformats.org/officeDocument/2006/relationships/customXml" Target="../ink/ink1176.xml"/><Relationship Id="rId194" Type="http://schemas.openxmlformats.org/officeDocument/2006/relationships/image" Target="../media/image1182.png"/><Relationship Id="rId208" Type="http://schemas.openxmlformats.org/officeDocument/2006/relationships/image" Target="../media/image1189.png"/><Relationship Id="rId415" Type="http://schemas.openxmlformats.org/officeDocument/2006/relationships/image" Target="../media/image1292.png"/><Relationship Id="rId457" Type="http://schemas.openxmlformats.org/officeDocument/2006/relationships/image" Target="../media/image1313.png"/><Relationship Id="rId261" Type="http://schemas.openxmlformats.org/officeDocument/2006/relationships/customXml" Target="../ink/ink1231.xml"/><Relationship Id="rId14" Type="http://schemas.openxmlformats.org/officeDocument/2006/relationships/customXml" Target="../ink/ink1107.xml"/><Relationship Id="rId56" Type="http://schemas.openxmlformats.org/officeDocument/2006/relationships/customXml" Target="../ink/ink1128.xml"/><Relationship Id="rId317" Type="http://schemas.openxmlformats.org/officeDocument/2006/relationships/customXml" Target="../ink/ink1259.xml"/><Relationship Id="rId359" Type="http://schemas.openxmlformats.org/officeDocument/2006/relationships/customXml" Target="../ink/ink1280.xml"/><Relationship Id="rId98" Type="http://schemas.openxmlformats.org/officeDocument/2006/relationships/customXml" Target="../ink/ink1149.xml"/><Relationship Id="rId121" Type="http://schemas.openxmlformats.org/officeDocument/2006/relationships/image" Target="../media/image1146.png"/><Relationship Id="rId163" Type="http://schemas.openxmlformats.org/officeDocument/2006/relationships/customXml" Target="../ink/ink1182.xml"/><Relationship Id="rId219" Type="http://schemas.openxmlformats.org/officeDocument/2006/relationships/customXml" Target="../ink/ink1210.xml"/><Relationship Id="rId370" Type="http://schemas.openxmlformats.org/officeDocument/2006/relationships/image" Target="../media/image1270.png"/><Relationship Id="rId426" Type="http://schemas.openxmlformats.org/officeDocument/2006/relationships/customXml" Target="../ink/ink1314.xml"/><Relationship Id="rId230" Type="http://schemas.openxmlformats.org/officeDocument/2006/relationships/image" Target="../media/image1200.png"/><Relationship Id="rId25" Type="http://schemas.openxmlformats.org/officeDocument/2006/relationships/image" Target="../media/image1099.png"/><Relationship Id="rId67" Type="http://schemas.openxmlformats.org/officeDocument/2006/relationships/image" Target="../media/image1120.png"/><Relationship Id="rId272" Type="http://schemas.openxmlformats.org/officeDocument/2006/relationships/image" Target="../media/image1221.png"/><Relationship Id="rId328" Type="http://schemas.openxmlformats.org/officeDocument/2006/relationships/image" Target="../media/image1249.png"/><Relationship Id="rId132" Type="http://schemas.openxmlformats.org/officeDocument/2006/relationships/customXml" Target="../ink/ink1166.xml"/><Relationship Id="rId174" Type="http://schemas.openxmlformats.org/officeDocument/2006/relationships/image" Target="../media/image1172.png"/><Relationship Id="rId381" Type="http://schemas.openxmlformats.org/officeDocument/2006/relationships/customXml" Target="../ink/ink1291.xml"/><Relationship Id="rId241" Type="http://schemas.openxmlformats.org/officeDocument/2006/relationships/customXml" Target="../ink/ink1221.xml"/><Relationship Id="rId437" Type="http://schemas.openxmlformats.org/officeDocument/2006/relationships/image" Target="../media/image1303.png"/><Relationship Id="rId36" Type="http://schemas.openxmlformats.org/officeDocument/2006/relationships/customXml" Target="../ink/ink1118.xml"/><Relationship Id="rId283" Type="http://schemas.openxmlformats.org/officeDocument/2006/relationships/customXml" Target="../ink/ink1242.xml"/><Relationship Id="rId339" Type="http://schemas.openxmlformats.org/officeDocument/2006/relationships/customXml" Target="../ink/ink1270.xml"/><Relationship Id="rId78" Type="http://schemas.openxmlformats.org/officeDocument/2006/relationships/customXml" Target="../ink/ink1139.xml"/><Relationship Id="rId101" Type="http://schemas.openxmlformats.org/officeDocument/2006/relationships/image" Target="../media/image1136.png"/><Relationship Id="rId143" Type="http://schemas.openxmlformats.org/officeDocument/2006/relationships/image" Target="../media/image1157.png"/><Relationship Id="rId185" Type="http://schemas.openxmlformats.org/officeDocument/2006/relationships/customXml" Target="../ink/ink1193.xml"/><Relationship Id="rId350" Type="http://schemas.openxmlformats.org/officeDocument/2006/relationships/image" Target="../media/image1260.png"/><Relationship Id="rId406" Type="http://schemas.openxmlformats.org/officeDocument/2006/relationships/customXml" Target="../ink/ink1304.xml"/><Relationship Id="rId9" Type="http://schemas.openxmlformats.org/officeDocument/2006/relationships/image" Target="../media/image1091.png"/><Relationship Id="rId210" Type="http://schemas.openxmlformats.org/officeDocument/2006/relationships/image" Target="../media/image1190.png"/><Relationship Id="rId392" Type="http://schemas.openxmlformats.org/officeDocument/2006/relationships/customXml" Target="../ink/ink1297.xml"/><Relationship Id="rId448" Type="http://schemas.openxmlformats.org/officeDocument/2006/relationships/customXml" Target="../ink/ink1325.xml"/><Relationship Id="rId252" Type="http://schemas.openxmlformats.org/officeDocument/2006/relationships/image" Target="../media/image1211.png"/><Relationship Id="rId294" Type="http://schemas.openxmlformats.org/officeDocument/2006/relationships/image" Target="../media/image1232.png"/><Relationship Id="rId308" Type="http://schemas.openxmlformats.org/officeDocument/2006/relationships/image" Target="../media/image1239.png"/><Relationship Id="rId47" Type="http://schemas.openxmlformats.org/officeDocument/2006/relationships/image" Target="../media/image1110.png"/><Relationship Id="rId89" Type="http://schemas.openxmlformats.org/officeDocument/2006/relationships/image" Target="../media/image1131.png"/><Relationship Id="rId112" Type="http://schemas.openxmlformats.org/officeDocument/2006/relationships/customXml" Target="../ink/ink1156.xml"/><Relationship Id="rId154" Type="http://schemas.openxmlformats.org/officeDocument/2006/relationships/image" Target="../media/image1162.png"/><Relationship Id="rId361" Type="http://schemas.openxmlformats.org/officeDocument/2006/relationships/customXml" Target="../ink/ink1281.xml"/><Relationship Id="rId196" Type="http://schemas.openxmlformats.org/officeDocument/2006/relationships/image" Target="../media/image1183.png"/><Relationship Id="rId417" Type="http://schemas.openxmlformats.org/officeDocument/2006/relationships/image" Target="../media/image1293.png"/><Relationship Id="rId459" Type="http://schemas.openxmlformats.org/officeDocument/2006/relationships/image" Target="../media/image1314.png"/><Relationship Id="rId16" Type="http://schemas.openxmlformats.org/officeDocument/2006/relationships/customXml" Target="../ink/ink1108.xml"/><Relationship Id="rId221" Type="http://schemas.openxmlformats.org/officeDocument/2006/relationships/customXml" Target="../ink/ink1211.xml"/><Relationship Id="rId263" Type="http://schemas.openxmlformats.org/officeDocument/2006/relationships/customXml" Target="../ink/ink1232.xml"/><Relationship Id="rId319" Type="http://schemas.openxmlformats.org/officeDocument/2006/relationships/customXml" Target="../ink/ink1260.xml"/><Relationship Id="rId58" Type="http://schemas.openxmlformats.org/officeDocument/2006/relationships/customXml" Target="../ink/ink1129.xml"/><Relationship Id="rId123" Type="http://schemas.openxmlformats.org/officeDocument/2006/relationships/image" Target="../media/image1147.png"/><Relationship Id="rId330" Type="http://schemas.openxmlformats.org/officeDocument/2006/relationships/image" Target="../media/image1250.png"/><Relationship Id="rId165" Type="http://schemas.openxmlformats.org/officeDocument/2006/relationships/customXml" Target="../ink/ink1183.xml"/><Relationship Id="rId372" Type="http://schemas.openxmlformats.org/officeDocument/2006/relationships/image" Target="../media/image1271.png"/><Relationship Id="rId428" Type="http://schemas.openxmlformats.org/officeDocument/2006/relationships/customXml" Target="../ink/ink1315.xml"/><Relationship Id="rId232" Type="http://schemas.openxmlformats.org/officeDocument/2006/relationships/image" Target="../media/image1201.png"/><Relationship Id="rId274" Type="http://schemas.openxmlformats.org/officeDocument/2006/relationships/image" Target="../media/image1222.png"/><Relationship Id="rId27" Type="http://schemas.openxmlformats.org/officeDocument/2006/relationships/image" Target="../media/image1100.png"/><Relationship Id="rId69" Type="http://schemas.openxmlformats.org/officeDocument/2006/relationships/image" Target="../media/image1121.png"/><Relationship Id="rId134" Type="http://schemas.openxmlformats.org/officeDocument/2006/relationships/customXml" Target="../ink/ink1167.xml"/><Relationship Id="rId80" Type="http://schemas.openxmlformats.org/officeDocument/2006/relationships/customXml" Target="../ink/ink1140.xml"/><Relationship Id="rId176" Type="http://schemas.openxmlformats.org/officeDocument/2006/relationships/image" Target="../media/image1173.png"/><Relationship Id="rId341" Type="http://schemas.openxmlformats.org/officeDocument/2006/relationships/customXml" Target="../ink/ink1271.xml"/><Relationship Id="rId383" Type="http://schemas.openxmlformats.org/officeDocument/2006/relationships/customXml" Target="../ink/ink1292.xml"/><Relationship Id="rId439" Type="http://schemas.openxmlformats.org/officeDocument/2006/relationships/image" Target="../media/image1304.png"/><Relationship Id="rId201" Type="http://schemas.openxmlformats.org/officeDocument/2006/relationships/customXml" Target="../ink/ink1201.xml"/><Relationship Id="rId243" Type="http://schemas.openxmlformats.org/officeDocument/2006/relationships/customXml" Target="../ink/ink1222.xml"/><Relationship Id="rId285" Type="http://schemas.openxmlformats.org/officeDocument/2006/relationships/customXml" Target="../ink/ink1243.xml"/><Relationship Id="rId450" Type="http://schemas.openxmlformats.org/officeDocument/2006/relationships/customXml" Target="../ink/ink1326.xml"/><Relationship Id="rId38" Type="http://schemas.openxmlformats.org/officeDocument/2006/relationships/customXml" Target="../ink/ink1119.xml"/><Relationship Id="rId103" Type="http://schemas.openxmlformats.org/officeDocument/2006/relationships/image" Target="../media/image1137.png"/><Relationship Id="rId310" Type="http://schemas.openxmlformats.org/officeDocument/2006/relationships/image" Target="../media/image1240.png"/><Relationship Id="rId91" Type="http://schemas.openxmlformats.org/officeDocument/2006/relationships/image" Target="../media/image1132.png"/><Relationship Id="rId145" Type="http://schemas.openxmlformats.org/officeDocument/2006/relationships/image" Target="../media/image1158.png"/><Relationship Id="rId187" Type="http://schemas.openxmlformats.org/officeDocument/2006/relationships/customXml" Target="../ink/ink1194.xml"/><Relationship Id="rId352" Type="http://schemas.openxmlformats.org/officeDocument/2006/relationships/image" Target="../media/image1261.png"/><Relationship Id="rId394" Type="http://schemas.openxmlformats.org/officeDocument/2006/relationships/customXml" Target="../ink/ink1298.xml"/><Relationship Id="rId408" Type="http://schemas.openxmlformats.org/officeDocument/2006/relationships/customXml" Target="../ink/ink1305.xml"/><Relationship Id="rId212" Type="http://schemas.openxmlformats.org/officeDocument/2006/relationships/image" Target="../media/image1191.png"/><Relationship Id="rId254" Type="http://schemas.openxmlformats.org/officeDocument/2006/relationships/image" Target="../media/image1212.png"/><Relationship Id="rId49" Type="http://schemas.openxmlformats.org/officeDocument/2006/relationships/image" Target="../media/image1111.png"/><Relationship Id="rId114" Type="http://schemas.openxmlformats.org/officeDocument/2006/relationships/customXml" Target="../ink/ink1157.xml"/><Relationship Id="rId296" Type="http://schemas.openxmlformats.org/officeDocument/2006/relationships/image" Target="../media/image1233.png"/><Relationship Id="rId461" Type="http://schemas.openxmlformats.org/officeDocument/2006/relationships/image" Target="../media/image1315.png"/><Relationship Id="rId60" Type="http://schemas.openxmlformats.org/officeDocument/2006/relationships/customXml" Target="../ink/ink1130.xml"/><Relationship Id="rId156" Type="http://schemas.openxmlformats.org/officeDocument/2006/relationships/image" Target="../media/image1163.png"/><Relationship Id="rId198" Type="http://schemas.openxmlformats.org/officeDocument/2006/relationships/image" Target="../media/image1184.png"/><Relationship Id="rId321" Type="http://schemas.openxmlformats.org/officeDocument/2006/relationships/customXml" Target="../ink/ink1261.xml"/><Relationship Id="rId363" Type="http://schemas.openxmlformats.org/officeDocument/2006/relationships/customXml" Target="../ink/ink1282.xml"/><Relationship Id="rId419" Type="http://schemas.openxmlformats.org/officeDocument/2006/relationships/image" Target="../media/image1294.png"/><Relationship Id="rId223" Type="http://schemas.openxmlformats.org/officeDocument/2006/relationships/customXml" Target="../ink/ink1212.xml"/><Relationship Id="rId430" Type="http://schemas.openxmlformats.org/officeDocument/2006/relationships/customXml" Target="../ink/ink1316.xml"/><Relationship Id="rId18" Type="http://schemas.openxmlformats.org/officeDocument/2006/relationships/customXml" Target="../ink/ink1109.xml"/><Relationship Id="rId265" Type="http://schemas.openxmlformats.org/officeDocument/2006/relationships/customXml" Target="../ink/ink1233.xml"/><Relationship Id="rId125" Type="http://schemas.openxmlformats.org/officeDocument/2006/relationships/image" Target="../media/image1148.png"/><Relationship Id="rId167" Type="http://schemas.openxmlformats.org/officeDocument/2006/relationships/customXml" Target="../ink/ink1184.xml"/><Relationship Id="rId332" Type="http://schemas.openxmlformats.org/officeDocument/2006/relationships/image" Target="../media/image1251.png"/><Relationship Id="rId374" Type="http://schemas.openxmlformats.org/officeDocument/2006/relationships/image" Target="../media/image1272.png"/><Relationship Id="rId71" Type="http://schemas.openxmlformats.org/officeDocument/2006/relationships/image" Target="../media/image1122.png"/><Relationship Id="rId234" Type="http://schemas.openxmlformats.org/officeDocument/2006/relationships/image" Target="../media/image1202.png"/><Relationship Id="rId2" Type="http://schemas.openxmlformats.org/officeDocument/2006/relationships/customXml" Target="../ink/ink1101.xml"/><Relationship Id="rId29" Type="http://schemas.openxmlformats.org/officeDocument/2006/relationships/image" Target="../media/image1101.png"/><Relationship Id="rId276" Type="http://schemas.openxmlformats.org/officeDocument/2006/relationships/image" Target="../media/image1223.png"/><Relationship Id="rId441" Type="http://schemas.openxmlformats.org/officeDocument/2006/relationships/image" Target="../media/image1305.png"/><Relationship Id="rId40" Type="http://schemas.openxmlformats.org/officeDocument/2006/relationships/customXml" Target="../ink/ink1120.xml"/><Relationship Id="rId136" Type="http://schemas.openxmlformats.org/officeDocument/2006/relationships/customXml" Target="../ink/ink1168.xml"/><Relationship Id="rId178" Type="http://schemas.openxmlformats.org/officeDocument/2006/relationships/image" Target="../media/image1174.png"/><Relationship Id="rId301" Type="http://schemas.openxmlformats.org/officeDocument/2006/relationships/customXml" Target="../ink/ink1251.xml"/><Relationship Id="rId343" Type="http://schemas.openxmlformats.org/officeDocument/2006/relationships/customXml" Target="../ink/ink1272.xml"/><Relationship Id="rId61" Type="http://schemas.openxmlformats.org/officeDocument/2006/relationships/image" Target="../media/image1117.png"/><Relationship Id="rId82" Type="http://schemas.openxmlformats.org/officeDocument/2006/relationships/customXml" Target="../ink/ink1141.xml"/><Relationship Id="rId199" Type="http://schemas.openxmlformats.org/officeDocument/2006/relationships/customXml" Target="../ink/ink1200.xml"/><Relationship Id="rId203" Type="http://schemas.openxmlformats.org/officeDocument/2006/relationships/customXml" Target="../ink/ink1202.xml"/><Relationship Id="rId385" Type="http://schemas.openxmlformats.org/officeDocument/2006/relationships/image" Target="../media/image1277.png"/><Relationship Id="rId19" Type="http://schemas.openxmlformats.org/officeDocument/2006/relationships/image" Target="../media/image1096.png"/><Relationship Id="rId224" Type="http://schemas.openxmlformats.org/officeDocument/2006/relationships/image" Target="../media/image1197.png"/><Relationship Id="rId245" Type="http://schemas.openxmlformats.org/officeDocument/2006/relationships/customXml" Target="../ink/ink1223.xml"/><Relationship Id="rId266" Type="http://schemas.openxmlformats.org/officeDocument/2006/relationships/image" Target="../media/image1218.png"/><Relationship Id="rId287" Type="http://schemas.openxmlformats.org/officeDocument/2006/relationships/customXml" Target="../ink/ink1244.xml"/><Relationship Id="rId410" Type="http://schemas.openxmlformats.org/officeDocument/2006/relationships/customXml" Target="../ink/ink1306.xml"/><Relationship Id="rId431" Type="http://schemas.openxmlformats.org/officeDocument/2006/relationships/image" Target="../media/image1300.png"/><Relationship Id="rId452" Type="http://schemas.openxmlformats.org/officeDocument/2006/relationships/customXml" Target="../ink/ink1327.xml"/><Relationship Id="rId30" Type="http://schemas.openxmlformats.org/officeDocument/2006/relationships/customXml" Target="../ink/ink1115.xml"/><Relationship Id="rId105" Type="http://schemas.openxmlformats.org/officeDocument/2006/relationships/image" Target="../media/image1138.png"/><Relationship Id="rId126" Type="http://schemas.openxmlformats.org/officeDocument/2006/relationships/customXml" Target="../ink/ink1163.xml"/><Relationship Id="rId147" Type="http://schemas.openxmlformats.org/officeDocument/2006/relationships/image" Target="../media/image1159.png"/><Relationship Id="rId168" Type="http://schemas.openxmlformats.org/officeDocument/2006/relationships/image" Target="../media/image1169.png"/><Relationship Id="rId312" Type="http://schemas.openxmlformats.org/officeDocument/2006/relationships/image" Target="../media/image1241.png"/><Relationship Id="rId333" Type="http://schemas.openxmlformats.org/officeDocument/2006/relationships/customXml" Target="../ink/ink1267.xml"/><Relationship Id="rId354" Type="http://schemas.openxmlformats.org/officeDocument/2006/relationships/image" Target="../media/image1262.png"/><Relationship Id="rId51" Type="http://schemas.openxmlformats.org/officeDocument/2006/relationships/image" Target="../media/image1112.png"/><Relationship Id="rId72" Type="http://schemas.openxmlformats.org/officeDocument/2006/relationships/customXml" Target="../ink/ink1136.xml"/><Relationship Id="rId93" Type="http://schemas.openxmlformats.org/officeDocument/2006/relationships/image" Target="../media/image1133.png"/><Relationship Id="rId189" Type="http://schemas.openxmlformats.org/officeDocument/2006/relationships/customXml" Target="../ink/ink1195.xml"/><Relationship Id="rId375" Type="http://schemas.openxmlformats.org/officeDocument/2006/relationships/customXml" Target="../ink/ink1288.xml"/><Relationship Id="rId396" Type="http://schemas.openxmlformats.org/officeDocument/2006/relationships/customXml" Target="../ink/ink1299.xml"/><Relationship Id="rId3" Type="http://schemas.openxmlformats.org/officeDocument/2006/relationships/image" Target="../media/image1088.png"/><Relationship Id="rId214" Type="http://schemas.openxmlformats.org/officeDocument/2006/relationships/image" Target="../media/image1192.png"/><Relationship Id="rId235" Type="http://schemas.openxmlformats.org/officeDocument/2006/relationships/customXml" Target="../ink/ink1218.xml"/><Relationship Id="rId256" Type="http://schemas.openxmlformats.org/officeDocument/2006/relationships/image" Target="../media/image1213.png"/><Relationship Id="rId277" Type="http://schemas.openxmlformats.org/officeDocument/2006/relationships/customXml" Target="../ink/ink1239.xml"/><Relationship Id="rId298" Type="http://schemas.openxmlformats.org/officeDocument/2006/relationships/image" Target="../media/image1234.png"/><Relationship Id="rId400" Type="http://schemas.openxmlformats.org/officeDocument/2006/relationships/customXml" Target="../ink/ink1301.xml"/><Relationship Id="rId421" Type="http://schemas.openxmlformats.org/officeDocument/2006/relationships/image" Target="../media/image1295.png"/><Relationship Id="rId442" Type="http://schemas.openxmlformats.org/officeDocument/2006/relationships/customXml" Target="../ink/ink1322.xml"/><Relationship Id="rId463" Type="http://schemas.openxmlformats.org/officeDocument/2006/relationships/image" Target="../media/image1316.png"/><Relationship Id="rId116" Type="http://schemas.openxmlformats.org/officeDocument/2006/relationships/customXml" Target="../ink/ink1158.xml"/><Relationship Id="rId137" Type="http://schemas.openxmlformats.org/officeDocument/2006/relationships/image" Target="../media/image1154.png"/><Relationship Id="rId158" Type="http://schemas.openxmlformats.org/officeDocument/2006/relationships/image" Target="../media/image1164.png"/><Relationship Id="rId302" Type="http://schemas.openxmlformats.org/officeDocument/2006/relationships/image" Target="../media/image1236.png"/><Relationship Id="rId323" Type="http://schemas.openxmlformats.org/officeDocument/2006/relationships/customXml" Target="../ink/ink1262.xml"/><Relationship Id="rId344" Type="http://schemas.openxmlformats.org/officeDocument/2006/relationships/image" Target="../media/image1257.png"/><Relationship Id="rId20" Type="http://schemas.openxmlformats.org/officeDocument/2006/relationships/customXml" Target="../ink/ink1110.xml"/><Relationship Id="rId41" Type="http://schemas.openxmlformats.org/officeDocument/2006/relationships/image" Target="../media/image1107.png"/><Relationship Id="rId62" Type="http://schemas.openxmlformats.org/officeDocument/2006/relationships/customXml" Target="../ink/ink1131.xml"/><Relationship Id="rId83" Type="http://schemas.openxmlformats.org/officeDocument/2006/relationships/image" Target="../media/image1128.png"/><Relationship Id="rId179" Type="http://schemas.openxmlformats.org/officeDocument/2006/relationships/customXml" Target="../ink/ink1190.xml"/><Relationship Id="rId365" Type="http://schemas.openxmlformats.org/officeDocument/2006/relationships/customXml" Target="../ink/ink1283.xml"/><Relationship Id="rId386" Type="http://schemas.openxmlformats.org/officeDocument/2006/relationships/customXml" Target="../ink/ink1294.xml"/><Relationship Id="rId190" Type="http://schemas.openxmlformats.org/officeDocument/2006/relationships/image" Target="../media/image1180.png"/><Relationship Id="rId204" Type="http://schemas.openxmlformats.org/officeDocument/2006/relationships/image" Target="../media/image1187.png"/><Relationship Id="rId225" Type="http://schemas.openxmlformats.org/officeDocument/2006/relationships/customXml" Target="../ink/ink1213.xml"/><Relationship Id="rId246" Type="http://schemas.openxmlformats.org/officeDocument/2006/relationships/image" Target="../media/image1208.png"/><Relationship Id="rId267" Type="http://schemas.openxmlformats.org/officeDocument/2006/relationships/customXml" Target="../ink/ink1234.xml"/><Relationship Id="rId288" Type="http://schemas.openxmlformats.org/officeDocument/2006/relationships/image" Target="../media/image1229.png"/><Relationship Id="rId411" Type="http://schemas.openxmlformats.org/officeDocument/2006/relationships/image" Target="../media/image1290.png"/><Relationship Id="rId432" Type="http://schemas.openxmlformats.org/officeDocument/2006/relationships/customXml" Target="../ink/ink1317.xml"/><Relationship Id="rId453" Type="http://schemas.openxmlformats.org/officeDocument/2006/relationships/image" Target="../media/image1311.png"/><Relationship Id="rId106" Type="http://schemas.openxmlformats.org/officeDocument/2006/relationships/customXml" Target="../ink/ink1153.xml"/><Relationship Id="rId127" Type="http://schemas.openxmlformats.org/officeDocument/2006/relationships/image" Target="../media/image1149.png"/><Relationship Id="rId313" Type="http://schemas.openxmlformats.org/officeDocument/2006/relationships/customXml" Target="../ink/ink1257.xml"/><Relationship Id="rId10" Type="http://schemas.openxmlformats.org/officeDocument/2006/relationships/customXml" Target="../ink/ink1105.xml"/><Relationship Id="rId31" Type="http://schemas.openxmlformats.org/officeDocument/2006/relationships/image" Target="../media/image1102.png"/><Relationship Id="rId52" Type="http://schemas.openxmlformats.org/officeDocument/2006/relationships/customXml" Target="../ink/ink1126.xml"/><Relationship Id="rId73" Type="http://schemas.openxmlformats.org/officeDocument/2006/relationships/image" Target="../media/image1123.png"/><Relationship Id="rId94" Type="http://schemas.openxmlformats.org/officeDocument/2006/relationships/customXml" Target="../ink/ink1147.xml"/><Relationship Id="rId148" Type="http://schemas.openxmlformats.org/officeDocument/2006/relationships/customXml" Target="../ink/ink1174.xml"/><Relationship Id="rId169" Type="http://schemas.openxmlformats.org/officeDocument/2006/relationships/customXml" Target="../ink/ink1185.xml"/><Relationship Id="rId334" Type="http://schemas.openxmlformats.org/officeDocument/2006/relationships/image" Target="../media/image1252.png"/><Relationship Id="rId355" Type="http://schemas.openxmlformats.org/officeDocument/2006/relationships/customXml" Target="../ink/ink1278.xml"/><Relationship Id="rId376" Type="http://schemas.openxmlformats.org/officeDocument/2006/relationships/image" Target="../media/image1273.png"/><Relationship Id="rId397" Type="http://schemas.openxmlformats.org/officeDocument/2006/relationships/image" Target="../media/image1283.png"/><Relationship Id="rId4" Type="http://schemas.openxmlformats.org/officeDocument/2006/relationships/customXml" Target="../ink/ink1102.xml"/><Relationship Id="rId180" Type="http://schemas.openxmlformats.org/officeDocument/2006/relationships/image" Target="../media/image1175.png"/><Relationship Id="rId215" Type="http://schemas.openxmlformats.org/officeDocument/2006/relationships/customXml" Target="../ink/ink1208.xml"/><Relationship Id="rId236" Type="http://schemas.openxmlformats.org/officeDocument/2006/relationships/image" Target="../media/image1203.png"/><Relationship Id="rId257" Type="http://schemas.openxmlformats.org/officeDocument/2006/relationships/customXml" Target="../ink/ink1229.xml"/><Relationship Id="rId278" Type="http://schemas.openxmlformats.org/officeDocument/2006/relationships/image" Target="../media/image1224.png"/><Relationship Id="rId401" Type="http://schemas.openxmlformats.org/officeDocument/2006/relationships/image" Target="../media/image1285.png"/><Relationship Id="rId422" Type="http://schemas.openxmlformats.org/officeDocument/2006/relationships/customXml" Target="../ink/ink1312.xml"/><Relationship Id="rId443" Type="http://schemas.openxmlformats.org/officeDocument/2006/relationships/image" Target="../media/image1306.png"/><Relationship Id="rId464" Type="http://schemas.openxmlformats.org/officeDocument/2006/relationships/customXml" Target="../ink/ink1333.xml"/><Relationship Id="rId303" Type="http://schemas.openxmlformats.org/officeDocument/2006/relationships/customXml" Target="../ink/ink1252.xml"/><Relationship Id="rId42" Type="http://schemas.openxmlformats.org/officeDocument/2006/relationships/customXml" Target="../ink/ink1121.xml"/><Relationship Id="rId84" Type="http://schemas.openxmlformats.org/officeDocument/2006/relationships/customXml" Target="../ink/ink1142.xml"/><Relationship Id="rId138" Type="http://schemas.openxmlformats.org/officeDocument/2006/relationships/customXml" Target="../ink/ink1169.xml"/><Relationship Id="rId345" Type="http://schemas.openxmlformats.org/officeDocument/2006/relationships/customXml" Target="../ink/ink1273.xml"/><Relationship Id="rId387" Type="http://schemas.openxmlformats.org/officeDocument/2006/relationships/image" Target="../media/image1278.png"/><Relationship Id="rId191" Type="http://schemas.openxmlformats.org/officeDocument/2006/relationships/customXml" Target="../ink/ink1196.xml"/><Relationship Id="rId205" Type="http://schemas.openxmlformats.org/officeDocument/2006/relationships/customXml" Target="../ink/ink1203.xml"/><Relationship Id="rId247" Type="http://schemas.openxmlformats.org/officeDocument/2006/relationships/customXml" Target="../ink/ink1224.xml"/><Relationship Id="rId412" Type="http://schemas.openxmlformats.org/officeDocument/2006/relationships/customXml" Target="../ink/ink1307.xml"/><Relationship Id="rId107" Type="http://schemas.openxmlformats.org/officeDocument/2006/relationships/image" Target="../media/image1139.png"/><Relationship Id="rId289" Type="http://schemas.openxmlformats.org/officeDocument/2006/relationships/customXml" Target="../ink/ink1245.xml"/><Relationship Id="rId454" Type="http://schemas.openxmlformats.org/officeDocument/2006/relationships/customXml" Target="../ink/ink1328.xml"/><Relationship Id="rId11" Type="http://schemas.openxmlformats.org/officeDocument/2006/relationships/image" Target="../media/image1092.png"/><Relationship Id="rId53" Type="http://schemas.openxmlformats.org/officeDocument/2006/relationships/image" Target="../media/image1113.png"/><Relationship Id="rId149" Type="http://schemas.openxmlformats.org/officeDocument/2006/relationships/image" Target="../media/image1160.png"/><Relationship Id="rId314" Type="http://schemas.openxmlformats.org/officeDocument/2006/relationships/image" Target="../media/image1242.png"/><Relationship Id="rId356" Type="http://schemas.openxmlformats.org/officeDocument/2006/relationships/image" Target="../media/image1263.png"/><Relationship Id="rId398" Type="http://schemas.openxmlformats.org/officeDocument/2006/relationships/customXml" Target="../ink/ink1300.xml"/><Relationship Id="rId95" Type="http://schemas.openxmlformats.org/officeDocument/2006/relationships/image" Target="../media/image1134.png"/><Relationship Id="rId160" Type="http://schemas.openxmlformats.org/officeDocument/2006/relationships/image" Target="../media/image1165.png"/><Relationship Id="rId216" Type="http://schemas.openxmlformats.org/officeDocument/2006/relationships/image" Target="../media/image1193.png"/><Relationship Id="rId423" Type="http://schemas.openxmlformats.org/officeDocument/2006/relationships/image" Target="../media/image1296.png"/><Relationship Id="rId258" Type="http://schemas.openxmlformats.org/officeDocument/2006/relationships/image" Target="../media/image1214.png"/><Relationship Id="rId465" Type="http://schemas.openxmlformats.org/officeDocument/2006/relationships/image" Target="../media/image1317.png"/><Relationship Id="rId22" Type="http://schemas.openxmlformats.org/officeDocument/2006/relationships/customXml" Target="../ink/ink1111.xml"/><Relationship Id="rId64" Type="http://schemas.openxmlformats.org/officeDocument/2006/relationships/customXml" Target="../ink/ink1132.xml"/><Relationship Id="rId118" Type="http://schemas.openxmlformats.org/officeDocument/2006/relationships/customXml" Target="../ink/ink1159.xml"/><Relationship Id="rId325" Type="http://schemas.openxmlformats.org/officeDocument/2006/relationships/customXml" Target="../ink/ink1263.xml"/><Relationship Id="rId367" Type="http://schemas.openxmlformats.org/officeDocument/2006/relationships/customXml" Target="../ink/ink1284.xml"/><Relationship Id="rId171" Type="http://schemas.openxmlformats.org/officeDocument/2006/relationships/customXml" Target="../ink/ink1186.xml"/><Relationship Id="rId227" Type="http://schemas.openxmlformats.org/officeDocument/2006/relationships/customXml" Target="../ink/ink1214.xml"/><Relationship Id="rId269" Type="http://schemas.openxmlformats.org/officeDocument/2006/relationships/customXml" Target="../ink/ink1235.xml"/><Relationship Id="rId434" Type="http://schemas.openxmlformats.org/officeDocument/2006/relationships/customXml" Target="../ink/ink1318.xml"/><Relationship Id="rId33" Type="http://schemas.openxmlformats.org/officeDocument/2006/relationships/image" Target="../media/image1103.png"/><Relationship Id="rId129" Type="http://schemas.openxmlformats.org/officeDocument/2006/relationships/image" Target="../media/image1150.png"/><Relationship Id="rId280" Type="http://schemas.openxmlformats.org/officeDocument/2006/relationships/image" Target="../media/image1225.png"/><Relationship Id="rId336" Type="http://schemas.openxmlformats.org/officeDocument/2006/relationships/image" Target="../media/image1253.png"/><Relationship Id="rId75" Type="http://schemas.openxmlformats.org/officeDocument/2006/relationships/image" Target="../media/image1124.png"/><Relationship Id="rId140" Type="http://schemas.openxmlformats.org/officeDocument/2006/relationships/customXml" Target="../ink/ink1170.xml"/><Relationship Id="rId182" Type="http://schemas.openxmlformats.org/officeDocument/2006/relationships/image" Target="../media/image1176.png"/><Relationship Id="rId378" Type="http://schemas.openxmlformats.org/officeDocument/2006/relationships/image" Target="../media/image1274.png"/><Relationship Id="rId403" Type="http://schemas.openxmlformats.org/officeDocument/2006/relationships/image" Target="../media/image1286.png"/><Relationship Id="rId6" Type="http://schemas.openxmlformats.org/officeDocument/2006/relationships/customXml" Target="../ink/ink1103.xml"/><Relationship Id="rId238" Type="http://schemas.openxmlformats.org/officeDocument/2006/relationships/image" Target="../media/image1204.png"/><Relationship Id="rId445" Type="http://schemas.openxmlformats.org/officeDocument/2006/relationships/image" Target="../media/image1307.png"/><Relationship Id="rId291" Type="http://schemas.openxmlformats.org/officeDocument/2006/relationships/customXml" Target="../ink/ink1246.xml"/><Relationship Id="rId305" Type="http://schemas.openxmlformats.org/officeDocument/2006/relationships/customXml" Target="../ink/ink1253.xml"/><Relationship Id="rId347" Type="http://schemas.openxmlformats.org/officeDocument/2006/relationships/customXml" Target="../ink/ink1274.xml"/><Relationship Id="rId44" Type="http://schemas.openxmlformats.org/officeDocument/2006/relationships/customXml" Target="../ink/ink1122.xml"/><Relationship Id="rId86" Type="http://schemas.openxmlformats.org/officeDocument/2006/relationships/customXml" Target="../ink/ink1143.xml"/><Relationship Id="rId151" Type="http://schemas.openxmlformats.org/officeDocument/2006/relationships/image" Target="../media/image1161.png"/><Relationship Id="rId389" Type="http://schemas.openxmlformats.org/officeDocument/2006/relationships/image" Target="../media/image1279.png"/><Relationship Id="rId193" Type="http://schemas.openxmlformats.org/officeDocument/2006/relationships/customXml" Target="../ink/ink1197.xml"/><Relationship Id="rId207" Type="http://schemas.openxmlformats.org/officeDocument/2006/relationships/customXml" Target="../ink/ink1204.xml"/><Relationship Id="rId249" Type="http://schemas.openxmlformats.org/officeDocument/2006/relationships/customXml" Target="../ink/ink1225.xml"/><Relationship Id="rId414" Type="http://schemas.openxmlformats.org/officeDocument/2006/relationships/customXml" Target="../ink/ink1308.xml"/><Relationship Id="rId456" Type="http://schemas.openxmlformats.org/officeDocument/2006/relationships/customXml" Target="../ink/ink1329.xml"/><Relationship Id="rId13" Type="http://schemas.openxmlformats.org/officeDocument/2006/relationships/image" Target="../media/image1093.png"/><Relationship Id="rId109" Type="http://schemas.openxmlformats.org/officeDocument/2006/relationships/image" Target="../media/image1140.png"/><Relationship Id="rId260" Type="http://schemas.openxmlformats.org/officeDocument/2006/relationships/image" Target="../media/image1215.png"/><Relationship Id="rId316" Type="http://schemas.openxmlformats.org/officeDocument/2006/relationships/image" Target="../media/image1243.png"/><Relationship Id="rId55" Type="http://schemas.openxmlformats.org/officeDocument/2006/relationships/image" Target="../media/image1114.png"/><Relationship Id="rId97" Type="http://schemas.openxmlformats.org/officeDocument/2006/relationships/image" Target="../media/image183.png"/><Relationship Id="rId120" Type="http://schemas.openxmlformats.org/officeDocument/2006/relationships/customXml" Target="../ink/ink1160.xml"/><Relationship Id="rId358" Type="http://schemas.openxmlformats.org/officeDocument/2006/relationships/image" Target="../media/image1264.png"/><Relationship Id="rId162" Type="http://schemas.openxmlformats.org/officeDocument/2006/relationships/image" Target="../media/image1166.png"/><Relationship Id="rId218" Type="http://schemas.openxmlformats.org/officeDocument/2006/relationships/image" Target="../media/image1194.png"/><Relationship Id="rId425" Type="http://schemas.openxmlformats.org/officeDocument/2006/relationships/image" Target="../media/image1297.png"/><Relationship Id="rId467" Type="http://schemas.openxmlformats.org/officeDocument/2006/relationships/image" Target="../media/image1318.png"/><Relationship Id="rId271" Type="http://schemas.openxmlformats.org/officeDocument/2006/relationships/customXml" Target="../ink/ink1236.xml"/><Relationship Id="rId24" Type="http://schemas.openxmlformats.org/officeDocument/2006/relationships/customXml" Target="../ink/ink1112.xml"/><Relationship Id="rId66" Type="http://schemas.openxmlformats.org/officeDocument/2006/relationships/customXml" Target="../ink/ink1133.xml"/><Relationship Id="rId131" Type="http://schemas.openxmlformats.org/officeDocument/2006/relationships/image" Target="../media/image1151.png"/><Relationship Id="rId327" Type="http://schemas.openxmlformats.org/officeDocument/2006/relationships/customXml" Target="../ink/ink1264.xml"/><Relationship Id="rId369" Type="http://schemas.openxmlformats.org/officeDocument/2006/relationships/customXml" Target="../ink/ink1285.xml"/><Relationship Id="rId173" Type="http://schemas.openxmlformats.org/officeDocument/2006/relationships/customXml" Target="../ink/ink1187.xml"/><Relationship Id="rId229" Type="http://schemas.openxmlformats.org/officeDocument/2006/relationships/customXml" Target="../ink/ink1215.xml"/><Relationship Id="rId380" Type="http://schemas.openxmlformats.org/officeDocument/2006/relationships/image" Target="../media/image1275.png"/><Relationship Id="rId436" Type="http://schemas.openxmlformats.org/officeDocument/2006/relationships/customXml" Target="../ink/ink1319.xml"/><Relationship Id="rId240" Type="http://schemas.openxmlformats.org/officeDocument/2006/relationships/image" Target="../media/image1205.png"/><Relationship Id="rId35" Type="http://schemas.openxmlformats.org/officeDocument/2006/relationships/image" Target="../media/image1104.png"/><Relationship Id="rId77" Type="http://schemas.openxmlformats.org/officeDocument/2006/relationships/image" Target="../media/image1125.png"/><Relationship Id="rId100" Type="http://schemas.openxmlformats.org/officeDocument/2006/relationships/customXml" Target="../ink/ink1150.xml"/><Relationship Id="rId282" Type="http://schemas.openxmlformats.org/officeDocument/2006/relationships/image" Target="../media/image1226.png"/><Relationship Id="rId338" Type="http://schemas.openxmlformats.org/officeDocument/2006/relationships/image" Target="../media/image1254.png"/><Relationship Id="rId8" Type="http://schemas.openxmlformats.org/officeDocument/2006/relationships/customXml" Target="../ink/ink1104.xml"/><Relationship Id="rId142" Type="http://schemas.openxmlformats.org/officeDocument/2006/relationships/customXml" Target="../ink/ink1171.xml"/><Relationship Id="rId184" Type="http://schemas.openxmlformats.org/officeDocument/2006/relationships/image" Target="../media/image1177.png"/><Relationship Id="rId391" Type="http://schemas.openxmlformats.org/officeDocument/2006/relationships/image" Target="../media/image1280.png"/><Relationship Id="rId405" Type="http://schemas.openxmlformats.org/officeDocument/2006/relationships/image" Target="../media/image1287.png"/><Relationship Id="rId447" Type="http://schemas.openxmlformats.org/officeDocument/2006/relationships/image" Target="../media/image1308.png"/><Relationship Id="rId251" Type="http://schemas.openxmlformats.org/officeDocument/2006/relationships/customXml" Target="../ink/ink1226.xml"/><Relationship Id="rId46" Type="http://schemas.openxmlformats.org/officeDocument/2006/relationships/customXml" Target="../ink/ink1123.xml"/><Relationship Id="rId293" Type="http://schemas.openxmlformats.org/officeDocument/2006/relationships/customXml" Target="../ink/ink1247.xml"/><Relationship Id="rId307" Type="http://schemas.openxmlformats.org/officeDocument/2006/relationships/customXml" Target="../ink/ink1254.xml"/><Relationship Id="rId349" Type="http://schemas.openxmlformats.org/officeDocument/2006/relationships/customXml" Target="../ink/ink1275.xml"/><Relationship Id="rId88" Type="http://schemas.openxmlformats.org/officeDocument/2006/relationships/customXml" Target="../ink/ink1144.xml"/><Relationship Id="rId111" Type="http://schemas.openxmlformats.org/officeDocument/2006/relationships/image" Target="../media/image1141.png"/><Relationship Id="rId153" Type="http://schemas.openxmlformats.org/officeDocument/2006/relationships/customXml" Target="../ink/ink1177.xml"/><Relationship Id="rId195" Type="http://schemas.openxmlformats.org/officeDocument/2006/relationships/customXml" Target="../ink/ink1198.xml"/><Relationship Id="rId209" Type="http://schemas.openxmlformats.org/officeDocument/2006/relationships/customXml" Target="../ink/ink1205.xml"/><Relationship Id="rId360" Type="http://schemas.openxmlformats.org/officeDocument/2006/relationships/image" Target="../media/image1265.png"/><Relationship Id="rId416" Type="http://schemas.openxmlformats.org/officeDocument/2006/relationships/customXml" Target="../ink/ink1309.xml"/><Relationship Id="rId220" Type="http://schemas.openxmlformats.org/officeDocument/2006/relationships/image" Target="../media/image1195.png"/><Relationship Id="rId458" Type="http://schemas.openxmlformats.org/officeDocument/2006/relationships/customXml" Target="../ink/ink1330.xml"/><Relationship Id="rId15" Type="http://schemas.openxmlformats.org/officeDocument/2006/relationships/image" Target="../media/image1094.png"/><Relationship Id="rId57" Type="http://schemas.openxmlformats.org/officeDocument/2006/relationships/image" Target="../media/image1115.png"/><Relationship Id="rId262" Type="http://schemas.openxmlformats.org/officeDocument/2006/relationships/image" Target="../media/image1216.png"/><Relationship Id="rId318" Type="http://schemas.openxmlformats.org/officeDocument/2006/relationships/image" Target="../media/image1244.png"/><Relationship Id="rId99" Type="http://schemas.openxmlformats.org/officeDocument/2006/relationships/image" Target="../media/image1135.png"/><Relationship Id="rId122" Type="http://schemas.openxmlformats.org/officeDocument/2006/relationships/customXml" Target="../ink/ink1161.xml"/><Relationship Id="rId164" Type="http://schemas.openxmlformats.org/officeDocument/2006/relationships/image" Target="../media/image1167.png"/><Relationship Id="rId371" Type="http://schemas.openxmlformats.org/officeDocument/2006/relationships/customXml" Target="../ink/ink1286.xml"/><Relationship Id="rId427" Type="http://schemas.openxmlformats.org/officeDocument/2006/relationships/image" Target="../media/image1298.png"/><Relationship Id="rId26" Type="http://schemas.openxmlformats.org/officeDocument/2006/relationships/customXml" Target="../ink/ink1113.xml"/><Relationship Id="rId231" Type="http://schemas.openxmlformats.org/officeDocument/2006/relationships/customXml" Target="../ink/ink1216.xml"/><Relationship Id="rId273" Type="http://schemas.openxmlformats.org/officeDocument/2006/relationships/customXml" Target="../ink/ink1237.xml"/><Relationship Id="rId329" Type="http://schemas.openxmlformats.org/officeDocument/2006/relationships/customXml" Target="../ink/ink1265.xml"/><Relationship Id="rId68" Type="http://schemas.openxmlformats.org/officeDocument/2006/relationships/customXml" Target="../ink/ink1134.xml"/><Relationship Id="rId133" Type="http://schemas.openxmlformats.org/officeDocument/2006/relationships/image" Target="../media/image1152.png"/><Relationship Id="rId175" Type="http://schemas.openxmlformats.org/officeDocument/2006/relationships/customXml" Target="../ink/ink1188.xml"/><Relationship Id="rId340" Type="http://schemas.openxmlformats.org/officeDocument/2006/relationships/image" Target="../media/image1255.png"/><Relationship Id="rId200" Type="http://schemas.openxmlformats.org/officeDocument/2006/relationships/image" Target="../media/image1185.png"/><Relationship Id="rId382" Type="http://schemas.openxmlformats.org/officeDocument/2006/relationships/image" Target="../media/image1276.png"/><Relationship Id="rId438" Type="http://schemas.openxmlformats.org/officeDocument/2006/relationships/customXml" Target="../ink/ink1320.xml"/><Relationship Id="rId242" Type="http://schemas.openxmlformats.org/officeDocument/2006/relationships/image" Target="../media/image1206.png"/><Relationship Id="rId284" Type="http://schemas.openxmlformats.org/officeDocument/2006/relationships/image" Target="../media/image1227.png"/><Relationship Id="rId37" Type="http://schemas.openxmlformats.org/officeDocument/2006/relationships/image" Target="../media/image1105.png"/><Relationship Id="rId79" Type="http://schemas.openxmlformats.org/officeDocument/2006/relationships/image" Target="../media/image1126.png"/><Relationship Id="rId102" Type="http://schemas.openxmlformats.org/officeDocument/2006/relationships/customXml" Target="../ink/ink1151.xml"/><Relationship Id="rId144" Type="http://schemas.openxmlformats.org/officeDocument/2006/relationships/customXml" Target="../ink/ink1172.xml"/><Relationship Id="rId90" Type="http://schemas.openxmlformats.org/officeDocument/2006/relationships/customXml" Target="../ink/ink1145.xml"/><Relationship Id="rId186" Type="http://schemas.openxmlformats.org/officeDocument/2006/relationships/image" Target="../media/image1178.png"/><Relationship Id="rId351" Type="http://schemas.openxmlformats.org/officeDocument/2006/relationships/customXml" Target="../ink/ink1276.xml"/><Relationship Id="rId393" Type="http://schemas.openxmlformats.org/officeDocument/2006/relationships/image" Target="../media/image1281.png"/><Relationship Id="rId407" Type="http://schemas.openxmlformats.org/officeDocument/2006/relationships/image" Target="../media/image1288.png"/><Relationship Id="rId449" Type="http://schemas.openxmlformats.org/officeDocument/2006/relationships/image" Target="../media/image1309.png"/><Relationship Id="rId211" Type="http://schemas.openxmlformats.org/officeDocument/2006/relationships/customXml" Target="../ink/ink1206.xml"/><Relationship Id="rId253" Type="http://schemas.openxmlformats.org/officeDocument/2006/relationships/customXml" Target="../ink/ink1227.xml"/><Relationship Id="rId295" Type="http://schemas.openxmlformats.org/officeDocument/2006/relationships/customXml" Target="../ink/ink1248.xml"/><Relationship Id="rId309" Type="http://schemas.openxmlformats.org/officeDocument/2006/relationships/customXml" Target="../ink/ink1255.xml"/><Relationship Id="rId460" Type="http://schemas.openxmlformats.org/officeDocument/2006/relationships/customXml" Target="../ink/ink1331.xml"/><Relationship Id="rId48" Type="http://schemas.openxmlformats.org/officeDocument/2006/relationships/customXml" Target="../ink/ink1124.xml"/><Relationship Id="rId113" Type="http://schemas.openxmlformats.org/officeDocument/2006/relationships/image" Target="../media/image1142.png"/><Relationship Id="rId320" Type="http://schemas.openxmlformats.org/officeDocument/2006/relationships/image" Target="../media/image1245.png"/><Relationship Id="rId155" Type="http://schemas.openxmlformats.org/officeDocument/2006/relationships/customXml" Target="../ink/ink1178.xml"/><Relationship Id="rId197" Type="http://schemas.openxmlformats.org/officeDocument/2006/relationships/customXml" Target="../ink/ink1199.xml"/><Relationship Id="rId362" Type="http://schemas.openxmlformats.org/officeDocument/2006/relationships/image" Target="../media/image1266.png"/><Relationship Id="rId418" Type="http://schemas.openxmlformats.org/officeDocument/2006/relationships/customXml" Target="../ink/ink1310.xml"/><Relationship Id="rId222" Type="http://schemas.openxmlformats.org/officeDocument/2006/relationships/image" Target="../media/image1196.png"/><Relationship Id="rId264" Type="http://schemas.openxmlformats.org/officeDocument/2006/relationships/image" Target="../media/image1217.png"/><Relationship Id="rId17" Type="http://schemas.openxmlformats.org/officeDocument/2006/relationships/image" Target="../media/image1095.png"/><Relationship Id="rId59" Type="http://schemas.openxmlformats.org/officeDocument/2006/relationships/image" Target="../media/image1116.png"/><Relationship Id="rId124" Type="http://schemas.openxmlformats.org/officeDocument/2006/relationships/customXml" Target="../ink/ink1162.xml"/><Relationship Id="rId70" Type="http://schemas.openxmlformats.org/officeDocument/2006/relationships/customXml" Target="../ink/ink1135.xml"/><Relationship Id="rId166" Type="http://schemas.openxmlformats.org/officeDocument/2006/relationships/image" Target="../media/image1168.png"/><Relationship Id="rId331" Type="http://schemas.openxmlformats.org/officeDocument/2006/relationships/customXml" Target="../ink/ink1266.xml"/><Relationship Id="rId373" Type="http://schemas.openxmlformats.org/officeDocument/2006/relationships/customXml" Target="../ink/ink1287.xml"/><Relationship Id="rId429" Type="http://schemas.openxmlformats.org/officeDocument/2006/relationships/image" Target="../media/image1299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217.xml"/><Relationship Id="rId440" Type="http://schemas.openxmlformats.org/officeDocument/2006/relationships/customXml" Target="../ink/ink1321.xml"/><Relationship Id="rId28" Type="http://schemas.openxmlformats.org/officeDocument/2006/relationships/customXml" Target="../ink/ink1114.xml"/><Relationship Id="rId275" Type="http://schemas.openxmlformats.org/officeDocument/2006/relationships/customXml" Target="../ink/ink1238.xml"/><Relationship Id="rId300" Type="http://schemas.openxmlformats.org/officeDocument/2006/relationships/image" Target="../media/image1235.png"/><Relationship Id="rId81" Type="http://schemas.openxmlformats.org/officeDocument/2006/relationships/image" Target="../media/image1127.png"/><Relationship Id="rId135" Type="http://schemas.openxmlformats.org/officeDocument/2006/relationships/image" Target="../media/image1153.png"/><Relationship Id="rId177" Type="http://schemas.openxmlformats.org/officeDocument/2006/relationships/customXml" Target="../ink/ink1189.xml"/><Relationship Id="rId342" Type="http://schemas.openxmlformats.org/officeDocument/2006/relationships/image" Target="../media/image1256.png"/><Relationship Id="rId384" Type="http://schemas.openxmlformats.org/officeDocument/2006/relationships/customXml" Target="../ink/ink1293.xml"/><Relationship Id="rId202" Type="http://schemas.openxmlformats.org/officeDocument/2006/relationships/image" Target="../media/image1186.png"/><Relationship Id="rId244" Type="http://schemas.openxmlformats.org/officeDocument/2006/relationships/image" Target="../media/image1207.png"/><Relationship Id="rId39" Type="http://schemas.openxmlformats.org/officeDocument/2006/relationships/image" Target="../media/image1106.png"/><Relationship Id="rId286" Type="http://schemas.openxmlformats.org/officeDocument/2006/relationships/image" Target="../media/image1228.png"/><Relationship Id="rId451" Type="http://schemas.openxmlformats.org/officeDocument/2006/relationships/image" Target="../media/image1310.png"/><Relationship Id="rId50" Type="http://schemas.openxmlformats.org/officeDocument/2006/relationships/customXml" Target="../ink/ink1125.xml"/><Relationship Id="rId104" Type="http://schemas.openxmlformats.org/officeDocument/2006/relationships/customXml" Target="../ink/ink1152.xml"/><Relationship Id="rId146" Type="http://schemas.openxmlformats.org/officeDocument/2006/relationships/customXml" Target="../ink/ink1173.xml"/><Relationship Id="rId188" Type="http://schemas.openxmlformats.org/officeDocument/2006/relationships/image" Target="../media/image1179.png"/><Relationship Id="rId311" Type="http://schemas.openxmlformats.org/officeDocument/2006/relationships/customXml" Target="../ink/ink1256.xml"/><Relationship Id="rId353" Type="http://schemas.openxmlformats.org/officeDocument/2006/relationships/customXml" Target="../ink/ink1277.xml"/><Relationship Id="rId395" Type="http://schemas.openxmlformats.org/officeDocument/2006/relationships/image" Target="../media/image1282.png"/><Relationship Id="rId409" Type="http://schemas.openxmlformats.org/officeDocument/2006/relationships/image" Target="../media/image1289.png"/><Relationship Id="rId92" Type="http://schemas.openxmlformats.org/officeDocument/2006/relationships/customXml" Target="../ink/ink1146.xml"/><Relationship Id="rId213" Type="http://schemas.openxmlformats.org/officeDocument/2006/relationships/customXml" Target="../ink/ink1207.xml"/><Relationship Id="rId420" Type="http://schemas.openxmlformats.org/officeDocument/2006/relationships/customXml" Target="../ink/ink1311.xml"/><Relationship Id="rId255" Type="http://schemas.openxmlformats.org/officeDocument/2006/relationships/customXml" Target="../ink/ink1228.xml"/><Relationship Id="rId297" Type="http://schemas.openxmlformats.org/officeDocument/2006/relationships/customXml" Target="../ink/ink1249.xml"/><Relationship Id="rId462" Type="http://schemas.openxmlformats.org/officeDocument/2006/relationships/customXml" Target="../ink/ink1332.xml"/><Relationship Id="rId115" Type="http://schemas.openxmlformats.org/officeDocument/2006/relationships/image" Target="../media/image1143.png"/><Relationship Id="rId157" Type="http://schemas.openxmlformats.org/officeDocument/2006/relationships/customXml" Target="../ink/ink1179.xml"/><Relationship Id="rId322" Type="http://schemas.openxmlformats.org/officeDocument/2006/relationships/image" Target="../media/image1246.png"/><Relationship Id="rId364" Type="http://schemas.openxmlformats.org/officeDocument/2006/relationships/image" Target="../media/image126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4.png"/><Relationship Id="rId299" Type="http://schemas.openxmlformats.org/officeDocument/2006/relationships/image" Target="../media/image1465.png"/><Relationship Id="rId21" Type="http://schemas.openxmlformats.org/officeDocument/2006/relationships/image" Target="../media/image1326.png"/><Relationship Id="rId63" Type="http://schemas.openxmlformats.org/officeDocument/2006/relationships/image" Target="../media/image1347.png"/><Relationship Id="rId159" Type="http://schemas.openxmlformats.org/officeDocument/2006/relationships/image" Target="../media/image1395.png"/><Relationship Id="rId324" Type="http://schemas.openxmlformats.org/officeDocument/2006/relationships/customXml" Target="../ink/ink1496.xml"/><Relationship Id="rId366" Type="http://schemas.openxmlformats.org/officeDocument/2006/relationships/customXml" Target="../ink/ink1517.xml"/><Relationship Id="rId170" Type="http://schemas.openxmlformats.org/officeDocument/2006/relationships/customXml" Target="../ink/ink1419.xml"/><Relationship Id="rId226" Type="http://schemas.openxmlformats.org/officeDocument/2006/relationships/customXml" Target="../ink/ink1447.xml"/><Relationship Id="rId433" Type="http://schemas.openxmlformats.org/officeDocument/2006/relationships/image" Target="../media/image1.png"/><Relationship Id="rId268" Type="http://schemas.openxmlformats.org/officeDocument/2006/relationships/customXml" Target="../ink/ink1468.xml"/><Relationship Id="rId32" Type="http://schemas.openxmlformats.org/officeDocument/2006/relationships/customXml" Target="../ink/ink1350.xml"/><Relationship Id="rId74" Type="http://schemas.openxmlformats.org/officeDocument/2006/relationships/customXml" Target="../ink/ink1371.xml"/><Relationship Id="rId128" Type="http://schemas.openxmlformats.org/officeDocument/2006/relationships/customXml" Target="../ink/ink1398.xml"/><Relationship Id="rId335" Type="http://schemas.openxmlformats.org/officeDocument/2006/relationships/image" Target="../media/image1483.png"/><Relationship Id="rId377" Type="http://schemas.openxmlformats.org/officeDocument/2006/relationships/image" Target="../media/image1504.png"/><Relationship Id="rId5" Type="http://schemas.openxmlformats.org/officeDocument/2006/relationships/image" Target="../media/image13180.png"/><Relationship Id="rId181" Type="http://schemas.openxmlformats.org/officeDocument/2006/relationships/image" Target="../media/image1406.png"/><Relationship Id="rId237" Type="http://schemas.openxmlformats.org/officeDocument/2006/relationships/image" Target="../media/image1434.png"/><Relationship Id="rId402" Type="http://schemas.openxmlformats.org/officeDocument/2006/relationships/image" Target="../media/image1516.png"/><Relationship Id="rId279" Type="http://schemas.openxmlformats.org/officeDocument/2006/relationships/image" Target="../media/image1455.png"/><Relationship Id="rId43" Type="http://schemas.openxmlformats.org/officeDocument/2006/relationships/image" Target="../media/image1337.png"/><Relationship Id="rId139" Type="http://schemas.openxmlformats.org/officeDocument/2006/relationships/image" Target="../media/image1385.png"/><Relationship Id="rId290" Type="http://schemas.openxmlformats.org/officeDocument/2006/relationships/customXml" Target="../ink/ink1479.xml"/><Relationship Id="rId304" Type="http://schemas.openxmlformats.org/officeDocument/2006/relationships/customXml" Target="../ink/ink1486.xml"/><Relationship Id="rId346" Type="http://schemas.openxmlformats.org/officeDocument/2006/relationships/customXml" Target="../ink/ink1507.xml"/><Relationship Id="rId388" Type="http://schemas.openxmlformats.org/officeDocument/2006/relationships/customXml" Target="../ink/ink1528.xml"/><Relationship Id="rId85" Type="http://schemas.openxmlformats.org/officeDocument/2006/relationships/image" Target="../media/image1358.png"/><Relationship Id="rId150" Type="http://schemas.openxmlformats.org/officeDocument/2006/relationships/customXml" Target="../ink/ink1409.xml"/><Relationship Id="rId192" Type="http://schemas.openxmlformats.org/officeDocument/2006/relationships/customXml" Target="../ink/ink1430.xml"/><Relationship Id="rId206" Type="http://schemas.openxmlformats.org/officeDocument/2006/relationships/customXml" Target="../ink/ink1437.xml"/><Relationship Id="rId413" Type="http://schemas.openxmlformats.org/officeDocument/2006/relationships/image" Target="../media/image1521.png"/><Relationship Id="rId248" Type="http://schemas.openxmlformats.org/officeDocument/2006/relationships/customXml" Target="../ink/ink1458.xml"/><Relationship Id="rId12" Type="http://schemas.openxmlformats.org/officeDocument/2006/relationships/customXml" Target="../ink/ink1340.xml"/><Relationship Id="rId108" Type="http://schemas.openxmlformats.org/officeDocument/2006/relationships/customXml" Target="../ink/ink1388.xml"/><Relationship Id="rId315" Type="http://schemas.openxmlformats.org/officeDocument/2006/relationships/image" Target="../media/image1473.png"/><Relationship Id="rId357" Type="http://schemas.openxmlformats.org/officeDocument/2006/relationships/image" Target="../media/image1494.png"/><Relationship Id="rId54" Type="http://schemas.openxmlformats.org/officeDocument/2006/relationships/customXml" Target="../ink/ink1361.xml"/><Relationship Id="rId96" Type="http://schemas.openxmlformats.org/officeDocument/2006/relationships/customXml" Target="../ink/ink1382.xml"/><Relationship Id="rId161" Type="http://schemas.openxmlformats.org/officeDocument/2006/relationships/image" Target="../media/image1396.png"/><Relationship Id="rId217" Type="http://schemas.openxmlformats.org/officeDocument/2006/relationships/image" Target="../media/image1424.png"/><Relationship Id="rId399" Type="http://schemas.openxmlformats.org/officeDocument/2006/relationships/image" Target="../media/image1515.png"/><Relationship Id="rId259" Type="http://schemas.openxmlformats.org/officeDocument/2006/relationships/image" Target="../media/image1445.png"/><Relationship Id="rId424" Type="http://schemas.openxmlformats.org/officeDocument/2006/relationships/customXml" Target="../ink/ink1547.xml"/><Relationship Id="rId23" Type="http://schemas.openxmlformats.org/officeDocument/2006/relationships/image" Target="../media/image1327.png"/><Relationship Id="rId119" Type="http://schemas.openxmlformats.org/officeDocument/2006/relationships/image" Target="../media/image1375.png"/><Relationship Id="rId270" Type="http://schemas.openxmlformats.org/officeDocument/2006/relationships/customXml" Target="../ink/ink1469.xml"/><Relationship Id="rId326" Type="http://schemas.openxmlformats.org/officeDocument/2006/relationships/customXml" Target="../ink/ink1497.xml"/><Relationship Id="rId65" Type="http://schemas.openxmlformats.org/officeDocument/2006/relationships/image" Target="../media/image1348.png"/><Relationship Id="rId130" Type="http://schemas.openxmlformats.org/officeDocument/2006/relationships/customXml" Target="../ink/ink1399.xml"/><Relationship Id="rId368" Type="http://schemas.openxmlformats.org/officeDocument/2006/relationships/customXml" Target="../ink/ink1518.xml"/><Relationship Id="rId172" Type="http://schemas.openxmlformats.org/officeDocument/2006/relationships/customXml" Target="../ink/ink1420.xml"/><Relationship Id="rId228" Type="http://schemas.openxmlformats.org/officeDocument/2006/relationships/customXml" Target="../ink/ink1448.xml"/><Relationship Id="rId281" Type="http://schemas.openxmlformats.org/officeDocument/2006/relationships/image" Target="../media/image1456.png"/><Relationship Id="rId337" Type="http://schemas.openxmlformats.org/officeDocument/2006/relationships/image" Target="../media/image1484.png"/><Relationship Id="rId34" Type="http://schemas.openxmlformats.org/officeDocument/2006/relationships/customXml" Target="../ink/ink1351.xml"/><Relationship Id="rId76" Type="http://schemas.openxmlformats.org/officeDocument/2006/relationships/customXml" Target="../ink/ink1372.xml"/><Relationship Id="rId141" Type="http://schemas.openxmlformats.org/officeDocument/2006/relationships/image" Target="../media/image1386.png"/><Relationship Id="rId379" Type="http://schemas.openxmlformats.org/officeDocument/2006/relationships/image" Target="../media/image1505.png"/><Relationship Id="rId7" Type="http://schemas.openxmlformats.org/officeDocument/2006/relationships/image" Target="../media/image1319.png"/><Relationship Id="rId183" Type="http://schemas.openxmlformats.org/officeDocument/2006/relationships/image" Target="../media/image1407.png"/><Relationship Id="rId239" Type="http://schemas.openxmlformats.org/officeDocument/2006/relationships/image" Target="../media/image1435.png"/><Relationship Id="rId390" Type="http://schemas.openxmlformats.org/officeDocument/2006/relationships/customXml" Target="../ink/ink1529.xml"/><Relationship Id="rId404" Type="http://schemas.openxmlformats.org/officeDocument/2006/relationships/image" Target="../media/image1517.png"/><Relationship Id="rId250" Type="http://schemas.openxmlformats.org/officeDocument/2006/relationships/customXml" Target="../ink/ink1459.xml"/><Relationship Id="rId292" Type="http://schemas.openxmlformats.org/officeDocument/2006/relationships/customXml" Target="../ink/ink1480.xml"/><Relationship Id="rId306" Type="http://schemas.openxmlformats.org/officeDocument/2006/relationships/customXml" Target="../ink/ink1487.xml"/><Relationship Id="rId45" Type="http://schemas.openxmlformats.org/officeDocument/2006/relationships/image" Target="../media/image1338.png"/><Relationship Id="rId87" Type="http://schemas.openxmlformats.org/officeDocument/2006/relationships/image" Target="../media/image1359.png"/><Relationship Id="rId110" Type="http://schemas.openxmlformats.org/officeDocument/2006/relationships/customXml" Target="../ink/ink1389.xml"/><Relationship Id="rId348" Type="http://schemas.openxmlformats.org/officeDocument/2006/relationships/customXml" Target="../ink/ink1508.xml"/><Relationship Id="rId152" Type="http://schemas.openxmlformats.org/officeDocument/2006/relationships/customXml" Target="../ink/ink1410.xml"/><Relationship Id="rId194" Type="http://schemas.openxmlformats.org/officeDocument/2006/relationships/customXml" Target="../ink/ink1431.xml"/><Relationship Id="rId208" Type="http://schemas.openxmlformats.org/officeDocument/2006/relationships/customXml" Target="../ink/ink1438.xml"/><Relationship Id="rId415" Type="http://schemas.openxmlformats.org/officeDocument/2006/relationships/image" Target="../media/image1522.png"/><Relationship Id="rId261" Type="http://schemas.openxmlformats.org/officeDocument/2006/relationships/image" Target="../media/image1446.png"/><Relationship Id="rId14" Type="http://schemas.openxmlformats.org/officeDocument/2006/relationships/customXml" Target="../ink/ink1341.xml"/><Relationship Id="rId56" Type="http://schemas.openxmlformats.org/officeDocument/2006/relationships/customXml" Target="../ink/ink1362.xml"/><Relationship Id="rId317" Type="http://schemas.openxmlformats.org/officeDocument/2006/relationships/image" Target="../media/image1474.png"/><Relationship Id="rId359" Type="http://schemas.openxmlformats.org/officeDocument/2006/relationships/image" Target="../media/image1495.png"/><Relationship Id="rId98" Type="http://schemas.openxmlformats.org/officeDocument/2006/relationships/customXml" Target="../ink/ink1383.xml"/><Relationship Id="rId121" Type="http://schemas.openxmlformats.org/officeDocument/2006/relationships/image" Target="../media/image1376.png"/><Relationship Id="rId163" Type="http://schemas.openxmlformats.org/officeDocument/2006/relationships/image" Target="../media/image1397.png"/><Relationship Id="rId219" Type="http://schemas.openxmlformats.org/officeDocument/2006/relationships/image" Target="../media/image1425.png"/><Relationship Id="rId370" Type="http://schemas.openxmlformats.org/officeDocument/2006/relationships/customXml" Target="../ink/ink1519.xml"/><Relationship Id="rId426" Type="http://schemas.openxmlformats.org/officeDocument/2006/relationships/customXml" Target="../ink/ink1548.xml"/><Relationship Id="rId230" Type="http://schemas.openxmlformats.org/officeDocument/2006/relationships/customXml" Target="../ink/ink1449.xml"/><Relationship Id="rId25" Type="http://schemas.openxmlformats.org/officeDocument/2006/relationships/image" Target="../media/image1328.png"/><Relationship Id="rId67" Type="http://schemas.openxmlformats.org/officeDocument/2006/relationships/image" Target="../media/image1349.png"/><Relationship Id="rId272" Type="http://schemas.openxmlformats.org/officeDocument/2006/relationships/customXml" Target="../ink/ink1470.xml"/><Relationship Id="rId328" Type="http://schemas.openxmlformats.org/officeDocument/2006/relationships/customXml" Target="../ink/ink1498.xml"/><Relationship Id="rId132" Type="http://schemas.openxmlformats.org/officeDocument/2006/relationships/customXml" Target="../ink/ink1400.xml"/><Relationship Id="rId174" Type="http://schemas.openxmlformats.org/officeDocument/2006/relationships/customXml" Target="../ink/ink1421.xml"/><Relationship Id="rId381" Type="http://schemas.openxmlformats.org/officeDocument/2006/relationships/image" Target="../media/image1506.png"/><Relationship Id="rId241" Type="http://schemas.openxmlformats.org/officeDocument/2006/relationships/image" Target="../media/image1436.png"/><Relationship Id="rId36" Type="http://schemas.openxmlformats.org/officeDocument/2006/relationships/customXml" Target="../ink/ink1352.xml"/><Relationship Id="rId283" Type="http://schemas.openxmlformats.org/officeDocument/2006/relationships/image" Target="../media/image1457.png"/><Relationship Id="rId339" Type="http://schemas.openxmlformats.org/officeDocument/2006/relationships/image" Target="../media/image1485.png"/><Relationship Id="rId78" Type="http://schemas.openxmlformats.org/officeDocument/2006/relationships/customXml" Target="../ink/ink1373.xml"/><Relationship Id="rId101" Type="http://schemas.openxmlformats.org/officeDocument/2006/relationships/image" Target="../media/image1366.png"/><Relationship Id="rId143" Type="http://schemas.openxmlformats.org/officeDocument/2006/relationships/image" Target="../media/image1387.png"/><Relationship Id="rId185" Type="http://schemas.openxmlformats.org/officeDocument/2006/relationships/image" Target="../media/image1408.png"/><Relationship Id="rId350" Type="http://schemas.openxmlformats.org/officeDocument/2006/relationships/customXml" Target="../ink/ink1509.xml"/><Relationship Id="rId406" Type="http://schemas.openxmlformats.org/officeDocument/2006/relationships/customXml" Target="../ink/ink1538.xml"/><Relationship Id="rId9" Type="http://schemas.openxmlformats.org/officeDocument/2006/relationships/image" Target="../media/image1320.png"/><Relationship Id="rId210" Type="http://schemas.openxmlformats.org/officeDocument/2006/relationships/customXml" Target="../ink/ink1439.xml"/><Relationship Id="rId392" Type="http://schemas.openxmlformats.org/officeDocument/2006/relationships/customXml" Target="../ink/ink1530.xml"/><Relationship Id="rId252" Type="http://schemas.openxmlformats.org/officeDocument/2006/relationships/customXml" Target="../ink/ink1460.xml"/><Relationship Id="rId294" Type="http://schemas.openxmlformats.org/officeDocument/2006/relationships/customXml" Target="../ink/ink1481.xml"/><Relationship Id="rId308" Type="http://schemas.openxmlformats.org/officeDocument/2006/relationships/customXml" Target="../ink/ink1488.xml"/><Relationship Id="rId47" Type="http://schemas.openxmlformats.org/officeDocument/2006/relationships/image" Target="../media/image1339.png"/><Relationship Id="rId89" Type="http://schemas.openxmlformats.org/officeDocument/2006/relationships/image" Target="../media/image1360.png"/><Relationship Id="rId112" Type="http://schemas.openxmlformats.org/officeDocument/2006/relationships/customXml" Target="../ink/ink1390.xml"/><Relationship Id="rId154" Type="http://schemas.openxmlformats.org/officeDocument/2006/relationships/customXml" Target="../ink/ink1411.xml"/><Relationship Id="rId361" Type="http://schemas.openxmlformats.org/officeDocument/2006/relationships/image" Target="../media/image1496.png"/><Relationship Id="rId196" Type="http://schemas.openxmlformats.org/officeDocument/2006/relationships/customXml" Target="../ink/ink1432.xml"/><Relationship Id="rId417" Type="http://schemas.openxmlformats.org/officeDocument/2006/relationships/image" Target="../media/image1523.png"/><Relationship Id="rId16" Type="http://schemas.openxmlformats.org/officeDocument/2006/relationships/customXml" Target="../ink/ink1342.xml"/><Relationship Id="rId221" Type="http://schemas.openxmlformats.org/officeDocument/2006/relationships/image" Target="../media/image1426.png"/><Relationship Id="rId263" Type="http://schemas.openxmlformats.org/officeDocument/2006/relationships/image" Target="../media/image1447.png"/><Relationship Id="rId319" Type="http://schemas.openxmlformats.org/officeDocument/2006/relationships/image" Target="../media/image1475.png"/><Relationship Id="rId58" Type="http://schemas.openxmlformats.org/officeDocument/2006/relationships/customXml" Target="../ink/ink1363.xml"/><Relationship Id="rId123" Type="http://schemas.openxmlformats.org/officeDocument/2006/relationships/image" Target="../media/image1377.png"/><Relationship Id="rId330" Type="http://schemas.openxmlformats.org/officeDocument/2006/relationships/customXml" Target="../ink/ink1499.xml"/><Relationship Id="rId165" Type="http://schemas.openxmlformats.org/officeDocument/2006/relationships/image" Target="../media/image1398.png"/><Relationship Id="rId372" Type="http://schemas.openxmlformats.org/officeDocument/2006/relationships/customXml" Target="../ink/ink1520.xml"/><Relationship Id="rId428" Type="http://schemas.openxmlformats.org/officeDocument/2006/relationships/customXml" Target="../ink/ink1549.xml"/><Relationship Id="rId232" Type="http://schemas.openxmlformats.org/officeDocument/2006/relationships/customXml" Target="../ink/ink1450.xml"/><Relationship Id="rId274" Type="http://schemas.openxmlformats.org/officeDocument/2006/relationships/customXml" Target="../ink/ink1471.xml"/><Relationship Id="rId27" Type="http://schemas.openxmlformats.org/officeDocument/2006/relationships/image" Target="../media/image1329.png"/><Relationship Id="rId69" Type="http://schemas.openxmlformats.org/officeDocument/2006/relationships/image" Target="../media/image1350.png"/><Relationship Id="rId134" Type="http://schemas.openxmlformats.org/officeDocument/2006/relationships/customXml" Target="../ink/ink1401.xml"/><Relationship Id="rId80" Type="http://schemas.openxmlformats.org/officeDocument/2006/relationships/customXml" Target="../ink/ink1374.xml"/><Relationship Id="rId176" Type="http://schemas.openxmlformats.org/officeDocument/2006/relationships/customXml" Target="../ink/ink1422.xml"/><Relationship Id="rId341" Type="http://schemas.openxmlformats.org/officeDocument/2006/relationships/image" Target="../media/image1486.png"/><Relationship Id="rId383" Type="http://schemas.openxmlformats.org/officeDocument/2006/relationships/image" Target="../media/image1507.png"/><Relationship Id="rId201" Type="http://schemas.openxmlformats.org/officeDocument/2006/relationships/image" Target="../media/image1416.png"/><Relationship Id="rId243" Type="http://schemas.openxmlformats.org/officeDocument/2006/relationships/image" Target="../media/image1437.png"/><Relationship Id="rId285" Type="http://schemas.openxmlformats.org/officeDocument/2006/relationships/image" Target="../media/image1458.png"/><Relationship Id="rId38" Type="http://schemas.openxmlformats.org/officeDocument/2006/relationships/customXml" Target="../ink/ink1353.xml"/><Relationship Id="rId103" Type="http://schemas.openxmlformats.org/officeDocument/2006/relationships/image" Target="../media/image1367.png"/><Relationship Id="rId310" Type="http://schemas.openxmlformats.org/officeDocument/2006/relationships/customXml" Target="../ink/ink1489.xml"/><Relationship Id="rId91" Type="http://schemas.openxmlformats.org/officeDocument/2006/relationships/image" Target="../media/image1361.png"/><Relationship Id="rId145" Type="http://schemas.openxmlformats.org/officeDocument/2006/relationships/image" Target="../media/image1388.png"/><Relationship Id="rId187" Type="http://schemas.openxmlformats.org/officeDocument/2006/relationships/image" Target="../media/image1409.png"/><Relationship Id="rId352" Type="http://schemas.openxmlformats.org/officeDocument/2006/relationships/customXml" Target="../ink/ink1510.xml"/><Relationship Id="rId394" Type="http://schemas.openxmlformats.org/officeDocument/2006/relationships/customXml" Target="../ink/ink1531.xml"/><Relationship Id="rId408" Type="http://schemas.openxmlformats.org/officeDocument/2006/relationships/customXml" Target="../ink/ink1539.xml"/><Relationship Id="rId212" Type="http://schemas.openxmlformats.org/officeDocument/2006/relationships/customXml" Target="../ink/ink1440.xml"/><Relationship Id="rId254" Type="http://schemas.openxmlformats.org/officeDocument/2006/relationships/customXml" Target="../ink/ink1461.xml"/><Relationship Id="rId28" Type="http://schemas.openxmlformats.org/officeDocument/2006/relationships/customXml" Target="../ink/ink1348.xml"/><Relationship Id="rId49" Type="http://schemas.openxmlformats.org/officeDocument/2006/relationships/image" Target="../media/image1340.png"/><Relationship Id="rId114" Type="http://schemas.openxmlformats.org/officeDocument/2006/relationships/customXml" Target="../ink/ink1391.xml"/><Relationship Id="rId275" Type="http://schemas.openxmlformats.org/officeDocument/2006/relationships/image" Target="../media/image1453.png"/><Relationship Id="rId296" Type="http://schemas.openxmlformats.org/officeDocument/2006/relationships/customXml" Target="../ink/ink1482.xml"/><Relationship Id="rId300" Type="http://schemas.openxmlformats.org/officeDocument/2006/relationships/customXml" Target="../ink/ink1484.xml"/><Relationship Id="rId60" Type="http://schemas.openxmlformats.org/officeDocument/2006/relationships/customXml" Target="../ink/ink1364.xml"/><Relationship Id="rId81" Type="http://schemas.openxmlformats.org/officeDocument/2006/relationships/image" Target="../media/image1356.png"/><Relationship Id="rId135" Type="http://schemas.openxmlformats.org/officeDocument/2006/relationships/image" Target="../media/image1383.png"/><Relationship Id="rId156" Type="http://schemas.openxmlformats.org/officeDocument/2006/relationships/customXml" Target="../ink/ink1412.xml"/><Relationship Id="rId177" Type="http://schemas.openxmlformats.org/officeDocument/2006/relationships/image" Target="../media/image1404.png"/><Relationship Id="rId198" Type="http://schemas.openxmlformats.org/officeDocument/2006/relationships/customXml" Target="../ink/ink1433.xml"/><Relationship Id="rId321" Type="http://schemas.openxmlformats.org/officeDocument/2006/relationships/image" Target="../media/image1476.png"/><Relationship Id="rId342" Type="http://schemas.openxmlformats.org/officeDocument/2006/relationships/customXml" Target="../ink/ink1505.xml"/><Relationship Id="rId363" Type="http://schemas.openxmlformats.org/officeDocument/2006/relationships/image" Target="../media/image1497.png"/><Relationship Id="rId384" Type="http://schemas.openxmlformats.org/officeDocument/2006/relationships/customXml" Target="../ink/ink1526.xml"/><Relationship Id="rId419" Type="http://schemas.openxmlformats.org/officeDocument/2006/relationships/image" Target="../media/image1524.png"/><Relationship Id="rId202" Type="http://schemas.openxmlformats.org/officeDocument/2006/relationships/customXml" Target="../ink/ink1435.xml"/><Relationship Id="rId223" Type="http://schemas.openxmlformats.org/officeDocument/2006/relationships/image" Target="../media/image1427.png"/><Relationship Id="rId244" Type="http://schemas.openxmlformats.org/officeDocument/2006/relationships/customXml" Target="../ink/ink1456.xml"/><Relationship Id="rId430" Type="http://schemas.openxmlformats.org/officeDocument/2006/relationships/customXml" Target="../ink/ink1550.xml"/><Relationship Id="rId18" Type="http://schemas.openxmlformats.org/officeDocument/2006/relationships/customXml" Target="../ink/ink1343.xml"/><Relationship Id="rId39" Type="http://schemas.openxmlformats.org/officeDocument/2006/relationships/image" Target="../media/image1335.png"/><Relationship Id="rId265" Type="http://schemas.openxmlformats.org/officeDocument/2006/relationships/image" Target="../media/image1448.png"/><Relationship Id="rId286" Type="http://schemas.openxmlformats.org/officeDocument/2006/relationships/customXml" Target="../ink/ink1477.xml"/><Relationship Id="rId50" Type="http://schemas.openxmlformats.org/officeDocument/2006/relationships/customXml" Target="../ink/ink1359.xml"/><Relationship Id="rId104" Type="http://schemas.openxmlformats.org/officeDocument/2006/relationships/customXml" Target="../ink/ink1386.xml"/><Relationship Id="rId125" Type="http://schemas.openxmlformats.org/officeDocument/2006/relationships/image" Target="../media/image1378.png"/><Relationship Id="rId146" Type="http://schemas.openxmlformats.org/officeDocument/2006/relationships/customXml" Target="../ink/ink1407.xml"/><Relationship Id="rId167" Type="http://schemas.openxmlformats.org/officeDocument/2006/relationships/image" Target="../media/image1399.png"/><Relationship Id="rId188" Type="http://schemas.openxmlformats.org/officeDocument/2006/relationships/customXml" Target="../ink/ink1428.xml"/><Relationship Id="rId311" Type="http://schemas.openxmlformats.org/officeDocument/2006/relationships/image" Target="../media/image1471.png"/><Relationship Id="rId332" Type="http://schemas.openxmlformats.org/officeDocument/2006/relationships/customXml" Target="../ink/ink1500.xml"/><Relationship Id="rId353" Type="http://schemas.openxmlformats.org/officeDocument/2006/relationships/image" Target="../media/image1492.png"/><Relationship Id="rId374" Type="http://schemas.openxmlformats.org/officeDocument/2006/relationships/customXml" Target="../ink/ink1521.xml"/><Relationship Id="rId395" Type="http://schemas.openxmlformats.org/officeDocument/2006/relationships/image" Target="../media/image1513.png"/><Relationship Id="rId409" Type="http://schemas.openxmlformats.org/officeDocument/2006/relationships/image" Target="../media/image1519.png"/><Relationship Id="rId71" Type="http://schemas.openxmlformats.org/officeDocument/2006/relationships/image" Target="../media/image1351.png"/><Relationship Id="rId92" Type="http://schemas.openxmlformats.org/officeDocument/2006/relationships/customXml" Target="../ink/ink1380.xml"/><Relationship Id="rId213" Type="http://schemas.openxmlformats.org/officeDocument/2006/relationships/image" Target="../media/image1422.png"/><Relationship Id="rId234" Type="http://schemas.openxmlformats.org/officeDocument/2006/relationships/customXml" Target="../ink/ink1451.xml"/><Relationship Id="rId420" Type="http://schemas.openxmlformats.org/officeDocument/2006/relationships/customXml" Target="../ink/ink1545.xml"/><Relationship Id="rId2" Type="http://schemas.openxmlformats.org/officeDocument/2006/relationships/customXml" Target="../ink/ink1335.xml"/><Relationship Id="rId29" Type="http://schemas.openxmlformats.org/officeDocument/2006/relationships/image" Target="../media/image1330.png"/><Relationship Id="rId255" Type="http://schemas.openxmlformats.org/officeDocument/2006/relationships/image" Target="../media/image1443.png"/><Relationship Id="rId276" Type="http://schemas.openxmlformats.org/officeDocument/2006/relationships/customXml" Target="../ink/ink1472.xml"/><Relationship Id="rId297" Type="http://schemas.openxmlformats.org/officeDocument/2006/relationships/image" Target="../media/image1464.png"/><Relationship Id="rId40" Type="http://schemas.openxmlformats.org/officeDocument/2006/relationships/customXml" Target="../ink/ink1354.xml"/><Relationship Id="rId115" Type="http://schemas.openxmlformats.org/officeDocument/2006/relationships/image" Target="../media/image1373.png"/><Relationship Id="rId136" Type="http://schemas.openxmlformats.org/officeDocument/2006/relationships/customXml" Target="../ink/ink1402.xml"/><Relationship Id="rId157" Type="http://schemas.openxmlformats.org/officeDocument/2006/relationships/image" Target="../media/image1394.png"/><Relationship Id="rId178" Type="http://schemas.openxmlformats.org/officeDocument/2006/relationships/customXml" Target="../ink/ink1423.xml"/><Relationship Id="rId301" Type="http://schemas.openxmlformats.org/officeDocument/2006/relationships/image" Target="../media/image1466.png"/><Relationship Id="rId322" Type="http://schemas.openxmlformats.org/officeDocument/2006/relationships/customXml" Target="../ink/ink1495.xml"/><Relationship Id="rId343" Type="http://schemas.openxmlformats.org/officeDocument/2006/relationships/image" Target="../media/image1487.png"/><Relationship Id="rId364" Type="http://schemas.openxmlformats.org/officeDocument/2006/relationships/customXml" Target="../ink/ink1516.xml"/><Relationship Id="rId61" Type="http://schemas.openxmlformats.org/officeDocument/2006/relationships/image" Target="../media/image1346.png"/><Relationship Id="rId82" Type="http://schemas.openxmlformats.org/officeDocument/2006/relationships/customXml" Target="../ink/ink1375.xml"/><Relationship Id="rId199" Type="http://schemas.openxmlformats.org/officeDocument/2006/relationships/image" Target="../media/image1415.png"/><Relationship Id="rId203" Type="http://schemas.openxmlformats.org/officeDocument/2006/relationships/image" Target="../media/image1417.png"/><Relationship Id="rId385" Type="http://schemas.openxmlformats.org/officeDocument/2006/relationships/image" Target="../media/image1508.png"/><Relationship Id="rId19" Type="http://schemas.openxmlformats.org/officeDocument/2006/relationships/image" Target="../media/image1325.png"/><Relationship Id="rId224" Type="http://schemas.openxmlformats.org/officeDocument/2006/relationships/customXml" Target="../ink/ink1446.xml"/><Relationship Id="rId245" Type="http://schemas.openxmlformats.org/officeDocument/2006/relationships/image" Target="../media/image1438.png"/><Relationship Id="rId266" Type="http://schemas.openxmlformats.org/officeDocument/2006/relationships/customXml" Target="../ink/ink1467.xml"/><Relationship Id="rId287" Type="http://schemas.openxmlformats.org/officeDocument/2006/relationships/image" Target="../media/image1459.png"/><Relationship Id="rId410" Type="http://schemas.openxmlformats.org/officeDocument/2006/relationships/customXml" Target="../ink/ink1540.xml"/><Relationship Id="rId431" Type="http://schemas.openxmlformats.org/officeDocument/2006/relationships/image" Target="../media/image1530.png"/><Relationship Id="rId30" Type="http://schemas.openxmlformats.org/officeDocument/2006/relationships/customXml" Target="../ink/ink1349.xml"/><Relationship Id="rId105" Type="http://schemas.openxmlformats.org/officeDocument/2006/relationships/image" Target="../media/image1368.png"/><Relationship Id="rId126" Type="http://schemas.openxmlformats.org/officeDocument/2006/relationships/customXml" Target="../ink/ink1397.xml"/><Relationship Id="rId147" Type="http://schemas.openxmlformats.org/officeDocument/2006/relationships/image" Target="../media/image1389.png"/><Relationship Id="rId168" Type="http://schemas.openxmlformats.org/officeDocument/2006/relationships/customXml" Target="../ink/ink1418.xml"/><Relationship Id="rId312" Type="http://schemas.openxmlformats.org/officeDocument/2006/relationships/customXml" Target="../ink/ink1490.xml"/><Relationship Id="rId333" Type="http://schemas.openxmlformats.org/officeDocument/2006/relationships/image" Target="../media/image1482.png"/><Relationship Id="rId354" Type="http://schemas.openxmlformats.org/officeDocument/2006/relationships/customXml" Target="../ink/ink1511.xml"/><Relationship Id="rId51" Type="http://schemas.openxmlformats.org/officeDocument/2006/relationships/image" Target="../media/image1341.png"/><Relationship Id="rId72" Type="http://schemas.openxmlformats.org/officeDocument/2006/relationships/customXml" Target="../ink/ink1370.xml"/><Relationship Id="rId93" Type="http://schemas.openxmlformats.org/officeDocument/2006/relationships/image" Target="../media/image1362.png"/><Relationship Id="rId189" Type="http://schemas.openxmlformats.org/officeDocument/2006/relationships/image" Target="../media/image1410.png"/><Relationship Id="rId375" Type="http://schemas.openxmlformats.org/officeDocument/2006/relationships/image" Target="../media/image1503.png"/><Relationship Id="rId396" Type="http://schemas.openxmlformats.org/officeDocument/2006/relationships/customXml" Target="../ink/ink1532.xml"/><Relationship Id="rId3" Type="http://schemas.openxmlformats.org/officeDocument/2006/relationships/image" Target="../media/image183.png"/><Relationship Id="rId214" Type="http://schemas.openxmlformats.org/officeDocument/2006/relationships/customXml" Target="../ink/ink1441.xml"/><Relationship Id="rId235" Type="http://schemas.openxmlformats.org/officeDocument/2006/relationships/image" Target="../media/image1433.png"/><Relationship Id="rId256" Type="http://schemas.openxmlformats.org/officeDocument/2006/relationships/customXml" Target="../ink/ink1462.xml"/><Relationship Id="rId277" Type="http://schemas.openxmlformats.org/officeDocument/2006/relationships/image" Target="../media/image1454.png"/><Relationship Id="rId298" Type="http://schemas.openxmlformats.org/officeDocument/2006/relationships/customXml" Target="../ink/ink1483.xml"/><Relationship Id="rId400" Type="http://schemas.openxmlformats.org/officeDocument/2006/relationships/customXml" Target="../ink/ink1534.xml"/><Relationship Id="rId421" Type="http://schemas.openxmlformats.org/officeDocument/2006/relationships/image" Target="../media/image1525.png"/><Relationship Id="rId116" Type="http://schemas.openxmlformats.org/officeDocument/2006/relationships/customXml" Target="../ink/ink1392.xml"/><Relationship Id="rId137" Type="http://schemas.openxmlformats.org/officeDocument/2006/relationships/image" Target="../media/image1384.png"/><Relationship Id="rId158" Type="http://schemas.openxmlformats.org/officeDocument/2006/relationships/customXml" Target="../ink/ink1413.xml"/><Relationship Id="rId302" Type="http://schemas.openxmlformats.org/officeDocument/2006/relationships/customXml" Target="../ink/ink1485.xml"/><Relationship Id="rId323" Type="http://schemas.openxmlformats.org/officeDocument/2006/relationships/image" Target="../media/image1477.png"/><Relationship Id="rId344" Type="http://schemas.openxmlformats.org/officeDocument/2006/relationships/customXml" Target="../ink/ink1506.xml"/><Relationship Id="rId20" Type="http://schemas.openxmlformats.org/officeDocument/2006/relationships/customXml" Target="../ink/ink1344.xml"/><Relationship Id="rId41" Type="http://schemas.openxmlformats.org/officeDocument/2006/relationships/image" Target="../media/image1336.png"/><Relationship Id="rId62" Type="http://schemas.openxmlformats.org/officeDocument/2006/relationships/customXml" Target="../ink/ink1365.xml"/><Relationship Id="rId83" Type="http://schemas.openxmlformats.org/officeDocument/2006/relationships/image" Target="../media/image1357.png"/><Relationship Id="rId179" Type="http://schemas.openxmlformats.org/officeDocument/2006/relationships/image" Target="../media/image1405.png"/><Relationship Id="rId365" Type="http://schemas.openxmlformats.org/officeDocument/2006/relationships/image" Target="../media/image1498.png"/><Relationship Id="rId386" Type="http://schemas.openxmlformats.org/officeDocument/2006/relationships/customXml" Target="../ink/ink1527.xml"/><Relationship Id="rId190" Type="http://schemas.openxmlformats.org/officeDocument/2006/relationships/customXml" Target="../ink/ink1429.xml"/><Relationship Id="rId204" Type="http://schemas.openxmlformats.org/officeDocument/2006/relationships/customXml" Target="../ink/ink1436.xml"/><Relationship Id="rId225" Type="http://schemas.openxmlformats.org/officeDocument/2006/relationships/image" Target="../media/image1428.png"/><Relationship Id="rId246" Type="http://schemas.openxmlformats.org/officeDocument/2006/relationships/customXml" Target="../ink/ink1457.xml"/><Relationship Id="rId267" Type="http://schemas.openxmlformats.org/officeDocument/2006/relationships/image" Target="../media/image1449.png"/><Relationship Id="rId288" Type="http://schemas.openxmlformats.org/officeDocument/2006/relationships/customXml" Target="../ink/ink1478.xml"/><Relationship Id="rId411" Type="http://schemas.openxmlformats.org/officeDocument/2006/relationships/image" Target="../media/image1520.png"/><Relationship Id="rId432" Type="http://schemas.openxmlformats.org/officeDocument/2006/relationships/customXml" Target="../ink/ink1551.xml"/><Relationship Id="rId106" Type="http://schemas.openxmlformats.org/officeDocument/2006/relationships/customXml" Target="../ink/ink1387.xml"/><Relationship Id="rId127" Type="http://schemas.openxmlformats.org/officeDocument/2006/relationships/image" Target="../media/image1379.png"/><Relationship Id="rId313" Type="http://schemas.openxmlformats.org/officeDocument/2006/relationships/image" Target="../media/image1472.png"/><Relationship Id="rId10" Type="http://schemas.openxmlformats.org/officeDocument/2006/relationships/customXml" Target="../ink/ink1339.xml"/><Relationship Id="rId31" Type="http://schemas.openxmlformats.org/officeDocument/2006/relationships/image" Target="../media/image1331.png"/><Relationship Id="rId52" Type="http://schemas.openxmlformats.org/officeDocument/2006/relationships/customXml" Target="../ink/ink1360.xml"/><Relationship Id="rId73" Type="http://schemas.openxmlformats.org/officeDocument/2006/relationships/image" Target="../media/image1352.png"/><Relationship Id="rId94" Type="http://schemas.openxmlformats.org/officeDocument/2006/relationships/customXml" Target="../ink/ink1381.xml"/><Relationship Id="rId148" Type="http://schemas.openxmlformats.org/officeDocument/2006/relationships/customXml" Target="../ink/ink1408.xml"/><Relationship Id="rId169" Type="http://schemas.openxmlformats.org/officeDocument/2006/relationships/image" Target="../media/image1400.png"/><Relationship Id="rId334" Type="http://schemas.openxmlformats.org/officeDocument/2006/relationships/customXml" Target="../ink/ink1501.xml"/><Relationship Id="rId355" Type="http://schemas.openxmlformats.org/officeDocument/2006/relationships/image" Target="../media/image1493.png"/><Relationship Id="rId376" Type="http://schemas.openxmlformats.org/officeDocument/2006/relationships/customXml" Target="../ink/ink1522.xml"/><Relationship Id="rId397" Type="http://schemas.openxmlformats.org/officeDocument/2006/relationships/image" Target="../media/image1514.png"/><Relationship Id="rId4" Type="http://schemas.openxmlformats.org/officeDocument/2006/relationships/customXml" Target="../ink/ink1336.xml"/><Relationship Id="rId180" Type="http://schemas.openxmlformats.org/officeDocument/2006/relationships/customXml" Target="../ink/ink1424.xml"/><Relationship Id="rId215" Type="http://schemas.openxmlformats.org/officeDocument/2006/relationships/image" Target="../media/image1423.png"/><Relationship Id="rId236" Type="http://schemas.openxmlformats.org/officeDocument/2006/relationships/customXml" Target="../ink/ink1452.xml"/><Relationship Id="rId257" Type="http://schemas.openxmlformats.org/officeDocument/2006/relationships/image" Target="../media/image1444.png"/><Relationship Id="rId278" Type="http://schemas.openxmlformats.org/officeDocument/2006/relationships/customXml" Target="../ink/ink1473.xml"/><Relationship Id="rId401" Type="http://schemas.openxmlformats.org/officeDocument/2006/relationships/customXml" Target="../ink/ink1535.xml"/><Relationship Id="rId422" Type="http://schemas.openxmlformats.org/officeDocument/2006/relationships/customXml" Target="../ink/ink1546.xml"/><Relationship Id="rId303" Type="http://schemas.openxmlformats.org/officeDocument/2006/relationships/image" Target="../media/image1467.png"/><Relationship Id="rId42" Type="http://schemas.openxmlformats.org/officeDocument/2006/relationships/customXml" Target="../ink/ink1355.xml"/><Relationship Id="rId84" Type="http://schemas.openxmlformats.org/officeDocument/2006/relationships/customXml" Target="../ink/ink1376.xml"/><Relationship Id="rId138" Type="http://schemas.openxmlformats.org/officeDocument/2006/relationships/customXml" Target="../ink/ink1403.xml"/><Relationship Id="rId345" Type="http://schemas.openxmlformats.org/officeDocument/2006/relationships/image" Target="../media/image1488.png"/><Relationship Id="rId387" Type="http://schemas.openxmlformats.org/officeDocument/2006/relationships/image" Target="../media/image1509.png"/><Relationship Id="rId191" Type="http://schemas.openxmlformats.org/officeDocument/2006/relationships/image" Target="../media/image1411.png"/><Relationship Id="rId205" Type="http://schemas.openxmlformats.org/officeDocument/2006/relationships/image" Target="../media/image1418.png"/><Relationship Id="rId247" Type="http://schemas.openxmlformats.org/officeDocument/2006/relationships/image" Target="../media/image1439.png"/><Relationship Id="rId412" Type="http://schemas.openxmlformats.org/officeDocument/2006/relationships/customXml" Target="../ink/ink1541.xml"/><Relationship Id="rId107" Type="http://schemas.openxmlformats.org/officeDocument/2006/relationships/image" Target="../media/image1369.png"/><Relationship Id="rId289" Type="http://schemas.openxmlformats.org/officeDocument/2006/relationships/image" Target="../media/image1460.png"/><Relationship Id="rId11" Type="http://schemas.openxmlformats.org/officeDocument/2006/relationships/image" Target="../media/image1321.png"/><Relationship Id="rId53" Type="http://schemas.openxmlformats.org/officeDocument/2006/relationships/image" Target="../media/image1342.png"/><Relationship Id="rId149" Type="http://schemas.openxmlformats.org/officeDocument/2006/relationships/image" Target="../media/image1390.png"/><Relationship Id="rId314" Type="http://schemas.openxmlformats.org/officeDocument/2006/relationships/customXml" Target="../ink/ink1491.xml"/><Relationship Id="rId356" Type="http://schemas.openxmlformats.org/officeDocument/2006/relationships/customXml" Target="../ink/ink1512.xml"/><Relationship Id="rId398" Type="http://schemas.openxmlformats.org/officeDocument/2006/relationships/customXml" Target="../ink/ink1533.xml"/><Relationship Id="rId95" Type="http://schemas.openxmlformats.org/officeDocument/2006/relationships/image" Target="../media/image1363.png"/><Relationship Id="rId160" Type="http://schemas.openxmlformats.org/officeDocument/2006/relationships/customXml" Target="../ink/ink1414.xml"/><Relationship Id="rId216" Type="http://schemas.openxmlformats.org/officeDocument/2006/relationships/customXml" Target="../ink/ink1442.xml"/><Relationship Id="rId423" Type="http://schemas.openxmlformats.org/officeDocument/2006/relationships/image" Target="../media/image1526.png"/><Relationship Id="rId258" Type="http://schemas.openxmlformats.org/officeDocument/2006/relationships/customXml" Target="../ink/ink1463.xml"/><Relationship Id="rId22" Type="http://schemas.openxmlformats.org/officeDocument/2006/relationships/customXml" Target="../ink/ink1345.xml"/><Relationship Id="rId64" Type="http://schemas.openxmlformats.org/officeDocument/2006/relationships/customXml" Target="../ink/ink1366.xml"/><Relationship Id="rId118" Type="http://schemas.openxmlformats.org/officeDocument/2006/relationships/customXml" Target="../ink/ink1393.xml"/><Relationship Id="rId325" Type="http://schemas.openxmlformats.org/officeDocument/2006/relationships/image" Target="../media/image1478.png"/><Relationship Id="rId367" Type="http://schemas.openxmlformats.org/officeDocument/2006/relationships/image" Target="../media/image1499.png"/><Relationship Id="rId171" Type="http://schemas.openxmlformats.org/officeDocument/2006/relationships/image" Target="../media/image1401.png"/><Relationship Id="rId227" Type="http://schemas.openxmlformats.org/officeDocument/2006/relationships/image" Target="../media/image1429.png"/><Relationship Id="rId269" Type="http://schemas.openxmlformats.org/officeDocument/2006/relationships/image" Target="../media/image1450.png"/><Relationship Id="rId33" Type="http://schemas.openxmlformats.org/officeDocument/2006/relationships/image" Target="../media/image1332.png"/><Relationship Id="rId129" Type="http://schemas.openxmlformats.org/officeDocument/2006/relationships/image" Target="../media/image1380.png"/><Relationship Id="rId280" Type="http://schemas.openxmlformats.org/officeDocument/2006/relationships/customXml" Target="../ink/ink1474.xml"/><Relationship Id="rId336" Type="http://schemas.openxmlformats.org/officeDocument/2006/relationships/customXml" Target="../ink/ink1502.xml"/><Relationship Id="rId75" Type="http://schemas.openxmlformats.org/officeDocument/2006/relationships/image" Target="../media/image1353.png"/><Relationship Id="rId140" Type="http://schemas.openxmlformats.org/officeDocument/2006/relationships/customXml" Target="../ink/ink1404.xml"/><Relationship Id="rId182" Type="http://schemas.openxmlformats.org/officeDocument/2006/relationships/customXml" Target="../ink/ink1425.xml"/><Relationship Id="rId378" Type="http://schemas.openxmlformats.org/officeDocument/2006/relationships/customXml" Target="../ink/ink1523.xml"/><Relationship Id="rId403" Type="http://schemas.openxmlformats.org/officeDocument/2006/relationships/customXml" Target="../ink/ink1536.xml"/><Relationship Id="rId6" Type="http://schemas.openxmlformats.org/officeDocument/2006/relationships/customXml" Target="../ink/ink1337.xml"/><Relationship Id="rId238" Type="http://schemas.openxmlformats.org/officeDocument/2006/relationships/customXml" Target="../ink/ink1453.xml"/><Relationship Id="rId291" Type="http://schemas.openxmlformats.org/officeDocument/2006/relationships/image" Target="../media/image1461.png"/><Relationship Id="rId305" Type="http://schemas.openxmlformats.org/officeDocument/2006/relationships/image" Target="../media/image1468.png"/><Relationship Id="rId347" Type="http://schemas.openxmlformats.org/officeDocument/2006/relationships/image" Target="../media/image1489.png"/><Relationship Id="rId44" Type="http://schemas.openxmlformats.org/officeDocument/2006/relationships/customXml" Target="../ink/ink1356.xml"/><Relationship Id="rId86" Type="http://schemas.openxmlformats.org/officeDocument/2006/relationships/customXml" Target="../ink/ink1377.xml"/><Relationship Id="rId151" Type="http://schemas.openxmlformats.org/officeDocument/2006/relationships/image" Target="../media/image1391.png"/><Relationship Id="rId389" Type="http://schemas.openxmlformats.org/officeDocument/2006/relationships/image" Target="../media/image1510.png"/><Relationship Id="rId193" Type="http://schemas.openxmlformats.org/officeDocument/2006/relationships/image" Target="../media/image1412.png"/><Relationship Id="rId207" Type="http://schemas.openxmlformats.org/officeDocument/2006/relationships/image" Target="../media/image1419.png"/><Relationship Id="rId249" Type="http://schemas.openxmlformats.org/officeDocument/2006/relationships/image" Target="../media/image1440.png"/><Relationship Id="rId414" Type="http://schemas.openxmlformats.org/officeDocument/2006/relationships/customXml" Target="../ink/ink1542.xml"/><Relationship Id="rId13" Type="http://schemas.openxmlformats.org/officeDocument/2006/relationships/image" Target="../media/image1322.png"/><Relationship Id="rId109" Type="http://schemas.openxmlformats.org/officeDocument/2006/relationships/image" Target="../media/image1370.png"/><Relationship Id="rId260" Type="http://schemas.openxmlformats.org/officeDocument/2006/relationships/customXml" Target="../ink/ink1464.xml"/><Relationship Id="rId316" Type="http://schemas.openxmlformats.org/officeDocument/2006/relationships/customXml" Target="../ink/ink1492.xml"/><Relationship Id="rId55" Type="http://schemas.openxmlformats.org/officeDocument/2006/relationships/image" Target="../media/image1343.png"/><Relationship Id="rId97" Type="http://schemas.openxmlformats.org/officeDocument/2006/relationships/image" Target="../media/image1364.png"/><Relationship Id="rId120" Type="http://schemas.openxmlformats.org/officeDocument/2006/relationships/customXml" Target="../ink/ink1394.xml"/><Relationship Id="rId358" Type="http://schemas.openxmlformats.org/officeDocument/2006/relationships/customXml" Target="../ink/ink1513.xml"/><Relationship Id="rId162" Type="http://schemas.openxmlformats.org/officeDocument/2006/relationships/customXml" Target="../ink/ink1415.xml"/><Relationship Id="rId218" Type="http://schemas.openxmlformats.org/officeDocument/2006/relationships/customXml" Target="../ink/ink1443.xml"/><Relationship Id="rId425" Type="http://schemas.openxmlformats.org/officeDocument/2006/relationships/image" Target="../media/image1527.png"/><Relationship Id="rId271" Type="http://schemas.openxmlformats.org/officeDocument/2006/relationships/image" Target="../media/image1451.png"/><Relationship Id="rId24" Type="http://schemas.openxmlformats.org/officeDocument/2006/relationships/customXml" Target="../ink/ink1346.xml"/><Relationship Id="rId66" Type="http://schemas.openxmlformats.org/officeDocument/2006/relationships/customXml" Target="../ink/ink1367.xml"/><Relationship Id="rId131" Type="http://schemas.openxmlformats.org/officeDocument/2006/relationships/image" Target="../media/image1381.png"/><Relationship Id="rId327" Type="http://schemas.openxmlformats.org/officeDocument/2006/relationships/image" Target="../media/image1479.png"/><Relationship Id="rId369" Type="http://schemas.openxmlformats.org/officeDocument/2006/relationships/image" Target="../media/image1500.png"/><Relationship Id="rId173" Type="http://schemas.openxmlformats.org/officeDocument/2006/relationships/image" Target="../media/image1402.png"/><Relationship Id="rId229" Type="http://schemas.openxmlformats.org/officeDocument/2006/relationships/image" Target="../media/image1430.png"/><Relationship Id="rId380" Type="http://schemas.openxmlformats.org/officeDocument/2006/relationships/customXml" Target="../ink/ink1524.xml"/><Relationship Id="rId240" Type="http://schemas.openxmlformats.org/officeDocument/2006/relationships/customXml" Target="../ink/ink1454.xml"/><Relationship Id="rId35" Type="http://schemas.openxmlformats.org/officeDocument/2006/relationships/image" Target="../media/image1333.png"/><Relationship Id="rId77" Type="http://schemas.openxmlformats.org/officeDocument/2006/relationships/image" Target="../media/image1354.png"/><Relationship Id="rId100" Type="http://schemas.openxmlformats.org/officeDocument/2006/relationships/customXml" Target="../ink/ink1384.xml"/><Relationship Id="rId282" Type="http://schemas.openxmlformats.org/officeDocument/2006/relationships/customXml" Target="../ink/ink1475.xml"/><Relationship Id="rId338" Type="http://schemas.openxmlformats.org/officeDocument/2006/relationships/customXml" Target="../ink/ink1503.xml"/><Relationship Id="rId8" Type="http://schemas.openxmlformats.org/officeDocument/2006/relationships/customXml" Target="../ink/ink1338.xml"/><Relationship Id="rId142" Type="http://schemas.openxmlformats.org/officeDocument/2006/relationships/customXml" Target="../ink/ink1405.xml"/><Relationship Id="rId184" Type="http://schemas.openxmlformats.org/officeDocument/2006/relationships/customXml" Target="../ink/ink1426.xml"/><Relationship Id="rId391" Type="http://schemas.openxmlformats.org/officeDocument/2006/relationships/image" Target="../media/image1511.png"/><Relationship Id="rId405" Type="http://schemas.openxmlformats.org/officeDocument/2006/relationships/customXml" Target="../ink/ink1537.xml"/><Relationship Id="rId251" Type="http://schemas.openxmlformats.org/officeDocument/2006/relationships/image" Target="../media/image1441.png"/><Relationship Id="rId46" Type="http://schemas.openxmlformats.org/officeDocument/2006/relationships/customXml" Target="../ink/ink1357.xml"/><Relationship Id="rId293" Type="http://schemas.openxmlformats.org/officeDocument/2006/relationships/image" Target="../media/image1462.png"/><Relationship Id="rId307" Type="http://schemas.openxmlformats.org/officeDocument/2006/relationships/image" Target="../media/image1469.png"/><Relationship Id="rId349" Type="http://schemas.openxmlformats.org/officeDocument/2006/relationships/image" Target="../media/image1490.png"/><Relationship Id="rId88" Type="http://schemas.openxmlformats.org/officeDocument/2006/relationships/customXml" Target="../ink/ink1378.xml"/><Relationship Id="rId111" Type="http://schemas.openxmlformats.org/officeDocument/2006/relationships/image" Target="../media/image1371.png"/><Relationship Id="rId153" Type="http://schemas.openxmlformats.org/officeDocument/2006/relationships/image" Target="../media/image1392.png"/><Relationship Id="rId195" Type="http://schemas.openxmlformats.org/officeDocument/2006/relationships/image" Target="../media/image1413.png"/><Relationship Id="rId209" Type="http://schemas.openxmlformats.org/officeDocument/2006/relationships/image" Target="../media/image1420.png"/><Relationship Id="rId360" Type="http://schemas.openxmlformats.org/officeDocument/2006/relationships/customXml" Target="../ink/ink1514.xml"/><Relationship Id="rId416" Type="http://schemas.openxmlformats.org/officeDocument/2006/relationships/customXml" Target="../ink/ink1543.xml"/><Relationship Id="rId220" Type="http://schemas.openxmlformats.org/officeDocument/2006/relationships/customXml" Target="../ink/ink1444.xml"/><Relationship Id="rId15" Type="http://schemas.openxmlformats.org/officeDocument/2006/relationships/image" Target="../media/image1323.png"/><Relationship Id="rId57" Type="http://schemas.openxmlformats.org/officeDocument/2006/relationships/image" Target="../media/image1344.png"/><Relationship Id="rId262" Type="http://schemas.openxmlformats.org/officeDocument/2006/relationships/customXml" Target="../ink/ink1465.xml"/><Relationship Id="rId318" Type="http://schemas.openxmlformats.org/officeDocument/2006/relationships/customXml" Target="../ink/ink1493.xml"/><Relationship Id="rId99" Type="http://schemas.openxmlformats.org/officeDocument/2006/relationships/image" Target="../media/image1365.png"/><Relationship Id="rId122" Type="http://schemas.openxmlformats.org/officeDocument/2006/relationships/customXml" Target="../ink/ink1395.xml"/><Relationship Id="rId164" Type="http://schemas.openxmlformats.org/officeDocument/2006/relationships/customXml" Target="../ink/ink1416.xml"/><Relationship Id="rId371" Type="http://schemas.openxmlformats.org/officeDocument/2006/relationships/image" Target="../media/image1501.png"/><Relationship Id="rId427" Type="http://schemas.openxmlformats.org/officeDocument/2006/relationships/image" Target="../media/image1528.png"/><Relationship Id="rId26" Type="http://schemas.openxmlformats.org/officeDocument/2006/relationships/customXml" Target="../ink/ink1347.xml"/><Relationship Id="rId231" Type="http://schemas.openxmlformats.org/officeDocument/2006/relationships/image" Target="../media/image1431.png"/><Relationship Id="rId273" Type="http://schemas.openxmlformats.org/officeDocument/2006/relationships/image" Target="../media/image1452.png"/><Relationship Id="rId329" Type="http://schemas.openxmlformats.org/officeDocument/2006/relationships/image" Target="../media/image1480.png"/><Relationship Id="rId68" Type="http://schemas.openxmlformats.org/officeDocument/2006/relationships/customXml" Target="../ink/ink1368.xml"/><Relationship Id="rId133" Type="http://schemas.openxmlformats.org/officeDocument/2006/relationships/image" Target="../media/image1382.png"/><Relationship Id="rId175" Type="http://schemas.openxmlformats.org/officeDocument/2006/relationships/image" Target="../media/image1403.png"/><Relationship Id="rId340" Type="http://schemas.openxmlformats.org/officeDocument/2006/relationships/customXml" Target="../ink/ink1504.xml"/><Relationship Id="rId200" Type="http://schemas.openxmlformats.org/officeDocument/2006/relationships/customXml" Target="../ink/ink1434.xml"/><Relationship Id="rId382" Type="http://schemas.openxmlformats.org/officeDocument/2006/relationships/customXml" Target="../ink/ink1525.xml"/><Relationship Id="rId242" Type="http://schemas.openxmlformats.org/officeDocument/2006/relationships/customXml" Target="../ink/ink1455.xml"/><Relationship Id="rId284" Type="http://schemas.openxmlformats.org/officeDocument/2006/relationships/customXml" Target="../ink/ink1476.xml"/><Relationship Id="rId37" Type="http://schemas.openxmlformats.org/officeDocument/2006/relationships/image" Target="../media/image1334.png"/><Relationship Id="rId79" Type="http://schemas.openxmlformats.org/officeDocument/2006/relationships/image" Target="../media/image1355.png"/><Relationship Id="rId102" Type="http://schemas.openxmlformats.org/officeDocument/2006/relationships/customXml" Target="../ink/ink1385.xml"/><Relationship Id="rId144" Type="http://schemas.openxmlformats.org/officeDocument/2006/relationships/customXml" Target="../ink/ink1406.xml"/><Relationship Id="rId90" Type="http://schemas.openxmlformats.org/officeDocument/2006/relationships/customXml" Target="../ink/ink1379.xml"/><Relationship Id="rId186" Type="http://schemas.openxmlformats.org/officeDocument/2006/relationships/customXml" Target="../ink/ink1427.xml"/><Relationship Id="rId351" Type="http://schemas.openxmlformats.org/officeDocument/2006/relationships/image" Target="../media/image1491.png"/><Relationship Id="rId393" Type="http://schemas.openxmlformats.org/officeDocument/2006/relationships/image" Target="../media/image1512.png"/><Relationship Id="rId407" Type="http://schemas.openxmlformats.org/officeDocument/2006/relationships/image" Target="../media/image1518.png"/><Relationship Id="rId211" Type="http://schemas.openxmlformats.org/officeDocument/2006/relationships/image" Target="../media/image1421.png"/><Relationship Id="rId253" Type="http://schemas.openxmlformats.org/officeDocument/2006/relationships/image" Target="../media/image1442.png"/><Relationship Id="rId295" Type="http://schemas.openxmlformats.org/officeDocument/2006/relationships/image" Target="../media/image1463.png"/><Relationship Id="rId309" Type="http://schemas.openxmlformats.org/officeDocument/2006/relationships/image" Target="../media/image1470.png"/><Relationship Id="rId48" Type="http://schemas.openxmlformats.org/officeDocument/2006/relationships/customXml" Target="../ink/ink1358.xml"/><Relationship Id="rId113" Type="http://schemas.openxmlformats.org/officeDocument/2006/relationships/image" Target="../media/image1372.png"/><Relationship Id="rId320" Type="http://schemas.openxmlformats.org/officeDocument/2006/relationships/customXml" Target="../ink/ink1494.xml"/><Relationship Id="rId155" Type="http://schemas.openxmlformats.org/officeDocument/2006/relationships/image" Target="../media/image1393.png"/><Relationship Id="rId197" Type="http://schemas.openxmlformats.org/officeDocument/2006/relationships/image" Target="../media/image1414.png"/><Relationship Id="rId362" Type="http://schemas.openxmlformats.org/officeDocument/2006/relationships/customXml" Target="../ink/ink1515.xml"/><Relationship Id="rId418" Type="http://schemas.openxmlformats.org/officeDocument/2006/relationships/customXml" Target="../ink/ink1544.xml"/><Relationship Id="rId222" Type="http://schemas.openxmlformats.org/officeDocument/2006/relationships/customXml" Target="../ink/ink1445.xml"/><Relationship Id="rId264" Type="http://schemas.openxmlformats.org/officeDocument/2006/relationships/customXml" Target="../ink/ink1466.xml"/><Relationship Id="rId17" Type="http://schemas.openxmlformats.org/officeDocument/2006/relationships/image" Target="../media/image1324.png"/><Relationship Id="rId59" Type="http://schemas.openxmlformats.org/officeDocument/2006/relationships/image" Target="../media/image1345.png"/><Relationship Id="rId124" Type="http://schemas.openxmlformats.org/officeDocument/2006/relationships/customXml" Target="../ink/ink1396.xml"/><Relationship Id="rId70" Type="http://schemas.openxmlformats.org/officeDocument/2006/relationships/customXml" Target="../ink/ink1369.xml"/><Relationship Id="rId166" Type="http://schemas.openxmlformats.org/officeDocument/2006/relationships/customXml" Target="../ink/ink1417.xml"/><Relationship Id="rId331" Type="http://schemas.openxmlformats.org/officeDocument/2006/relationships/image" Target="../media/image1481.png"/><Relationship Id="rId373" Type="http://schemas.openxmlformats.org/officeDocument/2006/relationships/image" Target="../media/image1502.png"/><Relationship Id="rId429" Type="http://schemas.openxmlformats.org/officeDocument/2006/relationships/image" Target="../media/image152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3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8.png"/><Relationship Id="rId299" Type="http://schemas.openxmlformats.org/officeDocument/2006/relationships/image" Target="../media/image1669.png"/><Relationship Id="rId21" Type="http://schemas.openxmlformats.org/officeDocument/2006/relationships/image" Target="../media/image1531.png"/><Relationship Id="rId63" Type="http://schemas.openxmlformats.org/officeDocument/2006/relationships/image" Target="../media/image1552.png"/><Relationship Id="rId159" Type="http://schemas.openxmlformats.org/officeDocument/2006/relationships/image" Target="../media/image1599.png"/><Relationship Id="rId324" Type="http://schemas.openxmlformats.org/officeDocument/2006/relationships/customXml" Target="../ink/ink1713.xml"/><Relationship Id="rId170" Type="http://schemas.openxmlformats.org/officeDocument/2006/relationships/customXml" Target="../ink/ink1636.xml"/><Relationship Id="rId226" Type="http://schemas.openxmlformats.org/officeDocument/2006/relationships/customXml" Target="../ink/ink1664.xml"/><Relationship Id="rId268" Type="http://schemas.openxmlformats.org/officeDocument/2006/relationships/customXml" Target="../ink/ink1685.xml"/><Relationship Id="rId32" Type="http://schemas.openxmlformats.org/officeDocument/2006/relationships/customXml" Target="../ink/ink1567.xml"/><Relationship Id="rId74" Type="http://schemas.openxmlformats.org/officeDocument/2006/relationships/customXml" Target="../ink/ink1588.xml"/><Relationship Id="rId128" Type="http://schemas.openxmlformats.org/officeDocument/2006/relationships/customXml" Target="../ink/ink1615.xml"/><Relationship Id="rId5" Type="http://schemas.openxmlformats.org/officeDocument/2006/relationships/image" Target="../media/image15230.png"/><Relationship Id="rId181" Type="http://schemas.openxmlformats.org/officeDocument/2006/relationships/image" Target="../media/image1610.png"/><Relationship Id="rId237" Type="http://schemas.openxmlformats.org/officeDocument/2006/relationships/image" Target="../media/image1638.png"/><Relationship Id="rId279" Type="http://schemas.openxmlformats.org/officeDocument/2006/relationships/image" Target="../media/image1659.png"/><Relationship Id="rId43" Type="http://schemas.openxmlformats.org/officeDocument/2006/relationships/image" Target="../media/image1542.png"/><Relationship Id="rId139" Type="http://schemas.openxmlformats.org/officeDocument/2006/relationships/image" Target="../media/image1589.png"/><Relationship Id="rId290" Type="http://schemas.openxmlformats.org/officeDocument/2006/relationships/customXml" Target="../ink/ink1696.xml"/><Relationship Id="rId304" Type="http://schemas.openxmlformats.org/officeDocument/2006/relationships/customXml" Target="../ink/ink1703.xml"/><Relationship Id="rId85" Type="http://schemas.openxmlformats.org/officeDocument/2006/relationships/image" Target="../media/image1563.png"/><Relationship Id="rId150" Type="http://schemas.openxmlformats.org/officeDocument/2006/relationships/customXml" Target="../ink/ink1626.xml"/><Relationship Id="rId192" Type="http://schemas.openxmlformats.org/officeDocument/2006/relationships/customXml" Target="../ink/ink1647.xml"/><Relationship Id="rId206" Type="http://schemas.openxmlformats.org/officeDocument/2006/relationships/customXml" Target="../ink/ink1654.xml"/><Relationship Id="rId248" Type="http://schemas.openxmlformats.org/officeDocument/2006/relationships/customXml" Target="../ink/ink1675.xml"/><Relationship Id="rId12" Type="http://schemas.openxmlformats.org/officeDocument/2006/relationships/customXml" Target="../ink/ink1557.xml"/><Relationship Id="rId108" Type="http://schemas.openxmlformats.org/officeDocument/2006/relationships/customXml" Target="../ink/ink1605.xml"/><Relationship Id="rId315" Type="http://schemas.openxmlformats.org/officeDocument/2006/relationships/image" Target="../media/image1677.png"/><Relationship Id="rId54" Type="http://schemas.openxmlformats.org/officeDocument/2006/relationships/customXml" Target="../ink/ink1578.xml"/><Relationship Id="rId96" Type="http://schemas.openxmlformats.org/officeDocument/2006/relationships/customXml" Target="../ink/ink1599.xml"/><Relationship Id="rId161" Type="http://schemas.openxmlformats.org/officeDocument/2006/relationships/image" Target="../media/image1600.png"/><Relationship Id="rId217" Type="http://schemas.openxmlformats.org/officeDocument/2006/relationships/image" Target="../media/image1628.png"/><Relationship Id="rId259" Type="http://schemas.openxmlformats.org/officeDocument/2006/relationships/image" Target="../media/image1649.png"/><Relationship Id="rId23" Type="http://schemas.openxmlformats.org/officeDocument/2006/relationships/image" Target="../media/image1532.png"/><Relationship Id="rId119" Type="http://schemas.openxmlformats.org/officeDocument/2006/relationships/image" Target="../media/image1579.png"/><Relationship Id="rId270" Type="http://schemas.openxmlformats.org/officeDocument/2006/relationships/customXml" Target="../ink/ink1686.xml"/><Relationship Id="rId326" Type="http://schemas.openxmlformats.org/officeDocument/2006/relationships/customXml" Target="../ink/ink1714.xml"/><Relationship Id="rId65" Type="http://schemas.openxmlformats.org/officeDocument/2006/relationships/image" Target="../media/image1553.png"/><Relationship Id="rId130" Type="http://schemas.openxmlformats.org/officeDocument/2006/relationships/customXml" Target="../ink/ink1616.xml"/><Relationship Id="rId172" Type="http://schemas.openxmlformats.org/officeDocument/2006/relationships/customXml" Target="../ink/ink1637.xml"/><Relationship Id="rId228" Type="http://schemas.openxmlformats.org/officeDocument/2006/relationships/customXml" Target="../ink/ink1665.xml"/><Relationship Id="rId281" Type="http://schemas.openxmlformats.org/officeDocument/2006/relationships/image" Target="../media/image1660.png"/><Relationship Id="rId34" Type="http://schemas.openxmlformats.org/officeDocument/2006/relationships/customXml" Target="../ink/ink1568.xml"/><Relationship Id="rId76" Type="http://schemas.openxmlformats.org/officeDocument/2006/relationships/customXml" Target="../ink/ink1589.xml"/><Relationship Id="rId141" Type="http://schemas.openxmlformats.org/officeDocument/2006/relationships/image" Target="../media/image1590.png"/><Relationship Id="rId7" Type="http://schemas.openxmlformats.org/officeDocument/2006/relationships/image" Target="../media/image15240.png"/><Relationship Id="rId183" Type="http://schemas.openxmlformats.org/officeDocument/2006/relationships/image" Target="../media/image1611.png"/><Relationship Id="rId239" Type="http://schemas.openxmlformats.org/officeDocument/2006/relationships/image" Target="../media/image1639.png"/><Relationship Id="rId250" Type="http://schemas.openxmlformats.org/officeDocument/2006/relationships/customXml" Target="../ink/ink1676.xml"/><Relationship Id="rId292" Type="http://schemas.openxmlformats.org/officeDocument/2006/relationships/customXml" Target="../ink/ink1697.xml"/><Relationship Id="rId306" Type="http://schemas.openxmlformats.org/officeDocument/2006/relationships/customXml" Target="../ink/ink1704.xml"/><Relationship Id="rId24" Type="http://schemas.openxmlformats.org/officeDocument/2006/relationships/customXml" Target="../ink/ink1563.xml"/><Relationship Id="rId45" Type="http://schemas.openxmlformats.org/officeDocument/2006/relationships/image" Target="../media/image1543.png"/><Relationship Id="rId66" Type="http://schemas.openxmlformats.org/officeDocument/2006/relationships/customXml" Target="../ink/ink1584.xml"/><Relationship Id="rId87" Type="http://schemas.openxmlformats.org/officeDocument/2006/relationships/image" Target="../media/image1564.png"/><Relationship Id="rId110" Type="http://schemas.openxmlformats.org/officeDocument/2006/relationships/customXml" Target="../ink/ink1606.xml"/><Relationship Id="rId131" Type="http://schemas.openxmlformats.org/officeDocument/2006/relationships/image" Target="../media/image1585.png"/><Relationship Id="rId327" Type="http://schemas.openxmlformats.org/officeDocument/2006/relationships/image" Target="../media/image1683.png"/><Relationship Id="rId152" Type="http://schemas.openxmlformats.org/officeDocument/2006/relationships/customXml" Target="../ink/ink1627.xml"/><Relationship Id="rId173" Type="http://schemas.openxmlformats.org/officeDocument/2006/relationships/image" Target="../media/image1606.png"/><Relationship Id="rId194" Type="http://schemas.openxmlformats.org/officeDocument/2006/relationships/customXml" Target="../ink/ink1648.xml"/><Relationship Id="rId208" Type="http://schemas.openxmlformats.org/officeDocument/2006/relationships/customXml" Target="../ink/ink1655.xml"/><Relationship Id="rId229" Type="http://schemas.openxmlformats.org/officeDocument/2006/relationships/image" Target="../media/image1634.png"/><Relationship Id="rId240" Type="http://schemas.openxmlformats.org/officeDocument/2006/relationships/customXml" Target="../ink/ink1671.xml"/><Relationship Id="rId261" Type="http://schemas.openxmlformats.org/officeDocument/2006/relationships/image" Target="../media/image1650.png"/><Relationship Id="rId14" Type="http://schemas.openxmlformats.org/officeDocument/2006/relationships/customXml" Target="../ink/ink1558.xml"/><Relationship Id="rId35" Type="http://schemas.openxmlformats.org/officeDocument/2006/relationships/image" Target="../media/image1538.png"/><Relationship Id="rId56" Type="http://schemas.openxmlformats.org/officeDocument/2006/relationships/customXml" Target="../ink/ink1579.xml"/><Relationship Id="rId77" Type="http://schemas.openxmlformats.org/officeDocument/2006/relationships/image" Target="../media/image1559.png"/><Relationship Id="rId100" Type="http://schemas.openxmlformats.org/officeDocument/2006/relationships/customXml" Target="../ink/ink1601.xml"/><Relationship Id="rId282" Type="http://schemas.openxmlformats.org/officeDocument/2006/relationships/customXml" Target="../ink/ink1692.xml"/><Relationship Id="rId317" Type="http://schemas.openxmlformats.org/officeDocument/2006/relationships/image" Target="../media/image1678.png"/><Relationship Id="rId8" Type="http://schemas.openxmlformats.org/officeDocument/2006/relationships/customXml" Target="../ink/ink1555.xml"/><Relationship Id="rId98" Type="http://schemas.openxmlformats.org/officeDocument/2006/relationships/customXml" Target="../ink/ink1600.xml"/><Relationship Id="rId121" Type="http://schemas.openxmlformats.org/officeDocument/2006/relationships/image" Target="../media/image1580.png"/><Relationship Id="rId142" Type="http://schemas.openxmlformats.org/officeDocument/2006/relationships/customXml" Target="../ink/ink1622.xml"/><Relationship Id="rId163" Type="http://schemas.openxmlformats.org/officeDocument/2006/relationships/image" Target="../media/image1601.png"/><Relationship Id="rId184" Type="http://schemas.openxmlformats.org/officeDocument/2006/relationships/customXml" Target="../ink/ink1643.xml"/><Relationship Id="rId219" Type="http://schemas.openxmlformats.org/officeDocument/2006/relationships/image" Target="../media/image1629.png"/><Relationship Id="rId230" Type="http://schemas.openxmlformats.org/officeDocument/2006/relationships/customXml" Target="../ink/ink1666.xml"/><Relationship Id="rId251" Type="http://schemas.openxmlformats.org/officeDocument/2006/relationships/image" Target="../media/image1645.png"/><Relationship Id="rId25" Type="http://schemas.openxmlformats.org/officeDocument/2006/relationships/image" Target="../media/image1533.png"/><Relationship Id="rId46" Type="http://schemas.openxmlformats.org/officeDocument/2006/relationships/customXml" Target="../ink/ink1574.xml"/><Relationship Id="rId67" Type="http://schemas.openxmlformats.org/officeDocument/2006/relationships/image" Target="../media/image1554.png"/><Relationship Id="rId272" Type="http://schemas.openxmlformats.org/officeDocument/2006/relationships/customXml" Target="../ink/ink1687.xml"/><Relationship Id="rId293" Type="http://schemas.openxmlformats.org/officeDocument/2006/relationships/image" Target="../media/image1666.png"/><Relationship Id="rId307" Type="http://schemas.openxmlformats.org/officeDocument/2006/relationships/image" Target="../media/image1673.png"/><Relationship Id="rId328" Type="http://schemas.openxmlformats.org/officeDocument/2006/relationships/customXml" Target="../ink/ink1715.xml"/><Relationship Id="rId88" Type="http://schemas.openxmlformats.org/officeDocument/2006/relationships/customXml" Target="../ink/ink1595.xml"/><Relationship Id="rId111" Type="http://schemas.openxmlformats.org/officeDocument/2006/relationships/image" Target="../media/image1575.png"/><Relationship Id="rId132" Type="http://schemas.openxmlformats.org/officeDocument/2006/relationships/customXml" Target="../ink/ink1617.xml"/><Relationship Id="rId153" Type="http://schemas.openxmlformats.org/officeDocument/2006/relationships/image" Target="../media/image1596.png"/><Relationship Id="rId174" Type="http://schemas.openxmlformats.org/officeDocument/2006/relationships/customXml" Target="../ink/ink1638.xml"/><Relationship Id="rId195" Type="http://schemas.openxmlformats.org/officeDocument/2006/relationships/image" Target="../media/image1617.png"/><Relationship Id="rId209" Type="http://schemas.openxmlformats.org/officeDocument/2006/relationships/image" Target="../media/image1624.png"/><Relationship Id="rId220" Type="http://schemas.openxmlformats.org/officeDocument/2006/relationships/customXml" Target="../ink/ink1661.xml"/><Relationship Id="rId241" Type="http://schemas.openxmlformats.org/officeDocument/2006/relationships/image" Target="../media/image1640.png"/><Relationship Id="rId15" Type="http://schemas.openxmlformats.org/officeDocument/2006/relationships/image" Target="../media/image15280.png"/><Relationship Id="rId36" Type="http://schemas.openxmlformats.org/officeDocument/2006/relationships/customXml" Target="../ink/ink1569.xml"/><Relationship Id="rId57" Type="http://schemas.openxmlformats.org/officeDocument/2006/relationships/image" Target="../media/image1549.png"/><Relationship Id="rId262" Type="http://schemas.openxmlformats.org/officeDocument/2006/relationships/customXml" Target="../ink/ink1682.xml"/><Relationship Id="rId283" Type="http://schemas.openxmlformats.org/officeDocument/2006/relationships/image" Target="../media/image1661.png"/><Relationship Id="rId318" Type="http://schemas.openxmlformats.org/officeDocument/2006/relationships/customXml" Target="../ink/ink1710.xml"/><Relationship Id="rId78" Type="http://schemas.openxmlformats.org/officeDocument/2006/relationships/customXml" Target="../ink/ink1590.xml"/><Relationship Id="rId99" Type="http://schemas.openxmlformats.org/officeDocument/2006/relationships/image" Target="../media/image1569.png"/><Relationship Id="rId101" Type="http://schemas.openxmlformats.org/officeDocument/2006/relationships/image" Target="../media/image1570.png"/><Relationship Id="rId122" Type="http://schemas.openxmlformats.org/officeDocument/2006/relationships/customXml" Target="../ink/ink1612.xml"/><Relationship Id="rId143" Type="http://schemas.openxmlformats.org/officeDocument/2006/relationships/image" Target="../media/image1591.png"/><Relationship Id="rId164" Type="http://schemas.openxmlformats.org/officeDocument/2006/relationships/customXml" Target="../ink/ink1633.xml"/><Relationship Id="rId185" Type="http://schemas.openxmlformats.org/officeDocument/2006/relationships/image" Target="../media/image1612.png"/><Relationship Id="rId9" Type="http://schemas.openxmlformats.org/officeDocument/2006/relationships/image" Target="../media/image15250.png"/><Relationship Id="rId210" Type="http://schemas.openxmlformats.org/officeDocument/2006/relationships/customXml" Target="../ink/ink1656.xml"/><Relationship Id="rId26" Type="http://schemas.openxmlformats.org/officeDocument/2006/relationships/customXml" Target="../ink/ink1564.xml"/><Relationship Id="rId231" Type="http://schemas.openxmlformats.org/officeDocument/2006/relationships/image" Target="../media/image1635.png"/><Relationship Id="rId252" Type="http://schemas.openxmlformats.org/officeDocument/2006/relationships/customXml" Target="../ink/ink1677.xml"/><Relationship Id="rId273" Type="http://schemas.openxmlformats.org/officeDocument/2006/relationships/image" Target="../media/image1656.png"/><Relationship Id="rId294" Type="http://schemas.openxmlformats.org/officeDocument/2006/relationships/customXml" Target="../ink/ink1698.xml"/><Relationship Id="rId308" Type="http://schemas.openxmlformats.org/officeDocument/2006/relationships/customXml" Target="../ink/ink1705.xml"/><Relationship Id="rId329" Type="http://schemas.openxmlformats.org/officeDocument/2006/relationships/image" Target="../media/image1684.png"/><Relationship Id="rId47" Type="http://schemas.openxmlformats.org/officeDocument/2006/relationships/image" Target="../media/image1544.png"/><Relationship Id="rId68" Type="http://schemas.openxmlformats.org/officeDocument/2006/relationships/customXml" Target="../ink/ink1585.xml"/><Relationship Id="rId89" Type="http://schemas.openxmlformats.org/officeDocument/2006/relationships/image" Target="../media/image1565.png"/><Relationship Id="rId112" Type="http://schemas.openxmlformats.org/officeDocument/2006/relationships/customXml" Target="../ink/ink1607.xml"/><Relationship Id="rId133" Type="http://schemas.openxmlformats.org/officeDocument/2006/relationships/image" Target="../media/image1586.png"/><Relationship Id="rId154" Type="http://schemas.openxmlformats.org/officeDocument/2006/relationships/customXml" Target="../ink/ink1628.xml"/><Relationship Id="rId175" Type="http://schemas.openxmlformats.org/officeDocument/2006/relationships/image" Target="../media/image1607.png"/><Relationship Id="rId196" Type="http://schemas.openxmlformats.org/officeDocument/2006/relationships/customXml" Target="../ink/ink1649.xml"/><Relationship Id="rId200" Type="http://schemas.openxmlformats.org/officeDocument/2006/relationships/customXml" Target="../ink/ink1651.xml"/><Relationship Id="rId16" Type="http://schemas.openxmlformats.org/officeDocument/2006/relationships/customXml" Target="../ink/ink1559.xml"/><Relationship Id="rId221" Type="http://schemas.openxmlformats.org/officeDocument/2006/relationships/image" Target="../media/image1630.png"/><Relationship Id="rId242" Type="http://schemas.openxmlformats.org/officeDocument/2006/relationships/customXml" Target="../ink/ink1672.xml"/><Relationship Id="rId263" Type="http://schemas.openxmlformats.org/officeDocument/2006/relationships/image" Target="../media/image1651.png"/><Relationship Id="rId284" Type="http://schemas.openxmlformats.org/officeDocument/2006/relationships/customXml" Target="../ink/ink1693.xml"/><Relationship Id="rId319" Type="http://schemas.openxmlformats.org/officeDocument/2006/relationships/image" Target="../media/image1679.png"/><Relationship Id="rId37" Type="http://schemas.openxmlformats.org/officeDocument/2006/relationships/image" Target="../media/image1539.png"/><Relationship Id="rId58" Type="http://schemas.openxmlformats.org/officeDocument/2006/relationships/customXml" Target="../ink/ink1580.xml"/><Relationship Id="rId79" Type="http://schemas.openxmlformats.org/officeDocument/2006/relationships/image" Target="../media/image1560.png"/><Relationship Id="rId102" Type="http://schemas.openxmlformats.org/officeDocument/2006/relationships/customXml" Target="../ink/ink1602.xml"/><Relationship Id="rId123" Type="http://schemas.openxmlformats.org/officeDocument/2006/relationships/image" Target="../media/image1581.png"/><Relationship Id="rId144" Type="http://schemas.openxmlformats.org/officeDocument/2006/relationships/customXml" Target="../ink/ink1623.xml"/><Relationship Id="rId330" Type="http://schemas.openxmlformats.org/officeDocument/2006/relationships/customXml" Target="../ink/ink1716.xml"/><Relationship Id="rId90" Type="http://schemas.openxmlformats.org/officeDocument/2006/relationships/customXml" Target="../ink/ink1596.xml"/><Relationship Id="rId165" Type="http://schemas.openxmlformats.org/officeDocument/2006/relationships/image" Target="../media/image1602.png"/><Relationship Id="rId186" Type="http://schemas.openxmlformats.org/officeDocument/2006/relationships/customXml" Target="../ink/ink1644.xml"/><Relationship Id="rId211" Type="http://schemas.openxmlformats.org/officeDocument/2006/relationships/image" Target="../media/image1625.png"/><Relationship Id="rId232" Type="http://schemas.openxmlformats.org/officeDocument/2006/relationships/customXml" Target="../ink/ink1667.xml"/><Relationship Id="rId253" Type="http://schemas.openxmlformats.org/officeDocument/2006/relationships/image" Target="../media/image1646.png"/><Relationship Id="rId274" Type="http://schemas.openxmlformats.org/officeDocument/2006/relationships/customXml" Target="../ink/ink1688.xml"/><Relationship Id="rId295" Type="http://schemas.openxmlformats.org/officeDocument/2006/relationships/image" Target="../media/image1667.png"/><Relationship Id="rId309" Type="http://schemas.openxmlformats.org/officeDocument/2006/relationships/image" Target="../media/image1674.png"/><Relationship Id="rId27" Type="http://schemas.openxmlformats.org/officeDocument/2006/relationships/image" Target="../media/image1534.png"/><Relationship Id="rId48" Type="http://schemas.openxmlformats.org/officeDocument/2006/relationships/customXml" Target="../ink/ink1575.xml"/><Relationship Id="rId69" Type="http://schemas.openxmlformats.org/officeDocument/2006/relationships/image" Target="../media/image1555.png"/><Relationship Id="rId113" Type="http://schemas.openxmlformats.org/officeDocument/2006/relationships/image" Target="../media/image1576.png"/><Relationship Id="rId134" Type="http://schemas.openxmlformats.org/officeDocument/2006/relationships/customXml" Target="../ink/ink1618.xml"/><Relationship Id="rId320" Type="http://schemas.openxmlformats.org/officeDocument/2006/relationships/customXml" Target="../ink/ink1711.xml"/><Relationship Id="rId80" Type="http://schemas.openxmlformats.org/officeDocument/2006/relationships/customXml" Target="../ink/ink1591.xml"/><Relationship Id="rId155" Type="http://schemas.openxmlformats.org/officeDocument/2006/relationships/image" Target="../media/image1597.png"/><Relationship Id="rId176" Type="http://schemas.openxmlformats.org/officeDocument/2006/relationships/customXml" Target="../ink/ink1639.xml"/><Relationship Id="rId197" Type="http://schemas.openxmlformats.org/officeDocument/2006/relationships/image" Target="../media/image1618.png"/><Relationship Id="rId201" Type="http://schemas.openxmlformats.org/officeDocument/2006/relationships/image" Target="../media/image1620.png"/><Relationship Id="rId222" Type="http://schemas.openxmlformats.org/officeDocument/2006/relationships/customXml" Target="../ink/ink1662.xml"/><Relationship Id="rId243" Type="http://schemas.openxmlformats.org/officeDocument/2006/relationships/image" Target="../media/image1641.png"/><Relationship Id="rId264" Type="http://schemas.openxmlformats.org/officeDocument/2006/relationships/customXml" Target="../ink/ink1683.xml"/><Relationship Id="rId285" Type="http://schemas.openxmlformats.org/officeDocument/2006/relationships/image" Target="../media/image1662.png"/><Relationship Id="rId17" Type="http://schemas.openxmlformats.org/officeDocument/2006/relationships/image" Target="../media/image15290.png"/><Relationship Id="rId38" Type="http://schemas.openxmlformats.org/officeDocument/2006/relationships/customXml" Target="../ink/ink1570.xml"/><Relationship Id="rId59" Type="http://schemas.openxmlformats.org/officeDocument/2006/relationships/image" Target="../media/image1550.png"/><Relationship Id="rId103" Type="http://schemas.openxmlformats.org/officeDocument/2006/relationships/image" Target="../media/image1571.png"/><Relationship Id="rId124" Type="http://schemas.openxmlformats.org/officeDocument/2006/relationships/customXml" Target="../ink/ink1613.xml"/><Relationship Id="rId310" Type="http://schemas.openxmlformats.org/officeDocument/2006/relationships/customXml" Target="../ink/ink1706.xml"/><Relationship Id="rId70" Type="http://schemas.openxmlformats.org/officeDocument/2006/relationships/customXml" Target="../ink/ink1586.xml"/><Relationship Id="rId91" Type="http://schemas.openxmlformats.org/officeDocument/2006/relationships/image" Target="../media/image183.png"/><Relationship Id="rId145" Type="http://schemas.openxmlformats.org/officeDocument/2006/relationships/image" Target="../media/image1592.png"/><Relationship Id="rId166" Type="http://schemas.openxmlformats.org/officeDocument/2006/relationships/customXml" Target="../ink/ink1634.xml"/><Relationship Id="rId187" Type="http://schemas.openxmlformats.org/officeDocument/2006/relationships/image" Target="../media/image1613.png"/><Relationship Id="rId331" Type="http://schemas.openxmlformats.org/officeDocument/2006/relationships/image" Target="../media/image16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57.xml"/><Relationship Id="rId233" Type="http://schemas.openxmlformats.org/officeDocument/2006/relationships/image" Target="../media/image1636.png"/><Relationship Id="rId254" Type="http://schemas.openxmlformats.org/officeDocument/2006/relationships/customXml" Target="../ink/ink1678.xml"/><Relationship Id="rId28" Type="http://schemas.openxmlformats.org/officeDocument/2006/relationships/customXml" Target="../ink/ink1565.xml"/><Relationship Id="rId49" Type="http://schemas.openxmlformats.org/officeDocument/2006/relationships/image" Target="../media/image1545.png"/><Relationship Id="rId114" Type="http://schemas.openxmlformats.org/officeDocument/2006/relationships/customXml" Target="../ink/ink1608.xml"/><Relationship Id="rId275" Type="http://schemas.openxmlformats.org/officeDocument/2006/relationships/image" Target="../media/image1657.png"/><Relationship Id="rId296" Type="http://schemas.openxmlformats.org/officeDocument/2006/relationships/customXml" Target="../ink/ink1699.xml"/><Relationship Id="rId300" Type="http://schemas.openxmlformats.org/officeDocument/2006/relationships/customXml" Target="../ink/ink1701.xml"/><Relationship Id="rId60" Type="http://schemas.openxmlformats.org/officeDocument/2006/relationships/customXml" Target="../ink/ink1581.xml"/><Relationship Id="rId81" Type="http://schemas.openxmlformats.org/officeDocument/2006/relationships/image" Target="../media/image1561.png"/><Relationship Id="rId135" Type="http://schemas.openxmlformats.org/officeDocument/2006/relationships/image" Target="../media/image1587.png"/><Relationship Id="rId156" Type="http://schemas.openxmlformats.org/officeDocument/2006/relationships/customXml" Target="../ink/ink1629.xml"/><Relationship Id="rId177" Type="http://schemas.openxmlformats.org/officeDocument/2006/relationships/image" Target="../media/image1608.png"/><Relationship Id="rId198" Type="http://schemas.openxmlformats.org/officeDocument/2006/relationships/customXml" Target="../ink/ink1650.xml"/><Relationship Id="rId321" Type="http://schemas.openxmlformats.org/officeDocument/2006/relationships/image" Target="../media/image1680.png"/><Relationship Id="rId202" Type="http://schemas.openxmlformats.org/officeDocument/2006/relationships/customXml" Target="../ink/ink1652.xml"/><Relationship Id="rId223" Type="http://schemas.openxmlformats.org/officeDocument/2006/relationships/image" Target="../media/image1631.png"/><Relationship Id="rId244" Type="http://schemas.openxmlformats.org/officeDocument/2006/relationships/customXml" Target="../ink/ink1673.xml"/><Relationship Id="rId18" Type="http://schemas.openxmlformats.org/officeDocument/2006/relationships/customXml" Target="../ink/ink1560.xml"/><Relationship Id="rId39" Type="http://schemas.openxmlformats.org/officeDocument/2006/relationships/image" Target="../media/image1540.png"/><Relationship Id="rId265" Type="http://schemas.openxmlformats.org/officeDocument/2006/relationships/image" Target="../media/image1652.png"/><Relationship Id="rId286" Type="http://schemas.openxmlformats.org/officeDocument/2006/relationships/customXml" Target="../ink/ink1694.xml"/><Relationship Id="rId50" Type="http://schemas.openxmlformats.org/officeDocument/2006/relationships/customXml" Target="../ink/ink1576.xml"/><Relationship Id="rId104" Type="http://schemas.openxmlformats.org/officeDocument/2006/relationships/customXml" Target="../ink/ink1603.xml"/><Relationship Id="rId125" Type="http://schemas.openxmlformats.org/officeDocument/2006/relationships/image" Target="../media/image1582.png"/><Relationship Id="rId146" Type="http://schemas.openxmlformats.org/officeDocument/2006/relationships/customXml" Target="../ink/ink1624.xml"/><Relationship Id="rId167" Type="http://schemas.openxmlformats.org/officeDocument/2006/relationships/image" Target="../media/image1603.png"/><Relationship Id="rId188" Type="http://schemas.openxmlformats.org/officeDocument/2006/relationships/customXml" Target="../ink/ink1645.xml"/><Relationship Id="rId311" Type="http://schemas.openxmlformats.org/officeDocument/2006/relationships/image" Target="../media/image1675.png"/><Relationship Id="rId332" Type="http://schemas.openxmlformats.org/officeDocument/2006/relationships/customXml" Target="../ink/ink1717.xml"/><Relationship Id="rId71" Type="http://schemas.openxmlformats.org/officeDocument/2006/relationships/image" Target="../media/image1556.png"/><Relationship Id="rId92" Type="http://schemas.openxmlformats.org/officeDocument/2006/relationships/customXml" Target="../ink/ink1597.xml"/><Relationship Id="rId213" Type="http://schemas.openxmlformats.org/officeDocument/2006/relationships/image" Target="../media/image1626.png"/><Relationship Id="rId234" Type="http://schemas.openxmlformats.org/officeDocument/2006/relationships/customXml" Target="../ink/ink1668.xml"/><Relationship Id="rId2" Type="http://schemas.openxmlformats.org/officeDocument/2006/relationships/customXml" Target="../ink/ink1552.xml"/><Relationship Id="rId29" Type="http://schemas.openxmlformats.org/officeDocument/2006/relationships/image" Target="../media/image1535.png"/><Relationship Id="rId255" Type="http://schemas.openxmlformats.org/officeDocument/2006/relationships/image" Target="../media/image1647.png"/><Relationship Id="rId276" Type="http://schemas.openxmlformats.org/officeDocument/2006/relationships/customXml" Target="../ink/ink1689.xml"/><Relationship Id="rId297" Type="http://schemas.openxmlformats.org/officeDocument/2006/relationships/image" Target="../media/image1668.png"/><Relationship Id="rId40" Type="http://schemas.openxmlformats.org/officeDocument/2006/relationships/customXml" Target="../ink/ink1571.xml"/><Relationship Id="rId115" Type="http://schemas.openxmlformats.org/officeDocument/2006/relationships/image" Target="../media/image1577.png"/><Relationship Id="rId136" Type="http://schemas.openxmlformats.org/officeDocument/2006/relationships/customXml" Target="../ink/ink1619.xml"/><Relationship Id="rId157" Type="http://schemas.openxmlformats.org/officeDocument/2006/relationships/image" Target="../media/image1598.png"/><Relationship Id="rId178" Type="http://schemas.openxmlformats.org/officeDocument/2006/relationships/customXml" Target="../ink/ink1640.xml"/><Relationship Id="rId301" Type="http://schemas.openxmlformats.org/officeDocument/2006/relationships/image" Target="../media/image1670.png"/><Relationship Id="rId322" Type="http://schemas.openxmlformats.org/officeDocument/2006/relationships/customXml" Target="../ink/ink1712.xml"/><Relationship Id="rId61" Type="http://schemas.openxmlformats.org/officeDocument/2006/relationships/image" Target="../media/image1551.png"/><Relationship Id="rId82" Type="http://schemas.openxmlformats.org/officeDocument/2006/relationships/customXml" Target="../ink/ink1592.xml"/><Relationship Id="rId199" Type="http://schemas.openxmlformats.org/officeDocument/2006/relationships/image" Target="../media/image1619.png"/><Relationship Id="rId203" Type="http://schemas.openxmlformats.org/officeDocument/2006/relationships/image" Target="../media/image1621.png"/><Relationship Id="rId19" Type="http://schemas.openxmlformats.org/officeDocument/2006/relationships/image" Target="../media/image15300.png"/><Relationship Id="rId224" Type="http://schemas.openxmlformats.org/officeDocument/2006/relationships/customXml" Target="../ink/ink1663.xml"/><Relationship Id="rId245" Type="http://schemas.openxmlformats.org/officeDocument/2006/relationships/image" Target="../media/image1642.png"/><Relationship Id="rId266" Type="http://schemas.openxmlformats.org/officeDocument/2006/relationships/customXml" Target="../ink/ink1684.xml"/><Relationship Id="rId287" Type="http://schemas.openxmlformats.org/officeDocument/2006/relationships/image" Target="../media/image1663.png"/><Relationship Id="rId30" Type="http://schemas.openxmlformats.org/officeDocument/2006/relationships/customXml" Target="../ink/ink1566.xml"/><Relationship Id="rId105" Type="http://schemas.openxmlformats.org/officeDocument/2006/relationships/image" Target="../media/image1572.png"/><Relationship Id="rId126" Type="http://schemas.openxmlformats.org/officeDocument/2006/relationships/customXml" Target="../ink/ink1614.xml"/><Relationship Id="rId147" Type="http://schemas.openxmlformats.org/officeDocument/2006/relationships/image" Target="../media/image1593.png"/><Relationship Id="rId168" Type="http://schemas.openxmlformats.org/officeDocument/2006/relationships/customXml" Target="../ink/ink1635.xml"/><Relationship Id="rId312" Type="http://schemas.openxmlformats.org/officeDocument/2006/relationships/customXml" Target="../ink/ink1707.xml"/><Relationship Id="rId333" Type="http://schemas.openxmlformats.org/officeDocument/2006/relationships/image" Target="../media/image1686.png"/><Relationship Id="rId51" Type="http://schemas.openxmlformats.org/officeDocument/2006/relationships/image" Target="../media/image1546.png"/><Relationship Id="rId72" Type="http://schemas.openxmlformats.org/officeDocument/2006/relationships/customXml" Target="../ink/ink1587.xml"/><Relationship Id="rId93" Type="http://schemas.openxmlformats.org/officeDocument/2006/relationships/image" Target="../media/image1566.png"/><Relationship Id="rId189" Type="http://schemas.openxmlformats.org/officeDocument/2006/relationships/image" Target="../media/image1614.png"/><Relationship Id="rId3" Type="http://schemas.openxmlformats.org/officeDocument/2006/relationships/image" Target="../media/image15220.png"/><Relationship Id="rId214" Type="http://schemas.openxmlformats.org/officeDocument/2006/relationships/customXml" Target="../ink/ink1658.xml"/><Relationship Id="rId235" Type="http://schemas.openxmlformats.org/officeDocument/2006/relationships/image" Target="../media/image1637.png"/><Relationship Id="rId256" Type="http://schemas.openxmlformats.org/officeDocument/2006/relationships/customXml" Target="../ink/ink1679.xml"/><Relationship Id="rId277" Type="http://schemas.openxmlformats.org/officeDocument/2006/relationships/image" Target="../media/image1658.png"/><Relationship Id="rId298" Type="http://schemas.openxmlformats.org/officeDocument/2006/relationships/customXml" Target="../ink/ink1700.xml"/><Relationship Id="rId116" Type="http://schemas.openxmlformats.org/officeDocument/2006/relationships/customXml" Target="../ink/ink1609.xml"/><Relationship Id="rId137" Type="http://schemas.openxmlformats.org/officeDocument/2006/relationships/image" Target="../media/image1588.png"/><Relationship Id="rId158" Type="http://schemas.openxmlformats.org/officeDocument/2006/relationships/customXml" Target="../ink/ink1630.xml"/><Relationship Id="rId302" Type="http://schemas.openxmlformats.org/officeDocument/2006/relationships/customXml" Target="../ink/ink1702.xml"/><Relationship Id="rId323" Type="http://schemas.openxmlformats.org/officeDocument/2006/relationships/image" Target="../media/image1681.png"/><Relationship Id="rId20" Type="http://schemas.openxmlformats.org/officeDocument/2006/relationships/customXml" Target="../ink/ink1561.xml"/><Relationship Id="rId41" Type="http://schemas.openxmlformats.org/officeDocument/2006/relationships/image" Target="../media/image1541.png"/><Relationship Id="rId62" Type="http://schemas.openxmlformats.org/officeDocument/2006/relationships/customXml" Target="../ink/ink1582.xml"/><Relationship Id="rId83" Type="http://schemas.openxmlformats.org/officeDocument/2006/relationships/image" Target="../media/image1562.png"/><Relationship Id="rId179" Type="http://schemas.openxmlformats.org/officeDocument/2006/relationships/image" Target="../media/image1609.png"/><Relationship Id="rId190" Type="http://schemas.openxmlformats.org/officeDocument/2006/relationships/customXml" Target="../ink/ink1646.xml"/><Relationship Id="rId204" Type="http://schemas.openxmlformats.org/officeDocument/2006/relationships/customXml" Target="../ink/ink1653.xml"/><Relationship Id="rId225" Type="http://schemas.openxmlformats.org/officeDocument/2006/relationships/image" Target="../media/image1632.png"/><Relationship Id="rId246" Type="http://schemas.openxmlformats.org/officeDocument/2006/relationships/customXml" Target="../ink/ink1674.xml"/><Relationship Id="rId267" Type="http://schemas.openxmlformats.org/officeDocument/2006/relationships/image" Target="../media/image1653.png"/><Relationship Id="rId288" Type="http://schemas.openxmlformats.org/officeDocument/2006/relationships/customXml" Target="../ink/ink1695.xml"/><Relationship Id="rId106" Type="http://schemas.openxmlformats.org/officeDocument/2006/relationships/customXml" Target="../ink/ink1604.xml"/><Relationship Id="rId127" Type="http://schemas.openxmlformats.org/officeDocument/2006/relationships/image" Target="../media/image1583.png"/><Relationship Id="rId313" Type="http://schemas.openxmlformats.org/officeDocument/2006/relationships/image" Target="../media/image1676.png"/><Relationship Id="rId10" Type="http://schemas.openxmlformats.org/officeDocument/2006/relationships/customXml" Target="../ink/ink1556.xml"/><Relationship Id="rId31" Type="http://schemas.openxmlformats.org/officeDocument/2006/relationships/image" Target="../media/image1536.png"/><Relationship Id="rId52" Type="http://schemas.openxmlformats.org/officeDocument/2006/relationships/customXml" Target="../ink/ink1577.xml"/><Relationship Id="rId73" Type="http://schemas.openxmlformats.org/officeDocument/2006/relationships/image" Target="../media/image1557.png"/><Relationship Id="rId94" Type="http://schemas.openxmlformats.org/officeDocument/2006/relationships/customXml" Target="../ink/ink1598.xml"/><Relationship Id="rId148" Type="http://schemas.openxmlformats.org/officeDocument/2006/relationships/customXml" Target="../ink/ink1625.xml"/><Relationship Id="rId169" Type="http://schemas.openxmlformats.org/officeDocument/2006/relationships/image" Target="../media/image1604.png"/><Relationship Id="rId4" Type="http://schemas.openxmlformats.org/officeDocument/2006/relationships/customXml" Target="../ink/ink1553.xml"/><Relationship Id="rId180" Type="http://schemas.openxmlformats.org/officeDocument/2006/relationships/customXml" Target="../ink/ink1641.xml"/><Relationship Id="rId215" Type="http://schemas.openxmlformats.org/officeDocument/2006/relationships/image" Target="../media/image1627.png"/><Relationship Id="rId236" Type="http://schemas.openxmlformats.org/officeDocument/2006/relationships/customXml" Target="../ink/ink1669.xml"/><Relationship Id="rId257" Type="http://schemas.openxmlformats.org/officeDocument/2006/relationships/image" Target="../media/image1648.png"/><Relationship Id="rId278" Type="http://schemas.openxmlformats.org/officeDocument/2006/relationships/customXml" Target="../ink/ink1690.xml"/><Relationship Id="rId303" Type="http://schemas.openxmlformats.org/officeDocument/2006/relationships/image" Target="../media/image1671.png"/><Relationship Id="rId42" Type="http://schemas.openxmlformats.org/officeDocument/2006/relationships/customXml" Target="../ink/ink1572.xml"/><Relationship Id="rId84" Type="http://schemas.openxmlformats.org/officeDocument/2006/relationships/customXml" Target="../ink/ink1593.xml"/><Relationship Id="rId138" Type="http://schemas.openxmlformats.org/officeDocument/2006/relationships/customXml" Target="../ink/ink1620.xml"/><Relationship Id="rId191" Type="http://schemas.openxmlformats.org/officeDocument/2006/relationships/image" Target="../media/image1615.png"/><Relationship Id="rId205" Type="http://schemas.openxmlformats.org/officeDocument/2006/relationships/image" Target="../media/image1622.png"/><Relationship Id="rId247" Type="http://schemas.openxmlformats.org/officeDocument/2006/relationships/image" Target="../media/image1643.png"/><Relationship Id="rId107" Type="http://schemas.openxmlformats.org/officeDocument/2006/relationships/image" Target="../media/image1573.png"/><Relationship Id="rId289" Type="http://schemas.openxmlformats.org/officeDocument/2006/relationships/image" Target="../media/image1664.png"/><Relationship Id="rId11" Type="http://schemas.openxmlformats.org/officeDocument/2006/relationships/image" Target="../media/image15260.png"/><Relationship Id="rId53" Type="http://schemas.openxmlformats.org/officeDocument/2006/relationships/image" Target="../media/image1547.png"/><Relationship Id="rId149" Type="http://schemas.openxmlformats.org/officeDocument/2006/relationships/image" Target="../media/image1594.png"/><Relationship Id="rId314" Type="http://schemas.openxmlformats.org/officeDocument/2006/relationships/customXml" Target="../ink/ink1708.xml"/><Relationship Id="rId95" Type="http://schemas.openxmlformats.org/officeDocument/2006/relationships/image" Target="../media/image1567.png"/><Relationship Id="rId160" Type="http://schemas.openxmlformats.org/officeDocument/2006/relationships/customXml" Target="../ink/ink1631.xml"/><Relationship Id="rId216" Type="http://schemas.openxmlformats.org/officeDocument/2006/relationships/customXml" Target="../ink/ink1659.xml"/><Relationship Id="rId258" Type="http://schemas.openxmlformats.org/officeDocument/2006/relationships/customXml" Target="../ink/ink1680.xml"/><Relationship Id="rId22" Type="http://schemas.openxmlformats.org/officeDocument/2006/relationships/customXml" Target="../ink/ink1562.xml"/><Relationship Id="rId64" Type="http://schemas.openxmlformats.org/officeDocument/2006/relationships/customXml" Target="../ink/ink1583.xml"/><Relationship Id="rId118" Type="http://schemas.openxmlformats.org/officeDocument/2006/relationships/customXml" Target="../ink/ink1610.xml"/><Relationship Id="rId325" Type="http://schemas.openxmlformats.org/officeDocument/2006/relationships/image" Target="../media/image1682.png"/><Relationship Id="rId171" Type="http://schemas.openxmlformats.org/officeDocument/2006/relationships/image" Target="../media/image1605.png"/><Relationship Id="rId227" Type="http://schemas.openxmlformats.org/officeDocument/2006/relationships/image" Target="../media/image1633.png"/><Relationship Id="rId269" Type="http://schemas.openxmlformats.org/officeDocument/2006/relationships/image" Target="../media/image1654.png"/><Relationship Id="rId33" Type="http://schemas.openxmlformats.org/officeDocument/2006/relationships/image" Target="../media/image1537.png"/><Relationship Id="rId129" Type="http://schemas.openxmlformats.org/officeDocument/2006/relationships/image" Target="../media/image1584.png"/><Relationship Id="rId280" Type="http://schemas.openxmlformats.org/officeDocument/2006/relationships/customXml" Target="../ink/ink1691.xml"/><Relationship Id="rId75" Type="http://schemas.openxmlformats.org/officeDocument/2006/relationships/image" Target="../media/image1558.png"/><Relationship Id="rId140" Type="http://schemas.openxmlformats.org/officeDocument/2006/relationships/customXml" Target="../ink/ink1621.xml"/><Relationship Id="rId182" Type="http://schemas.openxmlformats.org/officeDocument/2006/relationships/customXml" Target="../ink/ink1642.xml"/><Relationship Id="rId6" Type="http://schemas.openxmlformats.org/officeDocument/2006/relationships/customXml" Target="../ink/ink1554.xml"/><Relationship Id="rId238" Type="http://schemas.openxmlformats.org/officeDocument/2006/relationships/customXml" Target="../ink/ink1670.xml"/><Relationship Id="rId291" Type="http://schemas.openxmlformats.org/officeDocument/2006/relationships/image" Target="../media/image1665.png"/><Relationship Id="rId305" Type="http://schemas.openxmlformats.org/officeDocument/2006/relationships/image" Target="../media/image1672.png"/><Relationship Id="rId44" Type="http://schemas.openxmlformats.org/officeDocument/2006/relationships/customXml" Target="../ink/ink1573.xml"/><Relationship Id="rId86" Type="http://schemas.openxmlformats.org/officeDocument/2006/relationships/customXml" Target="../ink/ink1594.xml"/><Relationship Id="rId151" Type="http://schemas.openxmlformats.org/officeDocument/2006/relationships/image" Target="../media/image1595.png"/><Relationship Id="rId193" Type="http://schemas.openxmlformats.org/officeDocument/2006/relationships/image" Target="../media/image1616.png"/><Relationship Id="rId207" Type="http://schemas.openxmlformats.org/officeDocument/2006/relationships/image" Target="../media/image1623.png"/><Relationship Id="rId249" Type="http://schemas.openxmlformats.org/officeDocument/2006/relationships/image" Target="../media/image1644.png"/><Relationship Id="rId13" Type="http://schemas.openxmlformats.org/officeDocument/2006/relationships/image" Target="../media/image15270.png"/><Relationship Id="rId109" Type="http://schemas.openxmlformats.org/officeDocument/2006/relationships/image" Target="../media/image1574.png"/><Relationship Id="rId260" Type="http://schemas.openxmlformats.org/officeDocument/2006/relationships/customXml" Target="../ink/ink1681.xml"/><Relationship Id="rId316" Type="http://schemas.openxmlformats.org/officeDocument/2006/relationships/customXml" Target="../ink/ink1709.xml"/><Relationship Id="rId55" Type="http://schemas.openxmlformats.org/officeDocument/2006/relationships/image" Target="../media/image1548.png"/><Relationship Id="rId97" Type="http://schemas.openxmlformats.org/officeDocument/2006/relationships/image" Target="../media/image1568.png"/><Relationship Id="rId120" Type="http://schemas.openxmlformats.org/officeDocument/2006/relationships/customXml" Target="../ink/ink1611.xml"/><Relationship Id="rId162" Type="http://schemas.openxmlformats.org/officeDocument/2006/relationships/customXml" Target="../ink/ink1632.xml"/><Relationship Id="rId218" Type="http://schemas.openxmlformats.org/officeDocument/2006/relationships/customXml" Target="../ink/ink1660.xml"/><Relationship Id="rId271" Type="http://schemas.openxmlformats.org/officeDocument/2006/relationships/image" Target="../media/image165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74.xml"/><Relationship Id="rId21" Type="http://schemas.openxmlformats.org/officeDocument/2006/relationships/customXml" Target="../ink/ink1728.xml"/><Relationship Id="rId324" Type="http://schemas.openxmlformats.org/officeDocument/2006/relationships/image" Target="../media/image1847.png"/><Relationship Id="rId531" Type="http://schemas.openxmlformats.org/officeDocument/2006/relationships/customXml" Target="../ink/ink1981.xml"/><Relationship Id="rId170" Type="http://schemas.openxmlformats.org/officeDocument/2006/relationships/image" Target="../media/image1770.png"/><Relationship Id="rId268" Type="http://schemas.openxmlformats.org/officeDocument/2006/relationships/image" Target="../media/image1819.png"/><Relationship Id="rId475" Type="http://schemas.openxmlformats.org/officeDocument/2006/relationships/customXml" Target="../ink/ink1953.xml"/><Relationship Id="rId32" Type="http://schemas.openxmlformats.org/officeDocument/2006/relationships/image" Target="../media/image1701.png"/><Relationship Id="rId128" Type="http://schemas.openxmlformats.org/officeDocument/2006/relationships/image" Target="../media/image1749.png"/><Relationship Id="rId335" Type="http://schemas.openxmlformats.org/officeDocument/2006/relationships/customXml" Target="../ink/ink1883.xml"/><Relationship Id="rId542" Type="http://schemas.openxmlformats.org/officeDocument/2006/relationships/image" Target="../media/image13.png"/><Relationship Id="rId181" Type="http://schemas.openxmlformats.org/officeDocument/2006/relationships/customXml" Target="../ink/ink1806.xml"/><Relationship Id="rId402" Type="http://schemas.openxmlformats.org/officeDocument/2006/relationships/image" Target="../media/image1886.png"/><Relationship Id="rId279" Type="http://schemas.openxmlformats.org/officeDocument/2006/relationships/customXml" Target="../ink/ink1855.xml"/><Relationship Id="rId486" Type="http://schemas.openxmlformats.org/officeDocument/2006/relationships/image" Target="../media/image1928.png"/><Relationship Id="rId43" Type="http://schemas.openxmlformats.org/officeDocument/2006/relationships/customXml" Target="../ink/ink1739.xml"/><Relationship Id="rId139" Type="http://schemas.openxmlformats.org/officeDocument/2006/relationships/customXml" Target="../ink/ink1785.xml"/><Relationship Id="rId290" Type="http://schemas.openxmlformats.org/officeDocument/2006/relationships/image" Target="../media/image1830.png"/><Relationship Id="rId304" Type="http://schemas.openxmlformats.org/officeDocument/2006/relationships/image" Target="../media/image1837.png"/><Relationship Id="rId346" Type="http://schemas.openxmlformats.org/officeDocument/2006/relationships/image" Target="../media/image1858.png"/><Relationship Id="rId388" Type="http://schemas.openxmlformats.org/officeDocument/2006/relationships/image" Target="../media/image1879.png"/><Relationship Id="rId511" Type="http://schemas.openxmlformats.org/officeDocument/2006/relationships/customXml" Target="../ink/ink1971.xml"/><Relationship Id="rId85" Type="http://schemas.openxmlformats.org/officeDocument/2006/relationships/customXml" Target="../ink/ink1760.xml"/><Relationship Id="rId150" Type="http://schemas.openxmlformats.org/officeDocument/2006/relationships/image" Target="../media/image1760.png"/><Relationship Id="rId192" Type="http://schemas.openxmlformats.org/officeDocument/2006/relationships/image" Target="../media/image1781.png"/><Relationship Id="rId206" Type="http://schemas.openxmlformats.org/officeDocument/2006/relationships/image" Target="../media/image1788.png"/><Relationship Id="rId413" Type="http://schemas.openxmlformats.org/officeDocument/2006/relationships/customXml" Target="../ink/ink1922.xml"/><Relationship Id="rId248" Type="http://schemas.openxmlformats.org/officeDocument/2006/relationships/image" Target="../media/image1809.png"/><Relationship Id="rId455" Type="http://schemas.openxmlformats.org/officeDocument/2006/relationships/customXml" Target="../ink/ink1943.xml"/><Relationship Id="rId497" Type="http://schemas.openxmlformats.org/officeDocument/2006/relationships/customXml" Target="../ink/ink1964.xml"/><Relationship Id="rId12" Type="http://schemas.openxmlformats.org/officeDocument/2006/relationships/customXml" Target="../ink/ink1723.xml"/><Relationship Id="rId108" Type="http://schemas.openxmlformats.org/officeDocument/2006/relationships/image" Target="../media/image1739.png"/><Relationship Id="rId315" Type="http://schemas.openxmlformats.org/officeDocument/2006/relationships/customXml" Target="../ink/ink1873.xml"/><Relationship Id="rId357" Type="http://schemas.openxmlformats.org/officeDocument/2006/relationships/customXml" Target="../ink/ink1894.xml"/><Relationship Id="rId522" Type="http://schemas.openxmlformats.org/officeDocument/2006/relationships/image" Target="../media/image3.png"/><Relationship Id="rId54" Type="http://schemas.openxmlformats.org/officeDocument/2006/relationships/image" Target="../media/image1712.png"/><Relationship Id="rId96" Type="http://schemas.openxmlformats.org/officeDocument/2006/relationships/image" Target="../media/image1733.png"/><Relationship Id="rId161" Type="http://schemas.openxmlformats.org/officeDocument/2006/relationships/customXml" Target="../ink/ink1796.xml"/><Relationship Id="rId217" Type="http://schemas.openxmlformats.org/officeDocument/2006/relationships/customXml" Target="../ink/ink1824.xml"/><Relationship Id="rId399" Type="http://schemas.openxmlformats.org/officeDocument/2006/relationships/customXml" Target="../ink/ink1915.xml"/><Relationship Id="rId259" Type="http://schemas.openxmlformats.org/officeDocument/2006/relationships/customXml" Target="../ink/ink1845.xml"/><Relationship Id="rId424" Type="http://schemas.openxmlformats.org/officeDocument/2006/relationships/image" Target="../media/image1897.png"/><Relationship Id="rId466" Type="http://schemas.openxmlformats.org/officeDocument/2006/relationships/image" Target="../media/image1918.png"/><Relationship Id="rId23" Type="http://schemas.openxmlformats.org/officeDocument/2006/relationships/customXml" Target="../ink/ink1729.xml"/><Relationship Id="rId119" Type="http://schemas.openxmlformats.org/officeDocument/2006/relationships/customXml" Target="../ink/ink1775.xml"/><Relationship Id="rId270" Type="http://schemas.openxmlformats.org/officeDocument/2006/relationships/image" Target="../media/image1820.png"/><Relationship Id="rId326" Type="http://schemas.openxmlformats.org/officeDocument/2006/relationships/image" Target="../media/image1848.png"/><Relationship Id="rId533" Type="http://schemas.openxmlformats.org/officeDocument/2006/relationships/customXml" Target="../ink/ink1982.xml"/><Relationship Id="rId65" Type="http://schemas.openxmlformats.org/officeDocument/2006/relationships/customXml" Target="../ink/ink1750.xml"/><Relationship Id="rId130" Type="http://schemas.openxmlformats.org/officeDocument/2006/relationships/image" Target="../media/image1750.png"/><Relationship Id="rId368" Type="http://schemas.openxmlformats.org/officeDocument/2006/relationships/image" Target="../media/image1869.png"/><Relationship Id="rId172" Type="http://schemas.openxmlformats.org/officeDocument/2006/relationships/image" Target="../media/image1771.png"/><Relationship Id="rId228" Type="http://schemas.openxmlformats.org/officeDocument/2006/relationships/image" Target="../media/image1799.png"/><Relationship Id="rId435" Type="http://schemas.openxmlformats.org/officeDocument/2006/relationships/customXml" Target="../ink/ink1933.xml"/><Relationship Id="rId477" Type="http://schemas.openxmlformats.org/officeDocument/2006/relationships/customXml" Target="../ink/ink1954.xml"/><Relationship Id="rId281" Type="http://schemas.openxmlformats.org/officeDocument/2006/relationships/customXml" Target="../ink/ink1856.xml"/><Relationship Id="rId337" Type="http://schemas.openxmlformats.org/officeDocument/2006/relationships/customXml" Target="../ink/ink1884.xml"/><Relationship Id="rId502" Type="http://schemas.openxmlformats.org/officeDocument/2006/relationships/image" Target="../media/image1936.png"/><Relationship Id="rId34" Type="http://schemas.openxmlformats.org/officeDocument/2006/relationships/image" Target="../media/image1702.png"/><Relationship Id="rId76" Type="http://schemas.openxmlformats.org/officeDocument/2006/relationships/image" Target="../media/image1723.png"/><Relationship Id="rId141" Type="http://schemas.openxmlformats.org/officeDocument/2006/relationships/customXml" Target="../ink/ink1786.xml"/><Relationship Id="rId379" Type="http://schemas.openxmlformats.org/officeDocument/2006/relationships/customXml" Target="../ink/ink1905.xml"/><Relationship Id="rId7" Type="http://schemas.openxmlformats.org/officeDocument/2006/relationships/image" Target="../media/image1689.png"/><Relationship Id="rId183" Type="http://schemas.openxmlformats.org/officeDocument/2006/relationships/customXml" Target="../ink/ink1807.xml"/><Relationship Id="rId239" Type="http://schemas.openxmlformats.org/officeDocument/2006/relationships/customXml" Target="../ink/ink1835.xml"/><Relationship Id="rId390" Type="http://schemas.openxmlformats.org/officeDocument/2006/relationships/image" Target="../media/image1880.png"/><Relationship Id="rId404" Type="http://schemas.openxmlformats.org/officeDocument/2006/relationships/image" Target="../media/image1887.png"/><Relationship Id="rId446" Type="http://schemas.openxmlformats.org/officeDocument/2006/relationships/image" Target="../media/image1908.png"/><Relationship Id="rId250" Type="http://schemas.openxmlformats.org/officeDocument/2006/relationships/image" Target="../media/image1810.png"/><Relationship Id="rId292" Type="http://schemas.openxmlformats.org/officeDocument/2006/relationships/image" Target="../media/image1831.png"/><Relationship Id="rId306" Type="http://schemas.openxmlformats.org/officeDocument/2006/relationships/image" Target="../media/image1838.png"/><Relationship Id="rId488" Type="http://schemas.openxmlformats.org/officeDocument/2006/relationships/image" Target="../media/image1929.png"/><Relationship Id="rId45" Type="http://schemas.openxmlformats.org/officeDocument/2006/relationships/customXml" Target="../ink/ink1740.xml"/><Relationship Id="rId87" Type="http://schemas.openxmlformats.org/officeDocument/2006/relationships/customXml" Target="../ink/ink1761.xml"/><Relationship Id="rId110" Type="http://schemas.openxmlformats.org/officeDocument/2006/relationships/image" Target="../media/image1740.png"/><Relationship Id="rId348" Type="http://schemas.openxmlformats.org/officeDocument/2006/relationships/image" Target="../media/image1859.png"/><Relationship Id="rId513" Type="http://schemas.openxmlformats.org/officeDocument/2006/relationships/customXml" Target="../ink/ink1972.xml"/><Relationship Id="rId152" Type="http://schemas.openxmlformats.org/officeDocument/2006/relationships/image" Target="../media/image1761.png"/><Relationship Id="rId194" Type="http://schemas.openxmlformats.org/officeDocument/2006/relationships/image" Target="../media/image1782.png"/><Relationship Id="rId208" Type="http://schemas.openxmlformats.org/officeDocument/2006/relationships/image" Target="../media/image1789.png"/><Relationship Id="rId415" Type="http://schemas.openxmlformats.org/officeDocument/2006/relationships/customXml" Target="../ink/ink1923.xml"/><Relationship Id="rId457" Type="http://schemas.openxmlformats.org/officeDocument/2006/relationships/customXml" Target="../ink/ink1944.xml"/><Relationship Id="rId261" Type="http://schemas.openxmlformats.org/officeDocument/2006/relationships/customXml" Target="../ink/ink1846.xml"/><Relationship Id="rId499" Type="http://schemas.openxmlformats.org/officeDocument/2006/relationships/customXml" Target="../ink/ink1965.xml"/><Relationship Id="rId14" Type="http://schemas.openxmlformats.org/officeDocument/2006/relationships/image" Target="../media/image1692.png"/><Relationship Id="rId56" Type="http://schemas.openxmlformats.org/officeDocument/2006/relationships/image" Target="../media/image1713.png"/><Relationship Id="rId317" Type="http://schemas.openxmlformats.org/officeDocument/2006/relationships/customXml" Target="../ink/ink1874.xml"/><Relationship Id="rId359" Type="http://schemas.openxmlformats.org/officeDocument/2006/relationships/customXml" Target="../ink/ink1895.xml"/><Relationship Id="rId524" Type="http://schemas.openxmlformats.org/officeDocument/2006/relationships/image" Target="../media/image4.png"/><Relationship Id="rId98" Type="http://schemas.openxmlformats.org/officeDocument/2006/relationships/image" Target="../media/image1734.png"/><Relationship Id="rId121" Type="http://schemas.openxmlformats.org/officeDocument/2006/relationships/customXml" Target="../ink/ink1776.xml"/><Relationship Id="rId163" Type="http://schemas.openxmlformats.org/officeDocument/2006/relationships/customXml" Target="../ink/ink1797.xml"/><Relationship Id="rId219" Type="http://schemas.openxmlformats.org/officeDocument/2006/relationships/customXml" Target="../ink/ink1825.xml"/><Relationship Id="rId370" Type="http://schemas.openxmlformats.org/officeDocument/2006/relationships/image" Target="../media/image1870.png"/><Relationship Id="rId426" Type="http://schemas.openxmlformats.org/officeDocument/2006/relationships/image" Target="../media/image1898.png"/><Relationship Id="rId230" Type="http://schemas.openxmlformats.org/officeDocument/2006/relationships/image" Target="../media/image1800.png"/><Relationship Id="rId468" Type="http://schemas.openxmlformats.org/officeDocument/2006/relationships/image" Target="../media/image1919.png"/><Relationship Id="rId25" Type="http://schemas.openxmlformats.org/officeDocument/2006/relationships/customXml" Target="../ink/ink1730.xml"/><Relationship Id="rId67" Type="http://schemas.openxmlformats.org/officeDocument/2006/relationships/customXml" Target="../ink/ink1751.xml"/><Relationship Id="rId272" Type="http://schemas.openxmlformats.org/officeDocument/2006/relationships/image" Target="../media/image1821.png"/><Relationship Id="rId328" Type="http://schemas.openxmlformats.org/officeDocument/2006/relationships/image" Target="../media/image1849.png"/><Relationship Id="rId535" Type="http://schemas.openxmlformats.org/officeDocument/2006/relationships/customXml" Target="../ink/ink1983.xml"/><Relationship Id="rId132" Type="http://schemas.openxmlformats.org/officeDocument/2006/relationships/image" Target="../media/image1751.png"/><Relationship Id="rId174" Type="http://schemas.openxmlformats.org/officeDocument/2006/relationships/image" Target="../media/image1772.png"/><Relationship Id="rId381" Type="http://schemas.openxmlformats.org/officeDocument/2006/relationships/customXml" Target="../ink/ink1906.xml"/><Relationship Id="rId241" Type="http://schemas.openxmlformats.org/officeDocument/2006/relationships/customXml" Target="../ink/ink1836.xml"/><Relationship Id="rId437" Type="http://schemas.openxmlformats.org/officeDocument/2006/relationships/customXml" Target="../ink/ink1934.xml"/><Relationship Id="rId479" Type="http://schemas.openxmlformats.org/officeDocument/2006/relationships/customXml" Target="../ink/ink1955.xml"/><Relationship Id="rId36" Type="http://schemas.openxmlformats.org/officeDocument/2006/relationships/image" Target="../media/image1703.png"/><Relationship Id="rId283" Type="http://schemas.openxmlformats.org/officeDocument/2006/relationships/customXml" Target="../ink/ink1857.xml"/><Relationship Id="rId339" Type="http://schemas.openxmlformats.org/officeDocument/2006/relationships/customXml" Target="../ink/ink1885.xml"/><Relationship Id="rId490" Type="http://schemas.openxmlformats.org/officeDocument/2006/relationships/image" Target="../media/image1930.png"/><Relationship Id="rId504" Type="http://schemas.openxmlformats.org/officeDocument/2006/relationships/image" Target="../media/image1937.png"/><Relationship Id="rId78" Type="http://schemas.openxmlformats.org/officeDocument/2006/relationships/image" Target="../media/image1724.png"/><Relationship Id="rId101" Type="http://schemas.openxmlformats.org/officeDocument/2006/relationships/customXml" Target="../ink/ink1766.xml"/><Relationship Id="rId143" Type="http://schemas.openxmlformats.org/officeDocument/2006/relationships/customXml" Target="../ink/ink1787.xml"/><Relationship Id="rId185" Type="http://schemas.openxmlformats.org/officeDocument/2006/relationships/customXml" Target="../ink/ink1808.xml"/><Relationship Id="rId350" Type="http://schemas.openxmlformats.org/officeDocument/2006/relationships/image" Target="../media/image1860.png"/><Relationship Id="rId406" Type="http://schemas.openxmlformats.org/officeDocument/2006/relationships/image" Target="../media/image1888.png"/><Relationship Id="rId9" Type="http://schemas.openxmlformats.org/officeDocument/2006/relationships/image" Target="../media/image1690.png"/><Relationship Id="rId210" Type="http://schemas.openxmlformats.org/officeDocument/2006/relationships/image" Target="../media/image1790.png"/><Relationship Id="rId392" Type="http://schemas.openxmlformats.org/officeDocument/2006/relationships/image" Target="../media/image1881.png"/><Relationship Id="rId448" Type="http://schemas.openxmlformats.org/officeDocument/2006/relationships/image" Target="../media/image1909.png"/><Relationship Id="rId252" Type="http://schemas.openxmlformats.org/officeDocument/2006/relationships/image" Target="../media/image1811.png"/><Relationship Id="rId294" Type="http://schemas.openxmlformats.org/officeDocument/2006/relationships/image" Target="../media/image1832.png"/><Relationship Id="rId308" Type="http://schemas.openxmlformats.org/officeDocument/2006/relationships/image" Target="../media/image1839.png"/><Relationship Id="rId515" Type="http://schemas.openxmlformats.org/officeDocument/2006/relationships/customXml" Target="../ink/ink1973.xml"/><Relationship Id="rId47" Type="http://schemas.openxmlformats.org/officeDocument/2006/relationships/customXml" Target="../ink/ink1741.xml"/><Relationship Id="rId112" Type="http://schemas.openxmlformats.org/officeDocument/2006/relationships/image" Target="../media/image1741.png"/><Relationship Id="rId154" Type="http://schemas.openxmlformats.org/officeDocument/2006/relationships/image" Target="../media/image1762.png"/><Relationship Id="rId361" Type="http://schemas.openxmlformats.org/officeDocument/2006/relationships/customXml" Target="../ink/ink1896.xml"/><Relationship Id="rId196" Type="http://schemas.openxmlformats.org/officeDocument/2006/relationships/image" Target="../media/image1783.png"/><Relationship Id="rId417" Type="http://schemas.openxmlformats.org/officeDocument/2006/relationships/customXml" Target="../ink/ink1924.xml"/><Relationship Id="rId459" Type="http://schemas.openxmlformats.org/officeDocument/2006/relationships/customXml" Target="../ink/ink1945.xml"/><Relationship Id="rId16" Type="http://schemas.openxmlformats.org/officeDocument/2006/relationships/image" Target="../media/image1693.png"/><Relationship Id="rId221" Type="http://schemas.openxmlformats.org/officeDocument/2006/relationships/customXml" Target="../ink/ink1826.xml"/><Relationship Id="rId263" Type="http://schemas.openxmlformats.org/officeDocument/2006/relationships/customXml" Target="../ink/ink1847.xml"/><Relationship Id="rId319" Type="http://schemas.openxmlformats.org/officeDocument/2006/relationships/customXml" Target="../ink/ink1875.xml"/><Relationship Id="rId470" Type="http://schemas.openxmlformats.org/officeDocument/2006/relationships/image" Target="../media/image1920.png"/><Relationship Id="rId526" Type="http://schemas.openxmlformats.org/officeDocument/2006/relationships/image" Target="../media/image5.png"/><Relationship Id="rId58" Type="http://schemas.openxmlformats.org/officeDocument/2006/relationships/image" Target="../media/image1714.png"/><Relationship Id="rId123" Type="http://schemas.openxmlformats.org/officeDocument/2006/relationships/customXml" Target="../ink/ink1777.xml"/><Relationship Id="rId330" Type="http://schemas.openxmlformats.org/officeDocument/2006/relationships/image" Target="../media/image1850.png"/><Relationship Id="rId165" Type="http://schemas.openxmlformats.org/officeDocument/2006/relationships/customXml" Target="../ink/ink1798.xml"/><Relationship Id="rId372" Type="http://schemas.openxmlformats.org/officeDocument/2006/relationships/image" Target="../media/image1871.png"/><Relationship Id="rId428" Type="http://schemas.openxmlformats.org/officeDocument/2006/relationships/image" Target="../media/image1899.png"/><Relationship Id="rId232" Type="http://schemas.openxmlformats.org/officeDocument/2006/relationships/image" Target="../media/image1801.png"/><Relationship Id="rId274" Type="http://schemas.openxmlformats.org/officeDocument/2006/relationships/image" Target="../media/image1822.png"/><Relationship Id="rId481" Type="http://schemas.openxmlformats.org/officeDocument/2006/relationships/customXml" Target="../ink/ink1956.xml"/><Relationship Id="rId27" Type="http://schemas.openxmlformats.org/officeDocument/2006/relationships/customXml" Target="../ink/ink1731.xml"/><Relationship Id="rId69" Type="http://schemas.openxmlformats.org/officeDocument/2006/relationships/customXml" Target="../ink/ink1752.xml"/><Relationship Id="rId134" Type="http://schemas.openxmlformats.org/officeDocument/2006/relationships/image" Target="../media/image1752.png"/><Relationship Id="rId537" Type="http://schemas.openxmlformats.org/officeDocument/2006/relationships/customXml" Target="../ink/ink1984.xml"/><Relationship Id="rId80" Type="http://schemas.openxmlformats.org/officeDocument/2006/relationships/image" Target="../media/image1725.png"/><Relationship Id="rId176" Type="http://schemas.openxmlformats.org/officeDocument/2006/relationships/image" Target="../media/image1773.png"/><Relationship Id="rId341" Type="http://schemas.openxmlformats.org/officeDocument/2006/relationships/customXml" Target="../ink/ink1886.xml"/><Relationship Id="rId383" Type="http://schemas.openxmlformats.org/officeDocument/2006/relationships/customXml" Target="../ink/ink1907.xml"/><Relationship Id="rId439" Type="http://schemas.openxmlformats.org/officeDocument/2006/relationships/customXml" Target="../ink/ink1935.xml"/><Relationship Id="rId201" Type="http://schemas.openxmlformats.org/officeDocument/2006/relationships/customXml" Target="../ink/ink1816.xml"/><Relationship Id="rId243" Type="http://schemas.openxmlformats.org/officeDocument/2006/relationships/customXml" Target="../ink/ink1837.xml"/><Relationship Id="rId285" Type="http://schemas.openxmlformats.org/officeDocument/2006/relationships/customXml" Target="../ink/ink1858.xml"/><Relationship Id="rId450" Type="http://schemas.openxmlformats.org/officeDocument/2006/relationships/image" Target="../media/image1910.png"/><Relationship Id="rId506" Type="http://schemas.openxmlformats.org/officeDocument/2006/relationships/image" Target="../media/image1938.png"/><Relationship Id="rId38" Type="http://schemas.openxmlformats.org/officeDocument/2006/relationships/image" Target="../media/image1704.png"/><Relationship Id="rId103" Type="http://schemas.openxmlformats.org/officeDocument/2006/relationships/customXml" Target="../ink/ink1767.xml"/><Relationship Id="rId310" Type="http://schemas.openxmlformats.org/officeDocument/2006/relationships/image" Target="../media/image1840.png"/><Relationship Id="rId492" Type="http://schemas.openxmlformats.org/officeDocument/2006/relationships/image" Target="../media/image1931.png"/><Relationship Id="rId145" Type="http://schemas.openxmlformats.org/officeDocument/2006/relationships/customXml" Target="../ink/ink1788.xml"/><Relationship Id="rId187" Type="http://schemas.openxmlformats.org/officeDocument/2006/relationships/customXml" Target="../ink/ink1809.xml"/><Relationship Id="rId352" Type="http://schemas.openxmlformats.org/officeDocument/2006/relationships/image" Target="../media/image1861.png"/><Relationship Id="rId394" Type="http://schemas.openxmlformats.org/officeDocument/2006/relationships/image" Target="../media/image1882.png"/><Relationship Id="rId408" Type="http://schemas.openxmlformats.org/officeDocument/2006/relationships/image" Target="../media/image1889.png"/><Relationship Id="rId212" Type="http://schemas.openxmlformats.org/officeDocument/2006/relationships/image" Target="../media/image1791.png"/><Relationship Id="rId254" Type="http://schemas.openxmlformats.org/officeDocument/2006/relationships/image" Target="../media/image1812.png"/><Relationship Id="rId49" Type="http://schemas.openxmlformats.org/officeDocument/2006/relationships/customXml" Target="../ink/ink1742.xml"/><Relationship Id="rId114" Type="http://schemas.openxmlformats.org/officeDocument/2006/relationships/image" Target="../media/image1742.png"/><Relationship Id="rId296" Type="http://schemas.openxmlformats.org/officeDocument/2006/relationships/image" Target="../media/image1833.png"/><Relationship Id="rId461" Type="http://schemas.openxmlformats.org/officeDocument/2006/relationships/customXml" Target="../ink/ink1946.xml"/><Relationship Id="rId517" Type="http://schemas.openxmlformats.org/officeDocument/2006/relationships/customXml" Target="../ink/ink1974.xml"/><Relationship Id="rId60" Type="http://schemas.openxmlformats.org/officeDocument/2006/relationships/image" Target="../media/image1715.png"/><Relationship Id="rId156" Type="http://schemas.openxmlformats.org/officeDocument/2006/relationships/image" Target="../media/image1763.png"/><Relationship Id="rId198" Type="http://schemas.openxmlformats.org/officeDocument/2006/relationships/image" Target="../media/image1784.png"/><Relationship Id="rId321" Type="http://schemas.openxmlformats.org/officeDocument/2006/relationships/customXml" Target="../ink/ink1876.xml"/><Relationship Id="rId363" Type="http://schemas.openxmlformats.org/officeDocument/2006/relationships/customXml" Target="../ink/ink1897.xml"/><Relationship Id="rId419" Type="http://schemas.openxmlformats.org/officeDocument/2006/relationships/customXml" Target="../ink/ink1925.xml"/><Relationship Id="rId223" Type="http://schemas.openxmlformats.org/officeDocument/2006/relationships/customXml" Target="../ink/ink1827.xml"/><Relationship Id="rId430" Type="http://schemas.openxmlformats.org/officeDocument/2006/relationships/image" Target="../media/image1900.png"/><Relationship Id="rId18" Type="http://schemas.openxmlformats.org/officeDocument/2006/relationships/image" Target="../media/image1694.png"/><Relationship Id="rId265" Type="http://schemas.openxmlformats.org/officeDocument/2006/relationships/customXml" Target="../ink/ink1848.xml"/><Relationship Id="rId472" Type="http://schemas.openxmlformats.org/officeDocument/2006/relationships/image" Target="../media/image1921.png"/><Relationship Id="rId528" Type="http://schemas.openxmlformats.org/officeDocument/2006/relationships/image" Target="../media/image6.png"/><Relationship Id="rId125" Type="http://schemas.openxmlformats.org/officeDocument/2006/relationships/customXml" Target="../ink/ink1778.xml"/><Relationship Id="rId167" Type="http://schemas.openxmlformats.org/officeDocument/2006/relationships/customXml" Target="../ink/ink1799.xml"/><Relationship Id="rId332" Type="http://schemas.openxmlformats.org/officeDocument/2006/relationships/image" Target="../media/image1851.png"/><Relationship Id="rId374" Type="http://schemas.openxmlformats.org/officeDocument/2006/relationships/image" Target="../media/image1872.png"/><Relationship Id="rId71" Type="http://schemas.openxmlformats.org/officeDocument/2006/relationships/customXml" Target="../ink/ink1753.xml"/><Relationship Id="rId234" Type="http://schemas.openxmlformats.org/officeDocument/2006/relationships/image" Target="../media/image1802.png"/><Relationship Id="rId2" Type="http://schemas.openxmlformats.org/officeDocument/2006/relationships/customXml" Target="../ink/ink1718.xml"/><Relationship Id="rId29" Type="http://schemas.openxmlformats.org/officeDocument/2006/relationships/customXml" Target="../ink/ink1732.xml"/><Relationship Id="rId276" Type="http://schemas.openxmlformats.org/officeDocument/2006/relationships/image" Target="../media/image1823.png"/><Relationship Id="rId441" Type="http://schemas.openxmlformats.org/officeDocument/2006/relationships/customXml" Target="../ink/ink1936.xml"/><Relationship Id="rId483" Type="http://schemas.openxmlformats.org/officeDocument/2006/relationships/customXml" Target="../ink/ink1957.xml"/><Relationship Id="rId539" Type="http://schemas.openxmlformats.org/officeDocument/2006/relationships/customXml" Target="../ink/ink1985.xml"/><Relationship Id="rId40" Type="http://schemas.openxmlformats.org/officeDocument/2006/relationships/image" Target="../media/image1705.png"/><Relationship Id="rId136" Type="http://schemas.openxmlformats.org/officeDocument/2006/relationships/image" Target="../media/image1753.png"/><Relationship Id="rId178" Type="http://schemas.openxmlformats.org/officeDocument/2006/relationships/image" Target="../media/image1774.png"/><Relationship Id="rId301" Type="http://schemas.openxmlformats.org/officeDocument/2006/relationships/customXml" Target="../ink/ink1866.xml"/><Relationship Id="rId343" Type="http://schemas.openxmlformats.org/officeDocument/2006/relationships/customXml" Target="../ink/ink1887.xml"/><Relationship Id="rId82" Type="http://schemas.openxmlformats.org/officeDocument/2006/relationships/image" Target="../media/image1726.png"/><Relationship Id="rId203" Type="http://schemas.openxmlformats.org/officeDocument/2006/relationships/customXml" Target="../ink/ink1817.xml"/><Relationship Id="rId385" Type="http://schemas.openxmlformats.org/officeDocument/2006/relationships/customXml" Target="../ink/ink1908.xml"/><Relationship Id="rId245" Type="http://schemas.openxmlformats.org/officeDocument/2006/relationships/customXml" Target="../ink/ink1838.xml"/><Relationship Id="rId287" Type="http://schemas.openxmlformats.org/officeDocument/2006/relationships/customXml" Target="../ink/ink1859.xml"/><Relationship Id="rId410" Type="http://schemas.openxmlformats.org/officeDocument/2006/relationships/image" Target="../media/image1890.png"/><Relationship Id="rId452" Type="http://schemas.openxmlformats.org/officeDocument/2006/relationships/image" Target="../media/image1911.png"/><Relationship Id="rId494" Type="http://schemas.openxmlformats.org/officeDocument/2006/relationships/image" Target="../media/image1932.png"/><Relationship Id="rId508" Type="http://schemas.openxmlformats.org/officeDocument/2006/relationships/image" Target="../media/image1939.png"/><Relationship Id="rId105" Type="http://schemas.openxmlformats.org/officeDocument/2006/relationships/customXml" Target="../ink/ink1768.xml"/><Relationship Id="rId147" Type="http://schemas.openxmlformats.org/officeDocument/2006/relationships/customXml" Target="../ink/ink1789.xml"/><Relationship Id="rId312" Type="http://schemas.openxmlformats.org/officeDocument/2006/relationships/image" Target="../media/image1841.png"/><Relationship Id="rId354" Type="http://schemas.openxmlformats.org/officeDocument/2006/relationships/image" Target="../media/image1862.png"/><Relationship Id="rId51" Type="http://schemas.openxmlformats.org/officeDocument/2006/relationships/customXml" Target="../ink/ink1743.xml"/><Relationship Id="rId93" Type="http://schemas.openxmlformats.org/officeDocument/2006/relationships/customXml" Target="../ink/ink1762.xml"/><Relationship Id="rId189" Type="http://schemas.openxmlformats.org/officeDocument/2006/relationships/customXml" Target="../ink/ink1810.xml"/><Relationship Id="rId396" Type="http://schemas.openxmlformats.org/officeDocument/2006/relationships/image" Target="../media/image1883.png"/><Relationship Id="rId214" Type="http://schemas.openxmlformats.org/officeDocument/2006/relationships/image" Target="../media/image1792.png"/><Relationship Id="rId256" Type="http://schemas.openxmlformats.org/officeDocument/2006/relationships/image" Target="../media/image1813.png"/><Relationship Id="rId298" Type="http://schemas.openxmlformats.org/officeDocument/2006/relationships/image" Target="../media/image1834.png"/><Relationship Id="rId421" Type="http://schemas.openxmlformats.org/officeDocument/2006/relationships/customXml" Target="../ink/ink1926.xml"/><Relationship Id="rId463" Type="http://schemas.openxmlformats.org/officeDocument/2006/relationships/customXml" Target="../ink/ink1947.xml"/><Relationship Id="rId519" Type="http://schemas.openxmlformats.org/officeDocument/2006/relationships/customXml" Target="../ink/ink1975.xml"/><Relationship Id="rId116" Type="http://schemas.openxmlformats.org/officeDocument/2006/relationships/image" Target="../media/image1743.png"/><Relationship Id="rId158" Type="http://schemas.openxmlformats.org/officeDocument/2006/relationships/image" Target="../media/image1764.png"/><Relationship Id="rId323" Type="http://schemas.openxmlformats.org/officeDocument/2006/relationships/customXml" Target="../ink/ink1877.xml"/><Relationship Id="rId530" Type="http://schemas.openxmlformats.org/officeDocument/2006/relationships/image" Target="../media/image7.png"/><Relationship Id="rId20" Type="http://schemas.openxmlformats.org/officeDocument/2006/relationships/image" Target="../media/image1695.png"/><Relationship Id="rId62" Type="http://schemas.openxmlformats.org/officeDocument/2006/relationships/image" Target="../media/image1716.png"/><Relationship Id="rId365" Type="http://schemas.openxmlformats.org/officeDocument/2006/relationships/customXml" Target="../ink/ink1898.xml"/><Relationship Id="rId225" Type="http://schemas.openxmlformats.org/officeDocument/2006/relationships/customXml" Target="../ink/ink1828.xml"/><Relationship Id="rId267" Type="http://schemas.openxmlformats.org/officeDocument/2006/relationships/customXml" Target="../ink/ink1849.xml"/><Relationship Id="rId432" Type="http://schemas.openxmlformats.org/officeDocument/2006/relationships/image" Target="../media/image1901.png"/><Relationship Id="rId474" Type="http://schemas.openxmlformats.org/officeDocument/2006/relationships/image" Target="../media/image1922.png"/><Relationship Id="rId127" Type="http://schemas.openxmlformats.org/officeDocument/2006/relationships/customXml" Target="../ink/ink1779.xml"/><Relationship Id="rId31" Type="http://schemas.openxmlformats.org/officeDocument/2006/relationships/customXml" Target="../ink/ink1733.xml"/><Relationship Id="rId73" Type="http://schemas.openxmlformats.org/officeDocument/2006/relationships/customXml" Target="../ink/ink1754.xml"/><Relationship Id="rId169" Type="http://schemas.openxmlformats.org/officeDocument/2006/relationships/customXml" Target="../ink/ink1800.xml"/><Relationship Id="rId334" Type="http://schemas.openxmlformats.org/officeDocument/2006/relationships/image" Target="../media/image1852.png"/><Relationship Id="rId376" Type="http://schemas.openxmlformats.org/officeDocument/2006/relationships/image" Target="../media/image1873.png"/><Relationship Id="rId541" Type="http://schemas.openxmlformats.org/officeDocument/2006/relationships/customXml" Target="../ink/ink1986.xml"/><Relationship Id="rId4" Type="http://schemas.openxmlformats.org/officeDocument/2006/relationships/customXml" Target="../ink/ink1719.xml"/><Relationship Id="rId180" Type="http://schemas.openxmlformats.org/officeDocument/2006/relationships/image" Target="../media/image1775.png"/><Relationship Id="rId236" Type="http://schemas.openxmlformats.org/officeDocument/2006/relationships/image" Target="../media/image1803.png"/><Relationship Id="rId278" Type="http://schemas.openxmlformats.org/officeDocument/2006/relationships/image" Target="../media/image1824.png"/><Relationship Id="rId401" Type="http://schemas.openxmlformats.org/officeDocument/2006/relationships/customXml" Target="../ink/ink1916.xml"/><Relationship Id="rId443" Type="http://schemas.openxmlformats.org/officeDocument/2006/relationships/customXml" Target="../ink/ink1937.xml"/><Relationship Id="rId303" Type="http://schemas.openxmlformats.org/officeDocument/2006/relationships/customXml" Target="../ink/ink1867.xml"/><Relationship Id="rId485" Type="http://schemas.openxmlformats.org/officeDocument/2006/relationships/customXml" Target="../ink/ink1958.xml"/><Relationship Id="rId42" Type="http://schemas.openxmlformats.org/officeDocument/2006/relationships/image" Target="../media/image1706.png"/><Relationship Id="rId84" Type="http://schemas.openxmlformats.org/officeDocument/2006/relationships/image" Target="../media/image1727.png"/><Relationship Id="rId138" Type="http://schemas.openxmlformats.org/officeDocument/2006/relationships/image" Target="../media/image1754.png"/><Relationship Id="rId345" Type="http://schemas.openxmlformats.org/officeDocument/2006/relationships/customXml" Target="../ink/ink1888.xml"/><Relationship Id="rId387" Type="http://schemas.openxmlformats.org/officeDocument/2006/relationships/customXml" Target="../ink/ink1909.xml"/><Relationship Id="rId510" Type="http://schemas.openxmlformats.org/officeDocument/2006/relationships/image" Target="../media/image1940.png"/><Relationship Id="rId191" Type="http://schemas.openxmlformats.org/officeDocument/2006/relationships/customXml" Target="../ink/ink1811.xml"/><Relationship Id="rId205" Type="http://schemas.openxmlformats.org/officeDocument/2006/relationships/customXml" Target="../ink/ink1818.xml"/><Relationship Id="rId247" Type="http://schemas.openxmlformats.org/officeDocument/2006/relationships/customXml" Target="../ink/ink1839.xml"/><Relationship Id="rId412" Type="http://schemas.openxmlformats.org/officeDocument/2006/relationships/image" Target="../media/image1891.png"/><Relationship Id="rId107" Type="http://schemas.openxmlformats.org/officeDocument/2006/relationships/customXml" Target="../ink/ink1769.xml"/><Relationship Id="rId289" Type="http://schemas.openxmlformats.org/officeDocument/2006/relationships/customXml" Target="../ink/ink1860.xml"/><Relationship Id="rId454" Type="http://schemas.openxmlformats.org/officeDocument/2006/relationships/image" Target="../media/image1912.png"/><Relationship Id="rId496" Type="http://schemas.openxmlformats.org/officeDocument/2006/relationships/image" Target="../media/image1933.png"/><Relationship Id="rId11" Type="http://schemas.openxmlformats.org/officeDocument/2006/relationships/image" Target="../media/image1691.png"/><Relationship Id="rId53" Type="http://schemas.openxmlformats.org/officeDocument/2006/relationships/customXml" Target="../ink/ink1744.xml"/><Relationship Id="rId149" Type="http://schemas.openxmlformats.org/officeDocument/2006/relationships/customXml" Target="../ink/ink1790.xml"/><Relationship Id="rId314" Type="http://schemas.openxmlformats.org/officeDocument/2006/relationships/image" Target="../media/image1842.png"/><Relationship Id="rId356" Type="http://schemas.openxmlformats.org/officeDocument/2006/relationships/image" Target="../media/image1863.png"/><Relationship Id="rId398" Type="http://schemas.openxmlformats.org/officeDocument/2006/relationships/image" Target="../media/image1884.png"/><Relationship Id="rId521" Type="http://schemas.openxmlformats.org/officeDocument/2006/relationships/customXml" Target="../ink/ink1976.xml"/><Relationship Id="rId95" Type="http://schemas.openxmlformats.org/officeDocument/2006/relationships/customXml" Target="../ink/ink1763.xml"/><Relationship Id="rId160" Type="http://schemas.openxmlformats.org/officeDocument/2006/relationships/image" Target="../media/image1765.png"/><Relationship Id="rId216" Type="http://schemas.openxmlformats.org/officeDocument/2006/relationships/image" Target="../media/image1793.png"/><Relationship Id="rId423" Type="http://schemas.openxmlformats.org/officeDocument/2006/relationships/customXml" Target="../ink/ink1927.xml"/><Relationship Id="rId258" Type="http://schemas.openxmlformats.org/officeDocument/2006/relationships/image" Target="../media/image1814.png"/><Relationship Id="rId465" Type="http://schemas.openxmlformats.org/officeDocument/2006/relationships/customXml" Target="../ink/ink1948.xml"/><Relationship Id="rId22" Type="http://schemas.openxmlformats.org/officeDocument/2006/relationships/image" Target="../media/image1696.png"/><Relationship Id="rId64" Type="http://schemas.openxmlformats.org/officeDocument/2006/relationships/image" Target="../media/image1717.png"/><Relationship Id="rId118" Type="http://schemas.openxmlformats.org/officeDocument/2006/relationships/image" Target="../media/image1744.png"/><Relationship Id="rId325" Type="http://schemas.openxmlformats.org/officeDocument/2006/relationships/customXml" Target="../ink/ink1878.xml"/><Relationship Id="rId367" Type="http://schemas.openxmlformats.org/officeDocument/2006/relationships/customXml" Target="../ink/ink1899.xml"/><Relationship Id="rId532" Type="http://schemas.openxmlformats.org/officeDocument/2006/relationships/image" Target="../media/image8.png"/><Relationship Id="rId171" Type="http://schemas.openxmlformats.org/officeDocument/2006/relationships/customXml" Target="../ink/ink1801.xml"/><Relationship Id="rId227" Type="http://schemas.openxmlformats.org/officeDocument/2006/relationships/customXml" Target="../ink/ink1829.xml"/><Relationship Id="rId269" Type="http://schemas.openxmlformats.org/officeDocument/2006/relationships/customXml" Target="../ink/ink1850.xml"/><Relationship Id="rId434" Type="http://schemas.openxmlformats.org/officeDocument/2006/relationships/image" Target="../media/image1902.png"/><Relationship Id="rId476" Type="http://schemas.openxmlformats.org/officeDocument/2006/relationships/image" Target="../media/image1923.png"/><Relationship Id="rId33" Type="http://schemas.openxmlformats.org/officeDocument/2006/relationships/customXml" Target="../ink/ink1734.xml"/><Relationship Id="rId129" Type="http://schemas.openxmlformats.org/officeDocument/2006/relationships/customXml" Target="../ink/ink1780.xml"/><Relationship Id="rId280" Type="http://schemas.openxmlformats.org/officeDocument/2006/relationships/image" Target="../media/image1825.png"/><Relationship Id="rId336" Type="http://schemas.openxmlformats.org/officeDocument/2006/relationships/image" Target="../media/image1853.png"/><Relationship Id="rId501" Type="http://schemas.openxmlformats.org/officeDocument/2006/relationships/customXml" Target="../ink/ink1966.xml"/><Relationship Id="rId75" Type="http://schemas.openxmlformats.org/officeDocument/2006/relationships/customXml" Target="../ink/ink1755.xml"/><Relationship Id="rId140" Type="http://schemas.openxmlformats.org/officeDocument/2006/relationships/image" Target="../media/image1755.png"/><Relationship Id="rId182" Type="http://schemas.openxmlformats.org/officeDocument/2006/relationships/image" Target="../media/image1776.png"/><Relationship Id="rId378" Type="http://schemas.openxmlformats.org/officeDocument/2006/relationships/image" Target="../media/image1874.png"/><Relationship Id="rId403" Type="http://schemas.openxmlformats.org/officeDocument/2006/relationships/customXml" Target="../ink/ink1917.xml"/><Relationship Id="rId6" Type="http://schemas.openxmlformats.org/officeDocument/2006/relationships/customXml" Target="../ink/ink1720.xml"/><Relationship Id="rId238" Type="http://schemas.openxmlformats.org/officeDocument/2006/relationships/image" Target="../media/image1804.png"/><Relationship Id="rId445" Type="http://schemas.openxmlformats.org/officeDocument/2006/relationships/customXml" Target="../ink/ink1938.xml"/><Relationship Id="rId487" Type="http://schemas.openxmlformats.org/officeDocument/2006/relationships/customXml" Target="../ink/ink1959.xml"/><Relationship Id="rId291" Type="http://schemas.openxmlformats.org/officeDocument/2006/relationships/customXml" Target="../ink/ink1861.xml"/><Relationship Id="rId305" Type="http://schemas.openxmlformats.org/officeDocument/2006/relationships/customXml" Target="../ink/ink1868.xml"/><Relationship Id="rId347" Type="http://schemas.openxmlformats.org/officeDocument/2006/relationships/customXml" Target="../ink/ink1889.xml"/><Relationship Id="rId512" Type="http://schemas.openxmlformats.org/officeDocument/2006/relationships/image" Target="../media/image1729.png"/><Relationship Id="rId44" Type="http://schemas.openxmlformats.org/officeDocument/2006/relationships/image" Target="../media/image1707.png"/><Relationship Id="rId86" Type="http://schemas.openxmlformats.org/officeDocument/2006/relationships/image" Target="../media/image1728.png"/><Relationship Id="rId151" Type="http://schemas.openxmlformats.org/officeDocument/2006/relationships/customXml" Target="../ink/ink1791.xml"/><Relationship Id="rId389" Type="http://schemas.openxmlformats.org/officeDocument/2006/relationships/customXml" Target="../ink/ink1910.xml"/><Relationship Id="rId193" Type="http://schemas.openxmlformats.org/officeDocument/2006/relationships/customXml" Target="../ink/ink1812.xml"/><Relationship Id="rId207" Type="http://schemas.openxmlformats.org/officeDocument/2006/relationships/customXml" Target="../ink/ink1819.xml"/><Relationship Id="rId249" Type="http://schemas.openxmlformats.org/officeDocument/2006/relationships/customXml" Target="../ink/ink1840.xml"/><Relationship Id="rId414" Type="http://schemas.openxmlformats.org/officeDocument/2006/relationships/image" Target="../media/image1892.png"/><Relationship Id="rId456" Type="http://schemas.openxmlformats.org/officeDocument/2006/relationships/image" Target="../media/image1913.png"/><Relationship Id="rId498" Type="http://schemas.openxmlformats.org/officeDocument/2006/relationships/image" Target="../media/image1934.png"/><Relationship Id="rId13" Type="http://schemas.openxmlformats.org/officeDocument/2006/relationships/customXml" Target="../ink/ink1724.xml"/><Relationship Id="rId109" Type="http://schemas.openxmlformats.org/officeDocument/2006/relationships/customXml" Target="../ink/ink1770.xml"/><Relationship Id="rId260" Type="http://schemas.openxmlformats.org/officeDocument/2006/relationships/image" Target="../media/image1815.png"/><Relationship Id="rId316" Type="http://schemas.openxmlformats.org/officeDocument/2006/relationships/image" Target="../media/image1843.png"/><Relationship Id="rId523" Type="http://schemas.openxmlformats.org/officeDocument/2006/relationships/customXml" Target="../ink/ink1977.xml"/><Relationship Id="rId55" Type="http://schemas.openxmlformats.org/officeDocument/2006/relationships/customXml" Target="../ink/ink1745.xml"/><Relationship Id="rId97" Type="http://schemas.openxmlformats.org/officeDocument/2006/relationships/customXml" Target="../ink/ink1764.xml"/><Relationship Id="rId120" Type="http://schemas.openxmlformats.org/officeDocument/2006/relationships/image" Target="../media/image1745.png"/><Relationship Id="rId358" Type="http://schemas.openxmlformats.org/officeDocument/2006/relationships/image" Target="../media/image1864.png"/><Relationship Id="rId162" Type="http://schemas.openxmlformats.org/officeDocument/2006/relationships/image" Target="../media/image1766.png"/><Relationship Id="rId218" Type="http://schemas.openxmlformats.org/officeDocument/2006/relationships/image" Target="../media/image1794.png"/><Relationship Id="rId425" Type="http://schemas.openxmlformats.org/officeDocument/2006/relationships/customXml" Target="../ink/ink1928.xml"/><Relationship Id="rId467" Type="http://schemas.openxmlformats.org/officeDocument/2006/relationships/customXml" Target="../ink/ink1949.xml"/><Relationship Id="rId271" Type="http://schemas.openxmlformats.org/officeDocument/2006/relationships/customXml" Target="../ink/ink1851.xml"/><Relationship Id="rId24" Type="http://schemas.openxmlformats.org/officeDocument/2006/relationships/image" Target="../media/image1697.png"/><Relationship Id="rId66" Type="http://schemas.openxmlformats.org/officeDocument/2006/relationships/image" Target="../media/image1718.png"/><Relationship Id="rId131" Type="http://schemas.openxmlformats.org/officeDocument/2006/relationships/customXml" Target="../ink/ink1781.xml"/><Relationship Id="rId327" Type="http://schemas.openxmlformats.org/officeDocument/2006/relationships/customXml" Target="../ink/ink1879.xml"/><Relationship Id="rId369" Type="http://schemas.openxmlformats.org/officeDocument/2006/relationships/customXml" Target="../ink/ink1900.xml"/><Relationship Id="rId534" Type="http://schemas.openxmlformats.org/officeDocument/2006/relationships/image" Target="../media/image9.png"/><Relationship Id="rId173" Type="http://schemas.openxmlformats.org/officeDocument/2006/relationships/customXml" Target="../ink/ink1802.xml"/><Relationship Id="rId229" Type="http://schemas.openxmlformats.org/officeDocument/2006/relationships/customXml" Target="../ink/ink1830.xml"/><Relationship Id="rId380" Type="http://schemas.openxmlformats.org/officeDocument/2006/relationships/image" Target="../media/image1875.png"/><Relationship Id="rId436" Type="http://schemas.openxmlformats.org/officeDocument/2006/relationships/image" Target="../media/image1903.png"/><Relationship Id="rId240" Type="http://schemas.openxmlformats.org/officeDocument/2006/relationships/image" Target="../media/image1805.png"/><Relationship Id="rId478" Type="http://schemas.openxmlformats.org/officeDocument/2006/relationships/image" Target="../media/image1924.png"/><Relationship Id="rId35" Type="http://schemas.openxmlformats.org/officeDocument/2006/relationships/customXml" Target="../ink/ink1735.xml"/><Relationship Id="rId77" Type="http://schemas.openxmlformats.org/officeDocument/2006/relationships/customXml" Target="../ink/ink1756.xml"/><Relationship Id="rId100" Type="http://schemas.openxmlformats.org/officeDocument/2006/relationships/image" Target="../media/image1735.png"/><Relationship Id="rId282" Type="http://schemas.openxmlformats.org/officeDocument/2006/relationships/image" Target="../media/image1826.png"/><Relationship Id="rId338" Type="http://schemas.openxmlformats.org/officeDocument/2006/relationships/image" Target="../media/image1854.png"/><Relationship Id="rId503" Type="http://schemas.openxmlformats.org/officeDocument/2006/relationships/customXml" Target="../ink/ink1967.xml"/><Relationship Id="rId8" Type="http://schemas.openxmlformats.org/officeDocument/2006/relationships/customXml" Target="../ink/ink1721.xml"/><Relationship Id="rId142" Type="http://schemas.openxmlformats.org/officeDocument/2006/relationships/image" Target="../media/image1756.png"/><Relationship Id="rId184" Type="http://schemas.openxmlformats.org/officeDocument/2006/relationships/image" Target="../media/image1777.png"/><Relationship Id="rId391" Type="http://schemas.openxmlformats.org/officeDocument/2006/relationships/customXml" Target="../ink/ink1911.xml"/><Relationship Id="rId405" Type="http://schemas.openxmlformats.org/officeDocument/2006/relationships/customXml" Target="../ink/ink1918.xml"/><Relationship Id="rId447" Type="http://schemas.openxmlformats.org/officeDocument/2006/relationships/customXml" Target="../ink/ink1939.xml"/><Relationship Id="rId251" Type="http://schemas.openxmlformats.org/officeDocument/2006/relationships/customXml" Target="../ink/ink1841.xml"/><Relationship Id="rId489" Type="http://schemas.openxmlformats.org/officeDocument/2006/relationships/customXml" Target="../ink/ink1960.xml"/><Relationship Id="rId46" Type="http://schemas.openxmlformats.org/officeDocument/2006/relationships/image" Target="../media/image1708.png"/><Relationship Id="rId293" Type="http://schemas.openxmlformats.org/officeDocument/2006/relationships/customXml" Target="../ink/ink1862.xml"/><Relationship Id="rId307" Type="http://schemas.openxmlformats.org/officeDocument/2006/relationships/customXml" Target="../ink/ink1869.xml"/><Relationship Id="rId349" Type="http://schemas.openxmlformats.org/officeDocument/2006/relationships/customXml" Target="../ink/ink1890.xml"/><Relationship Id="rId514" Type="http://schemas.openxmlformats.org/officeDocument/2006/relationships/image" Target="../media/image1730.png"/><Relationship Id="rId111" Type="http://schemas.openxmlformats.org/officeDocument/2006/relationships/customXml" Target="../ink/ink1771.xml"/><Relationship Id="rId153" Type="http://schemas.openxmlformats.org/officeDocument/2006/relationships/customXml" Target="../ink/ink1792.xml"/><Relationship Id="rId195" Type="http://schemas.openxmlformats.org/officeDocument/2006/relationships/customXml" Target="../ink/ink1813.xml"/><Relationship Id="rId209" Type="http://schemas.openxmlformats.org/officeDocument/2006/relationships/customXml" Target="../ink/ink1820.xml"/><Relationship Id="rId360" Type="http://schemas.openxmlformats.org/officeDocument/2006/relationships/image" Target="../media/image1865.png"/><Relationship Id="rId416" Type="http://schemas.openxmlformats.org/officeDocument/2006/relationships/image" Target="../media/image1893.png"/><Relationship Id="rId220" Type="http://schemas.openxmlformats.org/officeDocument/2006/relationships/image" Target="../media/image1795.png"/><Relationship Id="rId458" Type="http://schemas.openxmlformats.org/officeDocument/2006/relationships/image" Target="../media/image1914.png"/><Relationship Id="rId15" Type="http://schemas.openxmlformats.org/officeDocument/2006/relationships/customXml" Target="../ink/ink1725.xml"/><Relationship Id="rId57" Type="http://schemas.openxmlformats.org/officeDocument/2006/relationships/customXml" Target="../ink/ink1746.xml"/><Relationship Id="rId262" Type="http://schemas.openxmlformats.org/officeDocument/2006/relationships/image" Target="../media/image1816.png"/><Relationship Id="rId318" Type="http://schemas.openxmlformats.org/officeDocument/2006/relationships/image" Target="../media/image1844.png"/><Relationship Id="rId525" Type="http://schemas.openxmlformats.org/officeDocument/2006/relationships/customXml" Target="../ink/ink1978.xml"/><Relationship Id="rId99" Type="http://schemas.openxmlformats.org/officeDocument/2006/relationships/customXml" Target="../ink/ink1765.xml"/><Relationship Id="rId122" Type="http://schemas.openxmlformats.org/officeDocument/2006/relationships/image" Target="../media/image1746.png"/><Relationship Id="rId164" Type="http://schemas.openxmlformats.org/officeDocument/2006/relationships/image" Target="../media/image1767.png"/><Relationship Id="rId371" Type="http://schemas.openxmlformats.org/officeDocument/2006/relationships/customXml" Target="../ink/ink1901.xml"/><Relationship Id="rId427" Type="http://schemas.openxmlformats.org/officeDocument/2006/relationships/customXml" Target="../ink/ink1929.xml"/><Relationship Id="rId469" Type="http://schemas.openxmlformats.org/officeDocument/2006/relationships/customXml" Target="../ink/ink1950.xml"/><Relationship Id="rId26" Type="http://schemas.openxmlformats.org/officeDocument/2006/relationships/image" Target="../media/image1698.png"/><Relationship Id="rId231" Type="http://schemas.openxmlformats.org/officeDocument/2006/relationships/customXml" Target="../ink/ink1831.xml"/><Relationship Id="rId273" Type="http://schemas.openxmlformats.org/officeDocument/2006/relationships/customXml" Target="../ink/ink1852.xml"/><Relationship Id="rId329" Type="http://schemas.openxmlformats.org/officeDocument/2006/relationships/customXml" Target="../ink/ink1880.xml"/><Relationship Id="rId480" Type="http://schemas.openxmlformats.org/officeDocument/2006/relationships/image" Target="../media/image1925.png"/><Relationship Id="rId536" Type="http://schemas.openxmlformats.org/officeDocument/2006/relationships/image" Target="../media/image10.png"/><Relationship Id="rId68" Type="http://schemas.openxmlformats.org/officeDocument/2006/relationships/image" Target="../media/image1719.png"/><Relationship Id="rId133" Type="http://schemas.openxmlformats.org/officeDocument/2006/relationships/customXml" Target="../ink/ink1782.xml"/><Relationship Id="rId175" Type="http://schemas.openxmlformats.org/officeDocument/2006/relationships/customXml" Target="../ink/ink1803.xml"/><Relationship Id="rId340" Type="http://schemas.openxmlformats.org/officeDocument/2006/relationships/image" Target="../media/image1855.png"/><Relationship Id="rId200" Type="http://schemas.openxmlformats.org/officeDocument/2006/relationships/image" Target="../media/image1785.png"/><Relationship Id="rId382" Type="http://schemas.openxmlformats.org/officeDocument/2006/relationships/image" Target="../media/image1876.png"/><Relationship Id="rId438" Type="http://schemas.openxmlformats.org/officeDocument/2006/relationships/image" Target="../media/image1904.png"/><Relationship Id="rId242" Type="http://schemas.openxmlformats.org/officeDocument/2006/relationships/image" Target="../media/image1806.png"/><Relationship Id="rId284" Type="http://schemas.openxmlformats.org/officeDocument/2006/relationships/image" Target="../media/image1827.png"/><Relationship Id="rId491" Type="http://schemas.openxmlformats.org/officeDocument/2006/relationships/customXml" Target="../ink/ink1961.xml"/><Relationship Id="rId505" Type="http://schemas.openxmlformats.org/officeDocument/2006/relationships/customXml" Target="../ink/ink1968.xml"/><Relationship Id="rId37" Type="http://schemas.openxmlformats.org/officeDocument/2006/relationships/customXml" Target="../ink/ink1736.xml"/><Relationship Id="rId79" Type="http://schemas.openxmlformats.org/officeDocument/2006/relationships/customXml" Target="../ink/ink1757.xml"/><Relationship Id="rId102" Type="http://schemas.openxmlformats.org/officeDocument/2006/relationships/image" Target="../media/image1736.png"/><Relationship Id="rId144" Type="http://schemas.openxmlformats.org/officeDocument/2006/relationships/image" Target="../media/image1757.png"/><Relationship Id="rId186" Type="http://schemas.openxmlformats.org/officeDocument/2006/relationships/image" Target="../media/image1778.png"/><Relationship Id="rId351" Type="http://schemas.openxmlformats.org/officeDocument/2006/relationships/customXml" Target="../ink/ink1891.xml"/><Relationship Id="rId393" Type="http://schemas.openxmlformats.org/officeDocument/2006/relationships/customXml" Target="../ink/ink1912.xml"/><Relationship Id="rId407" Type="http://schemas.openxmlformats.org/officeDocument/2006/relationships/customXml" Target="../ink/ink1919.xml"/><Relationship Id="rId449" Type="http://schemas.openxmlformats.org/officeDocument/2006/relationships/customXml" Target="../ink/ink1940.xml"/><Relationship Id="rId211" Type="http://schemas.openxmlformats.org/officeDocument/2006/relationships/customXml" Target="../ink/ink1821.xml"/><Relationship Id="rId253" Type="http://schemas.openxmlformats.org/officeDocument/2006/relationships/customXml" Target="../ink/ink1842.xml"/><Relationship Id="rId295" Type="http://schemas.openxmlformats.org/officeDocument/2006/relationships/customXml" Target="../ink/ink1863.xml"/><Relationship Id="rId309" Type="http://schemas.openxmlformats.org/officeDocument/2006/relationships/customXml" Target="../ink/ink1870.xml"/><Relationship Id="rId460" Type="http://schemas.openxmlformats.org/officeDocument/2006/relationships/image" Target="../media/image1915.png"/><Relationship Id="rId516" Type="http://schemas.openxmlformats.org/officeDocument/2006/relationships/image" Target="../media/image1941.png"/><Relationship Id="rId48" Type="http://schemas.openxmlformats.org/officeDocument/2006/relationships/image" Target="../media/image1709.png"/><Relationship Id="rId113" Type="http://schemas.openxmlformats.org/officeDocument/2006/relationships/customXml" Target="../ink/ink1772.xml"/><Relationship Id="rId320" Type="http://schemas.openxmlformats.org/officeDocument/2006/relationships/image" Target="../media/image1845.png"/><Relationship Id="rId155" Type="http://schemas.openxmlformats.org/officeDocument/2006/relationships/customXml" Target="../ink/ink1793.xml"/><Relationship Id="rId197" Type="http://schemas.openxmlformats.org/officeDocument/2006/relationships/customXml" Target="../ink/ink1814.xml"/><Relationship Id="rId362" Type="http://schemas.openxmlformats.org/officeDocument/2006/relationships/image" Target="../media/image1866.png"/><Relationship Id="rId418" Type="http://schemas.openxmlformats.org/officeDocument/2006/relationships/image" Target="../media/image1894.png"/><Relationship Id="rId222" Type="http://schemas.openxmlformats.org/officeDocument/2006/relationships/image" Target="../media/image1796.png"/><Relationship Id="rId264" Type="http://schemas.openxmlformats.org/officeDocument/2006/relationships/image" Target="../media/image1817.png"/><Relationship Id="rId471" Type="http://schemas.openxmlformats.org/officeDocument/2006/relationships/customXml" Target="../ink/ink1951.xml"/><Relationship Id="rId17" Type="http://schemas.openxmlformats.org/officeDocument/2006/relationships/customXml" Target="../ink/ink1726.xml"/><Relationship Id="rId59" Type="http://schemas.openxmlformats.org/officeDocument/2006/relationships/customXml" Target="../ink/ink1747.xml"/><Relationship Id="rId124" Type="http://schemas.openxmlformats.org/officeDocument/2006/relationships/image" Target="../media/image1747.png"/><Relationship Id="rId527" Type="http://schemas.openxmlformats.org/officeDocument/2006/relationships/customXml" Target="../ink/ink1979.xml"/><Relationship Id="rId70" Type="http://schemas.openxmlformats.org/officeDocument/2006/relationships/image" Target="../media/image1720.png"/><Relationship Id="rId166" Type="http://schemas.openxmlformats.org/officeDocument/2006/relationships/image" Target="../media/image1768.png"/><Relationship Id="rId331" Type="http://schemas.openxmlformats.org/officeDocument/2006/relationships/customXml" Target="../ink/ink1881.xml"/><Relationship Id="rId373" Type="http://schemas.openxmlformats.org/officeDocument/2006/relationships/customXml" Target="../ink/ink1902.xml"/><Relationship Id="rId429" Type="http://schemas.openxmlformats.org/officeDocument/2006/relationships/customXml" Target="../ink/ink193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832.xml"/><Relationship Id="rId440" Type="http://schemas.openxmlformats.org/officeDocument/2006/relationships/image" Target="../media/image1905.png"/><Relationship Id="rId28" Type="http://schemas.openxmlformats.org/officeDocument/2006/relationships/image" Target="../media/image1699.png"/><Relationship Id="rId275" Type="http://schemas.openxmlformats.org/officeDocument/2006/relationships/customXml" Target="../ink/ink1853.xml"/><Relationship Id="rId300" Type="http://schemas.openxmlformats.org/officeDocument/2006/relationships/image" Target="../media/image1835.png"/><Relationship Id="rId482" Type="http://schemas.openxmlformats.org/officeDocument/2006/relationships/image" Target="../media/image1926.png"/><Relationship Id="rId538" Type="http://schemas.openxmlformats.org/officeDocument/2006/relationships/image" Target="../media/image11.png"/><Relationship Id="rId81" Type="http://schemas.openxmlformats.org/officeDocument/2006/relationships/customXml" Target="../ink/ink1758.xml"/><Relationship Id="rId135" Type="http://schemas.openxmlformats.org/officeDocument/2006/relationships/customXml" Target="../ink/ink1783.xml"/><Relationship Id="rId177" Type="http://schemas.openxmlformats.org/officeDocument/2006/relationships/customXml" Target="../ink/ink1804.xml"/><Relationship Id="rId342" Type="http://schemas.openxmlformats.org/officeDocument/2006/relationships/image" Target="../media/image1856.png"/><Relationship Id="rId384" Type="http://schemas.openxmlformats.org/officeDocument/2006/relationships/image" Target="../media/image1877.png"/><Relationship Id="rId202" Type="http://schemas.openxmlformats.org/officeDocument/2006/relationships/image" Target="../media/image1786.png"/><Relationship Id="rId244" Type="http://schemas.openxmlformats.org/officeDocument/2006/relationships/image" Target="../media/image1807.png"/><Relationship Id="rId39" Type="http://schemas.openxmlformats.org/officeDocument/2006/relationships/customXml" Target="../ink/ink1737.xml"/><Relationship Id="rId286" Type="http://schemas.openxmlformats.org/officeDocument/2006/relationships/image" Target="../media/image1828.png"/><Relationship Id="rId451" Type="http://schemas.openxmlformats.org/officeDocument/2006/relationships/customXml" Target="../ink/ink1941.xml"/><Relationship Id="rId493" Type="http://schemas.openxmlformats.org/officeDocument/2006/relationships/customXml" Target="../ink/ink1962.xml"/><Relationship Id="rId507" Type="http://schemas.openxmlformats.org/officeDocument/2006/relationships/customXml" Target="../ink/ink1969.xml"/><Relationship Id="rId50" Type="http://schemas.openxmlformats.org/officeDocument/2006/relationships/image" Target="../media/image1710.png"/><Relationship Id="rId104" Type="http://schemas.openxmlformats.org/officeDocument/2006/relationships/image" Target="../media/image1737.png"/><Relationship Id="rId146" Type="http://schemas.openxmlformats.org/officeDocument/2006/relationships/image" Target="../media/image1758.png"/><Relationship Id="rId188" Type="http://schemas.openxmlformats.org/officeDocument/2006/relationships/image" Target="../media/image1779.png"/><Relationship Id="rId311" Type="http://schemas.openxmlformats.org/officeDocument/2006/relationships/customXml" Target="../ink/ink1871.xml"/><Relationship Id="rId353" Type="http://schemas.openxmlformats.org/officeDocument/2006/relationships/customXml" Target="../ink/ink1892.xml"/><Relationship Id="rId395" Type="http://schemas.openxmlformats.org/officeDocument/2006/relationships/customXml" Target="../ink/ink1913.xml"/><Relationship Id="rId409" Type="http://schemas.openxmlformats.org/officeDocument/2006/relationships/customXml" Target="../ink/ink1920.xml"/><Relationship Id="rId92" Type="http://schemas.openxmlformats.org/officeDocument/2006/relationships/image" Target="../media/image1731.png"/><Relationship Id="rId213" Type="http://schemas.openxmlformats.org/officeDocument/2006/relationships/customXml" Target="../ink/ink1822.xml"/><Relationship Id="rId420" Type="http://schemas.openxmlformats.org/officeDocument/2006/relationships/image" Target="../media/image1895.png"/><Relationship Id="rId255" Type="http://schemas.openxmlformats.org/officeDocument/2006/relationships/customXml" Target="../ink/ink1843.xml"/><Relationship Id="rId297" Type="http://schemas.openxmlformats.org/officeDocument/2006/relationships/customXml" Target="../ink/ink1864.xml"/><Relationship Id="rId462" Type="http://schemas.openxmlformats.org/officeDocument/2006/relationships/image" Target="../media/image1916.png"/><Relationship Id="rId518" Type="http://schemas.openxmlformats.org/officeDocument/2006/relationships/image" Target="../media/image1942.png"/><Relationship Id="rId115" Type="http://schemas.openxmlformats.org/officeDocument/2006/relationships/customXml" Target="../ink/ink1773.xml"/><Relationship Id="rId157" Type="http://schemas.openxmlformats.org/officeDocument/2006/relationships/customXml" Target="../ink/ink1794.xml"/><Relationship Id="rId322" Type="http://schemas.openxmlformats.org/officeDocument/2006/relationships/image" Target="../media/image1846.png"/><Relationship Id="rId364" Type="http://schemas.openxmlformats.org/officeDocument/2006/relationships/image" Target="../media/image1867.png"/><Relationship Id="rId61" Type="http://schemas.openxmlformats.org/officeDocument/2006/relationships/customXml" Target="../ink/ink1748.xml"/><Relationship Id="rId199" Type="http://schemas.openxmlformats.org/officeDocument/2006/relationships/customXml" Target="../ink/ink1815.xml"/><Relationship Id="rId19" Type="http://schemas.openxmlformats.org/officeDocument/2006/relationships/customXml" Target="../ink/ink1727.xml"/><Relationship Id="rId224" Type="http://schemas.openxmlformats.org/officeDocument/2006/relationships/image" Target="../media/image1797.png"/><Relationship Id="rId266" Type="http://schemas.openxmlformats.org/officeDocument/2006/relationships/image" Target="../media/image1818.png"/><Relationship Id="rId431" Type="http://schemas.openxmlformats.org/officeDocument/2006/relationships/customXml" Target="../ink/ink1931.xml"/><Relationship Id="rId473" Type="http://schemas.openxmlformats.org/officeDocument/2006/relationships/customXml" Target="../ink/ink1952.xml"/><Relationship Id="rId529" Type="http://schemas.openxmlformats.org/officeDocument/2006/relationships/customXml" Target="../ink/ink1980.xml"/><Relationship Id="rId30" Type="http://schemas.openxmlformats.org/officeDocument/2006/relationships/image" Target="../media/image1700.png"/><Relationship Id="rId126" Type="http://schemas.openxmlformats.org/officeDocument/2006/relationships/image" Target="../media/image1748.png"/><Relationship Id="rId168" Type="http://schemas.openxmlformats.org/officeDocument/2006/relationships/image" Target="../media/image1769.png"/><Relationship Id="rId333" Type="http://schemas.openxmlformats.org/officeDocument/2006/relationships/customXml" Target="../ink/ink1882.xml"/><Relationship Id="rId540" Type="http://schemas.openxmlformats.org/officeDocument/2006/relationships/image" Target="../media/image12.png"/><Relationship Id="rId72" Type="http://schemas.openxmlformats.org/officeDocument/2006/relationships/image" Target="../media/image1721.png"/><Relationship Id="rId375" Type="http://schemas.openxmlformats.org/officeDocument/2006/relationships/customXml" Target="../ink/ink1903.xml"/><Relationship Id="rId3" Type="http://schemas.openxmlformats.org/officeDocument/2006/relationships/image" Target="../media/image1687.png"/><Relationship Id="rId235" Type="http://schemas.openxmlformats.org/officeDocument/2006/relationships/customXml" Target="../ink/ink1833.xml"/><Relationship Id="rId277" Type="http://schemas.openxmlformats.org/officeDocument/2006/relationships/customXml" Target="../ink/ink1854.xml"/><Relationship Id="rId400" Type="http://schemas.openxmlformats.org/officeDocument/2006/relationships/image" Target="../media/image1885.png"/><Relationship Id="rId442" Type="http://schemas.openxmlformats.org/officeDocument/2006/relationships/image" Target="../media/image1906.png"/><Relationship Id="rId484" Type="http://schemas.openxmlformats.org/officeDocument/2006/relationships/image" Target="../media/image1927.png"/><Relationship Id="rId137" Type="http://schemas.openxmlformats.org/officeDocument/2006/relationships/customXml" Target="../ink/ink1784.xml"/><Relationship Id="rId302" Type="http://schemas.openxmlformats.org/officeDocument/2006/relationships/image" Target="../media/image1836.png"/><Relationship Id="rId344" Type="http://schemas.openxmlformats.org/officeDocument/2006/relationships/image" Target="../media/image1857.png"/><Relationship Id="rId41" Type="http://schemas.openxmlformats.org/officeDocument/2006/relationships/customXml" Target="../ink/ink1738.xml"/><Relationship Id="rId83" Type="http://schemas.openxmlformats.org/officeDocument/2006/relationships/customXml" Target="../ink/ink1759.xml"/><Relationship Id="rId179" Type="http://schemas.openxmlformats.org/officeDocument/2006/relationships/customXml" Target="../ink/ink1805.xml"/><Relationship Id="rId386" Type="http://schemas.openxmlformats.org/officeDocument/2006/relationships/image" Target="../media/image1878.png"/><Relationship Id="rId190" Type="http://schemas.openxmlformats.org/officeDocument/2006/relationships/image" Target="../media/image1780.png"/><Relationship Id="rId204" Type="http://schemas.openxmlformats.org/officeDocument/2006/relationships/image" Target="../media/image1787.png"/><Relationship Id="rId246" Type="http://schemas.openxmlformats.org/officeDocument/2006/relationships/image" Target="../media/image1808.png"/><Relationship Id="rId288" Type="http://schemas.openxmlformats.org/officeDocument/2006/relationships/image" Target="../media/image1829.png"/><Relationship Id="rId411" Type="http://schemas.openxmlformats.org/officeDocument/2006/relationships/customXml" Target="../ink/ink1921.xml"/><Relationship Id="rId453" Type="http://schemas.openxmlformats.org/officeDocument/2006/relationships/customXml" Target="../ink/ink1942.xml"/><Relationship Id="rId509" Type="http://schemas.openxmlformats.org/officeDocument/2006/relationships/customXml" Target="../ink/ink1970.xml"/><Relationship Id="rId106" Type="http://schemas.openxmlformats.org/officeDocument/2006/relationships/image" Target="../media/image1738.png"/><Relationship Id="rId313" Type="http://schemas.openxmlformats.org/officeDocument/2006/relationships/customXml" Target="../ink/ink1872.xml"/><Relationship Id="rId495" Type="http://schemas.openxmlformats.org/officeDocument/2006/relationships/customXml" Target="../ink/ink1963.xml"/><Relationship Id="rId10" Type="http://schemas.openxmlformats.org/officeDocument/2006/relationships/customXml" Target="../ink/ink1722.xml"/><Relationship Id="rId52" Type="http://schemas.openxmlformats.org/officeDocument/2006/relationships/image" Target="../media/image1711.png"/><Relationship Id="rId94" Type="http://schemas.openxmlformats.org/officeDocument/2006/relationships/image" Target="../media/image1732.png"/><Relationship Id="rId148" Type="http://schemas.openxmlformats.org/officeDocument/2006/relationships/image" Target="../media/image1759.png"/><Relationship Id="rId355" Type="http://schemas.openxmlformats.org/officeDocument/2006/relationships/customXml" Target="../ink/ink1893.xml"/><Relationship Id="rId397" Type="http://schemas.openxmlformats.org/officeDocument/2006/relationships/customXml" Target="../ink/ink1914.xml"/><Relationship Id="rId520" Type="http://schemas.openxmlformats.org/officeDocument/2006/relationships/image" Target="../media/image2.png"/><Relationship Id="rId215" Type="http://schemas.openxmlformats.org/officeDocument/2006/relationships/customXml" Target="../ink/ink1823.xml"/><Relationship Id="rId257" Type="http://schemas.openxmlformats.org/officeDocument/2006/relationships/customXml" Target="../ink/ink1844.xml"/><Relationship Id="rId422" Type="http://schemas.openxmlformats.org/officeDocument/2006/relationships/image" Target="../media/image1896.png"/><Relationship Id="rId464" Type="http://schemas.openxmlformats.org/officeDocument/2006/relationships/image" Target="../media/image1917.png"/><Relationship Id="rId299" Type="http://schemas.openxmlformats.org/officeDocument/2006/relationships/customXml" Target="../ink/ink1865.xml"/><Relationship Id="rId63" Type="http://schemas.openxmlformats.org/officeDocument/2006/relationships/customXml" Target="../ink/ink1749.xml"/><Relationship Id="rId159" Type="http://schemas.openxmlformats.org/officeDocument/2006/relationships/customXml" Target="../ink/ink1795.xml"/><Relationship Id="rId366" Type="http://schemas.openxmlformats.org/officeDocument/2006/relationships/image" Target="../media/image1868.png"/><Relationship Id="rId226" Type="http://schemas.openxmlformats.org/officeDocument/2006/relationships/image" Target="../media/image1798.png"/><Relationship Id="rId433" Type="http://schemas.openxmlformats.org/officeDocument/2006/relationships/customXml" Target="../ink/ink1932.xml"/><Relationship Id="rId74" Type="http://schemas.openxmlformats.org/officeDocument/2006/relationships/image" Target="../media/image1722.png"/><Relationship Id="rId377" Type="http://schemas.openxmlformats.org/officeDocument/2006/relationships/customXml" Target="../ink/ink1904.xml"/><Relationship Id="rId500" Type="http://schemas.openxmlformats.org/officeDocument/2006/relationships/image" Target="../media/image1935.png"/><Relationship Id="rId5" Type="http://schemas.openxmlformats.org/officeDocument/2006/relationships/image" Target="../media/image1688.png"/><Relationship Id="rId237" Type="http://schemas.openxmlformats.org/officeDocument/2006/relationships/customXml" Target="../ink/ink1834.xml"/><Relationship Id="rId444" Type="http://schemas.openxmlformats.org/officeDocument/2006/relationships/image" Target="../media/image19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A539-652F-45EE-A009-1BB5F3C31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71D11-E9EA-4184-8F3E-0E90D4693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2.2 Continued 2/08/2021</a:t>
            </a:r>
          </a:p>
        </p:txBody>
      </p:sp>
    </p:spTree>
    <p:extLst>
      <p:ext uri="{BB962C8B-B14F-4D97-AF65-F5344CB8AC3E}">
        <p14:creationId xmlns:p14="http://schemas.microsoft.com/office/powerpoint/2010/main" val="227994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6678045-BA63-4BAD-B299-E630CE0F5023}"/>
                  </a:ext>
                </a:extLst>
              </p14:cNvPr>
              <p14:cNvContentPartPr/>
              <p14:nvPr/>
            </p14:nvContentPartPr>
            <p14:xfrm>
              <a:off x="4269679" y="340198"/>
              <a:ext cx="190080" cy="210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6678045-BA63-4BAD-B299-E630CE0F50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1039" y="331198"/>
                <a:ext cx="2077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C580168-D0D9-411F-A1FA-3572AFA73C74}"/>
                  </a:ext>
                </a:extLst>
              </p14:cNvPr>
              <p14:cNvContentPartPr/>
              <p14:nvPr/>
            </p14:nvContentPartPr>
            <p14:xfrm>
              <a:off x="9947599" y="2676598"/>
              <a:ext cx="11880" cy="3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C580168-D0D9-411F-A1FA-3572AFA73C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8959" y="2667598"/>
                <a:ext cx="295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6F2FEFE-543C-4627-B8BD-7E0161478654}"/>
              </a:ext>
            </a:extLst>
          </p:cNvPr>
          <p:cNvGrpSpPr/>
          <p:nvPr/>
        </p:nvGrpSpPr>
        <p:grpSpPr>
          <a:xfrm>
            <a:off x="395719" y="-36362"/>
            <a:ext cx="11601360" cy="3482640"/>
            <a:chOff x="395719" y="-36362"/>
            <a:chExt cx="11601360" cy="34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DD884C-67BF-43FD-A908-EA384FCFCCDA}"/>
                    </a:ext>
                  </a:extLst>
                </p14:cNvPr>
                <p14:cNvContentPartPr/>
                <p14:nvPr/>
              </p14:nvContentPartPr>
              <p14:xfrm>
                <a:off x="1443679" y="107278"/>
                <a:ext cx="249480" cy="48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DD884C-67BF-43FD-A908-EA384FCFCC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4679" y="98278"/>
                  <a:ext cx="2671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50E6DD-837D-46B8-8ABD-499EB2F76418}"/>
                    </a:ext>
                  </a:extLst>
                </p14:cNvPr>
                <p14:cNvContentPartPr/>
                <p14:nvPr/>
              </p14:nvContentPartPr>
              <p14:xfrm>
                <a:off x="1669759" y="397078"/>
                <a:ext cx="142200" cy="18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50E6DD-837D-46B8-8ABD-499EB2F764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1119" y="388438"/>
                  <a:ext cx="159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E571EE-F80C-43BD-A4B4-D964F66FC155}"/>
                    </a:ext>
                  </a:extLst>
                </p14:cNvPr>
                <p14:cNvContentPartPr/>
                <p14:nvPr/>
              </p14:nvContentPartPr>
              <p14:xfrm>
                <a:off x="1854079" y="385918"/>
                <a:ext cx="201960" cy="22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E571EE-F80C-43BD-A4B4-D964F66FC1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5439" y="377278"/>
                  <a:ext cx="219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8EEE9B-DA66-4B30-8673-0BAA06D0C7CA}"/>
                    </a:ext>
                  </a:extLst>
                </p14:cNvPr>
                <p14:cNvContentPartPr/>
                <p14:nvPr/>
              </p14:nvContentPartPr>
              <p14:xfrm>
                <a:off x="2022919" y="359638"/>
                <a:ext cx="17676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8EEE9B-DA66-4B30-8673-0BAA06D0C7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4279" y="350638"/>
                  <a:ext cx="194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EBCC25-EA17-4BCC-A804-822FD35995FF}"/>
                    </a:ext>
                  </a:extLst>
                </p14:cNvPr>
                <p14:cNvContentPartPr/>
                <p14:nvPr/>
              </p14:nvContentPartPr>
              <p14:xfrm>
                <a:off x="2187799" y="403558"/>
                <a:ext cx="199800" cy="20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EBCC25-EA17-4BCC-A804-822FD35995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8799" y="394918"/>
                  <a:ext cx="217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F92FFF-B0F4-43D5-ADCA-56B8797C7151}"/>
                    </a:ext>
                  </a:extLst>
                </p14:cNvPr>
                <p14:cNvContentPartPr/>
                <p14:nvPr/>
              </p14:nvContentPartPr>
              <p14:xfrm>
                <a:off x="395719" y="845278"/>
                <a:ext cx="314640" cy="44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F92FFF-B0F4-43D5-ADCA-56B8797C71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7079" y="836278"/>
                  <a:ext cx="332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AEA81E-A4FF-4F3B-B81D-7969C2BB4B0D}"/>
                    </a:ext>
                  </a:extLst>
                </p14:cNvPr>
                <p14:cNvContentPartPr/>
                <p14:nvPr/>
              </p14:nvContentPartPr>
              <p14:xfrm>
                <a:off x="721879" y="1065598"/>
                <a:ext cx="15516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AEA81E-A4FF-4F3B-B81D-7969C2BB4B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2879" y="1056598"/>
                  <a:ext cx="172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112E36-977F-4F07-A7F8-A451A24B984F}"/>
                    </a:ext>
                  </a:extLst>
                </p14:cNvPr>
                <p14:cNvContentPartPr/>
                <p14:nvPr/>
              </p14:nvContentPartPr>
              <p14:xfrm>
                <a:off x="1099879" y="763558"/>
                <a:ext cx="268200" cy="533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112E36-977F-4F07-A7F8-A451A24B98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0879" y="754558"/>
                  <a:ext cx="285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E0AD95-7D35-4FFF-A024-95F55DB7A262}"/>
                    </a:ext>
                  </a:extLst>
                </p14:cNvPr>
                <p14:cNvContentPartPr/>
                <p14:nvPr/>
              </p14:nvContentPartPr>
              <p14:xfrm>
                <a:off x="1025359" y="976318"/>
                <a:ext cx="447120" cy="9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E0AD95-7D35-4FFF-A024-95F55DB7A2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6719" y="967318"/>
                  <a:ext cx="464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16BAD3-D56B-49D2-AC15-E1A48CAA31BA}"/>
                    </a:ext>
                  </a:extLst>
                </p14:cNvPr>
                <p14:cNvContentPartPr/>
                <p14:nvPr/>
              </p14:nvContentPartPr>
              <p14:xfrm>
                <a:off x="1776679" y="1142278"/>
                <a:ext cx="93240" cy="16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16BAD3-D56B-49D2-AC15-E1A48CAA31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7679" y="1133638"/>
                  <a:ext cx="11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1E7F05-D255-4A64-95B4-2E555210A611}"/>
                    </a:ext>
                  </a:extLst>
                </p14:cNvPr>
                <p14:cNvContentPartPr/>
                <p14:nvPr/>
              </p14:nvContentPartPr>
              <p14:xfrm>
                <a:off x="1901599" y="1066678"/>
                <a:ext cx="1800" cy="1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1E7F05-D255-4A64-95B4-2E555210A6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92599" y="1058038"/>
                  <a:ext cx="1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DA5FE6-508D-44D6-BE6E-55E3766255CE}"/>
                    </a:ext>
                  </a:extLst>
                </p14:cNvPr>
                <p14:cNvContentPartPr/>
                <p14:nvPr/>
              </p14:nvContentPartPr>
              <p14:xfrm>
                <a:off x="1980079" y="1068118"/>
                <a:ext cx="174960" cy="247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DA5FE6-508D-44D6-BE6E-55E3766255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71079" y="1059118"/>
                  <a:ext cx="192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32D811-D7E9-4C86-8FAF-7ABF3B69E4B2}"/>
                    </a:ext>
                  </a:extLst>
                </p14:cNvPr>
                <p14:cNvContentPartPr/>
                <p14:nvPr/>
              </p14:nvContentPartPr>
              <p14:xfrm>
                <a:off x="398959" y="1518838"/>
                <a:ext cx="255960" cy="497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32D811-D7E9-4C86-8FAF-7ABF3B69E4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959" y="1510198"/>
                  <a:ext cx="2736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8624D2-EA15-4257-BE5B-1484831B267F}"/>
                    </a:ext>
                  </a:extLst>
                </p14:cNvPr>
                <p14:cNvContentPartPr/>
                <p14:nvPr/>
              </p14:nvContentPartPr>
              <p14:xfrm>
                <a:off x="667519" y="1807198"/>
                <a:ext cx="156600" cy="183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8624D2-EA15-4257-BE5B-1484831B26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9" y="1798558"/>
                  <a:ext cx="174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15B353-DBE7-4289-8B27-833BC5681B95}"/>
                    </a:ext>
                  </a:extLst>
                </p14:cNvPr>
                <p14:cNvContentPartPr/>
                <p14:nvPr/>
              </p14:nvContentPartPr>
              <p14:xfrm>
                <a:off x="847519" y="1756078"/>
                <a:ext cx="197280" cy="224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15B353-DBE7-4289-8B27-833BC5681B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8519" y="1747078"/>
                  <a:ext cx="214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D7740F-A33C-45F8-BEF8-8D0D8A8197F9}"/>
                    </a:ext>
                  </a:extLst>
                </p14:cNvPr>
                <p14:cNvContentPartPr/>
                <p14:nvPr/>
              </p14:nvContentPartPr>
              <p14:xfrm>
                <a:off x="975679" y="1747078"/>
                <a:ext cx="222480" cy="261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D7740F-A33C-45F8-BEF8-8D0D8A8197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7039" y="1738078"/>
                  <a:ext cx="240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1C7994-CB56-4B10-BA7C-B5D838639625}"/>
                    </a:ext>
                  </a:extLst>
                </p14:cNvPr>
                <p14:cNvContentPartPr/>
                <p14:nvPr/>
              </p14:nvContentPartPr>
              <p14:xfrm>
                <a:off x="1185199" y="1733038"/>
                <a:ext cx="256680" cy="24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1C7994-CB56-4B10-BA7C-B5D8386396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6199" y="1724398"/>
                  <a:ext cx="274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F5C92B-1E3E-4A1C-86DD-9BF308E938D5}"/>
                    </a:ext>
                  </a:extLst>
                </p14:cNvPr>
                <p14:cNvContentPartPr/>
                <p14:nvPr/>
              </p14:nvContentPartPr>
              <p14:xfrm>
                <a:off x="1328119" y="1722958"/>
                <a:ext cx="294120" cy="26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F5C92B-1E3E-4A1C-86DD-9BF308E938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19479" y="1713958"/>
                  <a:ext cx="311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061BF8-F997-48E0-998E-F543C59CBD48}"/>
                    </a:ext>
                  </a:extLst>
                </p14:cNvPr>
                <p14:cNvContentPartPr/>
                <p14:nvPr/>
              </p14:nvContentPartPr>
              <p14:xfrm>
                <a:off x="2034079" y="1827718"/>
                <a:ext cx="122760" cy="122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061BF8-F997-48E0-998E-F543C59CBD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25439" y="1818718"/>
                  <a:ext cx="140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6ABC06C-5875-4E96-9639-BBE0B712C531}"/>
                    </a:ext>
                  </a:extLst>
                </p14:cNvPr>
                <p14:cNvContentPartPr/>
                <p14:nvPr/>
              </p14:nvContentPartPr>
              <p14:xfrm>
                <a:off x="2223439" y="1675078"/>
                <a:ext cx="36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6ABC06C-5875-4E96-9639-BBE0B712C5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14799" y="1666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5513677-BBDF-4AD7-B711-355A6B95ED5D}"/>
                    </a:ext>
                  </a:extLst>
                </p14:cNvPr>
                <p14:cNvContentPartPr/>
                <p14:nvPr/>
              </p14:nvContentPartPr>
              <p14:xfrm>
                <a:off x="2195719" y="1787758"/>
                <a:ext cx="161280" cy="145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5513677-BBDF-4AD7-B711-355A6B95ED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86719" y="1778758"/>
                  <a:ext cx="17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737B0C-B6B0-43E3-AC4F-3045AA746363}"/>
                    </a:ext>
                  </a:extLst>
                </p14:cNvPr>
                <p14:cNvContentPartPr/>
                <p14:nvPr/>
              </p14:nvContentPartPr>
              <p14:xfrm>
                <a:off x="2738959" y="406438"/>
                <a:ext cx="226800" cy="19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737B0C-B6B0-43E3-AC4F-3045AA7463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0319" y="397438"/>
                  <a:ext cx="244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2F8C59-4D1F-4E1D-83C0-705E2CE92A9F}"/>
                    </a:ext>
                  </a:extLst>
                </p14:cNvPr>
                <p14:cNvContentPartPr/>
                <p14:nvPr/>
              </p14:nvContentPartPr>
              <p14:xfrm>
                <a:off x="2904919" y="414358"/>
                <a:ext cx="267480" cy="16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2F8C59-4D1F-4E1D-83C0-705E2CE92A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5919" y="405718"/>
                  <a:ext cx="285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F95200-81C5-4512-AF55-64F08D806424}"/>
                    </a:ext>
                  </a:extLst>
                </p14:cNvPr>
                <p14:cNvContentPartPr/>
                <p14:nvPr/>
              </p14:nvContentPartPr>
              <p14:xfrm>
                <a:off x="3142879" y="464398"/>
                <a:ext cx="122400" cy="158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F95200-81C5-4512-AF55-64F08D8064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34239" y="455398"/>
                  <a:ext cx="140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E6B2AA-69F6-41FC-9F6D-6A4663F1332B}"/>
                    </a:ext>
                  </a:extLst>
                </p14:cNvPr>
                <p14:cNvContentPartPr/>
                <p14:nvPr/>
              </p14:nvContentPartPr>
              <p14:xfrm>
                <a:off x="3353839" y="437758"/>
                <a:ext cx="78120" cy="11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E6B2AA-69F6-41FC-9F6D-6A4663F133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44839" y="429118"/>
                  <a:ext cx="95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997B491-FDB5-4940-A448-5281031BC55C}"/>
                    </a:ext>
                  </a:extLst>
                </p14:cNvPr>
                <p14:cNvContentPartPr/>
                <p14:nvPr/>
              </p14:nvContentPartPr>
              <p14:xfrm>
                <a:off x="3528439" y="402838"/>
                <a:ext cx="204480" cy="13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997B491-FDB5-4940-A448-5281031BC5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9439" y="394198"/>
                  <a:ext cx="22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367FE2-8B96-4C31-A069-A2DD8C85674B}"/>
                    </a:ext>
                  </a:extLst>
                </p14:cNvPr>
                <p14:cNvContentPartPr/>
                <p14:nvPr/>
              </p14:nvContentPartPr>
              <p14:xfrm>
                <a:off x="3667039" y="403558"/>
                <a:ext cx="190080" cy="73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367FE2-8B96-4C31-A069-A2DD8C856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58039" y="394558"/>
                  <a:ext cx="20772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6793F7-1D80-43B7-B668-2A9BC4C5C6D9}"/>
                    </a:ext>
                  </a:extLst>
                </p14:cNvPr>
                <p14:cNvContentPartPr/>
                <p14:nvPr/>
              </p14:nvContentPartPr>
              <p14:xfrm>
                <a:off x="2644639" y="1123558"/>
                <a:ext cx="160920" cy="19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6793F7-1D80-43B7-B668-2A9BC4C5C6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35639" y="1114918"/>
                  <a:ext cx="178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C0BC1A-FB0C-418A-99E3-8E768FCDAE66}"/>
                    </a:ext>
                  </a:extLst>
                </p14:cNvPr>
                <p14:cNvContentPartPr/>
                <p14:nvPr/>
              </p14:nvContentPartPr>
              <p14:xfrm>
                <a:off x="3217759" y="850678"/>
                <a:ext cx="291960" cy="442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C0BC1A-FB0C-418A-99E3-8E768FCDAE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09119" y="841678"/>
                  <a:ext cx="309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4050A5-7010-4C28-9285-233C0CBA829C}"/>
                    </a:ext>
                  </a:extLst>
                </p14:cNvPr>
                <p14:cNvContentPartPr/>
                <p14:nvPr/>
              </p14:nvContentPartPr>
              <p14:xfrm>
                <a:off x="3483079" y="1117078"/>
                <a:ext cx="166680" cy="145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4050A5-7010-4C28-9285-233C0CBA82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74439" y="1108438"/>
                  <a:ext cx="184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97EB50-8663-437D-9349-0DC2643154C6}"/>
                    </a:ext>
                  </a:extLst>
                </p14:cNvPr>
                <p14:cNvContentPartPr/>
                <p14:nvPr/>
              </p14:nvContentPartPr>
              <p14:xfrm>
                <a:off x="3883759" y="824038"/>
                <a:ext cx="272520" cy="45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97EB50-8663-437D-9349-0DC2643154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74759" y="815038"/>
                  <a:ext cx="2901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A172FDF-676F-4841-B6C0-4E3806BC60FC}"/>
                    </a:ext>
                  </a:extLst>
                </p14:cNvPr>
                <p14:cNvContentPartPr/>
                <p14:nvPr/>
              </p14:nvContentPartPr>
              <p14:xfrm>
                <a:off x="3850639" y="1002958"/>
                <a:ext cx="318600" cy="80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A172FDF-676F-4841-B6C0-4E3806BC60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41639" y="994318"/>
                  <a:ext cx="336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9CB992-8A8F-4AE3-9EEF-0D6ACC0E1EFA}"/>
                    </a:ext>
                  </a:extLst>
                </p14:cNvPr>
                <p14:cNvContentPartPr/>
                <p14:nvPr/>
              </p14:nvContentPartPr>
              <p14:xfrm>
                <a:off x="5031079" y="77038"/>
                <a:ext cx="205920" cy="47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9CB992-8A8F-4AE3-9EEF-0D6ACC0E1E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2439" y="68038"/>
                  <a:ext cx="2235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FFD721-9D15-4DBC-BA96-1FE90E052DA0}"/>
                    </a:ext>
                  </a:extLst>
                </p14:cNvPr>
                <p14:cNvContentPartPr/>
                <p14:nvPr/>
              </p14:nvContentPartPr>
              <p14:xfrm>
                <a:off x="4926679" y="293398"/>
                <a:ext cx="397080" cy="74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FFD721-9D15-4DBC-BA96-1FE90E052D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7679" y="284758"/>
                  <a:ext cx="414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85000F-304B-4D8F-8C8D-64937D06BD35}"/>
                    </a:ext>
                  </a:extLst>
                </p14:cNvPr>
                <p14:cNvContentPartPr/>
                <p14:nvPr/>
              </p14:nvContentPartPr>
              <p14:xfrm>
                <a:off x="5242399" y="339838"/>
                <a:ext cx="190080" cy="17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85000F-304B-4D8F-8C8D-64937D06BD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33759" y="331198"/>
                  <a:ext cx="20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4788BE-448B-4907-B951-E82B27030A47}"/>
                    </a:ext>
                  </a:extLst>
                </p14:cNvPr>
                <p14:cNvContentPartPr/>
                <p14:nvPr/>
              </p14:nvContentPartPr>
              <p14:xfrm>
                <a:off x="5446159" y="368998"/>
                <a:ext cx="7956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4788BE-448B-4907-B951-E82B27030A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37519" y="360358"/>
                  <a:ext cx="97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0AE9ED-A43A-46AE-8B18-07ADF6DDB3A8}"/>
                    </a:ext>
                  </a:extLst>
                </p14:cNvPr>
                <p14:cNvContentPartPr/>
                <p14:nvPr/>
              </p14:nvContentPartPr>
              <p14:xfrm>
                <a:off x="5673319" y="-36362"/>
                <a:ext cx="406440" cy="595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0AE9ED-A43A-46AE-8B18-07ADF6DDB3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64679" y="-45002"/>
                  <a:ext cx="4240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A54C4F-9B79-4F2A-9E0A-E3D8F641BB2F}"/>
                    </a:ext>
                  </a:extLst>
                </p14:cNvPr>
                <p14:cNvContentPartPr/>
                <p14:nvPr/>
              </p14:nvContentPartPr>
              <p14:xfrm>
                <a:off x="5623639" y="333358"/>
                <a:ext cx="303480" cy="64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A54C4F-9B79-4F2A-9E0A-E3D8F641BB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14639" y="324358"/>
                  <a:ext cx="321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248DA4-4A2B-4FD4-9DE4-367643F35B00}"/>
                    </a:ext>
                  </a:extLst>
                </p14:cNvPr>
                <p14:cNvContentPartPr/>
                <p14:nvPr/>
              </p14:nvContentPartPr>
              <p14:xfrm>
                <a:off x="5888239" y="323278"/>
                <a:ext cx="237600" cy="18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248DA4-4A2B-4FD4-9DE4-367643F35B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79239" y="314278"/>
                  <a:ext cx="255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B74FA4-4142-48D9-B2DB-AC6528B99F15}"/>
                    </a:ext>
                  </a:extLst>
                </p14:cNvPr>
                <p14:cNvContentPartPr/>
                <p14:nvPr/>
              </p14:nvContentPartPr>
              <p14:xfrm>
                <a:off x="6151399" y="349198"/>
                <a:ext cx="272520" cy="162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B74FA4-4142-48D9-B2DB-AC6528B99F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42399" y="340558"/>
                  <a:ext cx="290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2FCA10-75AB-4D91-BE3C-870E3FF2E2BE}"/>
                    </a:ext>
                  </a:extLst>
                </p14:cNvPr>
                <p14:cNvContentPartPr/>
                <p14:nvPr/>
              </p14:nvContentPartPr>
              <p14:xfrm>
                <a:off x="6383959" y="63718"/>
                <a:ext cx="308880" cy="45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2FCA10-75AB-4D91-BE3C-870E3FF2E2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74959" y="54718"/>
                  <a:ext cx="3265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0C732A-6607-4E5E-BAE7-5AC09058D668}"/>
                    </a:ext>
                  </a:extLst>
                </p14:cNvPr>
                <p14:cNvContentPartPr/>
                <p14:nvPr/>
              </p14:nvContentPartPr>
              <p14:xfrm>
                <a:off x="6378199" y="286918"/>
                <a:ext cx="377280" cy="7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0C732A-6607-4E5E-BAE7-5AC09058D6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69199" y="277918"/>
                  <a:ext cx="394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D650EE-8ED1-4EFF-A750-A77535C460CF}"/>
                    </a:ext>
                  </a:extLst>
                </p14:cNvPr>
                <p14:cNvContentPartPr/>
                <p14:nvPr/>
              </p14:nvContentPartPr>
              <p14:xfrm>
                <a:off x="6649279" y="345598"/>
                <a:ext cx="199080" cy="156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D650EE-8ED1-4EFF-A750-A77535C460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40639" y="336958"/>
                  <a:ext cx="216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D932010-20E8-4020-88FD-B5244C7B4968}"/>
                    </a:ext>
                  </a:extLst>
                </p14:cNvPr>
                <p14:cNvContentPartPr/>
                <p14:nvPr/>
              </p14:nvContentPartPr>
              <p14:xfrm>
                <a:off x="7158319" y="116998"/>
                <a:ext cx="292320" cy="416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D932010-20E8-4020-88FD-B5244C7B49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9319" y="108358"/>
                  <a:ext cx="3099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E8B802-1A5B-433B-AC19-0448AE03FCF2}"/>
                    </a:ext>
                  </a:extLst>
                </p14:cNvPr>
                <p14:cNvContentPartPr/>
                <p14:nvPr/>
              </p14:nvContentPartPr>
              <p14:xfrm>
                <a:off x="7401679" y="358558"/>
                <a:ext cx="132480" cy="14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E8B802-1A5B-433B-AC19-0448AE03FC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92679" y="349558"/>
                  <a:ext cx="150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173FF3-BF73-4C6A-AA23-C71964BDCBE6}"/>
                    </a:ext>
                  </a:extLst>
                </p14:cNvPr>
                <p14:cNvContentPartPr/>
                <p14:nvPr/>
              </p14:nvContentPartPr>
              <p14:xfrm>
                <a:off x="7618039" y="313558"/>
                <a:ext cx="218520" cy="197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173FF3-BF73-4C6A-AA23-C71964BDCB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9039" y="304918"/>
                  <a:ext cx="236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45FD8F-0A91-4F04-AE16-8269AE832E70}"/>
                    </a:ext>
                  </a:extLst>
                </p14:cNvPr>
                <p14:cNvContentPartPr/>
                <p14:nvPr/>
              </p14:nvContentPartPr>
              <p14:xfrm>
                <a:off x="8011159" y="267118"/>
                <a:ext cx="241920" cy="21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45FD8F-0A91-4F04-AE16-8269AE832E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2519" y="258118"/>
                  <a:ext cx="259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773C42-E11C-4945-9E2E-F523E553523A}"/>
                    </a:ext>
                  </a:extLst>
                </p14:cNvPr>
                <p14:cNvContentPartPr/>
                <p14:nvPr/>
              </p14:nvContentPartPr>
              <p14:xfrm>
                <a:off x="8337319" y="112318"/>
                <a:ext cx="264240" cy="38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773C42-E11C-4945-9E2E-F523E55352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28319" y="103678"/>
                  <a:ext cx="2818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F0AE0F-4C26-4D49-84C5-BB87C8E2A9C5}"/>
                    </a:ext>
                  </a:extLst>
                </p14:cNvPr>
                <p14:cNvContentPartPr/>
                <p14:nvPr/>
              </p14:nvContentPartPr>
              <p14:xfrm>
                <a:off x="8266399" y="276478"/>
                <a:ext cx="40140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F0AE0F-4C26-4D49-84C5-BB87C8E2A9C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57759" y="267838"/>
                  <a:ext cx="419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D8A7DE8-EB98-4FC0-B49D-27D2065D1B2B}"/>
                    </a:ext>
                  </a:extLst>
                </p14:cNvPr>
                <p14:cNvContentPartPr/>
                <p14:nvPr/>
              </p14:nvContentPartPr>
              <p14:xfrm>
                <a:off x="8579599" y="281158"/>
                <a:ext cx="204840" cy="20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D8A7DE8-EB98-4FC0-B49D-27D2065D1B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70599" y="272518"/>
                  <a:ext cx="222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9E1BB3-7DF6-404D-A5B9-7F616D854554}"/>
                    </a:ext>
                  </a:extLst>
                </p14:cNvPr>
                <p14:cNvContentPartPr/>
                <p14:nvPr/>
              </p14:nvContentPartPr>
              <p14:xfrm>
                <a:off x="8773639" y="335518"/>
                <a:ext cx="162720" cy="123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9E1BB3-7DF6-404D-A5B9-7F616D8545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64999" y="326518"/>
                  <a:ext cx="18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C4734B-41C7-470A-8FFB-18D77737F648}"/>
                    </a:ext>
                  </a:extLst>
                </p14:cNvPr>
                <p14:cNvContentPartPr/>
                <p14:nvPr/>
              </p14:nvContentPartPr>
              <p14:xfrm>
                <a:off x="9014479" y="239038"/>
                <a:ext cx="135000" cy="228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C4734B-41C7-470A-8FFB-18D77737F6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05839" y="230038"/>
                  <a:ext cx="152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3965CD-69B4-4C70-BC5F-4DED7A552B3F}"/>
                    </a:ext>
                  </a:extLst>
                </p14:cNvPr>
                <p14:cNvContentPartPr/>
                <p14:nvPr/>
              </p14:nvContentPartPr>
              <p14:xfrm>
                <a:off x="8968039" y="386638"/>
                <a:ext cx="243360" cy="389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3965CD-69B4-4C70-BC5F-4DED7A552B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59399" y="377998"/>
                  <a:ext cx="261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A04803-D97C-4A3F-A9BB-354317C09045}"/>
                    </a:ext>
                  </a:extLst>
                </p14:cNvPr>
                <p14:cNvContentPartPr/>
                <p14:nvPr/>
              </p14:nvContentPartPr>
              <p14:xfrm>
                <a:off x="9272599" y="59758"/>
                <a:ext cx="231480" cy="408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A04803-D97C-4A3F-A9BB-354317C0904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63959" y="50758"/>
                  <a:ext cx="249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53867C-546B-4B28-B84D-D24DAD5A4023}"/>
                    </a:ext>
                  </a:extLst>
                </p14:cNvPr>
                <p14:cNvContentPartPr/>
                <p14:nvPr/>
              </p14:nvContentPartPr>
              <p14:xfrm>
                <a:off x="9552319" y="139318"/>
                <a:ext cx="213120" cy="412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53867C-546B-4B28-B84D-D24DAD5A40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43679" y="130678"/>
                  <a:ext cx="230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187F3A-5FFA-4CD4-AFC1-AE9B90C2B0CF}"/>
                    </a:ext>
                  </a:extLst>
                </p14:cNvPr>
                <p14:cNvContentPartPr/>
                <p14:nvPr/>
              </p14:nvContentPartPr>
              <p14:xfrm>
                <a:off x="9568159" y="278998"/>
                <a:ext cx="308880" cy="8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187F3A-5FFA-4CD4-AFC1-AE9B90C2B0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59519" y="270358"/>
                  <a:ext cx="326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C6C7B6-7DF4-4498-B2D1-DEBB2EEEB47D}"/>
                    </a:ext>
                  </a:extLst>
                </p14:cNvPr>
                <p14:cNvContentPartPr/>
                <p14:nvPr/>
              </p14:nvContentPartPr>
              <p14:xfrm>
                <a:off x="10051639" y="104398"/>
                <a:ext cx="300600" cy="49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C6C7B6-7DF4-4498-B2D1-DEBB2EEEB4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42999" y="95398"/>
                  <a:ext cx="3182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A51FCB4-7826-407C-8B20-ED18900D9B01}"/>
                    </a:ext>
                  </a:extLst>
                </p14:cNvPr>
                <p14:cNvContentPartPr/>
                <p14:nvPr/>
              </p14:nvContentPartPr>
              <p14:xfrm>
                <a:off x="9933199" y="331918"/>
                <a:ext cx="37656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A51FCB4-7826-407C-8B20-ED18900D9B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24199" y="323278"/>
                  <a:ext cx="394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BC8CA0-947B-432E-9C84-30A99ED11C0F}"/>
                    </a:ext>
                  </a:extLst>
                </p14:cNvPr>
                <p14:cNvContentPartPr/>
                <p14:nvPr/>
              </p14:nvContentPartPr>
              <p14:xfrm>
                <a:off x="10251439" y="369358"/>
                <a:ext cx="198720" cy="210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BC8CA0-947B-432E-9C84-30A99ED11C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42439" y="360718"/>
                  <a:ext cx="216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6056A3-754E-41A7-9598-D0AD6D0619A9}"/>
                    </a:ext>
                  </a:extLst>
                </p14:cNvPr>
                <p14:cNvContentPartPr/>
                <p14:nvPr/>
              </p14:nvContentPartPr>
              <p14:xfrm>
                <a:off x="10482919" y="416878"/>
                <a:ext cx="109440" cy="145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6056A3-754E-41A7-9598-D0AD6D0619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73919" y="408238"/>
                  <a:ext cx="127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734DF1B-A790-412C-9D9F-30434C1E35D6}"/>
                    </a:ext>
                  </a:extLst>
                </p14:cNvPr>
                <p14:cNvContentPartPr/>
                <p14:nvPr/>
              </p14:nvContentPartPr>
              <p14:xfrm>
                <a:off x="10706839" y="10438"/>
                <a:ext cx="402480" cy="609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734DF1B-A790-412C-9D9F-30434C1E35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97839" y="1438"/>
                  <a:ext cx="4201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DF71CA-2EE4-4A42-8D08-516AFD740C88}"/>
                    </a:ext>
                  </a:extLst>
                </p14:cNvPr>
                <p14:cNvContentPartPr/>
                <p14:nvPr/>
              </p14:nvContentPartPr>
              <p14:xfrm>
                <a:off x="10715119" y="357118"/>
                <a:ext cx="313560" cy="7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DF71CA-2EE4-4A42-8D08-516AFD740C8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06119" y="348118"/>
                  <a:ext cx="331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F68AA1-9D4D-494A-B895-6522163BF21D}"/>
                    </a:ext>
                  </a:extLst>
                </p14:cNvPr>
                <p14:cNvContentPartPr/>
                <p14:nvPr/>
              </p14:nvContentPartPr>
              <p14:xfrm>
                <a:off x="10985839" y="375478"/>
                <a:ext cx="136080" cy="153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F68AA1-9D4D-494A-B895-6522163BF2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76839" y="366838"/>
                  <a:ext cx="153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8E4EEB-E522-49E1-85BE-7FF08F529B1A}"/>
                    </a:ext>
                  </a:extLst>
                </p14:cNvPr>
                <p14:cNvContentPartPr/>
                <p14:nvPr/>
              </p14:nvContentPartPr>
              <p14:xfrm>
                <a:off x="11119399" y="413998"/>
                <a:ext cx="167400" cy="12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8E4EEB-E522-49E1-85BE-7FF08F529B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10759" y="404998"/>
                  <a:ext cx="185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8D149D-2DDD-48F2-B60E-6BFF04556D37}"/>
                    </a:ext>
                  </a:extLst>
                </p14:cNvPr>
                <p14:cNvContentPartPr/>
                <p14:nvPr/>
              </p14:nvContentPartPr>
              <p14:xfrm>
                <a:off x="11337919" y="94318"/>
                <a:ext cx="374760" cy="47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8D149D-2DDD-48F2-B60E-6BFF04556D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29279" y="85318"/>
                  <a:ext cx="3924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4F544D-A1BF-4EFA-92B4-0F7B8695077E}"/>
                    </a:ext>
                  </a:extLst>
                </p14:cNvPr>
                <p14:cNvContentPartPr/>
                <p14:nvPr/>
              </p14:nvContentPartPr>
              <p14:xfrm>
                <a:off x="11581639" y="413998"/>
                <a:ext cx="151560" cy="119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4F544D-A1BF-4EFA-92B4-0F7B869507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572999" y="404998"/>
                  <a:ext cx="169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FAB1A1-17CE-43BC-91F5-88C62ECBE786}"/>
                    </a:ext>
                  </a:extLst>
                </p14:cNvPr>
                <p14:cNvContentPartPr/>
                <p14:nvPr/>
              </p14:nvContentPartPr>
              <p14:xfrm>
                <a:off x="11873959" y="162358"/>
                <a:ext cx="123120" cy="427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FAB1A1-17CE-43BC-91F5-88C62ECBE7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864959" y="153718"/>
                  <a:ext cx="140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A5E097-7E9C-4D9B-B521-E2CB5B318A13}"/>
                    </a:ext>
                  </a:extLst>
                </p14:cNvPr>
                <p14:cNvContentPartPr/>
                <p14:nvPr/>
              </p14:nvContentPartPr>
              <p14:xfrm>
                <a:off x="4493599" y="1045798"/>
                <a:ext cx="173160" cy="183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A5E097-7E9C-4D9B-B521-E2CB5B318A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84599" y="1036798"/>
                  <a:ext cx="190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FE1A89-2C4C-4A7A-8CA2-50A77CB4774F}"/>
                    </a:ext>
                  </a:extLst>
                </p14:cNvPr>
                <p14:cNvContentPartPr/>
                <p14:nvPr/>
              </p14:nvContentPartPr>
              <p14:xfrm>
                <a:off x="4765039" y="1087558"/>
                <a:ext cx="161280" cy="158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FE1A89-2C4C-4A7A-8CA2-50A77CB477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56039" y="1078918"/>
                  <a:ext cx="178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1D45D5-8102-4E5E-B462-DE4B0A1EAF03}"/>
                    </a:ext>
                  </a:extLst>
                </p14:cNvPr>
                <p14:cNvContentPartPr/>
                <p14:nvPr/>
              </p14:nvContentPartPr>
              <p14:xfrm>
                <a:off x="5422759" y="767518"/>
                <a:ext cx="298080" cy="505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1D45D5-8102-4E5E-B462-DE4B0A1EAF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13759" y="758518"/>
                  <a:ext cx="3157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9662CE1-2450-4518-B16E-D5B619CD30B7}"/>
                    </a:ext>
                  </a:extLst>
                </p14:cNvPr>
                <p14:cNvContentPartPr/>
                <p14:nvPr/>
              </p14:nvContentPartPr>
              <p14:xfrm>
                <a:off x="5370199" y="900358"/>
                <a:ext cx="493200" cy="17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9662CE1-2450-4518-B16E-D5B619CD30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61199" y="891358"/>
                  <a:ext cx="510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BD15784-1B93-4167-A210-52B58398FCD2}"/>
                    </a:ext>
                  </a:extLst>
                </p14:cNvPr>
                <p14:cNvContentPartPr/>
                <p14:nvPr/>
              </p14:nvContentPartPr>
              <p14:xfrm>
                <a:off x="5668999" y="735118"/>
                <a:ext cx="312120" cy="479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BD15784-1B93-4167-A210-52B58398FC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60359" y="726478"/>
                  <a:ext cx="329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52D044-4090-4042-9E14-E7D5B18AB019}"/>
                    </a:ext>
                  </a:extLst>
                </p14:cNvPr>
                <p14:cNvContentPartPr/>
                <p14:nvPr/>
              </p14:nvContentPartPr>
              <p14:xfrm>
                <a:off x="5994799" y="1018438"/>
                <a:ext cx="166680" cy="164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52D044-4090-4042-9E14-E7D5B18AB0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85799" y="1009438"/>
                  <a:ext cx="184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E0FF1C-9504-4074-82FC-90FB849BDDDA}"/>
                    </a:ext>
                  </a:extLst>
                </p14:cNvPr>
                <p14:cNvContentPartPr/>
                <p14:nvPr/>
              </p14:nvContentPartPr>
              <p14:xfrm>
                <a:off x="6644599" y="907918"/>
                <a:ext cx="154080" cy="30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E0FF1C-9504-4074-82FC-90FB849BDD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35959" y="899278"/>
                  <a:ext cx="171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D4ACF4C-FE32-4291-8F20-C7FBFC458670}"/>
                    </a:ext>
                  </a:extLst>
                </p14:cNvPr>
                <p14:cNvContentPartPr/>
                <p14:nvPr/>
              </p14:nvContentPartPr>
              <p14:xfrm>
                <a:off x="6947719" y="812878"/>
                <a:ext cx="189000" cy="20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D4ACF4C-FE32-4291-8F20-C7FBFC4586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38719" y="804238"/>
                  <a:ext cx="206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F35B5E-4585-4243-A271-0860F00C69A8}"/>
                    </a:ext>
                  </a:extLst>
                </p14:cNvPr>
                <p14:cNvContentPartPr/>
                <p14:nvPr/>
              </p14:nvContentPartPr>
              <p14:xfrm>
                <a:off x="7209079" y="736558"/>
                <a:ext cx="193680" cy="28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F35B5E-4585-4243-A271-0860F00C69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0439" y="727918"/>
                  <a:ext cx="211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CA88DE3-087A-47C5-855C-0EED89FBFCB8}"/>
                    </a:ext>
                  </a:extLst>
                </p14:cNvPr>
                <p14:cNvContentPartPr/>
                <p14:nvPr/>
              </p14:nvContentPartPr>
              <p14:xfrm>
                <a:off x="7171999" y="845638"/>
                <a:ext cx="290520" cy="39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CA88DE3-087A-47C5-855C-0EED89FBFC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63359" y="836638"/>
                  <a:ext cx="30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88509F3-51EA-426E-B66E-9AE199A6E235}"/>
                    </a:ext>
                  </a:extLst>
                </p14:cNvPr>
                <p14:cNvContentPartPr/>
                <p14:nvPr/>
              </p14:nvContentPartPr>
              <p14:xfrm>
                <a:off x="7123039" y="1225078"/>
                <a:ext cx="135360" cy="174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88509F3-51EA-426E-B66E-9AE199A6E23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4039" y="1216078"/>
                  <a:ext cx="153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468948-379E-43A9-B010-8DF311F9ECF4}"/>
                    </a:ext>
                  </a:extLst>
                </p14:cNvPr>
                <p14:cNvContentPartPr/>
                <p14:nvPr/>
              </p14:nvContentPartPr>
              <p14:xfrm>
                <a:off x="7473319" y="948238"/>
                <a:ext cx="376200" cy="313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468948-379E-43A9-B010-8DF311F9EC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64679" y="939598"/>
                  <a:ext cx="393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4C6A96-1AFE-478E-A228-3DE9024B6D06}"/>
                    </a:ext>
                  </a:extLst>
                </p14:cNvPr>
                <p14:cNvContentPartPr/>
                <p14:nvPr/>
              </p14:nvContentPartPr>
              <p14:xfrm>
                <a:off x="7944199" y="849238"/>
                <a:ext cx="183240" cy="96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4C6A96-1AFE-478E-A228-3DE9024B6D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35559" y="840598"/>
                  <a:ext cx="200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0E2258-6B98-4F5B-8CC3-1C4E1EA4F7D3}"/>
                    </a:ext>
                  </a:extLst>
                </p14:cNvPr>
                <p14:cNvContentPartPr/>
                <p14:nvPr/>
              </p14:nvContentPartPr>
              <p14:xfrm>
                <a:off x="8168119" y="813238"/>
                <a:ext cx="173880" cy="137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0E2258-6B98-4F5B-8CC3-1C4E1EA4F7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59479" y="804598"/>
                  <a:ext cx="191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023559-D449-4F1A-98FE-9CBA2DA4ED3F}"/>
                    </a:ext>
                  </a:extLst>
                </p14:cNvPr>
                <p14:cNvContentPartPr/>
                <p14:nvPr/>
              </p14:nvContentPartPr>
              <p14:xfrm>
                <a:off x="8287639" y="634318"/>
                <a:ext cx="177840" cy="31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023559-D449-4F1A-98FE-9CBA2DA4ED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78639" y="625318"/>
                  <a:ext cx="195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113134-3CCB-4A01-8AA2-B897F2320014}"/>
                    </a:ext>
                  </a:extLst>
                </p14:cNvPr>
                <p14:cNvContentPartPr/>
                <p14:nvPr/>
              </p14:nvContentPartPr>
              <p14:xfrm>
                <a:off x="8032039" y="1289878"/>
                <a:ext cx="136800" cy="16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113134-3CCB-4A01-8AA2-B897F23200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23039" y="1281238"/>
                  <a:ext cx="154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3F6968A-4E35-4A39-8D6A-403EE7473534}"/>
                    </a:ext>
                  </a:extLst>
                </p14:cNvPr>
                <p14:cNvContentPartPr/>
                <p14:nvPr/>
              </p14:nvContentPartPr>
              <p14:xfrm>
                <a:off x="8440999" y="1020598"/>
                <a:ext cx="199080" cy="182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3F6968A-4E35-4A39-8D6A-403EE74735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2359" y="1011958"/>
                  <a:ext cx="216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8080CEB-1F64-4E0D-AADE-4B5588B34452}"/>
                    </a:ext>
                  </a:extLst>
                </p14:cNvPr>
                <p14:cNvContentPartPr/>
                <p14:nvPr/>
              </p14:nvContentPartPr>
              <p14:xfrm>
                <a:off x="8723239" y="1056958"/>
                <a:ext cx="151560" cy="10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080CEB-1F64-4E0D-AADE-4B5588B344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14239" y="1048318"/>
                  <a:ext cx="169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01D19F-06A5-4FCD-B8E3-DAFA9459F2D0}"/>
                    </a:ext>
                  </a:extLst>
                </p14:cNvPr>
                <p14:cNvContentPartPr/>
                <p14:nvPr/>
              </p14:nvContentPartPr>
              <p14:xfrm>
                <a:off x="8950759" y="1027798"/>
                <a:ext cx="191160" cy="140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01D19F-06A5-4FCD-B8E3-DAFA9459F2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41759" y="1019158"/>
                  <a:ext cx="208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4B2F4F6-D41F-4D3F-AC0C-B62525E89332}"/>
                    </a:ext>
                  </a:extLst>
                </p14:cNvPr>
                <p14:cNvContentPartPr/>
                <p14:nvPr/>
              </p14:nvContentPartPr>
              <p14:xfrm>
                <a:off x="9120679" y="815398"/>
                <a:ext cx="162360" cy="300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4B2F4F6-D41F-4D3F-AC0C-B62525E893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11679" y="806398"/>
                  <a:ext cx="180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ABA3B7-E3D4-4F68-8611-48C2FCA8F2BE}"/>
                    </a:ext>
                  </a:extLst>
                </p14:cNvPr>
                <p14:cNvContentPartPr/>
                <p14:nvPr/>
              </p14:nvContentPartPr>
              <p14:xfrm>
                <a:off x="9437479" y="879118"/>
                <a:ext cx="339120" cy="281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ABA3B7-E3D4-4F68-8611-48C2FCA8F2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8479" y="870478"/>
                  <a:ext cx="356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B140EC-DD5E-4120-AEDD-57B3C399D88E}"/>
                    </a:ext>
                  </a:extLst>
                </p14:cNvPr>
                <p14:cNvContentPartPr/>
                <p14:nvPr/>
              </p14:nvContentPartPr>
              <p14:xfrm>
                <a:off x="9872719" y="820078"/>
                <a:ext cx="111960" cy="136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B140EC-DD5E-4120-AEDD-57B3C399D8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63719" y="811438"/>
                  <a:ext cx="129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671939-E907-499C-8A28-4DEC9EE99984}"/>
                    </a:ext>
                  </a:extLst>
                </p14:cNvPr>
                <p14:cNvContentPartPr/>
                <p14:nvPr/>
              </p14:nvContentPartPr>
              <p14:xfrm>
                <a:off x="10095199" y="765358"/>
                <a:ext cx="180000" cy="159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671939-E907-499C-8A28-4DEC9EE999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86199" y="756358"/>
                  <a:ext cx="197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B1BF5C-00D2-441B-9C75-F8F4C37E4AA1}"/>
                    </a:ext>
                  </a:extLst>
                </p14:cNvPr>
                <p14:cNvContentPartPr/>
                <p14:nvPr/>
              </p14:nvContentPartPr>
              <p14:xfrm>
                <a:off x="10184119" y="636118"/>
                <a:ext cx="230040" cy="31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B1BF5C-00D2-441B-9C75-F8F4C37E4A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75119" y="627478"/>
                  <a:ext cx="247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881684-54F0-472B-AC8E-C7AB364FACEB}"/>
                    </a:ext>
                  </a:extLst>
                </p14:cNvPr>
                <p14:cNvContentPartPr/>
                <p14:nvPr/>
              </p14:nvContentPartPr>
              <p14:xfrm>
                <a:off x="10289599" y="1119238"/>
                <a:ext cx="212040" cy="389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881684-54F0-472B-AC8E-C7AB364FAC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80599" y="1110238"/>
                  <a:ext cx="229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94D9C6-A4B6-4530-A36E-7E4B9FE02DC2}"/>
                    </a:ext>
                  </a:extLst>
                </p14:cNvPr>
                <p14:cNvContentPartPr/>
                <p14:nvPr/>
              </p14:nvContentPartPr>
              <p14:xfrm>
                <a:off x="10429279" y="990358"/>
                <a:ext cx="267840" cy="20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94D9C6-A4B6-4530-A36E-7E4B9FE02D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20279" y="981718"/>
                  <a:ext cx="285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1CF58FC-F53D-4DD1-927A-8B2C73963BB7}"/>
                    </a:ext>
                  </a:extLst>
                </p14:cNvPr>
                <p14:cNvContentPartPr/>
                <p14:nvPr/>
              </p14:nvContentPartPr>
              <p14:xfrm>
                <a:off x="10745719" y="715318"/>
                <a:ext cx="344160" cy="428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1CF58FC-F53D-4DD1-927A-8B2C73963B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36719" y="706678"/>
                  <a:ext cx="361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151EADF-ED0E-45D2-8100-2BAD555555CA}"/>
                    </a:ext>
                  </a:extLst>
                </p14:cNvPr>
                <p14:cNvContentPartPr/>
                <p14:nvPr/>
              </p14:nvContentPartPr>
              <p14:xfrm>
                <a:off x="10868479" y="985318"/>
                <a:ext cx="149760" cy="141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151EADF-ED0E-45D2-8100-2BAD555555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59479" y="976678"/>
                  <a:ext cx="167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C60901-AA38-404E-9A8D-F8EDFE5F877D}"/>
                    </a:ext>
                  </a:extLst>
                </p14:cNvPr>
                <p14:cNvContentPartPr/>
                <p14:nvPr/>
              </p14:nvContentPartPr>
              <p14:xfrm>
                <a:off x="11112919" y="969118"/>
                <a:ext cx="110880" cy="136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C60901-AA38-404E-9A8D-F8EDFE5F87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103919" y="960478"/>
                  <a:ext cx="128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61B9A7-9423-44DC-B7B8-6CEA7C763E8D}"/>
                    </a:ext>
                  </a:extLst>
                </p14:cNvPr>
                <p14:cNvContentPartPr/>
                <p14:nvPr/>
              </p14:nvContentPartPr>
              <p14:xfrm>
                <a:off x="11238559" y="940678"/>
                <a:ext cx="212040" cy="225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61B9A7-9423-44DC-B7B8-6CEA7C763E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29919" y="931678"/>
                  <a:ext cx="229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7F66A0-106F-481F-A9B5-35ED2D282705}"/>
                    </a:ext>
                  </a:extLst>
                </p14:cNvPr>
                <p14:cNvContentPartPr/>
                <p14:nvPr/>
              </p14:nvContentPartPr>
              <p14:xfrm>
                <a:off x="2820679" y="1442878"/>
                <a:ext cx="223560" cy="481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7F66A0-106F-481F-A9B5-35ED2D2827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11679" y="1434238"/>
                  <a:ext cx="2412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A81DA8-50BB-4F1B-9F04-14488EA57E9C}"/>
                    </a:ext>
                  </a:extLst>
                </p14:cNvPr>
                <p14:cNvContentPartPr/>
                <p14:nvPr/>
              </p14:nvContentPartPr>
              <p14:xfrm>
                <a:off x="2804119" y="1645198"/>
                <a:ext cx="342360" cy="71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A81DA8-50BB-4F1B-9F04-14488EA57E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95119" y="1636558"/>
                  <a:ext cx="360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C8C18DD-C24D-45F1-AE49-851FF5F244A0}"/>
                    </a:ext>
                  </a:extLst>
                </p14:cNvPr>
                <p14:cNvContentPartPr/>
                <p14:nvPr/>
              </p14:nvContentPartPr>
              <p14:xfrm>
                <a:off x="3101479" y="1436038"/>
                <a:ext cx="266040" cy="407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C8C18DD-C24D-45F1-AE49-851FF5F244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92839" y="1427398"/>
                  <a:ext cx="283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39DCD3-008D-4D33-80D6-FD4D97FB7342}"/>
                    </a:ext>
                  </a:extLst>
                </p14:cNvPr>
                <p14:cNvContentPartPr/>
                <p14:nvPr/>
              </p14:nvContentPartPr>
              <p14:xfrm>
                <a:off x="3251959" y="1676158"/>
                <a:ext cx="201600" cy="224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39DCD3-008D-4D33-80D6-FD4D97FB73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42959" y="1667158"/>
                  <a:ext cx="219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AE2C109-07D8-434A-86A7-4BA42629865D}"/>
                    </a:ext>
                  </a:extLst>
                </p14:cNvPr>
                <p14:cNvContentPartPr/>
                <p14:nvPr/>
              </p14:nvContentPartPr>
              <p14:xfrm>
                <a:off x="3832639" y="1604158"/>
                <a:ext cx="200520" cy="19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AE2C109-07D8-434A-86A7-4BA4262986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3999" y="1595518"/>
                  <a:ext cx="218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BFFCEE2-8985-4BCC-8028-FD1A39AE3500}"/>
                    </a:ext>
                  </a:extLst>
                </p14:cNvPr>
                <p14:cNvContentPartPr/>
                <p14:nvPr/>
              </p14:nvContentPartPr>
              <p14:xfrm>
                <a:off x="3987079" y="1626838"/>
                <a:ext cx="168480" cy="155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BFFCEE2-8985-4BCC-8028-FD1A39AE350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78439" y="1617838"/>
                  <a:ext cx="186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373E680-D7CE-44D2-96DE-85EA3D132622}"/>
                    </a:ext>
                  </a:extLst>
                </p14:cNvPr>
                <p14:cNvContentPartPr/>
                <p14:nvPr/>
              </p14:nvContentPartPr>
              <p14:xfrm>
                <a:off x="4182559" y="1568518"/>
                <a:ext cx="219600" cy="24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373E680-D7CE-44D2-96DE-85EA3D1326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73559" y="1559518"/>
                  <a:ext cx="237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F7CD376-1B04-418A-823B-B4C2556D8398}"/>
                    </a:ext>
                  </a:extLst>
                </p14:cNvPr>
                <p14:cNvContentPartPr/>
                <p14:nvPr/>
              </p14:nvContentPartPr>
              <p14:xfrm>
                <a:off x="4336639" y="1560598"/>
                <a:ext cx="230040" cy="252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F7CD376-1B04-418A-823B-B4C2556D83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27639" y="1551958"/>
                  <a:ext cx="247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F329D7C-D782-4863-8DA9-C03EB0B22186}"/>
                    </a:ext>
                  </a:extLst>
                </p14:cNvPr>
                <p14:cNvContentPartPr/>
                <p14:nvPr/>
              </p14:nvContentPartPr>
              <p14:xfrm>
                <a:off x="4489999" y="1611718"/>
                <a:ext cx="240120" cy="194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F329D7C-D782-4863-8DA9-C03EB0B2218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81359" y="1602718"/>
                  <a:ext cx="257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591F458-1997-4AD3-A4AA-8B5046F57D79}"/>
                    </a:ext>
                  </a:extLst>
                </p14:cNvPr>
                <p14:cNvContentPartPr/>
                <p14:nvPr/>
              </p14:nvContentPartPr>
              <p14:xfrm>
                <a:off x="4814359" y="1623958"/>
                <a:ext cx="105840" cy="159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591F458-1997-4AD3-A4AA-8B5046F57D7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05719" y="1614958"/>
                  <a:ext cx="123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C07F3E4-8DA6-47A3-9678-49143A1002B0}"/>
                    </a:ext>
                  </a:extLst>
                </p14:cNvPr>
                <p14:cNvContentPartPr/>
                <p14:nvPr/>
              </p14:nvContentPartPr>
              <p14:xfrm>
                <a:off x="5013079" y="1363318"/>
                <a:ext cx="303840" cy="446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C07F3E4-8DA6-47A3-9678-49143A1002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04439" y="1354678"/>
                  <a:ext cx="3214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8E61AF-EEBF-4CAA-861B-47CE81C784A1}"/>
                    </a:ext>
                  </a:extLst>
                </p14:cNvPr>
                <p14:cNvContentPartPr/>
                <p14:nvPr/>
              </p14:nvContentPartPr>
              <p14:xfrm>
                <a:off x="4964119" y="1562398"/>
                <a:ext cx="344880" cy="64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8E61AF-EEBF-4CAA-861B-47CE81C784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55479" y="1553398"/>
                  <a:ext cx="362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60E637-EB23-40AF-83D4-2EE7A466F376}"/>
                    </a:ext>
                  </a:extLst>
                </p14:cNvPr>
                <p14:cNvContentPartPr/>
                <p14:nvPr/>
              </p14:nvContentPartPr>
              <p14:xfrm>
                <a:off x="5406199" y="1622518"/>
                <a:ext cx="28044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60E637-EB23-40AF-83D4-2EE7A466F3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97559" y="1613878"/>
                  <a:ext cx="298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4CFC38-7D74-42A4-9A1E-3D8FBE3A34E0}"/>
                    </a:ext>
                  </a:extLst>
                </p14:cNvPr>
                <p14:cNvContentPartPr/>
                <p14:nvPr/>
              </p14:nvContentPartPr>
              <p14:xfrm>
                <a:off x="5774479" y="1614598"/>
                <a:ext cx="223200" cy="185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4CFC38-7D74-42A4-9A1E-3D8FBE3A34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65839" y="1605958"/>
                  <a:ext cx="240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D49784-66FE-45F5-B116-E9C8A70E0B8A}"/>
                    </a:ext>
                  </a:extLst>
                </p14:cNvPr>
                <p14:cNvContentPartPr/>
                <p14:nvPr/>
              </p14:nvContentPartPr>
              <p14:xfrm>
                <a:off x="5922799" y="1630438"/>
                <a:ext cx="300960" cy="167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D49784-66FE-45F5-B116-E9C8A70E0B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13799" y="1621438"/>
                  <a:ext cx="318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F2288C-104B-44F2-A0E8-B986861A2BE5}"/>
                    </a:ext>
                  </a:extLst>
                </p14:cNvPr>
                <p14:cNvContentPartPr/>
                <p14:nvPr/>
              </p14:nvContentPartPr>
              <p14:xfrm>
                <a:off x="6164359" y="1387438"/>
                <a:ext cx="280440" cy="379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F2288C-104B-44F2-A0E8-B986861A2B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55719" y="1378798"/>
                  <a:ext cx="298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0989CC-8ED0-4056-A4A2-421F248A1C0E}"/>
                    </a:ext>
                  </a:extLst>
                </p14:cNvPr>
                <p14:cNvContentPartPr/>
                <p14:nvPr/>
              </p14:nvContentPartPr>
              <p14:xfrm>
                <a:off x="6334639" y="1580398"/>
                <a:ext cx="240120" cy="192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0989CC-8ED0-4056-A4A2-421F248A1C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25999" y="1571398"/>
                  <a:ext cx="25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615D91-77CF-4DD4-97DC-FF129C868C17}"/>
                    </a:ext>
                  </a:extLst>
                </p14:cNvPr>
                <p14:cNvContentPartPr/>
                <p14:nvPr/>
              </p14:nvContentPartPr>
              <p14:xfrm>
                <a:off x="6637759" y="1519198"/>
                <a:ext cx="297360" cy="257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615D91-77CF-4DD4-97DC-FF129C868C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28759" y="1510558"/>
                  <a:ext cx="315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36BCCE-0753-45E9-B3B2-081D18B87FE4}"/>
                    </a:ext>
                  </a:extLst>
                </p14:cNvPr>
                <p14:cNvContentPartPr/>
                <p14:nvPr/>
              </p14:nvContentPartPr>
              <p14:xfrm>
                <a:off x="6899839" y="1817278"/>
                <a:ext cx="11160" cy="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36BCCE-0753-45E9-B3B2-081D18B87FE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90839" y="1808638"/>
                  <a:ext cx="28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0B343F8-447B-4CEA-A30B-D05523423A95}"/>
                    </a:ext>
                  </a:extLst>
                </p14:cNvPr>
                <p14:cNvContentPartPr/>
                <p14:nvPr/>
              </p14:nvContentPartPr>
              <p14:xfrm>
                <a:off x="514159" y="2441158"/>
                <a:ext cx="248040" cy="353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0B343F8-447B-4CEA-A30B-D05523423A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5519" y="2432518"/>
                  <a:ext cx="265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335DE5F-D894-4C06-97EB-002FB199A393}"/>
                    </a:ext>
                  </a:extLst>
                </p14:cNvPr>
                <p14:cNvContentPartPr/>
                <p14:nvPr/>
              </p14:nvContentPartPr>
              <p14:xfrm>
                <a:off x="685159" y="2365198"/>
                <a:ext cx="321840" cy="490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335DE5F-D894-4C06-97EB-002FB199A39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6519" y="2356558"/>
                  <a:ext cx="3394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2C6010D-920D-4F0D-9C75-70D963FF6DE9}"/>
                    </a:ext>
                  </a:extLst>
                </p14:cNvPr>
                <p14:cNvContentPartPr/>
                <p14:nvPr/>
              </p14:nvContentPartPr>
              <p14:xfrm>
                <a:off x="649519" y="2621158"/>
                <a:ext cx="205560" cy="58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2C6010D-920D-4F0D-9C75-70D963FF6D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0879" y="2612158"/>
                  <a:ext cx="223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15B142B-A167-48E5-BA5D-770F423AE840}"/>
                    </a:ext>
                  </a:extLst>
                </p14:cNvPr>
                <p14:cNvContentPartPr/>
                <p14:nvPr/>
              </p14:nvContentPartPr>
              <p14:xfrm>
                <a:off x="837799" y="2598478"/>
                <a:ext cx="273960" cy="19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15B142B-A167-48E5-BA5D-770F423AE8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8799" y="2589478"/>
                  <a:ext cx="291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45C51D-3EA6-43CB-A7F5-1080411AC3DA}"/>
                    </a:ext>
                  </a:extLst>
                </p14:cNvPr>
                <p14:cNvContentPartPr/>
                <p14:nvPr/>
              </p14:nvContentPartPr>
              <p14:xfrm>
                <a:off x="1131919" y="2581558"/>
                <a:ext cx="313560" cy="179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45C51D-3EA6-43CB-A7F5-1080411AC3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2919" y="2572558"/>
                  <a:ext cx="331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2FDAD79-DB9E-42D9-91C2-4CDE85907B8B}"/>
                    </a:ext>
                  </a:extLst>
                </p14:cNvPr>
                <p14:cNvContentPartPr/>
                <p14:nvPr/>
              </p14:nvContentPartPr>
              <p14:xfrm>
                <a:off x="1717639" y="2566438"/>
                <a:ext cx="357120" cy="182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2FDAD79-DB9E-42D9-91C2-4CDE85907B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08639" y="2557438"/>
                  <a:ext cx="374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D5BC537-1BDA-4093-9F21-B5C86C6ABA4E}"/>
                    </a:ext>
                  </a:extLst>
                </p14:cNvPr>
                <p14:cNvContentPartPr/>
                <p14:nvPr/>
              </p14:nvContentPartPr>
              <p14:xfrm>
                <a:off x="2089159" y="2568598"/>
                <a:ext cx="210600" cy="160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D5BC537-1BDA-4093-9F21-B5C86C6ABA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80519" y="2559958"/>
                  <a:ext cx="228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BF19D96-CCF8-4C72-B179-7EE2ED3646B2}"/>
                    </a:ext>
                  </a:extLst>
                </p14:cNvPr>
                <p14:cNvContentPartPr/>
                <p14:nvPr/>
              </p14:nvContentPartPr>
              <p14:xfrm>
                <a:off x="2263759" y="2609278"/>
                <a:ext cx="182520" cy="113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BF19D96-CCF8-4C72-B179-7EE2ED3646B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55119" y="2600278"/>
                  <a:ext cx="200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CD93601-A405-4301-93D3-D59F4CAFCF3A}"/>
                    </a:ext>
                  </a:extLst>
                </p14:cNvPr>
                <p14:cNvContentPartPr/>
                <p14:nvPr/>
              </p14:nvContentPartPr>
              <p14:xfrm>
                <a:off x="2520079" y="2554558"/>
                <a:ext cx="71280" cy="181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CD93601-A405-4301-93D3-D59F4CAFCF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11079" y="2545918"/>
                  <a:ext cx="88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E5A8C35-3EB7-40CF-87FB-B0D270985911}"/>
                    </a:ext>
                  </a:extLst>
                </p14:cNvPr>
                <p14:cNvContentPartPr/>
                <p14:nvPr/>
              </p14:nvContentPartPr>
              <p14:xfrm>
                <a:off x="2407759" y="2498038"/>
                <a:ext cx="317520" cy="472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E5A8C35-3EB7-40CF-87FB-B0D2709859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98759" y="2489038"/>
                  <a:ext cx="3351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971D1C-BDC5-404A-81FA-A4BA4D9274C6}"/>
                    </a:ext>
                  </a:extLst>
                </p14:cNvPr>
                <p14:cNvContentPartPr/>
                <p14:nvPr/>
              </p14:nvContentPartPr>
              <p14:xfrm>
                <a:off x="3116599" y="2197438"/>
                <a:ext cx="279000" cy="511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971D1C-BDC5-404A-81FA-A4BA4D9274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07599" y="2188798"/>
                  <a:ext cx="296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600AF8F-ACBD-485B-9352-91E44AC1D225}"/>
                    </a:ext>
                  </a:extLst>
                </p14:cNvPr>
                <p14:cNvContentPartPr/>
                <p14:nvPr/>
              </p14:nvContentPartPr>
              <p14:xfrm>
                <a:off x="3091759" y="2434318"/>
                <a:ext cx="320040" cy="100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600AF8F-ACBD-485B-9352-91E44AC1D2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82759" y="2425318"/>
                  <a:ext cx="33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8D8EBF7-B8F4-4AD9-AECA-A7100A3D080C}"/>
                    </a:ext>
                  </a:extLst>
                </p14:cNvPr>
                <p14:cNvContentPartPr/>
                <p14:nvPr/>
              </p14:nvContentPartPr>
              <p14:xfrm>
                <a:off x="3404239" y="2453398"/>
                <a:ext cx="186120" cy="190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8D8EBF7-B8F4-4AD9-AECA-A7100A3D08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95239" y="2444758"/>
                  <a:ext cx="203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124EE4-5937-4BC9-B896-34BC1FE36F29}"/>
                    </a:ext>
                  </a:extLst>
                </p14:cNvPr>
                <p14:cNvContentPartPr/>
                <p14:nvPr/>
              </p14:nvContentPartPr>
              <p14:xfrm>
                <a:off x="3573799" y="2518918"/>
                <a:ext cx="82440" cy="176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124EE4-5937-4BC9-B896-34BC1FE36F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64799" y="2510278"/>
                  <a:ext cx="100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78532E-0438-4CD1-8DF0-2A477DA4EFBB}"/>
                    </a:ext>
                  </a:extLst>
                </p14:cNvPr>
                <p14:cNvContentPartPr/>
                <p14:nvPr/>
              </p14:nvContentPartPr>
              <p14:xfrm>
                <a:off x="3801319" y="2066758"/>
                <a:ext cx="389520" cy="586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78532E-0438-4CD1-8DF0-2A477DA4EF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92679" y="2057758"/>
                  <a:ext cx="4071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6FFC32-2815-4689-B73F-C1762A6CF5EE}"/>
                    </a:ext>
                  </a:extLst>
                </p14:cNvPr>
                <p14:cNvContentPartPr/>
                <p14:nvPr/>
              </p14:nvContentPartPr>
              <p14:xfrm>
                <a:off x="3801319" y="2409838"/>
                <a:ext cx="307440" cy="77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6FFC32-2815-4689-B73F-C1762A6CF5E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92319" y="2401198"/>
                  <a:ext cx="325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681C6B1-2C00-49F9-8201-DD52D4731E13}"/>
                    </a:ext>
                  </a:extLst>
                </p14:cNvPr>
                <p14:cNvContentPartPr/>
                <p14:nvPr/>
              </p14:nvContentPartPr>
              <p14:xfrm>
                <a:off x="4040359" y="2437918"/>
                <a:ext cx="165240" cy="147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681C6B1-2C00-49F9-8201-DD52D4731E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31359" y="2429278"/>
                  <a:ext cx="182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CD97964-0DEB-430E-B56E-947F74FF05B1}"/>
                    </a:ext>
                  </a:extLst>
                </p14:cNvPr>
                <p14:cNvContentPartPr/>
                <p14:nvPr/>
              </p14:nvContentPartPr>
              <p14:xfrm>
                <a:off x="4199479" y="2074318"/>
                <a:ext cx="630360" cy="568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CD97964-0DEB-430E-B56E-947F74FF05B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90839" y="2065678"/>
                  <a:ext cx="64800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4C2AD55-749E-45EA-B99E-637E2CD15D46}"/>
                    </a:ext>
                  </a:extLst>
                </p14:cNvPr>
                <p14:cNvContentPartPr/>
                <p14:nvPr/>
              </p14:nvContentPartPr>
              <p14:xfrm>
                <a:off x="4401079" y="2327038"/>
                <a:ext cx="375840" cy="71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4C2AD55-749E-45EA-B99E-637E2CD15D4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92079" y="2318038"/>
                  <a:ext cx="393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206D095-0201-488B-859D-0257ABE4DDF0}"/>
                    </a:ext>
                  </a:extLst>
                </p14:cNvPr>
                <p14:cNvContentPartPr/>
                <p14:nvPr/>
              </p14:nvContentPartPr>
              <p14:xfrm>
                <a:off x="4643719" y="2430718"/>
                <a:ext cx="239760" cy="208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206D095-0201-488B-859D-0257ABE4DD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34719" y="2421718"/>
                  <a:ext cx="257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2460CC-5846-4F62-9ED0-D49FDCD49D12}"/>
                    </a:ext>
                  </a:extLst>
                </p14:cNvPr>
                <p14:cNvContentPartPr/>
                <p14:nvPr/>
              </p14:nvContentPartPr>
              <p14:xfrm>
                <a:off x="5175439" y="2076118"/>
                <a:ext cx="396000" cy="52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2460CC-5846-4F62-9ED0-D49FDCD49D1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66439" y="2067118"/>
                  <a:ext cx="4136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D146393-6D0A-4CF6-936E-F07DAA1C2BD2}"/>
                    </a:ext>
                  </a:extLst>
                </p14:cNvPr>
                <p14:cNvContentPartPr/>
                <p14:nvPr/>
              </p14:nvContentPartPr>
              <p14:xfrm>
                <a:off x="5512039" y="2366998"/>
                <a:ext cx="212760" cy="192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D146393-6D0A-4CF6-936E-F07DAA1C2BD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03039" y="2358358"/>
                  <a:ext cx="230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90D7D2-3B36-4A59-AC95-BFA7A7F21411}"/>
                    </a:ext>
                  </a:extLst>
                </p14:cNvPr>
                <p14:cNvContentPartPr/>
                <p14:nvPr/>
              </p14:nvContentPartPr>
              <p14:xfrm>
                <a:off x="5845039" y="2043718"/>
                <a:ext cx="352440" cy="567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90D7D2-3B36-4A59-AC95-BFA7A7F214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36039" y="2035078"/>
                  <a:ext cx="3700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D924ED-7DA0-4BF6-A79F-3F2E2A4DCAB9}"/>
                    </a:ext>
                  </a:extLst>
                </p14:cNvPr>
                <p14:cNvContentPartPr/>
                <p14:nvPr/>
              </p14:nvContentPartPr>
              <p14:xfrm>
                <a:off x="5869879" y="2265838"/>
                <a:ext cx="331560" cy="54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D924ED-7DA0-4BF6-A79F-3F2E2A4DCA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60879" y="2257198"/>
                  <a:ext cx="349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F81F5FB-4742-4B14-B410-536101D3853D}"/>
                    </a:ext>
                  </a:extLst>
                </p14:cNvPr>
                <p14:cNvContentPartPr/>
                <p14:nvPr/>
              </p14:nvContentPartPr>
              <p14:xfrm>
                <a:off x="5999119" y="2329918"/>
                <a:ext cx="226800" cy="239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F81F5FB-4742-4B14-B410-536101D385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90479" y="2320918"/>
                  <a:ext cx="24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901D54D-A785-4F85-A785-5F99E7527D5D}"/>
                    </a:ext>
                  </a:extLst>
                </p14:cNvPr>
                <p14:cNvContentPartPr/>
                <p14:nvPr/>
              </p14:nvContentPartPr>
              <p14:xfrm>
                <a:off x="6529039" y="2281318"/>
                <a:ext cx="252000" cy="19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901D54D-A785-4F85-A785-5F99E7527D5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20039" y="2272318"/>
                  <a:ext cx="269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110D78F-8319-42BB-91EB-556BE14D4279}"/>
                    </a:ext>
                  </a:extLst>
                </p14:cNvPr>
                <p14:cNvContentPartPr/>
                <p14:nvPr/>
              </p14:nvContentPartPr>
              <p14:xfrm>
                <a:off x="6831079" y="2255758"/>
                <a:ext cx="211680" cy="213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110D78F-8319-42BB-91EB-556BE14D427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22439" y="2247118"/>
                  <a:ext cx="229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E5052A-EEBE-4591-B632-637AFC0419A8}"/>
                    </a:ext>
                  </a:extLst>
                </p14:cNvPr>
                <p14:cNvContentPartPr/>
                <p14:nvPr/>
              </p14:nvContentPartPr>
              <p14:xfrm>
                <a:off x="6980839" y="2292118"/>
                <a:ext cx="208440" cy="165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E5052A-EEBE-4591-B632-637AFC0419A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71839" y="2283118"/>
                  <a:ext cx="226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FA8EDC-418B-478A-9E7F-93213527AC16}"/>
                    </a:ext>
                  </a:extLst>
                </p14:cNvPr>
                <p14:cNvContentPartPr/>
                <p14:nvPr/>
              </p14:nvContentPartPr>
              <p14:xfrm>
                <a:off x="7271719" y="2345398"/>
                <a:ext cx="309600" cy="384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FA8EDC-418B-478A-9E7F-93213527AC1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62719" y="2336758"/>
                  <a:ext cx="327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452F40B-EC95-44AC-947F-5DF9FD8DCA12}"/>
                    </a:ext>
                  </a:extLst>
                </p14:cNvPr>
                <p14:cNvContentPartPr/>
                <p14:nvPr/>
              </p14:nvContentPartPr>
              <p14:xfrm>
                <a:off x="7512919" y="2232718"/>
                <a:ext cx="349560" cy="21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452F40B-EC95-44AC-947F-5DF9FD8DCA1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03919" y="2223718"/>
                  <a:ext cx="367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3579C05-19DC-4DA7-8065-32237527D51F}"/>
                    </a:ext>
                  </a:extLst>
                </p14:cNvPr>
                <p14:cNvContentPartPr/>
                <p14:nvPr/>
              </p14:nvContentPartPr>
              <p14:xfrm>
                <a:off x="7830439" y="2261878"/>
                <a:ext cx="205920" cy="177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3579C05-19DC-4DA7-8065-32237527D5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21799" y="2253238"/>
                  <a:ext cx="223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832A6FB-C469-4516-8358-58F42E7A1CD3}"/>
                    </a:ext>
                  </a:extLst>
                </p14:cNvPr>
                <p14:cNvContentPartPr/>
                <p14:nvPr/>
              </p14:nvContentPartPr>
              <p14:xfrm>
                <a:off x="8063719" y="2216518"/>
                <a:ext cx="209520" cy="244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832A6FB-C469-4516-8358-58F42E7A1CD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55079" y="2207878"/>
                  <a:ext cx="227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DEDC789-BF4F-4480-8F19-F73238DD4DBC}"/>
                    </a:ext>
                  </a:extLst>
                </p14:cNvPr>
                <p14:cNvContentPartPr/>
                <p14:nvPr/>
              </p14:nvContentPartPr>
              <p14:xfrm>
                <a:off x="8251999" y="2198158"/>
                <a:ext cx="339120" cy="26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DEDC789-BF4F-4480-8F19-F73238DD4D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42999" y="2189518"/>
                  <a:ext cx="356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00B221-C481-4B17-8C02-990F1896370B}"/>
                    </a:ext>
                  </a:extLst>
                </p14:cNvPr>
                <p14:cNvContentPartPr/>
                <p14:nvPr/>
              </p14:nvContentPartPr>
              <p14:xfrm>
                <a:off x="8580319" y="2336398"/>
                <a:ext cx="128520" cy="163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00B221-C481-4B17-8C02-990F1896370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71679" y="2327758"/>
                  <a:ext cx="146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B7AD920-67CF-492C-B815-848D19972999}"/>
                    </a:ext>
                  </a:extLst>
                </p14:cNvPr>
                <p14:cNvContentPartPr/>
                <p14:nvPr/>
              </p14:nvContentPartPr>
              <p14:xfrm>
                <a:off x="8793079" y="1989718"/>
                <a:ext cx="341280" cy="48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B7AD920-67CF-492C-B815-848D199729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84079" y="1980718"/>
                  <a:ext cx="3589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858B3A1-B0E7-44BC-8D20-82A2727DEE6B}"/>
                    </a:ext>
                  </a:extLst>
                </p14:cNvPr>
                <p14:cNvContentPartPr/>
                <p14:nvPr/>
              </p14:nvContentPartPr>
              <p14:xfrm>
                <a:off x="9197719" y="1940038"/>
                <a:ext cx="357840" cy="477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858B3A1-B0E7-44BC-8D20-82A2727DEE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89079" y="1931398"/>
                  <a:ext cx="3754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869788-49CA-4F42-BA91-A96282C2065F}"/>
                    </a:ext>
                  </a:extLst>
                </p14:cNvPr>
                <p14:cNvContentPartPr/>
                <p14:nvPr/>
              </p14:nvContentPartPr>
              <p14:xfrm>
                <a:off x="9287359" y="2271958"/>
                <a:ext cx="299880" cy="229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869788-49CA-4F42-BA91-A96282C2065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78719" y="2262958"/>
                  <a:ext cx="317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098224E-7518-45C6-B857-6E63321D7656}"/>
                    </a:ext>
                  </a:extLst>
                </p14:cNvPr>
                <p14:cNvContentPartPr/>
                <p14:nvPr/>
              </p14:nvContentPartPr>
              <p14:xfrm>
                <a:off x="9870199" y="2287438"/>
                <a:ext cx="109080" cy="134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098224E-7518-45C6-B857-6E63321D765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61559" y="2278798"/>
                  <a:ext cx="126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E6B8BBB-173C-4D19-9E7F-A722DCBAC790}"/>
                    </a:ext>
                  </a:extLst>
                </p14:cNvPr>
                <p14:cNvContentPartPr/>
                <p14:nvPr/>
              </p14:nvContentPartPr>
              <p14:xfrm>
                <a:off x="10043359" y="2222278"/>
                <a:ext cx="4680" cy="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E6B8BBB-173C-4D19-9E7F-A722DCBAC79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34719" y="2213638"/>
                  <a:ext cx="22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F560610-93FA-459F-8E33-53C51C52277A}"/>
                    </a:ext>
                  </a:extLst>
                </p14:cNvPr>
                <p14:cNvContentPartPr/>
                <p14:nvPr/>
              </p14:nvContentPartPr>
              <p14:xfrm>
                <a:off x="10022839" y="2243518"/>
                <a:ext cx="254160" cy="182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F560610-93FA-459F-8E33-53C51C52277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14199" y="2234518"/>
                  <a:ext cx="271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D7DCD95-5FE4-472F-989B-5B2155536E05}"/>
                    </a:ext>
                  </a:extLst>
                </p14:cNvPr>
                <p14:cNvContentPartPr/>
                <p14:nvPr/>
              </p14:nvContentPartPr>
              <p14:xfrm>
                <a:off x="10485079" y="2246758"/>
                <a:ext cx="201960" cy="166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D7DCD95-5FE4-472F-989B-5B2155536E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76079" y="2237758"/>
                  <a:ext cx="219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7F202D8-1156-4AE9-BF59-BE6127F2281B}"/>
                    </a:ext>
                  </a:extLst>
                </p14:cNvPr>
                <p14:cNvContentPartPr/>
                <p14:nvPr/>
              </p14:nvContentPartPr>
              <p14:xfrm>
                <a:off x="10705399" y="2316958"/>
                <a:ext cx="200160" cy="151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7F202D8-1156-4AE9-BF59-BE6127F2281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96759" y="2308318"/>
                  <a:ext cx="217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AB1731E-C1BF-404A-995D-F716D41BDF2A}"/>
                    </a:ext>
                  </a:extLst>
                </p14:cNvPr>
                <p14:cNvContentPartPr/>
                <p14:nvPr/>
              </p14:nvContentPartPr>
              <p14:xfrm>
                <a:off x="661759" y="3088438"/>
                <a:ext cx="281520" cy="357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AB1731E-C1BF-404A-995D-F716D41BDF2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3119" y="3079798"/>
                  <a:ext cx="2991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9FF7FC-71DF-49BA-B728-A85FA646AC24}"/>
                    </a:ext>
                  </a:extLst>
                </p14:cNvPr>
                <p14:cNvContentPartPr/>
                <p14:nvPr/>
              </p14:nvContentPartPr>
              <p14:xfrm>
                <a:off x="1386079" y="2915638"/>
                <a:ext cx="398520" cy="478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9FF7FC-71DF-49BA-B728-A85FA646AC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77439" y="2906998"/>
                  <a:ext cx="416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1E5ADA-A423-4891-8B16-4FF59C115DAF}"/>
                    </a:ext>
                  </a:extLst>
                </p14:cNvPr>
                <p14:cNvContentPartPr/>
                <p14:nvPr/>
              </p14:nvContentPartPr>
              <p14:xfrm>
                <a:off x="1723759" y="3153598"/>
                <a:ext cx="143640" cy="181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1E5ADA-A423-4891-8B16-4FF59C115DA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15119" y="3144598"/>
                  <a:ext cx="161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0E7D69C-B899-41E6-B70B-BFBB67DF8E24}"/>
                    </a:ext>
                  </a:extLst>
                </p14:cNvPr>
                <p14:cNvContentPartPr/>
                <p14:nvPr/>
              </p14:nvContentPartPr>
              <p14:xfrm>
                <a:off x="1955599" y="3095638"/>
                <a:ext cx="256680" cy="253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0E7D69C-B899-41E6-B70B-BFBB67DF8E2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46959" y="3086638"/>
                  <a:ext cx="274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EFEE909-6519-4EC4-B7FC-CAA0FA624E5E}"/>
                    </a:ext>
                  </a:extLst>
                </p14:cNvPr>
                <p14:cNvContentPartPr/>
                <p14:nvPr/>
              </p14:nvContentPartPr>
              <p14:xfrm>
                <a:off x="2166559" y="3115798"/>
                <a:ext cx="147960" cy="209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EFEE909-6519-4EC4-B7FC-CAA0FA624E5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157559" y="3107158"/>
                  <a:ext cx="16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E1EEE73-A1A7-410C-B7D5-C6E68AF3ADD4}"/>
                    </a:ext>
                  </a:extLst>
                </p14:cNvPr>
                <p14:cNvContentPartPr/>
                <p14:nvPr/>
              </p14:nvContentPartPr>
              <p14:xfrm>
                <a:off x="2391199" y="3072958"/>
                <a:ext cx="186480" cy="192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E1EEE73-A1A7-410C-B7D5-C6E68AF3ADD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382559" y="3063958"/>
                  <a:ext cx="204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996DD5E-895F-42FE-8DCF-EDD63326E809}"/>
                    </a:ext>
                  </a:extLst>
                </p14:cNvPr>
                <p14:cNvContentPartPr/>
                <p14:nvPr/>
              </p14:nvContentPartPr>
              <p14:xfrm>
                <a:off x="3095359" y="2731318"/>
                <a:ext cx="336600" cy="52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996DD5E-895F-42FE-8DCF-EDD63326E8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86719" y="2722318"/>
                  <a:ext cx="3542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96A66C8-B6F8-4EEB-AA82-CA1EF4EDF442}"/>
                    </a:ext>
                  </a:extLst>
                </p14:cNvPr>
                <p14:cNvContentPartPr/>
                <p14:nvPr/>
              </p14:nvContentPartPr>
              <p14:xfrm>
                <a:off x="3045679" y="3107518"/>
                <a:ext cx="272520" cy="55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96A66C8-B6F8-4EEB-AA82-CA1EF4EDF44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37039" y="3098878"/>
                  <a:ext cx="290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03CDA93-D4C6-4A9B-BF69-8997A822F0A8}"/>
                    </a:ext>
                  </a:extLst>
                </p14:cNvPr>
                <p14:cNvContentPartPr/>
                <p14:nvPr/>
              </p14:nvContentPartPr>
              <p14:xfrm>
                <a:off x="3281119" y="3129838"/>
                <a:ext cx="77040" cy="101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03CDA93-D4C6-4A9B-BF69-8997A822F0A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72119" y="3121198"/>
                  <a:ext cx="94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48308E-A007-4234-A0E7-535506DD4B07}"/>
                    </a:ext>
                  </a:extLst>
                </p14:cNvPr>
                <p14:cNvContentPartPr/>
                <p14:nvPr/>
              </p14:nvContentPartPr>
              <p14:xfrm>
                <a:off x="3410719" y="3055318"/>
                <a:ext cx="205200" cy="165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48308E-A007-4234-A0E7-535506DD4B0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01719" y="3046318"/>
                  <a:ext cx="222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B59E705-5E51-418D-A482-59A14995F34E}"/>
                    </a:ext>
                  </a:extLst>
                </p14:cNvPr>
                <p14:cNvContentPartPr/>
                <p14:nvPr/>
              </p14:nvContentPartPr>
              <p14:xfrm>
                <a:off x="3640039" y="2795758"/>
                <a:ext cx="328320" cy="433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B59E705-5E51-418D-A482-59A14995F34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31399" y="2786758"/>
                  <a:ext cx="345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CCAE814-0D37-46DA-8E7D-8165937A516E}"/>
                    </a:ext>
                  </a:extLst>
                </p14:cNvPr>
                <p14:cNvContentPartPr/>
                <p14:nvPr/>
              </p14:nvContentPartPr>
              <p14:xfrm>
                <a:off x="3817519" y="3095638"/>
                <a:ext cx="208080" cy="14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CCAE814-0D37-46DA-8E7D-8165937A516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08519" y="3086638"/>
                  <a:ext cx="225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5051E56-1B29-450A-ADD5-A9A9CEBFB0D1}"/>
                    </a:ext>
                  </a:extLst>
                </p14:cNvPr>
                <p14:cNvContentPartPr/>
                <p14:nvPr/>
              </p14:nvContentPartPr>
              <p14:xfrm>
                <a:off x="3981319" y="2908798"/>
                <a:ext cx="150840" cy="29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5051E56-1B29-450A-ADD5-A9A9CEBFB0D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72679" y="2900158"/>
                  <a:ext cx="168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D81E177-E0E2-4590-810C-5BC2639E2A1A}"/>
                    </a:ext>
                  </a:extLst>
                </p14:cNvPr>
                <p14:cNvContentPartPr/>
                <p14:nvPr/>
              </p14:nvContentPartPr>
              <p14:xfrm>
                <a:off x="4346719" y="2836078"/>
                <a:ext cx="28440" cy="77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D81E177-E0E2-4590-810C-5BC2639E2A1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38079" y="2827078"/>
                  <a:ext cx="46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255139C-F382-412C-8916-97859F0C6C63}"/>
                    </a:ext>
                  </a:extLst>
                </p14:cNvPr>
                <p14:cNvContentPartPr/>
                <p14:nvPr/>
              </p14:nvContentPartPr>
              <p14:xfrm>
                <a:off x="4379839" y="2836438"/>
                <a:ext cx="62280" cy="111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255139C-F382-412C-8916-97859F0C6C6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71199" y="2827798"/>
                  <a:ext cx="79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18CCA4-182B-4C58-8779-815CC5339C8B}"/>
                    </a:ext>
                  </a:extLst>
                </p14:cNvPr>
                <p14:cNvContentPartPr/>
                <p14:nvPr/>
              </p14:nvContentPartPr>
              <p14:xfrm>
                <a:off x="2939839" y="2814118"/>
                <a:ext cx="56520" cy="52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18CCA4-182B-4C58-8779-815CC5339C8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31199" y="2805478"/>
                  <a:ext cx="74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7A54343-3A69-4188-AFF1-703CB38EBEF8}"/>
                    </a:ext>
                  </a:extLst>
                </p14:cNvPr>
                <p14:cNvContentPartPr/>
                <p14:nvPr/>
              </p14:nvContentPartPr>
              <p14:xfrm>
                <a:off x="3053599" y="2805838"/>
                <a:ext cx="25560" cy="65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7A54343-3A69-4188-AFF1-703CB38EBE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44599" y="2797198"/>
                  <a:ext cx="43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F674AB3-C823-4279-AB4B-2BCC8C385108}"/>
                    </a:ext>
                  </a:extLst>
                </p14:cNvPr>
                <p14:cNvContentPartPr/>
                <p14:nvPr/>
              </p14:nvContentPartPr>
              <p14:xfrm>
                <a:off x="4767559" y="2807998"/>
                <a:ext cx="324360" cy="392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F674AB3-C823-4279-AB4B-2BCC8C3851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58559" y="2798998"/>
                  <a:ext cx="342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9C08573-D8E5-4C86-85A3-651D6CA6F43D}"/>
                    </a:ext>
                  </a:extLst>
                </p14:cNvPr>
                <p14:cNvContentPartPr/>
                <p14:nvPr/>
              </p14:nvContentPartPr>
              <p14:xfrm>
                <a:off x="5090119" y="2985478"/>
                <a:ext cx="222480" cy="168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9C08573-D8E5-4C86-85A3-651D6CA6F4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81479" y="2976478"/>
                  <a:ext cx="24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951BC53-8EE8-4992-B968-1AE1EFB3B873}"/>
                    </a:ext>
                  </a:extLst>
                </p14:cNvPr>
                <p14:cNvContentPartPr/>
                <p14:nvPr/>
              </p14:nvContentPartPr>
              <p14:xfrm>
                <a:off x="5674399" y="2905558"/>
                <a:ext cx="276840" cy="24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951BC53-8EE8-4992-B968-1AE1EFB3B87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65399" y="2896558"/>
                  <a:ext cx="294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5518760-F0CE-43E4-AC5E-9E99684A4024}"/>
                    </a:ext>
                  </a:extLst>
                </p14:cNvPr>
                <p14:cNvContentPartPr/>
                <p14:nvPr/>
              </p14:nvContentPartPr>
              <p14:xfrm>
                <a:off x="5866279" y="2982238"/>
                <a:ext cx="224280" cy="164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5518760-F0CE-43E4-AC5E-9E99684A402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57639" y="2973238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8BBBDF5-F858-4F8E-B9EE-FB2E17E254CD}"/>
                    </a:ext>
                  </a:extLst>
                </p14:cNvPr>
                <p14:cNvContentPartPr/>
                <p14:nvPr/>
              </p14:nvContentPartPr>
              <p14:xfrm>
                <a:off x="6173359" y="2951638"/>
                <a:ext cx="130320" cy="168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8BBBDF5-F858-4F8E-B9EE-FB2E17E254C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64719" y="2942638"/>
                  <a:ext cx="147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5E197DF-9574-45C6-A159-435104FDB423}"/>
                    </a:ext>
                  </a:extLst>
                </p14:cNvPr>
                <p14:cNvContentPartPr/>
                <p14:nvPr/>
              </p14:nvContentPartPr>
              <p14:xfrm>
                <a:off x="6377839" y="2916718"/>
                <a:ext cx="200520" cy="194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5E197DF-9574-45C6-A159-435104FDB42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68839" y="2907718"/>
                  <a:ext cx="218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5ECCB54-38DB-4387-9F9D-F4AED6B72FEB}"/>
                    </a:ext>
                  </a:extLst>
                </p14:cNvPr>
                <p14:cNvContentPartPr/>
                <p14:nvPr/>
              </p14:nvContentPartPr>
              <p14:xfrm>
                <a:off x="6829639" y="2928238"/>
                <a:ext cx="337680" cy="177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5ECCB54-38DB-4387-9F9D-F4AED6B72FE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20999" y="2919598"/>
                  <a:ext cx="355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3507EB6-D7B0-4948-AF10-4AE325659A1D}"/>
                    </a:ext>
                  </a:extLst>
                </p14:cNvPr>
                <p14:cNvContentPartPr/>
                <p14:nvPr/>
              </p14:nvContentPartPr>
              <p14:xfrm>
                <a:off x="7218079" y="2964598"/>
                <a:ext cx="121680" cy="158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3507EB6-D7B0-4948-AF10-4AE325659A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09079" y="2955958"/>
                  <a:ext cx="139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58D671-400C-4BEA-B8D4-0EA3B76BF559}"/>
                    </a:ext>
                  </a:extLst>
                </p14:cNvPr>
                <p14:cNvContentPartPr/>
                <p14:nvPr/>
              </p14:nvContentPartPr>
              <p14:xfrm>
                <a:off x="7481599" y="2723758"/>
                <a:ext cx="225360" cy="41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58D671-400C-4BEA-B8D4-0EA3B76BF5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72599" y="2714758"/>
                  <a:ext cx="2430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F8DDE60-F8ED-4A54-9F04-C3043BD91573}"/>
                    </a:ext>
                  </a:extLst>
                </p14:cNvPr>
                <p14:cNvContentPartPr/>
                <p14:nvPr/>
              </p14:nvContentPartPr>
              <p14:xfrm>
                <a:off x="7432999" y="2869558"/>
                <a:ext cx="348480" cy="74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F8DDE60-F8ED-4A54-9F04-C3043BD9157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23999" y="2860918"/>
                  <a:ext cx="366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134A495-F28D-4CB1-BC75-70D5303D5F00}"/>
                    </a:ext>
                  </a:extLst>
                </p14:cNvPr>
                <p14:cNvContentPartPr/>
                <p14:nvPr/>
              </p14:nvContentPartPr>
              <p14:xfrm>
                <a:off x="7790479" y="2645278"/>
                <a:ext cx="219960" cy="411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134A495-F28D-4CB1-BC75-70D5303D5F0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81839" y="2636278"/>
                  <a:ext cx="2376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465A017-EB1D-4E9C-991A-D2105DD20D96}"/>
                    </a:ext>
                  </a:extLst>
                </p14:cNvPr>
                <p14:cNvContentPartPr/>
                <p14:nvPr/>
              </p14:nvContentPartPr>
              <p14:xfrm>
                <a:off x="8381959" y="2692798"/>
                <a:ext cx="374760" cy="381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465A017-EB1D-4E9C-991A-D2105DD20D9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73319" y="2684158"/>
                  <a:ext cx="392400" cy="39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4BF0D4E-72DB-48F1-AB68-7C3E9697058B}"/>
              </a:ext>
            </a:extLst>
          </p:cNvPr>
          <p:cNvGrpSpPr/>
          <p:nvPr/>
        </p:nvGrpSpPr>
        <p:grpSpPr>
          <a:xfrm>
            <a:off x="9047239" y="2608558"/>
            <a:ext cx="1942200" cy="559080"/>
            <a:chOff x="9047239" y="2608558"/>
            <a:chExt cx="194220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B4EEE6B-B021-45C6-B5A6-B870A71AC776}"/>
                    </a:ext>
                  </a:extLst>
                </p14:cNvPr>
                <p14:cNvContentPartPr/>
                <p14:nvPr/>
              </p14:nvContentPartPr>
              <p14:xfrm>
                <a:off x="9047239" y="2608558"/>
                <a:ext cx="245520" cy="452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B4EEE6B-B021-45C6-B5A6-B870A71AC77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38239" y="2599918"/>
                  <a:ext cx="2631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6C7F009-2D34-4BF1-97ED-173860AD9AE8}"/>
                    </a:ext>
                  </a:extLst>
                </p14:cNvPr>
                <p14:cNvContentPartPr/>
                <p14:nvPr/>
              </p14:nvContentPartPr>
              <p14:xfrm>
                <a:off x="9346399" y="2872438"/>
                <a:ext cx="175680" cy="165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6C7F009-2D34-4BF1-97ED-173860AD9A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37399" y="2863798"/>
                  <a:ext cx="193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E8C3754-49AC-4980-8022-58BF407F2DCE}"/>
                    </a:ext>
                  </a:extLst>
                </p14:cNvPr>
                <p14:cNvContentPartPr/>
                <p14:nvPr/>
              </p14:nvContentPartPr>
              <p14:xfrm>
                <a:off x="9597679" y="2818438"/>
                <a:ext cx="244080" cy="232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E8C3754-49AC-4980-8022-58BF407F2DC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88679" y="2809438"/>
                  <a:ext cx="26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11E445B-7831-4A29-97D1-294FF6F5BB54}"/>
                    </a:ext>
                  </a:extLst>
                </p14:cNvPr>
                <p14:cNvContentPartPr/>
                <p14:nvPr/>
              </p14:nvContentPartPr>
              <p14:xfrm>
                <a:off x="9832759" y="2769118"/>
                <a:ext cx="228960" cy="244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11E445B-7831-4A29-97D1-294FF6F5BB5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23759" y="2760118"/>
                  <a:ext cx="246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77BE953-5D3C-4DCF-9DB5-E0BC868587FE}"/>
                    </a:ext>
                  </a:extLst>
                </p14:cNvPr>
                <p14:cNvContentPartPr/>
                <p14:nvPr/>
              </p14:nvContentPartPr>
              <p14:xfrm>
                <a:off x="10103119" y="2814118"/>
                <a:ext cx="251640" cy="160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77BE953-5D3C-4DCF-9DB5-E0BC868587F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94479" y="2805478"/>
                  <a:ext cx="269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1EF9631-C99F-4514-9A04-4392985EB769}"/>
                    </a:ext>
                  </a:extLst>
                </p14:cNvPr>
                <p14:cNvContentPartPr/>
                <p14:nvPr/>
              </p14:nvContentPartPr>
              <p14:xfrm>
                <a:off x="10420279" y="2757958"/>
                <a:ext cx="201960" cy="247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1EF9631-C99F-4514-9A04-4392985EB76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411639" y="2748958"/>
                  <a:ext cx="219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F633F0D-8347-4B0E-B73A-55F581DDE28D}"/>
                    </a:ext>
                  </a:extLst>
                </p14:cNvPr>
                <p14:cNvContentPartPr/>
                <p14:nvPr/>
              </p14:nvContentPartPr>
              <p14:xfrm>
                <a:off x="10648159" y="2643838"/>
                <a:ext cx="341280" cy="523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F633F0D-8347-4B0E-B73A-55F581DDE28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39159" y="2635198"/>
                  <a:ext cx="35892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1663F01-F8ED-4310-92DC-0348C188AB86}"/>
              </a:ext>
            </a:extLst>
          </p:cNvPr>
          <p:cNvGrpSpPr/>
          <p:nvPr/>
        </p:nvGrpSpPr>
        <p:grpSpPr>
          <a:xfrm>
            <a:off x="394999" y="3627358"/>
            <a:ext cx="864000" cy="803880"/>
            <a:chOff x="394999" y="3627358"/>
            <a:chExt cx="864000" cy="8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583247F-569E-47A0-8613-C86163D9B5C6}"/>
                    </a:ext>
                  </a:extLst>
                </p14:cNvPr>
                <p14:cNvContentPartPr/>
                <p14:nvPr/>
              </p14:nvContentPartPr>
              <p14:xfrm>
                <a:off x="740599" y="3868558"/>
                <a:ext cx="173160" cy="253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583247F-569E-47A0-8613-C86163D9B5C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1959" y="3859558"/>
                  <a:ext cx="190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920E986-44C8-4167-A42B-C357BE4AADE7}"/>
                    </a:ext>
                  </a:extLst>
                </p14:cNvPr>
                <p14:cNvContentPartPr/>
                <p14:nvPr/>
              </p14:nvContentPartPr>
              <p14:xfrm>
                <a:off x="893959" y="3627358"/>
                <a:ext cx="365040" cy="284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920E986-44C8-4167-A42B-C357BE4AADE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4959" y="3618718"/>
                  <a:ext cx="382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20758D-F27F-439F-BEBB-26E89C52CC8B}"/>
                    </a:ext>
                  </a:extLst>
                </p14:cNvPr>
                <p14:cNvContentPartPr/>
                <p14:nvPr/>
              </p14:nvContentPartPr>
              <p14:xfrm>
                <a:off x="394999" y="4143238"/>
                <a:ext cx="229320" cy="288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20758D-F27F-439F-BEBB-26E89C52CC8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85999" y="4134598"/>
                  <a:ext cx="246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496FF8D-53D3-47BD-A5B9-90360FFA8BD9}"/>
                    </a:ext>
                  </a:extLst>
                </p14:cNvPr>
                <p14:cNvContentPartPr/>
                <p14:nvPr/>
              </p14:nvContentPartPr>
              <p14:xfrm>
                <a:off x="909079" y="4142878"/>
                <a:ext cx="249840" cy="240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496FF8D-53D3-47BD-A5B9-90360FFA8BD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0439" y="4133878"/>
                  <a:ext cx="26748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0F8E9CD-AD54-49B0-9A41-302A18510EBA}"/>
              </a:ext>
            </a:extLst>
          </p:cNvPr>
          <p:cNvGrpSpPr/>
          <p:nvPr/>
        </p:nvGrpSpPr>
        <p:grpSpPr>
          <a:xfrm>
            <a:off x="1661839" y="3489478"/>
            <a:ext cx="1397160" cy="1176480"/>
            <a:chOff x="1661839" y="3489478"/>
            <a:chExt cx="1397160" cy="11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CE402BA-347C-4FEC-9D35-1488F51DFEA3}"/>
                    </a:ext>
                  </a:extLst>
                </p14:cNvPr>
                <p14:cNvContentPartPr/>
                <p14:nvPr/>
              </p14:nvContentPartPr>
              <p14:xfrm>
                <a:off x="1661839" y="3839038"/>
                <a:ext cx="211320" cy="56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CE402BA-347C-4FEC-9D35-1488F51DFEA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52839" y="3830398"/>
                  <a:ext cx="228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677BE7-A706-48DC-877B-E7A6547157E5}"/>
                    </a:ext>
                  </a:extLst>
                </p14:cNvPr>
                <p14:cNvContentPartPr/>
                <p14:nvPr/>
              </p14:nvContentPartPr>
              <p14:xfrm>
                <a:off x="1664359" y="3948478"/>
                <a:ext cx="230040" cy="35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677BE7-A706-48DC-877B-E7A6547157E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655359" y="3939838"/>
                  <a:ext cx="247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F2BF84B-59B2-4498-92A9-0AEEAA5D1895}"/>
                    </a:ext>
                  </a:extLst>
                </p14:cNvPr>
                <p14:cNvContentPartPr/>
                <p14:nvPr/>
              </p14:nvContentPartPr>
              <p14:xfrm>
                <a:off x="2383639" y="3542038"/>
                <a:ext cx="311400" cy="308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F2BF84B-59B2-4498-92A9-0AEEAA5D189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74999" y="3533038"/>
                  <a:ext cx="329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4879E9-3C66-498E-8645-DCA0EC965753}"/>
                    </a:ext>
                  </a:extLst>
                </p14:cNvPr>
                <p14:cNvContentPartPr/>
                <p14:nvPr/>
              </p14:nvContentPartPr>
              <p14:xfrm>
                <a:off x="2790439" y="3489478"/>
                <a:ext cx="117360" cy="293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4879E9-3C66-498E-8645-DCA0EC96575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81799" y="3480478"/>
                  <a:ext cx="135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F9F6BF1-5E62-4EA8-A9C3-2EC46E7EF645}"/>
                    </a:ext>
                  </a:extLst>
                </p14:cNvPr>
                <p14:cNvContentPartPr/>
                <p14:nvPr/>
              </p14:nvContentPartPr>
              <p14:xfrm>
                <a:off x="2751919" y="3977998"/>
                <a:ext cx="17280" cy="21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F9F6BF1-5E62-4EA8-A9C3-2EC46E7EF6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742919" y="3969358"/>
                  <a:ext cx="34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66366D1-3487-4421-B71E-5EE1196584F9}"/>
                    </a:ext>
                  </a:extLst>
                </p14:cNvPr>
                <p14:cNvContentPartPr/>
                <p14:nvPr/>
              </p14:nvContentPartPr>
              <p14:xfrm>
                <a:off x="2238919" y="4094638"/>
                <a:ext cx="820080" cy="117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66366D1-3487-4421-B71E-5EE1196584F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30279" y="4085638"/>
                  <a:ext cx="837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E1AA863-E486-492E-9603-A6FFF8BA30DF}"/>
                    </a:ext>
                  </a:extLst>
                </p14:cNvPr>
                <p14:cNvContentPartPr/>
                <p14:nvPr/>
              </p14:nvContentPartPr>
              <p14:xfrm>
                <a:off x="2443039" y="4665598"/>
                <a:ext cx="360" cy="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E1AA863-E486-492E-9603-A6FFF8BA30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34039" y="46569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EF2FA5E-CD2D-4F23-A8C3-7AFF8CA6B851}"/>
              </a:ext>
            </a:extLst>
          </p:cNvPr>
          <p:cNvGrpSpPr/>
          <p:nvPr/>
        </p:nvGrpSpPr>
        <p:grpSpPr>
          <a:xfrm>
            <a:off x="3524839" y="3744718"/>
            <a:ext cx="165240" cy="160920"/>
            <a:chOff x="3524839" y="3744718"/>
            <a:chExt cx="1652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D506CD-210F-471E-87D0-7CF94D0E6600}"/>
                    </a:ext>
                  </a:extLst>
                </p14:cNvPr>
                <p14:cNvContentPartPr/>
                <p14:nvPr/>
              </p14:nvContentPartPr>
              <p14:xfrm>
                <a:off x="3524839" y="3744718"/>
                <a:ext cx="136080" cy="59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D506CD-210F-471E-87D0-7CF94D0E660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15839" y="3736078"/>
                  <a:ext cx="153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B8BB6FB-2C4F-4975-A337-8F24E70CDB9E}"/>
                    </a:ext>
                  </a:extLst>
                </p14:cNvPr>
                <p14:cNvContentPartPr/>
                <p14:nvPr/>
              </p14:nvContentPartPr>
              <p14:xfrm>
                <a:off x="3587119" y="3872158"/>
                <a:ext cx="102960" cy="33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B8BB6FB-2C4F-4975-A337-8F24E70CDB9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578479" y="3863518"/>
                  <a:ext cx="1206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7ACC234E-71EF-4691-9A47-7A4036CD975C}"/>
              </a:ext>
            </a:extLst>
          </p:cNvPr>
          <p:cNvGrpSpPr/>
          <p:nvPr/>
        </p:nvGrpSpPr>
        <p:grpSpPr>
          <a:xfrm>
            <a:off x="4117039" y="3458518"/>
            <a:ext cx="1418040" cy="389160"/>
            <a:chOff x="4117039" y="3458518"/>
            <a:chExt cx="141804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E8E6DD9-50AD-450A-AF81-4DDD3E2018B2}"/>
                    </a:ext>
                  </a:extLst>
                </p14:cNvPr>
                <p14:cNvContentPartPr/>
                <p14:nvPr/>
              </p14:nvContentPartPr>
              <p14:xfrm>
                <a:off x="4117039" y="3532678"/>
                <a:ext cx="246960" cy="315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E8E6DD9-50AD-450A-AF81-4DDD3E2018B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108039" y="3524038"/>
                  <a:ext cx="264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CD7C81C-8E41-4DAD-B1DE-B7D487DB0DE4}"/>
                    </a:ext>
                  </a:extLst>
                </p14:cNvPr>
                <p14:cNvContentPartPr/>
                <p14:nvPr/>
              </p14:nvContentPartPr>
              <p14:xfrm>
                <a:off x="4475599" y="3673798"/>
                <a:ext cx="3240" cy="37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CD7C81C-8E41-4DAD-B1DE-B7D487DB0DE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466599" y="3665158"/>
                  <a:ext cx="20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1ED0452-BEA6-4774-B06B-FBEDE256B47B}"/>
                    </a:ext>
                  </a:extLst>
                </p14:cNvPr>
                <p14:cNvContentPartPr/>
                <p14:nvPr/>
              </p14:nvContentPartPr>
              <p14:xfrm>
                <a:off x="4657399" y="3523318"/>
                <a:ext cx="211320" cy="257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1ED0452-BEA6-4774-B06B-FBEDE256B4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648399" y="3514678"/>
                  <a:ext cx="228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8055D57-6D5F-4B7E-8FC2-E25AD7033CE5}"/>
                    </a:ext>
                  </a:extLst>
                </p14:cNvPr>
                <p14:cNvContentPartPr/>
                <p14:nvPr/>
              </p14:nvContentPartPr>
              <p14:xfrm>
                <a:off x="4923439" y="3665518"/>
                <a:ext cx="27720" cy="47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8055D57-6D5F-4B7E-8FC2-E25AD7033CE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914439" y="3656878"/>
                  <a:ext cx="45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2B5CF23-E7DE-42D8-B533-42ADB1344D7B}"/>
                    </a:ext>
                  </a:extLst>
                </p14:cNvPr>
                <p14:cNvContentPartPr/>
                <p14:nvPr/>
              </p14:nvContentPartPr>
              <p14:xfrm>
                <a:off x="5167879" y="3458518"/>
                <a:ext cx="367200" cy="328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2B5CF23-E7DE-42D8-B533-42ADB1344D7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59239" y="3449518"/>
                  <a:ext cx="38484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76EBD15-FD2A-46DB-834B-4877D000ED45}"/>
              </a:ext>
            </a:extLst>
          </p:cNvPr>
          <p:cNvGrpSpPr/>
          <p:nvPr/>
        </p:nvGrpSpPr>
        <p:grpSpPr>
          <a:xfrm>
            <a:off x="119959" y="113038"/>
            <a:ext cx="1101600" cy="451800"/>
            <a:chOff x="119959" y="113038"/>
            <a:chExt cx="110160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9CA5CD1-08F0-4D45-8575-F248D0B4D623}"/>
                    </a:ext>
                  </a:extLst>
                </p14:cNvPr>
                <p14:cNvContentPartPr/>
                <p14:nvPr/>
              </p14:nvContentPartPr>
              <p14:xfrm>
                <a:off x="119959" y="113038"/>
                <a:ext cx="392400" cy="415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9CA5CD1-08F0-4D45-8575-F248D0B4D62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0959" y="104038"/>
                  <a:ext cx="4100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7B78A0-348B-4B40-9C49-BB313C4B85A7}"/>
                    </a:ext>
                  </a:extLst>
                </p14:cNvPr>
                <p14:cNvContentPartPr/>
                <p14:nvPr/>
              </p14:nvContentPartPr>
              <p14:xfrm>
                <a:off x="143359" y="302398"/>
                <a:ext cx="210960" cy="54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7B78A0-348B-4B40-9C49-BB313C4B85A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34359" y="293758"/>
                  <a:ext cx="228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66360A5-0150-452A-8FD2-592113BA72A0}"/>
                    </a:ext>
                  </a:extLst>
                </p14:cNvPr>
                <p14:cNvContentPartPr/>
                <p14:nvPr/>
              </p14:nvContentPartPr>
              <p14:xfrm>
                <a:off x="376639" y="305278"/>
                <a:ext cx="136440" cy="154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66360A5-0150-452A-8FD2-592113BA72A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7639" y="296638"/>
                  <a:ext cx="154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632AD71-9791-48C9-950F-E9F608D3BFC4}"/>
                    </a:ext>
                  </a:extLst>
                </p14:cNvPr>
                <p14:cNvContentPartPr/>
                <p14:nvPr/>
              </p14:nvContentPartPr>
              <p14:xfrm>
                <a:off x="356119" y="262438"/>
                <a:ext cx="206280" cy="177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632AD71-9791-48C9-950F-E9F608D3BFC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47479" y="253798"/>
                  <a:ext cx="223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B39620A-3727-4F56-99EB-430E32C1B1C2}"/>
                    </a:ext>
                  </a:extLst>
                </p14:cNvPr>
                <p14:cNvContentPartPr/>
                <p14:nvPr/>
              </p14:nvContentPartPr>
              <p14:xfrm>
                <a:off x="602359" y="280078"/>
                <a:ext cx="10440" cy="21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B39620A-3727-4F56-99EB-430E32C1B1C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3719" y="271438"/>
                  <a:ext cx="28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E81FF9D-5BE9-4860-A619-D72A0EABD2A9}"/>
                    </a:ext>
                  </a:extLst>
                </p14:cNvPr>
                <p14:cNvContentPartPr/>
                <p14:nvPr/>
              </p14:nvContentPartPr>
              <p14:xfrm>
                <a:off x="560239" y="420838"/>
                <a:ext cx="31680" cy="27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E81FF9D-5BE9-4860-A619-D72A0EABD2A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51599" y="411838"/>
                  <a:ext cx="49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C82BA27-044E-4CBF-96F8-A2F4268590A9}"/>
                    </a:ext>
                  </a:extLst>
                </p14:cNvPr>
                <p14:cNvContentPartPr/>
                <p14:nvPr/>
              </p14:nvContentPartPr>
              <p14:xfrm>
                <a:off x="752839" y="306718"/>
                <a:ext cx="146520" cy="244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C82BA27-044E-4CBF-96F8-A2F4268590A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44199" y="297718"/>
                  <a:ext cx="164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8B1E11F-E9CF-463C-9D6B-C17B2347DC5A}"/>
                    </a:ext>
                  </a:extLst>
                </p14:cNvPr>
                <p14:cNvContentPartPr/>
                <p14:nvPr/>
              </p14:nvContentPartPr>
              <p14:xfrm>
                <a:off x="622519" y="529558"/>
                <a:ext cx="295200" cy="35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8B1E11F-E9CF-463C-9D6B-C17B2347DC5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13879" y="520558"/>
                  <a:ext cx="312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41A62D0-E7C0-41BF-88D3-792ED63F2A31}"/>
                    </a:ext>
                  </a:extLst>
                </p14:cNvPr>
                <p14:cNvContentPartPr/>
                <p14:nvPr/>
              </p14:nvContentPartPr>
              <p14:xfrm>
                <a:off x="696679" y="235078"/>
                <a:ext cx="401040" cy="90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41A62D0-E7C0-41BF-88D3-792ED63F2A3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88039" y="226438"/>
                  <a:ext cx="418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92C5520-F7A8-4A68-A1BE-B319E0EA0FDB}"/>
                    </a:ext>
                  </a:extLst>
                </p14:cNvPr>
                <p14:cNvContentPartPr/>
                <p14:nvPr/>
              </p14:nvContentPartPr>
              <p14:xfrm>
                <a:off x="949399" y="364678"/>
                <a:ext cx="272160" cy="177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92C5520-F7A8-4A68-A1BE-B319E0EA0FD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40399" y="356038"/>
                  <a:ext cx="2898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0014D03-3B72-4460-9D59-D0D772442E7E}"/>
              </a:ext>
            </a:extLst>
          </p:cNvPr>
          <p:cNvGrpSpPr/>
          <p:nvPr/>
        </p:nvGrpSpPr>
        <p:grpSpPr>
          <a:xfrm>
            <a:off x="2467879" y="4212718"/>
            <a:ext cx="418320" cy="247320"/>
            <a:chOff x="2467879" y="4212718"/>
            <a:chExt cx="4183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894B9BB-3179-42C4-8570-425AA3C05A9F}"/>
                    </a:ext>
                  </a:extLst>
                </p14:cNvPr>
                <p14:cNvContentPartPr/>
                <p14:nvPr/>
              </p14:nvContentPartPr>
              <p14:xfrm>
                <a:off x="2467879" y="4212718"/>
                <a:ext cx="290520" cy="247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894B9BB-3179-42C4-8570-425AA3C05A9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459239" y="4204078"/>
                  <a:ext cx="308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287B3FC-8D3B-434C-A18E-B6EEEA3AE7F5}"/>
                    </a:ext>
                  </a:extLst>
                </p14:cNvPr>
                <p14:cNvContentPartPr/>
                <p14:nvPr/>
              </p14:nvContentPartPr>
              <p14:xfrm>
                <a:off x="2800159" y="4243318"/>
                <a:ext cx="86040" cy="208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287B3FC-8D3B-434C-A18E-B6EEEA3AE7F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791519" y="4234678"/>
                  <a:ext cx="1036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69079D2-735A-4CD1-9764-222C9FD82194}"/>
                  </a:ext>
                </a:extLst>
              </p14:cNvPr>
              <p14:cNvContentPartPr/>
              <p14:nvPr/>
            </p14:nvContentPartPr>
            <p14:xfrm>
              <a:off x="2776039" y="4606198"/>
              <a:ext cx="16200" cy="352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69079D2-735A-4CD1-9764-222C9FD8219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2767039" y="4597558"/>
                <a:ext cx="338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63ABBA8-DF10-4B65-86C2-BBFBB22E3198}"/>
              </a:ext>
            </a:extLst>
          </p:cNvPr>
          <p:cNvGrpSpPr/>
          <p:nvPr/>
        </p:nvGrpSpPr>
        <p:grpSpPr>
          <a:xfrm>
            <a:off x="5908039" y="3583438"/>
            <a:ext cx="263520" cy="146880"/>
            <a:chOff x="5908039" y="3583438"/>
            <a:chExt cx="2635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25ACEFC-AEBE-4ACA-A64D-A1750D8CA66A}"/>
                    </a:ext>
                  </a:extLst>
                </p14:cNvPr>
                <p14:cNvContentPartPr/>
                <p14:nvPr/>
              </p14:nvContentPartPr>
              <p14:xfrm>
                <a:off x="5908039" y="3583438"/>
                <a:ext cx="263520" cy="60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25ACEFC-AEBE-4ACA-A64D-A1750D8CA66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899399" y="3574438"/>
                  <a:ext cx="281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7AF0AC5-9B27-4142-BC93-EA6E4C329AF4}"/>
                    </a:ext>
                  </a:extLst>
                </p14:cNvPr>
                <p14:cNvContentPartPr/>
                <p14:nvPr/>
              </p14:nvContentPartPr>
              <p14:xfrm>
                <a:off x="5940799" y="3716638"/>
                <a:ext cx="227880" cy="13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7AF0AC5-9B27-4142-BC93-EA6E4C329AF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32159" y="3707998"/>
                  <a:ext cx="245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F8290EC-468E-4198-83E6-AB3CD1193FF7}"/>
              </a:ext>
            </a:extLst>
          </p:cNvPr>
          <p:cNvGrpSpPr/>
          <p:nvPr/>
        </p:nvGrpSpPr>
        <p:grpSpPr>
          <a:xfrm>
            <a:off x="6465319" y="3465358"/>
            <a:ext cx="994680" cy="315360"/>
            <a:chOff x="6465319" y="3465358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542BCFC-70B4-4480-9747-AED06BFBDA90}"/>
                    </a:ext>
                  </a:extLst>
                </p14:cNvPr>
                <p14:cNvContentPartPr/>
                <p14:nvPr/>
              </p14:nvContentPartPr>
              <p14:xfrm>
                <a:off x="6465319" y="3482638"/>
                <a:ext cx="344520" cy="267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542BCFC-70B4-4480-9747-AED06BFBDA9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456679" y="3473638"/>
                  <a:ext cx="362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BD84362-91B0-4C4B-B224-9421293D5562}"/>
                    </a:ext>
                  </a:extLst>
                </p14:cNvPr>
                <p14:cNvContentPartPr/>
                <p14:nvPr/>
              </p14:nvContentPartPr>
              <p14:xfrm>
                <a:off x="6746119" y="3465358"/>
                <a:ext cx="318600" cy="2829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BD84362-91B0-4C4B-B224-9421293D556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737479" y="3456718"/>
                  <a:ext cx="336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E21E6FB-939C-48C3-9687-C85F9205B658}"/>
                    </a:ext>
                  </a:extLst>
                </p14:cNvPr>
                <p14:cNvContentPartPr/>
                <p14:nvPr/>
              </p14:nvContentPartPr>
              <p14:xfrm>
                <a:off x="7060039" y="3469678"/>
                <a:ext cx="399960" cy="311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E21E6FB-939C-48C3-9687-C85F9205B65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051039" y="3461038"/>
                  <a:ext cx="417600" cy="32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375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EA0EC7-D052-4843-9CF6-6B79DF602FE5}"/>
                  </a:ext>
                </a:extLst>
              </p14:cNvPr>
              <p14:cNvContentPartPr/>
              <p14:nvPr/>
            </p14:nvContentPartPr>
            <p14:xfrm>
              <a:off x="524239" y="617038"/>
              <a:ext cx="46080" cy="3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EA0EC7-D052-4843-9CF6-6B79DF602F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599" y="608398"/>
                <a:ext cx="6372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5B7539F-4DDA-4E52-A0CA-9D1A9757D94A}"/>
              </a:ext>
            </a:extLst>
          </p:cNvPr>
          <p:cNvGrpSpPr/>
          <p:nvPr/>
        </p:nvGrpSpPr>
        <p:grpSpPr>
          <a:xfrm>
            <a:off x="242359" y="5398"/>
            <a:ext cx="11431800" cy="3300120"/>
            <a:chOff x="242359" y="5398"/>
            <a:chExt cx="11431800" cy="33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F5C9FBD-6F1D-450B-A4DE-78411C7D49E2}"/>
                    </a:ext>
                  </a:extLst>
                </p14:cNvPr>
                <p14:cNvContentPartPr/>
                <p14:nvPr/>
              </p14:nvContentPartPr>
              <p14:xfrm>
                <a:off x="8718199" y="188278"/>
                <a:ext cx="246600" cy="38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F5C9FBD-6F1D-450B-A4DE-78411C7D49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09559" y="179278"/>
                  <a:ext cx="2642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1DC5E9-95A4-4B33-A889-EFAF9D2EC689}"/>
                    </a:ext>
                  </a:extLst>
                </p14:cNvPr>
                <p14:cNvContentPartPr/>
                <p14:nvPr/>
              </p14:nvContentPartPr>
              <p14:xfrm>
                <a:off x="8611639" y="311038"/>
                <a:ext cx="462600" cy="110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1DC5E9-95A4-4B33-A889-EFAF9D2EC6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02999" y="302038"/>
                  <a:ext cx="480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45F781-267C-4051-A739-F58D3947A78A}"/>
                    </a:ext>
                  </a:extLst>
                </p14:cNvPr>
                <p14:cNvContentPartPr/>
                <p14:nvPr/>
              </p14:nvContentPartPr>
              <p14:xfrm>
                <a:off x="9025639" y="126718"/>
                <a:ext cx="247680" cy="41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45F781-267C-4051-A739-F58D3947A7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16639" y="117718"/>
                  <a:ext cx="265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FD83A2-66D9-4959-8103-63C52C5B4746}"/>
                    </a:ext>
                  </a:extLst>
                </p14:cNvPr>
                <p14:cNvContentPartPr/>
                <p14:nvPr/>
              </p14:nvContentPartPr>
              <p14:xfrm>
                <a:off x="9325159" y="335158"/>
                <a:ext cx="277200" cy="19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FD83A2-66D9-4959-8103-63C52C5B47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6519" y="326518"/>
                  <a:ext cx="29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2C5411-85E9-404B-8B46-93F6B65524CA}"/>
                    </a:ext>
                  </a:extLst>
                </p14:cNvPr>
                <p14:cNvContentPartPr/>
                <p14:nvPr/>
              </p14:nvContentPartPr>
              <p14:xfrm>
                <a:off x="9923479" y="5398"/>
                <a:ext cx="391320" cy="607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2C5411-85E9-404B-8B46-93F6B65524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14839" y="-3242"/>
                  <a:ext cx="4089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3F0A40-CC28-459A-84DA-4377E4995086}"/>
                    </a:ext>
                  </a:extLst>
                </p14:cNvPr>
                <p14:cNvContentPartPr/>
                <p14:nvPr/>
              </p14:nvContentPartPr>
              <p14:xfrm>
                <a:off x="9916639" y="335158"/>
                <a:ext cx="277200" cy="11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3F0A40-CC28-459A-84DA-4377E49950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07639" y="326518"/>
                  <a:ext cx="294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38079F-95E0-4E08-9C1F-AA0FCF5B7FBB}"/>
                    </a:ext>
                  </a:extLst>
                </p14:cNvPr>
                <p14:cNvContentPartPr/>
                <p14:nvPr/>
              </p14:nvContentPartPr>
              <p14:xfrm>
                <a:off x="10154959" y="388798"/>
                <a:ext cx="164160" cy="189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38079F-95E0-4E08-9C1F-AA0FCF5B7F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46319" y="380158"/>
                  <a:ext cx="181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7C1FC5-0A95-4631-88C0-EC86F06F50E0}"/>
                    </a:ext>
                  </a:extLst>
                </p14:cNvPr>
                <p14:cNvContentPartPr/>
                <p14:nvPr/>
              </p14:nvContentPartPr>
              <p14:xfrm>
                <a:off x="10345759" y="351718"/>
                <a:ext cx="177840" cy="20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7C1FC5-0A95-4631-88C0-EC86F06F50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36759" y="342718"/>
                  <a:ext cx="195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D68115-93F8-49CD-BA35-693A64B5706C}"/>
                    </a:ext>
                  </a:extLst>
                </p14:cNvPr>
                <p14:cNvContentPartPr/>
                <p14:nvPr/>
              </p14:nvContentPartPr>
              <p14:xfrm>
                <a:off x="10576519" y="339838"/>
                <a:ext cx="172440" cy="20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D68115-93F8-49CD-BA35-693A64B570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67879" y="330838"/>
                  <a:ext cx="190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3ED20D-1471-4847-802E-5CCC5E7F40F0}"/>
                    </a:ext>
                  </a:extLst>
                </p14:cNvPr>
                <p14:cNvContentPartPr/>
                <p14:nvPr/>
              </p14:nvContentPartPr>
              <p14:xfrm>
                <a:off x="10899439" y="137518"/>
                <a:ext cx="319320" cy="45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3ED20D-1471-4847-802E-5CCC5E7F40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90439" y="128878"/>
                  <a:ext cx="3369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19E9AF-3923-4B6F-B89A-281FE5733938}"/>
                    </a:ext>
                  </a:extLst>
                </p14:cNvPr>
                <p14:cNvContentPartPr/>
                <p14:nvPr/>
              </p14:nvContentPartPr>
              <p14:xfrm>
                <a:off x="10894039" y="330838"/>
                <a:ext cx="439200" cy="5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19E9AF-3923-4B6F-B89A-281FE57339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5399" y="321838"/>
                  <a:ext cx="456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37B7EF-80F2-4ED4-A9E7-A256596FC60F}"/>
                    </a:ext>
                  </a:extLst>
                </p14:cNvPr>
                <p14:cNvContentPartPr/>
                <p14:nvPr/>
              </p14:nvContentPartPr>
              <p14:xfrm>
                <a:off x="8761399" y="658078"/>
                <a:ext cx="281520" cy="46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37B7EF-80F2-4ED4-A9E7-A256596FC6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52759" y="649078"/>
                  <a:ext cx="2991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33DBD1-A1CA-4640-A546-3B42C5E0364E}"/>
                    </a:ext>
                  </a:extLst>
                </p14:cNvPr>
                <p14:cNvContentPartPr/>
                <p14:nvPr/>
              </p14:nvContentPartPr>
              <p14:xfrm>
                <a:off x="8636479" y="894598"/>
                <a:ext cx="434160" cy="68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33DBD1-A1CA-4640-A546-3B42C5E036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27479" y="885598"/>
                  <a:ext cx="451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FE91553-4EAA-42A7-9ADE-1C55F4A30628}"/>
                    </a:ext>
                  </a:extLst>
                </p14:cNvPr>
                <p14:cNvContentPartPr/>
                <p14:nvPr/>
              </p14:nvContentPartPr>
              <p14:xfrm>
                <a:off x="8948959" y="962638"/>
                <a:ext cx="205200" cy="144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FE91553-4EAA-42A7-9ADE-1C55F4A306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39959" y="953998"/>
                  <a:ext cx="22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80D7CC-B5EE-481F-A78B-A5907EB6E677}"/>
                    </a:ext>
                  </a:extLst>
                </p14:cNvPr>
                <p14:cNvContentPartPr/>
                <p14:nvPr/>
              </p14:nvContentPartPr>
              <p14:xfrm>
                <a:off x="9306079" y="951118"/>
                <a:ext cx="383760" cy="494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80D7CC-B5EE-481F-A78B-A5907EB6E6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97079" y="942118"/>
                  <a:ext cx="4014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AD76C7C-A515-42D5-AEC3-33E0CF494525}"/>
                    </a:ext>
                  </a:extLst>
                </p14:cNvPr>
                <p14:cNvContentPartPr/>
                <p14:nvPr/>
              </p14:nvContentPartPr>
              <p14:xfrm>
                <a:off x="9729439" y="917278"/>
                <a:ext cx="189360" cy="13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AD76C7C-A515-42D5-AEC3-33E0CF4945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20439" y="908638"/>
                  <a:ext cx="207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AF0310-105F-43E6-8C17-4B4DF1EA1878}"/>
                    </a:ext>
                  </a:extLst>
                </p14:cNvPr>
                <p14:cNvContentPartPr/>
                <p14:nvPr/>
              </p14:nvContentPartPr>
              <p14:xfrm>
                <a:off x="10072159" y="754558"/>
                <a:ext cx="259560" cy="33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AF0310-105F-43E6-8C17-4B4DF1EA18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63519" y="745918"/>
                  <a:ext cx="277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B79D6A-2B0B-4862-9BB9-E62AB12785A2}"/>
                    </a:ext>
                  </a:extLst>
                </p14:cNvPr>
                <p14:cNvContentPartPr/>
                <p14:nvPr/>
              </p14:nvContentPartPr>
              <p14:xfrm>
                <a:off x="10051639" y="895318"/>
                <a:ext cx="29124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B79D6A-2B0B-4862-9BB9-E62AB1278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42999" y="886318"/>
                  <a:ext cx="30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513B481-8426-42F4-B0FF-C71FEFEF102D}"/>
                    </a:ext>
                  </a:extLst>
                </p14:cNvPr>
                <p14:cNvContentPartPr/>
                <p14:nvPr/>
              </p14:nvContentPartPr>
              <p14:xfrm>
                <a:off x="10545919" y="729358"/>
                <a:ext cx="353520" cy="39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513B481-8426-42F4-B0FF-C71FEFEF10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37279" y="720718"/>
                  <a:ext cx="371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CAF24D-317C-463D-A308-2F284EB32AD4}"/>
                    </a:ext>
                  </a:extLst>
                </p14:cNvPr>
                <p14:cNvContentPartPr/>
                <p14:nvPr/>
              </p14:nvContentPartPr>
              <p14:xfrm>
                <a:off x="10546279" y="856438"/>
                <a:ext cx="362880" cy="9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CAF24D-317C-463D-A308-2F284EB32A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37279" y="847438"/>
                  <a:ext cx="380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3AA6F24-BDE8-4701-9540-E57E055AA44B}"/>
                    </a:ext>
                  </a:extLst>
                </p14:cNvPr>
                <p14:cNvContentPartPr/>
                <p14:nvPr/>
              </p14:nvContentPartPr>
              <p14:xfrm>
                <a:off x="10801879" y="700198"/>
                <a:ext cx="375840" cy="403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3AA6F24-BDE8-4701-9540-E57E055AA4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93239" y="691198"/>
                  <a:ext cx="393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04CBB4F-00B0-4DEF-A8E9-65A70538D78E}"/>
                    </a:ext>
                  </a:extLst>
                </p14:cNvPr>
                <p14:cNvContentPartPr/>
                <p14:nvPr/>
              </p14:nvContentPartPr>
              <p14:xfrm>
                <a:off x="11068279" y="936718"/>
                <a:ext cx="155880" cy="162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04CBB4F-00B0-4DEF-A8E9-65A70538D7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9639" y="928078"/>
                  <a:ext cx="173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FBBA3A-2B53-48EA-BD83-3B8650B7BB41}"/>
                    </a:ext>
                  </a:extLst>
                </p14:cNvPr>
                <p14:cNvContentPartPr/>
                <p14:nvPr/>
              </p14:nvContentPartPr>
              <p14:xfrm>
                <a:off x="11293639" y="979558"/>
                <a:ext cx="380520" cy="17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FBBA3A-2B53-48EA-BD83-3B8650B7BB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84999" y="970918"/>
                  <a:ext cx="398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FCA9031-AF2F-485D-B5E1-22DD913595A3}"/>
                    </a:ext>
                  </a:extLst>
                </p14:cNvPr>
                <p14:cNvContentPartPr/>
                <p14:nvPr/>
              </p14:nvContentPartPr>
              <p14:xfrm>
                <a:off x="242359" y="288358"/>
                <a:ext cx="428040" cy="354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FCA9031-AF2F-485D-B5E1-22DD913595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3359" y="279718"/>
                  <a:ext cx="4456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AE27FD-1BAF-4606-9C52-476E9BFC651F}"/>
                    </a:ext>
                  </a:extLst>
                </p14:cNvPr>
                <p14:cNvContentPartPr/>
                <p14:nvPr/>
              </p14:nvContentPartPr>
              <p14:xfrm>
                <a:off x="340999" y="456478"/>
                <a:ext cx="242640" cy="6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2AE27FD-1BAF-4606-9C52-476E9BFC65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999" y="447478"/>
                  <a:ext cx="260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22C064-6068-4BD5-AE29-53A4B6407C87}"/>
                    </a:ext>
                  </a:extLst>
                </p14:cNvPr>
                <p14:cNvContentPartPr/>
                <p14:nvPr/>
              </p14:nvContentPartPr>
              <p14:xfrm>
                <a:off x="715399" y="434878"/>
                <a:ext cx="171720" cy="17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22C064-6068-4BD5-AE29-53A4B6407C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399" y="425878"/>
                  <a:ext cx="18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083A1B-E21E-4BB7-867E-96235A80C670}"/>
                    </a:ext>
                  </a:extLst>
                </p14:cNvPr>
                <p14:cNvContentPartPr/>
                <p14:nvPr/>
              </p14:nvContentPartPr>
              <p14:xfrm>
                <a:off x="687679" y="410758"/>
                <a:ext cx="196200" cy="18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083A1B-E21E-4BB7-867E-96235A80C6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9039" y="402118"/>
                  <a:ext cx="213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8F869A-69BD-4952-B00E-A8163A793BB9}"/>
                    </a:ext>
                  </a:extLst>
                </p14:cNvPr>
                <p14:cNvContentPartPr/>
                <p14:nvPr/>
              </p14:nvContentPartPr>
              <p14:xfrm>
                <a:off x="1040119" y="431638"/>
                <a:ext cx="13680" cy="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8F869A-69BD-4952-B00E-A8163A793B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1119" y="422638"/>
                  <a:ext cx="31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53A0B3-2E79-4A1F-8BE4-68B639D7AB5D}"/>
                    </a:ext>
                  </a:extLst>
                </p14:cNvPr>
                <p14:cNvContentPartPr/>
                <p14:nvPr/>
              </p14:nvContentPartPr>
              <p14:xfrm>
                <a:off x="1088359" y="581398"/>
                <a:ext cx="8640" cy="9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53A0B3-2E79-4A1F-8BE4-68B639D7AB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9719" y="572758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0F1B45-DA15-402F-83D9-8864AE8B661D}"/>
                    </a:ext>
                  </a:extLst>
                </p14:cNvPr>
                <p14:cNvContentPartPr/>
                <p14:nvPr/>
              </p14:nvContentPartPr>
              <p14:xfrm>
                <a:off x="1489399" y="260638"/>
                <a:ext cx="438120" cy="36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0F1B45-DA15-402F-83D9-8864AE8B66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80759" y="251998"/>
                  <a:ext cx="4557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BAEB22-ED93-4077-8D88-F5AFBBBE658A}"/>
                    </a:ext>
                  </a:extLst>
                </p14:cNvPr>
                <p14:cNvContentPartPr/>
                <p14:nvPr/>
              </p14:nvContentPartPr>
              <p14:xfrm>
                <a:off x="1689199" y="416878"/>
                <a:ext cx="205560" cy="9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BAEB22-ED93-4077-8D88-F5AFBBBE65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80199" y="408238"/>
                  <a:ext cx="223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2086F0-D648-4949-8B96-4847C143BE27}"/>
                    </a:ext>
                  </a:extLst>
                </p14:cNvPr>
                <p14:cNvContentPartPr/>
                <p14:nvPr/>
              </p14:nvContentPartPr>
              <p14:xfrm>
                <a:off x="2337199" y="366478"/>
                <a:ext cx="108720" cy="20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2086F0-D648-4949-8B96-4847C143BE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28199" y="357838"/>
                  <a:ext cx="126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EB5795-9F24-43E1-BCB4-6376146F9B29}"/>
                    </a:ext>
                  </a:extLst>
                </p14:cNvPr>
                <p14:cNvContentPartPr/>
                <p14:nvPr/>
              </p14:nvContentPartPr>
              <p14:xfrm>
                <a:off x="2187799" y="264598"/>
                <a:ext cx="511920" cy="77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EB5795-9F24-43E1-BCB4-6376146F9B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79159" y="255598"/>
                  <a:ext cx="529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9A365D-3B15-4DD0-8AEA-21AE2CF3A97D}"/>
                    </a:ext>
                  </a:extLst>
                </p14:cNvPr>
                <p14:cNvContentPartPr/>
                <p14:nvPr/>
              </p14:nvContentPartPr>
              <p14:xfrm>
                <a:off x="2566879" y="376558"/>
                <a:ext cx="203760" cy="19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9A365D-3B15-4DD0-8AEA-21AE2CF3A9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57879" y="367918"/>
                  <a:ext cx="221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A95219-CC0B-4129-9157-F558F37FAA7F}"/>
                    </a:ext>
                  </a:extLst>
                </p14:cNvPr>
                <p14:cNvContentPartPr/>
                <p14:nvPr/>
              </p14:nvContentPartPr>
              <p14:xfrm>
                <a:off x="2776039" y="434878"/>
                <a:ext cx="79920" cy="12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A95219-CC0B-4129-9157-F558F37FAA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67039" y="425878"/>
                  <a:ext cx="97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371515-4E53-40B0-91D2-F4D1FFA5807F}"/>
                    </a:ext>
                  </a:extLst>
                </p14:cNvPr>
                <p14:cNvContentPartPr/>
                <p14:nvPr/>
              </p14:nvContentPartPr>
              <p14:xfrm>
                <a:off x="2979439" y="317878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371515-4E53-40B0-91D2-F4D1FFA580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0439" y="309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0DCF06-A55E-43DD-96D8-AFE41DD61E3F}"/>
                    </a:ext>
                  </a:extLst>
                </p14:cNvPr>
                <p14:cNvContentPartPr/>
                <p14:nvPr/>
              </p14:nvContentPartPr>
              <p14:xfrm>
                <a:off x="2986279" y="55798"/>
                <a:ext cx="312480" cy="55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0DCF06-A55E-43DD-96D8-AFE41DD61E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77639" y="47158"/>
                  <a:ext cx="3301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76D676-3338-4D47-B742-45589F81D62F}"/>
                    </a:ext>
                  </a:extLst>
                </p14:cNvPr>
                <p14:cNvContentPartPr/>
                <p14:nvPr/>
              </p14:nvContentPartPr>
              <p14:xfrm>
                <a:off x="3014359" y="392038"/>
                <a:ext cx="237600" cy="2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76D676-3338-4D47-B742-45589F81D6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5719" y="383038"/>
                  <a:ext cx="255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E88CC2-D579-43DB-A485-23721E2BBAEC}"/>
                    </a:ext>
                  </a:extLst>
                </p14:cNvPr>
                <p14:cNvContentPartPr/>
                <p14:nvPr/>
              </p14:nvContentPartPr>
              <p14:xfrm>
                <a:off x="3185359" y="404278"/>
                <a:ext cx="364680" cy="164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E88CC2-D579-43DB-A485-23721E2BBA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6719" y="395278"/>
                  <a:ext cx="382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79C5C2-6D74-41B2-9E05-FDEA2A97448A}"/>
                    </a:ext>
                  </a:extLst>
                </p14:cNvPr>
                <p14:cNvContentPartPr/>
                <p14:nvPr/>
              </p14:nvContentPartPr>
              <p14:xfrm>
                <a:off x="3646519" y="184678"/>
                <a:ext cx="246600" cy="369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79C5C2-6D74-41B2-9E05-FDEA2A9744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37519" y="175678"/>
                  <a:ext cx="2642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C6263B-6BBB-477F-AEAB-A423DC6BB3E5}"/>
                    </a:ext>
                  </a:extLst>
                </p14:cNvPr>
                <p14:cNvContentPartPr/>
                <p14:nvPr/>
              </p14:nvContentPartPr>
              <p14:xfrm>
                <a:off x="3583879" y="377998"/>
                <a:ext cx="287280" cy="7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C6263B-6BBB-477F-AEAB-A423DC6BB3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75239" y="368998"/>
                  <a:ext cx="304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0C54DD-F6BB-4AF3-A683-A1C07A71FB7F}"/>
                    </a:ext>
                  </a:extLst>
                </p14:cNvPr>
                <p14:cNvContentPartPr/>
                <p14:nvPr/>
              </p14:nvContentPartPr>
              <p14:xfrm>
                <a:off x="3789799" y="426958"/>
                <a:ext cx="228960" cy="18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0C54DD-F6BB-4AF3-A683-A1C07A71FB7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80799" y="417958"/>
                  <a:ext cx="246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CF4D91-7D70-4556-B2EC-A3484C5EEF3F}"/>
                    </a:ext>
                  </a:extLst>
                </p14:cNvPr>
                <p14:cNvContentPartPr/>
                <p14:nvPr/>
              </p14:nvContentPartPr>
              <p14:xfrm>
                <a:off x="4325839" y="353158"/>
                <a:ext cx="92880" cy="18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CF4D91-7D70-4556-B2EC-A3484C5EEF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16839" y="344158"/>
                  <a:ext cx="110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0E0F2D-9A53-4BBC-84A7-9CD252899B73}"/>
                    </a:ext>
                  </a:extLst>
                </p14:cNvPr>
                <p14:cNvContentPartPr/>
                <p14:nvPr/>
              </p14:nvContentPartPr>
              <p14:xfrm>
                <a:off x="4345999" y="236518"/>
                <a:ext cx="337320" cy="32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0E0F2D-9A53-4BBC-84A7-9CD252899B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36999" y="227878"/>
                  <a:ext cx="354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7652A6-E0DB-404A-A81A-1BBF269447A1}"/>
                    </a:ext>
                  </a:extLst>
                </p14:cNvPr>
                <p14:cNvContentPartPr/>
                <p14:nvPr/>
              </p14:nvContentPartPr>
              <p14:xfrm>
                <a:off x="4637599" y="411838"/>
                <a:ext cx="203760" cy="14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7652A6-E0DB-404A-A81A-1BBF269447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8959" y="402838"/>
                  <a:ext cx="22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ABB5D6-D8DA-4CC0-A5D5-B3445DADE9A8}"/>
                    </a:ext>
                  </a:extLst>
                </p14:cNvPr>
                <p14:cNvContentPartPr/>
                <p14:nvPr/>
              </p14:nvContentPartPr>
              <p14:xfrm>
                <a:off x="4874119" y="394558"/>
                <a:ext cx="231840" cy="18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ABB5D6-D8DA-4CC0-A5D5-B3445DADE9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65479" y="385918"/>
                  <a:ext cx="249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EA1E6F-DA90-4ED7-B57F-21FF7BEFB4EA}"/>
                    </a:ext>
                  </a:extLst>
                </p14:cNvPr>
                <p14:cNvContentPartPr/>
                <p14:nvPr/>
              </p14:nvContentPartPr>
              <p14:xfrm>
                <a:off x="4948999" y="420118"/>
                <a:ext cx="91440" cy="12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EA1E6F-DA90-4ED7-B57F-21FF7BEFB4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39999" y="411118"/>
                  <a:ext cx="109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E2067B-0C1B-4E9D-AB34-3143B6F7D6B5}"/>
                    </a:ext>
                  </a:extLst>
                </p14:cNvPr>
                <p14:cNvContentPartPr/>
                <p14:nvPr/>
              </p14:nvContentPartPr>
              <p14:xfrm>
                <a:off x="5421319" y="426958"/>
                <a:ext cx="54720" cy="11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E2067B-0C1B-4E9D-AB34-3143B6F7D6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12679" y="418318"/>
                  <a:ext cx="72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0F8DCD-ADE1-4D7D-9674-F63ED4EE9DBF}"/>
                    </a:ext>
                  </a:extLst>
                </p14:cNvPr>
                <p14:cNvContentPartPr/>
                <p14:nvPr/>
              </p14:nvContentPartPr>
              <p14:xfrm>
                <a:off x="5478199" y="337318"/>
                <a:ext cx="12600" cy="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0F8DCD-ADE1-4D7D-9674-F63ED4EE9D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69199" y="328318"/>
                  <a:ext cx="3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A52498-BAB2-4025-A503-7616BC740253}"/>
                    </a:ext>
                  </a:extLst>
                </p14:cNvPr>
                <p14:cNvContentPartPr/>
                <p14:nvPr/>
              </p14:nvContentPartPr>
              <p14:xfrm>
                <a:off x="5553439" y="353158"/>
                <a:ext cx="199800" cy="190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A52498-BAB2-4025-A503-7616BC7402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44799" y="344158"/>
                  <a:ext cx="217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FA0F1D-7984-4727-A435-6A015E073694}"/>
                    </a:ext>
                  </a:extLst>
                </p14:cNvPr>
                <p14:cNvContentPartPr/>
                <p14:nvPr/>
              </p14:nvContentPartPr>
              <p14:xfrm>
                <a:off x="6053839" y="358558"/>
                <a:ext cx="248760" cy="18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FA0F1D-7984-4727-A435-6A015E0736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4839" y="349918"/>
                  <a:ext cx="266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077016-CA6D-4642-B596-78E8656A2670}"/>
                    </a:ext>
                  </a:extLst>
                </p14:cNvPr>
                <p14:cNvContentPartPr/>
                <p14:nvPr/>
              </p14:nvContentPartPr>
              <p14:xfrm>
                <a:off x="6681319" y="108718"/>
                <a:ext cx="309240" cy="434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077016-CA6D-4642-B596-78E8656A26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72679" y="100078"/>
                  <a:ext cx="3268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9363CF-021B-4938-927A-1DF02743E466}"/>
                    </a:ext>
                  </a:extLst>
                </p14:cNvPr>
                <p14:cNvContentPartPr/>
                <p14:nvPr/>
              </p14:nvContentPartPr>
              <p14:xfrm>
                <a:off x="6984799" y="348838"/>
                <a:ext cx="176400" cy="13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9363CF-021B-4938-927A-1DF02743E4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76159" y="340198"/>
                  <a:ext cx="194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989586-6A55-4EC2-ACEC-E3E1BFEFB372}"/>
                    </a:ext>
                  </a:extLst>
                </p14:cNvPr>
                <p14:cNvContentPartPr/>
                <p14:nvPr/>
              </p14:nvContentPartPr>
              <p14:xfrm>
                <a:off x="7352719" y="128518"/>
                <a:ext cx="222480" cy="42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989586-6A55-4EC2-ACEC-E3E1BFEFB37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43719" y="119878"/>
                  <a:ext cx="240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8A930A-CEF0-4DD6-B323-B4EBDC96EB84}"/>
                    </a:ext>
                  </a:extLst>
                </p14:cNvPr>
                <p14:cNvContentPartPr/>
                <p14:nvPr/>
              </p14:nvContentPartPr>
              <p14:xfrm>
                <a:off x="7279999" y="322558"/>
                <a:ext cx="330120" cy="5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8A930A-CEF0-4DD6-B323-B4EBDC96EB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70999" y="313918"/>
                  <a:ext cx="347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6244854-C76C-4156-8A99-67F576086D32}"/>
                    </a:ext>
                  </a:extLst>
                </p14:cNvPr>
                <p14:cNvContentPartPr/>
                <p14:nvPr/>
              </p14:nvContentPartPr>
              <p14:xfrm>
                <a:off x="7788679" y="377638"/>
                <a:ext cx="209160" cy="11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6244854-C76C-4156-8A99-67F576086D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0039" y="368998"/>
                  <a:ext cx="226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FAB2CF5-C3E2-4519-84C8-B448AFF27582}"/>
                    </a:ext>
                  </a:extLst>
                </p14:cNvPr>
                <p14:cNvContentPartPr/>
                <p14:nvPr/>
              </p14:nvContentPartPr>
              <p14:xfrm>
                <a:off x="8096479" y="402118"/>
                <a:ext cx="17568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FAB2CF5-C3E2-4519-84C8-B448AFF275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7479" y="393118"/>
                  <a:ext cx="193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54BA81-57C3-43E8-AD04-2D9557A54BB7}"/>
                    </a:ext>
                  </a:extLst>
                </p14:cNvPr>
                <p14:cNvContentPartPr/>
                <p14:nvPr/>
              </p14:nvContentPartPr>
              <p14:xfrm>
                <a:off x="366559" y="941758"/>
                <a:ext cx="195480" cy="38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54BA81-57C3-43E8-AD04-2D9557A54BB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7559" y="933118"/>
                  <a:ext cx="213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7F1D26-85FC-4F39-8A37-A5389101E631}"/>
                    </a:ext>
                  </a:extLst>
                </p14:cNvPr>
                <p14:cNvContentPartPr/>
                <p14:nvPr/>
              </p14:nvContentPartPr>
              <p14:xfrm>
                <a:off x="286279" y="1074958"/>
                <a:ext cx="378360" cy="11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7F1D26-85FC-4F39-8A37-A5389101E6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7279" y="1065958"/>
                  <a:ext cx="396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8F3142-D9DC-4936-B71C-A4BAB79B7088}"/>
                    </a:ext>
                  </a:extLst>
                </p14:cNvPr>
                <p14:cNvContentPartPr/>
                <p14:nvPr/>
              </p14:nvContentPartPr>
              <p14:xfrm>
                <a:off x="649879" y="839158"/>
                <a:ext cx="236160" cy="407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8F3142-D9DC-4936-B71C-A4BAB79B70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0879" y="830158"/>
                  <a:ext cx="2538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7E41B0-D733-4993-8A59-1A12E8ECED97}"/>
                    </a:ext>
                  </a:extLst>
                </p14:cNvPr>
                <p14:cNvContentPartPr/>
                <p14:nvPr/>
              </p14:nvContentPartPr>
              <p14:xfrm>
                <a:off x="869119" y="1072438"/>
                <a:ext cx="174960" cy="18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7E41B0-D733-4993-8A59-1A12E8ECED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119" y="1063798"/>
                  <a:ext cx="192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1B5247-8568-479D-9897-FCC76CFA25DC}"/>
                    </a:ext>
                  </a:extLst>
                </p14:cNvPr>
                <p14:cNvContentPartPr/>
                <p14:nvPr/>
              </p14:nvContentPartPr>
              <p14:xfrm>
                <a:off x="1035079" y="1074238"/>
                <a:ext cx="186840" cy="176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1B5247-8568-479D-9897-FCC76CFA25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6439" y="1065598"/>
                  <a:ext cx="204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6670AF6-1053-49AC-9229-45E9245A22F9}"/>
                    </a:ext>
                  </a:extLst>
                </p14:cNvPr>
                <p14:cNvContentPartPr/>
                <p14:nvPr/>
              </p14:nvContentPartPr>
              <p14:xfrm>
                <a:off x="1234159" y="1048678"/>
                <a:ext cx="21672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6670AF6-1053-49AC-9229-45E9245A22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25519" y="1040038"/>
                  <a:ext cx="234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9898A1-D2FE-401C-8300-590540815A1A}"/>
                    </a:ext>
                  </a:extLst>
                </p14:cNvPr>
                <p14:cNvContentPartPr/>
                <p14:nvPr/>
              </p14:nvContentPartPr>
              <p14:xfrm>
                <a:off x="1795759" y="716758"/>
                <a:ext cx="331200" cy="55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9898A1-D2FE-401C-8300-590540815A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86759" y="707758"/>
                  <a:ext cx="348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4BB7C9-5A7F-4981-A07E-57E7CB1F7147}"/>
                    </a:ext>
                  </a:extLst>
                </p14:cNvPr>
                <p14:cNvContentPartPr/>
                <p14:nvPr/>
              </p14:nvContentPartPr>
              <p14:xfrm>
                <a:off x="2093479" y="1016278"/>
                <a:ext cx="140040" cy="20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4BB7C9-5A7F-4981-A07E-57E7CB1F71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84839" y="1007638"/>
                  <a:ext cx="157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A8FA8-1C28-4429-9AAC-5AD29237B62B}"/>
                    </a:ext>
                  </a:extLst>
                </p14:cNvPr>
                <p14:cNvContentPartPr/>
                <p14:nvPr/>
              </p14:nvContentPartPr>
              <p14:xfrm>
                <a:off x="2304079" y="957958"/>
                <a:ext cx="209520" cy="25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A8FA8-1C28-4429-9AAC-5AD29237B6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95079" y="948958"/>
                  <a:ext cx="227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A3DFBE-8F99-43E6-A65B-5643DF09F550}"/>
                    </a:ext>
                  </a:extLst>
                </p14:cNvPr>
                <p14:cNvContentPartPr/>
                <p14:nvPr/>
              </p14:nvContentPartPr>
              <p14:xfrm>
                <a:off x="2503159" y="951478"/>
                <a:ext cx="177480" cy="230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A3DFBE-8F99-43E6-A65B-5643DF09F5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94519" y="942478"/>
                  <a:ext cx="19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DF305E-1C34-4345-AA9E-334F13A6E222}"/>
                    </a:ext>
                  </a:extLst>
                </p14:cNvPr>
                <p14:cNvContentPartPr/>
                <p14:nvPr/>
              </p14:nvContentPartPr>
              <p14:xfrm>
                <a:off x="2689279" y="930238"/>
                <a:ext cx="207360" cy="226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DF305E-1C34-4345-AA9E-334F13A6E2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80639" y="921598"/>
                  <a:ext cx="22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4464AA-1FB4-4951-8829-612CDA025EC4}"/>
                    </a:ext>
                  </a:extLst>
                </p14:cNvPr>
                <p14:cNvContentPartPr/>
                <p14:nvPr/>
              </p14:nvContentPartPr>
              <p14:xfrm>
                <a:off x="2885119" y="872998"/>
                <a:ext cx="244800" cy="324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4464AA-1FB4-4951-8829-612CDA025EC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76119" y="864358"/>
                  <a:ext cx="262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6F9EB2B-4A01-4104-ADC4-1974BCA06330}"/>
                    </a:ext>
                  </a:extLst>
                </p14:cNvPr>
                <p14:cNvContentPartPr/>
                <p14:nvPr/>
              </p14:nvContentPartPr>
              <p14:xfrm>
                <a:off x="3115879" y="1145878"/>
                <a:ext cx="1620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6F9EB2B-4A01-4104-ADC4-1974BCA063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06879" y="1136878"/>
                  <a:ext cx="33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B445AC-256D-47D0-90F1-0CE4379E9183}"/>
                    </a:ext>
                  </a:extLst>
                </p14:cNvPr>
                <p14:cNvContentPartPr/>
                <p14:nvPr/>
              </p14:nvContentPartPr>
              <p14:xfrm>
                <a:off x="3009319" y="1213918"/>
                <a:ext cx="146160" cy="192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B445AC-256D-47D0-90F1-0CE4379E91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00679" y="1205278"/>
                  <a:ext cx="163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40B21F-6AD4-4959-AF2F-2A8C3AAEC9B8}"/>
                    </a:ext>
                  </a:extLst>
                </p14:cNvPr>
                <p14:cNvContentPartPr/>
                <p14:nvPr/>
              </p14:nvContentPartPr>
              <p14:xfrm>
                <a:off x="3592879" y="771478"/>
                <a:ext cx="271800" cy="46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40B21F-6AD4-4959-AF2F-2A8C3AAEC9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83879" y="762838"/>
                  <a:ext cx="2894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E7C27B-D448-4395-824D-AA0938FEAA82}"/>
                    </a:ext>
                  </a:extLst>
                </p14:cNvPr>
                <p14:cNvContentPartPr/>
                <p14:nvPr/>
              </p14:nvContentPartPr>
              <p14:xfrm>
                <a:off x="3908959" y="1094758"/>
                <a:ext cx="250920" cy="136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E7C27B-D448-4395-824D-AA0938FEAA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99959" y="1086118"/>
                  <a:ext cx="268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892E1C1-BC1B-448D-AAA9-A5158ADE25B0}"/>
                    </a:ext>
                  </a:extLst>
                </p14:cNvPr>
                <p14:cNvContentPartPr/>
                <p14:nvPr/>
              </p14:nvContentPartPr>
              <p14:xfrm>
                <a:off x="4205239" y="745558"/>
                <a:ext cx="332640" cy="505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892E1C1-BC1B-448D-AAA9-A5158ADE25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96239" y="736558"/>
                  <a:ext cx="3502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FC4B9A-6DE7-4A11-99B7-FE27F7118F2E}"/>
                    </a:ext>
                  </a:extLst>
                </p14:cNvPr>
                <p14:cNvContentPartPr/>
                <p14:nvPr/>
              </p14:nvContentPartPr>
              <p14:xfrm>
                <a:off x="4226479" y="942478"/>
                <a:ext cx="356040" cy="9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FC4B9A-6DE7-4A11-99B7-FE27F7118F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17839" y="933478"/>
                  <a:ext cx="373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E21D2C-FE66-4B41-B887-8433FF3B1619}"/>
                    </a:ext>
                  </a:extLst>
                </p14:cNvPr>
                <p14:cNvContentPartPr/>
                <p14:nvPr/>
              </p14:nvContentPartPr>
              <p14:xfrm>
                <a:off x="4805719" y="983878"/>
                <a:ext cx="21600" cy="159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E21D2C-FE66-4B41-B887-8433FF3B16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97079" y="974878"/>
                  <a:ext cx="3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A3B671-F6AF-42D8-8787-CAB98EB60905}"/>
                    </a:ext>
                  </a:extLst>
                </p14:cNvPr>
                <p14:cNvContentPartPr/>
                <p14:nvPr/>
              </p14:nvContentPartPr>
              <p14:xfrm>
                <a:off x="4609519" y="911878"/>
                <a:ext cx="383040" cy="551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A3B671-F6AF-42D8-8787-CAB98EB609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00879" y="902878"/>
                  <a:ext cx="4006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44E977-5627-4DEC-B2E3-9DFC07FD9968}"/>
                    </a:ext>
                  </a:extLst>
                </p14:cNvPr>
                <p14:cNvContentPartPr/>
                <p14:nvPr/>
              </p14:nvContentPartPr>
              <p14:xfrm>
                <a:off x="4999399" y="1002238"/>
                <a:ext cx="185400" cy="159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44E977-5627-4DEC-B2E3-9DFC07FD99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90759" y="993598"/>
                  <a:ext cx="20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92372A-7C42-409A-8650-D0964544EF07}"/>
                    </a:ext>
                  </a:extLst>
                </p14:cNvPr>
                <p14:cNvContentPartPr/>
                <p14:nvPr/>
              </p14:nvContentPartPr>
              <p14:xfrm>
                <a:off x="5242039" y="1021318"/>
                <a:ext cx="200880" cy="13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92372A-7C42-409A-8650-D0964544EF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33039" y="1012678"/>
                  <a:ext cx="21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7DE1E8-E8C3-493F-B498-A0F7D9CFC71E}"/>
                    </a:ext>
                  </a:extLst>
                </p14:cNvPr>
                <p14:cNvContentPartPr/>
                <p14:nvPr/>
              </p14:nvContentPartPr>
              <p14:xfrm>
                <a:off x="5782399" y="1016278"/>
                <a:ext cx="261000" cy="158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7DE1E8-E8C3-493F-B498-A0F7D9CFC7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3399" y="1007278"/>
                  <a:ext cx="278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1FD016-557E-4D00-BC05-FDE2C1ECBAF1}"/>
                    </a:ext>
                  </a:extLst>
                </p14:cNvPr>
                <p14:cNvContentPartPr/>
                <p14:nvPr/>
              </p14:nvContentPartPr>
              <p14:xfrm>
                <a:off x="5974279" y="773278"/>
                <a:ext cx="328680" cy="339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1FD016-557E-4D00-BC05-FDE2C1ECBA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65639" y="764638"/>
                  <a:ext cx="346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207BC1-5E2F-4915-925F-E73A0DFD18F3}"/>
                    </a:ext>
                  </a:extLst>
                </p14:cNvPr>
                <p14:cNvContentPartPr/>
                <p14:nvPr/>
              </p14:nvContentPartPr>
              <p14:xfrm>
                <a:off x="6139519" y="976318"/>
                <a:ext cx="147600" cy="160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207BC1-5E2F-4915-925F-E73A0DFD18F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30879" y="967318"/>
                  <a:ext cx="165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1647860-1EB9-4B23-944B-2EB77BD70D96}"/>
                    </a:ext>
                  </a:extLst>
                </p14:cNvPr>
                <p14:cNvContentPartPr/>
                <p14:nvPr/>
              </p14:nvContentPartPr>
              <p14:xfrm>
                <a:off x="6360919" y="1037518"/>
                <a:ext cx="182520" cy="146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1647860-1EB9-4B23-944B-2EB77BD70D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51919" y="1028518"/>
                  <a:ext cx="20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FD712E-F7CC-4944-B3D6-EC981AD9F5C3}"/>
                    </a:ext>
                  </a:extLst>
                </p14:cNvPr>
                <p14:cNvContentPartPr/>
                <p14:nvPr/>
              </p14:nvContentPartPr>
              <p14:xfrm>
                <a:off x="6724519" y="896758"/>
                <a:ext cx="72360" cy="10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FD712E-F7CC-4944-B3D6-EC981AD9F5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15519" y="887758"/>
                  <a:ext cx="90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A5F9AF-DFAE-4BD9-B081-7225D74B4E74}"/>
                    </a:ext>
                  </a:extLst>
                </p14:cNvPr>
                <p14:cNvContentPartPr/>
                <p14:nvPr/>
              </p14:nvContentPartPr>
              <p14:xfrm>
                <a:off x="6856279" y="754198"/>
                <a:ext cx="246960" cy="43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1A5F9AF-DFAE-4BD9-B081-7225D74B4E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47639" y="745558"/>
                  <a:ext cx="2646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92BF861-958A-4F1E-A868-E750C98CE914}"/>
                    </a:ext>
                  </a:extLst>
                </p14:cNvPr>
                <p14:cNvContentPartPr/>
                <p14:nvPr/>
              </p14:nvContentPartPr>
              <p14:xfrm>
                <a:off x="6838639" y="994678"/>
                <a:ext cx="270720" cy="59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92BF861-958A-4F1E-A868-E750C98CE91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29639" y="986038"/>
                  <a:ext cx="288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F6C68D-22D1-47E4-85C5-9B6F2459DFCF}"/>
                    </a:ext>
                  </a:extLst>
                </p14:cNvPr>
                <p14:cNvContentPartPr/>
                <p14:nvPr/>
              </p14:nvContentPartPr>
              <p14:xfrm>
                <a:off x="7447039" y="999718"/>
                <a:ext cx="2160" cy="14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F6C68D-22D1-47E4-85C5-9B6F2459DF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38039" y="991078"/>
                  <a:ext cx="1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73A9C66-9A5F-444E-AD8F-E852328797E4}"/>
                    </a:ext>
                  </a:extLst>
                </p14:cNvPr>
                <p14:cNvContentPartPr/>
                <p14:nvPr/>
              </p14:nvContentPartPr>
              <p14:xfrm>
                <a:off x="7345159" y="665638"/>
                <a:ext cx="358560" cy="50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73A9C66-9A5F-444E-AD8F-E852328797E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36159" y="656638"/>
                  <a:ext cx="3762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B4AB21-6E1F-4114-A11A-4832A22AACDF}"/>
                    </a:ext>
                  </a:extLst>
                </p14:cNvPr>
                <p14:cNvContentPartPr/>
                <p14:nvPr/>
              </p14:nvContentPartPr>
              <p14:xfrm>
                <a:off x="7647559" y="982078"/>
                <a:ext cx="188640" cy="144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B4AB21-6E1F-4114-A11A-4832A22AAC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38559" y="973078"/>
                  <a:ext cx="206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91DB58E-DE51-47C7-9B74-B4364F0D4AD8}"/>
                    </a:ext>
                  </a:extLst>
                </p14:cNvPr>
                <p14:cNvContentPartPr/>
                <p14:nvPr/>
              </p14:nvContentPartPr>
              <p14:xfrm>
                <a:off x="7917559" y="962278"/>
                <a:ext cx="235800" cy="17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91DB58E-DE51-47C7-9B74-B4364F0D4A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08559" y="953278"/>
                  <a:ext cx="253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7EE505-739A-4671-8CFF-5A2FB63CBDDD}"/>
                    </a:ext>
                  </a:extLst>
                </p14:cNvPr>
                <p14:cNvContentPartPr/>
                <p14:nvPr/>
              </p14:nvContentPartPr>
              <p14:xfrm>
                <a:off x="8155879" y="964438"/>
                <a:ext cx="180000" cy="14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7EE505-739A-4671-8CFF-5A2FB63CBD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46879" y="955798"/>
                  <a:ext cx="197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3ABDDF-B35C-40CF-A413-6C1512959456}"/>
                    </a:ext>
                  </a:extLst>
                </p14:cNvPr>
                <p14:cNvContentPartPr/>
                <p14:nvPr/>
              </p14:nvContentPartPr>
              <p14:xfrm>
                <a:off x="346759" y="1743478"/>
                <a:ext cx="93240" cy="172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3ABDDF-B35C-40CF-A413-6C15129594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759" y="1734478"/>
                  <a:ext cx="110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F72AB43-567C-4DA7-9D9C-856F143809F1}"/>
                    </a:ext>
                  </a:extLst>
                </p14:cNvPr>
                <p14:cNvContentPartPr/>
                <p14:nvPr/>
              </p14:nvContentPartPr>
              <p14:xfrm>
                <a:off x="539359" y="1599478"/>
                <a:ext cx="31680" cy="1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F72AB43-567C-4DA7-9D9C-856F143809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0359" y="1590478"/>
                  <a:ext cx="49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0D87F9-17DD-4167-B971-46E397B7B570}"/>
                    </a:ext>
                  </a:extLst>
                </p14:cNvPr>
                <p14:cNvContentPartPr/>
                <p14:nvPr/>
              </p14:nvContentPartPr>
              <p14:xfrm>
                <a:off x="556999" y="1708198"/>
                <a:ext cx="153360" cy="219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0D87F9-17DD-4167-B971-46E397B7B5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7999" y="1699198"/>
                  <a:ext cx="171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A0C8B1-F572-4251-8204-E22C84C7ABCA}"/>
                    </a:ext>
                  </a:extLst>
                </p14:cNvPr>
                <p14:cNvContentPartPr/>
                <p14:nvPr/>
              </p14:nvContentPartPr>
              <p14:xfrm>
                <a:off x="1260079" y="1415518"/>
                <a:ext cx="258840" cy="506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A0C8B1-F572-4251-8204-E22C84C7AB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51079" y="1406878"/>
                  <a:ext cx="2764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0D8F848-E863-4F79-B7B5-FE91D174F232}"/>
                    </a:ext>
                  </a:extLst>
                </p14:cNvPr>
                <p14:cNvContentPartPr/>
                <p14:nvPr/>
              </p14:nvContentPartPr>
              <p14:xfrm>
                <a:off x="1251799" y="1638358"/>
                <a:ext cx="293040" cy="9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0D8F848-E863-4F79-B7B5-FE91D174F2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42799" y="1629358"/>
                  <a:ext cx="310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C82F91-37F1-49BA-B712-FCEC9B5FDAEE}"/>
                    </a:ext>
                  </a:extLst>
                </p14:cNvPr>
                <p14:cNvContentPartPr/>
                <p14:nvPr/>
              </p14:nvContentPartPr>
              <p14:xfrm>
                <a:off x="1531879" y="1363318"/>
                <a:ext cx="271080" cy="497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C82F91-37F1-49BA-B712-FCEC9B5FDA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23239" y="1354678"/>
                  <a:ext cx="288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D109913-F57B-4728-8B0D-B4DEEF523180}"/>
                    </a:ext>
                  </a:extLst>
                </p14:cNvPr>
                <p14:cNvContentPartPr/>
                <p14:nvPr/>
              </p14:nvContentPartPr>
              <p14:xfrm>
                <a:off x="1775599" y="1617478"/>
                <a:ext cx="215640" cy="221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D109913-F57B-4728-8B0D-B4DEEF5231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66599" y="1608478"/>
                  <a:ext cx="23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30F0BA-406C-4B2A-8742-28126C93BDC6}"/>
                    </a:ext>
                  </a:extLst>
                </p14:cNvPr>
                <p14:cNvContentPartPr/>
                <p14:nvPr/>
              </p14:nvContentPartPr>
              <p14:xfrm>
                <a:off x="2327479" y="1577518"/>
                <a:ext cx="275040" cy="228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30F0BA-406C-4B2A-8742-28126C93BD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18839" y="1568878"/>
                  <a:ext cx="292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421E9F5-A440-479A-B08A-7B2D1CA5FB55}"/>
                    </a:ext>
                  </a:extLst>
                </p14:cNvPr>
                <p14:cNvContentPartPr/>
                <p14:nvPr/>
              </p14:nvContentPartPr>
              <p14:xfrm>
                <a:off x="2519359" y="1636918"/>
                <a:ext cx="187200" cy="136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421E9F5-A440-479A-B08A-7B2D1CA5FB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10719" y="1628278"/>
                  <a:ext cx="204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12BA5E-BEFC-4051-BFB8-004E3397846A}"/>
                    </a:ext>
                  </a:extLst>
                </p14:cNvPr>
                <p14:cNvContentPartPr/>
                <p14:nvPr/>
              </p14:nvContentPartPr>
              <p14:xfrm>
                <a:off x="2760559" y="1586518"/>
                <a:ext cx="211680" cy="224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12BA5E-BEFC-4051-BFB8-004E339784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51559" y="1577518"/>
                  <a:ext cx="229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090EB37-C3C9-4CA8-B5C8-01494FE5524A}"/>
                    </a:ext>
                  </a:extLst>
                </p14:cNvPr>
                <p14:cNvContentPartPr/>
                <p14:nvPr/>
              </p14:nvContentPartPr>
              <p14:xfrm>
                <a:off x="2979799" y="1597318"/>
                <a:ext cx="214560" cy="217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090EB37-C3C9-4CA8-B5C8-01494FE5524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70799" y="1588678"/>
                  <a:ext cx="232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A508C3C-1F0A-40B6-BAE1-CEEC2E52192D}"/>
                    </a:ext>
                  </a:extLst>
                </p14:cNvPr>
                <p14:cNvContentPartPr/>
                <p14:nvPr/>
              </p14:nvContentPartPr>
              <p14:xfrm>
                <a:off x="3113719" y="1586158"/>
                <a:ext cx="263880" cy="19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A508C3C-1F0A-40B6-BAE1-CEEC2E5219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04719" y="1577158"/>
                  <a:ext cx="28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40EBB03-73FC-44BC-A441-93B34F2F68E1}"/>
                    </a:ext>
                  </a:extLst>
                </p14:cNvPr>
                <p14:cNvContentPartPr/>
                <p14:nvPr/>
              </p14:nvContentPartPr>
              <p14:xfrm>
                <a:off x="3367159" y="1596238"/>
                <a:ext cx="205920" cy="23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40EBB03-73FC-44BC-A441-93B34F2F68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58159" y="1587238"/>
                  <a:ext cx="223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695571F-B7BD-4A8D-9F3D-0DA8A7BC7425}"/>
                    </a:ext>
                  </a:extLst>
                </p14:cNvPr>
                <p14:cNvContentPartPr/>
                <p14:nvPr/>
              </p14:nvContentPartPr>
              <p14:xfrm>
                <a:off x="3593239" y="1346038"/>
                <a:ext cx="425520" cy="46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695571F-B7BD-4A8D-9F3D-0DA8A7BC742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84239" y="1337398"/>
                  <a:ext cx="443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3A71AE-0A5F-4FE8-81D5-8730059CC231}"/>
                    </a:ext>
                  </a:extLst>
                </p14:cNvPr>
                <p14:cNvContentPartPr/>
                <p14:nvPr/>
              </p14:nvContentPartPr>
              <p14:xfrm>
                <a:off x="4152319" y="1614598"/>
                <a:ext cx="209160" cy="181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3A71AE-0A5F-4FE8-81D5-8730059CC2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43679" y="1605958"/>
                  <a:ext cx="226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FD31FC-C242-4028-BCB8-F45B2195BB92}"/>
                    </a:ext>
                  </a:extLst>
                </p14:cNvPr>
                <p14:cNvContentPartPr/>
                <p14:nvPr/>
              </p14:nvContentPartPr>
              <p14:xfrm>
                <a:off x="4444639" y="1621798"/>
                <a:ext cx="204480" cy="19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FD31FC-C242-4028-BCB8-F45B2195BB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35639" y="1612798"/>
                  <a:ext cx="222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B602C9E-44A8-45DF-813A-0957C4C8E084}"/>
                    </a:ext>
                  </a:extLst>
                </p14:cNvPr>
                <p14:cNvContentPartPr/>
                <p14:nvPr/>
              </p14:nvContentPartPr>
              <p14:xfrm>
                <a:off x="4642999" y="1601638"/>
                <a:ext cx="283680" cy="210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B602C9E-44A8-45DF-813A-0957C4C8E0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33999" y="1592998"/>
                  <a:ext cx="301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CAA719-4763-4D49-B740-8A39FE84481F}"/>
                    </a:ext>
                  </a:extLst>
                </p14:cNvPr>
                <p14:cNvContentPartPr/>
                <p14:nvPr/>
              </p14:nvContentPartPr>
              <p14:xfrm>
                <a:off x="4823719" y="1382398"/>
                <a:ext cx="338400" cy="406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CAA719-4763-4D49-B740-8A39FE8448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15079" y="1373758"/>
                  <a:ext cx="356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F2B201-C9F9-4671-AE3B-50D1AC64EA87}"/>
                    </a:ext>
                  </a:extLst>
                </p14:cNvPr>
                <p14:cNvContentPartPr/>
                <p14:nvPr/>
              </p14:nvContentPartPr>
              <p14:xfrm>
                <a:off x="4960159" y="1594438"/>
                <a:ext cx="296280" cy="156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F2B201-C9F9-4671-AE3B-50D1AC64EA8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51519" y="1585438"/>
                  <a:ext cx="313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CEB0935-639F-47E4-8645-B3ECA8C59964}"/>
                    </a:ext>
                  </a:extLst>
                </p14:cNvPr>
                <p14:cNvContentPartPr/>
                <p14:nvPr/>
              </p14:nvContentPartPr>
              <p14:xfrm>
                <a:off x="5291359" y="1542598"/>
                <a:ext cx="313560" cy="235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CEB0935-639F-47E4-8645-B3ECA8C599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82359" y="1533598"/>
                  <a:ext cx="331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C19895C-B3C2-49C9-9CD9-13DDC0E5C474}"/>
                    </a:ext>
                  </a:extLst>
                </p14:cNvPr>
                <p14:cNvContentPartPr/>
                <p14:nvPr/>
              </p14:nvContentPartPr>
              <p14:xfrm>
                <a:off x="5545159" y="1825558"/>
                <a:ext cx="27720" cy="14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C19895C-B3C2-49C9-9CD9-13DDC0E5C4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36519" y="1816918"/>
                  <a:ext cx="45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B1A5A8-3E78-49CF-8DE5-C3B8328AB3A2}"/>
                    </a:ext>
                  </a:extLst>
                </p14:cNvPr>
                <p14:cNvContentPartPr/>
                <p14:nvPr/>
              </p14:nvContentPartPr>
              <p14:xfrm>
                <a:off x="382399" y="2323798"/>
                <a:ext cx="167400" cy="331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B1A5A8-3E78-49CF-8DE5-C3B8328AB3A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3399" y="2315158"/>
                  <a:ext cx="1850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BEDA83-9A3B-4AB0-9BE0-749BA4A41714}"/>
                    </a:ext>
                  </a:extLst>
                </p14:cNvPr>
                <p14:cNvContentPartPr/>
                <p14:nvPr/>
              </p14:nvContentPartPr>
              <p14:xfrm>
                <a:off x="487519" y="2258998"/>
                <a:ext cx="286200" cy="488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BEDA83-9A3B-4AB0-9BE0-749BA4A417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8879" y="2249998"/>
                  <a:ext cx="3038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5368C3-B582-4D4E-8CBD-5D744ED30352}"/>
                    </a:ext>
                  </a:extLst>
                </p14:cNvPr>
                <p14:cNvContentPartPr/>
                <p14:nvPr/>
              </p14:nvContentPartPr>
              <p14:xfrm>
                <a:off x="418399" y="2479318"/>
                <a:ext cx="230400" cy="72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5368C3-B582-4D4E-8CBD-5D744ED303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9399" y="2470318"/>
                  <a:ext cx="24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2C74156-F636-4393-92E2-1F28611DA641}"/>
                    </a:ext>
                  </a:extLst>
                </p14:cNvPr>
                <p14:cNvContentPartPr/>
                <p14:nvPr/>
              </p14:nvContentPartPr>
              <p14:xfrm>
                <a:off x="692719" y="2462398"/>
                <a:ext cx="176040" cy="219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2C74156-F636-4393-92E2-1F28611DA6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4079" y="2453398"/>
                  <a:ext cx="193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334E030-618A-434B-B3D6-E76E8B51AFEA}"/>
                    </a:ext>
                  </a:extLst>
                </p14:cNvPr>
                <p14:cNvContentPartPr/>
                <p14:nvPr/>
              </p14:nvContentPartPr>
              <p14:xfrm>
                <a:off x="958039" y="2447998"/>
                <a:ext cx="318240" cy="212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334E030-618A-434B-B3D6-E76E8B51AF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9399" y="2439358"/>
                  <a:ext cx="335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E66BE3-07B6-4F9D-B7ED-0932ADB771AF}"/>
                    </a:ext>
                  </a:extLst>
                </p14:cNvPr>
                <p14:cNvContentPartPr/>
                <p14:nvPr/>
              </p14:nvContentPartPr>
              <p14:xfrm>
                <a:off x="1518199" y="2411638"/>
                <a:ext cx="421560" cy="217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E66BE3-07B6-4F9D-B7ED-0932ADB771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09199" y="2402998"/>
                  <a:ext cx="439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2B1C708-F258-40CC-A99F-A4FE0FED1894}"/>
                    </a:ext>
                  </a:extLst>
                </p14:cNvPr>
                <p14:cNvContentPartPr/>
                <p14:nvPr/>
              </p14:nvContentPartPr>
              <p14:xfrm>
                <a:off x="1954879" y="2436838"/>
                <a:ext cx="206280" cy="150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2B1C708-F258-40CC-A99F-A4FE0FED18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45879" y="2428198"/>
                  <a:ext cx="22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C76767E-5C68-4171-AB7B-FA46AC8A28D1}"/>
                    </a:ext>
                  </a:extLst>
                </p14:cNvPr>
                <p14:cNvContentPartPr/>
                <p14:nvPr/>
              </p14:nvContentPartPr>
              <p14:xfrm>
                <a:off x="2199319" y="2463118"/>
                <a:ext cx="192600" cy="137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C76767E-5C68-4171-AB7B-FA46AC8A28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90679" y="2454478"/>
                  <a:ext cx="210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1D16F51-290C-47F1-AC70-9D23F203ADF1}"/>
                    </a:ext>
                  </a:extLst>
                </p14:cNvPr>
                <p14:cNvContentPartPr/>
                <p14:nvPr/>
              </p14:nvContentPartPr>
              <p14:xfrm>
                <a:off x="2500999" y="2406238"/>
                <a:ext cx="71280" cy="171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1D16F51-290C-47F1-AC70-9D23F203AD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91999" y="2397238"/>
                  <a:ext cx="88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B58E9B-B631-4D31-8E13-38C88B0557E6}"/>
                    </a:ext>
                  </a:extLst>
                </p14:cNvPr>
                <p14:cNvContentPartPr/>
                <p14:nvPr/>
              </p14:nvContentPartPr>
              <p14:xfrm>
                <a:off x="2346559" y="2367718"/>
                <a:ext cx="351000" cy="48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B58E9B-B631-4D31-8E13-38C88B0557E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37919" y="2359078"/>
                  <a:ext cx="3686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4341D69-FA05-4189-8664-CA9AEE85634C}"/>
                    </a:ext>
                  </a:extLst>
                </p14:cNvPr>
                <p14:cNvContentPartPr/>
                <p14:nvPr/>
              </p14:nvContentPartPr>
              <p14:xfrm>
                <a:off x="3075919" y="2329918"/>
                <a:ext cx="145440" cy="230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4341D69-FA05-4189-8664-CA9AEE8563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67279" y="2320918"/>
                  <a:ext cx="163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B18E56D-117F-43A9-917F-28EF9C79B0CC}"/>
                    </a:ext>
                  </a:extLst>
                </p14:cNvPr>
                <p14:cNvContentPartPr/>
                <p14:nvPr/>
              </p14:nvContentPartPr>
              <p14:xfrm>
                <a:off x="2987359" y="2233798"/>
                <a:ext cx="532440" cy="113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B18E56D-117F-43A9-917F-28EF9C79B0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78359" y="2225158"/>
                  <a:ext cx="550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AF50937-D3EB-4089-8244-5D9F778948D7}"/>
                    </a:ext>
                  </a:extLst>
                </p14:cNvPr>
                <p14:cNvContentPartPr/>
                <p14:nvPr/>
              </p14:nvContentPartPr>
              <p14:xfrm>
                <a:off x="3323239" y="2370238"/>
                <a:ext cx="311760" cy="162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AF50937-D3EB-4089-8244-5D9F778948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4239" y="2361238"/>
                  <a:ext cx="329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4BD3A46-6179-4EFC-BAAE-0A01393DAD56}"/>
                    </a:ext>
                  </a:extLst>
                </p14:cNvPr>
                <p14:cNvContentPartPr/>
                <p14:nvPr/>
              </p14:nvContentPartPr>
              <p14:xfrm>
                <a:off x="3607639" y="2234518"/>
                <a:ext cx="267480" cy="297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4BD3A46-6179-4EFC-BAAE-0A01393DAD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98639" y="2225878"/>
                  <a:ext cx="285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26AFB6-E027-4C89-A89A-E3976511A22A}"/>
                    </a:ext>
                  </a:extLst>
                </p14:cNvPr>
                <p14:cNvContentPartPr/>
                <p14:nvPr/>
              </p14:nvContentPartPr>
              <p14:xfrm>
                <a:off x="3851359" y="1949758"/>
                <a:ext cx="372600" cy="611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26AFB6-E027-4C89-A89A-E3976511A22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42359" y="1941118"/>
                  <a:ext cx="39024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2A41F5-5490-4891-B5D6-884526CEB148}"/>
                    </a:ext>
                  </a:extLst>
                </p14:cNvPr>
                <p14:cNvContentPartPr/>
                <p14:nvPr/>
              </p14:nvContentPartPr>
              <p14:xfrm>
                <a:off x="3835159" y="2347558"/>
                <a:ext cx="296280" cy="70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2A41F5-5490-4891-B5D6-884526CEB1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26519" y="2338558"/>
                  <a:ext cx="313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D12A246-A9C0-4950-9200-2A80DB898EAE}"/>
                    </a:ext>
                  </a:extLst>
                </p14:cNvPr>
                <p14:cNvContentPartPr/>
                <p14:nvPr/>
              </p14:nvContentPartPr>
              <p14:xfrm>
                <a:off x="4075999" y="2351878"/>
                <a:ext cx="213840" cy="163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D12A246-A9C0-4950-9200-2A80DB898E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66999" y="2342878"/>
                  <a:ext cx="231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8237A4C-0733-4AB4-B075-616699680E8A}"/>
                    </a:ext>
                  </a:extLst>
                </p14:cNvPr>
                <p14:cNvContentPartPr/>
                <p14:nvPr/>
              </p14:nvContentPartPr>
              <p14:xfrm>
                <a:off x="4280479" y="2372398"/>
                <a:ext cx="147240" cy="162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8237A4C-0733-4AB4-B075-616699680E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71479" y="2363398"/>
                  <a:ext cx="164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5587CD0-00A1-4FFF-B94D-57763D2FBAE9}"/>
                    </a:ext>
                  </a:extLst>
                </p14:cNvPr>
                <p14:cNvContentPartPr/>
                <p14:nvPr/>
              </p14:nvContentPartPr>
              <p14:xfrm>
                <a:off x="4485679" y="2054878"/>
                <a:ext cx="429840" cy="49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5587CD0-00A1-4FFF-B94D-57763D2FBAE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76679" y="2046238"/>
                  <a:ext cx="447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9ADAEE7-96F9-43C8-90A9-1ADE1398F5D1}"/>
                    </a:ext>
                  </a:extLst>
                </p14:cNvPr>
                <p14:cNvContentPartPr/>
                <p14:nvPr/>
              </p14:nvContentPartPr>
              <p14:xfrm>
                <a:off x="4754959" y="2349358"/>
                <a:ext cx="180360" cy="162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9ADAEE7-96F9-43C8-90A9-1ADE1398F5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45959" y="2340358"/>
                  <a:ext cx="198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93BAA4-2ED0-4219-9766-66460A5BE099}"/>
                    </a:ext>
                  </a:extLst>
                </p14:cNvPr>
                <p14:cNvContentPartPr/>
                <p14:nvPr/>
              </p14:nvContentPartPr>
              <p14:xfrm>
                <a:off x="5278039" y="2205358"/>
                <a:ext cx="176400" cy="272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93BAA4-2ED0-4219-9766-66460A5BE0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69039" y="2196358"/>
                  <a:ext cx="194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54F48B2-1D49-4832-BF9E-C6B877F93D20}"/>
                    </a:ext>
                  </a:extLst>
                </p14:cNvPr>
                <p14:cNvContentPartPr/>
                <p14:nvPr/>
              </p14:nvContentPartPr>
              <p14:xfrm>
                <a:off x="5348239" y="2129758"/>
                <a:ext cx="382680" cy="360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54F48B2-1D49-4832-BF9E-C6B877F93D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39239" y="2121118"/>
                  <a:ext cx="4003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D36C12-AF2B-4DBD-BC90-BCF9F004A050}"/>
                    </a:ext>
                  </a:extLst>
                </p14:cNvPr>
                <p14:cNvContentPartPr/>
                <p14:nvPr/>
              </p14:nvContentPartPr>
              <p14:xfrm>
                <a:off x="5725519" y="2289958"/>
                <a:ext cx="181800" cy="149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D36C12-AF2B-4DBD-BC90-BCF9F004A05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16879" y="2281318"/>
                  <a:ext cx="199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2AC3EA-504E-406F-AF8A-5A51FAF485C4}"/>
                    </a:ext>
                  </a:extLst>
                </p14:cNvPr>
                <p14:cNvContentPartPr/>
                <p14:nvPr/>
              </p14:nvContentPartPr>
              <p14:xfrm>
                <a:off x="6048079" y="2233078"/>
                <a:ext cx="178920" cy="218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2AC3EA-504E-406F-AF8A-5A51FAF485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39439" y="2224438"/>
                  <a:ext cx="196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858BB62-3B68-4CDA-914C-1975ABDA2D71}"/>
                    </a:ext>
                  </a:extLst>
                </p14:cNvPr>
                <p14:cNvContentPartPr/>
                <p14:nvPr/>
              </p14:nvContentPartPr>
              <p14:xfrm>
                <a:off x="5940439" y="2243518"/>
                <a:ext cx="219600" cy="21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858BB62-3B68-4CDA-914C-1975ABDA2D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31799" y="2234518"/>
                  <a:ext cx="237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A8CDD9-BD89-44EF-A2CE-358EE9483199}"/>
                    </a:ext>
                  </a:extLst>
                </p14:cNvPr>
                <p14:cNvContentPartPr/>
                <p14:nvPr/>
              </p14:nvContentPartPr>
              <p14:xfrm>
                <a:off x="6517519" y="1997998"/>
                <a:ext cx="313560" cy="54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A8CDD9-BD89-44EF-A2CE-358EE94831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08879" y="1988998"/>
                  <a:ext cx="3312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A1B4496-3C3A-47AE-8CE0-FD444E4D428F}"/>
                    </a:ext>
                  </a:extLst>
                </p14:cNvPr>
                <p14:cNvContentPartPr/>
                <p14:nvPr/>
              </p14:nvContentPartPr>
              <p14:xfrm>
                <a:off x="6893719" y="2350438"/>
                <a:ext cx="118080" cy="181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A1B4496-3C3A-47AE-8CE0-FD444E4D42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85079" y="2341798"/>
                  <a:ext cx="135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BB968F7-F428-4A80-B6ED-554171AE982A}"/>
                    </a:ext>
                  </a:extLst>
                </p14:cNvPr>
                <p14:cNvContentPartPr/>
                <p14:nvPr/>
              </p14:nvContentPartPr>
              <p14:xfrm>
                <a:off x="7184239" y="2108158"/>
                <a:ext cx="324360" cy="51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BB968F7-F428-4A80-B6ED-554171AE982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75599" y="2099158"/>
                  <a:ext cx="3420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DF326E1-6DE3-419A-924A-FB78DED7FB5F}"/>
                    </a:ext>
                  </a:extLst>
                </p14:cNvPr>
                <p14:cNvContentPartPr/>
                <p14:nvPr/>
              </p14:nvContentPartPr>
              <p14:xfrm>
                <a:off x="7177039" y="2245318"/>
                <a:ext cx="406800" cy="14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DF326E1-6DE3-419A-924A-FB78DED7FB5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8039" y="2236678"/>
                  <a:ext cx="42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92742D8-20F2-4844-9DF3-15BD85EB16C3}"/>
                    </a:ext>
                  </a:extLst>
                </p14:cNvPr>
                <p14:cNvContentPartPr/>
                <p14:nvPr/>
              </p14:nvContentPartPr>
              <p14:xfrm>
                <a:off x="7413919" y="2328478"/>
                <a:ext cx="218160" cy="225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92742D8-20F2-4844-9DF3-15BD85EB16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04919" y="2319838"/>
                  <a:ext cx="235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6FBE039-2753-4E98-85EA-842305F11F6C}"/>
                    </a:ext>
                  </a:extLst>
                </p14:cNvPr>
                <p14:cNvContentPartPr/>
                <p14:nvPr/>
              </p14:nvContentPartPr>
              <p14:xfrm>
                <a:off x="7955359" y="2251438"/>
                <a:ext cx="266040" cy="255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6FBE039-2753-4E98-85EA-842305F11F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46359" y="2242798"/>
                  <a:ext cx="283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CAA6A1-1468-45CE-8C3E-C99F5BC953E3}"/>
                    </a:ext>
                  </a:extLst>
                </p14:cNvPr>
                <p14:cNvContentPartPr/>
                <p14:nvPr/>
              </p14:nvContentPartPr>
              <p14:xfrm>
                <a:off x="8246599" y="2341798"/>
                <a:ext cx="210960" cy="187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CAA6A1-1468-45CE-8C3E-C99F5BC953E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37959" y="2332798"/>
                  <a:ext cx="22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3ECA74A-E065-41E6-B1DF-2F465C7BDB7A}"/>
                    </a:ext>
                  </a:extLst>
                </p14:cNvPr>
                <p14:cNvContentPartPr/>
                <p14:nvPr/>
              </p14:nvContentPartPr>
              <p14:xfrm>
                <a:off x="8464759" y="2337118"/>
                <a:ext cx="255240" cy="214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3ECA74A-E065-41E6-B1DF-2F465C7BDB7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56119" y="2328118"/>
                  <a:ext cx="272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D4398B8-91DE-483B-AD76-B923BDFF9C16}"/>
                    </a:ext>
                  </a:extLst>
                </p14:cNvPr>
                <p14:cNvContentPartPr/>
                <p14:nvPr/>
              </p14:nvContentPartPr>
              <p14:xfrm>
                <a:off x="8853919" y="2368078"/>
                <a:ext cx="259560" cy="35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D4398B8-91DE-483B-AD76-B923BDFF9C1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45279" y="2359438"/>
                  <a:ext cx="277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5D4CFA-1E52-4BA0-BFDE-EE95118B905F}"/>
                    </a:ext>
                  </a:extLst>
                </p14:cNvPr>
                <p14:cNvContentPartPr/>
                <p14:nvPr/>
              </p14:nvContentPartPr>
              <p14:xfrm>
                <a:off x="9026719" y="2293558"/>
                <a:ext cx="317160" cy="21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5D4CFA-1E52-4BA0-BFDE-EE95118B90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18079" y="2284918"/>
                  <a:ext cx="334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256D60-BA68-4824-BD78-9E65EBB18657}"/>
                    </a:ext>
                  </a:extLst>
                </p14:cNvPr>
                <p14:cNvContentPartPr/>
                <p14:nvPr/>
              </p14:nvContentPartPr>
              <p14:xfrm>
                <a:off x="9367639" y="2341078"/>
                <a:ext cx="213120" cy="183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256D60-BA68-4824-BD78-9E65EBB186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58999" y="2332078"/>
                  <a:ext cx="230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32D017-DE09-41C7-964B-AA7B73CA39F3}"/>
                    </a:ext>
                  </a:extLst>
                </p14:cNvPr>
                <p14:cNvContentPartPr/>
                <p14:nvPr/>
              </p14:nvContentPartPr>
              <p14:xfrm>
                <a:off x="9588679" y="2323438"/>
                <a:ext cx="196920" cy="212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32D017-DE09-41C7-964B-AA7B73CA39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79679" y="2314438"/>
                  <a:ext cx="214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DF3D447-8F3C-49F6-B82B-705287AFC7FB}"/>
                    </a:ext>
                  </a:extLst>
                </p14:cNvPr>
                <p14:cNvContentPartPr/>
                <p14:nvPr/>
              </p14:nvContentPartPr>
              <p14:xfrm>
                <a:off x="9750679" y="2279158"/>
                <a:ext cx="330840" cy="269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DF3D447-8F3C-49F6-B82B-705287AFC7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41679" y="2270518"/>
                  <a:ext cx="348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B73DEC-F378-40B3-8D41-34D452CB284D}"/>
                    </a:ext>
                  </a:extLst>
                </p14:cNvPr>
                <p14:cNvContentPartPr/>
                <p14:nvPr/>
              </p14:nvContentPartPr>
              <p14:xfrm>
                <a:off x="10096639" y="2401558"/>
                <a:ext cx="148320" cy="170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B73DEC-F378-40B3-8D41-34D452CB284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87639" y="2392918"/>
                  <a:ext cx="165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97EB382-5468-482E-9468-4D16E65F502F}"/>
                    </a:ext>
                  </a:extLst>
                </p14:cNvPr>
                <p14:cNvContentPartPr/>
                <p14:nvPr/>
              </p14:nvContentPartPr>
              <p14:xfrm>
                <a:off x="10368799" y="2051998"/>
                <a:ext cx="437040" cy="549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97EB382-5468-482E-9468-4D16E65F502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59799" y="2043358"/>
                  <a:ext cx="4546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16F21BE-62A3-4316-962B-923D2B29D4E4}"/>
                    </a:ext>
                  </a:extLst>
                </p14:cNvPr>
                <p14:cNvContentPartPr/>
                <p14:nvPr/>
              </p14:nvContentPartPr>
              <p14:xfrm>
                <a:off x="10755799" y="2087998"/>
                <a:ext cx="426240" cy="438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16F21BE-62A3-4316-962B-923D2B29D4E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47159" y="2079358"/>
                  <a:ext cx="4438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E9A6EFB-5B0E-4996-97D4-7256AF850590}"/>
                    </a:ext>
                  </a:extLst>
                </p14:cNvPr>
                <p14:cNvContentPartPr/>
                <p14:nvPr/>
              </p14:nvContentPartPr>
              <p14:xfrm>
                <a:off x="10926439" y="2301478"/>
                <a:ext cx="346320" cy="28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E9A6EFB-5B0E-4996-97D4-7256AF85059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17439" y="2292838"/>
                  <a:ext cx="363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C6A72E3-CEA9-46D2-9922-700EDF110F63}"/>
                    </a:ext>
                  </a:extLst>
                </p14:cNvPr>
                <p14:cNvContentPartPr/>
                <p14:nvPr/>
              </p14:nvContentPartPr>
              <p14:xfrm>
                <a:off x="476719" y="3155398"/>
                <a:ext cx="71640" cy="150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C6A72E3-CEA9-46D2-9922-700EDF110F6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8079" y="3146758"/>
                  <a:ext cx="89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07C1DE-E523-4028-8061-19E0D80BD4EC}"/>
                    </a:ext>
                  </a:extLst>
                </p14:cNvPr>
                <p14:cNvContentPartPr/>
                <p14:nvPr/>
              </p14:nvContentPartPr>
              <p14:xfrm>
                <a:off x="590119" y="3061798"/>
                <a:ext cx="14400" cy="11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07C1DE-E523-4028-8061-19E0D80BD4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1479" y="3052798"/>
                  <a:ext cx="32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51268BC-EA1F-4EC2-BA96-F8A2015B57B3}"/>
                    </a:ext>
                  </a:extLst>
                </p14:cNvPr>
                <p14:cNvContentPartPr/>
                <p14:nvPr/>
              </p14:nvContentPartPr>
              <p14:xfrm>
                <a:off x="611359" y="3107878"/>
                <a:ext cx="284040" cy="187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51268BC-EA1F-4EC2-BA96-F8A2015B57B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2359" y="3099238"/>
                  <a:ext cx="301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255D1A2-8C00-4C28-8CAE-B73DF5BF9769}"/>
                    </a:ext>
                  </a:extLst>
                </p14:cNvPr>
                <p14:cNvContentPartPr/>
                <p14:nvPr/>
              </p14:nvContentPartPr>
              <p14:xfrm>
                <a:off x="1176559" y="3011398"/>
                <a:ext cx="283680" cy="268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255D1A2-8C00-4C28-8CAE-B73DF5BF976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67919" y="3002398"/>
                  <a:ext cx="301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A8B6794-7B9E-470C-9DAE-4458092C41D5}"/>
                    </a:ext>
                  </a:extLst>
                </p14:cNvPr>
                <p14:cNvContentPartPr/>
                <p14:nvPr/>
              </p14:nvContentPartPr>
              <p14:xfrm>
                <a:off x="1966759" y="2899078"/>
                <a:ext cx="380880" cy="38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A8B6794-7B9E-470C-9DAE-4458092C41D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958119" y="2890438"/>
                  <a:ext cx="398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B7418F-D3A2-4B95-AFDC-49E7EE50695D}"/>
                    </a:ext>
                  </a:extLst>
                </p14:cNvPr>
                <p14:cNvContentPartPr/>
                <p14:nvPr/>
              </p14:nvContentPartPr>
              <p14:xfrm>
                <a:off x="2529439" y="2705038"/>
                <a:ext cx="408600" cy="499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B7418F-D3A2-4B95-AFDC-49E7EE50695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20799" y="2696398"/>
                  <a:ext cx="426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14003D0-F5C2-44EA-817B-3170326BDC9C}"/>
                    </a:ext>
                  </a:extLst>
                </p14:cNvPr>
                <p14:cNvContentPartPr/>
                <p14:nvPr/>
              </p14:nvContentPartPr>
              <p14:xfrm>
                <a:off x="2851639" y="2962798"/>
                <a:ext cx="215280" cy="191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14003D0-F5C2-44EA-817B-3170326BDC9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42999" y="2954158"/>
                  <a:ext cx="232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D58FB04-90C3-471E-BC6A-531B53822968}"/>
                    </a:ext>
                  </a:extLst>
                </p14:cNvPr>
                <p14:cNvContentPartPr/>
                <p14:nvPr/>
              </p14:nvContentPartPr>
              <p14:xfrm>
                <a:off x="3134599" y="2949478"/>
                <a:ext cx="180720" cy="210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D58FB04-90C3-471E-BC6A-531B5382296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25959" y="2940478"/>
                  <a:ext cx="198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D99FA16-D88D-4007-80CE-77CDB37CDACF}"/>
                    </a:ext>
                  </a:extLst>
                </p14:cNvPr>
                <p14:cNvContentPartPr/>
                <p14:nvPr/>
              </p14:nvContentPartPr>
              <p14:xfrm>
                <a:off x="3374719" y="2901598"/>
                <a:ext cx="257400" cy="264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D99FA16-D88D-4007-80CE-77CDB37CDA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66079" y="2892958"/>
                  <a:ext cx="275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57CB99E-0F95-4C35-9061-DFC4BE21E88C}"/>
                    </a:ext>
                  </a:extLst>
                </p14:cNvPr>
                <p14:cNvContentPartPr/>
                <p14:nvPr/>
              </p14:nvContentPartPr>
              <p14:xfrm>
                <a:off x="3586399" y="2935438"/>
                <a:ext cx="249480" cy="216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57CB99E-0F95-4C35-9061-DFC4BE21E88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77759" y="2926798"/>
                  <a:ext cx="267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2249FC2-C15E-47EB-95AA-1077E5AC8C91}"/>
                    </a:ext>
                  </a:extLst>
                </p14:cNvPr>
                <p14:cNvContentPartPr/>
                <p14:nvPr/>
              </p14:nvContentPartPr>
              <p14:xfrm>
                <a:off x="4168159" y="2543038"/>
                <a:ext cx="502920" cy="637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2249FC2-C15E-47EB-95AA-1077E5AC8C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59519" y="2534038"/>
                  <a:ext cx="5205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7CA836-8210-4EC0-AEA9-A73777797485}"/>
                    </a:ext>
                  </a:extLst>
                </p14:cNvPr>
                <p14:cNvContentPartPr/>
                <p14:nvPr/>
              </p14:nvContentPartPr>
              <p14:xfrm>
                <a:off x="4176439" y="2934718"/>
                <a:ext cx="368280" cy="88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7CA836-8210-4EC0-AEA9-A7377779748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67799" y="2926078"/>
                  <a:ext cx="385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D41E2AA-9606-4D2C-AB91-B1F9B007241B}"/>
                    </a:ext>
                  </a:extLst>
                </p14:cNvPr>
                <p14:cNvContentPartPr/>
                <p14:nvPr/>
              </p14:nvContentPartPr>
              <p14:xfrm>
                <a:off x="4483159" y="3005638"/>
                <a:ext cx="77400" cy="119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D41E2AA-9606-4D2C-AB91-B1F9B007241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74519" y="2996638"/>
                  <a:ext cx="95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63448E4-9A2A-43D4-9384-71BEE8C699B6}"/>
                    </a:ext>
                  </a:extLst>
                </p14:cNvPr>
                <p14:cNvContentPartPr/>
                <p14:nvPr/>
              </p14:nvContentPartPr>
              <p14:xfrm>
                <a:off x="4640119" y="2935438"/>
                <a:ext cx="230760" cy="188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63448E4-9A2A-43D4-9384-71BEE8C699B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31479" y="2926438"/>
                  <a:ext cx="248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83020DB-1177-4927-9D33-61F37D9F76F0}"/>
                    </a:ext>
                  </a:extLst>
                </p14:cNvPr>
                <p14:cNvContentPartPr/>
                <p14:nvPr/>
              </p14:nvContentPartPr>
              <p14:xfrm>
                <a:off x="4988599" y="2626918"/>
                <a:ext cx="281160" cy="472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83020DB-1177-4927-9D33-61F37D9F76F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79599" y="2617918"/>
                  <a:ext cx="2988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76C1EC3-AB81-4604-BF00-EB0C2711587E}"/>
                    </a:ext>
                  </a:extLst>
                </p14:cNvPr>
                <p14:cNvContentPartPr/>
                <p14:nvPr/>
              </p14:nvContentPartPr>
              <p14:xfrm>
                <a:off x="5150239" y="2903758"/>
                <a:ext cx="263880" cy="22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76C1EC3-AB81-4604-BF00-EB0C271158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41239" y="2894758"/>
                  <a:ext cx="281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E18E9-A710-4C00-9A3D-DA7CC6FF9444}"/>
                    </a:ext>
                  </a:extLst>
                </p14:cNvPr>
                <p14:cNvContentPartPr/>
                <p14:nvPr/>
              </p14:nvContentPartPr>
              <p14:xfrm>
                <a:off x="5302159" y="2701438"/>
                <a:ext cx="301680" cy="425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E18E9-A710-4C00-9A3D-DA7CC6FF944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93519" y="2692438"/>
                  <a:ext cx="319320" cy="44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9DA15F4-0ED2-4129-BC6D-720827E17C42}"/>
                  </a:ext>
                </a:extLst>
              </p14:cNvPr>
              <p14:cNvContentPartPr/>
              <p14:nvPr/>
            </p14:nvContentPartPr>
            <p14:xfrm>
              <a:off x="5792479" y="2672278"/>
              <a:ext cx="312480" cy="372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9DA15F4-0ED2-4129-BC6D-720827E17C42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783479" y="2663278"/>
                <a:ext cx="3301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ADBB0F8-03E7-42D4-B4C5-A7EC4F9BFC3A}"/>
                  </a:ext>
                </a:extLst>
              </p14:cNvPr>
              <p14:cNvContentPartPr/>
              <p14:nvPr/>
            </p14:nvContentPartPr>
            <p14:xfrm>
              <a:off x="5808679" y="3179518"/>
              <a:ext cx="10440" cy="169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ADBB0F8-03E7-42D4-B4C5-A7EC4F9BFC3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799679" y="3170878"/>
                <a:ext cx="280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5335EA9-9D2B-493B-82B1-8807A9BB5D56}"/>
              </a:ext>
            </a:extLst>
          </p:cNvPr>
          <p:cNvGrpSpPr/>
          <p:nvPr/>
        </p:nvGrpSpPr>
        <p:grpSpPr>
          <a:xfrm>
            <a:off x="471679" y="3673798"/>
            <a:ext cx="1050840" cy="581760"/>
            <a:chOff x="471679" y="3673798"/>
            <a:chExt cx="105084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3E66848-420C-46D7-AA69-0197828F83AE}"/>
                    </a:ext>
                  </a:extLst>
                </p14:cNvPr>
                <p14:cNvContentPartPr/>
                <p14:nvPr/>
              </p14:nvContentPartPr>
              <p14:xfrm>
                <a:off x="871999" y="3673798"/>
                <a:ext cx="341280" cy="298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3E66848-420C-46D7-AA69-0197828F83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2999" y="3665158"/>
                  <a:ext cx="358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DA6E74A-2D07-4218-BD86-02E947B4B2BD}"/>
                    </a:ext>
                  </a:extLst>
                </p14:cNvPr>
                <p14:cNvContentPartPr/>
                <p14:nvPr/>
              </p14:nvContentPartPr>
              <p14:xfrm>
                <a:off x="471679" y="4015438"/>
                <a:ext cx="259920" cy="237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DA6E74A-2D07-4218-BD86-02E947B4B2B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3039" y="4006798"/>
                  <a:ext cx="277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B20BF69-111F-41AA-B2C9-4A12796331DE}"/>
                    </a:ext>
                  </a:extLst>
                </p14:cNvPr>
                <p14:cNvContentPartPr/>
                <p14:nvPr/>
              </p14:nvContentPartPr>
              <p14:xfrm>
                <a:off x="1306519" y="4011838"/>
                <a:ext cx="216000" cy="243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B20BF69-111F-41AA-B2C9-4A12796331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97879" y="4003198"/>
                  <a:ext cx="23364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824CC43-453C-41F1-8B0C-F6A859AA2490}"/>
                  </a:ext>
                </a:extLst>
              </p14:cNvPr>
              <p14:cNvContentPartPr/>
              <p14:nvPr/>
            </p14:nvContentPartPr>
            <p14:xfrm>
              <a:off x="1988359" y="3723118"/>
              <a:ext cx="273960" cy="38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824CC43-453C-41F1-8B0C-F6A859AA249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979359" y="3714118"/>
                <a:ext cx="291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6F92A82-96AF-45A6-B5B7-106B340AF641}"/>
                  </a:ext>
                </a:extLst>
              </p14:cNvPr>
              <p14:cNvContentPartPr/>
              <p14:nvPr/>
            </p14:nvContentPartPr>
            <p14:xfrm>
              <a:off x="1986919" y="3882598"/>
              <a:ext cx="208440" cy="30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6F92A82-96AF-45A6-B5B7-106B340AF64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978279" y="3873958"/>
                <a:ext cx="22608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1E9D6CE-CA64-4E48-BFAD-3C2B07F51831}"/>
              </a:ext>
            </a:extLst>
          </p:cNvPr>
          <p:cNvGrpSpPr/>
          <p:nvPr/>
        </p:nvGrpSpPr>
        <p:grpSpPr>
          <a:xfrm>
            <a:off x="2587759" y="3410278"/>
            <a:ext cx="828720" cy="542160"/>
            <a:chOff x="2587759" y="3410278"/>
            <a:chExt cx="82872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164FC8D-3E6D-47ED-B7F5-552CD2E877B9}"/>
                    </a:ext>
                  </a:extLst>
                </p14:cNvPr>
                <p14:cNvContentPartPr/>
                <p14:nvPr/>
              </p14:nvContentPartPr>
              <p14:xfrm>
                <a:off x="2795119" y="3410278"/>
                <a:ext cx="294120" cy="303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164FC8D-3E6D-47ED-B7F5-552CD2E877B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786479" y="3401278"/>
                  <a:ext cx="311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6B72C9B-46A2-440A-B192-3D97C4807523}"/>
                    </a:ext>
                  </a:extLst>
                </p14:cNvPr>
                <p14:cNvContentPartPr/>
                <p14:nvPr/>
              </p14:nvContentPartPr>
              <p14:xfrm>
                <a:off x="3226039" y="3412438"/>
                <a:ext cx="67320" cy="245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6B72C9B-46A2-440A-B192-3D97C480752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17399" y="3403798"/>
                  <a:ext cx="84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482BA6-68AC-4F96-9CF5-EA1E6C3C7F99}"/>
                    </a:ext>
                  </a:extLst>
                </p14:cNvPr>
                <p14:cNvContentPartPr/>
                <p14:nvPr/>
              </p14:nvContentPartPr>
              <p14:xfrm>
                <a:off x="3211999" y="3789358"/>
                <a:ext cx="22680" cy="1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482BA6-68AC-4F96-9CF5-EA1E6C3C7F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03359" y="3780718"/>
                  <a:ext cx="40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CE3681-23E5-4569-95B0-03739BBF6C17}"/>
                    </a:ext>
                  </a:extLst>
                </p14:cNvPr>
                <p14:cNvContentPartPr/>
                <p14:nvPr/>
              </p14:nvContentPartPr>
              <p14:xfrm>
                <a:off x="2587759" y="3917518"/>
                <a:ext cx="828720" cy="3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CE3681-23E5-4569-95B0-03739BBF6C1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79119" y="3908518"/>
                  <a:ext cx="8463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2D70A14-DBB4-419A-B378-83179CD3B024}"/>
              </a:ext>
            </a:extLst>
          </p:cNvPr>
          <p:cNvGrpSpPr/>
          <p:nvPr/>
        </p:nvGrpSpPr>
        <p:grpSpPr>
          <a:xfrm>
            <a:off x="2553559" y="4061158"/>
            <a:ext cx="403200" cy="242640"/>
            <a:chOff x="2553559" y="4061158"/>
            <a:chExt cx="4032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265AA12-844E-44D9-9360-C9BFC22B2307}"/>
                    </a:ext>
                  </a:extLst>
                </p14:cNvPr>
                <p14:cNvContentPartPr/>
                <p14:nvPr/>
              </p14:nvContentPartPr>
              <p14:xfrm>
                <a:off x="2553559" y="4061158"/>
                <a:ext cx="251280" cy="242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265AA12-844E-44D9-9360-C9BFC22B230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44919" y="4052158"/>
                  <a:ext cx="268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B4E05DD-05B9-4CDF-8FEA-1EE1549ABB58}"/>
                    </a:ext>
                  </a:extLst>
                </p14:cNvPr>
                <p14:cNvContentPartPr/>
                <p14:nvPr/>
              </p14:nvContentPartPr>
              <p14:xfrm>
                <a:off x="2869279" y="4076278"/>
                <a:ext cx="87480" cy="205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B4E05DD-05B9-4CDF-8FEA-1EE1549ABB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60279" y="4067638"/>
                  <a:ext cx="10512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9583D29-1AF9-40EE-BECA-3A2FB4AABFC0}"/>
                  </a:ext>
                </a:extLst>
              </p14:cNvPr>
              <p14:cNvContentPartPr/>
              <p14:nvPr/>
            </p14:nvContentPartPr>
            <p14:xfrm>
              <a:off x="2831479" y="4447078"/>
              <a:ext cx="6120" cy="5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9583D29-1AF9-40EE-BECA-3A2FB4AABFC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22479" y="4438078"/>
                <a:ext cx="237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5A77FAD-C9B6-4D08-9616-0AF7E874AE8D}"/>
              </a:ext>
            </a:extLst>
          </p:cNvPr>
          <p:cNvGrpSpPr/>
          <p:nvPr/>
        </p:nvGrpSpPr>
        <p:grpSpPr>
          <a:xfrm>
            <a:off x="3126679" y="4028038"/>
            <a:ext cx="344520" cy="242640"/>
            <a:chOff x="3126679" y="4028038"/>
            <a:chExt cx="3445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93E1D5-489E-4D3B-9F2E-17ED199652E8}"/>
                    </a:ext>
                  </a:extLst>
                </p14:cNvPr>
                <p14:cNvContentPartPr/>
                <p14:nvPr/>
              </p14:nvContentPartPr>
              <p14:xfrm>
                <a:off x="3126679" y="4071958"/>
                <a:ext cx="176760" cy="198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93E1D5-489E-4D3B-9F2E-17ED199652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117679" y="4063318"/>
                  <a:ext cx="194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CCA7FEE-5FE9-41F9-9A4D-F01D6089AEB2}"/>
                    </a:ext>
                  </a:extLst>
                </p14:cNvPr>
                <p14:cNvContentPartPr/>
                <p14:nvPr/>
              </p14:nvContentPartPr>
              <p14:xfrm>
                <a:off x="3388759" y="4028038"/>
                <a:ext cx="82440" cy="223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CCA7FEE-5FE9-41F9-9A4D-F01D6089AEB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80119" y="4019038"/>
                  <a:ext cx="10008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2AC41DC-DF22-4E56-8B4D-393A18715571}"/>
                  </a:ext>
                </a:extLst>
              </p14:cNvPr>
              <p14:cNvContentPartPr/>
              <p14:nvPr/>
            </p14:nvContentPartPr>
            <p14:xfrm>
              <a:off x="3346279" y="4413598"/>
              <a:ext cx="34920" cy="248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2AC41DC-DF22-4E56-8B4D-393A18715571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337279" y="4404958"/>
                <a:ext cx="525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2E1F3C3-EB95-466A-98BF-A117E0B4388F}"/>
              </a:ext>
            </a:extLst>
          </p:cNvPr>
          <p:cNvGrpSpPr/>
          <p:nvPr/>
        </p:nvGrpSpPr>
        <p:grpSpPr>
          <a:xfrm>
            <a:off x="3906799" y="3672718"/>
            <a:ext cx="261000" cy="129600"/>
            <a:chOff x="3906799" y="3672718"/>
            <a:chExt cx="26100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BC4B215-A8AD-4245-B018-9B9979BE918D}"/>
                    </a:ext>
                  </a:extLst>
                </p14:cNvPr>
                <p14:cNvContentPartPr/>
                <p14:nvPr/>
              </p14:nvContentPartPr>
              <p14:xfrm>
                <a:off x="3906799" y="3672718"/>
                <a:ext cx="177120" cy="27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BC4B215-A8AD-4245-B018-9B9979BE918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897799" y="3663718"/>
                  <a:ext cx="194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E0219E8-07E7-4777-9B01-4C8AABE52D60}"/>
                    </a:ext>
                  </a:extLst>
                </p14:cNvPr>
                <p14:cNvContentPartPr/>
                <p14:nvPr/>
              </p14:nvContentPartPr>
              <p14:xfrm>
                <a:off x="3964039" y="3773878"/>
                <a:ext cx="203760" cy="28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E0219E8-07E7-4777-9B01-4C8AABE52D6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955399" y="3764878"/>
                  <a:ext cx="2214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0E14363-1EB3-4570-A0B7-A4F0297917FC}"/>
              </a:ext>
            </a:extLst>
          </p:cNvPr>
          <p:cNvGrpSpPr/>
          <p:nvPr/>
        </p:nvGrpSpPr>
        <p:grpSpPr>
          <a:xfrm>
            <a:off x="4600159" y="3446278"/>
            <a:ext cx="1290960" cy="279720"/>
            <a:chOff x="4600159" y="3446278"/>
            <a:chExt cx="12909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DF7A655-A416-4238-B51C-AC3EC3486AD0}"/>
                    </a:ext>
                  </a:extLst>
                </p14:cNvPr>
                <p14:cNvContentPartPr/>
                <p14:nvPr/>
              </p14:nvContentPartPr>
              <p14:xfrm>
                <a:off x="4600159" y="3446278"/>
                <a:ext cx="225360" cy="26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DF7A655-A416-4238-B51C-AC3EC3486AD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591519" y="3437638"/>
                  <a:ext cx="243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576553E-D3BA-4872-9745-BEC01B1F659C}"/>
                    </a:ext>
                  </a:extLst>
                </p14:cNvPr>
                <p14:cNvContentPartPr/>
                <p14:nvPr/>
              </p14:nvContentPartPr>
              <p14:xfrm>
                <a:off x="4945399" y="3606478"/>
                <a:ext cx="3240" cy="21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576553E-D3BA-4872-9745-BEC01B1F659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936399" y="3597478"/>
                  <a:ext cx="20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A7ABADA-53A3-43D1-AD3E-775FC13CF7C4}"/>
                    </a:ext>
                  </a:extLst>
                </p14:cNvPr>
                <p14:cNvContentPartPr/>
                <p14:nvPr/>
              </p14:nvContentPartPr>
              <p14:xfrm>
                <a:off x="5094799" y="3466798"/>
                <a:ext cx="272520" cy="225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A7ABADA-53A3-43D1-AD3E-775FC13CF7C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086159" y="3458158"/>
                  <a:ext cx="290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8468FA0-99E9-4B89-B133-6E74514857C0}"/>
                    </a:ext>
                  </a:extLst>
                </p14:cNvPr>
                <p14:cNvContentPartPr/>
                <p14:nvPr/>
              </p14:nvContentPartPr>
              <p14:xfrm>
                <a:off x="5407999" y="3615838"/>
                <a:ext cx="11880" cy="16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8468FA0-99E9-4B89-B133-6E74514857C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99359" y="3607198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8193C45-9CCD-459E-B3FD-500BDFD76D10}"/>
                    </a:ext>
                  </a:extLst>
                </p14:cNvPr>
                <p14:cNvContentPartPr/>
                <p14:nvPr/>
              </p14:nvContentPartPr>
              <p14:xfrm>
                <a:off x="5512759" y="3461038"/>
                <a:ext cx="378360" cy="264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8193C45-9CCD-459E-B3FD-500BDFD76D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504119" y="3452398"/>
                  <a:ext cx="3960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08D78B-8DE6-471D-A8C6-A1333B591DF2}"/>
              </a:ext>
            </a:extLst>
          </p:cNvPr>
          <p:cNvGrpSpPr/>
          <p:nvPr/>
        </p:nvGrpSpPr>
        <p:grpSpPr>
          <a:xfrm>
            <a:off x="4734079" y="3863518"/>
            <a:ext cx="829800" cy="330480"/>
            <a:chOff x="4734079" y="3863518"/>
            <a:chExt cx="8298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E14DB4C-1EEB-4E37-9B37-A63E66B8C153}"/>
                    </a:ext>
                  </a:extLst>
                </p14:cNvPr>
                <p14:cNvContentPartPr/>
                <p14:nvPr/>
              </p14:nvContentPartPr>
              <p14:xfrm>
                <a:off x="4734079" y="3863518"/>
                <a:ext cx="829800" cy="39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E14DB4C-1EEB-4E37-9B37-A63E66B8C15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25079" y="3854518"/>
                  <a:ext cx="847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1D4F510-8792-4C9F-9BAB-8515C1652CE7}"/>
                    </a:ext>
                  </a:extLst>
                </p14:cNvPr>
                <p14:cNvContentPartPr/>
                <p14:nvPr/>
              </p14:nvContentPartPr>
              <p14:xfrm>
                <a:off x="4907599" y="4025518"/>
                <a:ext cx="406080" cy="168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1D4F510-8792-4C9F-9BAB-8515C1652C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898959" y="4016518"/>
                  <a:ext cx="42372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F2C5806-98BA-466E-BF16-70866E4E7E39}"/>
              </a:ext>
            </a:extLst>
          </p:cNvPr>
          <p:cNvGrpSpPr/>
          <p:nvPr/>
        </p:nvGrpSpPr>
        <p:grpSpPr>
          <a:xfrm>
            <a:off x="6201439" y="3484438"/>
            <a:ext cx="1282320" cy="321120"/>
            <a:chOff x="6201439" y="3484438"/>
            <a:chExt cx="12823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4F21D2F-6B72-4A36-A576-4B0B356BCC74}"/>
                    </a:ext>
                  </a:extLst>
                </p14:cNvPr>
                <p14:cNvContentPartPr/>
                <p14:nvPr/>
              </p14:nvContentPartPr>
              <p14:xfrm>
                <a:off x="6219799" y="3650758"/>
                <a:ext cx="203040" cy="17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4F21D2F-6B72-4A36-A576-4B0B356BCC7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11159" y="3642118"/>
                  <a:ext cx="220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6D3673F-8313-4540-89D5-7152EAE19EEF}"/>
                    </a:ext>
                  </a:extLst>
                </p14:cNvPr>
                <p14:cNvContentPartPr/>
                <p14:nvPr/>
              </p14:nvContentPartPr>
              <p14:xfrm>
                <a:off x="6201439" y="3746158"/>
                <a:ext cx="197280" cy="12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6D3673F-8313-4540-89D5-7152EAE19EE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92439" y="3737158"/>
                  <a:ext cx="214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1796D1B-7D17-46CB-AAD7-0F32AAE7E3D3}"/>
                    </a:ext>
                  </a:extLst>
                </p14:cNvPr>
                <p14:cNvContentPartPr/>
                <p14:nvPr/>
              </p14:nvContentPartPr>
              <p14:xfrm>
                <a:off x="6670159" y="3484438"/>
                <a:ext cx="383400" cy="317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1796D1B-7D17-46CB-AAD7-0F32AAE7E3D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61159" y="3475798"/>
                  <a:ext cx="401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9A18697-A30A-497E-8452-FD1EFD17713D}"/>
                    </a:ext>
                  </a:extLst>
                </p14:cNvPr>
                <p14:cNvContentPartPr/>
                <p14:nvPr/>
              </p14:nvContentPartPr>
              <p14:xfrm>
                <a:off x="7024039" y="3515038"/>
                <a:ext cx="459720" cy="290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9A18697-A30A-497E-8452-FD1EFD17713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15399" y="3506398"/>
                  <a:ext cx="47736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0D49438-29B8-4CA2-ADCB-E4CC9E6C0596}"/>
                  </a:ext>
                </a:extLst>
              </p14:cNvPr>
              <p14:cNvContentPartPr/>
              <p14:nvPr/>
            </p14:nvContentPartPr>
            <p14:xfrm>
              <a:off x="9123559" y="4232572"/>
              <a:ext cx="2880" cy="46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0D49438-29B8-4CA2-ADCB-E4CC9E6C059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114919" y="4223932"/>
                <a:ext cx="2052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24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87620E4-B8F2-4495-B8F1-F492052279D3}"/>
              </a:ext>
            </a:extLst>
          </p:cNvPr>
          <p:cNvGrpSpPr/>
          <p:nvPr/>
        </p:nvGrpSpPr>
        <p:grpSpPr>
          <a:xfrm>
            <a:off x="314359" y="225718"/>
            <a:ext cx="882720" cy="370440"/>
            <a:chOff x="314359" y="225718"/>
            <a:chExt cx="8827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6F7F33-17BE-4FFF-8C27-AE9F91D56BCA}"/>
                    </a:ext>
                  </a:extLst>
                </p14:cNvPr>
                <p14:cNvContentPartPr/>
                <p14:nvPr/>
              </p14:nvContentPartPr>
              <p14:xfrm>
                <a:off x="314359" y="225718"/>
                <a:ext cx="474840" cy="370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6F7F33-17BE-4FFF-8C27-AE9F91D56B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5359" y="216718"/>
                  <a:ext cx="4924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905E860-5C8E-474A-94AE-3DB9C2B7731E}"/>
                    </a:ext>
                  </a:extLst>
                </p14:cNvPr>
                <p14:cNvContentPartPr/>
                <p14:nvPr/>
              </p14:nvContentPartPr>
              <p14:xfrm>
                <a:off x="384919" y="431998"/>
                <a:ext cx="192960" cy="51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905E860-5C8E-474A-94AE-3DB9C2B773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5919" y="422998"/>
                  <a:ext cx="210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F21566-0280-47AD-AF67-7E5F4A1C859C}"/>
                    </a:ext>
                  </a:extLst>
                </p14:cNvPr>
                <p14:cNvContentPartPr/>
                <p14:nvPr/>
              </p14:nvContentPartPr>
              <p14:xfrm>
                <a:off x="746359" y="353878"/>
                <a:ext cx="208440" cy="17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F21566-0280-47AD-AF67-7E5F4A1C85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719" y="344878"/>
                  <a:ext cx="226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5101FF-FDFD-462F-99F0-C81C44FBDC72}"/>
                    </a:ext>
                  </a:extLst>
                </p14:cNvPr>
                <p14:cNvContentPartPr/>
                <p14:nvPr/>
              </p14:nvContentPartPr>
              <p14:xfrm>
                <a:off x="761119" y="338398"/>
                <a:ext cx="187200" cy="16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5101FF-FDFD-462F-99F0-C81C44FBDC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2479" y="329758"/>
                  <a:ext cx="20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D70768-B42E-41E5-9BA0-CDC60D926518}"/>
                    </a:ext>
                  </a:extLst>
                </p14:cNvPr>
                <p14:cNvContentPartPr/>
                <p14:nvPr/>
              </p14:nvContentPartPr>
              <p14:xfrm>
                <a:off x="1190239" y="337318"/>
                <a:ext cx="6840" cy="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D70768-B42E-41E5-9BA0-CDC60D9265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1599" y="328318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8C741D-75E5-47F7-B4FA-C0E634339968}"/>
                    </a:ext>
                  </a:extLst>
                </p14:cNvPr>
                <p14:cNvContentPartPr/>
                <p14:nvPr/>
              </p14:nvContentPartPr>
              <p14:xfrm>
                <a:off x="1136239" y="515158"/>
                <a:ext cx="5400" cy="1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8C741D-75E5-47F7-B4FA-C0E6343399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7239" y="506158"/>
                  <a:ext cx="230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8B1FD0-EAB1-404B-8E90-040588A15F42}"/>
              </a:ext>
            </a:extLst>
          </p:cNvPr>
          <p:cNvGrpSpPr/>
          <p:nvPr/>
        </p:nvGrpSpPr>
        <p:grpSpPr>
          <a:xfrm>
            <a:off x="1508839" y="101158"/>
            <a:ext cx="1545480" cy="479520"/>
            <a:chOff x="1508839" y="101158"/>
            <a:chExt cx="154548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DD817D-5920-4C76-AE22-9BBF0EA42B85}"/>
                    </a:ext>
                  </a:extLst>
                </p14:cNvPr>
                <p14:cNvContentPartPr/>
                <p14:nvPr/>
              </p14:nvContentPartPr>
              <p14:xfrm>
                <a:off x="1508839" y="115558"/>
                <a:ext cx="433440" cy="46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DD817D-5920-4C76-AE22-9BBF0EA42B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9839" y="106558"/>
                  <a:ext cx="4510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BEA326-4A3C-4B12-BA97-475FAA64DA50}"/>
                    </a:ext>
                  </a:extLst>
                </p14:cNvPr>
                <p14:cNvContentPartPr/>
                <p14:nvPr/>
              </p14:nvContentPartPr>
              <p14:xfrm>
                <a:off x="1627999" y="339838"/>
                <a:ext cx="262440" cy="11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BEA326-4A3C-4B12-BA97-475FAA64DA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9359" y="330838"/>
                  <a:ext cx="280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7FAE36-446E-478D-9A7A-59FE243FD6EE}"/>
                    </a:ext>
                  </a:extLst>
                </p14:cNvPr>
                <p14:cNvContentPartPr/>
                <p14:nvPr/>
              </p14:nvContentPartPr>
              <p14:xfrm>
                <a:off x="2170159" y="340918"/>
                <a:ext cx="252360" cy="18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7FAE36-446E-478D-9A7A-59FE243FD6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1159" y="332278"/>
                  <a:ext cx="27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D99CD8-5569-44AA-9A38-E67ECBFD0181}"/>
                    </a:ext>
                  </a:extLst>
                </p14:cNvPr>
                <p14:cNvContentPartPr/>
                <p14:nvPr/>
              </p14:nvContentPartPr>
              <p14:xfrm>
                <a:off x="2413159" y="393118"/>
                <a:ext cx="156600" cy="11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D99CD8-5569-44AA-9A38-E67ECBFD01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04159" y="384478"/>
                  <a:ext cx="174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CF3CAF-BB9E-4587-AA44-C569973604B6}"/>
                    </a:ext>
                  </a:extLst>
                </p14:cNvPr>
                <p14:cNvContentPartPr/>
                <p14:nvPr/>
              </p14:nvContentPartPr>
              <p14:xfrm>
                <a:off x="2597119" y="371878"/>
                <a:ext cx="229680" cy="15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CF3CAF-BB9E-4587-AA44-C569973604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88479" y="362878"/>
                  <a:ext cx="247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73740F-8E71-41D0-A477-C8C07C0FE215}"/>
                    </a:ext>
                  </a:extLst>
                </p14:cNvPr>
                <p14:cNvContentPartPr/>
                <p14:nvPr/>
              </p14:nvContentPartPr>
              <p14:xfrm>
                <a:off x="2746519" y="101158"/>
                <a:ext cx="270000" cy="353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73740F-8E71-41D0-A477-C8C07C0FE2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7879" y="92518"/>
                  <a:ext cx="287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514C64-E201-436F-AF3C-82BF23F04C39}"/>
                    </a:ext>
                  </a:extLst>
                </p14:cNvPr>
                <p14:cNvContentPartPr/>
                <p14:nvPr/>
              </p14:nvContentPartPr>
              <p14:xfrm>
                <a:off x="2939479" y="336238"/>
                <a:ext cx="114840" cy="158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514C64-E201-436F-AF3C-82BF23F04C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0479" y="327238"/>
                  <a:ext cx="1324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1E185B-148B-4B03-9F54-712831C7B8CE}"/>
              </a:ext>
            </a:extLst>
          </p:cNvPr>
          <p:cNvGrpSpPr/>
          <p:nvPr/>
        </p:nvGrpSpPr>
        <p:grpSpPr>
          <a:xfrm>
            <a:off x="3458239" y="36718"/>
            <a:ext cx="1612800" cy="439920"/>
            <a:chOff x="3458239" y="36718"/>
            <a:chExt cx="16128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F80858-84E4-405A-B9AC-ACFBD9013882}"/>
                    </a:ext>
                  </a:extLst>
                </p14:cNvPr>
                <p14:cNvContentPartPr/>
                <p14:nvPr/>
              </p14:nvContentPartPr>
              <p14:xfrm>
                <a:off x="3458239" y="268918"/>
                <a:ext cx="216360" cy="17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F80858-84E4-405A-B9AC-ACFBD90138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9239" y="260278"/>
                  <a:ext cx="234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7ABE03-7E9E-4619-A435-D1BB313F9780}"/>
                    </a:ext>
                  </a:extLst>
                </p14:cNvPr>
                <p14:cNvContentPartPr/>
                <p14:nvPr/>
              </p14:nvContentPartPr>
              <p14:xfrm>
                <a:off x="3642199" y="314998"/>
                <a:ext cx="15732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7ABE03-7E9E-4619-A435-D1BB313F97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3199" y="305998"/>
                  <a:ext cx="174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B57F79-CA70-4DBE-AD7B-6556A7F3527F}"/>
                    </a:ext>
                  </a:extLst>
                </p14:cNvPr>
                <p14:cNvContentPartPr/>
                <p14:nvPr/>
              </p14:nvContentPartPr>
              <p14:xfrm>
                <a:off x="3839839" y="355678"/>
                <a:ext cx="166320" cy="10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B57F79-CA70-4DBE-AD7B-6556A7F352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31199" y="346678"/>
                  <a:ext cx="18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850AF9-97C2-4C02-9F1A-6F5BF7762759}"/>
                    </a:ext>
                  </a:extLst>
                </p14:cNvPr>
                <p14:cNvContentPartPr/>
                <p14:nvPr/>
              </p14:nvContentPartPr>
              <p14:xfrm>
                <a:off x="4033519" y="268198"/>
                <a:ext cx="184680" cy="20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850AF9-97C2-4C02-9F1A-6F5BF77627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4879" y="259558"/>
                  <a:ext cx="202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EE387D-636E-4184-B64D-0B59E82125A9}"/>
                    </a:ext>
                  </a:extLst>
                </p14:cNvPr>
                <p14:cNvContentPartPr/>
                <p14:nvPr/>
              </p14:nvContentPartPr>
              <p14:xfrm>
                <a:off x="4253119" y="317518"/>
                <a:ext cx="125280" cy="132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EE387D-636E-4184-B64D-0B59E82125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4119" y="308518"/>
                  <a:ext cx="142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EAAE47-A624-4EFB-B906-4B68AC6727F5}"/>
                    </a:ext>
                  </a:extLst>
                </p14:cNvPr>
                <p14:cNvContentPartPr/>
                <p14:nvPr/>
              </p14:nvContentPartPr>
              <p14:xfrm>
                <a:off x="4411159" y="284758"/>
                <a:ext cx="197280" cy="17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EAAE47-A624-4EFB-B906-4B68AC6727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2519" y="276118"/>
                  <a:ext cx="214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A41941-46C4-43C0-9F48-2F2BDD3511DD}"/>
                    </a:ext>
                  </a:extLst>
                </p14:cNvPr>
                <p14:cNvContentPartPr/>
                <p14:nvPr/>
              </p14:nvContentPartPr>
              <p14:xfrm>
                <a:off x="4715359" y="36718"/>
                <a:ext cx="351720" cy="43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A41941-46C4-43C0-9F48-2F2BDD3511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6719" y="28078"/>
                  <a:ext cx="369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867F5B-C6FF-44C1-A699-4B05AEA63F3E}"/>
                    </a:ext>
                  </a:extLst>
                </p14:cNvPr>
                <p14:cNvContentPartPr/>
                <p14:nvPr/>
              </p14:nvContentPartPr>
              <p14:xfrm>
                <a:off x="4704559" y="243358"/>
                <a:ext cx="254880" cy="5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867F5B-C6FF-44C1-A699-4B05AEA63F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5919" y="234718"/>
                  <a:ext cx="272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9A0265-7F82-46BD-928D-F0C1CA59B0DE}"/>
                    </a:ext>
                  </a:extLst>
                </p14:cNvPr>
                <p14:cNvContentPartPr/>
                <p14:nvPr/>
              </p14:nvContentPartPr>
              <p14:xfrm>
                <a:off x="4909399" y="273958"/>
                <a:ext cx="161640" cy="160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9A0265-7F82-46BD-928D-F0C1CA59B0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00399" y="265318"/>
                  <a:ext cx="1792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E34471-77F8-4FFF-ADB3-ECB966CA3DE7}"/>
              </a:ext>
            </a:extLst>
          </p:cNvPr>
          <p:cNvGrpSpPr/>
          <p:nvPr/>
        </p:nvGrpSpPr>
        <p:grpSpPr>
          <a:xfrm>
            <a:off x="5411599" y="-10802"/>
            <a:ext cx="615240" cy="500760"/>
            <a:chOff x="5411599" y="-10802"/>
            <a:chExt cx="61524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75340D-99F2-4B4A-AAC0-6CB4CE4EAF33}"/>
                    </a:ext>
                  </a:extLst>
                </p14:cNvPr>
                <p14:cNvContentPartPr/>
                <p14:nvPr/>
              </p14:nvContentPartPr>
              <p14:xfrm>
                <a:off x="5411599" y="302758"/>
                <a:ext cx="194400" cy="16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75340D-99F2-4B4A-AAC0-6CB4CE4EAF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2959" y="294118"/>
                  <a:ext cx="212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0D8DF6-924E-4C27-8F9C-BB0490A25F3C}"/>
                    </a:ext>
                  </a:extLst>
                </p14:cNvPr>
                <p14:cNvContentPartPr/>
                <p14:nvPr/>
              </p14:nvContentPartPr>
              <p14:xfrm>
                <a:off x="5669359" y="-10802"/>
                <a:ext cx="357480" cy="50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0D8DF6-924E-4C27-8F9C-BB0490A25F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0719" y="-19442"/>
                  <a:ext cx="375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F5C03B-B9E2-4F4E-810C-10942B9E0FF9}"/>
                    </a:ext>
                  </a:extLst>
                </p14:cNvPr>
                <p14:cNvContentPartPr/>
                <p14:nvPr/>
              </p14:nvContentPartPr>
              <p14:xfrm>
                <a:off x="5683399" y="314278"/>
                <a:ext cx="189000" cy="3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F5C03B-B9E2-4F4E-810C-10942B9E0F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74759" y="305278"/>
                  <a:ext cx="2066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145E1A0-8D62-4362-9EEC-05F68F50DB7E}"/>
                  </a:ext>
                </a:extLst>
              </p14:cNvPr>
              <p14:cNvContentPartPr/>
              <p14:nvPr/>
            </p14:nvContentPartPr>
            <p14:xfrm>
              <a:off x="6299719" y="124918"/>
              <a:ext cx="405000" cy="296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145E1A0-8D62-4362-9EEC-05F68F50DB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90719" y="116278"/>
                <a:ext cx="42264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27FFD15-C90E-45EE-9E70-1010E318DB18}"/>
              </a:ext>
            </a:extLst>
          </p:cNvPr>
          <p:cNvGrpSpPr/>
          <p:nvPr/>
        </p:nvGrpSpPr>
        <p:grpSpPr>
          <a:xfrm>
            <a:off x="6991999" y="79558"/>
            <a:ext cx="577080" cy="650160"/>
            <a:chOff x="6991999" y="79558"/>
            <a:chExt cx="57708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B7160A-772C-42EF-8543-B530E5D041C0}"/>
                    </a:ext>
                  </a:extLst>
                </p14:cNvPr>
                <p14:cNvContentPartPr/>
                <p14:nvPr/>
              </p14:nvContentPartPr>
              <p14:xfrm>
                <a:off x="6991999" y="309958"/>
                <a:ext cx="246960" cy="140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B7160A-772C-42EF-8543-B530E5D041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83359" y="300958"/>
                  <a:ext cx="264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C37CC5-F71C-49EA-B19C-C248E9C20651}"/>
                    </a:ext>
                  </a:extLst>
                </p14:cNvPr>
                <p14:cNvContentPartPr/>
                <p14:nvPr/>
              </p14:nvContentPartPr>
              <p14:xfrm>
                <a:off x="7183159" y="79558"/>
                <a:ext cx="196560" cy="34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C37CC5-F71C-49EA-B19C-C248E9C206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74519" y="70558"/>
                  <a:ext cx="214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6BD7E7-C695-4139-BCBB-A41DBACBAAE8}"/>
                    </a:ext>
                  </a:extLst>
                </p14:cNvPr>
                <p14:cNvContentPartPr/>
                <p14:nvPr/>
              </p14:nvContentPartPr>
              <p14:xfrm>
                <a:off x="7334719" y="351718"/>
                <a:ext cx="42480" cy="6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6BD7E7-C695-4139-BCBB-A41DBACBAA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6079" y="343078"/>
                  <a:ext cx="60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784927-79C3-4C1B-AA85-D099BE59A088}"/>
                    </a:ext>
                  </a:extLst>
                </p14:cNvPr>
                <p14:cNvContentPartPr/>
                <p14:nvPr/>
              </p14:nvContentPartPr>
              <p14:xfrm>
                <a:off x="7390879" y="318598"/>
                <a:ext cx="178200" cy="41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784927-79C3-4C1B-AA85-D099BE59A0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82239" y="309598"/>
                  <a:ext cx="19584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C77C5A-BA30-44F3-BEA1-C0819C17E226}"/>
              </a:ext>
            </a:extLst>
          </p:cNvPr>
          <p:cNvGrpSpPr/>
          <p:nvPr/>
        </p:nvGrpSpPr>
        <p:grpSpPr>
          <a:xfrm>
            <a:off x="7683559" y="42478"/>
            <a:ext cx="666360" cy="387720"/>
            <a:chOff x="7683559" y="42478"/>
            <a:chExt cx="666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9C920E-E937-4E06-BA9C-72AF641ACD74}"/>
                    </a:ext>
                  </a:extLst>
                </p14:cNvPr>
                <p14:cNvContentPartPr/>
                <p14:nvPr/>
              </p14:nvContentPartPr>
              <p14:xfrm>
                <a:off x="7683559" y="312838"/>
                <a:ext cx="69480" cy="10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9C920E-E937-4E06-BA9C-72AF641ACD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74919" y="304198"/>
                  <a:ext cx="87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0638D7-C1A9-4BD8-A2A7-055D86EF0B7A}"/>
                    </a:ext>
                  </a:extLst>
                </p14:cNvPr>
                <p14:cNvContentPartPr/>
                <p14:nvPr/>
              </p14:nvContentPartPr>
              <p14:xfrm>
                <a:off x="7850239" y="206278"/>
                <a:ext cx="1080" cy="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0638D7-C1A9-4BD8-A2A7-055D86EF0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1239" y="197638"/>
                  <a:ext cx="18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E5D912-091E-4EB7-8951-7723985B2E30}"/>
                    </a:ext>
                  </a:extLst>
                </p14:cNvPr>
                <p14:cNvContentPartPr/>
                <p14:nvPr/>
              </p14:nvContentPartPr>
              <p14:xfrm>
                <a:off x="7943839" y="42478"/>
                <a:ext cx="261000" cy="38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E5D912-091E-4EB7-8951-7723985B2E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35199" y="33478"/>
                  <a:ext cx="2786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EC0BEA-0B99-4AE0-A797-BEE147353859}"/>
                    </a:ext>
                  </a:extLst>
                </p14:cNvPr>
                <p14:cNvContentPartPr/>
                <p14:nvPr/>
              </p14:nvContentPartPr>
              <p14:xfrm>
                <a:off x="7878679" y="217798"/>
                <a:ext cx="303840" cy="7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EC0BEA-0B99-4AE0-A797-BEE1473538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0039" y="209158"/>
                  <a:ext cx="321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83E671-33F4-4356-BF85-82CD032BCAA7}"/>
                    </a:ext>
                  </a:extLst>
                </p14:cNvPr>
                <p14:cNvContentPartPr/>
                <p14:nvPr/>
              </p14:nvContentPartPr>
              <p14:xfrm>
                <a:off x="8158759" y="239758"/>
                <a:ext cx="191160" cy="177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83E671-33F4-4356-BF85-82CD032BCA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50119" y="230758"/>
                  <a:ext cx="2088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1A4AA-2664-4C14-ADFF-5E501B0C7A71}"/>
              </a:ext>
            </a:extLst>
          </p:cNvPr>
          <p:cNvGrpSpPr/>
          <p:nvPr/>
        </p:nvGrpSpPr>
        <p:grpSpPr>
          <a:xfrm>
            <a:off x="9765439" y="232558"/>
            <a:ext cx="333000" cy="127080"/>
            <a:chOff x="9765439" y="232558"/>
            <a:chExt cx="33300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73EB4A7-964B-4BAD-BD28-9F67773D32F6}"/>
                    </a:ext>
                  </a:extLst>
                </p14:cNvPr>
                <p14:cNvContentPartPr/>
                <p14:nvPr/>
              </p14:nvContentPartPr>
              <p14:xfrm>
                <a:off x="9765439" y="292678"/>
                <a:ext cx="29160" cy="6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73EB4A7-964B-4BAD-BD28-9F67773D32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56439" y="283678"/>
                  <a:ext cx="46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C47981-E56C-4036-A456-758FCF40F16B}"/>
                    </a:ext>
                  </a:extLst>
                </p14:cNvPr>
                <p14:cNvContentPartPr/>
                <p14:nvPr/>
              </p14:nvContentPartPr>
              <p14:xfrm>
                <a:off x="9881719" y="232558"/>
                <a:ext cx="216720" cy="12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C47981-E56C-4036-A456-758FCF40F1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73079" y="223918"/>
                  <a:ext cx="2343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D6D640-CD62-4064-997B-27D65737637A}"/>
              </a:ext>
            </a:extLst>
          </p:cNvPr>
          <p:cNvGrpSpPr/>
          <p:nvPr/>
        </p:nvGrpSpPr>
        <p:grpSpPr>
          <a:xfrm>
            <a:off x="10347919" y="19078"/>
            <a:ext cx="738720" cy="402840"/>
            <a:chOff x="10347919" y="19078"/>
            <a:chExt cx="73872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295C08-1159-45E0-8199-4440C600E644}"/>
                    </a:ext>
                  </a:extLst>
                </p14:cNvPr>
                <p14:cNvContentPartPr/>
                <p14:nvPr/>
              </p14:nvContentPartPr>
              <p14:xfrm>
                <a:off x="10397959" y="43918"/>
                <a:ext cx="257400" cy="37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295C08-1159-45E0-8199-4440C600E6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89319" y="34918"/>
                  <a:ext cx="275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EBDBC0-1B74-41C7-8192-990BC8AB4DE4}"/>
                    </a:ext>
                  </a:extLst>
                </p14:cNvPr>
                <p14:cNvContentPartPr/>
                <p14:nvPr/>
              </p14:nvContentPartPr>
              <p14:xfrm>
                <a:off x="10347919" y="212758"/>
                <a:ext cx="275040" cy="75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EBDBC0-1B74-41C7-8192-990BC8AB4D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39279" y="204118"/>
                  <a:ext cx="292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8DA84D-4300-455C-BEAC-9844B61EEF49}"/>
                    </a:ext>
                  </a:extLst>
                </p14:cNvPr>
                <p14:cNvContentPartPr/>
                <p14:nvPr/>
              </p14:nvContentPartPr>
              <p14:xfrm>
                <a:off x="10638799" y="19078"/>
                <a:ext cx="280080" cy="37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8DA84D-4300-455C-BEAC-9844B61EEF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29799" y="10078"/>
                  <a:ext cx="297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DFC7DC-8CBD-445A-84DA-1EC2B09AFC4E}"/>
                    </a:ext>
                  </a:extLst>
                </p14:cNvPr>
                <p14:cNvContentPartPr/>
                <p14:nvPr/>
              </p14:nvContentPartPr>
              <p14:xfrm>
                <a:off x="10927879" y="261358"/>
                <a:ext cx="158760" cy="15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DFC7DC-8CBD-445A-84DA-1EC2B09AFC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18879" y="252718"/>
                  <a:ext cx="1764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33A2F8-5A02-40F9-8599-2F8C993BDFA6}"/>
              </a:ext>
            </a:extLst>
          </p:cNvPr>
          <p:cNvGrpSpPr/>
          <p:nvPr/>
        </p:nvGrpSpPr>
        <p:grpSpPr>
          <a:xfrm>
            <a:off x="1429279" y="662398"/>
            <a:ext cx="1748880" cy="469080"/>
            <a:chOff x="1429279" y="662398"/>
            <a:chExt cx="17488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899345-438A-47AE-976B-31D077B63F3D}"/>
                    </a:ext>
                  </a:extLst>
                </p14:cNvPr>
                <p14:cNvContentPartPr/>
                <p14:nvPr/>
              </p14:nvContentPartPr>
              <p14:xfrm>
                <a:off x="1429279" y="905398"/>
                <a:ext cx="194040" cy="22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899345-438A-47AE-976B-31D077B63F3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20639" y="896398"/>
                  <a:ext cx="211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B3E256-6C4E-49AF-8C8C-A132DC90DB21}"/>
                    </a:ext>
                  </a:extLst>
                </p14:cNvPr>
                <p14:cNvContentPartPr/>
                <p14:nvPr/>
              </p14:nvContentPartPr>
              <p14:xfrm>
                <a:off x="1674439" y="983878"/>
                <a:ext cx="122040" cy="12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B3E256-6C4E-49AF-8C8C-A132DC90DB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65439" y="974878"/>
                  <a:ext cx="139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E28EA0-45BD-48E2-A42E-71A3544C3736}"/>
                    </a:ext>
                  </a:extLst>
                </p14:cNvPr>
                <p14:cNvContentPartPr/>
                <p14:nvPr/>
              </p14:nvContentPartPr>
              <p14:xfrm>
                <a:off x="1899079" y="958318"/>
                <a:ext cx="129240" cy="15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E28EA0-45BD-48E2-A42E-71A3544C37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90079" y="949678"/>
                  <a:ext cx="146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F04EAA6-0C71-4C76-9747-0A6A3A54B463}"/>
                    </a:ext>
                  </a:extLst>
                </p14:cNvPr>
                <p14:cNvContentPartPr/>
                <p14:nvPr/>
              </p14:nvContentPartPr>
              <p14:xfrm>
                <a:off x="2081599" y="915478"/>
                <a:ext cx="245160" cy="20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F04EAA6-0C71-4C76-9747-0A6A3A54B4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72599" y="906838"/>
                  <a:ext cx="26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B5EE89-9A49-49B7-AE15-7E79A19923B9}"/>
                    </a:ext>
                  </a:extLst>
                </p14:cNvPr>
                <p14:cNvContentPartPr/>
                <p14:nvPr/>
              </p14:nvContentPartPr>
              <p14:xfrm>
                <a:off x="2281759" y="938518"/>
                <a:ext cx="208080" cy="148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B5EE89-9A49-49B7-AE15-7E79A19923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73119" y="929518"/>
                  <a:ext cx="22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FC1993-14E3-4635-86FA-A55DFCA03FD9}"/>
                    </a:ext>
                  </a:extLst>
                </p14:cNvPr>
                <p14:cNvContentPartPr/>
                <p14:nvPr/>
              </p14:nvContentPartPr>
              <p14:xfrm>
                <a:off x="2572639" y="962638"/>
                <a:ext cx="106560" cy="132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FC1993-14E3-4635-86FA-A55DFCA03F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63999" y="953998"/>
                  <a:ext cx="124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C6E9E4-7249-43E2-93F9-0022224422F3}"/>
                    </a:ext>
                  </a:extLst>
                </p14:cNvPr>
                <p14:cNvContentPartPr/>
                <p14:nvPr/>
              </p14:nvContentPartPr>
              <p14:xfrm>
                <a:off x="2861359" y="662398"/>
                <a:ext cx="303480" cy="436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C6E9E4-7249-43E2-93F9-0022224422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52719" y="653758"/>
                  <a:ext cx="321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79F73E-2AE4-4D6E-9897-018D0A921F91}"/>
                    </a:ext>
                  </a:extLst>
                </p14:cNvPr>
                <p14:cNvContentPartPr/>
                <p14:nvPr/>
              </p14:nvContentPartPr>
              <p14:xfrm>
                <a:off x="2831479" y="860038"/>
                <a:ext cx="346680" cy="10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79F73E-2AE4-4D6E-9897-018D0A921F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22479" y="851398"/>
                  <a:ext cx="3643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EBBAB6-C138-4852-BF48-2DB65A14A8A3}"/>
              </a:ext>
            </a:extLst>
          </p:cNvPr>
          <p:cNvGrpSpPr/>
          <p:nvPr/>
        </p:nvGrpSpPr>
        <p:grpSpPr>
          <a:xfrm>
            <a:off x="3446359" y="694798"/>
            <a:ext cx="1348200" cy="404280"/>
            <a:chOff x="3446359" y="694798"/>
            <a:chExt cx="13482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F9078F8-D066-42DF-BD3B-208CF99C9FC6}"/>
                    </a:ext>
                  </a:extLst>
                </p14:cNvPr>
                <p14:cNvContentPartPr/>
                <p14:nvPr/>
              </p14:nvContentPartPr>
              <p14:xfrm>
                <a:off x="3446359" y="883798"/>
                <a:ext cx="182520" cy="154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F9078F8-D066-42DF-BD3B-208CF99C9F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37359" y="874798"/>
                  <a:ext cx="200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8CF582-511E-4D52-A077-CCB869B82C1F}"/>
                    </a:ext>
                  </a:extLst>
                </p14:cNvPr>
                <p14:cNvContentPartPr/>
                <p14:nvPr/>
              </p14:nvContentPartPr>
              <p14:xfrm>
                <a:off x="3750559" y="1054078"/>
                <a:ext cx="6120" cy="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8CF582-511E-4D52-A077-CCB869B82C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1559" y="1045078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3D02DC-FEB4-465B-AAA6-56481FEEF7DF}"/>
                    </a:ext>
                  </a:extLst>
                </p14:cNvPr>
                <p14:cNvContentPartPr/>
                <p14:nvPr/>
              </p14:nvContentPartPr>
              <p14:xfrm>
                <a:off x="3749119" y="883438"/>
                <a:ext cx="229320" cy="17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3D02DC-FEB4-465B-AAA6-56481FEEF7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40479" y="874438"/>
                  <a:ext cx="246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E66390-35ED-4A19-B843-B66A41FDDEB1}"/>
                    </a:ext>
                  </a:extLst>
                </p14:cNvPr>
                <p14:cNvContentPartPr/>
                <p14:nvPr/>
              </p14:nvContentPartPr>
              <p14:xfrm>
                <a:off x="3913999" y="896038"/>
                <a:ext cx="225720" cy="175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E66390-35ED-4A19-B843-B66A41FDDE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5359" y="887398"/>
                  <a:ext cx="243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D4D767-50E2-4882-B1CE-335DCD478CBB}"/>
                    </a:ext>
                  </a:extLst>
                </p14:cNvPr>
                <p14:cNvContentPartPr/>
                <p14:nvPr/>
              </p14:nvContentPartPr>
              <p14:xfrm>
                <a:off x="4131799" y="694798"/>
                <a:ext cx="189000" cy="306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D4D767-50E2-4882-B1CE-335DCD478C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23159" y="686158"/>
                  <a:ext cx="206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2D0795-4394-4120-B9B1-9DFE74E6494D}"/>
                    </a:ext>
                  </a:extLst>
                </p14:cNvPr>
                <p14:cNvContentPartPr/>
                <p14:nvPr/>
              </p14:nvContentPartPr>
              <p14:xfrm>
                <a:off x="4225039" y="883438"/>
                <a:ext cx="172440" cy="168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2D0795-4394-4120-B9B1-9DFE74E649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16399" y="874438"/>
                  <a:ext cx="190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6EE147-7A71-458B-BDB7-2E81FCB1F2C5}"/>
                    </a:ext>
                  </a:extLst>
                </p14:cNvPr>
                <p14:cNvContentPartPr/>
                <p14:nvPr/>
              </p14:nvContentPartPr>
              <p14:xfrm>
                <a:off x="4455079" y="850318"/>
                <a:ext cx="339480" cy="20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6EE147-7A71-458B-BDB7-2E81FCB1F2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46439" y="841318"/>
                  <a:ext cx="357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5BCA51-2E66-4329-8A8E-694423F4FC2A}"/>
                    </a:ext>
                  </a:extLst>
                </p14:cNvPr>
                <p14:cNvContentPartPr/>
                <p14:nvPr/>
              </p14:nvContentPartPr>
              <p14:xfrm>
                <a:off x="4692319" y="1097998"/>
                <a:ext cx="7200" cy="1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5BCA51-2E66-4329-8A8E-694423F4FC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3679" y="1089358"/>
                  <a:ext cx="248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247C30A-DEFF-422D-AFB9-3A5C95A06DEB}"/>
              </a:ext>
            </a:extLst>
          </p:cNvPr>
          <p:cNvGrpSpPr/>
          <p:nvPr/>
        </p:nvGrpSpPr>
        <p:grpSpPr>
          <a:xfrm>
            <a:off x="1443679" y="1366558"/>
            <a:ext cx="855720" cy="492120"/>
            <a:chOff x="1443679" y="1366558"/>
            <a:chExt cx="8557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82B4E0-1153-41D9-AD61-4EB519946BA5}"/>
                    </a:ext>
                  </a:extLst>
                </p14:cNvPr>
                <p14:cNvContentPartPr/>
                <p14:nvPr/>
              </p14:nvContentPartPr>
              <p14:xfrm>
                <a:off x="1443679" y="1499758"/>
                <a:ext cx="168120" cy="30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82B4E0-1153-41D9-AD61-4EB519946B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34679" y="1491118"/>
                  <a:ext cx="185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403974-965A-49A4-8F9E-20F030E47A4C}"/>
                    </a:ext>
                  </a:extLst>
                </p14:cNvPr>
                <p14:cNvContentPartPr/>
                <p14:nvPr/>
              </p14:nvContentPartPr>
              <p14:xfrm>
                <a:off x="1613959" y="1366558"/>
                <a:ext cx="240120" cy="492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403974-965A-49A4-8F9E-20F030E47A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04959" y="1357558"/>
                  <a:ext cx="257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150EBB-7883-4C76-BBF9-90BC4F139554}"/>
                    </a:ext>
                  </a:extLst>
                </p14:cNvPr>
                <p14:cNvContentPartPr/>
                <p14:nvPr/>
              </p14:nvContentPartPr>
              <p14:xfrm>
                <a:off x="1465279" y="1613878"/>
                <a:ext cx="271440" cy="82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150EBB-7883-4C76-BBF9-90BC4F1395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56639" y="1605238"/>
                  <a:ext cx="289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C81DD4-B444-400B-B976-DE0469CCE946}"/>
                    </a:ext>
                  </a:extLst>
                </p14:cNvPr>
                <p14:cNvContentPartPr/>
                <p14:nvPr/>
              </p14:nvContentPartPr>
              <p14:xfrm>
                <a:off x="1780999" y="1611358"/>
                <a:ext cx="132480" cy="169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C81DD4-B444-400B-B976-DE0469CCE9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71999" y="1602718"/>
                  <a:ext cx="150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E31E20C-3084-4225-BA88-BC4F685F425A}"/>
                    </a:ext>
                  </a:extLst>
                </p14:cNvPr>
                <p14:cNvContentPartPr/>
                <p14:nvPr/>
              </p14:nvContentPartPr>
              <p14:xfrm>
                <a:off x="1955959" y="1465918"/>
                <a:ext cx="343440" cy="295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E31E20C-3084-4225-BA88-BC4F685F42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46959" y="1457278"/>
                  <a:ext cx="36108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203304E-05BA-4428-A1F6-0255EB197DAB}"/>
              </a:ext>
            </a:extLst>
          </p:cNvPr>
          <p:cNvGrpSpPr/>
          <p:nvPr/>
        </p:nvGrpSpPr>
        <p:grpSpPr>
          <a:xfrm>
            <a:off x="2534479" y="1461598"/>
            <a:ext cx="1037160" cy="450000"/>
            <a:chOff x="2534479" y="1461598"/>
            <a:chExt cx="103716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58BF21-1C87-4F31-8A22-D6BB486C573D}"/>
                    </a:ext>
                  </a:extLst>
                </p14:cNvPr>
                <p14:cNvContentPartPr/>
                <p14:nvPr/>
              </p14:nvContentPartPr>
              <p14:xfrm>
                <a:off x="2534479" y="1524958"/>
                <a:ext cx="421560" cy="19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58BF21-1C87-4F31-8A22-D6BB486C57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5479" y="1515958"/>
                  <a:ext cx="439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B99C7F-1C3D-4F99-81DE-FF8DCA63CD2A}"/>
                    </a:ext>
                  </a:extLst>
                </p14:cNvPr>
                <p14:cNvContentPartPr/>
                <p14:nvPr/>
              </p14:nvContentPartPr>
              <p14:xfrm>
                <a:off x="2998159" y="1549078"/>
                <a:ext cx="137520" cy="11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B99C7F-1C3D-4F99-81DE-FF8DCA63CD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89519" y="1540438"/>
                  <a:ext cx="155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0B221D-9AF7-42FA-980C-39B99A8A5AB4}"/>
                    </a:ext>
                  </a:extLst>
                </p14:cNvPr>
                <p14:cNvContentPartPr/>
                <p14:nvPr/>
              </p14:nvContentPartPr>
              <p14:xfrm>
                <a:off x="3147559" y="1590478"/>
                <a:ext cx="108360" cy="7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0B221D-9AF7-42FA-980C-39B99A8A5A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38559" y="1581838"/>
                  <a:ext cx="126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720A62-7A25-456F-96BA-EFEEDB588F22}"/>
                    </a:ext>
                  </a:extLst>
                </p14:cNvPr>
                <p14:cNvContentPartPr/>
                <p14:nvPr/>
              </p14:nvContentPartPr>
              <p14:xfrm>
                <a:off x="3328999" y="1461598"/>
                <a:ext cx="242640" cy="450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720A62-7A25-456F-96BA-EFEEDB588F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19999" y="1452598"/>
                  <a:ext cx="260280" cy="46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22C48D2-CD70-40E5-A631-186F47ED2734}"/>
              </a:ext>
            </a:extLst>
          </p:cNvPr>
          <p:cNvGrpSpPr/>
          <p:nvPr/>
        </p:nvGrpSpPr>
        <p:grpSpPr>
          <a:xfrm>
            <a:off x="3880159" y="1299598"/>
            <a:ext cx="1134360" cy="412920"/>
            <a:chOff x="3880159" y="1299598"/>
            <a:chExt cx="113436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7035DB-BEBC-4185-BE3E-E9281EDFDF88}"/>
                    </a:ext>
                  </a:extLst>
                </p14:cNvPr>
                <p14:cNvContentPartPr/>
                <p14:nvPr/>
              </p14:nvContentPartPr>
              <p14:xfrm>
                <a:off x="3880159" y="1455118"/>
                <a:ext cx="239760" cy="255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7035DB-BEBC-4185-BE3E-E9281EDFDF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71159" y="1446478"/>
                  <a:ext cx="257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F237B2-EC03-4768-89B2-9D33C1E57C21}"/>
                    </a:ext>
                  </a:extLst>
                </p14:cNvPr>
                <p14:cNvContentPartPr/>
                <p14:nvPr/>
              </p14:nvContentPartPr>
              <p14:xfrm>
                <a:off x="4122439" y="1518478"/>
                <a:ext cx="171000" cy="149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F237B2-EC03-4768-89B2-9D33C1E57C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13439" y="1509478"/>
                  <a:ext cx="188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93C7B0-B358-4377-9E3C-421940C63AFC}"/>
                    </a:ext>
                  </a:extLst>
                </p14:cNvPr>
                <p14:cNvContentPartPr/>
                <p14:nvPr/>
              </p14:nvContentPartPr>
              <p14:xfrm>
                <a:off x="4318639" y="1497958"/>
                <a:ext cx="217440" cy="177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93C7B0-B358-4377-9E3C-421940C63A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09999" y="1489318"/>
                  <a:ext cx="235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6463C5-AE21-4B8A-9829-C325142481DA}"/>
                    </a:ext>
                  </a:extLst>
                </p14:cNvPr>
                <p14:cNvContentPartPr/>
                <p14:nvPr/>
              </p14:nvContentPartPr>
              <p14:xfrm>
                <a:off x="4478119" y="1299598"/>
                <a:ext cx="179640" cy="325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6463C5-AE21-4B8A-9829-C325142481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69479" y="1290598"/>
                  <a:ext cx="197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0B5DBC-AD27-4E4E-8317-83A397F013F9}"/>
                    </a:ext>
                  </a:extLst>
                </p14:cNvPr>
                <p14:cNvContentPartPr/>
                <p14:nvPr/>
              </p14:nvContentPartPr>
              <p14:xfrm>
                <a:off x="4560559" y="1530358"/>
                <a:ext cx="210960" cy="153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0B5DBC-AD27-4E4E-8317-83A397F013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51559" y="1521718"/>
                  <a:ext cx="228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B9195D-F5C6-4617-B58C-5036FBF0AF67}"/>
                    </a:ext>
                  </a:extLst>
                </p14:cNvPr>
                <p14:cNvContentPartPr/>
                <p14:nvPr/>
              </p14:nvContentPartPr>
              <p14:xfrm>
                <a:off x="4783759" y="1454398"/>
                <a:ext cx="230760" cy="258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B9195D-F5C6-4617-B58C-5036FBF0AF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74759" y="1445398"/>
                  <a:ext cx="2484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BEDE1F2-E803-4C66-8787-2FB6A2D652EC}"/>
              </a:ext>
            </a:extLst>
          </p:cNvPr>
          <p:cNvGrpSpPr/>
          <p:nvPr/>
        </p:nvGrpSpPr>
        <p:grpSpPr>
          <a:xfrm>
            <a:off x="5324119" y="1171798"/>
            <a:ext cx="2753280" cy="700920"/>
            <a:chOff x="5324119" y="1171798"/>
            <a:chExt cx="275328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B0D9897-BDA8-4B5B-86CA-9A576ACF1343}"/>
                    </a:ext>
                  </a:extLst>
                </p14:cNvPr>
                <p14:cNvContentPartPr/>
                <p14:nvPr/>
              </p14:nvContentPartPr>
              <p14:xfrm>
                <a:off x="5324119" y="1529638"/>
                <a:ext cx="184320" cy="11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B0D9897-BDA8-4B5B-86CA-9A576ACF13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15479" y="1520638"/>
                  <a:ext cx="201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CD7851-2CE1-459B-A0A9-791852D55617}"/>
                    </a:ext>
                  </a:extLst>
                </p14:cNvPr>
                <p14:cNvContentPartPr/>
                <p14:nvPr/>
              </p14:nvContentPartPr>
              <p14:xfrm>
                <a:off x="5518879" y="1505518"/>
                <a:ext cx="173880" cy="168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CD7851-2CE1-459B-A0A9-791852D556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0239" y="1496878"/>
                  <a:ext cx="19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3B606D-A079-4DC1-9C32-AD4DA6B02178}"/>
                    </a:ext>
                  </a:extLst>
                </p14:cNvPr>
                <p14:cNvContentPartPr/>
                <p14:nvPr/>
              </p14:nvContentPartPr>
              <p14:xfrm>
                <a:off x="5713279" y="1513798"/>
                <a:ext cx="201240" cy="17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3B606D-A079-4DC1-9C32-AD4DA6B021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04639" y="1504798"/>
                  <a:ext cx="21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E44D3B-BB71-4699-9462-EC0B80723BB1}"/>
                    </a:ext>
                  </a:extLst>
                </p14:cNvPr>
                <p14:cNvContentPartPr/>
                <p14:nvPr/>
              </p14:nvContentPartPr>
              <p14:xfrm>
                <a:off x="6108919" y="1550158"/>
                <a:ext cx="219960" cy="322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E44D3B-BB71-4699-9462-EC0B80723B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00279" y="1541518"/>
                  <a:ext cx="2376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29D84F-05AE-4452-8DF1-7BC75FC55737}"/>
                    </a:ext>
                  </a:extLst>
                </p14:cNvPr>
                <p14:cNvContentPartPr/>
                <p14:nvPr/>
              </p14:nvContentPartPr>
              <p14:xfrm>
                <a:off x="6276679" y="1446838"/>
                <a:ext cx="300240" cy="210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29D84F-05AE-4452-8DF1-7BC75FC557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68039" y="1438198"/>
                  <a:ext cx="317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E812DD-05B7-44BB-9945-5C41C91D1E70}"/>
                    </a:ext>
                  </a:extLst>
                </p14:cNvPr>
                <p14:cNvContentPartPr/>
                <p14:nvPr/>
              </p14:nvContentPartPr>
              <p14:xfrm>
                <a:off x="6552439" y="1499038"/>
                <a:ext cx="215640" cy="149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E812DD-05B7-44BB-9945-5C41C91D1E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3439" y="1490398"/>
                  <a:ext cx="233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43F3B0-F5AF-4B82-AC51-E543F52F3A32}"/>
                    </a:ext>
                  </a:extLst>
                </p14:cNvPr>
                <p14:cNvContentPartPr/>
                <p14:nvPr/>
              </p14:nvContentPartPr>
              <p14:xfrm>
                <a:off x="6809839" y="1439278"/>
                <a:ext cx="177840" cy="21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43F3B0-F5AF-4B82-AC51-E543F52F3A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00839" y="1430278"/>
                  <a:ext cx="195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65CE12-9CC5-49D3-AD51-75B7F85916F4}"/>
                    </a:ext>
                  </a:extLst>
                </p14:cNvPr>
                <p14:cNvContentPartPr/>
                <p14:nvPr/>
              </p14:nvContentPartPr>
              <p14:xfrm>
                <a:off x="6996319" y="1419478"/>
                <a:ext cx="205920" cy="226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65CE12-9CC5-49D3-AD51-75B7F85916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87679" y="1410478"/>
                  <a:ext cx="223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66BD13E-199B-4789-A35F-B276031DD37A}"/>
                    </a:ext>
                  </a:extLst>
                </p14:cNvPr>
                <p14:cNvContentPartPr/>
                <p14:nvPr/>
              </p14:nvContentPartPr>
              <p14:xfrm>
                <a:off x="7207279" y="1492198"/>
                <a:ext cx="96120" cy="156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66BD13E-199B-4789-A35F-B276031DD3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98279" y="1483198"/>
                  <a:ext cx="113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A9FAC8-33C9-470D-B7DF-7B87CB5255E3}"/>
                    </a:ext>
                  </a:extLst>
                </p14:cNvPr>
                <p14:cNvContentPartPr/>
                <p14:nvPr/>
              </p14:nvContentPartPr>
              <p14:xfrm>
                <a:off x="7330399" y="1171798"/>
                <a:ext cx="380160" cy="48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A9FAC8-33C9-470D-B7DF-7B87CB5255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21399" y="1163158"/>
                  <a:ext cx="397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CABF0BA-32A1-4289-9D70-F23C89304705}"/>
                    </a:ext>
                  </a:extLst>
                </p14:cNvPr>
                <p14:cNvContentPartPr/>
                <p14:nvPr/>
              </p14:nvContentPartPr>
              <p14:xfrm>
                <a:off x="7665919" y="1194838"/>
                <a:ext cx="411480" cy="44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CABF0BA-32A1-4289-9D70-F23C893047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7279" y="1186198"/>
                  <a:ext cx="4291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1D0334E-437B-4CBF-A367-FF9534292AC9}"/>
                    </a:ext>
                  </a:extLst>
                </p14:cNvPr>
                <p14:cNvContentPartPr/>
                <p14:nvPr/>
              </p14:nvContentPartPr>
              <p14:xfrm>
                <a:off x="7809559" y="1467358"/>
                <a:ext cx="241920" cy="244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1D0334E-437B-4CBF-A367-FF9534292A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00559" y="1458358"/>
                  <a:ext cx="25956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5F4D8D1-A60E-47CE-9ED7-28F9DC64C08D}"/>
              </a:ext>
            </a:extLst>
          </p:cNvPr>
          <p:cNvGrpSpPr/>
          <p:nvPr/>
        </p:nvGrpSpPr>
        <p:grpSpPr>
          <a:xfrm>
            <a:off x="8340559" y="1099438"/>
            <a:ext cx="2601000" cy="794160"/>
            <a:chOff x="8340559" y="1099438"/>
            <a:chExt cx="2601000" cy="79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34D73F-FD74-4A36-9827-18A7DE812011}"/>
                    </a:ext>
                  </a:extLst>
                </p14:cNvPr>
                <p14:cNvContentPartPr/>
                <p14:nvPr/>
              </p14:nvContentPartPr>
              <p14:xfrm>
                <a:off x="8340559" y="1533598"/>
                <a:ext cx="106560" cy="163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34D73F-FD74-4A36-9827-18A7DE8120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1559" y="1524958"/>
                  <a:ext cx="124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6F1A8C1-9CF2-440E-8D0C-2CB5101CC6F4}"/>
                    </a:ext>
                  </a:extLst>
                </p14:cNvPr>
                <p14:cNvContentPartPr/>
                <p14:nvPr/>
              </p14:nvContentPartPr>
              <p14:xfrm>
                <a:off x="8593639" y="1099438"/>
                <a:ext cx="412200" cy="594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6F1A8C1-9CF2-440E-8D0C-2CB5101CC6F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84999" y="1090438"/>
                  <a:ext cx="4298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713F9-1F01-4B55-B97E-913AE700818D}"/>
                    </a:ext>
                  </a:extLst>
                </p14:cNvPr>
                <p14:cNvContentPartPr/>
                <p14:nvPr/>
              </p14:nvContentPartPr>
              <p14:xfrm>
                <a:off x="8625679" y="1485718"/>
                <a:ext cx="280440" cy="49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713F9-1F01-4B55-B97E-913AE70081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16679" y="1477078"/>
                  <a:ext cx="298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86CE6E-18F1-46A7-8DFB-6D48C841F7D5}"/>
                    </a:ext>
                  </a:extLst>
                </p14:cNvPr>
                <p14:cNvContentPartPr/>
                <p14:nvPr/>
              </p14:nvContentPartPr>
              <p14:xfrm>
                <a:off x="9155239" y="1391038"/>
                <a:ext cx="258120" cy="249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86CE6E-18F1-46A7-8DFB-6D48C841F7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46239" y="1382398"/>
                  <a:ext cx="275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18F3EC-1EB1-4CDD-8F3A-C5D3385DC1A8}"/>
                    </a:ext>
                  </a:extLst>
                </p14:cNvPr>
                <p14:cNvContentPartPr/>
                <p14:nvPr/>
              </p14:nvContentPartPr>
              <p14:xfrm>
                <a:off x="9307879" y="1461958"/>
                <a:ext cx="269640" cy="15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18F3EC-1EB1-4CDD-8F3A-C5D3385DC1A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9239" y="1453318"/>
                  <a:ext cx="287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9F11D2-397C-4B14-BC03-A41B17DF4334}"/>
                    </a:ext>
                  </a:extLst>
                </p14:cNvPr>
                <p14:cNvContentPartPr/>
                <p14:nvPr/>
              </p14:nvContentPartPr>
              <p14:xfrm>
                <a:off x="9439279" y="1519558"/>
                <a:ext cx="292320" cy="37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9F11D2-397C-4B14-BC03-A41B17DF433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30639" y="1510918"/>
                  <a:ext cx="309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BFC037-A75C-4669-BC60-A857020817F6}"/>
                    </a:ext>
                  </a:extLst>
                </p14:cNvPr>
                <p14:cNvContentPartPr/>
                <p14:nvPr/>
              </p14:nvContentPartPr>
              <p14:xfrm>
                <a:off x="9621799" y="1420198"/>
                <a:ext cx="272520" cy="23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BFC037-A75C-4669-BC60-A857020817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13159" y="1411198"/>
                  <a:ext cx="290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34FC759-56C0-4FDB-A20B-69936D8679ED}"/>
                    </a:ext>
                  </a:extLst>
                </p14:cNvPr>
                <p14:cNvContentPartPr/>
                <p14:nvPr/>
              </p14:nvContentPartPr>
              <p14:xfrm>
                <a:off x="9931759" y="1438198"/>
                <a:ext cx="243720" cy="191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34FC759-56C0-4FDB-A20B-69936D8679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22759" y="1429198"/>
                  <a:ext cx="261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D0660F5-1BE0-44D6-A369-F762F3DA7E0B}"/>
                    </a:ext>
                  </a:extLst>
                </p14:cNvPr>
                <p14:cNvContentPartPr/>
                <p14:nvPr/>
              </p14:nvContentPartPr>
              <p14:xfrm>
                <a:off x="10191679" y="1474558"/>
                <a:ext cx="204840" cy="161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D0660F5-1BE0-44D6-A369-F762F3DA7E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82679" y="1465558"/>
                  <a:ext cx="222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CDAABCB-B2BC-433E-9390-3417B09C1D76}"/>
                    </a:ext>
                  </a:extLst>
                </p14:cNvPr>
                <p14:cNvContentPartPr/>
                <p14:nvPr/>
              </p14:nvContentPartPr>
              <p14:xfrm>
                <a:off x="10450879" y="1124278"/>
                <a:ext cx="435240" cy="539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CDAABCB-B2BC-433E-9390-3417B09C1D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42239" y="1115278"/>
                  <a:ext cx="4528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8FE001-B89B-4DB8-BB7B-A62722038E07}"/>
                    </a:ext>
                  </a:extLst>
                </p14:cNvPr>
                <p14:cNvContentPartPr/>
                <p14:nvPr/>
              </p14:nvContentPartPr>
              <p14:xfrm>
                <a:off x="10480039" y="1332718"/>
                <a:ext cx="450000" cy="70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8FE001-B89B-4DB8-BB7B-A62722038E0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71399" y="1324078"/>
                  <a:ext cx="467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1992609-34E1-4E6A-85A3-A8BCB3A1D16A}"/>
                    </a:ext>
                  </a:extLst>
                </p14:cNvPr>
                <p14:cNvContentPartPr/>
                <p14:nvPr/>
              </p14:nvContentPartPr>
              <p14:xfrm>
                <a:off x="10698919" y="1418758"/>
                <a:ext cx="242640" cy="182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1992609-34E1-4E6A-85A3-A8BCB3A1D16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90279" y="1410118"/>
                  <a:ext cx="2602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833C174-1AA2-4455-88E0-FDC4D537C8F1}"/>
              </a:ext>
            </a:extLst>
          </p:cNvPr>
          <p:cNvGrpSpPr/>
          <p:nvPr/>
        </p:nvGrpSpPr>
        <p:grpSpPr>
          <a:xfrm>
            <a:off x="1511359" y="2117158"/>
            <a:ext cx="723960" cy="238320"/>
            <a:chOff x="1511359" y="2117158"/>
            <a:chExt cx="7239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910F251-8BB2-4903-BDFD-11A4CEC00828}"/>
                    </a:ext>
                  </a:extLst>
                </p14:cNvPr>
                <p14:cNvContentPartPr/>
                <p14:nvPr/>
              </p14:nvContentPartPr>
              <p14:xfrm>
                <a:off x="1511359" y="2123638"/>
                <a:ext cx="545400" cy="23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910F251-8BB2-4903-BDFD-11A4CEC0082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02719" y="2114998"/>
                  <a:ext cx="563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6CE6CA9-5A57-426A-B240-80E63E479B1A}"/>
                    </a:ext>
                  </a:extLst>
                </p14:cNvPr>
                <p14:cNvContentPartPr/>
                <p14:nvPr/>
              </p14:nvContentPartPr>
              <p14:xfrm>
                <a:off x="2051359" y="2117158"/>
                <a:ext cx="183960" cy="221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6CE6CA9-5A57-426A-B240-80E63E479B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42719" y="2108518"/>
                  <a:ext cx="20160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54D2916-0A32-4C77-B017-DC6B36960302}"/>
              </a:ext>
            </a:extLst>
          </p:cNvPr>
          <p:cNvGrpSpPr/>
          <p:nvPr/>
        </p:nvGrpSpPr>
        <p:grpSpPr>
          <a:xfrm>
            <a:off x="2629519" y="1920238"/>
            <a:ext cx="1935720" cy="400320"/>
            <a:chOff x="2629519" y="1920238"/>
            <a:chExt cx="193572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CB2E547-5745-447B-9A9B-0E2C7FC3A8BC}"/>
                    </a:ext>
                  </a:extLst>
                </p14:cNvPr>
                <p14:cNvContentPartPr/>
                <p14:nvPr/>
              </p14:nvContentPartPr>
              <p14:xfrm>
                <a:off x="2629519" y="2116078"/>
                <a:ext cx="239040" cy="178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CB2E547-5745-447B-9A9B-0E2C7FC3A8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20519" y="2107078"/>
                  <a:ext cx="256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C86978A-422B-4AEF-BA1C-C88D14060C02}"/>
                    </a:ext>
                  </a:extLst>
                </p14:cNvPr>
                <p14:cNvContentPartPr/>
                <p14:nvPr/>
              </p14:nvContentPartPr>
              <p14:xfrm>
                <a:off x="2929759" y="1920598"/>
                <a:ext cx="264240" cy="37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C86978A-422B-4AEF-BA1C-C88D14060C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20759" y="1911958"/>
                  <a:ext cx="281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28F78B-ADF6-4079-8EAF-C0E056CBEA59}"/>
                    </a:ext>
                  </a:extLst>
                </p14:cNvPr>
                <p14:cNvContentPartPr/>
                <p14:nvPr/>
              </p14:nvContentPartPr>
              <p14:xfrm>
                <a:off x="3084919" y="1920238"/>
                <a:ext cx="261360" cy="400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28F78B-ADF6-4079-8EAF-C0E056CBEA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75919" y="1911238"/>
                  <a:ext cx="2790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29AE394-34DB-4D6B-81FA-59E7EDD7EEB9}"/>
                    </a:ext>
                  </a:extLst>
                </p14:cNvPr>
                <p14:cNvContentPartPr/>
                <p14:nvPr/>
              </p14:nvContentPartPr>
              <p14:xfrm>
                <a:off x="3257359" y="2087998"/>
                <a:ext cx="232200" cy="208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29AE394-34DB-4D6B-81FA-59E7EDD7EE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48359" y="2078998"/>
                  <a:ext cx="249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1D92B6F-1C05-4290-8841-900316E4C48A}"/>
                    </a:ext>
                  </a:extLst>
                </p14:cNvPr>
                <p14:cNvContentPartPr/>
                <p14:nvPr/>
              </p14:nvContentPartPr>
              <p14:xfrm>
                <a:off x="3500719" y="2002318"/>
                <a:ext cx="405720" cy="306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1D92B6F-1C05-4290-8841-900316E4C4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91719" y="1993678"/>
                  <a:ext cx="423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B575DD-8C75-478C-B498-EB13AAB13736}"/>
                    </a:ext>
                  </a:extLst>
                </p14:cNvPr>
                <p14:cNvContentPartPr/>
                <p14:nvPr/>
              </p14:nvContentPartPr>
              <p14:xfrm>
                <a:off x="3877639" y="2093398"/>
                <a:ext cx="198360" cy="145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B575DD-8C75-478C-B498-EB13AAB137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68639" y="2084758"/>
                  <a:ext cx="216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DF64B8-ACA8-481B-9E3A-B19701D764EB}"/>
                    </a:ext>
                  </a:extLst>
                </p14:cNvPr>
                <p14:cNvContentPartPr/>
                <p14:nvPr/>
              </p14:nvContentPartPr>
              <p14:xfrm>
                <a:off x="4132519" y="2084038"/>
                <a:ext cx="270720" cy="165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DF64B8-ACA8-481B-9E3A-B19701D764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23519" y="2075398"/>
                  <a:ext cx="288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546D1B5-0BD8-49C0-B4A9-9A5D34C4892D}"/>
                    </a:ext>
                  </a:extLst>
                </p14:cNvPr>
                <p14:cNvContentPartPr/>
                <p14:nvPr/>
              </p14:nvContentPartPr>
              <p14:xfrm>
                <a:off x="4333759" y="1924558"/>
                <a:ext cx="231480" cy="329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546D1B5-0BD8-49C0-B4A9-9A5D34C489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24759" y="1915918"/>
                  <a:ext cx="24912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C2798DF-B60D-48D9-B866-F9A0B7EB43B5}"/>
              </a:ext>
            </a:extLst>
          </p:cNvPr>
          <p:cNvGrpSpPr/>
          <p:nvPr/>
        </p:nvGrpSpPr>
        <p:grpSpPr>
          <a:xfrm>
            <a:off x="8574919" y="105478"/>
            <a:ext cx="878400" cy="298440"/>
            <a:chOff x="8574919" y="105478"/>
            <a:chExt cx="8784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EC38693-70BE-4AA5-A406-5FF815B5DC89}"/>
                    </a:ext>
                  </a:extLst>
                </p14:cNvPr>
                <p14:cNvContentPartPr/>
                <p14:nvPr/>
              </p14:nvContentPartPr>
              <p14:xfrm>
                <a:off x="8574919" y="174598"/>
                <a:ext cx="272880" cy="21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EC38693-70BE-4AA5-A406-5FF815B5DC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65919" y="165598"/>
                  <a:ext cx="290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B800D2E-4287-4496-9631-86FCCE84E527}"/>
                    </a:ext>
                  </a:extLst>
                </p14:cNvPr>
                <p14:cNvContentPartPr/>
                <p14:nvPr/>
              </p14:nvContentPartPr>
              <p14:xfrm>
                <a:off x="8924839" y="254158"/>
                <a:ext cx="226080" cy="36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B800D2E-4287-4496-9631-86FCCE84E5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16199" y="245518"/>
                  <a:ext cx="243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0EF889-82CB-40CB-A4ED-814A7BEA2E6B}"/>
                    </a:ext>
                  </a:extLst>
                </p14:cNvPr>
                <p14:cNvContentPartPr/>
                <p14:nvPr/>
              </p14:nvContentPartPr>
              <p14:xfrm>
                <a:off x="9286999" y="105478"/>
                <a:ext cx="166320" cy="29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0EF889-82CB-40CB-A4ED-814A7BEA2E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78359" y="96478"/>
                  <a:ext cx="18396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19D82C3-54B7-4300-A6B2-07B4D76FC7E5}"/>
                  </a:ext>
                </a:extLst>
              </p14:cNvPr>
              <p14:cNvContentPartPr/>
              <p14:nvPr/>
            </p14:nvContentPartPr>
            <p14:xfrm>
              <a:off x="4835239" y="1843558"/>
              <a:ext cx="300600" cy="349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19D82C3-54B7-4300-A6B2-07B4D76FC7E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826599" y="1834918"/>
                <a:ext cx="3182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E53C0DC-998A-4D89-B627-332AF31E1B58}"/>
                  </a:ext>
                </a:extLst>
              </p14:cNvPr>
              <p14:cNvContentPartPr/>
              <p14:nvPr/>
            </p14:nvContentPartPr>
            <p14:xfrm>
              <a:off x="4850719" y="2351878"/>
              <a:ext cx="13680" cy="9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E53C0DC-998A-4D89-B627-332AF31E1B5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41719" y="2342878"/>
                <a:ext cx="313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2BC0F0F-6EE5-4DAE-86EF-7CB1DA120E0C}"/>
                  </a:ext>
                </a:extLst>
              </p14:cNvPr>
              <p14:cNvContentPartPr/>
              <p14:nvPr/>
            </p14:nvContentPartPr>
            <p14:xfrm>
              <a:off x="1499839" y="2985118"/>
              <a:ext cx="346680" cy="27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2BC0F0F-6EE5-4DAE-86EF-7CB1DA120E0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490839" y="2976118"/>
                <a:ext cx="36432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84BEEF1-A6E1-4775-89F6-8A992D612212}"/>
              </a:ext>
            </a:extLst>
          </p:cNvPr>
          <p:cNvGrpSpPr/>
          <p:nvPr/>
        </p:nvGrpSpPr>
        <p:grpSpPr>
          <a:xfrm>
            <a:off x="2259439" y="2963158"/>
            <a:ext cx="388080" cy="42840"/>
            <a:chOff x="2259439" y="2963158"/>
            <a:chExt cx="38808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303EF6-96BE-445A-B955-4D435EA39105}"/>
                    </a:ext>
                  </a:extLst>
                </p14:cNvPr>
                <p14:cNvContentPartPr/>
                <p14:nvPr/>
              </p14:nvContentPartPr>
              <p14:xfrm>
                <a:off x="2340439" y="2980798"/>
                <a:ext cx="10440" cy="1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303EF6-96BE-445A-B955-4D435EA391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31439" y="2971798"/>
                  <a:ext cx="28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0AC451-D8EA-4D6E-82B3-BC57624EF13F}"/>
                    </a:ext>
                  </a:extLst>
                </p14:cNvPr>
                <p14:cNvContentPartPr/>
                <p14:nvPr/>
              </p14:nvContentPartPr>
              <p14:xfrm>
                <a:off x="2259439" y="2963158"/>
                <a:ext cx="388080" cy="4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0AC451-D8EA-4D6E-82B3-BC57624EF13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50439" y="2954158"/>
                  <a:ext cx="40572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1CA0A32-DD69-4FD1-86A9-2CEE266FF642}"/>
                  </a:ext>
                </a:extLst>
              </p14:cNvPr>
              <p14:cNvContentPartPr/>
              <p14:nvPr/>
            </p14:nvContentPartPr>
            <p14:xfrm>
              <a:off x="2983759" y="2963878"/>
              <a:ext cx="378000" cy="37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1CA0A32-DD69-4FD1-86A9-2CEE266FF64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975119" y="2954878"/>
                <a:ext cx="39564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393A446-1C09-49F7-9FBB-963EF2C0C0C9}"/>
              </a:ext>
            </a:extLst>
          </p:cNvPr>
          <p:cNvGrpSpPr/>
          <p:nvPr/>
        </p:nvGrpSpPr>
        <p:grpSpPr>
          <a:xfrm>
            <a:off x="1514959" y="2621158"/>
            <a:ext cx="333720" cy="203760"/>
            <a:chOff x="1514959" y="2621158"/>
            <a:chExt cx="3337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86C7B52-BA36-4F17-A857-E33472259255}"/>
                    </a:ext>
                  </a:extLst>
                </p14:cNvPr>
                <p14:cNvContentPartPr/>
                <p14:nvPr/>
              </p14:nvContentPartPr>
              <p14:xfrm>
                <a:off x="1514959" y="2621158"/>
                <a:ext cx="115200" cy="20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86C7B52-BA36-4F17-A857-E334722592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06319" y="2612158"/>
                  <a:ext cx="132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2F3E2D-C8DC-458B-9A47-225C26ABA990}"/>
                    </a:ext>
                  </a:extLst>
                </p14:cNvPr>
                <p14:cNvContentPartPr/>
                <p14:nvPr/>
              </p14:nvContentPartPr>
              <p14:xfrm>
                <a:off x="1652119" y="2660038"/>
                <a:ext cx="196560" cy="160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2F3E2D-C8DC-458B-9A47-225C26ABA99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43479" y="2651038"/>
                  <a:ext cx="2142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6050348-6014-4FAA-80BC-D8B2B0AD68AA}"/>
              </a:ext>
            </a:extLst>
          </p:cNvPr>
          <p:cNvGrpSpPr/>
          <p:nvPr/>
        </p:nvGrpSpPr>
        <p:grpSpPr>
          <a:xfrm>
            <a:off x="2288599" y="2639878"/>
            <a:ext cx="358200" cy="180000"/>
            <a:chOff x="2288599" y="2639878"/>
            <a:chExt cx="35820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A050224-7796-49D1-BB7C-579FFA3AB937}"/>
                    </a:ext>
                  </a:extLst>
                </p14:cNvPr>
                <p14:cNvContentPartPr/>
                <p14:nvPr/>
              </p14:nvContentPartPr>
              <p14:xfrm>
                <a:off x="2288599" y="2639878"/>
                <a:ext cx="132840" cy="18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A050224-7796-49D1-BB7C-579FFA3AB93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79959" y="2630878"/>
                  <a:ext cx="15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168D7A7-01CD-41E5-9954-499A28839212}"/>
                    </a:ext>
                  </a:extLst>
                </p14:cNvPr>
                <p14:cNvContentPartPr/>
                <p14:nvPr/>
              </p14:nvContentPartPr>
              <p14:xfrm>
                <a:off x="2439439" y="2665798"/>
                <a:ext cx="207360" cy="128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168D7A7-01CD-41E5-9954-499A2883921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30439" y="2656798"/>
                  <a:ext cx="2250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B08F854-FD7F-402D-8453-41A50A5DA70B}"/>
              </a:ext>
            </a:extLst>
          </p:cNvPr>
          <p:cNvGrpSpPr/>
          <p:nvPr/>
        </p:nvGrpSpPr>
        <p:grpSpPr>
          <a:xfrm>
            <a:off x="3077719" y="2629798"/>
            <a:ext cx="304920" cy="191160"/>
            <a:chOff x="3077719" y="2629798"/>
            <a:chExt cx="30492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3F1A6A9-088A-425B-92B8-D541C485F925}"/>
                    </a:ext>
                  </a:extLst>
                </p14:cNvPr>
                <p14:cNvContentPartPr/>
                <p14:nvPr/>
              </p14:nvContentPartPr>
              <p14:xfrm>
                <a:off x="3077719" y="2629798"/>
                <a:ext cx="160560" cy="191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3F1A6A9-088A-425B-92B8-D541C485F92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68719" y="2621158"/>
                  <a:ext cx="178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398C713-C552-4EDE-9866-66EEB7AAD61E}"/>
                    </a:ext>
                  </a:extLst>
                </p14:cNvPr>
                <p14:cNvContentPartPr/>
                <p14:nvPr/>
              </p14:nvContentPartPr>
              <p14:xfrm>
                <a:off x="3228199" y="2640238"/>
                <a:ext cx="154440" cy="154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398C713-C552-4EDE-9866-66EEB7AAD6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19559" y="2631238"/>
                  <a:ext cx="17208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D4E93F9-D87D-4646-8898-3031DDF844C8}"/>
              </a:ext>
            </a:extLst>
          </p:cNvPr>
          <p:cNvGrpSpPr/>
          <p:nvPr/>
        </p:nvGrpSpPr>
        <p:grpSpPr>
          <a:xfrm>
            <a:off x="3749119" y="2626918"/>
            <a:ext cx="307080" cy="181080"/>
            <a:chOff x="3749119" y="2626918"/>
            <a:chExt cx="30708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F27C0F-B8AB-4FA0-8CBD-7C211D02359B}"/>
                    </a:ext>
                  </a:extLst>
                </p14:cNvPr>
                <p14:cNvContentPartPr/>
                <p14:nvPr/>
              </p14:nvContentPartPr>
              <p14:xfrm>
                <a:off x="3749119" y="2627278"/>
                <a:ext cx="108000" cy="180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F27C0F-B8AB-4FA0-8CBD-7C211D0235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40479" y="2618638"/>
                  <a:ext cx="12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21B8F2-6E14-495D-9F9A-26ACC264338E}"/>
                    </a:ext>
                  </a:extLst>
                </p14:cNvPr>
                <p14:cNvContentPartPr/>
                <p14:nvPr/>
              </p14:nvContentPartPr>
              <p14:xfrm>
                <a:off x="3861439" y="2626918"/>
                <a:ext cx="194760" cy="160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21B8F2-6E14-495D-9F9A-26ACC26433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52439" y="2617918"/>
                  <a:ext cx="2124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3F1CB4B-20F8-4C70-B422-3DCE15AEFDF2}"/>
              </a:ext>
            </a:extLst>
          </p:cNvPr>
          <p:cNvGrpSpPr/>
          <p:nvPr/>
        </p:nvGrpSpPr>
        <p:grpSpPr>
          <a:xfrm>
            <a:off x="4430239" y="2573638"/>
            <a:ext cx="357120" cy="193680"/>
            <a:chOff x="4430239" y="2573638"/>
            <a:chExt cx="3571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8B7819E-17A8-4F57-AD81-694C9EF2F66B}"/>
                    </a:ext>
                  </a:extLst>
                </p14:cNvPr>
                <p14:cNvContentPartPr/>
                <p14:nvPr/>
              </p14:nvContentPartPr>
              <p14:xfrm>
                <a:off x="4430239" y="2619718"/>
                <a:ext cx="124560" cy="147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8B7819E-17A8-4F57-AD81-694C9EF2F66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21599" y="2611078"/>
                  <a:ext cx="142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2279588-6A5D-4F61-ABE3-BE5F84FC23A6}"/>
                    </a:ext>
                  </a:extLst>
                </p14:cNvPr>
                <p14:cNvContentPartPr/>
                <p14:nvPr/>
              </p14:nvContentPartPr>
              <p14:xfrm>
                <a:off x="4585399" y="2573638"/>
                <a:ext cx="201960" cy="191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2279588-6A5D-4F61-ABE3-BE5F84FC23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76759" y="2564998"/>
                  <a:ext cx="2196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F15F545-AFE3-49CB-9C7C-B4C7E42DE964}"/>
              </a:ext>
            </a:extLst>
          </p:cNvPr>
          <p:cNvGrpSpPr/>
          <p:nvPr/>
        </p:nvGrpSpPr>
        <p:grpSpPr>
          <a:xfrm>
            <a:off x="5260759" y="2658238"/>
            <a:ext cx="230040" cy="141120"/>
            <a:chOff x="5260759" y="2658238"/>
            <a:chExt cx="2300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57A39B-5E9F-485A-B534-C26201602AAA}"/>
                    </a:ext>
                  </a:extLst>
                </p14:cNvPr>
                <p14:cNvContentPartPr/>
                <p14:nvPr/>
              </p14:nvContentPartPr>
              <p14:xfrm>
                <a:off x="5292079" y="2658238"/>
                <a:ext cx="192960" cy="3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57A39B-5E9F-485A-B534-C26201602AA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83079" y="2649238"/>
                  <a:ext cx="210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E00188-3A9E-4EA9-9CE7-50FBC0690DA0}"/>
                    </a:ext>
                  </a:extLst>
                </p14:cNvPr>
                <p14:cNvContentPartPr/>
                <p14:nvPr/>
              </p14:nvContentPartPr>
              <p14:xfrm>
                <a:off x="5260759" y="2776318"/>
                <a:ext cx="230040" cy="23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E00188-3A9E-4EA9-9CE7-50FBC0690D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51759" y="2767318"/>
                  <a:ext cx="2476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AD6C419-BF99-4897-A421-131393AFE2E7}"/>
              </a:ext>
            </a:extLst>
          </p:cNvPr>
          <p:cNvGrpSpPr/>
          <p:nvPr/>
        </p:nvGrpSpPr>
        <p:grpSpPr>
          <a:xfrm>
            <a:off x="5767639" y="2278078"/>
            <a:ext cx="848520" cy="518760"/>
            <a:chOff x="5767639" y="2278078"/>
            <a:chExt cx="84852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9BE96D-B060-40E1-9428-56F8063D413D}"/>
                    </a:ext>
                  </a:extLst>
                </p14:cNvPr>
                <p14:cNvContentPartPr/>
                <p14:nvPr/>
              </p14:nvContentPartPr>
              <p14:xfrm>
                <a:off x="5767639" y="2608918"/>
                <a:ext cx="140760" cy="187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9BE96D-B060-40E1-9428-56F8063D413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58999" y="2599918"/>
                  <a:ext cx="158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8B6A6B5-7F51-48EB-A8AD-296BC722608E}"/>
                    </a:ext>
                  </a:extLst>
                </p14:cNvPr>
                <p14:cNvContentPartPr/>
                <p14:nvPr/>
              </p14:nvContentPartPr>
              <p14:xfrm>
                <a:off x="5916319" y="2583718"/>
                <a:ext cx="240480" cy="204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8B6A6B5-7F51-48EB-A8AD-296BC72260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07679" y="2575078"/>
                  <a:ext cx="258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EC9D905-8D09-4878-B5E0-BB2008C3BB16}"/>
                    </a:ext>
                  </a:extLst>
                </p14:cNvPr>
                <p14:cNvContentPartPr/>
                <p14:nvPr/>
              </p14:nvContentPartPr>
              <p14:xfrm>
                <a:off x="6348319" y="2278078"/>
                <a:ext cx="267840" cy="241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EC9D905-8D09-4878-B5E0-BB2008C3BB1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39679" y="2269078"/>
                  <a:ext cx="28548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72B1A2E-B072-4ED0-8107-FDC060374C12}"/>
                  </a:ext>
                </a:extLst>
              </p14:cNvPr>
              <p14:cNvContentPartPr/>
              <p14:nvPr/>
            </p14:nvContentPartPr>
            <p14:xfrm>
              <a:off x="6764119" y="3508198"/>
              <a:ext cx="14400" cy="1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72B1A2E-B072-4ED0-8107-FDC060374C1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755119" y="3499198"/>
                <a:ext cx="320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07A6280-ED60-4C72-B221-687663A84C97}"/>
                  </a:ext>
                </a:extLst>
              </p14:cNvPr>
              <p14:cNvContentPartPr/>
              <p14:nvPr/>
            </p14:nvContentPartPr>
            <p14:xfrm>
              <a:off x="5356519" y="4006798"/>
              <a:ext cx="20160" cy="19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07A6280-ED60-4C72-B221-687663A84C9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347519" y="3998158"/>
                <a:ext cx="37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B825D2B-DA94-41F7-AD62-39DEC7116F2E}"/>
                  </a:ext>
                </a:extLst>
              </p14:cNvPr>
              <p14:cNvContentPartPr/>
              <p14:nvPr/>
            </p14:nvContentPartPr>
            <p14:xfrm>
              <a:off x="9321919" y="4034878"/>
              <a:ext cx="19440" cy="50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B825D2B-DA94-41F7-AD62-39DEC7116F2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312919" y="4026238"/>
                <a:ext cx="3708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B75B923-EAF8-44EC-9ED0-DCA78F3B47B4}"/>
              </a:ext>
            </a:extLst>
          </p:cNvPr>
          <p:cNvGrpSpPr/>
          <p:nvPr/>
        </p:nvGrpSpPr>
        <p:grpSpPr>
          <a:xfrm>
            <a:off x="1302919" y="3226318"/>
            <a:ext cx="2036160" cy="2677320"/>
            <a:chOff x="1302919" y="3226318"/>
            <a:chExt cx="2036160" cy="26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56A5D7-A81A-49DA-9370-860A9C45D8C5}"/>
                    </a:ext>
                  </a:extLst>
                </p14:cNvPr>
                <p14:cNvContentPartPr/>
                <p14:nvPr/>
              </p14:nvContentPartPr>
              <p14:xfrm>
                <a:off x="1468519" y="3381838"/>
                <a:ext cx="145800" cy="294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56A5D7-A81A-49DA-9370-860A9C45D8C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59519" y="3373198"/>
                  <a:ext cx="163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AFD2A01-18BC-49B3-8161-F02079438BDF}"/>
                    </a:ext>
                  </a:extLst>
                </p14:cNvPr>
                <p14:cNvContentPartPr/>
                <p14:nvPr/>
              </p14:nvContentPartPr>
              <p14:xfrm>
                <a:off x="1594159" y="3226318"/>
                <a:ext cx="217800" cy="433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AFD2A01-18BC-49B3-8161-F02079438B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85159" y="3217318"/>
                  <a:ext cx="2354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CC92A85-E219-4A66-B6B9-6CC5AB9966CC}"/>
                    </a:ext>
                  </a:extLst>
                </p14:cNvPr>
                <p14:cNvContentPartPr/>
                <p14:nvPr/>
              </p14:nvContentPartPr>
              <p14:xfrm>
                <a:off x="1360159" y="3439438"/>
                <a:ext cx="325080" cy="10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CC92A85-E219-4A66-B6B9-6CC5AB9966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51159" y="3430438"/>
                  <a:ext cx="342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64F66DF-C50D-441B-BE61-5B4034ACC8AB}"/>
                    </a:ext>
                  </a:extLst>
                </p14:cNvPr>
                <p14:cNvContentPartPr/>
                <p14:nvPr/>
              </p14:nvContentPartPr>
              <p14:xfrm>
                <a:off x="1699999" y="3478678"/>
                <a:ext cx="123120" cy="180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64F66DF-C50D-441B-BE61-5B4034ACC8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91359" y="3470038"/>
                  <a:ext cx="140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1DA1D5-D781-4161-8E47-03B0179FFCA3}"/>
                    </a:ext>
                  </a:extLst>
                </p14:cNvPr>
                <p14:cNvContentPartPr/>
                <p14:nvPr/>
              </p14:nvContentPartPr>
              <p14:xfrm>
                <a:off x="1883959" y="3435478"/>
                <a:ext cx="237240" cy="183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1DA1D5-D781-4161-8E47-03B0179FFCA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75319" y="3426478"/>
                  <a:ext cx="254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2611D4-F005-4218-BFAB-3238E3DCFC5E}"/>
                    </a:ext>
                  </a:extLst>
                </p14:cNvPr>
                <p14:cNvContentPartPr/>
                <p14:nvPr/>
              </p14:nvContentPartPr>
              <p14:xfrm>
                <a:off x="2419279" y="3392998"/>
                <a:ext cx="336240" cy="196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2611D4-F005-4218-BFAB-3238E3DCFC5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10639" y="3384358"/>
                  <a:ext cx="353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DF3F59-A1D6-48E9-A503-6CA8069F228F}"/>
                    </a:ext>
                  </a:extLst>
                </p14:cNvPr>
                <p14:cNvContentPartPr/>
                <p14:nvPr/>
              </p14:nvContentPartPr>
              <p14:xfrm>
                <a:off x="2782159" y="3428278"/>
                <a:ext cx="155520" cy="126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DF3F59-A1D6-48E9-A503-6CA8069F22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73519" y="3419638"/>
                  <a:ext cx="173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EB81EF-163C-4984-8D06-91BA09990D7A}"/>
                    </a:ext>
                  </a:extLst>
                </p14:cNvPr>
                <p14:cNvContentPartPr/>
                <p14:nvPr/>
              </p14:nvContentPartPr>
              <p14:xfrm>
                <a:off x="2971879" y="3469318"/>
                <a:ext cx="117000" cy="7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EB81EF-163C-4984-8D06-91BA09990D7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62879" y="3460318"/>
                  <a:ext cx="134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084B32-4FAD-4FAE-A284-C170F54E135B}"/>
                    </a:ext>
                  </a:extLst>
                </p14:cNvPr>
                <p14:cNvContentPartPr/>
                <p14:nvPr/>
              </p14:nvContentPartPr>
              <p14:xfrm>
                <a:off x="3206959" y="3375358"/>
                <a:ext cx="92880" cy="226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084B32-4FAD-4FAE-A284-C170F54E135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98319" y="3366718"/>
                  <a:ext cx="110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6706CC-BBB8-4337-A8BA-C9274BD05E15}"/>
                    </a:ext>
                  </a:extLst>
                </p14:cNvPr>
                <p14:cNvContentPartPr/>
                <p14:nvPr/>
              </p14:nvContentPartPr>
              <p14:xfrm>
                <a:off x="3097519" y="3372118"/>
                <a:ext cx="241560" cy="569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6706CC-BBB8-4337-A8BA-C9274BD05E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88519" y="3363478"/>
                  <a:ext cx="2592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CBE6F89-EFE2-4D66-A556-C5CDD445BD7E}"/>
                    </a:ext>
                  </a:extLst>
                </p14:cNvPr>
                <p14:cNvContentPartPr/>
                <p14:nvPr/>
              </p14:nvContentPartPr>
              <p14:xfrm>
                <a:off x="1489759" y="4029838"/>
                <a:ext cx="106200" cy="249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CBE6F89-EFE2-4D66-A556-C5CDD445BD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80759" y="4020838"/>
                  <a:ext cx="123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35C5B7E-7753-470D-AA85-3610B03F4D10}"/>
                    </a:ext>
                  </a:extLst>
                </p14:cNvPr>
                <p14:cNvContentPartPr/>
                <p14:nvPr/>
              </p14:nvContentPartPr>
              <p14:xfrm>
                <a:off x="2050279" y="3736438"/>
                <a:ext cx="280440" cy="495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35C5B7E-7753-470D-AA85-3610B03F4D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41279" y="3727438"/>
                  <a:ext cx="2980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AB03811-1F70-4E8E-8E24-D0731FFACEA8}"/>
                    </a:ext>
                  </a:extLst>
                </p14:cNvPr>
                <p14:cNvContentPartPr/>
                <p14:nvPr/>
              </p14:nvContentPartPr>
              <p14:xfrm>
                <a:off x="2039839" y="4061158"/>
                <a:ext cx="140760" cy="46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AB03811-1F70-4E8E-8E24-D0731FFACEA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31199" y="4052158"/>
                  <a:ext cx="158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BF2924A-33F9-46EE-BBC0-F6551A1A2789}"/>
                    </a:ext>
                  </a:extLst>
                </p14:cNvPr>
                <p14:cNvContentPartPr/>
                <p14:nvPr/>
              </p14:nvContentPartPr>
              <p14:xfrm>
                <a:off x="2188519" y="3971878"/>
                <a:ext cx="141840" cy="200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BF2924A-33F9-46EE-BBC0-F6551A1A278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179879" y="3962878"/>
                  <a:ext cx="159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92F5CBE-676C-4EBA-9EFA-CC32779E1E50}"/>
                    </a:ext>
                  </a:extLst>
                </p14:cNvPr>
                <p14:cNvContentPartPr/>
                <p14:nvPr/>
              </p14:nvContentPartPr>
              <p14:xfrm>
                <a:off x="2296159" y="4048918"/>
                <a:ext cx="105480" cy="95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92F5CBE-676C-4EBA-9EFA-CC32779E1E5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87519" y="4040278"/>
                  <a:ext cx="12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32EA829-B0DD-4EDF-A9D1-16843C55B595}"/>
                    </a:ext>
                  </a:extLst>
                </p14:cNvPr>
                <p14:cNvContentPartPr/>
                <p14:nvPr/>
              </p14:nvContentPartPr>
              <p14:xfrm>
                <a:off x="2426839" y="3998158"/>
                <a:ext cx="138240" cy="175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32EA829-B0DD-4EDF-A9D1-16843C55B5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18199" y="3989158"/>
                  <a:ext cx="155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AD54ADB-3C0D-4EB5-BDCC-AC553AD540FB}"/>
                    </a:ext>
                  </a:extLst>
                </p14:cNvPr>
                <p14:cNvContentPartPr/>
                <p14:nvPr/>
              </p14:nvContentPartPr>
              <p14:xfrm>
                <a:off x="1302919" y="4469398"/>
                <a:ext cx="225000" cy="182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AD54ADB-3C0D-4EB5-BDCC-AC553AD540F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94279" y="4460398"/>
                  <a:ext cx="242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05EF3DC-FA7A-4BF8-B440-A5325E6E975F}"/>
                    </a:ext>
                  </a:extLst>
                </p14:cNvPr>
                <p14:cNvContentPartPr/>
                <p14:nvPr/>
              </p14:nvContentPartPr>
              <p14:xfrm>
                <a:off x="1997359" y="4249438"/>
                <a:ext cx="246960" cy="376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05EF3DC-FA7A-4BF8-B440-A5325E6E975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88359" y="4240438"/>
                  <a:ext cx="264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CAA36F-E83D-44F0-A0DD-5620B5CFB0F2}"/>
                    </a:ext>
                  </a:extLst>
                </p14:cNvPr>
                <p14:cNvContentPartPr/>
                <p14:nvPr/>
              </p14:nvContentPartPr>
              <p14:xfrm>
                <a:off x="1981159" y="4485238"/>
                <a:ext cx="187920" cy="55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CAA36F-E83D-44F0-A0DD-5620B5CFB0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72519" y="4476238"/>
                  <a:ext cx="205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32EF9F7-92B7-4435-9354-68DCB3D7AC2A}"/>
                    </a:ext>
                  </a:extLst>
                </p14:cNvPr>
                <p14:cNvContentPartPr/>
                <p14:nvPr/>
              </p14:nvContentPartPr>
              <p14:xfrm>
                <a:off x="2194279" y="4492078"/>
                <a:ext cx="31680" cy="96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32EF9F7-92B7-4435-9354-68DCB3D7AC2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85279" y="4483438"/>
                  <a:ext cx="49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3AFA891-E648-40EC-9D1D-690CB4534238}"/>
                    </a:ext>
                  </a:extLst>
                </p14:cNvPr>
                <p14:cNvContentPartPr/>
                <p14:nvPr/>
              </p14:nvContentPartPr>
              <p14:xfrm>
                <a:off x="2304079" y="4451398"/>
                <a:ext cx="139320" cy="137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3AFA891-E648-40EC-9D1D-690CB45342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95079" y="4442398"/>
                  <a:ext cx="156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1615FE0-6673-4EB7-A2AF-AC9B43C9705B}"/>
                    </a:ext>
                  </a:extLst>
                </p14:cNvPr>
                <p14:cNvContentPartPr/>
                <p14:nvPr/>
              </p14:nvContentPartPr>
              <p14:xfrm>
                <a:off x="2449879" y="4430518"/>
                <a:ext cx="127440" cy="110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1615FE0-6673-4EB7-A2AF-AC9B43C9705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40879" y="4421518"/>
                  <a:ext cx="14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AF84967-C078-4A03-BAA3-1BBBA8EFF665}"/>
                    </a:ext>
                  </a:extLst>
                </p14:cNvPr>
                <p14:cNvContentPartPr/>
                <p14:nvPr/>
              </p14:nvContentPartPr>
              <p14:xfrm>
                <a:off x="2606839" y="4374358"/>
                <a:ext cx="110160" cy="176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AF84967-C078-4A03-BAA3-1BBBA8EFF66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98199" y="4365358"/>
                  <a:ext cx="127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214296B-D356-4BA9-A7CD-534DD570BE7A}"/>
                    </a:ext>
                  </a:extLst>
                </p14:cNvPr>
                <p14:cNvContentPartPr/>
                <p14:nvPr/>
              </p14:nvContentPartPr>
              <p14:xfrm>
                <a:off x="1387879" y="4811758"/>
                <a:ext cx="168480" cy="248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214296B-D356-4BA9-A7CD-534DD570BE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78879" y="4803118"/>
                  <a:ext cx="186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E5C6E19-342A-4B13-92C6-966D28970C1C}"/>
                    </a:ext>
                  </a:extLst>
                </p14:cNvPr>
                <p14:cNvContentPartPr/>
                <p14:nvPr/>
              </p14:nvContentPartPr>
              <p14:xfrm>
                <a:off x="2019319" y="4620958"/>
                <a:ext cx="254520" cy="414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E5C6E19-342A-4B13-92C6-966D28970C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10679" y="4611958"/>
                  <a:ext cx="272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C430295-4E6F-4545-8CAB-5234D07FBB06}"/>
                    </a:ext>
                  </a:extLst>
                </p14:cNvPr>
                <p14:cNvContentPartPr/>
                <p14:nvPr/>
              </p14:nvContentPartPr>
              <p14:xfrm>
                <a:off x="2030479" y="4857118"/>
                <a:ext cx="189720" cy="65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C430295-4E6F-4545-8CAB-5234D07FBB0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21479" y="4848118"/>
                  <a:ext cx="207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D3D2973-EF1C-46F6-803E-369BB09CD65D}"/>
                    </a:ext>
                  </a:extLst>
                </p14:cNvPr>
                <p14:cNvContentPartPr/>
                <p14:nvPr/>
              </p14:nvContentPartPr>
              <p14:xfrm>
                <a:off x="2229919" y="4812838"/>
                <a:ext cx="84600" cy="178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D3D2973-EF1C-46F6-803E-369BB09CD65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21279" y="4804198"/>
                  <a:ext cx="10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5F6B4AE-6A3A-4981-8B8C-8EC9C6CB0001}"/>
                    </a:ext>
                  </a:extLst>
                </p14:cNvPr>
                <p14:cNvContentPartPr/>
                <p14:nvPr/>
              </p14:nvContentPartPr>
              <p14:xfrm>
                <a:off x="2361319" y="4841638"/>
                <a:ext cx="215280" cy="145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5F6B4AE-6A3A-4981-8B8C-8EC9C6CB00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52679" y="4832998"/>
                  <a:ext cx="232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CA6E937-0DBC-454D-9211-E5D664E0FDA1}"/>
                    </a:ext>
                  </a:extLst>
                </p14:cNvPr>
                <p14:cNvContentPartPr/>
                <p14:nvPr/>
              </p14:nvContentPartPr>
              <p14:xfrm>
                <a:off x="2599279" y="4820758"/>
                <a:ext cx="107640" cy="108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CA6E937-0DBC-454D-9211-E5D664E0FDA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90279" y="4811758"/>
                  <a:ext cx="125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598BD8-7D85-4F62-BFCE-5DF321B84BDA}"/>
                    </a:ext>
                  </a:extLst>
                </p14:cNvPr>
                <p14:cNvContentPartPr/>
                <p14:nvPr/>
              </p14:nvContentPartPr>
              <p14:xfrm>
                <a:off x="2818159" y="4737238"/>
                <a:ext cx="68400" cy="189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598BD8-7D85-4F62-BFCE-5DF321B84BD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09159" y="4728598"/>
                  <a:ext cx="86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F4F8FA3-1352-4C55-BE09-D858A24E3AC8}"/>
                    </a:ext>
                  </a:extLst>
                </p14:cNvPr>
                <p14:cNvContentPartPr/>
                <p14:nvPr/>
              </p14:nvContentPartPr>
              <p14:xfrm>
                <a:off x="1403719" y="5197318"/>
                <a:ext cx="68040" cy="108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F4F8FA3-1352-4C55-BE09-D858A24E3AC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95079" y="5188318"/>
                  <a:ext cx="85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F0FE0A8-47B9-4BC4-B2C2-2A428FFBDCDE}"/>
                    </a:ext>
                  </a:extLst>
                </p14:cNvPr>
                <p14:cNvContentPartPr/>
                <p14:nvPr/>
              </p14:nvContentPartPr>
              <p14:xfrm>
                <a:off x="1446919" y="5164558"/>
                <a:ext cx="91080" cy="323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F0FE0A8-47B9-4BC4-B2C2-2A428FFBDCD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7919" y="5155558"/>
                  <a:ext cx="108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945E146-C0D1-436C-AC47-3D7412847850}"/>
                    </a:ext>
                  </a:extLst>
                </p14:cNvPr>
                <p14:cNvContentPartPr/>
                <p14:nvPr/>
              </p14:nvContentPartPr>
              <p14:xfrm>
                <a:off x="2085919" y="5029558"/>
                <a:ext cx="186840" cy="389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945E146-C0D1-436C-AC47-3D741284785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76919" y="5020558"/>
                  <a:ext cx="204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F946FC9-6536-48BE-9D0A-F11E417B1DD1}"/>
                    </a:ext>
                  </a:extLst>
                </p14:cNvPr>
                <p14:cNvContentPartPr/>
                <p14:nvPr/>
              </p14:nvContentPartPr>
              <p14:xfrm>
                <a:off x="2111479" y="5212798"/>
                <a:ext cx="194400" cy="88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F946FC9-6536-48BE-9D0A-F11E417B1D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02479" y="5204158"/>
                  <a:ext cx="212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4F4F40D-594A-4891-9A2A-839258160BAF}"/>
                    </a:ext>
                  </a:extLst>
                </p14:cNvPr>
                <p14:cNvContentPartPr/>
                <p14:nvPr/>
              </p14:nvContentPartPr>
              <p14:xfrm>
                <a:off x="2350519" y="5252398"/>
                <a:ext cx="46440" cy="68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4F4F40D-594A-4891-9A2A-839258160B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41879" y="5243758"/>
                  <a:ext cx="64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054F06B-2D0F-4C1E-8550-A19571748790}"/>
                    </a:ext>
                  </a:extLst>
                </p14:cNvPr>
                <p14:cNvContentPartPr/>
                <p14:nvPr/>
              </p14:nvContentPartPr>
              <p14:xfrm>
                <a:off x="2470399" y="5106958"/>
                <a:ext cx="2160" cy="21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054F06B-2D0F-4C1E-8550-A1957174879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61759" y="5098318"/>
                  <a:ext cx="19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EFB42E8-4567-4F26-AB64-48D169D1331F}"/>
                    </a:ext>
                  </a:extLst>
                </p14:cNvPr>
                <p14:cNvContentPartPr/>
                <p14:nvPr/>
              </p14:nvContentPartPr>
              <p14:xfrm>
                <a:off x="2473279" y="5189758"/>
                <a:ext cx="118080" cy="86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EFB42E8-4567-4F26-AB64-48D169D133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64639" y="5181118"/>
                  <a:ext cx="135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0BEB3CC-5557-46A1-931C-9DE2E15E3F32}"/>
                    </a:ext>
                  </a:extLst>
                </p14:cNvPr>
                <p14:cNvContentPartPr/>
                <p14:nvPr/>
              </p14:nvContentPartPr>
              <p14:xfrm>
                <a:off x="2650759" y="5165638"/>
                <a:ext cx="115920" cy="125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0BEB3CC-5557-46A1-931C-9DE2E15E3F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42119" y="5156998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6ADDB1F-3300-4BD9-AF87-E488AE7F45B6}"/>
                    </a:ext>
                  </a:extLst>
                </p14:cNvPr>
                <p14:cNvContentPartPr/>
                <p14:nvPr/>
              </p14:nvContentPartPr>
              <p14:xfrm>
                <a:off x="2816719" y="5089678"/>
                <a:ext cx="182880" cy="208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6ADDB1F-3300-4BD9-AF87-E488AE7F45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08079" y="5081038"/>
                  <a:ext cx="200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F984F20-180D-4102-A194-DC52E392E917}"/>
                    </a:ext>
                  </a:extLst>
                </p14:cNvPr>
                <p14:cNvContentPartPr/>
                <p14:nvPr/>
              </p14:nvContentPartPr>
              <p14:xfrm>
                <a:off x="1315159" y="5600158"/>
                <a:ext cx="331560" cy="303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F984F20-180D-4102-A194-DC52E392E91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06159" y="5591518"/>
                  <a:ext cx="349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C1567BD-D07F-4503-B486-458CD3A3769C}"/>
                    </a:ext>
                  </a:extLst>
                </p14:cNvPr>
                <p14:cNvContentPartPr/>
                <p14:nvPr/>
              </p14:nvContentPartPr>
              <p14:xfrm>
                <a:off x="2045959" y="5333398"/>
                <a:ext cx="320400" cy="514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C1567BD-D07F-4503-B486-458CD3A376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037319" y="5324398"/>
                  <a:ext cx="3380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2E679A7-D206-486A-B1EE-890801B98567}"/>
                    </a:ext>
                  </a:extLst>
                </p14:cNvPr>
                <p14:cNvContentPartPr/>
                <p14:nvPr/>
              </p14:nvContentPartPr>
              <p14:xfrm>
                <a:off x="2111479" y="5642638"/>
                <a:ext cx="192960" cy="68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2E679A7-D206-486A-B1EE-890801B9856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02479" y="5633998"/>
                  <a:ext cx="210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BE9C960-1103-4045-9BC8-9C45C8754762}"/>
                    </a:ext>
                  </a:extLst>
                </p14:cNvPr>
                <p14:cNvContentPartPr/>
                <p14:nvPr/>
              </p14:nvContentPartPr>
              <p14:xfrm>
                <a:off x="2281759" y="5651638"/>
                <a:ext cx="55800" cy="131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BE9C960-1103-4045-9BC8-9C45C875476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72759" y="5642998"/>
                  <a:ext cx="73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782A86E-1156-4C1C-B93C-A6708352E464}"/>
                    </a:ext>
                  </a:extLst>
                </p14:cNvPr>
                <p14:cNvContentPartPr/>
                <p14:nvPr/>
              </p14:nvContentPartPr>
              <p14:xfrm>
                <a:off x="2464639" y="5600158"/>
                <a:ext cx="163800" cy="155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782A86E-1156-4C1C-B93C-A6708352E46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55999" y="5591158"/>
                  <a:ext cx="181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7CAAE39-D02A-4CCB-BFB3-BBBE75D8C0EC}"/>
                    </a:ext>
                  </a:extLst>
                </p14:cNvPr>
                <p14:cNvContentPartPr/>
                <p14:nvPr/>
              </p14:nvContentPartPr>
              <p14:xfrm>
                <a:off x="2611879" y="5595838"/>
                <a:ext cx="164160" cy="159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7CAAE39-D02A-4CCB-BFB3-BBBE75D8C0E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02879" y="5587198"/>
                  <a:ext cx="181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3EA952B-2343-49A3-ABB5-5DA9A7BB575D}"/>
                    </a:ext>
                  </a:extLst>
                </p14:cNvPr>
                <p14:cNvContentPartPr/>
                <p14:nvPr/>
              </p14:nvContentPartPr>
              <p14:xfrm>
                <a:off x="2849839" y="5530318"/>
                <a:ext cx="132840" cy="208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3EA952B-2343-49A3-ABB5-5DA9A7BB57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841199" y="5521678"/>
                  <a:ext cx="1504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AD16E02-1889-415E-BCE5-F422B6BF5848}"/>
              </a:ext>
            </a:extLst>
          </p:cNvPr>
          <p:cNvGrpSpPr/>
          <p:nvPr/>
        </p:nvGrpSpPr>
        <p:grpSpPr>
          <a:xfrm>
            <a:off x="218599" y="3749758"/>
            <a:ext cx="957600" cy="541800"/>
            <a:chOff x="218599" y="3749758"/>
            <a:chExt cx="95760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FA1426B-4E1D-483B-B57B-A51153399CC0}"/>
                    </a:ext>
                  </a:extLst>
                </p14:cNvPr>
                <p14:cNvContentPartPr/>
                <p14:nvPr/>
              </p14:nvContentPartPr>
              <p14:xfrm>
                <a:off x="218599" y="3940918"/>
                <a:ext cx="202680" cy="157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FA1426B-4E1D-483B-B57B-A51153399CC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9599" y="3932278"/>
                  <a:ext cx="220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A9F254E-31B5-4DBC-8374-24C9B6E9A4A5}"/>
                    </a:ext>
                  </a:extLst>
                </p14:cNvPr>
                <p14:cNvContentPartPr/>
                <p14:nvPr/>
              </p14:nvContentPartPr>
              <p14:xfrm>
                <a:off x="425959" y="3966118"/>
                <a:ext cx="133560" cy="162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A9F254E-31B5-4DBC-8374-24C9B6E9A4A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6959" y="3957118"/>
                  <a:ext cx="151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E1798FF-056B-4512-B94B-88D422A1C722}"/>
                    </a:ext>
                  </a:extLst>
                </p14:cNvPr>
                <p14:cNvContentPartPr/>
                <p14:nvPr/>
              </p14:nvContentPartPr>
              <p14:xfrm>
                <a:off x="439639" y="3939838"/>
                <a:ext cx="150120" cy="154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E1798FF-056B-4512-B94B-88D422A1C72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0999" y="3931198"/>
                  <a:ext cx="167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A2323B0-4C86-47DF-87C8-5B49C835A761}"/>
                    </a:ext>
                  </a:extLst>
                </p14:cNvPr>
                <p14:cNvContentPartPr/>
                <p14:nvPr/>
              </p14:nvContentPartPr>
              <p14:xfrm>
                <a:off x="563119" y="3955678"/>
                <a:ext cx="174960" cy="144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A2323B0-4C86-47DF-87C8-5B49C835A76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4119" y="3946678"/>
                  <a:ext cx="192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68D2122-19DF-40D2-BCBF-901A26F8DA9C}"/>
                    </a:ext>
                  </a:extLst>
                </p14:cNvPr>
                <p14:cNvContentPartPr/>
                <p14:nvPr/>
              </p14:nvContentPartPr>
              <p14:xfrm>
                <a:off x="712879" y="3968638"/>
                <a:ext cx="159120" cy="154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68D2122-19DF-40D2-BCBF-901A26F8DA9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3879" y="3959638"/>
                  <a:ext cx="176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A02E327-78F5-401E-8B99-1F57A3E78BBB}"/>
                    </a:ext>
                  </a:extLst>
                </p14:cNvPr>
                <p14:cNvContentPartPr/>
                <p14:nvPr/>
              </p14:nvContentPartPr>
              <p14:xfrm>
                <a:off x="878479" y="3774238"/>
                <a:ext cx="163080" cy="338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A02E327-78F5-401E-8B99-1F57A3E78B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9839" y="3765238"/>
                  <a:ext cx="180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DAEE114-D6C0-49EA-B823-4ECF296DC155}"/>
                    </a:ext>
                  </a:extLst>
                </p14:cNvPr>
                <p14:cNvContentPartPr/>
                <p14:nvPr/>
              </p14:nvContentPartPr>
              <p14:xfrm>
                <a:off x="840319" y="3957838"/>
                <a:ext cx="158400" cy="24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DAEE114-D6C0-49EA-B823-4ECF296DC15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1319" y="3948838"/>
                  <a:ext cx="176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1DB02A1-BE13-475B-BC0A-B8958FA7F0B4}"/>
                    </a:ext>
                  </a:extLst>
                </p14:cNvPr>
                <p14:cNvContentPartPr/>
                <p14:nvPr/>
              </p14:nvContentPartPr>
              <p14:xfrm>
                <a:off x="972439" y="3749758"/>
                <a:ext cx="158040" cy="343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1DB02A1-BE13-475B-BC0A-B8958FA7F0B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3439" y="3741118"/>
                  <a:ext cx="175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C63CA18-6E42-4A3E-AF42-4997835C686C}"/>
                    </a:ext>
                  </a:extLst>
                </p14:cNvPr>
                <p14:cNvContentPartPr/>
                <p14:nvPr/>
              </p14:nvContentPartPr>
              <p14:xfrm>
                <a:off x="1053439" y="3942358"/>
                <a:ext cx="122760" cy="349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C63CA18-6E42-4A3E-AF42-4997835C686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44439" y="3933718"/>
                  <a:ext cx="14040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39747C9-56BC-4EAA-8495-9620F73B63F7}"/>
              </a:ext>
            </a:extLst>
          </p:cNvPr>
          <p:cNvGrpSpPr/>
          <p:nvPr/>
        </p:nvGrpSpPr>
        <p:grpSpPr>
          <a:xfrm>
            <a:off x="464479" y="4407478"/>
            <a:ext cx="178200" cy="89640"/>
            <a:chOff x="464479" y="4407478"/>
            <a:chExt cx="17820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83EB085-F8B1-4029-996E-44E2CB726D0B}"/>
                    </a:ext>
                  </a:extLst>
                </p14:cNvPr>
                <p14:cNvContentPartPr/>
                <p14:nvPr/>
              </p14:nvContentPartPr>
              <p14:xfrm>
                <a:off x="464479" y="4412158"/>
                <a:ext cx="68040" cy="84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83EB085-F8B1-4029-996E-44E2CB726D0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5839" y="4403158"/>
                  <a:ext cx="85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5B68721-1D15-479F-8D38-7C483739E09F}"/>
                    </a:ext>
                  </a:extLst>
                </p14:cNvPr>
                <p14:cNvContentPartPr/>
                <p14:nvPr/>
              </p14:nvContentPartPr>
              <p14:xfrm>
                <a:off x="598399" y="4407478"/>
                <a:ext cx="44280" cy="87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5B68721-1D15-479F-8D38-7C483739E0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9759" y="4398478"/>
                  <a:ext cx="619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3BB795C-30A9-419A-A30B-D991172A7682}"/>
              </a:ext>
            </a:extLst>
          </p:cNvPr>
          <p:cNvGrpSpPr/>
          <p:nvPr/>
        </p:nvGrpSpPr>
        <p:grpSpPr>
          <a:xfrm>
            <a:off x="483199" y="4726438"/>
            <a:ext cx="120960" cy="115200"/>
            <a:chOff x="483199" y="4726438"/>
            <a:chExt cx="1209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4A418CA-4173-459A-AC7E-DDC80367293E}"/>
                    </a:ext>
                  </a:extLst>
                </p14:cNvPr>
                <p14:cNvContentPartPr/>
                <p14:nvPr/>
              </p14:nvContentPartPr>
              <p14:xfrm>
                <a:off x="483199" y="4745878"/>
                <a:ext cx="41760" cy="58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4A418CA-4173-459A-AC7E-DDC80367293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4199" y="4737238"/>
                  <a:ext cx="59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B18D5E6-19F0-4692-B9FE-CCCC61F5F8F7}"/>
                    </a:ext>
                  </a:extLst>
                </p14:cNvPr>
                <p14:cNvContentPartPr/>
                <p14:nvPr/>
              </p14:nvContentPartPr>
              <p14:xfrm>
                <a:off x="590479" y="4726438"/>
                <a:ext cx="13680" cy="115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B18D5E6-19F0-4692-B9FE-CCCC61F5F8F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1839" y="4717438"/>
                  <a:ext cx="31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9D8CA780-D328-4B69-92B7-264AF0427D4F}"/>
              </a:ext>
            </a:extLst>
          </p:cNvPr>
          <p:cNvGrpSpPr/>
          <p:nvPr/>
        </p:nvGrpSpPr>
        <p:grpSpPr>
          <a:xfrm>
            <a:off x="407959" y="5074918"/>
            <a:ext cx="138240" cy="132120"/>
            <a:chOff x="407959" y="5074918"/>
            <a:chExt cx="1382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C5DD705-6A64-46CF-9BE0-C71356A4AE45}"/>
                    </a:ext>
                  </a:extLst>
                </p14:cNvPr>
                <p14:cNvContentPartPr/>
                <p14:nvPr/>
              </p14:nvContentPartPr>
              <p14:xfrm>
                <a:off x="407959" y="5074918"/>
                <a:ext cx="34200" cy="132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C5DD705-6A64-46CF-9BE0-C71356A4AE4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8959" y="5066278"/>
                  <a:ext cx="5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97402F5-2B0C-4CE0-9039-C5477B8ABE5A}"/>
                    </a:ext>
                  </a:extLst>
                </p14:cNvPr>
                <p14:cNvContentPartPr/>
                <p14:nvPr/>
              </p14:nvContentPartPr>
              <p14:xfrm>
                <a:off x="534679" y="5078158"/>
                <a:ext cx="11520" cy="101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97402F5-2B0C-4CE0-9039-C5477B8ABE5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6039" y="5069518"/>
                  <a:ext cx="291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E4FA9A99-FDBF-4678-9496-1788F7D63C2A}"/>
              </a:ext>
            </a:extLst>
          </p:cNvPr>
          <p:cNvGrpSpPr/>
          <p:nvPr/>
        </p:nvGrpSpPr>
        <p:grpSpPr>
          <a:xfrm>
            <a:off x="410479" y="5554078"/>
            <a:ext cx="125280" cy="96840"/>
            <a:chOff x="410479" y="5554078"/>
            <a:chExt cx="12528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9D10121-2767-4149-987D-473BE6E79A56}"/>
                    </a:ext>
                  </a:extLst>
                </p14:cNvPr>
                <p14:cNvContentPartPr/>
                <p14:nvPr/>
              </p14:nvContentPartPr>
              <p14:xfrm>
                <a:off x="410479" y="5554078"/>
                <a:ext cx="30960" cy="96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9D10121-2767-4149-987D-473BE6E79A5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1479" y="5545438"/>
                  <a:ext cx="48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44383FB-64AC-4654-9E15-3B652201D10C}"/>
                    </a:ext>
                  </a:extLst>
                </p14:cNvPr>
                <p14:cNvContentPartPr/>
                <p14:nvPr/>
              </p14:nvContentPartPr>
              <p14:xfrm>
                <a:off x="490039" y="5554798"/>
                <a:ext cx="45720" cy="698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44383FB-64AC-4654-9E15-3B652201D10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81399" y="5545798"/>
                  <a:ext cx="6336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ABECEEA-B2DF-4074-810A-9D04831DF9EE}"/>
                  </a:ext>
                </a:extLst>
              </p14:cNvPr>
              <p14:cNvContentPartPr/>
              <p14:nvPr/>
            </p14:nvContentPartPr>
            <p14:xfrm>
              <a:off x="4082839" y="3723118"/>
              <a:ext cx="299160" cy="309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ABECEEA-B2DF-4074-810A-9D04831DF9E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073839" y="3714118"/>
                <a:ext cx="3168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1CE8A53-26C3-4987-9582-44BDF8FC2EC2}"/>
                  </a:ext>
                </a:extLst>
              </p14:cNvPr>
              <p14:cNvContentPartPr/>
              <p14:nvPr/>
            </p14:nvContentPartPr>
            <p14:xfrm>
              <a:off x="3631399" y="2947678"/>
              <a:ext cx="394200" cy="43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1CE8A53-26C3-4987-9582-44BDF8FC2EC2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622759" y="2938678"/>
                <a:ext cx="4118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ADF2A3A-EC14-43B9-B915-32F6FE331391}"/>
                  </a:ext>
                </a:extLst>
              </p14:cNvPr>
              <p14:cNvContentPartPr/>
              <p14:nvPr/>
            </p14:nvContentPartPr>
            <p14:xfrm>
              <a:off x="4314319" y="2946958"/>
              <a:ext cx="431640" cy="201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ADF2A3A-EC14-43B9-B915-32F6FE33139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305319" y="2937958"/>
                <a:ext cx="4492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94BB4AE-4E52-40CE-94DA-73B85A43A1A1}"/>
                  </a:ext>
                </a:extLst>
              </p14:cNvPr>
              <p14:cNvContentPartPr/>
              <p14:nvPr/>
            </p14:nvContentPartPr>
            <p14:xfrm>
              <a:off x="5338519" y="3333238"/>
              <a:ext cx="259200" cy="1998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94BB4AE-4E52-40CE-94DA-73B85A43A1A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329879" y="3324238"/>
                <a:ext cx="2768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DD6249F-D298-498A-9033-A4D4DE48E22F}"/>
                  </a:ext>
                </a:extLst>
              </p14:cNvPr>
              <p14:cNvContentPartPr/>
              <p14:nvPr/>
            </p14:nvContentPartPr>
            <p14:xfrm>
              <a:off x="5684119" y="3076198"/>
              <a:ext cx="234360" cy="4129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DD6249F-D298-498A-9033-A4D4DE48E22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675479" y="3067558"/>
                <a:ext cx="25200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B92B1FB-63E9-4326-9201-5E4AC0D8AB17}"/>
                  </a:ext>
                </a:extLst>
              </p14:cNvPr>
              <p14:cNvContentPartPr/>
              <p14:nvPr/>
            </p14:nvContentPartPr>
            <p14:xfrm>
              <a:off x="5620399" y="3277438"/>
              <a:ext cx="256680" cy="896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B92B1FB-63E9-4326-9201-5E4AC0D8AB17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611759" y="3268438"/>
                <a:ext cx="274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03B0BEF-43AA-4773-8257-4BFD735877CE}"/>
                  </a:ext>
                </a:extLst>
              </p14:cNvPr>
              <p14:cNvContentPartPr/>
              <p14:nvPr/>
            </p14:nvContentPartPr>
            <p14:xfrm>
              <a:off x="6113599" y="3029038"/>
              <a:ext cx="289800" cy="4622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03B0BEF-43AA-4773-8257-4BFD735877C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104599" y="3020038"/>
                <a:ext cx="30744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B800484-171D-4C15-8A38-62425D5678CA}"/>
                  </a:ext>
                </a:extLst>
              </p14:cNvPr>
              <p14:cNvContentPartPr/>
              <p14:nvPr/>
            </p14:nvContentPartPr>
            <p14:xfrm>
              <a:off x="6202159" y="3251518"/>
              <a:ext cx="277920" cy="1875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B800484-171D-4C15-8A38-62425D5678CA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193159" y="3242518"/>
                <a:ext cx="2955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B33FA89-058A-429F-B3C6-FF0D7AD2936A}"/>
                  </a:ext>
                </a:extLst>
              </p14:cNvPr>
              <p14:cNvContentPartPr/>
              <p14:nvPr/>
            </p14:nvContentPartPr>
            <p14:xfrm>
              <a:off x="6421039" y="3275278"/>
              <a:ext cx="263880" cy="1411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B33FA89-058A-429F-B3C6-FF0D7AD2936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412039" y="3266278"/>
                <a:ext cx="281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BFA7C96-46B4-4EF2-A7BC-00B842DB30EF}"/>
                  </a:ext>
                </a:extLst>
              </p14:cNvPr>
              <p14:cNvContentPartPr/>
              <p14:nvPr/>
            </p14:nvContentPartPr>
            <p14:xfrm>
              <a:off x="6690679" y="3246478"/>
              <a:ext cx="235080" cy="229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BFA7C96-46B4-4EF2-A7BC-00B842DB30E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681679" y="3237478"/>
                <a:ext cx="252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CF82C4D-72B5-4021-A15D-9DA26A9F6968}"/>
                  </a:ext>
                </a:extLst>
              </p14:cNvPr>
              <p14:cNvContentPartPr/>
              <p14:nvPr/>
            </p14:nvContentPartPr>
            <p14:xfrm>
              <a:off x="7048519" y="2948038"/>
              <a:ext cx="343080" cy="562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CF82C4D-72B5-4021-A15D-9DA26A9F6968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039519" y="2939398"/>
                <a:ext cx="36072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2A53393-D2A6-43B9-BBB9-F9A28A0FC62C}"/>
                  </a:ext>
                </a:extLst>
              </p14:cNvPr>
              <p14:cNvContentPartPr/>
              <p14:nvPr/>
            </p14:nvContentPartPr>
            <p14:xfrm>
              <a:off x="7008199" y="3241078"/>
              <a:ext cx="371520" cy="874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2A53393-D2A6-43B9-BBB9-F9A28A0FC62C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999559" y="3232078"/>
                <a:ext cx="38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A46DE99-2CCD-405A-9354-E29B6D34792B}"/>
                  </a:ext>
                </a:extLst>
              </p14:cNvPr>
              <p14:cNvContentPartPr/>
              <p14:nvPr/>
            </p14:nvContentPartPr>
            <p14:xfrm>
              <a:off x="7462879" y="3251158"/>
              <a:ext cx="219960" cy="199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A46DE99-2CCD-405A-9354-E29B6D34792B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453879" y="3242158"/>
                <a:ext cx="237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7A79B177-8B88-4FAB-A662-1594D01BEBB6}"/>
                  </a:ext>
                </a:extLst>
              </p14:cNvPr>
              <p14:cNvContentPartPr/>
              <p14:nvPr/>
            </p14:nvContentPartPr>
            <p14:xfrm>
              <a:off x="7751959" y="3264838"/>
              <a:ext cx="211320" cy="1566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7A79B177-8B88-4FAB-A662-1594D01BEBB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743319" y="3255838"/>
                <a:ext cx="228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F301E50-89ED-4A98-98A0-4120EECF0F92}"/>
                  </a:ext>
                </a:extLst>
              </p14:cNvPr>
              <p14:cNvContentPartPr/>
              <p14:nvPr/>
            </p14:nvContentPartPr>
            <p14:xfrm>
              <a:off x="8013679" y="3245758"/>
              <a:ext cx="216720" cy="2070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F301E50-89ED-4A98-98A0-4120EECF0F92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005039" y="3237118"/>
                <a:ext cx="2343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336A891-4EA9-4F00-9119-2452399E8661}"/>
                  </a:ext>
                </a:extLst>
              </p14:cNvPr>
              <p14:cNvContentPartPr/>
              <p14:nvPr/>
            </p14:nvContentPartPr>
            <p14:xfrm>
              <a:off x="8536759" y="3073678"/>
              <a:ext cx="389880" cy="3301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336A891-4EA9-4F00-9119-2452399E8661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527759" y="3064678"/>
                <a:ext cx="4075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DAC2E19-7DFF-489E-BECA-FF9A02C1DBB8}"/>
                  </a:ext>
                </a:extLst>
              </p14:cNvPr>
              <p14:cNvContentPartPr/>
              <p14:nvPr/>
            </p14:nvContentPartPr>
            <p14:xfrm>
              <a:off x="9100879" y="3043438"/>
              <a:ext cx="297720" cy="3466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DAC2E19-7DFF-489E-BECA-FF9A02C1DBB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091879" y="3034438"/>
                <a:ext cx="3153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866C6DF-0573-4AC2-97EA-E6287EB0CEBD}"/>
                  </a:ext>
                </a:extLst>
              </p14:cNvPr>
              <p14:cNvContentPartPr/>
              <p14:nvPr/>
            </p14:nvContentPartPr>
            <p14:xfrm>
              <a:off x="9152359" y="3463558"/>
              <a:ext cx="11880" cy="7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866C6DF-0573-4AC2-97EA-E6287EB0CEB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143719" y="3454558"/>
                <a:ext cx="295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6702ADB6-4ACD-4404-BCA1-7B4D8E634B2A}"/>
                  </a:ext>
                </a:extLst>
              </p14:cNvPr>
              <p14:cNvContentPartPr/>
              <p14:nvPr/>
            </p14:nvContentPartPr>
            <p14:xfrm>
              <a:off x="5883559" y="3694318"/>
              <a:ext cx="246600" cy="342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6702ADB6-4ACD-4404-BCA1-7B4D8E634B2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874559" y="3685678"/>
                <a:ext cx="264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5D32E90C-68BC-4567-A2B3-559F2BEC8BE7}"/>
                  </a:ext>
                </a:extLst>
              </p14:cNvPr>
              <p14:cNvContentPartPr/>
              <p14:nvPr/>
            </p14:nvContentPartPr>
            <p14:xfrm>
              <a:off x="6208279" y="3707278"/>
              <a:ext cx="264960" cy="2451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5D32E90C-68BC-4567-A2B3-559F2BEC8BE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199639" y="3698278"/>
                <a:ext cx="2826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35749FB-16BC-4003-9C93-8DB4E1737EAB}"/>
                  </a:ext>
                </a:extLst>
              </p14:cNvPr>
              <p14:cNvContentPartPr/>
              <p14:nvPr/>
            </p14:nvContentPartPr>
            <p14:xfrm>
              <a:off x="6602119" y="3562558"/>
              <a:ext cx="288000" cy="3974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35749FB-16BC-4003-9C93-8DB4E1737EAB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593119" y="3553918"/>
                <a:ext cx="3056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09369D19-0B92-4142-9C17-B31C089F90EC}"/>
                  </a:ext>
                </a:extLst>
              </p14:cNvPr>
              <p14:cNvContentPartPr/>
              <p14:nvPr/>
            </p14:nvContentPartPr>
            <p14:xfrm>
              <a:off x="6607159" y="3807358"/>
              <a:ext cx="161640" cy="540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09369D19-0B92-4142-9C17-B31C089F90E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6598159" y="3798358"/>
                <a:ext cx="1792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BCBF3ED-208E-46A7-8C12-0E39E6E3BA4D}"/>
                  </a:ext>
                </a:extLst>
              </p14:cNvPr>
              <p14:cNvContentPartPr/>
              <p14:nvPr/>
            </p14:nvContentPartPr>
            <p14:xfrm>
              <a:off x="6735319" y="3818158"/>
              <a:ext cx="104760" cy="1101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BCBF3ED-208E-46A7-8C12-0E39E6E3BA4D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726679" y="3809158"/>
                <a:ext cx="1224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E423F514-1192-4753-868B-7137FA6BAADA}"/>
                  </a:ext>
                </a:extLst>
              </p14:cNvPr>
              <p14:cNvContentPartPr/>
              <p14:nvPr/>
            </p14:nvContentPartPr>
            <p14:xfrm>
              <a:off x="6916039" y="3796558"/>
              <a:ext cx="134640" cy="1504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E423F514-1192-4753-868B-7137FA6BAADA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907399" y="3787558"/>
                <a:ext cx="152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ED1ED71-871C-4C75-A838-329EB49F243C}"/>
                  </a:ext>
                </a:extLst>
              </p14:cNvPr>
              <p14:cNvContentPartPr/>
              <p14:nvPr/>
            </p14:nvContentPartPr>
            <p14:xfrm>
              <a:off x="7276039" y="3598198"/>
              <a:ext cx="202680" cy="3078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ED1ED71-871C-4C75-A838-329EB49F243C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7267399" y="3589198"/>
                <a:ext cx="2203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D52DAC9C-3C6F-494A-A979-8914B5EC4669}"/>
                  </a:ext>
                </a:extLst>
              </p14:cNvPr>
              <p14:cNvContentPartPr/>
              <p14:nvPr/>
            </p14:nvContentPartPr>
            <p14:xfrm>
              <a:off x="7356679" y="3794038"/>
              <a:ext cx="113040" cy="990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D52DAC9C-3C6F-494A-A979-8914B5EC466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347679" y="3785038"/>
                <a:ext cx="130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A904C97-F9E7-4A62-89AC-D42AF340A340}"/>
                  </a:ext>
                </a:extLst>
              </p14:cNvPr>
              <p14:cNvContentPartPr/>
              <p14:nvPr/>
            </p14:nvContentPartPr>
            <p14:xfrm>
              <a:off x="7513639" y="3739678"/>
              <a:ext cx="128160" cy="1522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A904C97-F9E7-4A62-89AC-D42AF340A340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7504999" y="3730678"/>
                <a:ext cx="145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D4568CE5-6DFD-4630-9AA5-A051099CC4C7}"/>
                  </a:ext>
                </a:extLst>
              </p14:cNvPr>
              <p14:cNvContentPartPr/>
              <p14:nvPr/>
            </p14:nvContentPartPr>
            <p14:xfrm>
              <a:off x="7690039" y="3747598"/>
              <a:ext cx="117720" cy="1339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D4568CE5-6DFD-4630-9AA5-A051099CC4C7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681399" y="3738598"/>
                <a:ext cx="1353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58268C5-2741-44DB-A1EA-5622BF39EAA6}"/>
                  </a:ext>
                </a:extLst>
              </p14:cNvPr>
              <p14:cNvContentPartPr/>
              <p14:nvPr/>
            </p14:nvContentPartPr>
            <p14:xfrm>
              <a:off x="7904239" y="3568678"/>
              <a:ext cx="144360" cy="2872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58268C5-2741-44DB-A1EA-5622BF39EAA6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895599" y="3560038"/>
                <a:ext cx="1620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8131FE3-5E34-4619-B1DE-8193DA5034D6}"/>
                  </a:ext>
                </a:extLst>
              </p14:cNvPr>
              <p14:cNvContentPartPr/>
              <p14:nvPr/>
            </p14:nvContentPartPr>
            <p14:xfrm>
              <a:off x="7814959" y="3703318"/>
              <a:ext cx="286560" cy="532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8131FE3-5E34-4619-B1DE-8193DA5034D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806319" y="3694318"/>
                <a:ext cx="304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38D91C53-8066-4ACB-89FE-BCF7371DC696}"/>
                  </a:ext>
                </a:extLst>
              </p14:cNvPr>
              <p14:cNvContentPartPr/>
              <p14:nvPr/>
            </p14:nvContentPartPr>
            <p14:xfrm>
              <a:off x="8024839" y="3705838"/>
              <a:ext cx="138600" cy="1260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38D91C53-8066-4ACB-89FE-BCF7371DC696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016199" y="3697198"/>
                <a:ext cx="156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3A7CB143-8367-45CA-A970-996D73D3F636}"/>
                  </a:ext>
                </a:extLst>
              </p14:cNvPr>
              <p14:cNvContentPartPr/>
              <p14:nvPr/>
            </p14:nvContentPartPr>
            <p14:xfrm>
              <a:off x="8104039" y="3750838"/>
              <a:ext cx="165600" cy="986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3A7CB143-8367-45CA-A970-996D73D3F63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095039" y="3742198"/>
                <a:ext cx="183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4A49FA9E-0D00-4171-B461-49932C51B450}"/>
                  </a:ext>
                </a:extLst>
              </p14:cNvPr>
              <p14:cNvContentPartPr/>
              <p14:nvPr/>
            </p14:nvContentPartPr>
            <p14:xfrm>
              <a:off x="8310679" y="3753718"/>
              <a:ext cx="164160" cy="1170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4A49FA9E-0D00-4171-B461-49932C51B45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301679" y="3745078"/>
                <a:ext cx="181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348B03FE-12A5-4395-AA63-9623E2519D32}"/>
                  </a:ext>
                </a:extLst>
              </p14:cNvPr>
              <p14:cNvContentPartPr/>
              <p14:nvPr/>
            </p14:nvContentPartPr>
            <p14:xfrm>
              <a:off x="8545399" y="3909958"/>
              <a:ext cx="91440" cy="1764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348B03FE-12A5-4395-AA63-9623E2519D3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536759" y="3900958"/>
                <a:ext cx="109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878B262E-0F96-4075-A114-E081054C5585}"/>
                  </a:ext>
                </a:extLst>
              </p14:cNvPr>
              <p14:cNvContentPartPr/>
              <p14:nvPr/>
            </p14:nvContentPartPr>
            <p14:xfrm>
              <a:off x="8737279" y="3565078"/>
              <a:ext cx="266400" cy="3502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878B262E-0F96-4075-A114-E081054C558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8728639" y="3556078"/>
                <a:ext cx="2840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12B8ED4B-4D05-4135-99C0-EE4982C6DBF4}"/>
                  </a:ext>
                </a:extLst>
              </p14:cNvPr>
              <p14:cNvContentPartPr/>
              <p14:nvPr/>
            </p14:nvContentPartPr>
            <p14:xfrm>
              <a:off x="9115639" y="3508918"/>
              <a:ext cx="131040" cy="975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12B8ED4B-4D05-4135-99C0-EE4982C6DBF4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9106639" y="3499918"/>
                <a:ext cx="1486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7492B8F4-C876-4620-94D0-C840D38A4056}"/>
                  </a:ext>
                </a:extLst>
              </p14:cNvPr>
              <p14:cNvContentPartPr/>
              <p14:nvPr/>
            </p14:nvContentPartPr>
            <p14:xfrm>
              <a:off x="9207799" y="3425398"/>
              <a:ext cx="152640" cy="23364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7492B8F4-C876-4620-94D0-C840D38A4056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199159" y="3416398"/>
                <a:ext cx="1702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90D7BA4-7F9C-4C59-A9AC-131CC5D8DE8D}"/>
                  </a:ext>
                </a:extLst>
              </p14:cNvPr>
              <p14:cNvContentPartPr/>
              <p14:nvPr/>
            </p14:nvContentPartPr>
            <p14:xfrm>
              <a:off x="9275479" y="3441958"/>
              <a:ext cx="324000" cy="4784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90D7BA4-7F9C-4C59-A9AC-131CC5D8DE8D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9266839" y="3432958"/>
                <a:ext cx="3416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4D1CAAB-26C9-47A6-8BA3-4B240EFDB2FB}"/>
                  </a:ext>
                </a:extLst>
              </p14:cNvPr>
              <p14:cNvContentPartPr/>
              <p14:nvPr/>
            </p14:nvContentPartPr>
            <p14:xfrm>
              <a:off x="9252079" y="3739678"/>
              <a:ext cx="227880" cy="979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4D1CAAB-26C9-47A6-8BA3-4B240EFDB2FB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243079" y="3730678"/>
                <a:ext cx="2455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7C0A01FF-8421-421E-98D1-E0FFF952AE84}"/>
                  </a:ext>
                </a:extLst>
              </p14:cNvPr>
              <p14:cNvContentPartPr/>
              <p14:nvPr/>
            </p14:nvContentPartPr>
            <p14:xfrm>
              <a:off x="9410119" y="3772078"/>
              <a:ext cx="150120" cy="1350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7C0A01FF-8421-421E-98D1-E0FFF952AE84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401119" y="3763438"/>
                <a:ext cx="167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60B1EFE2-26C7-408E-AD4C-DD5BBBEC2D92}"/>
                  </a:ext>
                </a:extLst>
              </p14:cNvPr>
              <p14:cNvContentPartPr/>
              <p14:nvPr/>
            </p14:nvContentPartPr>
            <p14:xfrm>
              <a:off x="9607759" y="3695038"/>
              <a:ext cx="202320" cy="1994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60B1EFE2-26C7-408E-AD4C-DD5BBBEC2D92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9599119" y="3686038"/>
                <a:ext cx="219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A51EFDE-1F6D-40B9-B47D-D60E674CF6F5}"/>
                  </a:ext>
                </a:extLst>
              </p14:cNvPr>
              <p14:cNvContentPartPr/>
              <p14:nvPr/>
            </p14:nvContentPartPr>
            <p14:xfrm>
              <a:off x="9920599" y="3780358"/>
              <a:ext cx="171360" cy="1180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A51EFDE-1F6D-40B9-B47D-D60E674CF6F5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911959" y="3771718"/>
                <a:ext cx="1890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5039B21-09DB-4DD9-9DAD-EFA1C0B5114E}"/>
                  </a:ext>
                </a:extLst>
              </p14:cNvPr>
              <p14:cNvContentPartPr/>
              <p14:nvPr/>
            </p14:nvContentPartPr>
            <p14:xfrm>
              <a:off x="10169719" y="3568678"/>
              <a:ext cx="283680" cy="3549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5039B21-09DB-4DD9-9DAD-EFA1C0B5114E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160719" y="3560038"/>
                <a:ext cx="3013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5DA51F1A-03B7-45E6-94D5-5A5DFD8A6974}"/>
                  </a:ext>
                </a:extLst>
              </p14:cNvPr>
              <p14:cNvContentPartPr/>
              <p14:nvPr/>
            </p14:nvContentPartPr>
            <p14:xfrm>
              <a:off x="10134079" y="3705838"/>
              <a:ext cx="271440" cy="525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5DA51F1A-03B7-45E6-94D5-5A5DFD8A6974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125079" y="3697198"/>
                <a:ext cx="289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2B650A5F-51FA-454E-8779-2356DFB2A6D2}"/>
                  </a:ext>
                </a:extLst>
              </p14:cNvPr>
              <p14:cNvContentPartPr/>
              <p14:nvPr/>
            </p14:nvContentPartPr>
            <p14:xfrm>
              <a:off x="10336759" y="3524038"/>
              <a:ext cx="203040" cy="3675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2B650A5F-51FA-454E-8779-2356DFB2A6D2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328119" y="3515398"/>
                <a:ext cx="2206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002566DE-AD19-48B2-854A-6237232AA444}"/>
                  </a:ext>
                </a:extLst>
              </p14:cNvPr>
              <p14:cNvContentPartPr/>
              <p14:nvPr/>
            </p14:nvContentPartPr>
            <p14:xfrm>
              <a:off x="10470319" y="3755158"/>
              <a:ext cx="156240" cy="1422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002566DE-AD19-48B2-854A-6237232AA444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461679" y="3746518"/>
                <a:ext cx="173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1C2EDCAA-8E5A-4933-8847-1B1741509215}"/>
                  </a:ext>
                </a:extLst>
              </p14:cNvPr>
              <p14:cNvContentPartPr/>
              <p14:nvPr/>
            </p14:nvContentPartPr>
            <p14:xfrm>
              <a:off x="10712959" y="3732118"/>
              <a:ext cx="231120" cy="1764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1C2EDCAA-8E5A-4933-8847-1B1741509215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704319" y="3723118"/>
                <a:ext cx="2487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E067368-85B7-4088-B0B4-B463CB62BB96}"/>
              </a:ext>
            </a:extLst>
          </p:cNvPr>
          <p:cNvGrpSpPr/>
          <p:nvPr/>
        </p:nvGrpSpPr>
        <p:grpSpPr>
          <a:xfrm>
            <a:off x="11068999" y="3556438"/>
            <a:ext cx="966240" cy="381240"/>
            <a:chOff x="11068999" y="3556438"/>
            <a:chExt cx="96624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99001FC-0C17-49B8-A2F6-336E657D152C}"/>
                    </a:ext>
                  </a:extLst>
                </p14:cNvPr>
                <p14:cNvContentPartPr/>
                <p14:nvPr/>
              </p14:nvContentPartPr>
              <p14:xfrm>
                <a:off x="11183479" y="3662998"/>
                <a:ext cx="119520" cy="228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99001FC-0C17-49B8-A2F6-336E657D152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74479" y="3654358"/>
                  <a:ext cx="137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5BB0FDB-2475-48E0-A91E-A5FAC09820B1}"/>
                    </a:ext>
                  </a:extLst>
                </p14:cNvPr>
                <p14:cNvContentPartPr/>
                <p14:nvPr/>
              </p14:nvContentPartPr>
              <p14:xfrm>
                <a:off x="11346559" y="3638158"/>
                <a:ext cx="113760" cy="264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5BB0FDB-2475-48E0-A91E-A5FAC09820B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337559" y="3629518"/>
                  <a:ext cx="131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B82A3D-1E6C-4704-8265-EF869C0D57CF}"/>
                    </a:ext>
                  </a:extLst>
                </p14:cNvPr>
                <p14:cNvContentPartPr/>
                <p14:nvPr/>
              </p14:nvContentPartPr>
              <p14:xfrm>
                <a:off x="11178799" y="3712318"/>
                <a:ext cx="347760" cy="67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B82A3D-1E6C-4704-8265-EF869C0D57C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69799" y="3703318"/>
                  <a:ext cx="365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D6F60D5-9188-4A35-A91C-6B4D6907022A}"/>
                    </a:ext>
                  </a:extLst>
                </p14:cNvPr>
                <p14:cNvContentPartPr/>
                <p14:nvPr/>
              </p14:nvContentPartPr>
              <p14:xfrm>
                <a:off x="11068999" y="3809878"/>
                <a:ext cx="362520" cy="55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D6F60D5-9188-4A35-A91C-6B4D690702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59999" y="3800878"/>
                  <a:ext cx="38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7D2154B-3F29-4C29-9ACC-C83A10148162}"/>
                    </a:ext>
                  </a:extLst>
                </p14:cNvPr>
                <p14:cNvContentPartPr/>
                <p14:nvPr/>
              </p14:nvContentPartPr>
              <p14:xfrm>
                <a:off x="11605399" y="3562918"/>
                <a:ext cx="37440" cy="597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7D2154B-3F29-4C29-9ACC-C83A1014816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596399" y="3554278"/>
                  <a:ext cx="55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6137CE4-E25B-4CB9-A14C-CED6025418E2}"/>
                    </a:ext>
                  </a:extLst>
                </p14:cNvPr>
                <p14:cNvContentPartPr/>
                <p14:nvPr/>
              </p14:nvContentPartPr>
              <p14:xfrm>
                <a:off x="11713759" y="3556438"/>
                <a:ext cx="122760" cy="1216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6137CE4-E25B-4CB9-A14C-CED6025418E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704759" y="3547798"/>
                  <a:ext cx="140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E3A505E-CC2A-49BC-85E3-12994C2F25DD}"/>
                    </a:ext>
                  </a:extLst>
                </p14:cNvPr>
                <p14:cNvContentPartPr/>
                <p14:nvPr/>
              </p14:nvContentPartPr>
              <p14:xfrm>
                <a:off x="11776759" y="3576238"/>
                <a:ext cx="258480" cy="361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E3A505E-CC2A-49BC-85E3-12994C2F25D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768119" y="3567598"/>
                  <a:ext cx="27612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B71CE47B-FFF7-4C5E-89AF-E14F176B8D82}"/>
              </a:ext>
            </a:extLst>
          </p:cNvPr>
          <p:cNvGrpSpPr/>
          <p:nvPr/>
        </p:nvGrpSpPr>
        <p:grpSpPr>
          <a:xfrm>
            <a:off x="3624559" y="3193558"/>
            <a:ext cx="1673640" cy="2227680"/>
            <a:chOff x="3624559" y="3193558"/>
            <a:chExt cx="1673640" cy="22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5A407BB-6859-43FC-82B4-6838E2DFA036}"/>
                    </a:ext>
                  </a:extLst>
                </p14:cNvPr>
                <p14:cNvContentPartPr/>
                <p14:nvPr/>
              </p14:nvContentPartPr>
              <p14:xfrm>
                <a:off x="3624559" y="3370678"/>
                <a:ext cx="212400" cy="176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5A407BB-6859-43FC-82B4-6838E2DFA03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615919" y="3361678"/>
                  <a:ext cx="230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F3C7C3-6B5F-437D-A5B7-1F0F9179B559}"/>
                    </a:ext>
                  </a:extLst>
                </p14:cNvPr>
                <p14:cNvContentPartPr/>
                <p14:nvPr/>
              </p14:nvContentPartPr>
              <p14:xfrm>
                <a:off x="3890959" y="3414598"/>
                <a:ext cx="117000" cy="109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F3C7C3-6B5F-437D-A5B7-1F0F9179B55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881959" y="3405958"/>
                  <a:ext cx="134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83D469-1BF7-4851-8D74-20891FE3CACE}"/>
                    </a:ext>
                  </a:extLst>
                </p14:cNvPr>
                <p14:cNvContentPartPr/>
                <p14:nvPr/>
              </p14:nvContentPartPr>
              <p14:xfrm>
                <a:off x="4063759" y="3421078"/>
                <a:ext cx="188280" cy="111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83D469-1BF7-4851-8D74-20891FE3CAC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054759" y="3412078"/>
                  <a:ext cx="205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CC55099-914E-4AFD-8805-4676FE127BCE}"/>
                    </a:ext>
                  </a:extLst>
                </p14:cNvPr>
                <p14:cNvContentPartPr/>
                <p14:nvPr/>
              </p14:nvContentPartPr>
              <p14:xfrm>
                <a:off x="4318639" y="3193558"/>
                <a:ext cx="178920" cy="384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CC55099-914E-4AFD-8805-4676FE127BC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09999" y="3184918"/>
                  <a:ext cx="196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2D12CAA-C2F0-4E04-8E1D-A1F8264ECD29}"/>
                    </a:ext>
                  </a:extLst>
                </p14:cNvPr>
                <p14:cNvContentPartPr/>
                <p14:nvPr/>
              </p14:nvContentPartPr>
              <p14:xfrm>
                <a:off x="4256359" y="3314158"/>
                <a:ext cx="354240" cy="8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2D12CAA-C2F0-4E04-8E1D-A1F8264ECD2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247359" y="3305518"/>
                  <a:ext cx="371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4554449-ABEA-4099-B05F-9F2774ACF784}"/>
                    </a:ext>
                  </a:extLst>
                </p14:cNvPr>
                <p14:cNvContentPartPr/>
                <p14:nvPr/>
              </p14:nvContentPartPr>
              <p14:xfrm>
                <a:off x="4446439" y="3378958"/>
                <a:ext cx="183240" cy="119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4554449-ABEA-4099-B05F-9F2774ACF78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37439" y="3369958"/>
                  <a:ext cx="20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F8B42D-FA95-4D05-937F-5EA3944E25B6}"/>
                    </a:ext>
                  </a:extLst>
                </p14:cNvPr>
                <p14:cNvContentPartPr/>
                <p14:nvPr/>
              </p14:nvContentPartPr>
              <p14:xfrm>
                <a:off x="4699519" y="3422518"/>
                <a:ext cx="54000" cy="82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F8B42D-FA95-4D05-937F-5EA3944E25B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690519" y="3413878"/>
                  <a:ext cx="71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CD84F4A-1964-49F6-A2E7-2413ED5BC428}"/>
                    </a:ext>
                  </a:extLst>
                </p14:cNvPr>
                <p14:cNvContentPartPr/>
                <p14:nvPr/>
              </p14:nvContentPartPr>
              <p14:xfrm>
                <a:off x="4785559" y="3346198"/>
                <a:ext cx="237960" cy="173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CD84F4A-1964-49F6-A2E7-2413ED5BC42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776919" y="3337558"/>
                  <a:ext cx="25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84F6CF3-F3F0-4E6E-8F85-86D6346F0A0F}"/>
                    </a:ext>
                  </a:extLst>
                </p14:cNvPr>
                <p14:cNvContentPartPr/>
                <p14:nvPr/>
              </p14:nvContentPartPr>
              <p14:xfrm>
                <a:off x="4407919" y="3849838"/>
                <a:ext cx="178920" cy="114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84F6CF3-F3F0-4E6E-8F85-86D6346F0A0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399279" y="3841198"/>
                  <a:ext cx="196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F1A8ADA-E5C5-49A2-9D1F-C9B387975952}"/>
                    </a:ext>
                  </a:extLst>
                </p14:cNvPr>
                <p14:cNvContentPartPr/>
                <p14:nvPr/>
              </p14:nvContentPartPr>
              <p14:xfrm>
                <a:off x="4442119" y="3815638"/>
                <a:ext cx="108360" cy="134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F1A8ADA-E5C5-49A2-9D1F-C9B38797595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433119" y="3806638"/>
                  <a:ext cx="126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96CBBD8-BB10-4CCF-B051-58C6AC3B774F}"/>
                    </a:ext>
                  </a:extLst>
                </p14:cNvPr>
                <p14:cNvContentPartPr/>
                <p14:nvPr/>
              </p14:nvContentPartPr>
              <p14:xfrm>
                <a:off x="4768999" y="3737878"/>
                <a:ext cx="135000" cy="315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96CBBD8-BB10-4CCF-B051-58C6AC3B774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760359" y="3728878"/>
                  <a:ext cx="152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FE62E29-DB4A-4CA5-BF6D-08494504F914}"/>
                    </a:ext>
                  </a:extLst>
                </p14:cNvPr>
                <p14:cNvContentPartPr/>
                <p14:nvPr/>
              </p14:nvContentPartPr>
              <p14:xfrm>
                <a:off x="5008759" y="3628078"/>
                <a:ext cx="83520" cy="62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FE62E29-DB4A-4CA5-BF6D-08494504F91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999759" y="3619078"/>
                  <a:ext cx="101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0CE9C56-1F8D-42E1-AF60-1BA0C71EEFCC}"/>
                    </a:ext>
                  </a:extLst>
                </p14:cNvPr>
                <p14:cNvContentPartPr/>
                <p14:nvPr/>
              </p14:nvContentPartPr>
              <p14:xfrm>
                <a:off x="5069599" y="3594598"/>
                <a:ext cx="66960" cy="176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0CE9C56-1F8D-42E1-AF60-1BA0C71EEFC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060959" y="3585598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3CDB11-E78B-47D3-91BF-1EBE455770B4}"/>
                    </a:ext>
                  </a:extLst>
                </p14:cNvPr>
                <p14:cNvContentPartPr/>
                <p14:nvPr/>
              </p14:nvContentPartPr>
              <p14:xfrm>
                <a:off x="4086439" y="4286878"/>
                <a:ext cx="27720" cy="19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3CDB11-E78B-47D3-91BF-1EBE455770B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077799" y="4277878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6DC13AF-13D5-46A7-A755-EBDD208FC2D4}"/>
                    </a:ext>
                  </a:extLst>
                </p14:cNvPr>
                <p14:cNvContentPartPr/>
                <p14:nvPr/>
              </p14:nvContentPartPr>
              <p14:xfrm>
                <a:off x="4011559" y="4221718"/>
                <a:ext cx="125640" cy="2520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6DC13AF-13D5-46A7-A755-EBDD208FC2D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002919" y="4213078"/>
                  <a:ext cx="143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38FF889-E1B8-4802-A8C3-99383CADFF89}"/>
                    </a:ext>
                  </a:extLst>
                </p14:cNvPr>
                <p14:cNvContentPartPr/>
                <p14:nvPr/>
              </p14:nvContentPartPr>
              <p14:xfrm>
                <a:off x="4230439" y="4143238"/>
                <a:ext cx="149400" cy="178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38FF889-E1B8-4802-A8C3-99383CADFF8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221439" y="4134598"/>
                  <a:ext cx="167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9CCA965-FF01-4A8D-A33A-7D8DB305543C}"/>
                    </a:ext>
                  </a:extLst>
                </p14:cNvPr>
                <p14:cNvContentPartPr/>
                <p14:nvPr/>
              </p14:nvContentPartPr>
              <p14:xfrm>
                <a:off x="4267519" y="4394878"/>
                <a:ext cx="140040" cy="946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9CCA965-FF01-4A8D-A33A-7D8DB305543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258879" y="4385878"/>
                  <a:ext cx="157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3557B54-C447-443D-A385-7CCF667FE0BA}"/>
                    </a:ext>
                  </a:extLst>
                </p14:cNvPr>
                <p14:cNvContentPartPr/>
                <p14:nvPr/>
              </p14:nvContentPartPr>
              <p14:xfrm>
                <a:off x="4489639" y="4151518"/>
                <a:ext cx="162000" cy="359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3557B54-C447-443D-A385-7CCF667FE0B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480639" y="4142878"/>
                  <a:ext cx="1796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96869A-F766-46A3-963B-6B88D363933F}"/>
                    </a:ext>
                  </a:extLst>
                </p14:cNvPr>
                <p14:cNvContentPartPr/>
                <p14:nvPr/>
              </p14:nvContentPartPr>
              <p14:xfrm>
                <a:off x="4752439" y="4188598"/>
                <a:ext cx="169560" cy="302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96869A-F766-46A3-963B-6B88D363933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743439" y="4179958"/>
                  <a:ext cx="18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CC06219-6912-4C3B-970C-57E592C6E8B0}"/>
                    </a:ext>
                  </a:extLst>
                </p14:cNvPr>
                <p14:cNvContentPartPr/>
                <p14:nvPr/>
              </p14:nvContentPartPr>
              <p14:xfrm>
                <a:off x="5100559" y="3986638"/>
                <a:ext cx="111600" cy="1483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CC06219-6912-4C3B-970C-57E592C6E8B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91919" y="3977638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475B7E1-787B-4187-B254-4C5AAE926C51}"/>
                    </a:ext>
                  </a:extLst>
                </p14:cNvPr>
                <p14:cNvContentPartPr/>
                <p14:nvPr/>
              </p14:nvContentPartPr>
              <p14:xfrm>
                <a:off x="3955759" y="4681438"/>
                <a:ext cx="108360" cy="283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475B7E1-787B-4187-B254-4C5AAE926C5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947119" y="4672798"/>
                  <a:ext cx="126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457B4EB-4CE3-454D-9301-32450CC357F2}"/>
                    </a:ext>
                  </a:extLst>
                </p14:cNvPr>
                <p14:cNvContentPartPr/>
                <p14:nvPr/>
              </p14:nvContentPartPr>
              <p14:xfrm>
                <a:off x="4271119" y="4611598"/>
                <a:ext cx="119520" cy="1134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457B4EB-4CE3-454D-9301-32450CC357F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262479" y="4602598"/>
                  <a:ext cx="137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13172F6-5663-439B-B17B-2CE07338E310}"/>
                    </a:ext>
                  </a:extLst>
                </p14:cNvPr>
                <p14:cNvContentPartPr/>
                <p14:nvPr/>
              </p14:nvContentPartPr>
              <p14:xfrm>
                <a:off x="4188679" y="4820758"/>
                <a:ext cx="119520" cy="140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13172F6-5663-439B-B17B-2CE07338E31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179679" y="4811758"/>
                  <a:ext cx="137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E69D8C3-F5F5-4699-B5A7-B0C0B5359498}"/>
                    </a:ext>
                  </a:extLst>
                </p14:cNvPr>
                <p14:cNvContentPartPr/>
                <p14:nvPr/>
              </p14:nvContentPartPr>
              <p14:xfrm>
                <a:off x="4456879" y="4651198"/>
                <a:ext cx="142200" cy="2714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E69D8C3-F5F5-4699-B5A7-B0C0B535949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448239" y="4642198"/>
                  <a:ext cx="159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3F154CF-25D8-4571-97E7-A43C4C07FEA6}"/>
                    </a:ext>
                  </a:extLst>
                </p14:cNvPr>
                <p14:cNvContentPartPr/>
                <p14:nvPr/>
              </p14:nvContentPartPr>
              <p14:xfrm>
                <a:off x="4785199" y="4593238"/>
                <a:ext cx="131400" cy="300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3F154CF-25D8-4571-97E7-A43C4C07FEA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776559" y="4584238"/>
                  <a:ext cx="149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59DE76B-AFA8-4A9C-8277-E07132DF2CF2}"/>
                    </a:ext>
                  </a:extLst>
                </p14:cNvPr>
                <p14:cNvContentPartPr/>
                <p14:nvPr/>
              </p14:nvContentPartPr>
              <p14:xfrm>
                <a:off x="5090479" y="4494958"/>
                <a:ext cx="207720" cy="106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59DE76B-AFA8-4A9C-8277-E07132DF2CF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081839" y="4485958"/>
                  <a:ext cx="225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23D1EF2-268B-4076-A3AB-6C1164A80DEE}"/>
                    </a:ext>
                  </a:extLst>
                </p14:cNvPr>
                <p14:cNvContentPartPr/>
                <p14:nvPr/>
              </p14:nvContentPartPr>
              <p14:xfrm>
                <a:off x="4018399" y="5109478"/>
                <a:ext cx="135360" cy="2682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23D1EF2-268B-4076-A3AB-6C1164A80DE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009759" y="5100838"/>
                  <a:ext cx="153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1167428-D092-4D67-A841-E6EFF9D82ABF}"/>
                    </a:ext>
                  </a:extLst>
                </p14:cNvPr>
                <p14:cNvContentPartPr/>
                <p14:nvPr/>
              </p14:nvContentPartPr>
              <p14:xfrm>
                <a:off x="4297039" y="5042158"/>
                <a:ext cx="159120" cy="169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1167428-D092-4D67-A841-E6EFF9D82AB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288039" y="5033158"/>
                  <a:ext cx="176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1CC5E95-229F-4896-A208-24B43C5691D4}"/>
                    </a:ext>
                  </a:extLst>
                </p14:cNvPr>
                <p14:cNvContentPartPr/>
                <p14:nvPr/>
              </p14:nvContentPartPr>
              <p14:xfrm>
                <a:off x="4284439" y="5269678"/>
                <a:ext cx="97920" cy="69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1CC5E95-229F-4896-A208-24B43C5691D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275439" y="5260678"/>
                  <a:ext cx="115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4462777-DC58-4DC2-AD73-FE5511D43FB5}"/>
                    </a:ext>
                  </a:extLst>
                </p14:cNvPr>
                <p14:cNvContentPartPr/>
                <p14:nvPr/>
              </p14:nvContentPartPr>
              <p14:xfrm>
                <a:off x="4349239" y="5238358"/>
                <a:ext cx="70560" cy="175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4462777-DC58-4DC2-AD73-FE5511D43FB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340599" y="5229718"/>
                  <a:ext cx="88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A0B55B8-15E4-41C2-94F6-18384AD35686}"/>
                    </a:ext>
                  </a:extLst>
                </p14:cNvPr>
                <p14:cNvContentPartPr/>
                <p14:nvPr/>
              </p14:nvContentPartPr>
              <p14:xfrm>
                <a:off x="4463719" y="5076718"/>
                <a:ext cx="134640" cy="3445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A0B55B8-15E4-41C2-94F6-18384AD3568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455079" y="5068078"/>
                  <a:ext cx="15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5E54122-D681-4BCC-BB33-D9EC5995CD34}"/>
                    </a:ext>
                  </a:extLst>
                </p14:cNvPr>
                <p14:cNvContentPartPr/>
                <p14:nvPr/>
              </p14:nvContentPartPr>
              <p14:xfrm>
                <a:off x="4692319" y="5021998"/>
                <a:ext cx="219240" cy="331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5E54122-D681-4BCC-BB33-D9EC5995CD3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683679" y="5012998"/>
                  <a:ext cx="23688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9616D9DC-F431-4B6F-B08D-F2AA2EBA456A}"/>
              </a:ext>
            </a:extLst>
          </p:cNvPr>
          <p:cNvGrpSpPr/>
          <p:nvPr/>
        </p:nvGrpSpPr>
        <p:grpSpPr>
          <a:xfrm>
            <a:off x="3794479" y="5527798"/>
            <a:ext cx="1573200" cy="615960"/>
            <a:chOff x="3794479" y="5527798"/>
            <a:chExt cx="157320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1AD88B2-007E-4AD4-A774-9244FB273760}"/>
                    </a:ext>
                  </a:extLst>
                </p14:cNvPr>
                <p14:cNvContentPartPr/>
                <p14:nvPr/>
              </p14:nvContentPartPr>
              <p14:xfrm>
                <a:off x="4020559" y="5595118"/>
                <a:ext cx="166320" cy="357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1AD88B2-007E-4AD4-A774-9244FB27376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011919" y="5586118"/>
                  <a:ext cx="1839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05F36F0-8FE2-4C9C-BD8D-20880C058450}"/>
                    </a:ext>
                  </a:extLst>
                </p14:cNvPr>
                <p14:cNvContentPartPr/>
                <p14:nvPr/>
              </p14:nvContentPartPr>
              <p14:xfrm>
                <a:off x="4358239" y="5566318"/>
                <a:ext cx="192240" cy="2044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05F36F0-8FE2-4C9C-BD8D-20880C05845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349599" y="5557318"/>
                  <a:ext cx="209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2AD279B-1EEE-45FA-BCA3-40947418DB23}"/>
                    </a:ext>
                  </a:extLst>
                </p14:cNvPr>
                <p14:cNvContentPartPr/>
                <p14:nvPr/>
              </p14:nvContentPartPr>
              <p14:xfrm>
                <a:off x="4344919" y="5809318"/>
                <a:ext cx="154080" cy="156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2AD279B-1EEE-45FA-BCA3-40947418DB2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335919" y="5800318"/>
                  <a:ext cx="171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BC4B833-6FF6-47A9-BE37-E952EFD6F8BA}"/>
                    </a:ext>
                  </a:extLst>
                </p14:cNvPr>
                <p14:cNvContentPartPr/>
                <p14:nvPr/>
              </p14:nvContentPartPr>
              <p14:xfrm>
                <a:off x="4621399" y="5527798"/>
                <a:ext cx="144000" cy="5317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BC4B833-6FF6-47A9-BE37-E952EFD6F8B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612759" y="5519158"/>
                  <a:ext cx="1616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2BF4125-77AC-4254-90F1-E37FE83CCBD2}"/>
                    </a:ext>
                  </a:extLst>
                </p14:cNvPr>
                <p14:cNvContentPartPr/>
                <p14:nvPr/>
              </p14:nvContentPartPr>
              <p14:xfrm>
                <a:off x="3794479" y="6072478"/>
                <a:ext cx="1573200" cy="71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2BF4125-77AC-4254-90F1-E37FE83CCBD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785479" y="6063838"/>
                  <a:ext cx="159084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CE4B1F08-9A2C-4306-8CEB-F37495DD9888}"/>
              </a:ext>
            </a:extLst>
          </p:cNvPr>
          <p:cNvGrpSpPr/>
          <p:nvPr/>
        </p:nvGrpSpPr>
        <p:grpSpPr>
          <a:xfrm>
            <a:off x="3983839" y="6225838"/>
            <a:ext cx="433080" cy="434520"/>
            <a:chOff x="3983839" y="6225838"/>
            <a:chExt cx="43308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2DBE75E-0C21-4EAB-8521-E3E50022EAC6}"/>
                    </a:ext>
                  </a:extLst>
                </p14:cNvPr>
                <p14:cNvContentPartPr/>
                <p14:nvPr/>
              </p14:nvContentPartPr>
              <p14:xfrm>
                <a:off x="3983839" y="6289198"/>
                <a:ext cx="162360" cy="161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2DBE75E-0C21-4EAB-8521-E3E50022EAC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975199" y="6280198"/>
                  <a:ext cx="180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7AD847D-00BA-49CA-A845-FFD58D2206A4}"/>
                    </a:ext>
                  </a:extLst>
                </p14:cNvPr>
                <p14:cNvContentPartPr/>
                <p14:nvPr/>
              </p14:nvContentPartPr>
              <p14:xfrm>
                <a:off x="4054039" y="6225838"/>
                <a:ext cx="229680" cy="4345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7AD847D-00BA-49CA-A845-FFD58D2206A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045399" y="6216838"/>
                  <a:ext cx="2473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E53666D-3581-4D74-8D7B-B15A151E5965}"/>
                    </a:ext>
                  </a:extLst>
                </p14:cNvPr>
                <p14:cNvContentPartPr/>
                <p14:nvPr/>
              </p14:nvContentPartPr>
              <p14:xfrm>
                <a:off x="4249879" y="6364078"/>
                <a:ext cx="167040" cy="208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E53666D-3581-4D74-8D7B-B15A151E596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241239" y="6355078"/>
                  <a:ext cx="1846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47807289-7035-4CF4-B9FF-3B1BAA124ACF}"/>
              </a:ext>
            </a:extLst>
          </p:cNvPr>
          <p:cNvGrpSpPr/>
          <p:nvPr/>
        </p:nvGrpSpPr>
        <p:grpSpPr>
          <a:xfrm>
            <a:off x="4624999" y="6210358"/>
            <a:ext cx="768960" cy="440280"/>
            <a:chOff x="4624999" y="6210358"/>
            <a:chExt cx="7689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CC4C511-7B4E-403E-89C7-68331E5AAA64}"/>
                    </a:ext>
                  </a:extLst>
                </p14:cNvPr>
                <p14:cNvContentPartPr/>
                <p14:nvPr/>
              </p14:nvContentPartPr>
              <p14:xfrm>
                <a:off x="4624999" y="6265438"/>
                <a:ext cx="179640" cy="3852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CC4C511-7B4E-403E-89C7-68331E5AAA6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15999" y="6256798"/>
                  <a:ext cx="197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938E8C05-496C-4191-BFC9-A0B7A83A4422}"/>
                    </a:ext>
                  </a:extLst>
                </p14:cNvPr>
                <p14:cNvContentPartPr/>
                <p14:nvPr/>
              </p14:nvContentPartPr>
              <p14:xfrm>
                <a:off x="4850719" y="6274438"/>
                <a:ext cx="278280" cy="3002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938E8C05-496C-4191-BFC9-A0B7A83A442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842079" y="6265798"/>
                  <a:ext cx="295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C5F592F-1F97-4618-BEEF-BED0DE654423}"/>
                    </a:ext>
                  </a:extLst>
                </p14:cNvPr>
                <p14:cNvContentPartPr/>
                <p14:nvPr/>
              </p14:nvContentPartPr>
              <p14:xfrm>
                <a:off x="5206039" y="6210358"/>
                <a:ext cx="187920" cy="3650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C5F592F-1F97-4618-BEEF-BED0DE65442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197039" y="6201358"/>
                  <a:ext cx="20556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5E37DE5-525B-4ED4-964D-CBD9B801F2D3}"/>
                  </a:ext>
                </a:extLst>
              </p14:cNvPr>
              <p14:cNvContentPartPr/>
              <p14:nvPr/>
            </p14:nvContentPartPr>
            <p14:xfrm>
              <a:off x="3982039" y="4091452"/>
              <a:ext cx="250920" cy="33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5E37DE5-525B-4ED4-964D-CBD9B801F2D3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3973039" y="4082452"/>
                <a:ext cx="26856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61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810AB90-1BBB-4C33-8FDD-83BE1B9912D3}"/>
                  </a:ext>
                </a:extLst>
              </p14:cNvPr>
              <p14:cNvContentPartPr/>
              <p14:nvPr/>
            </p14:nvContentPartPr>
            <p14:xfrm>
              <a:off x="6214759" y="280438"/>
              <a:ext cx="246960" cy="237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810AB90-1BBB-4C33-8FDD-83BE1B9912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6119" y="271438"/>
                <a:ext cx="26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12A290-D6D9-40E6-A98A-EEECDBABDCB4}"/>
                  </a:ext>
                </a:extLst>
              </p14:cNvPr>
              <p14:cNvContentPartPr/>
              <p14:nvPr/>
            </p14:nvContentPartPr>
            <p14:xfrm>
              <a:off x="6485839" y="316798"/>
              <a:ext cx="220320" cy="167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12A290-D6D9-40E6-A98A-EEECDBABDC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7199" y="307798"/>
                <a:ext cx="237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AEA3129-61A4-4527-A3C3-88564D92130C}"/>
                  </a:ext>
                </a:extLst>
              </p14:cNvPr>
              <p14:cNvContentPartPr/>
              <p14:nvPr/>
            </p14:nvContentPartPr>
            <p14:xfrm>
              <a:off x="6742159" y="293398"/>
              <a:ext cx="204120" cy="19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AEA3129-61A4-4527-A3C3-88564D9213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3519" y="284398"/>
                <a:ext cx="221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D7F6FE8-308F-4707-9E51-30FC8C5B0B37}"/>
                  </a:ext>
                </a:extLst>
              </p14:cNvPr>
              <p14:cNvContentPartPr/>
              <p14:nvPr/>
            </p14:nvContentPartPr>
            <p14:xfrm>
              <a:off x="7031959" y="335158"/>
              <a:ext cx="124560" cy="117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D7F6FE8-308F-4707-9E51-30FC8C5B0B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2959" y="326518"/>
                <a:ext cx="142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A3FCEFF-6676-4DD0-97C6-08231B7A1B63}"/>
                  </a:ext>
                </a:extLst>
              </p14:cNvPr>
              <p14:cNvContentPartPr/>
              <p14:nvPr/>
            </p14:nvContentPartPr>
            <p14:xfrm>
              <a:off x="7232839" y="168838"/>
              <a:ext cx="6840" cy="21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A3FCEFF-6676-4DD0-97C6-08231B7A1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3839" y="159838"/>
                <a:ext cx="24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E33BA0-F81F-4F1F-9C19-E185557E0284}"/>
                  </a:ext>
                </a:extLst>
              </p14:cNvPr>
              <p14:cNvContentPartPr/>
              <p14:nvPr/>
            </p14:nvContentPartPr>
            <p14:xfrm>
              <a:off x="7193599" y="299158"/>
              <a:ext cx="240480" cy="172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E33BA0-F81F-4F1F-9C19-E185557E02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4959" y="290518"/>
                <a:ext cx="2581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9E7BE4-D400-4516-95CA-A6C37BA9C651}"/>
                  </a:ext>
                </a:extLst>
              </p14:cNvPr>
              <p14:cNvContentPartPr/>
              <p14:nvPr/>
            </p14:nvContentPartPr>
            <p14:xfrm>
              <a:off x="7484119" y="319318"/>
              <a:ext cx="325800" cy="169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9E7BE4-D400-4516-95CA-A6C37BA9C6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75119" y="310318"/>
                <a:ext cx="3434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B48707F-22B1-44A9-9CA0-3EEB19B4BFDF}"/>
                  </a:ext>
                </a:extLst>
              </p14:cNvPr>
              <p14:cNvContentPartPr/>
              <p14:nvPr/>
            </p14:nvContentPartPr>
            <p14:xfrm>
              <a:off x="8074519" y="80638"/>
              <a:ext cx="364320" cy="490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B48707F-22B1-44A9-9CA0-3EEB19B4BF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65879" y="71638"/>
                <a:ext cx="3819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A4F88C2-AB1B-44FC-AF6F-D96A853D1A1D}"/>
                  </a:ext>
                </a:extLst>
              </p14:cNvPr>
              <p14:cNvContentPartPr/>
              <p14:nvPr/>
            </p14:nvContentPartPr>
            <p14:xfrm>
              <a:off x="8107639" y="269638"/>
              <a:ext cx="361440" cy="70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A4F88C2-AB1B-44FC-AF6F-D96A853D1A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98999" y="260638"/>
                <a:ext cx="3790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C9EC2A-F1CE-4545-9B27-C53BB130900F}"/>
                  </a:ext>
                </a:extLst>
              </p14:cNvPr>
              <p14:cNvContentPartPr/>
              <p14:nvPr/>
            </p14:nvContentPartPr>
            <p14:xfrm>
              <a:off x="8281159" y="365758"/>
              <a:ext cx="232200" cy="200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C9EC2A-F1CE-4545-9B27-C53BB13090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72159" y="356758"/>
                <a:ext cx="2498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4515FA43-F85E-486C-9724-564DA53549C5}"/>
              </a:ext>
            </a:extLst>
          </p:cNvPr>
          <p:cNvGrpSpPr/>
          <p:nvPr/>
        </p:nvGrpSpPr>
        <p:grpSpPr>
          <a:xfrm>
            <a:off x="8872999" y="172438"/>
            <a:ext cx="1560960" cy="397800"/>
            <a:chOff x="8872999" y="172438"/>
            <a:chExt cx="156096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6E35BF-84E5-4FFA-86FA-59D1A3CA1052}"/>
                    </a:ext>
                  </a:extLst>
                </p14:cNvPr>
                <p14:cNvContentPartPr/>
                <p14:nvPr/>
              </p14:nvContentPartPr>
              <p14:xfrm>
                <a:off x="8872999" y="321838"/>
                <a:ext cx="253080" cy="24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6E35BF-84E5-4FFA-86FA-59D1A3CA10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63999" y="313198"/>
                  <a:ext cx="270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445523-7CF6-4676-880C-C68673222551}"/>
                    </a:ext>
                  </a:extLst>
                </p14:cNvPr>
                <p14:cNvContentPartPr/>
                <p14:nvPr/>
              </p14:nvContentPartPr>
              <p14:xfrm>
                <a:off x="9172159" y="372238"/>
                <a:ext cx="213480" cy="17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445523-7CF6-4676-880C-C686732225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63159" y="363598"/>
                  <a:ext cx="231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85AEB7-F264-4F88-8C68-C2AE464F4BF3}"/>
                    </a:ext>
                  </a:extLst>
                </p14:cNvPr>
                <p14:cNvContentPartPr/>
                <p14:nvPr/>
              </p14:nvContentPartPr>
              <p14:xfrm>
                <a:off x="9379879" y="348118"/>
                <a:ext cx="270720" cy="173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85AEB7-F264-4F88-8C68-C2AE464F4B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70879" y="339478"/>
                  <a:ext cx="28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4F9F05-2976-4255-9903-504BA5F90456}"/>
                    </a:ext>
                  </a:extLst>
                </p14:cNvPr>
                <p14:cNvContentPartPr/>
                <p14:nvPr/>
              </p14:nvContentPartPr>
              <p14:xfrm>
                <a:off x="9631879" y="359638"/>
                <a:ext cx="189000" cy="18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4F9F05-2976-4255-9903-504BA5F904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2879" y="350638"/>
                  <a:ext cx="206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B1DE92-03AB-42B2-978B-23412A638184}"/>
                    </a:ext>
                  </a:extLst>
                </p14:cNvPr>
                <p14:cNvContentPartPr/>
                <p14:nvPr/>
              </p14:nvContentPartPr>
              <p14:xfrm>
                <a:off x="9891799" y="172438"/>
                <a:ext cx="294120" cy="355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B1DE92-03AB-42B2-978B-23412A6381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82799" y="163438"/>
                  <a:ext cx="3117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72CE09-A7F3-491A-B893-F6A4D73DA660}"/>
                    </a:ext>
                  </a:extLst>
                </p14:cNvPr>
                <p14:cNvContentPartPr/>
                <p14:nvPr/>
              </p14:nvContentPartPr>
              <p14:xfrm>
                <a:off x="9904399" y="226798"/>
                <a:ext cx="529560" cy="25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72CE09-A7F3-491A-B893-F6A4D73DA6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95399" y="218158"/>
                  <a:ext cx="547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32E75C-7636-470A-9D6B-313E89A24FC3}"/>
                    </a:ext>
                  </a:extLst>
                </p14:cNvPr>
                <p14:cNvContentPartPr/>
                <p14:nvPr/>
              </p14:nvContentPartPr>
              <p14:xfrm>
                <a:off x="9916639" y="524518"/>
                <a:ext cx="239040" cy="4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32E75C-7636-470A-9D6B-313E89A24F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07639" y="515878"/>
                  <a:ext cx="2566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CF2667-9108-434F-8744-2FEDF07DAA0E}"/>
              </a:ext>
            </a:extLst>
          </p:cNvPr>
          <p:cNvGrpSpPr/>
          <p:nvPr/>
        </p:nvGrpSpPr>
        <p:grpSpPr>
          <a:xfrm>
            <a:off x="386719" y="97918"/>
            <a:ext cx="5570640" cy="1131840"/>
            <a:chOff x="386719" y="97918"/>
            <a:chExt cx="5570640" cy="11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C4517A1-1B2F-4258-8774-7DD32A7EEF8C}"/>
                    </a:ext>
                  </a:extLst>
                </p14:cNvPr>
                <p14:cNvContentPartPr/>
                <p14:nvPr/>
              </p14:nvContentPartPr>
              <p14:xfrm>
                <a:off x="400039" y="270718"/>
                <a:ext cx="442440" cy="38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C4517A1-1B2F-4258-8774-7DD32A7EEF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039" y="262078"/>
                  <a:ext cx="4600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59B24A3-4335-41BA-B5E1-0911708DBBBA}"/>
                    </a:ext>
                  </a:extLst>
                </p14:cNvPr>
                <p14:cNvContentPartPr/>
                <p14:nvPr/>
              </p14:nvContentPartPr>
              <p14:xfrm>
                <a:off x="809359" y="466918"/>
                <a:ext cx="146160" cy="126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59B24A3-4335-41BA-B5E1-0911708DBB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0359" y="457918"/>
                  <a:ext cx="163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FEBB3E-607F-40BC-8ADA-87322BF5D178}"/>
                    </a:ext>
                  </a:extLst>
                </p14:cNvPr>
                <p14:cNvContentPartPr/>
                <p14:nvPr/>
              </p14:nvContentPartPr>
              <p14:xfrm>
                <a:off x="1002679" y="452518"/>
                <a:ext cx="329760" cy="13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FEBB3E-607F-40BC-8ADA-87322BF5D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4039" y="443518"/>
                  <a:ext cx="347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04638E8-D743-467B-A63E-35AB284DC655}"/>
                    </a:ext>
                  </a:extLst>
                </p14:cNvPr>
                <p14:cNvContentPartPr/>
                <p14:nvPr/>
              </p14:nvContentPartPr>
              <p14:xfrm>
                <a:off x="1379599" y="410758"/>
                <a:ext cx="189000" cy="19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04638E8-D743-467B-A63E-35AB284DC6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70599" y="402118"/>
                  <a:ext cx="206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D62022-329F-4C5E-B16A-67E91A9D624F}"/>
                    </a:ext>
                  </a:extLst>
                </p14:cNvPr>
                <p14:cNvContentPartPr/>
                <p14:nvPr/>
              </p14:nvContentPartPr>
              <p14:xfrm>
                <a:off x="1728079" y="97918"/>
                <a:ext cx="305280" cy="544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D62022-329F-4C5E-B16A-67E91A9D62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19079" y="89278"/>
                  <a:ext cx="3229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9A7AAD-61F6-4D74-AD5A-77E5C65775CF}"/>
                    </a:ext>
                  </a:extLst>
                </p14:cNvPr>
                <p14:cNvContentPartPr/>
                <p14:nvPr/>
              </p14:nvContentPartPr>
              <p14:xfrm>
                <a:off x="1691719" y="364678"/>
                <a:ext cx="325080" cy="9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9A7AAD-61F6-4D74-AD5A-77E5C65775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2719" y="355678"/>
                  <a:ext cx="342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45951B-95B4-442A-89DD-F2BFD6FC2E68}"/>
                    </a:ext>
                  </a:extLst>
                </p14:cNvPr>
                <p14:cNvContentPartPr/>
                <p14:nvPr/>
              </p14:nvContentPartPr>
              <p14:xfrm>
                <a:off x="1929679" y="494638"/>
                <a:ext cx="67320" cy="6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45951B-95B4-442A-89DD-F2BFD6FC2E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20679" y="485998"/>
                  <a:ext cx="84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07ABDC-CA1F-4D1C-89BE-AF43A55720D9}"/>
                    </a:ext>
                  </a:extLst>
                </p14:cNvPr>
                <p14:cNvContentPartPr/>
                <p14:nvPr/>
              </p14:nvContentPartPr>
              <p14:xfrm>
                <a:off x="2061079" y="422638"/>
                <a:ext cx="336240" cy="14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07ABDC-CA1F-4D1C-89BE-AF43A55720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2439" y="413998"/>
                  <a:ext cx="353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B98DF2-DCEE-40A2-92AA-541DA583D6A1}"/>
                    </a:ext>
                  </a:extLst>
                </p14:cNvPr>
                <p14:cNvContentPartPr/>
                <p14:nvPr/>
              </p14:nvContentPartPr>
              <p14:xfrm>
                <a:off x="2489839" y="386278"/>
                <a:ext cx="153720" cy="16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B98DF2-DCEE-40A2-92AA-541DA583D6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81199" y="377638"/>
                  <a:ext cx="171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EFE80F-A98F-4B1B-B38B-F2A73F135815}"/>
                    </a:ext>
                  </a:extLst>
                </p14:cNvPr>
                <p14:cNvContentPartPr/>
                <p14:nvPr/>
              </p14:nvContentPartPr>
              <p14:xfrm>
                <a:off x="2658679" y="345598"/>
                <a:ext cx="207000" cy="252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EFE80F-A98F-4B1B-B38B-F2A73F1358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49679" y="336598"/>
                  <a:ext cx="224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D372F5-231C-4C58-9444-B172E08F58E9}"/>
                    </a:ext>
                  </a:extLst>
                </p14:cNvPr>
                <p14:cNvContentPartPr/>
                <p14:nvPr/>
              </p14:nvContentPartPr>
              <p14:xfrm>
                <a:off x="3193639" y="474838"/>
                <a:ext cx="77040" cy="149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D372F5-231C-4C58-9444-B172E08F58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84999" y="465838"/>
                  <a:ext cx="94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319930-682F-4758-A09D-C48376C31382}"/>
                    </a:ext>
                  </a:extLst>
                </p14:cNvPr>
                <p14:cNvContentPartPr/>
                <p14:nvPr/>
              </p14:nvContentPartPr>
              <p14:xfrm>
                <a:off x="3381919" y="307078"/>
                <a:ext cx="29520" cy="3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319930-682F-4758-A09D-C48376C313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72919" y="298438"/>
                  <a:ext cx="47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A70C65-43C6-4356-BC91-EB5AB9317539}"/>
                    </a:ext>
                  </a:extLst>
                </p14:cNvPr>
                <p14:cNvContentPartPr/>
                <p14:nvPr/>
              </p14:nvContentPartPr>
              <p14:xfrm>
                <a:off x="3319639" y="114118"/>
                <a:ext cx="378000" cy="51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A70C65-43C6-4356-BC91-EB5AB93175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0999" y="105118"/>
                  <a:ext cx="395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12AEF1-D83F-4A10-970A-4F52FA0A8FB3}"/>
                    </a:ext>
                  </a:extLst>
                </p14:cNvPr>
                <p14:cNvContentPartPr/>
                <p14:nvPr/>
              </p14:nvContentPartPr>
              <p14:xfrm>
                <a:off x="3861799" y="422638"/>
                <a:ext cx="344520" cy="185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12AEF1-D83F-4A10-970A-4F52FA0A8F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2799" y="413998"/>
                  <a:ext cx="362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AD6999-1829-41FC-95F1-2AECD7682D29}"/>
                    </a:ext>
                  </a:extLst>
                </p14:cNvPr>
                <p14:cNvContentPartPr/>
                <p14:nvPr/>
              </p14:nvContentPartPr>
              <p14:xfrm>
                <a:off x="4272919" y="432358"/>
                <a:ext cx="100440" cy="15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AD6999-1829-41FC-95F1-2AECD7682D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63919" y="423358"/>
                  <a:ext cx="118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32258C-ABB7-4723-ADBC-935DBADFBED7}"/>
                    </a:ext>
                  </a:extLst>
                </p14:cNvPr>
                <p14:cNvContentPartPr/>
                <p14:nvPr/>
              </p14:nvContentPartPr>
              <p14:xfrm>
                <a:off x="4307119" y="449998"/>
                <a:ext cx="270000" cy="41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32258C-ABB7-4723-ADBC-935DBADFBE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98479" y="441358"/>
                  <a:ext cx="287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C77420-A5FE-4577-9D3E-C17CB88DBD66}"/>
                    </a:ext>
                  </a:extLst>
                </p14:cNvPr>
                <p14:cNvContentPartPr/>
                <p14:nvPr/>
              </p14:nvContentPartPr>
              <p14:xfrm>
                <a:off x="4631119" y="174958"/>
                <a:ext cx="240480" cy="39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C77420-A5FE-4577-9D3E-C17CB88DBD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22479" y="165958"/>
                  <a:ext cx="258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E82659-8DAA-4235-9FA1-11099250F759}"/>
                    </a:ext>
                  </a:extLst>
                </p14:cNvPr>
                <p14:cNvContentPartPr/>
                <p14:nvPr/>
              </p14:nvContentPartPr>
              <p14:xfrm>
                <a:off x="4978879" y="159838"/>
                <a:ext cx="270720" cy="42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E82659-8DAA-4235-9FA1-11099250F7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69879" y="151198"/>
                  <a:ext cx="2883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B99D88-E581-44F8-8B69-E68AE0774BD8}"/>
                    </a:ext>
                  </a:extLst>
                </p14:cNvPr>
                <p14:cNvContentPartPr/>
                <p14:nvPr/>
              </p14:nvContentPartPr>
              <p14:xfrm>
                <a:off x="4937119" y="361438"/>
                <a:ext cx="352800" cy="88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B99D88-E581-44F8-8B69-E68AE0774B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28479" y="352438"/>
                  <a:ext cx="370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E90830-0D4D-48C3-80B5-1694952FCF2D}"/>
                    </a:ext>
                  </a:extLst>
                </p14:cNvPr>
                <p14:cNvContentPartPr/>
                <p14:nvPr/>
              </p14:nvContentPartPr>
              <p14:xfrm>
                <a:off x="5474599" y="134998"/>
                <a:ext cx="212760" cy="39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E90830-0D4D-48C3-80B5-1694952FCF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65599" y="125998"/>
                  <a:ext cx="230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BC8F99-8774-4DA5-B32B-D02C32E0AE46}"/>
                    </a:ext>
                  </a:extLst>
                </p14:cNvPr>
                <p14:cNvContentPartPr/>
                <p14:nvPr/>
              </p14:nvContentPartPr>
              <p14:xfrm>
                <a:off x="5749279" y="349198"/>
                <a:ext cx="208080" cy="19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BC8F99-8774-4DA5-B32B-D02C32E0AE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40639" y="340558"/>
                  <a:ext cx="225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3A0D6C6-55F8-4393-9A16-1B444F2E6329}"/>
                    </a:ext>
                  </a:extLst>
                </p14:cNvPr>
                <p14:cNvContentPartPr/>
                <p14:nvPr/>
              </p14:nvContentPartPr>
              <p14:xfrm>
                <a:off x="386719" y="1078198"/>
                <a:ext cx="117000" cy="14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3A0D6C6-55F8-4393-9A16-1B444F2E63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079" y="1069558"/>
                  <a:ext cx="134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D7AB9D-43BD-4361-9F03-D4571C738D86}"/>
                    </a:ext>
                  </a:extLst>
                </p14:cNvPr>
                <p14:cNvContentPartPr/>
                <p14:nvPr/>
              </p14:nvContentPartPr>
              <p14:xfrm>
                <a:off x="523159" y="976318"/>
                <a:ext cx="2880" cy="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D7AB9D-43BD-4361-9F03-D4571C738D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4519" y="967318"/>
                  <a:ext cx="20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86EC26-9464-419D-BD82-FA97CE459439}"/>
                    </a:ext>
                  </a:extLst>
                </p14:cNvPr>
                <p14:cNvContentPartPr/>
                <p14:nvPr/>
              </p14:nvContentPartPr>
              <p14:xfrm>
                <a:off x="513799" y="1025278"/>
                <a:ext cx="283320" cy="183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86EC26-9464-419D-BD82-FA97CE4594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4799" y="1016638"/>
                  <a:ext cx="300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2CA9B1-0E76-4C3F-98B7-9FEB669327BA}"/>
                    </a:ext>
                  </a:extLst>
                </p14:cNvPr>
                <p14:cNvContentPartPr/>
                <p14:nvPr/>
              </p14:nvContentPartPr>
              <p14:xfrm>
                <a:off x="1327039" y="803878"/>
                <a:ext cx="306360" cy="42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2CA9B1-0E76-4C3F-98B7-9FEB669327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18039" y="795238"/>
                  <a:ext cx="324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339A95-B51D-4C86-945F-B1390A83A517}"/>
                    </a:ext>
                  </a:extLst>
                </p14:cNvPr>
                <p14:cNvContentPartPr/>
                <p14:nvPr/>
              </p14:nvContentPartPr>
              <p14:xfrm>
                <a:off x="1265839" y="944278"/>
                <a:ext cx="325800" cy="8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339A95-B51D-4C86-945F-B1390A83A5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56839" y="935638"/>
                  <a:ext cx="343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79982A-57C5-436D-A163-A819F6434500}"/>
                    </a:ext>
                  </a:extLst>
                </p14:cNvPr>
                <p14:cNvContentPartPr/>
                <p14:nvPr/>
              </p14:nvContentPartPr>
              <p14:xfrm>
                <a:off x="1604239" y="712798"/>
                <a:ext cx="295920" cy="46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79982A-57C5-436D-A163-A819F64345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95599" y="704158"/>
                  <a:ext cx="3135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C4D5B1C-36B7-4FEF-8657-CF190B82DF68}"/>
                    </a:ext>
                  </a:extLst>
                </p14:cNvPr>
                <p14:cNvContentPartPr/>
                <p14:nvPr/>
              </p14:nvContentPartPr>
              <p14:xfrm>
                <a:off x="1812679" y="1006558"/>
                <a:ext cx="192240" cy="165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C4D5B1C-36B7-4FEF-8657-CF190B82DF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03679" y="997918"/>
                  <a:ext cx="209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1BCD5F-DD1A-427D-B19D-0BD06C9991A9}"/>
                    </a:ext>
                  </a:extLst>
                </p14:cNvPr>
                <p14:cNvContentPartPr/>
                <p14:nvPr/>
              </p14:nvContentPartPr>
              <p14:xfrm>
                <a:off x="2437279" y="707758"/>
                <a:ext cx="333720" cy="477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1BCD5F-DD1A-427D-B19D-0BD06C9991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28639" y="699118"/>
                  <a:ext cx="351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052681-7950-4C26-AED3-99E0E975C4A9}"/>
                    </a:ext>
                  </a:extLst>
                </p14:cNvPr>
                <p14:cNvContentPartPr/>
                <p14:nvPr/>
              </p14:nvContentPartPr>
              <p14:xfrm>
                <a:off x="2718799" y="951478"/>
                <a:ext cx="277200" cy="19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052681-7950-4C26-AED3-99E0E975C4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10159" y="942478"/>
                  <a:ext cx="294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817479-E66E-4DFB-9411-74A5B80E6213}"/>
                    </a:ext>
                  </a:extLst>
                </p14:cNvPr>
                <p14:cNvContentPartPr/>
                <p14:nvPr/>
              </p14:nvContentPartPr>
              <p14:xfrm>
                <a:off x="3019039" y="965518"/>
                <a:ext cx="187920" cy="170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817479-E66E-4DFB-9411-74A5B80E62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10399" y="956518"/>
                  <a:ext cx="205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B05D09-AB18-47C3-8887-805E539D156A}"/>
                    </a:ext>
                  </a:extLst>
                </p14:cNvPr>
                <p14:cNvContentPartPr/>
                <p14:nvPr/>
              </p14:nvContentPartPr>
              <p14:xfrm>
                <a:off x="3166999" y="767518"/>
                <a:ext cx="286560" cy="43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B05D09-AB18-47C3-8887-805E539D15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7999" y="758878"/>
                  <a:ext cx="304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2F8672-F5C1-4C6E-A2A0-B344EFFB35AF}"/>
                    </a:ext>
                  </a:extLst>
                </p14:cNvPr>
                <p14:cNvContentPartPr/>
                <p14:nvPr/>
              </p14:nvContentPartPr>
              <p14:xfrm>
                <a:off x="3272839" y="883078"/>
                <a:ext cx="254520" cy="26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2F8672-F5C1-4C6E-A2A0-B344EFFB35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3839" y="874438"/>
                  <a:ext cx="272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18276D-9408-493F-8D01-46D952F49A73}"/>
                    </a:ext>
                  </a:extLst>
                </p14:cNvPr>
                <p14:cNvContentPartPr/>
                <p14:nvPr/>
              </p14:nvContentPartPr>
              <p14:xfrm>
                <a:off x="3774679" y="885958"/>
                <a:ext cx="316080" cy="237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18276D-9408-493F-8D01-46D952F49A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65679" y="877318"/>
                  <a:ext cx="333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8992DA-4FD8-41AC-AA62-036A3FB00947}"/>
                    </a:ext>
                  </a:extLst>
                </p14:cNvPr>
                <p14:cNvContentPartPr/>
                <p14:nvPr/>
              </p14:nvContentPartPr>
              <p14:xfrm>
                <a:off x="3921559" y="717478"/>
                <a:ext cx="299520" cy="428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8992DA-4FD8-41AC-AA62-036A3FB009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12559" y="708478"/>
                  <a:ext cx="3171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ED9DD4-A0A9-48D6-A25F-D0A3CA583629}"/>
                    </a:ext>
                  </a:extLst>
                </p14:cNvPr>
                <p14:cNvContentPartPr/>
                <p14:nvPr/>
              </p14:nvContentPartPr>
              <p14:xfrm>
                <a:off x="4140439" y="916198"/>
                <a:ext cx="202680" cy="18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ED9DD4-A0A9-48D6-A25F-D0A3CA5836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31439" y="907558"/>
                  <a:ext cx="220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23F0FE-BCEF-45D2-806A-AF6A79B7D191}"/>
                    </a:ext>
                  </a:extLst>
                </p14:cNvPr>
                <p14:cNvContentPartPr/>
                <p14:nvPr/>
              </p14:nvContentPartPr>
              <p14:xfrm>
                <a:off x="4361119" y="932038"/>
                <a:ext cx="170640" cy="18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23F0FE-BCEF-45D2-806A-AF6A79B7D1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52479" y="923398"/>
                  <a:ext cx="188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7025AED-9454-4693-81DC-E271A9510158}"/>
                    </a:ext>
                  </a:extLst>
                </p14:cNvPr>
                <p14:cNvContentPartPr/>
                <p14:nvPr/>
              </p14:nvContentPartPr>
              <p14:xfrm>
                <a:off x="4599439" y="892078"/>
                <a:ext cx="261000" cy="228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7025AED-9454-4693-81DC-E271A95101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90799" y="883078"/>
                  <a:ext cx="278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D6C4A2-9435-4B2C-80A6-78CE892C13DB}"/>
                    </a:ext>
                  </a:extLst>
                </p14:cNvPr>
                <p14:cNvContentPartPr/>
                <p14:nvPr/>
              </p14:nvContentPartPr>
              <p14:xfrm>
                <a:off x="5068879" y="810718"/>
                <a:ext cx="42480" cy="6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D6C4A2-9435-4B2C-80A6-78CE892C13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9879" y="802078"/>
                  <a:ext cx="60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F38B80-1ECC-42FE-8E2B-C5501934DA84}"/>
                    </a:ext>
                  </a:extLst>
                </p14:cNvPr>
                <p14:cNvContentPartPr/>
                <p14:nvPr/>
              </p14:nvContentPartPr>
              <p14:xfrm>
                <a:off x="5133319" y="826918"/>
                <a:ext cx="6120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F38B80-1ECC-42FE-8E2B-C5501934DA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24319" y="818278"/>
                  <a:ext cx="78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7A48E76-903B-4038-BFF1-290F9BA87AB5}"/>
                    </a:ext>
                  </a:extLst>
                </p14:cNvPr>
                <p14:cNvContentPartPr/>
                <p14:nvPr/>
              </p14:nvContentPartPr>
              <p14:xfrm>
                <a:off x="2281039" y="762478"/>
                <a:ext cx="50040" cy="3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7A48E76-903B-4038-BFF1-290F9BA87A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72039" y="753838"/>
                  <a:ext cx="67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815AA4-6C8E-45C1-962C-9DC92AB9BB08}"/>
                    </a:ext>
                  </a:extLst>
                </p14:cNvPr>
                <p14:cNvContentPartPr/>
                <p14:nvPr/>
              </p14:nvContentPartPr>
              <p14:xfrm>
                <a:off x="2411719" y="703798"/>
                <a:ext cx="29520" cy="124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815AA4-6C8E-45C1-962C-9DC92AB9BB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03079" y="695158"/>
                  <a:ext cx="471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949A14-E044-4AF2-8F10-3B6C906C6EF3}"/>
              </a:ext>
            </a:extLst>
          </p:cNvPr>
          <p:cNvGrpSpPr/>
          <p:nvPr/>
        </p:nvGrpSpPr>
        <p:grpSpPr>
          <a:xfrm>
            <a:off x="375199" y="1362598"/>
            <a:ext cx="5586120" cy="620280"/>
            <a:chOff x="375199" y="1362598"/>
            <a:chExt cx="558612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07E26D-A4F2-4109-9735-9DF93A3694DC}"/>
                    </a:ext>
                  </a:extLst>
                </p14:cNvPr>
                <p14:cNvContentPartPr/>
                <p14:nvPr/>
              </p14:nvContentPartPr>
              <p14:xfrm>
                <a:off x="441799" y="1748518"/>
                <a:ext cx="160920" cy="234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07E26D-A4F2-4109-9735-9DF93A3694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2799" y="1739878"/>
                  <a:ext cx="178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DE4A47-8997-4648-8566-FB2000168161}"/>
                    </a:ext>
                  </a:extLst>
                </p14:cNvPr>
                <p14:cNvContentPartPr/>
                <p14:nvPr/>
              </p14:nvContentPartPr>
              <p14:xfrm>
                <a:off x="375199" y="1648798"/>
                <a:ext cx="561600" cy="11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DE4A47-8997-4648-8566-FB20001681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6559" y="1640158"/>
                  <a:ext cx="579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A99D51-E381-424F-BDF2-122D47526B12}"/>
                    </a:ext>
                  </a:extLst>
                </p14:cNvPr>
                <p14:cNvContentPartPr/>
                <p14:nvPr/>
              </p14:nvContentPartPr>
              <p14:xfrm>
                <a:off x="677599" y="1803958"/>
                <a:ext cx="171360" cy="13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A99D51-E381-424F-BDF2-122D47526B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599" y="1794958"/>
                  <a:ext cx="189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2032E86-D2EF-4711-B584-97109842B802}"/>
                    </a:ext>
                  </a:extLst>
                </p14:cNvPr>
                <p14:cNvContentPartPr/>
                <p14:nvPr/>
              </p14:nvContentPartPr>
              <p14:xfrm>
                <a:off x="925639" y="1524598"/>
                <a:ext cx="322560" cy="427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2032E86-D2EF-4711-B584-97109842B8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6999" y="1515958"/>
                  <a:ext cx="3402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67D167-36A6-4E08-86E4-FF8D3A964F08}"/>
                    </a:ext>
                  </a:extLst>
                </p14:cNvPr>
                <p14:cNvContentPartPr/>
                <p14:nvPr/>
              </p14:nvContentPartPr>
              <p14:xfrm>
                <a:off x="912679" y="1660678"/>
                <a:ext cx="358920" cy="9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67D167-36A6-4E08-86E4-FF8D3A964F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4039" y="1652038"/>
                  <a:ext cx="376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675290-588D-46A2-9353-E74070EF5E31}"/>
                    </a:ext>
                  </a:extLst>
                </p14:cNvPr>
                <p14:cNvContentPartPr/>
                <p14:nvPr/>
              </p14:nvContentPartPr>
              <p14:xfrm>
                <a:off x="1106719" y="1770478"/>
                <a:ext cx="129240" cy="127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675290-588D-46A2-9353-E74070EF5E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7719" y="1761838"/>
                  <a:ext cx="14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9755BF-1B7C-4FF2-AD0E-3DA455C50711}"/>
                    </a:ext>
                  </a:extLst>
                </p14:cNvPr>
                <p14:cNvContentPartPr/>
                <p14:nvPr/>
              </p14:nvContentPartPr>
              <p14:xfrm>
                <a:off x="1347199" y="1569238"/>
                <a:ext cx="246240" cy="353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9755BF-1B7C-4FF2-AD0E-3DA455C507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38559" y="1560598"/>
                  <a:ext cx="2638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DD3467-936B-46E2-91CA-282B2E95EB2E}"/>
                    </a:ext>
                  </a:extLst>
                </p14:cNvPr>
                <p14:cNvContentPartPr/>
                <p14:nvPr/>
              </p14:nvContentPartPr>
              <p14:xfrm>
                <a:off x="1814119" y="1649878"/>
                <a:ext cx="297360" cy="268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DD3467-936B-46E2-91CA-282B2E95EB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05479" y="1640878"/>
                  <a:ext cx="315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FC4E9A-C397-4CFF-8584-2689E8045B9B}"/>
                    </a:ext>
                  </a:extLst>
                </p14:cNvPr>
                <p14:cNvContentPartPr/>
                <p14:nvPr/>
              </p14:nvContentPartPr>
              <p14:xfrm>
                <a:off x="2075839" y="1681558"/>
                <a:ext cx="220680" cy="214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FC4E9A-C397-4CFF-8584-2689E8045B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67199" y="1672918"/>
                  <a:ext cx="238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A467C11-446F-4C92-9219-C40E45DA5FAB}"/>
                    </a:ext>
                  </a:extLst>
                </p14:cNvPr>
                <p14:cNvContentPartPr/>
                <p14:nvPr/>
              </p14:nvContentPartPr>
              <p14:xfrm>
                <a:off x="2242519" y="1725838"/>
                <a:ext cx="249120" cy="15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A467C11-446F-4C92-9219-C40E45DA5F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33519" y="1716838"/>
                  <a:ext cx="266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71D25A-BD89-45BE-A209-1B6355A502BA}"/>
                    </a:ext>
                  </a:extLst>
                </p14:cNvPr>
                <p14:cNvContentPartPr/>
                <p14:nvPr/>
              </p14:nvContentPartPr>
              <p14:xfrm>
                <a:off x="2594959" y="1393918"/>
                <a:ext cx="249120" cy="47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71D25A-BD89-45BE-A209-1B6355A502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85959" y="1385278"/>
                  <a:ext cx="2667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B1B4C33-7609-48DA-A87A-A7F71FB7699B}"/>
                    </a:ext>
                  </a:extLst>
                </p14:cNvPr>
                <p14:cNvContentPartPr/>
                <p14:nvPr/>
              </p14:nvContentPartPr>
              <p14:xfrm>
                <a:off x="2878639" y="1635118"/>
                <a:ext cx="180720" cy="195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B1B4C33-7609-48DA-A87A-A7F71FB769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69999" y="1626478"/>
                  <a:ext cx="198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E67FE65-C657-46D1-A917-658B470591AA}"/>
                    </a:ext>
                  </a:extLst>
                </p14:cNvPr>
                <p14:cNvContentPartPr/>
                <p14:nvPr/>
              </p14:nvContentPartPr>
              <p14:xfrm>
                <a:off x="3115879" y="1631878"/>
                <a:ext cx="425160" cy="22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E67FE65-C657-46D1-A917-658B470591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06879" y="1622878"/>
                  <a:ext cx="442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9AD414-5F4B-493A-A2CF-69ED34AEE8B2}"/>
                    </a:ext>
                  </a:extLst>
                </p14:cNvPr>
                <p14:cNvContentPartPr/>
                <p14:nvPr/>
              </p14:nvContentPartPr>
              <p14:xfrm>
                <a:off x="3643279" y="1688758"/>
                <a:ext cx="199080" cy="172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9AD414-5F4B-493A-A2CF-69ED34AEE8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34639" y="1679758"/>
                  <a:ext cx="216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7E1A8A-C927-439F-B20F-FF16024BC2D8}"/>
                    </a:ext>
                  </a:extLst>
                </p14:cNvPr>
                <p14:cNvContentPartPr/>
                <p14:nvPr/>
              </p14:nvContentPartPr>
              <p14:xfrm>
                <a:off x="3963319" y="1362598"/>
                <a:ext cx="406800" cy="514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7E1A8A-C927-439F-B20F-FF16024BC2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54319" y="1353598"/>
                  <a:ext cx="42444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55B77F6-DE06-4506-9EA1-DBB40D92EC41}"/>
                    </a:ext>
                  </a:extLst>
                </p14:cNvPr>
                <p14:cNvContentPartPr/>
                <p14:nvPr/>
              </p14:nvContentPartPr>
              <p14:xfrm>
                <a:off x="4045759" y="1678318"/>
                <a:ext cx="18216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55B77F6-DE06-4506-9EA1-DBB40D92EC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37119" y="1669678"/>
                  <a:ext cx="199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83AA38-BAE1-465F-930E-F5F528EAF36A}"/>
                    </a:ext>
                  </a:extLst>
                </p14:cNvPr>
                <p14:cNvContentPartPr/>
                <p14:nvPr/>
              </p14:nvContentPartPr>
              <p14:xfrm>
                <a:off x="4520599" y="1608118"/>
                <a:ext cx="217440" cy="165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83AA38-BAE1-465F-930E-F5F528EAF3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11599" y="1599478"/>
                  <a:ext cx="235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FEFDBC-37BA-4E7B-A18D-E87167E895A8}"/>
                    </a:ext>
                  </a:extLst>
                </p14:cNvPr>
                <p14:cNvContentPartPr/>
                <p14:nvPr/>
              </p14:nvContentPartPr>
              <p14:xfrm>
                <a:off x="4704559" y="1605598"/>
                <a:ext cx="176040" cy="138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FEFDBC-37BA-4E7B-A18D-E87167E895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95919" y="1596958"/>
                  <a:ext cx="19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35EF893-6A7F-470B-B599-249863644FCB}"/>
                    </a:ext>
                  </a:extLst>
                </p14:cNvPr>
                <p14:cNvContentPartPr/>
                <p14:nvPr/>
              </p14:nvContentPartPr>
              <p14:xfrm>
                <a:off x="4917679" y="1586158"/>
                <a:ext cx="215640" cy="178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35EF893-6A7F-470B-B599-249863644F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08679" y="1577158"/>
                  <a:ext cx="233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F80BF7-16EC-45DF-AD1A-C6539EDE34B0}"/>
                    </a:ext>
                  </a:extLst>
                </p14:cNvPr>
                <p14:cNvContentPartPr/>
                <p14:nvPr/>
              </p14:nvContentPartPr>
              <p14:xfrm>
                <a:off x="5057359" y="1366558"/>
                <a:ext cx="293040" cy="334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F80BF7-16EC-45DF-AD1A-C6539EDE34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48359" y="1357918"/>
                  <a:ext cx="310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0C15E5A-85A3-4F22-AEE4-BA6022E96EE4}"/>
                    </a:ext>
                  </a:extLst>
                </p14:cNvPr>
                <p14:cNvContentPartPr/>
                <p14:nvPr/>
              </p14:nvContentPartPr>
              <p14:xfrm>
                <a:off x="5154559" y="1593718"/>
                <a:ext cx="214920" cy="13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0C15E5A-85A3-4F22-AEE4-BA6022E96E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45919" y="1584718"/>
                  <a:ext cx="23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8EF8785-81F1-4E6B-91A4-8C20F91C465C}"/>
                    </a:ext>
                  </a:extLst>
                </p14:cNvPr>
                <p14:cNvContentPartPr/>
                <p14:nvPr/>
              </p14:nvContentPartPr>
              <p14:xfrm>
                <a:off x="5406199" y="1533598"/>
                <a:ext cx="197280" cy="219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8EF8785-81F1-4E6B-91A4-8C20F91C46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97199" y="1524958"/>
                  <a:ext cx="214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0F79A0-DAF4-474D-9032-2F6A1E3ED965}"/>
                    </a:ext>
                  </a:extLst>
                </p14:cNvPr>
                <p14:cNvContentPartPr/>
                <p14:nvPr/>
              </p14:nvContentPartPr>
              <p14:xfrm>
                <a:off x="5787439" y="1628638"/>
                <a:ext cx="158400" cy="18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0F79A0-DAF4-474D-9032-2F6A1E3ED9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78799" y="1619998"/>
                  <a:ext cx="176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62E371-DDB6-4D7D-A769-E4B4D98F03AB}"/>
                    </a:ext>
                  </a:extLst>
                </p14:cNvPr>
                <p14:cNvContentPartPr/>
                <p14:nvPr/>
              </p14:nvContentPartPr>
              <p14:xfrm>
                <a:off x="5777359" y="1696318"/>
                <a:ext cx="183960" cy="30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62E371-DDB6-4D7D-A769-E4B4D98F03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68359" y="1687318"/>
                  <a:ext cx="2016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FEF294-7CCB-48D7-AFF0-9648ED5E6F91}"/>
              </a:ext>
            </a:extLst>
          </p:cNvPr>
          <p:cNvGrpSpPr/>
          <p:nvPr/>
        </p:nvGrpSpPr>
        <p:grpSpPr>
          <a:xfrm>
            <a:off x="6244279" y="1233718"/>
            <a:ext cx="745200" cy="502560"/>
            <a:chOff x="6244279" y="1233718"/>
            <a:chExt cx="74520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01C5DD-7100-4793-ADA1-1E179454B140}"/>
                    </a:ext>
                  </a:extLst>
                </p14:cNvPr>
                <p14:cNvContentPartPr/>
                <p14:nvPr/>
              </p14:nvContentPartPr>
              <p14:xfrm>
                <a:off x="6322039" y="1589038"/>
                <a:ext cx="16200" cy="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01C5DD-7100-4793-ADA1-1E179454B14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13039" y="1580398"/>
                  <a:ext cx="33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D2691A-443F-4CC5-9E81-7AD865B5C987}"/>
                    </a:ext>
                  </a:extLst>
                </p14:cNvPr>
                <p14:cNvContentPartPr/>
                <p14:nvPr/>
              </p14:nvContentPartPr>
              <p14:xfrm>
                <a:off x="6244279" y="1533598"/>
                <a:ext cx="128520" cy="18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D2691A-443F-4CC5-9E81-7AD865B5C98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35279" y="1524958"/>
                  <a:ext cx="146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43DD79-8ADE-47C0-A360-62B7BFF912A8}"/>
                    </a:ext>
                  </a:extLst>
                </p14:cNvPr>
                <p14:cNvContentPartPr/>
                <p14:nvPr/>
              </p14:nvContentPartPr>
              <p14:xfrm>
                <a:off x="6381439" y="1527838"/>
                <a:ext cx="227520" cy="208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43DD79-8ADE-47C0-A360-62B7BFF912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72799" y="1519198"/>
                  <a:ext cx="245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347F98-4AA7-4E16-9BBF-EC866E62AFA2}"/>
                    </a:ext>
                  </a:extLst>
                </p14:cNvPr>
                <p14:cNvContentPartPr/>
                <p14:nvPr/>
              </p14:nvContentPartPr>
              <p14:xfrm>
                <a:off x="6741079" y="1233718"/>
                <a:ext cx="248400" cy="214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347F98-4AA7-4E16-9BBF-EC866E62AF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32439" y="1225078"/>
                  <a:ext cx="2660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516FB2-A5BC-46C0-877B-51595D7DEA83}"/>
              </a:ext>
            </a:extLst>
          </p:cNvPr>
          <p:cNvGrpSpPr/>
          <p:nvPr/>
        </p:nvGrpSpPr>
        <p:grpSpPr>
          <a:xfrm>
            <a:off x="358279" y="2159998"/>
            <a:ext cx="1577520" cy="494640"/>
            <a:chOff x="358279" y="2159998"/>
            <a:chExt cx="157752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94BB57-B018-499E-AA5C-7DEB25A0852C}"/>
                    </a:ext>
                  </a:extLst>
                </p14:cNvPr>
                <p14:cNvContentPartPr/>
                <p14:nvPr/>
              </p14:nvContentPartPr>
              <p14:xfrm>
                <a:off x="358279" y="2330998"/>
                <a:ext cx="499320" cy="323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94BB57-B018-499E-AA5C-7DEB25A085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9639" y="2321998"/>
                  <a:ext cx="516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8719B3-3736-4827-AEFE-0B1B5DD008D4}"/>
                    </a:ext>
                  </a:extLst>
                </p14:cNvPr>
                <p14:cNvContentPartPr/>
                <p14:nvPr/>
              </p14:nvContentPartPr>
              <p14:xfrm>
                <a:off x="732679" y="2478238"/>
                <a:ext cx="194760" cy="147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8719B3-3736-4827-AEFE-0B1B5DD008D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4039" y="2469238"/>
                  <a:ext cx="212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303DC6E-929F-40C7-A139-6B67A11AB4EB}"/>
                    </a:ext>
                  </a:extLst>
                </p14:cNvPr>
                <p14:cNvContentPartPr/>
                <p14:nvPr/>
              </p14:nvContentPartPr>
              <p14:xfrm>
                <a:off x="918799" y="2513518"/>
                <a:ext cx="261720" cy="116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303DC6E-929F-40C7-A139-6B67A11AB4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0159" y="2504518"/>
                  <a:ext cx="279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96105FF-84E8-4AF8-973A-33DD6E6DB26A}"/>
                    </a:ext>
                  </a:extLst>
                </p14:cNvPr>
                <p14:cNvContentPartPr/>
                <p14:nvPr/>
              </p14:nvContentPartPr>
              <p14:xfrm>
                <a:off x="1297879" y="2159998"/>
                <a:ext cx="248040" cy="43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96105FF-84E8-4AF8-973A-33DD6E6DB2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88879" y="2150998"/>
                  <a:ext cx="2656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877B81-2CD1-4EAB-846E-28225FAF83E5}"/>
                    </a:ext>
                  </a:extLst>
                </p14:cNvPr>
                <p14:cNvContentPartPr/>
                <p14:nvPr/>
              </p14:nvContentPartPr>
              <p14:xfrm>
                <a:off x="1552759" y="2423518"/>
                <a:ext cx="126720" cy="153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877B81-2CD1-4EAB-846E-28225FAF83E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43759" y="2414518"/>
                  <a:ext cx="144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A95AFA-D852-43CA-913F-3934531A071D}"/>
                    </a:ext>
                  </a:extLst>
                </p14:cNvPr>
                <p14:cNvContentPartPr/>
                <p14:nvPr/>
              </p14:nvContentPartPr>
              <p14:xfrm>
                <a:off x="1706479" y="2411638"/>
                <a:ext cx="229320" cy="222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A95AFA-D852-43CA-913F-3934531A07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97479" y="2402998"/>
                  <a:ext cx="2469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B05C14F-E7A2-4800-B39F-6167AFF3AD66}"/>
              </a:ext>
            </a:extLst>
          </p:cNvPr>
          <p:cNvGrpSpPr/>
          <p:nvPr/>
        </p:nvGrpSpPr>
        <p:grpSpPr>
          <a:xfrm>
            <a:off x="2232079" y="2036878"/>
            <a:ext cx="1095840" cy="487800"/>
            <a:chOff x="2232079" y="2036878"/>
            <a:chExt cx="109584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63721B3-1C2D-4695-B8AF-B71829416886}"/>
                    </a:ext>
                  </a:extLst>
                </p14:cNvPr>
                <p14:cNvContentPartPr/>
                <p14:nvPr/>
              </p14:nvContentPartPr>
              <p14:xfrm>
                <a:off x="2232079" y="2378158"/>
                <a:ext cx="264960" cy="139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63721B3-1C2D-4695-B8AF-B718294168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23079" y="2369158"/>
                  <a:ext cx="282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4A0A7D-6833-4089-8C12-E823441733A1}"/>
                    </a:ext>
                  </a:extLst>
                </p14:cNvPr>
                <p14:cNvContentPartPr/>
                <p14:nvPr/>
              </p14:nvContentPartPr>
              <p14:xfrm>
                <a:off x="2521879" y="2401918"/>
                <a:ext cx="126000" cy="103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4A0A7D-6833-4089-8C12-E823441733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13239" y="2393278"/>
                  <a:ext cx="143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B85C69A-5D96-4425-8F77-59027B305FB4}"/>
                    </a:ext>
                  </a:extLst>
                </p14:cNvPr>
                <p14:cNvContentPartPr/>
                <p14:nvPr/>
              </p14:nvContentPartPr>
              <p14:xfrm>
                <a:off x="2752279" y="2149918"/>
                <a:ext cx="237600" cy="37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B85C69A-5D96-4425-8F77-59027B305FB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43639" y="2140918"/>
                  <a:ext cx="255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8F34F0E-35F4-4F26-BC14-E6973D727561}"/>
                    </a:ext>
                  </a:extLst>
                </p14:cNvPr>
                <p14:cNvContentPartPr/>
                <p14:nvPr/>
              </p14:nvContentPartPr>
              <p14:xfrm>
                <a:off x="2729959" y="2302198"/>
                <a:ext cx="349920" cy="71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8F34F0E-35F4-4F26-BC14-E6973D72756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20959" y="2293198"/>
                  <a:ext cx="367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6121EAF-D604-44A3-A8B9-03903B2082B9}"/>
                    </a:ext>
                  </a:extLst>
                </p14:cNvPr>
                <p14:cNvContentPartPr/>
                <p14:nvPr/>
              </p14:nvContentPartPr>
              <p14:xfrm>
                <a:off x="3072319" y="2036878"/>
                <a:ext cx="255600" cy="448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6121EAF-D604-44A3-A8B9-03903B2082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63679" y="2027878"/>
                  <a:ext cx="273240" cy="46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96E42F6-8EE3-4FA2-BC5A-6DB1823F1209}"/>
              </a:ext>
            </a:extLst>
          </p:cNvPr>
          <p:cNvGrpSpPr/>
          <p:nvPr/>
        </p:nvGrpSpPr>
        <p:grpSpPr>
          <a:xfrm>
            <a:off x="3729679" y="2296798"/>
            <a:ext cx="441360" cy="201600"/>
            <a:chOff x="3729679" y="2296798"/>
            <a:chExt cx="44136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4116C27-A269-489D-B0A0-F0621D2FA4AB}"/>
                    </a:ext>
                  </a:extLst>
                </p14:cNvPr>
                <p14:cNvContentPartPr/>
                <p14:nvPr/>
              </p14:nvContentPartPr>
              <p14:xfrm>
                <a:off x="3729679" y="2296798"/>
                <a:ext cx="281160" cy="201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4116C27-A269-489D-B0A0-F0621D2FA4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20679" y="2287798"/>
                  <a:ext cx="298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2ADAB46-D9D6-4862-A422-217418903325}"/>
                    </a:ext>
                  </a:extLst>
                </p14:cNvPr>
                <p14:cNvContentPartPr/>
                <p14:nvPr/>
              </p14:nvContentPartPr>
              <p14:xfrm>
                <a:off x="4023439" y="2327758"/>
                <a:ext cx="147600" cy="144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2ADAB46-D9D6-4862-A422-2174189033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14439" y="2318758"/>
                  <a:ext cx="16524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4839682-3FD5-41F6-95BF-7158E231D47E}"/>
              </a:ext>
            </a:extLst>
          </p:cNvPr>
          <p:cNvGrpSpPr/>
          <p:nvPr/>
        </p:nvGrpSpPr>
        <p:grpSpPr>
          <a:xfrm>
            <a:off x="4521679" y="1916278"/>
            <a:ext cx="1273680" cy="595440"/>
            <a:chOff x="4521679" y="1916278"/>
            <a:chExt cx="127368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250E2E-2D6A-4910-B2E6-5D3D20EE80A1}"/>
                    </a:ext>
                  </a:extLst>
                </p14:cNvPr>
                <p14:cNvContentPartPr/>
                <p14:nvPr/>
              </p14:nvContentPartPr>
              <p14:xfrm>
                <a:off x="4580719" y="1916278"/>
                <a:ext cx="432360" cy="595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250E2E-2D6A-4910-B2E6-5D3D20EE80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72079" y="1907638"/>
                  <a:ext cx="450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D7DD64-CBAE-467F-B35A-04D00E778F63}"/>
                    </a:ext>
                  </a:extLst>
                </p14:cNvPr>
                <p14:cNvContentPartPr/>
                <p14:nvPr/>
              </p14:nvContentPartPr>
              <p14:xfrm>
                <a:off x="4521679" y="2310838"/>
                <a:ext cx="388080" cy="113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D7DD64-CBAE-467F-B35A-04D00E778F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12679" y="2301838"/>
                  <a:ext cx="405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B7551B-A7DF-4C0C-9F24-52EE2237C14C}"/>
                    </a:ext>
                  </a:extLst>
                </p14:cNvPr>
                <p14:cNvContentPartPr/>
                <p14:nvPr/>
              </p14:nvContentPartPr>
              <p14:xfrm>
                <a:off x="4855039" y="2221198"/>
                <a:ext cx="230040" cy="236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B7551B-A7DF-4C0C-9F24-52EE2237C1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46399" y="2212198"/>
                  <a:ext cx="247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B6E57BA-1292-4F07-8F8E-1163BC053141}"/>
                    </a:ext>
                  </a:extLst>
                </p14:cNvPr>
                <p14:cNvContentPartPr/>
                <p14:nvPr/>
              </p14:nvContentPartPr>
              <p14:xfrm>
                <a:off x="5092279" y="2283478"/>
                <a:ext cx="227880" cy="171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B6E57BA-1292-4F07-8F8E-1163BC0531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83639" y="2274838"/>
                  <a:ext cx="245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40DC42-B5DF-42CD-AEF0-CAF5BE0002AE}"/>
                    </a:ext>
                  </a:extLst>
                </p14:cNvPr>
                <p14:cNvContentPartPr/>
                <p14:nvPr/>
              </p14:nvContentPartPr>
              <p14:xfrm>
                <a:off x="5255719" y="2249638"/>
                <a:ext cx="236520" cy="16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40DC42-B5DF-42CD-AEF0-CAF5BE0002A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46719" y="2240998"/>
                  <a:ext cx="254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586EB27-0CDA-4311-A314-E99F40763F5A}"/>
                    </a:ext>
                  </a:extLst>
                </p14:cNvPr>
                <p14:cNvContentPartPr/>
                <p14:nvPr/>
              </p14:nvContentPartPr>
              <p14:xfrm>
                <a:off x="5627599" y="2185558"/>
                <a:ext cx="167760" cy="242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586EB27-0CDA-4311-A314-E99F40763F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18599" y="2176558"/>
                  <a:ext cx="18540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BA9BEA2-B601-4376-A64F-1D477B1ACCE1}"/>
              </a:ext>
            </a:extLst>
          </p:cNvPr>
          <p:cNvGrpSpPr/>
          <p:nvPr/>
        </p:nvGrpSpPr>
        <p:grpSpPr>
          <a:xfrm>
            <a:off x="6073279" y="2251078"/>
            <a:ext cx="145080" cy="106920"/>
            <a:chOff x="6073279" y="2251078"/>
            <a:chExt cx="14508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8CFA53-23E1-4424-B1CA-53F6C811FFB3}"/>
                    </a:ext>
                  </a:extLst>
                </p14:cNvPr>
                <p14:cNvContentPartPr/>
                <p14:nvPr/>
              </p14:nvContentPartPr>
              <p14:xfrm>
                <a:off x="6096679" y="2251078"/>
                <a:ext cx="121680" cy="2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8CFA53-23E1-4424-B1CA-53F6C811FF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88039" y="2242078"/>
                  <a:ext cx="139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9FD96E4-F9FD-402B-8386-FEC98394386E}"/>
                    </a:ext>
                  </a:extLst>
                </p14:cNvPr>
                <p14:cNvContentPartPr/>
                <p14:nvPr/>
              </p14:nvContentPartPr>
              <p14:xfrm>
                <a:off x="6073279" y="2346118"/>
                <a:ext cx="145080" cy="11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9FD96E4-F9FD-402B-8386-FEC9839438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64279" y="2337478"/>
                  <a:ext cx="1627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77ACF9-2E44-4DB8-84F6-03765F5665E0}"/>
              </a:ext>
            </a:extLst>
          </p:cNvPr>
          <p:cNvGrpSpPr/>
          <p:nvPr/>
        </p:nvGrpSpPr>
        <p:grpSpPr>
          <a:xfrm>
            <a:off x="6568999" y="1907998"/>
            <a:ext cx="554400" cy="537840"/>
            <a:chOff x="6568999" y="1907998"/>
            <a:chExt cx="55440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630214-C602-404E-A32B-22B3DF636C9F}"/>
                    </a:ext>
                  </a:extLst>
                </p14:cNvPr>
                <p14:cNvContentPartPr/>
                <p14:nvPr/>
              </p14:nvContentPartPr>
              <p14:xfrm>
                <a:off x="6568999" y="2140558"/>
                <a:ext cx="208440" cy="30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630214-C602-404E-A32B-22B3DF636C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60359" y="2131918"/>
                  <a:ext cx="226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154736-8F31-40F2-AD85-1C28D7849251}"/>
                    </a:ext>
                  </a:extLst>
                </p14:cNvPr>
                <p14:cNvContentPartPr/>
                <p14:nvPr/>
              </p14:nvContentPartPr>
              <p14:xfrm>
                <a:off x="6929719" y="1907998"/>
                <a:ext cx="193680" cy="220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154736-8F31-40F2-AD85-1C28D78492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21079" y="1898998"/>
                  <a:ext cx="2113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85EAE4A-E648-4320-92F2-930923BF8A1C}"/>
              </a:ext>
            </a:extLst>
          </p:cNvPr>
          <p:cNvGrpSpPr/>
          <p:nvPr/>
        </p:nvGrpSpPr>
        <p:grpSpPr>
          <a:xfrm>
            <a:off x="326959" y="2769478"/>
            <a:ext cx="6100920" cy="654120"/>
            <a:chOff x="326959" y="2769478"/>
            <a:chExt cx="610092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B8635C5-D2DD-442E-9DC9-A5016CDA8B92}"/>
                    </a:ext>
                  </a:extLst>
                </p14:cNvPr>
                <p14:cNvContentPartPr/>
                <p14:nvPr/>
              </p14:nvContentPartPr>
              <p14:xfrm>
                <a:off x="326959" y="3126598"/>
                <a:ext cx="453240" cy="297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8635C5-D2DD-442E-9DC9-A5016CDA8B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7959" y="3117958"/>
                  <a:ext cx="470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9D4365-BB69-4EA6-A7F5-99AD260C9FD4}"/>
                    </a:ext>
                  </a:extLst>
                </p14:cNvPr>
                <p14:cNvContentPartPr/>
                <p14:nvPr/>
              </p14:nvContentPartPr>
              <p14:xfrm>
                <a:off x="744199" y="3243598"/>
                <a:ext cx="189000" cy="145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9D4365-BB69-4EA6-A7F5-99AD260C9FD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5199" y="3234598"/>
                  <a:ext cx="206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CC2CE5-F61B-4538-A9A8-3CA943082CA2}"/>
                    </a:ext>
                  </a:extLst>
                </p14:cNvPr>
                <p14:cNvContentPartPr/>
                <p14:nvPr/>
              </p14:nvContentPartPr>
              <p14:xfrm>
                <a:off x="931399" y="3232078"/>
                <a:ext cx="252720" cy="15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CC2CE5-F61B-4538-A9A8-3CA943082CA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2759" y="3223438"/>
                  <a:ext cx="270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1FA53F2-F137-4EAC-A4B3-6AB925437360}"/>
                    </a:ext>
                  </a:extLst>
                </p14:cNvPr>
                <p14:cNvContentPartPr/>
                <p14:nvPr/>
              </p14:nvContentPartPr>
              <p14:xfrm>
                <a:off x="1336039" y="2899798"/>
                <a:ext cx="326520" cy="436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1FA53F2-F137-4EAC-A4B3-6AB9254373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27399" y="2890798"/>
                  <a:ext cx="344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ED671A-2B44-4063-873A-2DCABDCFCC09}"/>
                    </a:ext>
                  </a:extLst>
                </p14:cNvPr>
                <p14:cNvContentPartPr/>
                <p14:nvPr/>
              </p14:nvContentPartPr>
              <p14:xfrm>
                <a:off x="1593079" y="3170878"/>
                <a:ext cx="163080" cy="194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ED671A-2B44-4063-873A-2DCABDCFCC0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84439" y="3162238"/>
                  <a:ext cx="180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7DDA73-FBFA-488A-850B-679E0A63751E}"/>
                    </a:ext>
                  </a:extLst>
                </p14:cNvPr>
                <p14:cNvContentPartPr/>
                <p14:nvPr/>
              </p14:nvContentPartPr>
              <p14:xfrm>
                <a:off x="1810159" y="3148198"/>
                <a:ext cx="262080" cy="19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7DDA73-FBFA-488A-850B-679E0A6375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01519" y="3139198"/>
                  <a:ext cx="27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283CCA-B27D-4678-99A3-C108C34A996A}"/>
                    </a:ext>
                  </a:extLst>
                </p14:cNvPr>
                <p14:cNvContentPartPr/>
                <p14:nvPr/>
              </p14:nvContentPartPr>
              <p14:xfrm>
                <a:off x="2289319" y="3156118"/>
                <a:ext cx="269280" cy="146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283CCA-B27D-4678-99A3-C108C34A996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80679" y="3147118"/>
                  <a:ext cx="286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3F215E4-A650-4C79-8468-949BC6B58B07}"/>
                    </a:ext>
                  </a:extLst>
                </p14:cNvPr>
                <p14:cNvContentPartPr/>
                <p14:nvPr/>
              </p14:nvContentPartPr>
              <p14:xfrm>
                <a:off x="2618719" y="3163678"/>
                <a:ext cx="104040" cy="133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3F215E4-A650-4C79-8468-949BC6B58B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09719" y="3155038"/>
                  <a:ext cx="121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B5696F-3EE6-4499-A763-9854BCF0CB3B}"/>
                    </a:ext>
                  </a:extLst>
                </p14:cNvPr>
                <p14:cNvContentPartPr/>
                <p14:nvPr/>
              </p14:nvContentPartPr>
              <p14:xfrm>
                <a:off x="2835079" y="2914918"/>
                <a:ext cx="190440" cy="395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B5696F-3EE6-4499-A763-9854BCF0CB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26439" y="2906278"/>
                  <a:ext cx="2080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F09102-546C-4653-BA24-E8A24690BAFC}"/>
                    </a:ext>
                  </a:extLst>
                </p14:cNvPr>
                <p14:cNvContentPartPr/>
                <p14:nvPr/>
              </p14:nvContentPartPr>
              <p14:xfrm>
                <a:off x="2821759" y="3112558"/>
                <a:ext cx="239400" cy="41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F09102-546C-4653-BA24-E8A24690BAF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13119" y="3103918"/>
                  <a:ext cx="257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8258FA7-674D-471F-A2FF-CA4B3DD09D12}"/>
                    </a:ext>
                  </a:extLst>
                </p14:cNvPr>
                <p14:cNvContentPartPr/>
                <p14:nvPr/>
              </p14:nvContentPartPr>
              <p14:xfrm>
                <a:off x="3114439" y="2847238"/>
                <a:ext cx="200520" cy="394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8258FA7-674D-471F-A2FF-CA4B3DD09D1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05439" y="2838598"/>
                  <a:ext cx="218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E9E4C1-6E48-4404-B9B8-369D6EC57F59}"/>
                    </a:ext>
                  </a:extLst>
                </p14:cNvPr>
                <p14:cNvContentPartPr/>
                <p14:nvPr/>
              </p14:nvContentPartPr>
              <p14:xfrm>
                <a:off x="3509359" y="3084118"/>
                <a:ext cx="155880" cy="155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E9E4C1-6E48-4404-B9B8-369D6EC57F5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00719" y="3075118"/>
                  <a:ext cx="173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AE2ACC-CB42-4BB1-971F-CF7106CCDDA9}"/>
                    </a:ext>
                  </a:extLst>
                </p14:cNvPr>
                <p14:cNvContentPartPr/>
                <p14:nvPr/>
              </p14:nvContentPartPr>
              <p14:xfrm>
                <a:off x="3852439" y="2849398"/>
                <a:ext cx="225360" cy="38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AE2ACC-CB42-4BB1-971F-CF7106CCDDA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43799" y="2840398"/>
                  <a:ext cx="243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D0BEEC5-35CE-405B-AFAD-BED6D92E9161}"/>
                    </a:ext>
                  </a:extLst>
                </p14:cNvPr>
                <p14:cNvContentPartPr/>
                <p14:nvPr/>
              </p14:nvContentPartPr>
              <p14:xfrm>
                <a:off x="3797719" y="3029038"/>
                <a:ext cx="317880" cy="61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D0BEEC5-35CE-405B-AFAD-BED6D92E916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88719" y="3020398"/>
                  <a:ext cx="335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A830B8-71DE-4417-AF15-A6FCEDDC5AF0}"/>
                    </a:ext>
                  </a:extLst>
                </p14:cNvPr>
                <p14:cNvContentPartPr/>
                <p14:nvPr/>
              </p14:nvContentPartPr>
              <p14:xfrm>
                <a:off x="4315399" y="2827078"/>
                <a:ext cx="281160" cy="365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A830B8-71DE-4417-AF15-A6FCEDDC5A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06759" y="2818078"/>
                  <a:ext cx="298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581B886-C208-4AE4-952C-E4F7DED6BCA9}"/>
                    </a:ext>
                  </a:extLst>
                </p14:cNvPr>
                <p14:cNvContentPartPr/>
                <p14:nvPr/>
              </p14:nvContentPartPr>
              <p14:xfrm>
                <a:off x="4456879" y="3010678"/>
                <a:ext cx="207360" cy="167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581B886-C208-4AE4-952C-E4F7DED6BC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48239" y="3002038"/>
                  <a:ext cx="225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5B9CAB-EF23-46F4-8959-79FB24DD039F}"/>
                    </a:ext>
                  </a:extLst>
                </p14:cNvPr>
                <p14:cNvContentPartPr/>
                <p14:nvPr/>
              </p14:nvContentPartPr>
              <p14:xfrm>
                <a:off x="4654519" y="3012478"/>
                <a:ext cx="214920" cy="135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5B9CAB-EF23-46F4-8959-79FB24DD03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45879" y="3003478"/>
                  <a:ext cx="23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9242FBE-B5F8-482C-B416-B9145F3233BD}"/>
                    </a:ext>
                  </a:extLst>
                </p14:cNvPr>
                <p14:cNvContentPartPr/>
                <p14:nvPr/>
              </p14:nvContentPartPr>
              <p14:xfrm>
                <a:off x="4844599" y="2949478"/>
                <a:ext cx="234720" cy="231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9242FBE-B5F8-482C-B416-B9145F3233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35959" y="2940478"/>
                  <a:ext cx="252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6EAC3B6-29C3-4B97-A3E5-D34B9768C67F}"/>
                    </a:ext>
                  </a:extLst>
                </p14:cNvPr>
                <p14:cNvContentPartPr/>
                <p14:nvPr/>
              </p14:nvContentPartPr>
              <p14:xfrm>
                <a:off x="5162479" y="2769478"/>
                <a:ext cx="264240" cy="398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6EAC3B6-29C3-4B97-A3E5-D34B9768C67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53839" y="2760838"/>
                  <a:ext cx="281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68B850-FDA7-456C-9D0D-9FAFBF5E20E2}"/>
                    </a:ext>
                  </a:extLst>
                </p14:cNvPr>
                <p14:cNvContentPartPr/>
                <p14:nvPr/>
              </p14:nvContentPartPr>
              <p14:xfrm>
                <a:off x="5103079" y="2914558"/>
                <a:ext cx="459720" cy="113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68B850-FDA7-456C-9D0D-9FAFBF5E20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94439" y="2905558"/>
                  <a:ext cx="47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B69D942-9325-4C61-AC8D-570B90871A39}"/>
                    </a:ext>
                  </a:extLst>
                </p14:cNvPr>
                <p14:cNvContentPartPr/>
                <p14:nvPr/>
              </p14:nvContentPartPr>
              <p14:xfrm>
                <a:off x="5652079" y="2994118"/>
                <a:ext cx="208800" cy="170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B69D942-9325-4C61-AC8D-570B90871A3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43439" y="2985478"/>
                  <a:ext cx="226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C15F83C-9FA9-4209-89B6-3D4D64263936}"/>
                    </a:ext>
                  </a:extLst>
                </p14:cNvPr>
                <p14:cNvContentPartPr/>
                <p14:nvPr/>
              </p14:nvContentPartPr>
              <p14:xfrm>
                <a:off x="5927479" y="2950558"/>
                <a:ext cx="250200" cy="226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C15F83C-9FA9-4209-89B6-3D4D642639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8479" y="2941558"/>
                  <a:ext cx="267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975ACEA-F757-4476-85EB-5EB842E81032}"/>
                    </a:ext>
                  </a:extLst>
                </p14:cNvPr>
                <p14:cNvContentPartPr/>
                <p14:nvPr/>
              </p14:nvContentPartPr>
              <p14:xfrm>
                <a:off x="6225199" y="2935078"/>
                <a:ext cx="202680" cy="236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975ACEA-F757-4476-85EB-5EB842E810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16559" y="2926078"/>
                  <a:ext cx="22032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47C615F-21DA-48B2-9799-CA8ACCC8CABF}"/>
                  </a:ext>
                </a:extLst>
              </p14:cNvPr>
              <p14:cNvContentPartPr/>
              <p14:nvPr/>
            </p14:nvContentPartPr>
            <p14:xfrm>
              <a:off x="6760879" y="2810878"/>
              <a:ext cx="425880" cy="336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47C615F-21DA-48B2-9799-CA8ACCC8CAB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751879" y="2801878"/>
                <a:ext cx="44352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4D1ED-AC03-4511-857D-98C31E3CFC99}"/>
              </a:ext>
            </a:extLst>
          </p:cNvPr>
          <p:cNvGrpSpPr/>
          <p:nvPr/>
        </p:nvGrpSpPr>
        <p:grpSpPr>
          <a:xfrm>
            <a:off x="7326439" y="2543038"/>
            <a:ext cx="2246040" cy="612000"/>
            <a:chOff x="7326439" y="2543038"/>
            <a:chExt cx="224604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C06E6E-B44C-4347-BC2B-486081C11396}"/>
                    </a:ext>
                  </a:extLst>
                </p14:cNvPr>
                <p14:cNvContentPartPr/>
                <p14:nvPr/>
              </p14:nvContentPartPr>
              <p14:xfrm>
                <a:off x="7326439" y="2935438"/>
                <a:ext cx="209160" cy="2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C06E6E-B44C-4347-BC2B-486081C113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17439" y="2926438"/>
                  <a:ext cx="226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E96417D-5E1F-4E54-A8EB-A733A8F1415A}"/>
                    </a:ext>
                  </a:extLst>
                </p14:cNvPr>
                <p14:cNvContentPartPr/>
                <p14:nvPr/>
              </p14:nvContentPartPr>
              <p14:xfrm>
                <a:off x="7363519" y="3026518"/>
                <a:ext cx="216000" cy="15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E96417D-5E1F-4E54-A8EB-A733A8F1415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54519" y="3017878"/>
                  <a:ext cx="233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298DD1-7C4C-4A94-9FDE-C6C58885E510}"/>
                    </a:ext>
                  </a:extLst>
                </p14:cNvPr>
                <p14:cNvContentPartPr/>
                <p14:nvPr/>
              </p14:nvContentPartPr>
              <p14:xfrm>
                <a:off x="7805599" y="2865958"/>
                <a:ext cx="207000" cy="276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298DD1-7C4C-4A94-9FDE-C6C58885E51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96599" y="2856958"/>
                  <a:ext cx="224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EF53BB-D55A-4D49-A712-2BF3D70F081B}"/>
                    </a:ext>
                  </a:extLst>
                </p14:cNvPr>
                <p14:cNvContentPartPr/>
                <p14:nvPr/>
              </p14:nvContentPartPr>
              <p14:xfrm>
                <a:off x="7964359" y="2898358"/>
                <a:ext cx="234720" cy="219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EF53BB-D55A-4D49-A712-2BF3D70F08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55719" y="2889718"/>
                  <a:ext cx="252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DEF311-2EBA-432B-93E5-2423713D29A7}"/>
                    </a:ext>
                  </a:extLst>
                </p14:cNvPr>
                <p14:cNvContentPartPr/>
                <p14:nvPr/>
              </p14:nvContentPartPr>
              <p14:xfrm>
                <a:off x="8299879" y="2600638"/>
                <a:ext cx="232560" cy="204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DEF311-2EBA-432B-93E5-2423713D29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90879" y="2591998"/>
                  <a:ext cx="250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0885D52-D98D-4FF3-B1FC-FF1877FB28F0}"/>
                    </a:ext>
                  </a:extLst>
                </p14:cNvPr>
                <p14:cNvContentPartPr/>
                <p14:nvPr/>
              </p14:nvContentPartPr>
              <p14:xfrm>
                <a:off x="8531359" y="2960278"/>
                <a:ext cx="181440" cy="3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0885D52-D98D-4FF3-B1FC-FF1877FB28F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22359" y="2951638"/>
                  <a:ext cx="199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91D2C6-6182-4A8E-99BA-CB2FA79AF4EA}"/>
                    </a:ext>
                  </a:extLst>
                </p14:cNvPr>
                <p14:cNvContentPartPr/>
                <p14:nvPr/>
              </p14:nvContentPartPr>
              <p14:xfrm>
                <a:off x="8876599" y="2753638"/>
                <a:ext cx="208080" cy="401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91D2C6-6182-4A8E-99BA-CB2FA79AF4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67959" y="2744638"/>
                  <a:ext cx="2257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24BEA81-D956-47D8-A83A-3C922FD5772E}"/>
                    </a:ext>
                  </a:extLst>
                </p14:cNvPr>
                <p14:cNvContentPartPr/>
                <p14:nvPr/>
              </p14:nvContentPartPr>
              <p14:xfrm>
                <a:off x="9243079" y="2543038"/>
                <a:ext cx="286200" cy="199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24BEA81-D956-47D8-A83A-3C922FD5772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34079" y="2534398"/>
                  <a:ext cx="303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019BB62-7DFB-40A5-B061-DFAFF67C1F3B}"/>
                    </a:ext>
                  </a:extLst>
                </p14:cNvPr>
                <p14:cNvContentPartPr/>
                <p14:nvPr/>
              </p14:nvContentPartPr>
              <p14:xfrm>
                <a:off x="9253879" y="2901598"/>
                <a:ext cx="318600" cy="39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019BB62-7DFB-40A5-B061-DFAFF67C1F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244879" y="2892958"/>
                  <a:ext cx="33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E6C0875-9CC0-47F7-9ED1-605C8F9A159E}"/>
                    </a:ext>
                  </a:extLst>
                </p14:cNvPr>
                <p14:cNvContentPartPr/>
                <p14:nvPr/>
              </p14:nvContentPartPr>
              <p14:xfrm>
                <a:off x="9240919" y="3014638"/>
                <a:ext cx="306360" cy="23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E6C0875-9CC0-47F7-9ED1-605C8F9A159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32279" y="3005998"/>
                  <a:ext cx="3240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B9FDFB4-A345-43DE-BEAB-69381CB2808B}"/>
              </a:ext>
            </a:extLst>
          </p:cNvPr>
          <p:cNvGrpSpPr/>
          <p:nvPr/>
        </p:nvGrpSpPr>
        <p:grpSpPr>
          <a:xfrm>
            <a:off x="9896839" y="2723038"/>
            <a:ext cx="1410480" cy="423000"/>
            <a:chOff x="9896839" y="2723038"/>
            <a:chExt cx="14104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1D9C7B-1739-459C-AE4E-73E819E4E4E2}"/>
                    </a:ext>
                  </a:extLst>
                </p14:cNvPr>
                <p14:cNvContentPartPr/>
                <p14:nvPr/>
              </p14:nvContentPartPr>
              <p14:xfrm>
                <a:off x="9896839" y="2768398"/>
                <a:ext cx="178920" cy="19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1D9C7B-1739-459C-AE4E-73E819E4E4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87839" y="2759398"/>
                  <a:ext cx="196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9D259F-6FF7-43A0-A4A1-CB742EE23720}"/>
                    </a:ext>
                  </a:extLst>
                </p14:cNvPr>
                <p14:cNvContentPartPr/>
                <p14:nvPr/>
              </p14:nvContentPartPr>
              <p14:xfrm>
                <a:off x="10011679" y="2736718"/>
                <a:ext cx="216360" cy="362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9D259F-6FF7-43A0-A4A1-CB742EE237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02679" y="2727718"/>
                  <a:ext cx="234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B44189-F5EA-4155-97E5-F9E80353C010}"/>
                    </a:ext>
                  </a:extLst>
                </p14:cNvPr>
                <p14:cNvContentPartPr/>
                <p14:nvPr/>
              </p14:nvContentPartPr>
              <p14:xfrm>
                <a:off x="10186279" y="2870278"/>
                <a:ext cx="205200" cy="199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B44189-F5EA-4155-97E5-F9E80353C0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77639" y="2861638"/>
                  <a:ext cx="222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0D5EF3-9D7A-43D1-95D3-C583C2B59DF2}"/>
                    </a:ext>
                  </a:extLst>
                </p14:cNvPr>
                <p14:cNvContentPartPr/>
                <p14:nvPr/>
              </p14:nvContentPartPr>
              <p14:xfrm>
                <a:off x="10544479" y="2723038"/>
                <a:ext cx="229680" cy="379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0D5EF3-9D7A-43D1-95D3-C583C2B59D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35479" y="2714398"/>
                  <a:ext cx="2473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31F14F1-6995-43A2-9C76-D88645622B0D}"/>
                    </a:ext>
                  </a:extLst>
                </p14:cNvPr>
                <p14:cNvContentPartPr/>
                <p14:nvPr/>
              </p14:nvContentPartPr>
              <p14:xfrm>
                <a:off x="10793239" y="2798998"/>
                <a:ext cx="309240" cy="265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31F14F1-6995-43A2-9C76-D88645622B0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84599" y="2789998"/>
                  <a:ext cx="326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7036EEF-5673-4846-A82E-3872459022A1}"/>
                    </a:ext>
                  </a:extLst>
                </p14:cNvPr>
                <p14:cNvContentPartPr/>
                <p14:nvPr/>
              </p14:nvContentPartPr>
              <p14:xfrm>
                <a:off x="11160079" y="2779918"/>
                <a:ext cx="147240" cy="366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7036EEF-5673-4846-A82E-3872459022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51079" y="2770918"/>
                  <a:ext cx="164880" cy="38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680B0A-5320-456A-9AFA-DB45ED1308B4}"/>
                  </a:ext>
                </a:extLst>
              </p14:cNvPr>
              <p14:cNvContentPartPr/>
              <p14:nvPr/>
            </p14:nvContentPartPr>
            <p14:xfrm>
              <a:off x="10030039" y="3300892"/>
              <a:ext cx="1029600" cy="7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680B0A-5320-456A-9AFA-DB45ED1308B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021039" y="3291892"/>
                <a:ext cx="104724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57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17EE85-CDE9-41BE-AF73-E937BD7DD22C}"/>
                  </a:ext>
                </a:extLst>
              </p14:cNvPr>
              <p14:cNvContentPartPr/>
              <p14:nvPr/>
            </p14:nvContentPartPr>
            <p14:xfrm>
              <a:off x="10126879" y="298798"/>
              <a:ext cx="281520" cy="156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17EE85-CDE9-41BE-AF73-E937BD7DD2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8239" y="290158"/>
                <a:ext cx="2991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FED103-F858-4D3A-BDD9-73A1BBFA694E}"/>
                  </a:ext>
                </a:extLst>
              </p14:cNvPr>
              <p14:cNvContentPartPr/>
              <p14:nvPr/>
            </p14:nvContentPartPr>
            <p14:xfrm>
              <a:off x="10406959" y="332638"/>
              <a:ext cx="92520" cy="140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FED103-F858-4D3A-BDD9-73A1BBFA69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97959" y="323998"/>
                <a:ext cx="110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0694D6-0090-4B2F-96AB-AA6769E9497F}"/>
                  </a:ext>
                </a:extLst>
              </p14:cNvPr>
              <p14:cNvContentPartPr/>
              <p14:nvPr/>
            </p14:nvContentPartPr>
            <p14:xfrm>
              <a:off x="10628359" y="90358"/>
              <a:ext cx="302760" cy="400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0694D6-0090-4B2F-96AB-AA6769E949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9359" y="81358"/>
                <a:ext cx="3204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490797-5576-47DD-A4DA-7965986A2087}"/>
                  </a:ext>
                </a:extLst>
              </p14:cNvPr>
              <p14:cNvContentPartPr/>
              <p14:nvPr/>
            </p14:nvContentPartPr>
            <p14:xfrm>
              <a:off x="10535119" y="228598"/>
              <a:ext cx="455760" cy="111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490797-5576-47DD-A4DA-7965986A20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26479" y="219958"/>
                <a:ext cx="4734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5F4F8F1-58D0-471A-9401-B15F92211A83}"/>
                  </a:ext>
                </a:extLst>
              </p14:cNvPr>
              <p14:cNvContentPartPr/>
              <p14:nvPr/>
            </p14:nvContentPartPr>
            <p14:xfrm>
              <a:off x="10887199" y="25198"/>
              <a:ext cx="287640" cy="435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5F4F8F1-58D0-471A-9401-B15F92211A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78199" y="16558"/>
                <a:ext cx="3052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2DB10AA-3F16-47E9-ACF0-44962AE3E073}"/>
                  </a:ext>
                </a:extLst>
              </p14:cNvPr>
              <p14:cNvContentPartPr/>
              <p14:nvPr/>
            </p14:nvContentPartPr>
            <p14:xfrm>
              <a:off x="11116879" y="310318"/>
              <a:ext cx="117720" cy="129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2DB10AA-3F16-47E9-ACF0-44962AE3E0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07879" y="301678"/>
                <a:ext cx="135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11E7D4B-AB1F-4404-B3A0-D2037A8151F4}"/>
                  </a:ext>
                </a:extLst>
              </p14:cNvPr>
              <p14:cNvContentPartPr/>
              <p14:nvPr/>
            </p14:nvContentPartPr>
            <p14:xfrm>
              <a:off x="11273119" y="271438"/>
              <a:ext cx="253080" cy="169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11E7D4B-AB1F-4404-B3A0-D2037A8151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64119" y="262798"/>
                <a:ext cx="2707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DF5AA74-89CC-44D3-87C5-55C28FEC08BF}"/>
                  </a:ext>
                </a:extLst>
              </p14:cNvPr>
              <p14:cNvContentPartPr/>
              <p14:nvPr/>
            </p14:nvContentPartPr>
            <p14:xfrm>
              <a:off x="11516119" y="71278"/>
              <a:ext cx="349920" cy="444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DF5AA74-89CC-44D3-87C5-55C28FEC08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07119" y="62638"/>
                <a:ext cx="3675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2FB51EC-320E-4EEE-9160-CB8602648B96}"/>
                  </a:ext>
                </a:extLst>
              </p14:cNvPr>
              <p14:cNvContentPartPr/>
              <p14:nvPr/>
            </p14:nvContentPartPr>
            <p14:xfrm>
              <a:off x="11603959" y="256678"/>
              <a:ext cx="351000" cy="39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2FB51EC-320E-4EEE-9160-CB8602648B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95319" y="248038"/>
                <a:ext cx="36864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76B83C-FB5E-4F7F-819E-36FEBCB496E3}"/>
              </a:ext>
            </a:extLst>
          </p:cNvPr>
          <p:cNvGrpSpPr/>
          <p:nvPr/>
        </p:nvGrpSpPr>
        <p:grpSpPr>
          <a:xfrm>
            <a:off x="442159" y="25198"/>
            <a:ext cx="9430200" cy="2205720"/>
            <a:chOff x="442159" y="25198"/>
            <a:chExt cx="9430200" cy="22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0CDFB3-3FDE-4BAD-A18A-692A63F139A5}"/>
                    </a:ext>
                  </a:extLst>
                </p14:cNvPr>
                <p14:cNvContentPartPr/>
                <p14:nvPr/>
              </p14:nvContentPartPr>
              <p14:xfrm>
                <a:off x="451159" y="205198"/>
                <a:ext cx="532800" cy="422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0CDFB3-3FDE-4BAD-A18A-692A63F139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519" y="196198"/>
                  <a:ext cx="550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AB5C2E7-6B79-43E5-A19E-C61E99B5AE6D}"/>
                    </a:ext>
                  </a:extLst>
                </p14:cNvPr>
                <p14:cNvContentPartPr/>
                <p14:nvPr/>
              </p14:nvContentPartPr>
              <p14:xfrm>
                <a:off x="860119" y="443158"/>
                <a:ext cx="129240" cy="138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B5C2E7-6B79-43E5-A19E-C61E99B5AE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119" y="434518"/>
                  <a:ext cx="146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50001C-0CA6-4988-9EAC-0FB91DCBB9B7}"/>
                    </a:ext>
                  </a:extLst>
                </p14:cNvPr>
                <p14:cNvContentPartPr/>
                <p14:nvPr/>
              </p14:nvContentPartPr>
              <p14:xfrm>
                <a:off x="1352239" y="276478"/>
                <a:ext cx="249840" cy="313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50001C-0CA6-4988-9EAC-0FB91DCBB9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3599" y="267838"/>
                  <a:ext cx="267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055507-2237-462E-96D1-5D532CA353E0}"/>
                    </a:ext>
                  </a:extLst>
                </p14:cNvPr>
                <p14:cNvContentPartPr/>
                <p14:nvPr/>
              </p14:nvContentPartPr>
              <p14:xfrm>
                <a:off x="1430359" y="129958"/>
                <a:ext cx="327960" cy="28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055507-2237-462E-96D1-5D532CA353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21719" y="120958"/>
                  <a:ext cx="345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4DED3A-3FDF-45B6-AE47-F320480AA051}"/>
                    </a:ext>
                  </a:extLst>
                </p14:cNvPr>
                <p14:cNvContentPartPr/>
                <p14:nvPr/>
              </p14:nvContentPartPr>
              <p14:xfrm>
                <a:off x="1593799" y="351718"/>
                <a:ext cx="211680" cy="22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4DED3A-3FDF-45B6-AE47-F320480AA0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84799" y="342718"/>
                  <a:ext cx="229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72E8CD-00E5-4E14-AFCD-04C197F6D83C}"/>
                    </a:ext>
                  </a:extLst>
                </p14:cNvPr>
                <p14:cNvContentPartPr/>
                <p14:nvPr/>
              </p14:nvContentPartPr>
              <p14:xfrm>
                <a:off x="1748959" y="432718"/>
                <a:ext cx="161280" cy="127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72E8CD-00E5-4E14-AFCD-04C197F6D8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39959" y="424078"/>
                  <a:ext cx="178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B33B65-FF8B-497C-AA11-F90ADBFCD9E1}"/>
                    </a:ext>
                  </a:extLst>
                </p14:cNvPr>
                <p14:cNvContentPartPr/>
                <p14:nvPr/>
              </p14:nvContentPartPr>
              <p14:xfrm>
                <a:off x="1957759" y="25198"/>
                <a:ext cx="345240" cy="54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B33B65-FF8B-497C-AA11-F90ADBFCD9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9119" y="16558"/>
                  <a:ext cx="3628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440878-E6F4-4BDC-8437-FBA3470213C0}"/>
                    </a:ext>
                  </a:extLst>
                </p14:cNvPr>
                <p14:cNvContentPartPr/>
                <p14:nvPr/>
              </p14:nvContentPartPr>
              <p14:xfrm>
                <a:off x="2242159" y="399238"/>
                <a:ext cx="150840" cy="13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440878-E6F4-4BDC-8437-FBA3470213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33159" y="390598"/>
                  <a:ext cx="168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4EA6F8-8BA8-48C9-B41E-CB8995C397CA}"/>
                    </a:ext>
                  </a:extLst>
                </p14:cNvPr>
                <p14:cNvContentPartPr/>
                <p14:nvPr/>
              </p14:nvContentPartPr>
              <p14:xfrm>
                <a:off x="2460319" y="57958"/>
                <a:ext cx="312480" cy="510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4EA6F8-8BA8-48C9-B41E-CB8995C397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1679" y="48958"/>
                  <a:ext cx="3301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B2D641-C234-49F5-A710-A46A3035A51F}"/>
                    </a:ext>
                  </a:extLst>
                </p14:cNvPr>
                <p14:cNvContentPartPr/>
                <p14:nvPr/>
              </p14:nvContentPartPr>
              <p14:xfrm>
                <a:off x="2742919" y="450718"/>
                <a:ext cx="41040" cy="10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B2D641-C234-49F5-A710-A46A3035A5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33919" y="442078"/>
                  <a:ext cx="58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B48797-71C0-441F-A89C-7F4BAAE42137}"/>
                    </a:ext>
                  </a:extLst>
                </p14:cNvPr>
                <p14:cNvContentPartPr/>
                <p14:nvPr/>
              </p14:nvContentPartPr>
              <p14:xfrm>
                <a:off x="3006799" y="64438"/>
                <a:ext cx="272880" cy="490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B48797-71C0-441F-A89C-7F4BAAE421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98159" y="55438"/>
                  <a:ext cx="2905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0EE889-B30A-412E-A66A-3EB34544E1F9}"/>
                    </a:ext>
                  </a:extLst>
                </p14:cNvPr>
                <p14:cNvContentPartPr/>
                <p14:nvPr/>
              </p14:nvContentPartPr>
              <p14:xfrm>
                <a:off x="3160519" y="420838"/>
                <a:ext cx="64080" cy="13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0EE889-B30A-412E-A66A-3EB34544E1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51519" y="411838"/>
                  <a:ext cx="8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34A834-D02B-4C99-B001-BA20FBCDAEB7}"/>
                    </a:ext>
                  </a:extLst>
                </p14:cNvPr>
                <p14:cNvContentPartPr/>
                <p14:nvPr/>
              </p14:nvContentPartPr>
              <p14:xfrm>
                <a:off x="3318199" y="59758"/>
                <a:ext cx="329400" cy="501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34A834-D02B-4C99-B001-BA20FBCDAE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09559" y="50758"/>
                  <a:ext cx="3470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C15968-393B-411E-A655-33C5DE168045}"/>
                    </a:ext>
                  </a:extLst>
                </p14:cNvPr>
                <p14:cNvContentPartPr/>
                <p14:nvPr/>
              </p14:nvContentPartPr>
              <p14:xfrm>
                <a:off x="3474799" y="381238"/>
                <a:ext cx="251640" cy="41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C15968-393B-411E-A655-33C5DE1680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66159" y="372238"/>
                  <a:ext cx="269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8CE988-319A-4DDB-8F49-025CB3F6235F}"/>
                    </a:ext>
                  </a:extLst>
                </p14:cNvPr>
                <p14:cNvContentPartPr/>
                <p14:nvPr/>
              </p14:nvContentPartPr>
              <p14:xfrm>
                <a:off x="4000039" y="34198"/>
                <a:ext cx="34344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8CE988-319A-4DDB-8F49-025CB3F623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91039" y="25558"/>
                  <a:ext cx="3610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8B35FA-3D6E-4C56-83FA-4309E2F1BBA8}"/>
                    </a:ext>
                  </a:extLst>
                </p14:cNvPr>
                <p14:cNvContentPartPr/>
                <p14:nvPr/>
              </p14:nvContentPartPr>
              <p14:xfrm>
                <a:off x="4108399" y="314998"/>
                <a:ext cx="247680" cy="163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8B35FA-3D6E-4C56-83FA-4309E2F1BB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99399" y="305998"/>
                  <a:ext cx="265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A2F9AF-EAD6-4A66-8CFE-84BFAFC39620}"/>
                    </a:ext>
                  </a:extLst>
                </p14:cNvPr>
                <p14:cNvContentPartPr/>
                <p14:nvPr/>
              </p14:nvContentPartPr>
              <p14:xfrm>
                <a:off x="4419439" y="284758"/>
                <a:ext cx="16632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A2F9AF-EAD6-4A66-8CFE-84BFAFC396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0799" y="276118"/>
                  <a:ext cx="183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4C7F2D-0F82-4CD6-A625-90E8D0AD2868}"/>
                    </a:ext>
                  </a:extLst>
                </p14:cNvPr>
                <p14:cNvContentPartPr/>
                <p14:nvPr/>
              </p14:nvContentPartPr>
              <p14:xfrm>
                <a:off x="4562359" y="298438"/>
                <a:ext cx="177120" cy="20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4C7F2D-0F82-4CD6-A625-90E8D0AD28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53359" y="289438"/>
                  <a:ext cx="194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0267C7-AE89-4756-A55D-707BA4075A49}"/>
                    </a:ext>
                  </a:extLst>
                </p14:cNvPr>
                <p14:cNvContentPartPr/>
                <p14:nvPr/>
              </p14:nvContentPartPr>
              <p14:xfrm>
                <a:off x="4787719" y="355678"/>
                <a:ext cx="106920" cy="6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0267C7-AE89-4756-A55D-707BA4075A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78719" y="346678"/>
                  <a:ext cx="124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F89731-8A53-4079-821A-80CD9986EEB5}"/>
                    </a:ext>
                  </a:extLst>
                </p14:cNvPr>
                <p14:cNvContentPartPr/>
                <p14:nvPr/>
              </p14:nvContentPartPr>
              <p14:xfrm>
                <a:off x="4982839" y="363238"/>
                <a:ext cx="163800" cy="12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F89731-8A53-4079-821A-80CD9986EE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73839" y="354238"/>
                  <a:ext cx="181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469985-3F5F-40CE-9B33-8EFEB28FAAB7}"/>
                    </a:ext>
                  </a:extLst>
                </p14:cNvPr>
                <p14:cNvContentPartPr/>
                <p14:nvPr/>
              </p14:nvContentPartPr>
              <p14:xfrm>
                <a:off x="5422039" y="284758"/>
                <a:ext cx="424440" cy="22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469985-3F5F-40CE-9B33-8EFEB28FAA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3399" y="275758"/>
                  <a:ext cx="442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18ADBB-3A5F-4911-B066-0798F232CB72}"/>
                    </a:ext>
                  </a:extLst>
                </p14:cNvPr>
                <p14:cNvContentPartPr/>
                <p14:nvPr/>
              </p14:nvContentPartPr>
              <p14:xfrm>
                <a:off x="5782399" y="325078"/>
                <a:ext cx="183960" cy="172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18ADBB-3A5F-4911-B066-0798F232CB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3759" y="316078"/>
                  <a:ext cx="20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258221-FD90-4116-A23D-29128A7AEC74}"/>
                    </a:ext>
                  </a:extLst>
                </p14:cNvPr>
                <p14:cNvContentPartPr/>
                <p14:nvPr/>
              </p14:nvContentPartPr>
              <p14:xfrm>
                <a:off x="6013879" y="301318"/>
                <a:ext cx="220320" cy="20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258221-FD90-4116-A23D-29128A7AEC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05239" y="292318"/>
                  <a:ext cx="237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B4303A-FD73-4B60-8A9E-BED91291F434}"/>
                    </a:ext>
                  </a:extLst>
                </p14:cNvPr>
                <p14:cNvContentPartPr/>
                <p14:nvPr/>
              </p14:nvContentPartPr>
              <p14:xfrm>
                <a:off x="6211159" y="150478"/>
                <a:ext cx="249840" cy="350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B4303A-FD73-4B60-8A9E-BED91291F4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2159" y="141478"/>
                  <a:ext cx="267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762CD9-BED7-4A80-8EAD-DD202D2A0DBD}"/>
                    </a:ext>
                  </a:extLst>
                </p14:cNvPr>
                <p14:cNvContentPartPr/>
                <p14:nvPr/>
              </p14:nvContentPartPr>
              <p14:xfrm>
                <a:off x="6336799" y="360358"/>
                <a:ext cx="204480" cy="14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762CD9-BED7-4A80-8EAD-DD202D2A0D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28159" y="351358"/>
                  <a:ext cx="222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F1A02F-771E-4585-A2A2-4253FBA22704}"/>
                    </a:ext>
                  </a:extLst>
                </p14:cNvPr>
                <p14:cNvContentPartPr/>
                <p14:nvPr/>
              </p14:nvContentPartPr>
              <p14:xfrm>
                <a:off x="6441559" y="158038"/>
                <a:ext cx="311400" cy="347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F1A02F-771E-4585-A2A2-4253FBA227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32919" y="149038"/>
                  <a:ext cx="329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A9896D-066A-4C60-A47B-6CC471CA8DDD}"/>
                    </a:ext>
                  </a:extLst>
                </p14:cNvPr>
                <p14:cNvContentPartPr/>
                <p14:nvPr/>
              </p14:nvContentPartPr>
              <p14:xfrm>
                <a:off x="6920719" y="119518"/>
                <a:ext cx="290880" cy="36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A9896D-066A-4C60-A47B-6CC471CA8DD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12079" y="110878"/>
                  <a:ext cx="3085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C89782-5336-4F08-8AB2-836E9A9BF97F}"/>
                    </a:ext>
                  </a:extLst>
                </p14:cNvPr>
                <p14:cNvContentPartPr/>
                <p14:nvPr/>
              </p14:nvContentPartPr>
              <p14:xfrm>
                <a:off x="7277839" y="303478"/>
                <a:ext cx="228240" cy="17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C89782-5336-4F08-8AB2-836E9A9BF9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9199" y="294478"/>
                  <a:ext cx="245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639F56-C4F3-45C5-8353-9C9D79CAEB52}"/>
                    </a:ext>
                  </a:extLst>
                </p14:cNvPr>
                <p14:cNvContentPartPr/>
                <p14:nvPr/>
              </p14:nvContentPartPr>
              <p14:xfrm>
                <a:off x="7853119" y="254878"/>
                <a:ext cx="252000" cy="19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639F56-C4F3-45C5-8353-9C9D79CAEB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44479" y="246238"/>
                  <a:ext cx="26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F52C9E-827A-4CB1-9C98-18242751F6C7}"/>
                    </a:ext>
                  </a:extLst>
                </p14:cNvPr>
                <p14:cNvContentPartPr/>
                <p14:nvPr/>
              </p14:nvContentPartPr>
              <p14:xfrm>
                <a:off x="8082079" y="331918"/>
                <a:ext cx="166320" cy="100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F52C9E-827A-4CB1-9C98-18242751F6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73439" y="323278"/>
                  <a:ext cx="183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147935-235A-4D04-96FB-6F659CE1E252}"/>
                    </a:ext>
                  </a:extLst>
                </p14:cNvPr>
                <p14:cNvContentPartPr/>
                <p14:nvPr/>
              </p14:nvContentPartPr>
              <p14:xfrm>
                <a:off x="8318959" y="330838"/>
                <a:ext cx="307800" cy="15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147935-235A-4D04-96FB-6F659CE1E2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09959" y="322198"/>
                  <a:ext cx="32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58FA71-1F65-440D-8EFA-C34723D8F600}"/>
                    </a:ext>
                  </a:extLst>
                </p14:cNvPr>
                <p14:cNvContentPartPr/>
                <p14:nvPr/>
              </p14:nvContentPartPr>
              <p14:xfrm>
                <a:off x="8543959" y="374038"/>
                <a:ext cx="237600" cy="32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58FA71-1F65-440D-8EFA-C34723D8F6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35319" y="365398"/>
                  <a:ext cx="255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E6D6D5-F7BA-485E-A826-7B5193309EA5}"/>
                    </a:ext>
                  </a:extLst>
                </p14:cNvPr>
                <p14:cNvContentPartPr/>
                <p14:nvPr/>
              </p14:nvContentPartPr>
              <p14:xfrm>
                <a:off x="8672119" y="334438"/>
                <a:ext cx="31716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E6D6D5-F7BA-485E-A826-7B5193309E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63479" y="325798"/>
                  <a:ext cx="334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6DF080-DAB2-422C-97AE-1AE277DC07B0}"/>
                    </a:ext>
                  </a:extLst>
                </p14:cNvPr>
                <p14:cNvContentPartPr/>
                <p14:nvPr/>
              </p14:nvContentPartPr>
              <p14:xfrm>
                <a:off x="9015919" y="63718"/>
                <a:ext cx="323640" cy="39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6DF080-DAB2-422C-97AE-1AE277DC07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07279" y="54718"/>
                  <a:ext cx="341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E58FFE-C47E-498E-875A-6192D941F26B}"/>
                    </a:ext>
                  </a:extLst>
                </p14:cNvPr>
                <p14:cNvContentPartPr/>
                <p14:nvPr/>
              </p14:nvContentPartPr>
              <p14:xfrm>
                <a:off x="9101599" y="309238"/>
                <a:ext cx="215280" cy="199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E58FFE-C47E-498E-875A-6192D941F2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2959" y="300598"/>
                  <a:ext cx="232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9D0C28F-984F-4AC8-A85E-34C8ADD39917}"/>
                    </a:ext>
                  </a:extLst>
                </p14:cNvPr>
                <p14:cNvContentPartPr/>
                <p14:nvPr/>
              </p14:nvContentPartPr>
              <p14:xfrm>
                <a:off x="9438199" y="52198"/>
                <a:ext cx="330120" cy="45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9D0C28F-984F-4AC8-A85E-34C8ADD399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29559" y="43198"/>
                  <a:ext cx="3477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3CF947-2B3F-4372-ADF8-087965AFCDE7}"/>
                    </a:ext>
                  </a:extLst>
                </p14:cNvPr>
                <p14:cNvContentPartPr/>
                <p14:nvPr/>
              </p14:nvContentPartPr>
              <p14:xfrm>
                <a:off x="9406879" y="285838"/>
                <a:ext cx="465480" cy="20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3CF947-2B3F-4372-ADF8-087965AFCD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98239" y="277198"/>
                  <a:ext cx="483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3E9D2E-0DA7-4360-93A6-A1A31F4E3D26}"/>
                    </a:ext>
                  </a:extLst>
                </p14:cNvPr>
                <p14:cNvContentPartPr/>
                <p14:nvPr/>
              </p14:nvContentPartPr>
              <p14:xfrm>
                <a:off x="459799" y="1008358"/>
                <a:ext cx="244080" cy="210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3E9D2E-0DA7-4360-93A6-A1A31F4E3D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0799" y="999358"/>
                  <a:ext cx="261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489A4F-F412-4529-A649-34DAA1DA5A57}"/>
                    </a:ext>
                  </a:extLst>
                </p14:cNvPr>
                <p14:cNvContentPartPr/>
                <p14:nvPr/>
              </p14:nvContentPartPr>
              <p14:xfrm>
                <a:off x="659959" y="770758"/>
                <a:ext cx="261360" cy="38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489A4F-F412-4529-A649-34DAA1DA5A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0959" y="762118"/>
                  <a:ext cx="279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409802-87B9-4D6B-8A69-94C9DFB8BA26}"/>
                    </a:ext>
                  </a:extLst>
                </p14:cNvPr>
                <p14:cNvContentPartPr/>
                <p14:nvPr/>
              </p14:nvContentPartPr>
              <p14:xfrm>
                <a:off x="824839" y="1009078"/>
                <a:ext cx="104400" cy="10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409802-87B9-4D6B-8A69-94C9DFB8BA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6199" y="1000078"/>
                  <a:ext cx="122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113F22-1F11-4B14-8D0D-FEB8FAC88997}"/>
                    </a:ext>
                  </a:extLst>
                </p14:cNvPr>
                <p14:cNvContentPartPr/>
                <p14:nvPr/>
              </p14:nvContentPartPr>
              <p14:xfrm>
                <a:off x="938959" y="889558"/>
                <a:ext cx="243360" cy="252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113F22-1F11-4B14-8D0D-FEB8FAC889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0319" y="880558"/>
                  <a:ext cx="261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7F1DC8-F4D8-42F9-AB43-455D8F6C92F2}"/>
                    </a:ext>
                  </a:extLst>
                </p14:cNvPr>
                <p14:cNvContentPartPr/>
                <p14:nvPr/>
              </p14:nvContentPartPr>
              <p14:xfrm>
                <a:off x="1193839" y="898558"/>
                <a:ext cx="208800" cy="224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7F1DC8-F4D8-42F9-AB43-455D8F6C92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84839" y="889558"/>
                  <a:ext cx="226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901FD5-9DD3-44BB-8EB4-03F99E5E2C24}"/>
                    </a:ext>
                  </a:extLst>
                </p14:cNvPr>
                <p14:cNvContentPartPr/>
                <p14:nvPr/>
              </p14:nvContentPartPr>
              <p14:xfrm>
                <a:off x="1429279" y="957238"/>
                <a:ext cx="198720" cy="14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901FD5-9DD3-44BB-8EB4-03F99E5E2C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20279" y="948238"/>
                  <a:ext cx="21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E00BC2-2882-43E7-90B2-60AB001B16C4}"/>
                    </a:ext>
                  </a:extLst>
                </p14:cNvPr>
                <p14:cNvContentPartPr/>
                <p14:nvPr/>
              </p14:nvContentPartPr>
              <p14:xfrm>
                <a:off x="1630879" y="900358"/>
                <a:ext cx="1933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E00BC2-2882-43E7-90B2-60AB001B16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22239" y="891358"/>
                  <a:ext cx="210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C37C70E-B0E6-49B0-9491-DF084D80CE5A}"/>
                    </a:ext>
                  </a:extLst>
                </p14:cNvPr>
                <p14:cNvContentPartPr/>
                <p14:nvPr/>
              </p14:nvContentPartPr>
              <p14:xfrm>
                <a:off x="1800079" y="899638"/>
                <a:ext cx="190440" cy="20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C37C70E-B0E6-49B0-9491-DF084D80CE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1439" y="890638"/>
                  <a:ext cx="208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EC881A-0E9E-4941-89E8-27EF1764A171}"/>
                    </a:ext>
                  </a:extLst>
                </p14:cNvPr>
                <p14:cNvContentPartPr/>
                <p14:nvPr/>
              </p14:nvContentPartPr>
              <p14:xfrm>
                <a:off x="1997719" y="961558"/>
                <a:ext cx="105840" cy="163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EC881A-0E9E-4941-89E8-27EF1764A1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89079" y="952558"/>
                  <a:ext cx="12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27F195-FE4C-4DFC-95AF-4B3C88B0E15A}"/>
                    </a:ext>
                  </a:extLst>
                </p14:cNvPr>
                <p14:cNvContentPartPr/>
                <p14:nvPr/>
              </p14:nvContentPartPr>
              <p14:xfrm>
                <a:off x="2176639" y="969838"/>
                <a:ext cx="18684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27F195-FE4C-4DFC-95AF-4B3C88B0E1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67639" y="960838"/>
                  <a:ext cx="204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BEED50-FE11-41B8-8AC4-9DB9F5989102}"/>
                    </a:ext>
                  </a:extLst>
                </p14:cNvPr>
                <p14:cNvContentPartPr/>
                <p14:nvPr/>
              </p14:nvContentPartPr>
              <p14:xfrm>
                <a:off x="2220919" y="920878"/>
                <a:ext cx="362520" cy="531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BEED50-FE11-41B8-8AC4-9DB9F59891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12279" y="912238"/>
                  <a:ext cx="380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867B1B-D887-4487-8883-9842A84AA686}"/>
                    </a:ext>
                  </a:extLst>
                </p14:cNvPr>
                <p14:cNvContentPartPr/>
                <p14:nvPr/>
              </p14:nvContentPartPr>
              <p14:xfrm>
                <a:off x="2844079" y="938158"/>
                <a:ext cx="308520" cy="18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867B1B-D887-4487-8883-9842A84AA6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35439" y="929518"/>
                  <a:ext cx="326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FC5EEA-40EA-47F5-BC2B-8E59FAD7B4F9}"/>
                    </a:ext>
                  </a:extLst>
                </p14:cNvPr>
                <p14:cNvContentPartPr/>
                <p14:nvPr/>
              </p14:nvContentPartPr>
              <p14:xfrm>
                <a:off x="3059719" y="970198"/>
                <a:ext cx="183960" cy="101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FC5EEA-40EA-47F5-BC2B-8E59FAD7B4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50719" y="961558"/>
                  <a:ext cx="201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52478A6-D00D-44C4-85B7-CF49AF129C18}"/>
                    </a:ext>
                  </a:extLst>
                </p14:cNvPr>
                <p14:cNvContentPartPr/>
                <p14:nvPr/>
              </p14:nvContentPartPr>
              <p14:xfrm>
                <a:off x="3279679" y="823678"/>
                <a:ext cx="210960" cy="267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52478A6-D00D-44C4-85B7-CF49AF129C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71039" y="815038"/>
                  <a:ext cx="228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59AB01-E0F5-4BBB-A45A-0EDDE8523A30}"/>
                    </a:ext>
                  </a:extLst>
                </p14:cNvPr>
                <p14:cNvContentPartPr/>
                <p14:nvPr/>
              </p14:nvContentPartPr>
              <p14:xfrm>
                <a:off x="3477679" y="762478"/>
                <a:ext cx="270000" cy="332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59AB01-E0F5-4BBB-A45A-0EDDE8523A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69039" y="753838"/>
                  <a:ext cx="2876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D4B5691-9885-47B3-BA4E-267B978F6E48}"/>
                    </a:ext>
                  </a:extLst>
                </p14:cNvPr>
                <p14:cNvContentPartPr/>
                <p14:nvPr/>
              </p14:nvContentPartPr>
              <p14:xfrm>
                <a:off x="3602959" y="962278"/>
                <a:ext cx="15588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D4B5691-9885-47B3-BA4E-267B978F6E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94319" y="953278"/>
                  <a:ext cx="173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5A0E34-13CD-4C35-BACB-7058F293DEDE}"/>
                    </a:ext>
                  </a:extLst>
                </p14:cNvPr>
                <p14:cNvContentPartPr/>
                <p14:nvPr/>
              </p14:nvContentPartPr>
              <p14:xfrm>
                <a:off x="3787279" y="930598"/>
                <a:ext cx="211320" cy="163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5A0E34-13CD-4C35-BACB-7058F293DE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78639" y="921958"/>
                  <a:ext cx="228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319F1A-9682-4A4C-8165-B9CF3673EB74}"/>
                    </a:ext>
                  </a:extLst>
                </p14:cNvPr>
                <p14:cNvContentPartPr/>
                <p14:nvPr/>
              </p14:nvContentPartPr>
              <p14:xfrm>
                <a:off x="3865399" y="947878"/>
                <a:ext cx="342360" cy="56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319F1A-9682-4A4C-8165-B9CF3673EB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56399" y="938878"/>
                  <a:ext cx="3600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A11231-E204-486A-9E5C-D8822B096B5B}"/>
                    </a:ext>
                  </a:extLst>
                </p14:cNvPr>
                <p14:cNvContentPartPr/>
                <p14:nvPr/>
              </p14:nvContentPartPr>
              <p14:xfrm>
                <a:off x="4436719" y="889198"/>
                <a:ext cx="271440" cy="218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A11231-E204-486A-9E5C-D8822B096B5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28079" y="880198"/>
                  <a:ext cx="289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9E3709-C9BB-42EA-ADE4-CE7C6819ADC7}"/>
                    </a:ext>
                  </a:extLst>
                </p14:cNvPr>
                <p14:cNvContentPartPr/>
                <p14:nvPr/>
              </p14:nvContentPartPr>
              <p14:xfrm>
                <a:off x="4860079" y="962638"/>
                <a:ext cx="258840" cy="41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9E3709-C9BB-42EA-ADE4-CE7C6819ADC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51439" y="953998"/>
                  <a:ext cx="276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78E4B9-C60A-4FC1-8B1E-3D1D5C8042EE}"/>
                    </a:ext>
                  </a:extLst>
                </p14:cNvPr>
                <p14:cNvContentPartPr/>
                <p14:nvPr/>
              </p14:nvContentPartPr>
              <p14:xfrm>
                <a:off x="5038639" y="866878"/>
                <a:ext cx="331920" cy="21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78E4B9-C60A-4FC1-8B1E-3D1D5C8042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29999" y="858238"/>
                  <a:ext cx="349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F82AA9-4EFE-41AE-B00A-9995E6590E3F}"/>
                    </a:ext>
                  </a:extLst>
                </p14:cNvPr>
                <p14:cNvContentPartPr/>
                <p14:nvPr/>
              </p14:nvContentPartPr>
              <p14:xfrm>
                <a:off x="5393599" y="881998"/>
                <a:ext cx="204480" cy="17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F82AA9-4EFE-41AE-B00A-9995E6590E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84959" y="873358"/>
                  <a:ext cx="222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CFBD63A-1EFC-4B46-BD8E-6EE9D3928813}"/>
                    </a:ext>
                  </a:extLst>
                </p14:cNvPr>
                <p14:cNvContentPartPr/>
                <p14:nvPr/>
              </p14:nvContentPartPr>
              <p14:xfrm>
                <a:off x="5613559" y="932398"/>
                <a:ext cx="89640" cy="145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CFBD63A-1EFC-4B46-BD8E-6EE9D39288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4559" y="923758"/>
                  <a:ext cx="107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C616B3-652D-4549-B155-A413B4DD5538}"/>
                    </a:ext>
                  </a:extLst>
                </p14:cNvPr>
                <p14:cNvContentPartPr/>
                <p14:nvPr/>
              </p14:nvContentPartPr>
              <p14:xfrm>
                <a:off x="5790679" y="805318"/>
                <a:ext cx="232560" cy="252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C616B3-652D-4549-B155-A413B4DD55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82039" y="796318"/>
                  <a:ext cx="250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53A23A-BF8E-4FB5-B299-3D1E8FA39915}"/>
                    </a:ext>
                  </a:extLst>
                </p14:cNvPr>
                <p14:cNvContentPartPr/>
                <p14:nvPr/>
              </p14:nvContentPartPr>
              <p14:xfrm>
                <a:off x="6230239" y="881278"/>
                <a:ext cx="183240" cy="13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53A23A-BF8E-4FB5-B299-3D1E8FA399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1599" y="872278"/>
                  <a:ext cx="200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848446-6259-401E-A1AA-656BC5A03B4B}"/>
                    </a:ext>
                  </a:extLst>
                </p14:cNvPr>
                <p14:cNvContentPartPr/>
                <p14:nvPr/>
              </p14:nvContentPartPr>
              <p14:xfrm>
                <a:off x="6580159" y="538558"/>
                <a:ext cx="371160" cy="49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848446-6259-401E-A1AA-656BC5A03B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71519" y="529918"/>
                  <a:ext cx="3888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BFFBD4-5480-4844-9042-D2434005AE24}"/>
                    </a:ext>
                  </a:extLst>
                </p14:cNvPr>
                <p14:cNvContentPartPr/>
                <p14:nvPr/>
              </p14:nvContentPartPr>
              <p14:xfrm>
                <a:off x="6541639" y="834478"/>
                <a:ext cx="317880" cy="71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BFFBD4-5480-4844-9042-D2434005AE2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32639" y="825838"/>
                  <a:ext cx="335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F350C6-2CEA-4901-A3C3-97F779D79A9D}"/>
                    </a:ext>
                  </a:extLst>
                </p14:cNvPr>
                <p14:cNvContentPartPr/>
                <p14:nvPr/>
              </p14:nvContentPartPr>
              <p14:xfrm>
                <a:off x="7158679" y="800278"/>
                <a:ext cx="323280" cy="19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F350C6-2CEA-4901-A3C3-97F779D79A9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0039" y="791278"/>
                  <a:ext cx="340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3858C6-EA5F-478C-86D1-4125E4EB1E4F}"/>
                    </a:ext>
                  </a:extLst>
                </p14:cNvPr>
                <p14:cNvContentPartPr/>
                <p14:nvPr/>
              </p14:nvContentPartPr>
              <p14:xfrm>
                <a:off x="7315639" y="596158"/>
                <a:ext cx="275760" cy="40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3858C6-EA5F-478C-86D1-4125E4EB1E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06639" y="587158"/>
                  <a:ext cx="293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2C7732F-06D7-4748-821F-E58B73ABA305}"/>
                    </a:ext>
                  </a:extLst>
                </p14:cNvPr>
                <p14:cNvContentPartPr/>
                <p14:nvPr/>
              </p14:nvContentPartPr>
              <p14:xfrm>
                <a:off x="7581679" y="689758"/>
                <a:ext cx="194400" cy="253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2C7732F-06D7-4748-821F-E58B73ABA3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72679" y="681118"/>
                  <a:ext cx="212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3460E4C-D326-4E2D-9CCA-E3EAF53588C1}"/>
                    </a:ext>
                  </a:extLst>
                </p14:cNvPr>
                <p14:cNvContentPartPr/>
                <p14:nvPr/>
              </p14:nvContentPartPr>
              <p14:xfrm>
                <a:off x="7746919" y="760678"/>
                <a:ext cx="17316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3460E4C-D326-4E2D-9CCA-E3EAF53588C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37919" y="751678"/>
                  <a:ext cx="19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4704F4-A06F-4A53-BD0C-83B1846188F5}"/>
                    </a:ext>
                  </a:extLst>
                </p14:cNvPr>
                <p14:cNvContentPartPr/>
                <p14:nvPr/>
              </p14:nvContentPartPr>
              <p14:xfrm>
                <a:off x="7937359" y="729358"/>
                <a:ext cx="333000" cy="228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4704F4-A06F-4A53-BD0C-83B1846188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28359" y="720718"/>
                  <a:ext cx="350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78F92D-A258-44CB-8CEC-F2C02522B477}"/>
                    </a:ext>
                  </a:extLst>
                </p14:cNvPr>
                <p14:cNvContentPartPr/>
                <p14:nvPr/>
              </p14:nvContentPartPr>
              <p14:xfrm>
                <a:off x="8205199" y="953278"/>
                <a:ext cx="36000" cy="6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78F92D-A258-44CB-8CEC-F2C02522B4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96559" y="944278"/>
                  <a:ext cx="53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1F8636-D3B7-4537-89CB-5CE5E98C8A4A}"/>
                    </a:ext>
                  </a:extLst>
                </p14:cNvPr>
                <p14:cNvContentPartPr/>
                <p14:nvPr/>
              </p14:nvContentPartPr>
              <p14:xfrm>
                <a:off x="442159" y="1601278"/>
                <a:ext cx="548280" cy="43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1F8636-D3B7-4537-89CB-5CE5E98C8A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3519" y="1592278"/>
                  <a:ext cx="5659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C49A73-2875-4B10-8DEB-C87AB755F1D5}"/>
                    </a:ext>
                  </a:extLst>
                </p14:cNvPr>
                <p14:cNvContentPartPr/>
                <p14:nvPr/>
              </p14:nvContentPartPr>
              <p14:xfrm>
                <a:off x="856159" y="1754278"/>
                <a:ext cx="211680" cy="218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C49A73-2875-4B10-8DEB-C87AB755F1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7159" y="1745638"/>
                  <a:ext cx="229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31BC3BD-DD9B-4692-9210-B72BFD8E8860}"/>
                    </a:ext>
                  </a:extLst>
                </p14:cNvPr>
                <p14:cNvContentPartPr/>
                <p14:nvPr/>
              </p14:nvContentPartPr>
              <p14:xfrm>
                <a:off x="1024279" y="1820158"/>
                <a:ext cx="297360" cy="143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31BC3BD-DD9B-4692-9210-B72BFD8E88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5279" y="1811158"/>
                  <a:ext cx="315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32A1DF-D603-417A-873C-F40BCEE611AF}"/>
                    </a:ext>
                  </a:extLst>
                </p14:cNvPr>
                <p14:cNvContentPartPr/>
                <p14:nvPr/>
              </p14:nvContentPartPr>
              <p14:xfrm>
                <a:off x="1390399" y="1556638"/>
                <a:ext cx="260640" cy="396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32A1DF-D603-417A-873C-F40BCEE611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81759" y="1547638"/>
                  <a:ext cx="278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29DE8B-30B2-4AA8-B18A-2E3917B814FC}"/>
                    </a:ext>
                  </a:extLst>
                </p14:cNvPr>
                <p14:cNvContentPartPr/>
                <p14:nvPr/>
              </p14:nvContentPartPr>
              <p14:xfrm>
                <a:off x="1661839" y="1781278"/>
                <a:ext cx="180720" cy="141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29DE8B-30B2-4AA8-B18A-2E3917B814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52839" y="1772638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2526FA-EC07-432C-894F-90D30E5CE8D2}"/>
                    </a:ext>
                  </a:extLst>
                </p14:cNvPr>
                <p14:cNvContentPartPr/>
                <p14:nvPr/>
              </p14:nvContentPartPr>
              <p14:xfrm>
                <a:off x="1775239" y="1764358"/>
                <a:ext cx="318600" cy="192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2526FA-EC07-432C-894F-90D30E5CE8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66599" y="1755718"/>
                  <a:ext cx="336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ED520FA-FF13-4A17-BA53-AB7AB95D5F5E}"/>
                    </a:ext>
                  </a:extLst>
                </p14:cNvPr>
                <p14:cNvContentPartPr/>
                <p14:nvPr/>
              </p14:nvContentPartPr>
              <p14:xfrm>
                <a:off x="2227759" y="1809718"/>
                <a:ext cx="113760" cy="111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ED520FA-FF13-4A17-BA53-AB7AB95D5F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8759" y="1801078"/>
                  <a:ext cx="131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E38735-BDD8-4692-97B8-ED2F5595C627}"/>
                    </a:ext>
                  </a:extLst>
                </p14:cNvPr>
                <p14:cNvContentPartPr/>
                <p14:nvPr/>
              </p14:nvContentPartPr>
              <p14:xfrm>
                <a:off x="2462839" y="1366198"/>
                <a:ext cx="371520" cy="622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E38735-BDD8-4692-97B8-ED2F5595C6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3839" y="1357558"/>
                  <a:ext cx="38916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278ED6-0A27-4226-B298-A9CDEC9ABA76}"/>
                    </a:ext>
                  </a:extLst>
                </p14:cNvPr>
                <p14:cNvContentPartPr/>
                <p14:nvPr/>
              </p14:nvContentPartPr>
              <p14:xfrm>
                <a:off x="2448079" y="1772638"/>
                <a:ext cx="264240" cy="90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278ED6-0A27-4226-B298-A9CDEC9ABA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39439" y="1763998"/>
                  <a:ext cx="281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CB7BD0-1B96-430B-8CB7-42384A73513C}"/>
                    </a:ext>
                  </a:extLst>
                </p14:cNvPr>
                <p14:cNvContentPartPr/>
                <p14:nvPr/>
              </p14:nvContentPartPr>
              <p14:xfrm>
                <a:off x="2769919" y="1854718"/>
                <a:ext cx="221760" cy="37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CB7BD0-1B96-430B-8CB7-42384A7351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1279" y="1846078"/>
                  <a:ext cx="239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916C68-A35B-4D2D-B878-474DA45A0F0E}"/>
                    </a:ext>
                  </a:extLst>
                </p14:cNvPr>
                <p14:cNvContentPartPr/>
                <p14:nvPr/>
              </p14:nvContentPartPr>
              <p14:xfrm>
                <a:off x="2997799" y="1689838"/>
                <a:ext cx="232200" cy="21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916C68-A35B-4D2D-B878-474DA45A0F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9159" y="1680838"/>
                  <a:ext cx="249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A4F950D-4E11-454E-83A0-D6443AAF703D}"/>
                    </a:ext>
                  </a:extLst>
                </p14:cNvPr>
                <p14:cNvContentPartPr/>
                <p14:nvPr/>
              </p14:nvContentPartPr>
              <p14:xfrm>
                <a:off x="3276079" y="1727638"/>
                <a:ext cx="152280" cy="137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A4F950D-4E11-454E-83A0-D6443AAF70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67079" y="1718998"/>
                  <a:ext cx="169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B9AAB5-8190-4C0F-ADDA-A043B3698177}"/>
                    </a:ext>
                  </a:extLst>
                </p14:cNvPr>
                <p14:cNvContentPartPr/>
                <p14:nvPr/>
              </p14:nvContentPartPr>
              <p14:xfrm>
                <a:off x="3495679" y="1667878"/>
                <a:ext cx="162000" cy="207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B9AAB5-8190-4C0F-ADDA-A043B36981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87039" y="1658878"/>
                  <a:ext cx="179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2C3241-6784-4175-B291-D219825CEC03}"/>
                    </a:ext>
                  </a:extLst>
                </p14:cNvPr>
                <p14:cNvContentPartPr/>
                <p14:nvPr/>
              </p14:nvContentPartPr>
              <p14:xfrm>
                <a:off x="3703399" y="1625398"/>
                <a:ext cx="150840" cy="239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2C3241-6784-4175-B291-D219825CEC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94399" y="1616758"/>
                  <a:ext cx="168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A4B3695-FBAC-4371-A660-4A07D6253B2D}"/>
                    </a:ext>
                  </a:extLst>
                </p14:cNvPr>
                <p14:cNvContentPartPr/>
                <p14:nvPr/>
              </p14:nvContentPartPr>
              <p14:xfrm>
                <a:off x="3845959" y="1703878"/>
                <a:ext cx="145080" cy="187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A4B3695-FBAC-4371-A660-4A07D6253B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37319" y="1695238"/>
                  <a:ext cx="162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002C61-E903-4CDA-94A7-C76CE11653CA}"/>
                    </a:ext>
                  </a:extLst>
                </p14:cNvPr>
                <p14:cNvContentPartPr/>
                <p14:nvPr/>
              </p14:nvContentPartPr>
              <p14:xfrm>
                <a:off x="4066639" y="1411198"/>
                <a:ext cx="253080" cy="47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002C61-E903-4CDA-94A7-C76CE11653C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57999" y="1402198"/>
                  <a:ext cx="2707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F12296F-A7A9-47D4-9940-A7E7E37AA721}"/>
                    </a:ext>
                  </a:extLst>
                </p14:cNvPr>
                <p14:cNvContentPartPr/>
                <p14:nvPr/>
              </p14:nvContentPartPr>
              <p14:xfrm>
                <a:off x="4095799" y="1711438"/>
                <a:ext cx="166680" cy="19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F12296F-A7A9-47D4-9940-A7E7E37AA72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87159" y="1702798"/>
                  <a:ext cx="184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C2A71F-95A8-4F83-ACE0-A5EE4DC53BB4}"/>
                    </a:ext>
                  </a:extLst>
                </p14:cNvPr>
                <p14:cNvContentPartPr/>
                <p14:nvPr/>
              </p14:nvContentPartPr>
              <p14:xfrm>
                <a:off x="4326919" y="1425958"/>
                <a:ext cx="331200" cy="465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C2A71F-95A8-4F83-ACE0-A5EE4DC53B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18279" y="1416958"/>
                  <a:ext cx="3488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069494D-ED57-450B-9907-7E45F073C294}"/>
                    </a:ext>
                  </a:extLst>
                </p14:cNvPr>
                <p14:cNvContentPartPr/>
                <p14:nvPr/>
              </p14:nvContentPartPr>
              <p14:xfrm>
                <a:off x="4413319" y="1713598"/>
                <a:ext cx="221400" cy="19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069494D-ED57-450B-9907-7E45F073C29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04679" y="1704958"/>
                  <a:ext cx="23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631D7B-4339-413A-A602-AD3D7026C399}"/>
                    </a:ext>
                  </a:extLst>
                </p14:cNvPr>
                <p14:cNvContentPartPr/>
                <p14:nvPr/>
              </p14:nvContentPartPr>
              <p14:xfrm>
                <a:off x="4875559" y="1712878"/>
                <a:ext cx="221040" cy="169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631D7B-4339-413A-A602-AD3D7026C3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66919" y="1703878"/>
                  <a:ext cx="238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3EB8DD-7C03-4338-8AAD-FFAEC5D154B2}"/>
                    </a:ext>
                  </a:extLst>
                </p14:cNvPr>
                <p14:cNvContentPartPr/>
                <p14:nvPr/>
              </p14:nvContentPartPr>
              <p14:xfrm>
                <a:off x="5164999" y="1716478"/>
                <a:ext cx="172800" cy="137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3EB8DD-7C03-4338-8AAD-FFAEC5D154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55999" y="1707838"/>
                  <a:ext cx="190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354D6BF-9DF5-4E08-88F1-9ADFDF97BF4A}"/>
                    </a:ext>
                  </a:extLst>
                </p14:cNvPr>
                <p14:cNvContentPartPr/>
                <p14:nvPr/>
              </p14:nvContentPartPr>
              <p14:xfrm>
                <a:off x="5397919" y="1358998"/>
                <a:ext cx="311760" cy="53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354D6BF-9DF5-4E08-88F1-9ADFDF97BF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88919" y="1349998"/>
                  <a:ext cx="3294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B81675-1C27-4EBF-9064-62072CD280B7}"/>
                    </a:ext>
                  </a:extLst>
                </p14:cNvPr>
                <p14:cNvContentPartPr/>
                <p14:nvPr/>
              </p14:nvContentPartPr>
              <p14:xfrm>
                <a:off x="5360119" y="1599838"/>
                <a:ext cx="401040" cy="108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B81675-1C27-4EBF-9064-62072CD280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51479" y="1591198"/>
                  <a:ext cx="418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8BC5E4-219E-492E-8D4A-BA40D62A06B7}"/>
                    </a:ext>
                  </a:extLst>
                </p14:cNvPr>
                <p14:cNvContentPartPr/>
                <p14:nvPr/>
              </p14:nvContentPartPr>
              <p14:xfrm>
                <a:off x="5567119" y="1658518"/>
                <a:ext cx="258480" cy="180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8BC5E4-219E-492E-8D4A-BA40D62A06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58479" y="1649518"/>
                  <a:ext cx="276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2D1FA8C-26E5-49E4-882F-E46DC489F81E}"/>
                    </a:ext>
                  </a:extLst>
                </p14:cNvPr>
                <p14:cNvContentPartPr/>
                <p14:nvPr/>
              </p14:nvContentPartPr>
              <p14:xfrm>
                <a:off x="5801479" y="1685518"/>
                <a:ext cx="96840" cy="132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2D1FA8C-26E5-49E4-882F-E46DC489F8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92479" y="1676518"/>
                  <a:ext cx="114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34CC8B-4F4E-4F53-9F8C-F5F95763EFB3}"/>
                    </a:ext>
                  </a:extLst>
                </p14:cNvPr>
                <p14:cNvContentPartPr/>
                <p14:nvPr/>
              </p14:nvContentPartPr>
              <p14:xfrm>
                <a:off x="5971759" y="1721158"/>
                <a:ext cx="293760" cy="115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34CC8B-4F4E-4F53-9F8C-F5F95763EF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63119" y="1712158"/>
                  <a:ext cx="31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3DFEF8-4E85-4542-96AD-D0BBEDF63C98}"/>
                    </a:ext>
                  </a:extLst>
                </p14:cNvPr>
                <p14:cNvContentPartPr/>
                <p14:nvPr/>
              </p14:nvContentPartPr>
              <p14:xfrm>
                <a:off x="6354439" y="1688038"/>
                <a:ext cx="169920" cy="138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3DFEF8-4E85-4542-96AD-D0BBEDF63C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45799" y="1679398"/>
                  <a:ext cx="187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8DEDB0-59E9-4CCC-91CD-FCF6B7331FEC}"/>
                    </a:ext>
                  </a:extLst>
                </p14:cNvPr>
                <p14:cNvContentPartPr/>
                <p14:nvPr/>
              </p14:nvContentPartPr>
              <p14:xfrm>
                <a:off x="6566119" y="1614958"/>
                <a:ext cx="230760" cy="271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8DEDB0-59E9-4CCC-91CD-FCF6B7331F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57479" y="1605958"/>
                  <a:ext cx="2484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97008EC-1A2D-4D90-B6EC-841EA65BCFD6}"/>
              </a:ext>
            </a:extLst>
          </p:cNvPr>
          <p:cNvGrpSpPr/>
          <p:nvPr/>
        </p:nvGrpSpPr>
        <p:grpSpPr>
          <a:xfrm>
            <a:off x="7161199" y="1447558"/>
            <a:ext cx="3520080" cy="528120"/>
            <a:chOff x="7161199" y="1447558"/>
            <a:chExt cx="352008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97B52C-8F0C-43D9-B4DE-FD219A279400}"/>
                    </a:ext>
                  </a:extLst>
                </p14:cNvPr>
                <p14:cNvContentPartPr/>
                <p14:nvPr/>
              </p14:nvContentPartPr>
              <p14:xfrm>
                <a:off x="7188199" y="1621798"/>
                <a:ext cx="276480" cy="43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97B52C-8F0C-43D9-B4DE-FD219A27940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79199" y="1612798"/>
                  <a:ext cx="294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CB5932-75E8-4ECA-B58A-76F7C36B14A0}"/>
                    </a:ext>
                  </a:extLst>
                </p14:cNvPr>
                <p14:cNvContentPartPr/>
                <p14:nvPr/>
              </p14:nvContentPartPr>
              <p14:xfrm>
                <a:off x="7161199" y="1739158"/>
                <a:ext cx="292320" cy="5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CB5932-75E8-4ECA-B58A-76F7C36B14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52559" y="1730158"/>
                  <a:ext cx="309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07637F-88DB-47B5-8C50-59425579E42D}"/>
                    </a:ext>
                  </a:extLst>
                </p14:cNvPr>
                <p14:cNvContentPartPr/>
                <p14:nvPr/>
              </p14:nvContentPartPr>
              <p14:xfrm>
                <a:off x="7754839" y="1528558"/>
                <a:ext cx="443520" cy="27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07637F-88DB-47B5-8C50-59425579E4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46199" y="1519918"/>
                  <a:ext cx="461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01881F-126F-47C8-B3B0-B44B403B2222}"/>
                    </a:ext>
                  </a:extLst>
                </p14:cNvPr>
                <p14:cNvContentPartPr/>
                <p14:nvPr/>
              </p14:nvContentPartPr>
              <p14:xfrm>
                <a:off x="7713079" y="1909078"/>
                <a:ext cx="449280" cy="42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01881F-126F-47C8-B3B0-B44B403B22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04079" y="1900438"/>
                  <a:ext cx="466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7C621B-3EAC-4996-86C0-45B66D4B88B3}"/>
                    </a:ext>
                  </a:extLst>
                </p14:cNvPr>
                <p14:cNvContentPartPr/>
                <p14:nvPr/>
              </p14:nvContentPartPr>
              <p14:xfrm>
                <a:off x="8335519" y="1592278"/>
                <a:ext cx="193680" cy="106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7C621B-3EAC-4996-86C0-45B66D4B88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6519" y="1583638"/>
                  <a:ext cx="211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1035BAB-6668-4B60-A42F-EA687381F34A}"/>
                    </a:ext>
                  </a:extLst>
                </p14:cNvPr>
                <p14:cNvContentPartPr/>
                <p14:nvPr/>
              </p14:nvContentPartPr>
              <p14:xfrm>
                <a:off x="8316439" y="1583278"/>
                <a:ext cx="203760" cy="118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1035BAB-6668-4B60-A42F-EA687381F3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07439" y="1574278"/>
                  <a:ext cx="221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6ED6401-D03C-4CEC-8213-2A0872E38773}"/>
                    </a:ext>
                  </a:extLst>
                </p14:cNvPr>
                <p14:cNvContentPartPr/>
                <p14:nvPr/>
              </p14:nvContentPartPr>
              <p14:xfrm>
                <a:off x="8689759" y="1532878"/>
                <a:ext cx="369360" cy="265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6ED6401-D03C-4CEC-8213-2A0872E3877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80759" y="1524238"/>
                  <a:ext cx="387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F90BBE-D5FE-4E28-9E64-2A316F135720}"/>
                    </a:ext>
                  </a:extLst>
                </p14:cNvPr>
                <p14:cNvContentPartPr/>
                <p14:nvPr/>
              </p14:nvContentPartPr>
              <p14:xfrm>
                <a:off x="8613439" y="1890358"/>
                <a:ext cx="38376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F90BBE-D5FE-4E28-9E64-2A316F1357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04799" y="1881718"/>
                  <a:ext cx="40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B2AC76-8510-4348-AAE7-AF444EB22201}"/>
                    </a:ext>
                  </a:extLst>
                </p14:cNvPr>
                <p14:cNvContentPartPr/>
                <p14:nvPr/>
              </p14:nvContentPartPr>
              <p14:xfrm>
                <a:off x="9276919" y="1568518"/>
                <a:ext cx="219240" cy="34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B2AC76-8510-4348-AAE7-AF444EB222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67919" y="1559878"/>
                  <a:ext cx="23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05FCDA-B9DE-43D1-98B7-3E98F0655B47}"/>
                    </a:ext>
                  </a:extLst>
                </p14:cNvPr>
                <p14:cNvContentPartPr/>
                <p14:nvPr/>
              </p14:nvContentPartPr>
              <p14:xfrm>
                <a:off x="9235879" y="1649158"/>
                <a:ext cx="273600" cy="54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05FCDA-B9DE-43D1-98B7-3E98F0655B4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26879" y="1640158"/>
                  <a:ext cx="291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7E23258-7469-46B2-8E16-94EF36A90472}"/>
                    </a:ext>
                  </a:extLst>
                </p14:cNvPr>
                <p14:cNvContentPartPr/>
                <p14:nvPr/>
              </p14:nvContentPartPr>
              <p14:xfrm>
                <a:off x="9686959" y="1466278"/>
                <a:ext cx="242640" cy="265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7E23258-7469-46B2-8E16-94EF36A9047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78319" y="1457278"/>
                  <a:ext cx="260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059F49-AE49-4D8A-979D-E9C411466DF6}"/>
                    </a:ext>
                  </a:extLst>
                </p14:cNvPr>
                <p14:cNvContentPartPr/>
                <p14:nvPr/>
              </p14:nvContentPartPr>
              <p14:xfrm>
                <a:off x="10043719" y="1447558"/>
                <a:ext cx="416880" cy="280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059F49-AE49-4D8A-979D-E9C411466DF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34719" y="1438558"/>
                  <a:ext cx="434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D13172-C74E-4127-9932-72998F346BF5}"/>
                    </a:ext>
                  </a:extLst>
                </p14:cNvPr>
                <p14:cNvContentPartPr/>
                <p14:nvPr/>
              </p14:nvContentPartPr>
              <p14:xfrm>
                <a:off x="10535119" y="1699918"/>
                <a:ext cx="146160" cy="27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D13172-C74E-4127-9932-72998F346B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526479" y="1691278"/>
                  <a:ext cx="16380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790E4BA-BCDD-49A3-BAAB-A0E9CA829600}"/>
              </a:ext>
            </a:extLst>
          </p:cNvPr>
          <p:cNvGrpSpPr/>
          <p:nvPr/>
        </p:nvGrpSpPr>
        <p:grpSpPr>
          <a:xfrm>
            <a:off x="406159" y="2143438"/>
            <a:ext cx="4217760" cy="1278360"/>
            <a:chOff x="406159" y="2143438"/>
            <a:chExt cx="4217760" cy="12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350300-17A7-424D-A586-6171D3DDF15E}"/>
                    </a:ext>
                  </a:extLst>
                </p14:cNvPr>
                <p14:cNvContentPartPr/>
                <p14:nvPr/>
              </p14:nvContentPartPr>
              <p14:xfrm>
                <a:off x="406159" y="2562118"/>
                <a:ext cx="222840" cy="195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350300-17A7-424D-A586-6171D3DDF15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7159" y="2553478"/>
                  <a:ext cx="240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EC23635-156D-4979-A8C3-82AF72549800}"/>
                    </a:ext>
                  </a:extLst>
                </p14:cNvPr>
                <p14:cNvContentPartPr/>
                <p14:nvPr/>
              </p14:nvContentPartPr>
              <p14:xfrm>
                <a:off x="708199" y="2410918"/>
                <a:ext cx="170640" cy="30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EC23635-156D-4979-A8C3-82AF725498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9559" y="2402278"/>
                  <a:ext cx="188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F1E78A-4B1E-45B3-AC4C-B4050690D74B}"/>
                    </a:ext>
                  </a:extLst>
                </p14:cNvPr>
                <p14:cNvContentPartPr/>
                <p14:nvPr/>
              </p14:nvContentPartPr>
              <p14:xfrm>
                <a:off x="830239" y="2300758"/>
                <a:ext cx="263880" cy="402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F1E78A-4B1E-45B3-AC4C-B4050690D7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1239" y="2292118"/>
                  <a:ext cx="281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465EF0-6FC4-47D2-8B8F-4C6D126EA8EA}"/>
                    </a:ext>
                  </a:extLst>
                </p14:cNvPr>
                <p14:cNvContentPartPr/>
                <p14:nvPr/>
              </p14:nvContentPartPr>
              <p14:xfrm>
                <a:off x="1343959" y="2537638"/>
                <a:ext cx="6120" cy="2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465EF0-6FC4-47D2-8B8F-4C6D126EA8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35319" y="2528638"/>
                  <a:ext cx="23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5C73C19-4DE8-4AA5-9E8E-220C715DA627}"/>
                    </a:ext>
                  </a:extLst>
                </p14:cNvPr>
                <p14:cNvContentPartPr/>
                <p14:nvPr/>
              </p14:nvContentPartPr>
              <p14:xfrm>
                <a:off x="1226959" y="2476438"/>
                <a:ext cx="315720" cy="19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5C73C19-4DE8-4AA5-9E8E-220C715DA62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18319" y="2467438"/>
                  <a:ext cx="333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770F585-A828-4032-85B3-E471EF8187C7}"/>
                    </a:ext>
                  </a:extLst>
                </p14:cNvPr>
                <p14:cNvContentPartPr/>
                <p14:nvPr/>
              </p14:nvContentPartPr>
              <p14:xfrm>
                <a:off x="1295359" y="2532598"/>
                <a:ext cx="401040" cy="493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770F585-A828-4032-85B3-E471EF8187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86359" y="2523958"/>
                  <a:ext cx="4186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E6C4BD0-D6B1-42EA-8BA5-A75236E507D2}"/>
                    </a:ext>
                  </a:extLst>
                </p14:cNvPr>
                <p14:cNvContentPartPr/>
                <p14:nvPr/>
              </p14:nvContentPartPr>
              <p14:xfrm>
                <a:off x="1773439" y="2470318"/>
                <a:ext cx="222840" cy="191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E6C4BD0-D6B1-42EA-8BA5-A75236E507D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4439" y="2461678"/>
                  <a:ext cx="240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190F4C9-F0D4-4899-928C-FBB31960F389}"/>
                    </a:ext>
                  </a:extLst>
                </p14:cNvPr>
                <p14:cNvContentPartPr/>
                <p14:nvPr/>
              </p14:nvContentPartPr>
              <p14:xfrm>
                <a:off x="1982959" y="2538718"/>
                <a:ext cx="154440" cy="83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190F4C9-F0D4-4899-928C-FBB31960F38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73959" y="2529718"/>
                  <a:ext cx="172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169D8C-F9E2-4386-8F77-AFF2363A6083}"/>
                    </a:ext>
                  </a:extLst>
                </p14:cNvPr>
                <p14:cNvContentPartPr/>
                <p14:nvPr/>
              </p14:nvContentPartPr>
              <p14:xfrm>
                <a:off x="2192479" y="2374198"/>
                <a:ext cx="176760" cy="295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169D8C-F9E2-4386-8F77-AFF2363A608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83839" y="2365198"/>
                  <a:ext cx="194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56D705E-A7CC-4D8C-BFE3-E9E94D4AAA35}"/>
                    </a:ext>
                  </a:extLst>
                </p14:cNvPr>
                <p14:cNvContentPartPr/>
                <p14:nvPr/>
              </p14:nvContentPartPr>
              <p14:xfrm>
                <a:off x="2340799" y="2288158"/>
                <a:ext cx="296280" cy="39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56D705E-A7CC-4D8C-BFE3-E9E94D4AAA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32159" y="2279158"/>
                  <a:ext cx="313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929F6AF-885E-470A-86B4-31467266857D}"/>
                    </a:ext>
                  </a:extLst>
                </p14:cNvPr>
                <p14:cNvContentPartPr/>
                <p14:nvPr/>
              </p14:nvContentPartPr>
              <p14:xfrm>
                <a:off x="2435839" y="2468518"/>
                <a:ext cx="313920" cy="417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929F6AF-885E-470A-86B4-3146726685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27199" y="2459878"/>
                  <a:ext cx="3315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996D60-F955-46D1-88CB-5FA39503F115}"/>
                    </a:ext>
                  </a:extLst>
                </p14:cNvPr>
                <p14:cNvContentPartPr/>
                <p14:nvPr/>
              </p14:nvContentPartPr>
              <p14:xfrm>
                <a:off x="3067999" y="2191678"/>
                <a:ext cx="245160" cy="42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996D60-F955-46D1-88CB-5FA39503F11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59359" y="2183038"/>
                  <a:ext cx="262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EBB5D89-D97A-42EE-89C2-33E614160A75}"/>
                    </a:ext>
                  </a:extLst>
                </p14:cNvPr>
                <p14:cNvContentPartPr/>
                <p14:nvPr/>
              </p14:nvContentPartPr>
              <p14:xfrm>
                <a:off x="3203719" y="2453758"/>
                <a:ext cx="69840" cy="125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EBB5D89-D97A-42EE-89C2-33E614160A7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94719" y="2445118"/>
                  <a:ext cx="87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72CAD9-66D8-42E8-9EBB-B8FE530CB505}"/>
                    </a:ext>
                  </a:extLst>
                </p14:cNvPr>
                <p14:cNvContentPartPr/>
                <p14:nvPr/>
              </p14:nvContentPartPr>
              <p14:xfrm>
                <a:off x="3462199" y="2166118"/>
                <a:ext cx="320040" cy="349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72CAD9-66D8-42E8-9EBB-B8FE530CB5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53199" y="2157478"/>
                  <a:ext cx="337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A78C9E-584C-48C9-BC4B-B3A4B467E4C5}"/>
                    </a:ext>
                  </a:extLst>
                </p14:cNvPr>
                <p14:cNvContentPartPr/>
                <p14:nvPr/>
              </p14:nvContentPartPr>
              <p14:xfrm>
                <a:off x="3536719" y="2432878"/>
                <a:ext cx="166680" cy="102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A78C9E-584C-48C9-BC4B-B3A4B467E4C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28079" y="2423878"/>
                  <a:ext cx="184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8CC287C-4A0A-4FDA-9463-0370D0984E8D}"/>
                    </a:ext>
                  </a:extLst>
                </p14:cNvPr>
                <p14:cNvContentPartPr/>
                <p14:nvPr/>
              </p14:nvContentPartPr>
              <p14:xfrm>
                <a:off x="3747679" y="2365198"/>
                <a:ext cx="229680" cy="150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8CC287C-4A0A-4FDA-9463-0370D0984E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38679" y="2356558"/>
                  <a:ext cx="247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9BDE9B-5872-4E2E-9DA5-01F90850E8E7}"/>
                    </a:ext>
                  </a:extLst>
                </p14:cNvPr>
                <p14:cNvContentPartPr/>
                <p14:nvPr/>
              </p14:nvContentPartPr>
              <p14:xfrm>
                <a:off x="4071319" y="2143438"/>
                <a:ext cx="244440" cy="37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9BDE9B-5872-4E2E-9DA5-01F90850E8E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62679" y="2134438"/>
                  <a:ext cx="262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C66838-EBA6-4E23-B29C-B212D8EECABA}"/>
                    </a:ext>
                  </a:extLst>
                </p14:cNvPr>
                <p14:cNvContentPartPr/>
                <p14:nvPr/>
              </p14:nvContentPartPr>
              <p14:xfrm>
                <a:off x="4243039" y="2414518"/>
                <a:ext cx="112680" cy="95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C66838-EBA6-4E23-B29C-B212D8EECAB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34039" y="2405518"/>
                  <a:ext cx="13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E9F88A-F9F9-47FE-8C16-08A69EBEAEE3}"/>
                    </a:ext>
                  </a:extLst>
                </p14:cNvPr>
                <p14:cNvContentPartPr/>
                <p14:nvPr/>
              </p14:nvContentPartPr>
              <p14:xfrm>
                <a:off x="4165639" y="2263318"/>
                <a:ext cx="365760" cy="564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E9F88A-F9F9-47FE-8C16-08A69EBEAE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56999" y="2254678"/>
                  <a:ext cx="3834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B7BDF4-6C64-4AA8-A57B-60A0A9EB613B}"/>
                    </a:ext>
                  </a:extLst>
                </p14:cNvPr>
                <p14:cNvContentPartPr/>
                <p14:nvPr/>
              </p14:nvContentPartPr>
              <p14:xfrm>
                <a:off x="423799" y="3043798"/>
                <a:ext cx="515880" cy="378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B7BDF4-6C64-4AA8-A57B-60A0A9EB61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5159" y="3035158"/>
                  <a:ext cx="533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5C43D1-B263-4115-B65B-E933AFF08232}"/>
                    </a:ext>
                  </a:extLst>
                </p14:cNvPr>
                <p14:cNvContentPartPr/>
                <p14:nvPr/>
              </p14:nvContentPartPr>
              <p14:xfrm>
                <a:off x="460159" y="3250078"/>
                <a:ext cx="236880" cy="76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5C43D1-B263-4115-B65B-E933AFF082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1159" y="3241078"/>
                  <a:ext cx="254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58D2E39-3CC2-4E4F-B209-F3B5A6AA6E9B}"/>
                    </a:ext>
                  </a:extLst>
                </p14:cNvPr>
                <p14:cNvContentPartPr/>
                <p14:nvPr/>
              </p14:nvContentPartPr>
              <p14:xfrm>
                <a:off x="747079" y="3282838"/>
                <a:ext cx="12600" cy="73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58D2E39-3CC2-4E4F-B209-F3B5A6AA6E9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8439" y="3274198"/>
                  <a:ext cx="30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F7B2E0-5EEA-4C59-A59B-F8CB7065A584}"/>
                    </a:ext>
                  </a:extLst>
                </p14:cNvPr>
                <p14:cNvContentPartPr/>
                <p14:nvPr/>
              </p14:nvContentPartPr>
              <p14:xfrm>
                <a:off x="876679" y="3233158"/>
                <a:ext cx="171360" cy="120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F7B2E0-5EEA-4C59-A59B-F8CB7065A58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7679" y="3224158"/>
                  <a:ext cx="189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7A5C311-A823-4DC4-A46C-1878B5CE6C4D}"/>
                    </a:ext>
                  </a:extLst>
                </p14:cNvPr>
                <p14:cNvContentPartPr/>
                <p14:nvPr/>
              </p14:nvContentPartPr>
              <p14:xfrm>
                <a:off x="1104199" y="3231718"/>
                <a:ext cx="201600" cy="163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7A5C311-A823-4DC4-A46C-1878B5CE6C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5559" y="3223078"/>
                  <a:ext cx="219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F3DFA0-DA09-4660-91B6-A8B93D401167}"/>
                    </a:ext>
                  </a:extLst>
                </p14:cNvPr>
                <p14:cNvContentPartPr/>
                <p14:nvPr/>
              </p14:nvContentPartPr>
              <p14:xfrm>
                <a:off x="1278439" y="3114718"/>
                <a:ext cx="136440" cy="232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F3DFA0-DA09-4660-91B6-A8B93D4011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69439" y="3105718"/>
                  <a:ext cx="154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4F2987A-5EA7-432B-8F6F-7961BC61C9B1}"/>
                    </a:ext>
                  </a:extLst>
                </p14:cNvPr>
                <p14:cNvContentPartPr/>
                <p14:nvPr/>
              </p14:nvContentPartPr>
              <p14:xfrm>
                <a:off x="1701439" y="3103198"/>
                <a:ext cx="168480" cy="235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4F2987A-5EA7-432B-8F6F-7961BC61C9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92439" y="3094558"/>
                  <a:ext cx="186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1509CF9-BB11-4495-8952-504F880948D5}"/>
                    </a:ext>
                  </a:extLst>
                </p14:cNvPr>
                <p14:cNvContentPartPr/>
                <p14:nvPr/>
              </p14:nvContentPartPr>
              <p14:xfrm>
                <a:off x="1801879" y="2978998"/>
                <a:ext cx="302040" cy="199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1509CF9-BB11-4495-8952-504F880948D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93239" y="2970358"/>
                  <a:ext cx="319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1F0369F-9103-4219-B4E7-25EEADBFFF73}"/>
                    </a:ext>
                  </a:extLst>
                </p14:cNvPr>
                <p14:cNvContentPartPr/>
                <p14:nvPr/>
              </p14:nvContentPartPr>
              <p14:xfrm>
                <a:off x="2181679" y="2997358"/>
                <a:ext cx="235440" cy="315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1F0369F-9103-4219-B4E7-25EEADBFFF7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72679" y="2988358"/>
                  <a:ext cx="253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5D99DC-CD70-4321-A890-88FA6FD7D9C5}"/>
                    </a:ext>
                  </a:extLst>
                </p14:cNvPr>
                <p14:cNvContentPartPr/>
                <p14:nvPr/>
              </p14:nvContentPartPr>
              <p14:xfrm>
                <a:off x="2502079" y="3051358"/>
                <a:ext cx="196920" cy="224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5D99DC-CD70-4321-A890-88FA6FD7D9C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93079" y="3042718"/>
                  <a:ext cx="214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C410C0-4112-4BD6-80E4-FE410D618A7E}"/>
                    </a:ext>
                  </a:extLst>
                </p14:cNvPr>
                <p14:cNvContentPartPr/>
                <p14:nvPr/>
              </p14:nvContentPartPr>
              <p14:xfrm>
                <a:off x="2773519" y="3153598"/>
                <a:ext cx="88200" cy="78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C410C0-4112-4BD6-80E4-FE410D618A7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64519" y="3144598"/>
                  <a:ext cx="10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33DC755-981A-4E96-AD78-3330CF3267C1}"/>
                    </a:ext>
                  </a:extLst>
                </p14:cNvPr>
                <p14:cNvContentPartPr/>
                <p14:nvPr/>
              </p14:nvContentPartPr>
              <p14:xfrm>
                <a:off x="2935879" y="3077638"/>
                <a:ext cx="291960" cy="165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33DC755-981A-4E96-AD78-3330CF3267C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27239" y="3068638"/>
                  <a:ext cx="30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7DEE77-0533-404D-8017-B795C2433134}"/>
                    </a:ext>
                  </a:extLst>
                </p14:cNvPr>
                <p14:cNvContentPartPr/>
                <p14:nvPr/>
              </p14:nvContentPartPr>
              <p14:xfrm>
                <a:off x="3407479" y="3094918"/>
                <a:ext cx="99720" cy="10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7DEE77-0533-404D-8017-B795C243313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98479" y="3085918"/>
                  <a:ext cx="117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B62108-EE65-4D70-BCAF-5A234A081659}"/>
                    </a:ext>
                  </a:extLst>
                </p14:cNvPr>
                <p14:cNvContentPartPr/>
                <p14:nvPr/>
              </p14:nvContentPartPr>
              <p14:xfrm>
                <a:off x="3566239" y="3061078"/>
                <a:ext cx="196200" cy="18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B62108-EE65-4D70-BCAF-5A234A08165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57239" y="3052078"/>
                  <a:ext cx="213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5B316D-01B6-4F26-9CF9-53124736E5D8}"/>
                    </a:ext>
                  </a:extLst>
                </p14:cNvPr>
                <p14:cNvContentPartPr/>
                <p14:nvPr/>
              </p14:nvContentPartPr>
              <p14:xfrm>
                <a:off x="4046479" y="2982958"/>
                <a:ext cx="292320" cy="214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5B316D-01B6-4F26-9CF9-53124736E5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37479" y="2973958"/>
                  <a:ext cx="309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FFA15EE-C72B-4D6C-B666-EC8EA72BDB3E}"/>
                    </a:ext>
                  </a:extLst>
                </p14:cNvPr>
                <p14:cNvContentPartPr/>
                <p14:nvPr/>
              </p14:nvContentPartPr>
              <p14:xfrm>
                <a:off x="4435279" y="2900878"/>
                <a:ext cx="188640" cy="428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FFA15EE-C72B-4D6C-B666-EC8EA72BDB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26639" y="2891878"/>
                  <a:ext cx="20628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59A2070-D619-4670-ADE9-1F746E6B31B9}"/>
              </a:ext>
            </a:extLst>
          </p:cNvPr>
          <p:cNvGrpSpPr/>
          <p:nvPr/>
        </p:nvGrpSpPr>
        <p:grpSpPr>
          <a:xfrm>
            <a:off x="5441839" y="2652478"/>
            <a:ext cx="2568240" cy="468000"/>
            <a:chOff x="5441839" y="2652478"/>
            <a:chExt cx="256824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DD5A0D-D4E9-415F-BB1F-4953AF65C3DF}"/>
                    </a:ext>
                  </a:extLst>
                </p14:cNvPr>
                <p14:cNvContentPartPr/>
                <p14:nvPr/>
              </p14:nvContentPartPr>
              <p14:xfrm>
                <a:off x="5441839" y="2922838"/>
                <a:ext cx="216360" cy="197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8DD5A0D-D4E9-415F-BB1F-4953AF65C3D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33199" y="2913838"/>
                  <a:ext cx="234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CD94249-7FDC-481B-BFC5-E4BB200288AE}"/>
                    </a:ext>
                  </a:extLst>
                </p14:cNvPr>
                <p14:cNvContentPartPr/>
                <p14:nvPr/>
              </p14:nvContentPartPr>
              <p14:xfrm>
                <a:off x="5725879" y="2850118"/>
                <a:ext cx="139680" cy="245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CD94249-7FDC-481B-BFC5-E4BB200288A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17239" y="2841118"/>
                  <a:ext cx="157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7941B0-580F-41D4-872F-38991C0C1DB1}"/>
                    </a:ext>
                  </a:extLst>
                </p14:cNvPr>
                <p14:cNvContentPartPr/>
                <p14:nvPr/>
              </p14:nvContentPartPr>
              <p14:xfrm>
                <a:off x="5878519" y="3013918"/>
                <a:ext cx="71280" cy="95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7941B0-580F-41D4-872F-38991C0C1D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69879" y="3004918"/>
                  <a:ext cx="88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E28175B-855D-4CAC-8F49-96D35E25CBC2}"/>
                    </a:ext>
                  </a:extLst>
                </p14:cNvPr>
                <p14:cNvContentPartPr/>
                <p14:nvPr/>
              </p14:nvContentPartPr>
              <p14:xfrm>
                <a:off x="5984719" y="3007438"/>
                <a:ext cx="51840" cy="107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E28175B-855D-4CAC-8F49-96D35E25CB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75719" y="2998798"/>
                  <a:ext cx="69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40055CE-484F-41E0-8D38-4131030EFE6C}"/>
                    </a:ext>
                  </a:extLst>
                </p14:cNvPr>
                <p14:cNvContentPartPr/>
                <p14:nvPr/>
              </p14:nvContentPartPr>
              <p14:xfrm>
                <a:off x="6066799" y="2994838"/>
                <a:ext cx="116640" cy="11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40055CE-484F-41E0-8D38-4131030EFE6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57799" y="2985838"/>
                  <a:ext cx="134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846F1C8-ED80-4AC2-8432-4F66934D5E3D}"/>
                    </a:ext>
                  </a:extLst>
                </p14:cNvPr>
                <p14:cNvContentPartPr/>
                <p14:nvPr/>
              </p14:nvContentPartPr>
              <p14:xfrm>
                <a:off x="6191359" y="3001678"/>
                <a:ext cx="118080" cy="10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846F1C8-ED80-4AC2-8432-4F66934D5E3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82359" y="2993038"/>
                  <a:ext cx="135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30D0A2B-570D-43F9-A3BD-CC62CD0FB527}"/>
                    </a:ext>
                  </a:extLst>
                </p14:cNvPr>
                <p14:cNvContentPartPr/>
                <p14:nvPr/>
              </p14:nvContentPartPr>
              <p14:xfrm>
                <a:off x="6399799" y="2969638"/>
                <a:ext cx="102240" cy="144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30D0A2B-570D-43F9-A3BD-CC62CD0FB52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90799" y="2960638"/>
                  <a:ext cx="119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816FFA8-C95F-44E1-A87F-1B8BF427BF7D}"/>
                    </a:ext>
                  </a:extLst>
                </p14:cNvPr>
                <p14:cNvContentPartPr/>
                <p14:nvPr/>
              </p14:nvContentPartPr>
              <p14:xfrm>
                <a:off x="6893359" y="2804038"/>
                <a:ext cx="18360" cy="4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816FFA8-C95F-44E1-A87F-1B8BF427BF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84719" y="2795398"/>
                  <a:ext cx="36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D91BFFE-EA18-4768-B452-704D4433C1E9}"/>
                    </a:ext>
                  </a:extLst>
                </p14:cNvPr>
                <p14:cNvContentPartPr/>
                <p14:nvPr/>
              </p14:nvContentPartPr>
              <p14:xfrm>
                <a:off x="6716239" y="2652478"/>
                <a:ext cx="281880" cy="450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D91BFFE-EA18-4768-B452-704D4433C1E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07239" y="2643838"/>
                  <a:ext cx="2995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FE7131-FC6B-4320-8140-FD5CAF7E5834}"/>
                    </a:ext>
                  </a:extLst>
                </p14:cNvPr>
                <p14:cNvContentPartPr/>
                <p14:nvPr/>
              </p14:nvContentPartPr>
              <p14:xfrm>
                <a:off x="6689959" y="2936878"/>
                <a:ext cx="225000" cy="59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FE7131-FC6B-4320-8140-FD5CAF7E583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81319" y="2927878"/>
                  <a:ext cx="242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83E2F9-1593-491E-B2EE-F332DF371E05}"/>
                    </a:ext>
                  </a:extLst>
                </p14:cNvPr>
                <p14:cNvContentPartPr/>
                <p14:nvPr/>
              </p14:nvContentPartPr>
              <p14:xfrm>
                <a:off x="6883999" y="2969278"/>
                <a:ext cx="320400" cy="119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83E2F9-1593-491E-B2EE-F332DF371E0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74999" y="2960278"/>
                  <a:ext cx="338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FB76F80-566A-4AFD-B8A2-90D05BF5ED8C}"/>
                    </a:ext>
                  </a:extLst>
                </p14:cNvPr>
                <p14:cNvContentPartPr/>
                <p14:nvPr/>
              </p14:nvContentPartPr>
              <p14:xfrm>
                <a:off x="7392679" y="2872438"/>
                <a:ext cx="80280" cy="164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FB76F80-566A-4AFD-B8A2-90D05BF5ED8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84039" y="2863798"/>
                  <a:ext cx="97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F183E50-967F-4DE1-9F91-E4357C2B76A9}"/>
                    </a:ext>
                  </a:extLst>
                </p14:cNvPr>
                <p14:cNvContentPartPr/>
                <p14:nvPr/>
              </p14:nvContentPartPr>
              <p14:xfrm>
                <a:off x="7629559" y="2815558"/>
                <a:ext cx="77040" cy="87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F183E50-967F-4DE1-9F91-E4357C2B76A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20559" y="2806558"/>
                  <a:ext cx="94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66276BC-31CF-4A47-A808-F56D57F3022C}"/>
                    </a:ext>
                  </a:extLst>
                </p14:cNvPr>
                <p14:cNvContentPartPr/>
                <p14:nvPr/>
              </p14:nvContentPartPr>
              <p14:xfrm>
                <a:off x="7822519" y="2723758"/>
                <a:ext cx="126000" cy="177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66276BC-31CF-4A47-A808-F56D57F302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13879" y="2714758"/>
                  <a:ext cx="14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E049123-B57E-495B-A37D-7A6927E34329}"/>
                    </a:ext>
                  </a:extLst>
                </p14:cNvPr>
                <p14:cNvContentPartPr/>
                <p14:nvPr/>
              </p14:nvContentPartPr>
              <p14:xfrm>
                <a:off x="7789039" y="2820598"/>
                <a:ext cx="221040" cy="27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E049123-B57E-495B-A37D-7A6927E3432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80039" y="2811958"/>
                  <a:ext cx="23868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D37C930-92B2-49FD-B6E1-8EF0BF83B821}"/>
                  </a:ext>
                </a:extLst>
              </p14:cNvPr>
              <p14:cNvContentPartPr/>
              <p14:nvPr/>
            </p14:nvContentPartPr>
            <p14:xfrm>
              <a:off x="6341479" y="3322078"/>
              <a:ext cx="364320" cy="2044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D37C930-92B2-49FD-B6E1-8EF0BF83B82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332479" y="3313438"/>
                <a:ext cx="38196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486C6BC-1E95-4154-9D83-245217083B6E}"/>
              </a:ext>
            </a:extLst>
          </p:cNvPr>
          <p:cNvGrpSpPr/>
          <p:nvPr/>
        </p:nvGrpSpPr>
        <p:grpSpPr>
          <a:xfrm>
            <a:off x="8440639" y="2577958"/>
            <a:ext cx="2754000" cy="408960"/>
            <a:chOff x="8440639" y="2577958"/>
            <a:chExt cx="275400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489EC42-66F5-40EE-A592-A61570456877}"/>
                    </a:ext>
                  </a:extLst>
                </p14:cNvPr>
                <p14:cNvContentPartPr/>
                <p14:nvPr/>
              </p14:nvContentPartPr>
              <p14:xfrm>
                <a:off x="8440639" y="2883238"/>
                <a:ext cx="132840" cy="103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489EC42-66F5-40EE-A592-A6157045687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31999" y="2874238"/>
                  <a:ext cx="150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66B11A2-5D0F-4695-BB11-B7B648564755}"/>
                    </a:ext>
                  </a:extLst>
                </p14:cNvPr>
                <p14:cNvContentPartPr/>
                <p14:nvPr/>
              </p14:nvContentPartPr>
              <p14:xfrm>
                <a:off x="8685439" y="2685598"/>
                <a:ext cx="181080" cy="274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66B11A2-5D0F-4695-BB11-B7B64856475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76439" y="2676598"/>
                  <a:ext cx="198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4531831-7A76-4E25-81BC-390099E5CD0F}"/>
                    </a:ext>
                  </a:extLst>
                </p14:cNvPr>
                <p14:cNvContentPartPr/>
                <p14:nvPr/>
              </p14:nvContentPartPr>
              <p14:xfrm>
                <a:off x="8879839" y="2892238"/>
                <a:ext cx="92520" cy="57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4531831-7A76-4E25-81BC-390099E5CD0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71199" y="2883238"/>
                  <a:ext cx="110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FD604BA-EB04-4573-8B66-5B216FA0DAD4}"/>
                    </a:ext>
                  </a:extLst>
                </p14:cNvPr>
                <p14:cNvContentPartPr/>
                <p14:nvPr/>
              </p14:nvContentPartPr>
              <p14:xfrm>
                <a:off x="9031759" y="2891518"/>
                <a:ext cx="59760" cy="56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FD604BA-EB04-4573-8B66-5B216FA0DAD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23119" y="2882518"/>
                  <a:ext cx="77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30865CB-9859-4777-AB60-D5ADDCDB2903}"/>
                    </a:ext>
                  </a:extLst>
                </p14:cNvPr>
                <p14:cNvContentPartPr/>
                <p14:nvPr/>
              </p14:nvContentPartPr>
              <p14:xfrm>
                <a:off x="9135799" y="2830318"/>
                <a:ext cx="102960" cy="129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30865CB-9859-4777-AB60-D5ADDCDB29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27159" y="2821318"/>
                  <a:ext cx="120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77CF0C-30A9-4DC6-A202-0D06B566A32A}"/>
                    </a:ext>
                  </a:extLst>
                </p14:cNvPr>
                <p14:cNvContentPartPr/>
                <p14:nvPr/>
              </p14:nvContentPartPr>
              <p14:xfrm>
                <a:off x="9321919" y="2870638"/>
                <a:ext cx="74160" cy="85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77CF0C-30A9-4DC6-A202-0D06B566A3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13279" y="2861638"/>
                  <a:ext cx="91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C6C475F-57FC-4F43-83F3-552EABCD783F}"/>
                    </a:ext>
                  </a:extLst>
                </p14:cNvPr>
                <p14:cNvContentPartPr/>
                <p14:nvPr/>
              </p14:nvContentPartPr>
              <p14:xfrm>
                <a:off x="9493639" y="2859838"/>
                <a:ext cx="71640" cy="113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C6C475F-57FC-4F43-83F3-552EABCD783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84999" y="2850838"/>
                  <a:ext cx="89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37C98BF-6B0C-405B-B073-2375448C64C0}"/>
                    </a:ext>
                  </a:extLst>
                </p14:cNvPr>
                <p14:cNvContentPartPr/>
                <p14:nvPr/>
              </p14:nvContentPartPr>
              <p14:xfrm>
                <a:off x="9797839" y="2577958"/>
                <a:ext cx="293760" cy="390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37C98BF-6B0C-405B-B073-2375448C64C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89199" y="2569318"/>
                  <a:ext cx="3114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2CC8CEE-DEB8-4F02-A3C5-3938C67ABC68}"/>
                    </a:ext>
                  </a:extLst>
                </p14:cNvPr>
                <p14:cNvContentPartPr/>
                <p14:nvPr/>
              </p14:nvContentPartPr>
              <p14:xfrm>
                <a:off x="9752119" y="2861278"/>
                <a:ext cx="192240" cy="32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2CC8CEE-DEB8-4F02-A3C5-3938C67ABC6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43119" y="2852638"/>
                  <a:ext cx="209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4C122F1-DE70-40FD-AC9F-F70BEDB82154}"/>
                    </a:ext>
                  </a:extLst>
                </p14:cNvPr>
                <p14:cNvContentPartPr/>
                <p14:nvPr/>
              </p14:nvContentPartPr>
              <p14:xfrm>
                <a:off x="9907639" y="2869558"/>
                <a:ext cx="106920" cy="68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4C122F1-DE70-40FD-AC9F-F70BEDB8215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8639" y="2860918"/>
                  <a:ext cx="124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0B5B3AC-EC70-4EFD-B11C-755200C37AA0}"/>
                    </a:ext>
                  </a:extLst>
                </p14:cNvPr>
                <p14:cNvContentPartPr/>
                <p14:nvPr/>
              </p14:nvContentPartPr>
              <p14:xfrm>
                <a:off x="10100239" y="2831038"/>
                <a:ext cx="149040" cy="111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0B5B3AC-EC70-4EFD-B11C-755200C37A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091239" y="2822398"/>
                  <a:ext cx="166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0E67643-275D-4107-99CE-1A54F1E8CB5A}"/>
                    </a:ext>
                  </a:extLst>
                </p14:cNvPr>
                <p14:cNvContentPartPr/>
                <p14:nvPr/>
              </p14:nvContentPartPr>
              <p14:xfrm>
                <a:off x="10427479" y="2735638"/>
                <a:ext cx="258840" cy="204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0E67643-275D-4107-99CE-1A54F1E8CB5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18839" y="2726998"/>
                  <a:ext cx="276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665AD2-4F58-4174-9A43-F6ECCCDAEB09}"/>
                    </a:ext>
                  </a:extLst>
                </p14:cNvPr>
                <p14:cNvContentPartPr/>
                <p14:nvPr/>
              </p14:nvContentPartPr>
              <p14:xfrm>
                <a:off x="10763719" y="2700718"/>
                <a:ext cx="133920" cy="85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665AD2-4F58-4174-9A43-F6ECCCDAEB0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55079" y="2692078"/>
                  <a:ext cx="15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BEAA482-0241-490A-88E7-104C82773F7D}"/>
                    </a:ext>
                  </a:extLst>
                </p14:cNvPr>
                <p14:cNvContentPartPr/>
                <p14:nvPr/>
              </p14:nvContentPartPr>
              <p14:xfrm>
                <a:off x="10957039" y="2701078"/>
                <a:ext cx="133920" cy="88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BEAA482-0241-490A-88E7-104C82773F7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48399" y="2692078"/>
                  <a:ext cx="151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6109803-41EE-4F83-9A7E-7EF870CA0927}"/>
                    </a:ext>
                  </a:extLst>
                </p14:cNvPr>
                <p14:cNvContentPartPr/>
                <p14:nvPr/>
              </p14:nvContentPartPr>
              <p14:xfrm>
                <a:off x="11022919" y="2589838"/>
                <a:ext cx="171720" cy="21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6109803-41EE-4F83-9A7E-7EF870CA09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14279" y="2580838"/>
                  <a:ext cx="1893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B229888-CE12-4674-8D4B-B2ED6DCFF2F8}"/>
                  </a:ext>
                </a:extLst>
              </p14:cNvPr>
              <p14:cNvContentPartPr/>
              <p14:nvPr/>
            </p14:nvContentPartPr>
            <p14:xfrm>
              <a:off x="9556279" y="3162958"/>
              <a:ext cx="38880" cy="268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B229888-CE12-4674-8D4B-B2ED6DCFF2F8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547279" y="3154318"/>
                <a:ext cx="5652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D64437E-B430-4B11-9824-365655B4AF98}"/>
              </a:ext>
            </a:extLst>
          </p:cNvPr>
          <p:cNvGrpSpPr/>
          <p:nvPr/>
        </p:nvGrpSpPr>
        <p:grpSpPr>
          <a:xfrm>
            <a:off x="1485799" y="4020118"/>
            <a:ext cx="261000" cy="133200"/>
            <a:chOff x="1485799" y="4020118"/>
            <a:chExt cx="26100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BC40145-FD3C-4965-A03E-2DF7946D12EF}"/>
                    </a:ext>
                  </a:extLst>
                </p14:cNvPr>
                <p14:cNvContentPartPr/>
                <p14:nvPr/>
              </p14:nvContentPartPr>
              <p14:xfrm>
                <a:off x="1485799" y="4020118"/>
                <a:ext cx="199440" cy="30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BC40145-FD3C-4965-A03E-2DF7946D12E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76799" y="4011478"/>
                  <a:ext cx="217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D9E4FC1-B314-4DBA-A12F-BC30435E89DD}"/>
                    </a:ext>
                  </a:extLst>
                </p14:cNvPr>
                <p14:cNvContentPartPr/>
                <p14:nvPr/>
              </p14:nvContentPartPr>
              <p14:xfrm>
                <a:off x="1496599" y="4119838"/>
                <a:ext cx="250200" cy="33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D9E4FC1-B314-4DBA-A12F-BC30435E89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487599" y="4111198"/>
                  <a:ext cx="2678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B37CA34-0609-4FA3-A2E6-0C2276DAF4BB}"/>
              </a:ext>
            </a:extLst>
          </p:cNvPr>
          <p:cNvGrpSpPr/>
          <p:nvPr/>
        </p:nvGrpSpPr>
        <p:grpSpPr>
          <a:xfrm>
            <a:off x="2263759" y="3808438"/>
            <a:ext cx="520920" cy="700200"/>
            <a:chOff x="2263759" y="3808438"/>
            <a:chExt cx="5209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55C4026-6813-4459-B225-C76C482663F0}"/>
                    </a:ext>
                  </a:extLst>
                </p14:cNvPr>
                <p14:cNvContentPartPr/>
                <p14:nvPr/>
              </p14:nvContentPartPr>
              <p14:xfrm>
                <a:off x="2270599" y="3808438"/>
                <a:ext cx="398160" cy="198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55C4026-6813-4459-B225-C76C482663F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61599" y="3799798"/>
                  <a:ext cx="415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F745FF2-D8D4-476C-8C18-6E00E973A901}"/>
                    </a:ext>
                  </a:extLst>
                </p14:cNvPr>
                <p14:cNvContentPartPr/>
                <p14:nvPr/>
              </p14:nvContentPartPr>
              <p14:xfrm>
                <a:off x="2285359" y="4102558"/>
                <a:ext cx="401040" cy="46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F745FF2-D8D4-476C-8C18-6E00E973A9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76719" y="4093918"/>
                  <a:ext cx="418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CA573A1-925C-4F63-9A69-68C630B13B2A}"/>
                    </a:ext>
                  </a:extLst>
                </p14:cNvPr>
                <p14:cNvContentPartPr/>
                <p14:nvPr/>
              </p14:nvContentPartPr>
              <p14:xfrm>
                <a:off x="2263759" y="4241158"/>
                <a:ext cx="222120" cy="257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CA573A1-925C-4F63-9A69-68C630B13B2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255119" y="4232158"/>
                  <a:ext cx="239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4A85FC0-C4B4-474D-B40C-FDD295864371}"/>
                    </a:ext>
                  </a:extLst>
                </p14:cNvPr>
                <p14:cNvContentPartPr/>
                <p14:nvPr/>
              </p14:nvContentPartPr>
              <p14:xfrm>
                <a:off x="2500639" y="4269598"/>
                <a:ext cx="284040" cy="239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4A85FC0-C4B4-474D-B40C-FDD29586437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91999" y="4260958"/>
                  <a:ext cx="3016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C2F4C62-7927-4A9D-ABB3-6D5C2129D40F}"/>
              </a:ext>
            </a:extLst>
          </p:cNvPr>
          <p:cNvGrpSpPr/>
          <p:nvPr/>
        </p:nvGrpSpPr>
        <p:grpSpPr>
          <a:xfrm>
            <a:off x="475279" y="4740838"/>
            <a:ext cx="802800" cy="386280"/>
            <a:chOff x="475279" y="4740838"/>
            <a:chExt cx="8028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251EB76-BC4A-4C51-B6CD-28B8462FE775}"/>
                    </a:ext>
                  </a:extLst>
                </p14:cNvPr>
                <p14:cNvContentPartPr/>
                <p14:nvPr/>
              </p14:nvContentPartPr>
              <p14:xfrm>
                <a:off x="475279" y="4740838"/>
                <a:ext cx="474840" cy="38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251EB76-BC4A-4C51-B6CD-28B8462FE77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6639" y="4732198"/>
                  <a:ext cx="492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BF639C7-E73C-4D7A-A695-D7129D164BD4}"/>
                    </a:ext>
                  </a:extLst>
                </p14:cNvPr>
                <p14:cNvContentPartPr/>
                <p14:nvPr/>
              </p14:nvContentPartPr>
              <p14:xfrm>
                <a:off x="570319" y="4959718"/>
                <a:ext cx="132840" cy="38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BF639C7-E73C-4D7A-A695-D7129D164BD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1679" y="4950718"/>
                  <a:ext cx="15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BFF1232-A10C-4820-BDF1-A85428AB6AAF}"/>
                    </a:ext>
                  </a:extLst>
                </p14:cNvPr>
                <p14:cNvContentPartPr/>
                <p14:nvPr/>
              </p14:nvContentPartPr>
              <p14:xfrm>
                <a:off x="735559" y="4983118"/>
                <a:ext cx="69120" cy="87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BFF1232-A10C-4820-BDF1-A85428AB6AA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6919" y="4974478"/>
                  <a:ext cx="86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51F8FFF-016F-4E22-BFC8-CBF1A7EF07B4}"/>
                    </a:ext>
                  </a:extLst>
                </p14:cNvPr>
                <p14:cNvContentPartPr/>
                <p14:nvPr/>
              </p14:nvContentPartPr>
              <p14:xfrm>
                <a:off x="864439" y="4990318"/>
                <a:ext cx="140040" cy="61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51F8FFF-016F-4E22-BFC8-CBF1A7EF07B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5799" y="4981678"/>
                  <a:ext cx="157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489B18-3465-46B1-B266-703B04E6FD6A}"/>
                    </a:ext>
                  </a:extLst>
                </p14:cNvPr>
                <p14:cNvContentPartPr/>
                <p14:nvPr/>
              </p14:nvContentPartPr>
              <p14:xfrm>
                <a:off x="1021399" y="4938478"/>
                <a:ext cx="167760" cy="169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489B18-3465-46B1-B266-703B04E6FD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2399" y="4929838"/>
                  <a:ext cx="185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D8AFDB2-D45D-48D9-9420-1B7DEC0BDB09}"/>
                    </a:ext>
                  </a:extLst>
                </p14:cNvPr>
                <p14:cNvContentPartPr/>
                <p14:nvPr/>
              </p14:nvContentPartPr>
              <p14:xfrm>
                <a:off x="1176919" y="4852798"/>
                <a:ext cx="101160" cy="177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D8AFDB2-D45D-48D9-9420-1B7DEC0BDB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68279" y="4844158"/>
                  <a:ext cx="1188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5D35BE9-06FC-4DBB-A05E-7EB17BFC6585}"/>
              </a:ext>
            </a:extLst>
          </p:cNvPr>
          <p:cNvGrpSpPr/>
          <p:nvPr/>
        </p:nvGrpSpPr>
        <p:grpSpPr>
          <a:xfrm>
            <a:off x="1608199" y="4782598"/>
            <a:ext cx="634320" cy="377640"/>
            <a:chOff x="1608199" y="4782598"/>
            <a:chExt cx="6343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355DBD8-10D1-4CE2-859C-776A060F7CDF}"/>
                    </a:ext>
                  </a:extLst>
                </p14:cNvPr>
                <p14:cNvContentPartPr/>
                <p14:nvPr/>
              </p14:nvContentPartPr>
              <p14:xfrm>
                <a:off x="1608199" y="4898158"/>
                <a:ext cx="122040" cy="262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355DBD8-10D1-4CE2-859C-776A060F7C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9199" y="4889518"/>
                  <a:ext cx="139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94BC43-D05A-4B4F-8A3C-D0F8669F75FC}"/>
                    </a:ext>
                  </a:extLst>
                </p14:cNvPr>
                <p14:cNvContentPartPr/>
                <p14:nvPr/>
              </p14:nvContentPartPr>
              <p14:xfrm>
                <a:off x="1702519" y="4782598"/>
                <a:ext cx="241200" cy="212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B94BC43-D05A-4B4F-8A3C-D0F8669F75F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93879" y="4773598"/>
                  <a:ext cx="258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52466D-D96B-48DA-88B8-F5F39A896B6B}"/>
                    </a:ext>
                  </a:extLst>
                </p14:cNvPr>
                <p14:cNvContentPartPr/>
                <p14:nvPr/>
              </p14:nvContentPartPr>
              <p14:xfrm>
                <a:off x="2017879" y="4822558"/>
                <a:ext cx="224640" cy="320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52466D-D96B-48DA-88B8-F5F39A896B6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09239" y="4813918"/>
                  <a:ext cx="2422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7F6A204-A70F-42D3-A494-A949FF998DD0}"/>
              </a:ext>
            </a:extLst>
          </p:cNvPr>
          <p:cNvGrpSpPr/>
          <p:nvPr/>
        </p:nvGrpSpPr>
        <p:grpSpPr>
          <a:xfrm>
            <a:off x="2396959" y="4868998"/>
            <a:ext cx="681840" cy="196920"/>
            <a:chOff x="2396959" y="4868998"/>
            <a:chExt cx="6818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0D6E47E-42F3-4C97-80FC-51162723A0EA}"/>
                    </a:ext>
                  </a:extLst>
                </p14:cNvPr>
                <p14:cNvContentPartPr/>
                <p14:nvPr/>
              </p14:nvContentPartPr>
              <p14:xfrm>
                <a:off x="2396959" y="4868998"/>
                <a:ext cx="205560" cy="196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0D6E47E-42F3-4C97-80FC-51162723A0E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88319" y="4860358"/>
                  <a:ext cx="223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3BCC7D1-594B-4392-9F75-2FC31CFEF994}"/>
                    </a:ext>
                  </a:extLst>
                </p14:cNvPr>
                <p14:cNvContentPartPr/>
                <p14:nvPr/>
              </p14:nvContentPartPr>
              <p14:xfrm>
                <a:off x="2630599" y="4927678"/>
                <a:ext cx="138600" cy="96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3BCC7D1-594B-4392-9F75-2FC31CFEF99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621599" y="4919038"/>
                  <a:ext cx="15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452ECC-1E28-40FF-BD93-6932AB376A3B}"/>
                    </a:ext>
                  </a:extLst>
                </p14:cNvPr>
                <p14:cNvContentPartPr/>
                <p14:nvPr/>
              </p14:nvContentPartPr>
              <p14:xfrm>
                <a:off x="2801959" y="4923718"/>
                <a:ext cx="276840" cy="113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452ECC-1E28-40FF-BD93-6932AB376A3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793319" y="4915078"/>
                  <a:ext cx="2944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4FE0C5E-3AA6-4739-9FB2-EC0ADEC32B03}"/>
              </a:ext>
            </a:extLst>
          </p:cNvPr>
          <p:cNvGrpSpPr/>
          <p:nvPr/>
        </p:nvGrpSpPr>
        <p:grpSpPr>
          <a:xfrm>
            <a:off x="3338359" y="4557958"/>
            <a:ext cx="1580760" cy="531720"/>
            <a:chOff x="3338359" y="4557958"/>
            <a:chExt cx="158076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98912C-2D4E-429B-8ACC-D43B37E77194}"/>
                    </a:ext>
                  </a:extLst>
                </p14:cNvPr>
                <p14:cNvContentPartPr/>
                <p14:nvPr/>
              </p14:nvContentPartPr>
              <p14:xfrm>
                <a:off x="3338359" y="4917598"/>
                <a:ext cx="100080" cy="12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98912C-2D4E-429B-8ACC-D43B37E7719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29719" y="4908958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23DAF11-6957-4B3A-9690-19971EC94F3B}"/>
                    </a:ext>
                  </a:extLst>
                </p14:cNvPr>
                <p14:cNvContentPartPr/>
                <p14:nvPr/>
              </p14:nvContentPartPr>
              <p14:xfrm>
                <a:off x="3531679" y="4832278"/>
                <a:ext cx="2880" cy="9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23DAF11-6957-4B3A-9690-19971EC94F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23039" y="4823278"/>
                  <a:ext cx="2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B49C678-5CB6-440E-84F7-0F2ADD998A59}"/>
                    </a:ext>
                  </a:extLst>
                </p14:cNvPr>
                <p14:cNvContentPartPr/>
                <p14:nvPr/>
              </p14:nvContentPartPr>
              <p14:xfrm>
                <a:off x="3474439" y="4825798"/>
                <a:ext cx="182880" cy="214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B49C678-5CB6-440E-84F7-0F2ADD998A5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465439" y="4816798"/>
                  <a:ext cx="200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FDEE163-F920-4F4C-8AEC-BC4A632F5CF5}"/>
                    </a:ext>
                  </a:extLst>
                </p14:cNvPr>
                <p14:cNvContentPartPr/>
                <p14:nvPr/>
              </p14:nvContentPartPr>
              <p14:xfrm>
                <a:off x="3859279" y="4882678"/>
                <a:ext cx="187920" cy="138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FDEE163-F920-4F4C-8AEC-BC4A632F5CF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50639" y="4873678"/>
                  <a:ext cx="205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2CBA68-05FF-42BC-BA8A-B36AE352121D}"/>
                    </a:ext>
                  </a:extLst>
                </p14:cNvPr>
                <p14:cNvContentPartPr/>
                <p14:nvPr/>
              </p14:nvContentPartPr>
              <p14:xfrm>
                <a:off x="4095079" y="4878718"/>
                <a:ext cx="204480" cy="129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2CBA68-05FF-42BC-BA8A-B36AE352121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86079" y="4869718"/>
                  <a:ext cx="22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8269261-0393-4C91-A66C-41345BEE1151}"/>
                    </a:ext>
                  </a:extLst>
                </p14:cNvPr>
                <p14:cNvContentPartPr/>
                <p14:nvPr/>
              </p14:nvContentPartPr>
              <p14:xfrm>
                <a:off x="4247359" y="4721038"/>
                <a:ext cx="141480" cy="261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8269261-0393-4C91-A66C-41345BEE115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38359" y="4712398"/>
                  <a:ext cx="159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578A114-F8DD-4ED0-BA81-C2198B02A29B}"/>
                    </a:ext>
                  </a:extLst>
                </p14:cNvPr>
                <p14:cNvContentPartPr/>
                <p14:nvPr/>
              </p14:nvContentPartPr>
              <p14:xfrm>
                <a:off x="4382719" y="4874038"/>
                <a:ext cx="199080" cy="143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578A114-F8DD-4ED0-BA81-C2198B02A29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74079" y="4865398"/>
                  <a:ext cx="216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16E7B0D-0B0D-4603-8239-DAACDD0BFB6F}"/>
                    </a:ext>
                  </a:extLst>
                </p14:cNvPr>
                <p14:cNvContentPartPr/>
                <p14:nvPr/>
              </p14:nvContentPartPr>
              <p14:xfrm>
                <a:off x="4487479" y="4700878"/>
                <a:ext cx="233280" cy="306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16E7B0D-0B0D-4603-8239-DAACDD0BFB6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78479" y="4691878"/>
                  <a:ext cx="2509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F0B3435-3309-4764-B45A-E62A642E7683}"/>
                    </a:ext>
                  </a:extLst>
                </p14:cNvPr>
                <p14:cNvContentPartPr/>
                <p14:nvPr/>
              </p14:nvContentPartPr>
              <p14:xfrm>
                <a:off x="4721839" y="4557958"/>
                <a:ext cx="197280" cy="531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F0B3435-3309-4764-B45A-E62A642E768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712839" y="4548958"/>
                  <a:ext cx="21492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219BEEC6-27A5-4751-A2B9-A368DAB35C93}"/>
              </a:ext>
            </a:extLst>
          </p:cNvPr>
          <p:cNvGrpSpPr/>
          <p:nvPr/>
        </p:nvGrpSpPr>
        <p:grpSpPr>
          <a:xfrm>
            <a:off x="5105239" y="4393438"/>
            <a:ext cx="5112360" cy="1168200"/>
            <a:chOff x="5105239" y="4393438"/>
            <a:chExt cx="5112360" cy="11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1A92E09-7A3F-4E6F-B5D7-7FDDABC4609F}"/>
                    </a:ext>
                  </a:extLst>
                </p14:cNvPr>
                <p14:cNvContentPartPr/>
                <p14:nvPr/>
              </p14:nvContentPartPr>
              <p14:xfrm>
                <a:off x="9122839" y="4706278"/>
                <a:ext cx="133920" cy="124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1A92E09-7A3F-4E6F-B5D7-7FDDABC4609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114199" y="4697638"/>
                  <a:ext cx="151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2A619FF-5684-4E75-87F9-4B4A03470867}"/>
                    </a:ext>
                  </a:extLst>
                </p14:cNvPr>
                <p14:cNvContentPartPr/>
                <p14:nvPr/>
              </p14:nvContentPartPr>
              <p14:xfrm>
                <a:off x="9306079" y="4696918"/>
                <a:ext cx="228240" cy="140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2A619FF-5684-4E75-87F9-4B4A034708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97439" y="4687918"/>
                  <a:ext cx="245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F4B63B1-6E91-4A00-A737-C3505FC1D704}"/>
                    </a:ext>
                  </a:extLst>
                </p14:cNvPr>
                <p14:cNvContentPartPr/>
                <p14:nvPr/>
              </p14:nvContentPartPr>
              <p14:xfrm>
                <a:off x="9514519" y="4566958"/>
                <a:ext cx="98640" cy="238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F4B63B1-6E91-4A00-A737-C3505FC1D70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05879" y="4557958"/>
                  <a:ext cx="116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D81C5CE-FCD9-4E8D-A071-BA497C83BA83}"/>
                    </a:ext>
                  </a:extLst>
                </p14:cNvPr>
                <p14:cNvContentPartPr/>
                <p14:nvPr/>
              </p14:nvContentPartPr>
              <p14:xfrm>
                <a:off x="9606679" y="4708438"/>
                <a:ext cx="195120" cy="140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D81C5CE-FCD9-4E8D-A071-BA497C83BA8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598039" y="4699798"/>
                  <a:ext cx="212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9A4D402-DA5A-48A8-B743-47A6464653AA}"/>
                    </a:ext>
                  </a:extLst>
                </p14:cNvPr>
                <p14:cNvContentPartPr/>
                <p14:nvPr/>
              </p14:nvContentPartPr>
              <p14:xfrm>
                <a:off x="9741319" y="4506118"/>
                <a:ext cx="178560" cy="325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9A4D402-DA5A-48A8-B743-47A6464653A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732679" y="4497478"/>
                  <a:ext cx="196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43119A4-8456-45B0-87BD-93B359765E51}"/>
                    </a:ext>
                  </a:extLst>
                </p14:cNvPr>
                <p14:cNvContentPartPr/>
                <p14:nvPr/>
              </p14:nvContentPartPr>
              <p14:xfrm>
                <a:off x="10008439" y="4393438"/>
                <a:ext cx="209160" cy="483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43119A4-8456-45B0-87BD-93B359765E5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99439" y="4384798"/>
                  <a:ext cx="2268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890AC69-3338-4C81-B7D7-1599A1DE54A8}"/>
                    </a:ext>
                  </a:extLst>
                </p14:cNvPr>
                <p14:cNvContentPartPr/>
                <p14:nvPr/>
              </p14:nvContentPartPr>
              <p14:xfrm>
                <a:off x="5130079" y="4784398"/>
                <a:ext cx="135000" cy="38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890AC69-3338-4C81-B7D7-1599A1DE54A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21079" y="4775398"/>
                  <a:ext cx="15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A553379-6108-4686-A29B-27FFE9B8264E}"/>
                    </a:ext>
                  </a:extLst>
                </p14:cNvPr>
                <p14:cNvContentPartPr/>
                <p14:nvPr/>
              </p14:nvContentPartPr>
              <p14:xfrm>
                <a:off x="5105239" y="4858198"/>
                <a:ext cx="213840" cy="62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A553379-6108-4686-A29B-27FFE9B8264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096239" y="4849558"/>
                  <a:ext cx="231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F76B3C1-9F22-46E7-AF1E-1338FDCD1F08}"/>
                    </a:ext>
                  </a:extLst>
                </p14:cNvPr>
                <p14:cNvContentPartPr/>
                <p14:nvPr/>
              </p14:nvContentPartPr>
              <p14:xfrm>
                <a:off x="5355079" y="4745878"/>
                <a:ext cx="202680" cy="305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F76B3C1-9F22-46E7-AF1E-1338FDCD1F0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46439" y="4737238"/>
                  <a:ext cx="220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601E71C-F013-4F3D-B1BA-5F88E29AA771}"/>
                    </a:ext>
                  </a:extLst>
                </p14:cNvPr>
                <p14:cNvContentPartPr/>
                <p14:nvPr/>
              </p14:nvContentPartPr>
              <p14:xfrm>
                <a:off x="5457319" y="4644358"/>
                <a:ext cx="254520" cy="186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601E71C-F013-4F3D-B1BA-5F88E29AA77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448679" y="4635718"/>
                  <a:ext cx="272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277268A-26D8-4DA2-A84D-3A341C19C08E}"/>
                    </a:ext>
                  </a:extLst>
                </p14:cNvPr>
                <p14:cNvContentPartPr/>
                <p14:nvPr/>
              </p14:nvContentPartPr>
              <p14:xfrm>
                <a:off x="5706799" y="4647598"/>
                <a:ext cx="243360" cy="374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277268A-26D8-4DA2-A84D-3A341C19C08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698159" y="4638598"/>
                  <a:ext cx="261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BAFF9EC-8174-415E-AC19-D7E0AAB8455D}"/>
                    </a:ext>
                  </a:extLst>
                </p14:cNvPr>
                <p14:cNvContentPartPr/>
                <p14:nvPr/>
              </p14:nvContentPartPr>
              <p14:xfrm>
                <a:off x="5937199" y="4758838"/>
                <a:ext cx="199080" cy="169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BAFF9EC-8174-415E-AC19-D7E0AAB8455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928199" y="4749838"/>
                  <a:ext cx="216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D20437D-43C7-49B8-B23E-3168416EF8D0}"/>
                    </a:ext>
                  </a:extLst>
                </p14:cNvPr>
                <p14:cNvContentPartPr/>
                <p14:nvPr/>
              </p14:nvContentPartPr>
              <p14:xfrm>
                <a:off x="6145639" y="4779358"/>
                <a:ext cx="133560" cy="130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D20437D-43C7-49B8-B23E-3168416EF8D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36999" y="4770358"/>
                  <a:ext cx="151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BED3CB5-E281-4990-ACAE-37FABAF7A5FB}"/>
                    </a:ext>
                  </a:extLst>
                </p14:cNvPr>
                <p14:cNvContentPartPr/>
                <p14:nvPr/>
              </p14:nvContentPartPr>
              <p14:xfrm>
                <a:off x="6361639" y="4766038"/>
                <a:ext cx="131400" cy="152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BED3CB5-E281-4990-ACAE-37FABAF7A5F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52639" y="4757038"/>
                  <a:ext cx="149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A60707E-4DBE-4150-9893-89CE0EEA3E92}"/>
                    </a:ext>
                  </a:extLst>
                </p14:cNvPr>
                <p14:cNvContentPartPr/>
                <p14:nvPr/>
              </p14:nvContentPartPr>
              <p14:xfrm>
                <a:off x="6755119" y="4724278"/>
                <a:ext cx="171000" cy="140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A60707E-4DBE-4150-9893-89CE0EEA3E9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746479" y="4715278"/>
                  <a:ext cx="188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A597C87-C196-4223-AAA2-FBD1DE0FCA40}"/>
                    </a:ext>
                  </a:extLst>
                </p14:cNvPr>
                <p14:cNvContentPartPr/>
                <p14:nvPr/>
              </p14:nvContentPartPr>
              <p14:xfrm>
                <a:off x="6952759" y="4731478"/>
                <a:ext cx="182520" cy="115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A597C87-C196-4223-AAA2-FBD1DE0FCA4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44119" y="4722478"/>
                  <a:ext cx="200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4161EF4-12D2-417B-918D-CC47B37563A6}"/>
                    </a:ext>
                  </a:extLst>
                </p14:cNvPr>
                <p14:cNvContentPartPr/>
                <p14:nvPr/>
              </p14:nvContentPartPr>
              <p14:xfrm>
                <a:off x="7085239" y="4713118"/>
                <a:ext cx="136080" cy="78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4161EF4-12D2-417B-918D-CC47B37563A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76599" y="4704478"/>
                  <a:ext cx="153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991A6B8-6B8B-477C-ABEE-0C10A6025227}"/>
                    </a:ext>
                  </a:extLst>
                </p14:cNvPr>
                <p14:cNvContentPartPr/>
                <p14:nvPr/>
              </p14:nvContentPartPr>
              <p14:xfrm>
                <a:off x="7246879" y="4724638"/>
                <a:ext cx="160560" cy="102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991A6B8-6B8B-477C-ABEE-0C10A602522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237879" y="4715638"/>
                  <a:ext cx="178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E16FEA4-DAEA-4C88-8197-CC7E4A30403C}"/>
                    </a:ext>
                  </a:extLst>
                </p14:cNvPr>
                <p14:cNvContentPartPr/>
                <p14:nvPr/>
              </p14:nvContentPartPr>
              <p14:xfrm>
                <a:off x="7716679" y="4719238"/>
                <a:ext cx="10440" cy="6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E16FEA4-DAEA-4C88-8197-CC7E4A30403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08039" y="4710598"/>
                  <a:ext cx="2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4B4C5FA-76A7-4408-9DAC-E55D17D3C0F5}"/>
                    </a:ext>
                  </a:extLst>
                </p14:cNvPr>
                <p14:cNvContentPartPr/>
                <p14:nvPr/>
              </p14:nvContentPartPr>
              <p14:xfrm>
                <a:off x="7618759" y="4701238"/>
                <a:ext cx="142560" cy="130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4B4C5FA-76A7-4408-9DAC-E55D17D3C0F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09759" y="4692598"/>
                  <a:ext cx="16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D30DCA5-7147-4C65-8C8D-FDC23EA607FA}"/>
                    </a:ext>
                  </a:extLst>
                </p14:cNvPr>
                <p14:cNvContentPartPr/>
                <p14:nvPr/>
              </p14:nvContentPartPr>
              <p14:xfrm>
                <a:off x="7797679" y="4750918"/>
                <a:ext cx="119520" cy="111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D30DCA5-7147-4C65-8C8D-FDC23EA607F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789039" y="4741918"/>
                  <a:ext cx="137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7A29762-2DC5-48E7-B2FE-E8EB5E95A31E}"/>
                    </a:ext>
                  </a:extLst>
                </p14:cNvPr>
                <p14:cNvContentPartPr/>
                <p14:nvPr/>
              </p14:nvContentPartPr>
              <p14:xfrm>
                <a:off x="8007919" y="4750198"/>
                <a:ext cx="124920" cy="109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7A29762-2DC5-48E7-B2FE-E8EB5E95A31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98919" y="4741198"/>
                  <a:ext cx="142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8634F4E-71E7-4A5D-8018-77110CF3F295}"/>
                    </a:ext>
                  </a:extLst>
                </p14:cNvPr>
                <p14:cNvContentPartPr/>
                <p14:nvPr/>
              </p14:nvContentPartPr>
              <p14:xfrm>
                <a:off x="8094319" y="4571638"/>
                <a:ext cx="175680" cy="291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8634F4E-71E7-4A5D-8018-77110CF3F29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085319" y="4562998"/>
                  <a:ext cx="193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0C83C85-2213-4324-B17C-AA2DF90C2232}"/>
                    </a:ext>
                  </a:extLst>
                </p14:cNvPr>
                <p14:cNvContentPartPr/>
                <p14:nvPr/>
              </p14:nvContentPartPr>
              <p14:xfrm>
                <a:off x="8392399" y="4750558"/>
                <a:ext cx="122760" cy="93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0C83C85-2213-4324-B17C-AA2DF90C223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383399" y="4741918"/>
                  <a:ext cx="140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926A296-0A99-4FEA-B94C-323933D69798}"/>
                    </a:ext>
                  </a:extLst>
                </p14:cNvPr>
                <p14:cNvContentPartPr/>
                <p14:nvPr/>
              </p14:nvContentPartPr>
              <p14:xfrm>
                <a:off x="8575279" y="4764598"/>
                <a:ext cx="133560" cy="98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926A296-0A99-4FEA-B94C-323933D6979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566279" y="4755958"/>
                  <a:ext cx="151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96BB8C5-1F3C-495A-9E9A-E7F81B7CCD8E}"/>
                    </a:ext>
                  </a:extLst>
                </p14:cNvPr>
                <p14:cNvContentPartPr/>
                <p14:nvPr/>
              </p14:nvContentPartPr>
              <p14:xfrm>
                <a:off x="8754919" y="4729318"/>
                <a:ext cx="137880" cy="145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96BB8C5-1F3C-495A-9E9A-E7F81B7CCD8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745919" y="4720678"/>
                  <a:ext cx="155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348E5C7-2D59-442C-A3B4-CF1925187687}"/>
                    </a:ext>
                  </a:extLst>
                </p14:cNvPr>
                <p14:cNvContentPartPr/>
                <p14:nvPr/>
              </p14:nvContentPartPr>
              <p14:xfrm>
                <a:off x="5339959" y="5258878"/>
                <a:ext cx="214920" cy="205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348E5C7-2D59-442C-A3B4-CF192518768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31319" y="5249878"/>
                  <a:ext cx="232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063B0A8-ED8C-489D-B437-80C36D6E37F2}"/>
                    </a:ext>
                  </a:extLst>
                </p14:cNvPr>
                <p14:cNvContentPartPr/>
                <p14:nvPr/>
              </p14:nvContentPartPr>
              <p14:xfrm>
                <a:off x="5570719" y="5162038"/>
                <a:ext cx="135000" cy="271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063B0A8-ED8C-489D-B437-80C36D6E37F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61719" y="5153038"/>
                  <a:ext cx="152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1B553C5-A48C-4A54-8AC6-B9CB2831B8C2}"/>
                    </a:ext>
                  </a:extLst>
                </p14:cNvPr>
                <p14:cNvContentPartPr/>
                <p14:nvPr/>
              </p14:nvContentPartPr>
              <p14:xfrm>
                <a:off x="5704639" y="5324038"/>
                <a:ext cx="91440" cy="117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1B553C5-A48C-4A54-8AC6-B9CB2831B8C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695639" y="5315038"/>
                  <a:ext cx="109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441CA8D-24EA-4EF9-B439-AA58949C8A0B}"/>
                    </a:ext>
                  </a:extLst>
                </p14:cNvPr>
                <p14:cNvContentPartPr/>
                <p14:nvPr/>
              </p14:nvContentPartPr>
              <p14:xfrm>
                <a:off x="5801479" y="5336638"/>
                <a:ext cx="47160" cy="93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441CA8D-24EA-4EF9-B439-AA58949C8A0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92839" y="5327638"/>
                  <a:ext cx="6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A888AEE-75E3-4195-9D38-9349DF08816F}"/>
                    </a:ext>
                  </a:extLst>
                </p14:cNvPr>
                <p14:cNvContentPartPr/>
                <p14:nvPr/>
              </p14:nvContentPartPr>
              <p14:xfrm>
                <a:off x="5881759" y="5249158"/>
                <a:ext cx="7200" cy="14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A888AEE-75E3-4195-9D38-9349DF08816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73119" y="5240518"/>
                  <a:ext cx="24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617EA00-1882-4CE4-ACBF-29058BA3FCE4}"/>
                    </a:ext>
                  </a:extLst>
                </p14:cNvPr>
                <p14:cNvContentPartPr/>
                <p14:nvPr/>
              </p14:nvContentPartPr>
              <p14:xfrm>
                <a:off x="5901919" y="5285518"/>
                <a:ext cx="62280" cy="127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617EA00-1882-4CE4-ACBF-29058BA3FCE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892919" y="5276878"/>
                  <a:ext cx="7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9278B16-E9B1-4A22-8674-2E5479985FFA}"/>
                    </a:ext>
                  </a:extLst>
                </p14:cNvPr>
                <p14:cNvContentPartPr/>
                <p14:nvPr/>
              </p14:nvContentPartPr>
              <p14:xfrm>
                <a:off x="5999119" y="5280478"/>
                <a:ext cx="95040" cy="113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9278B16-E9B1-4A22-8674-2E5479985FF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90119" y="5271838"/>
                  <a:ext cx="112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4B68035-DC6C-4037-B504-2F28305E6AD5}"/>
                    </a:ext>
                  </a:extLst>
                </p14:cNvPr>
                <p14:cNvContentPartPr/>
                <p14:nvPr/>
              </p14:nvContentPartPr>
              <p14:xfrm>
                <a:off x="6173359" y="5237638"/>
                <a:ext cx="66960" cy="183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4B68035-DC6C-4037-B504-2F28305E6AD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164719" y="5228998"/>
                  <a:ext cx="84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5A83CBA-F5C0-48F2-9AAA-AFE8651353F8}"/>
                    </a:ext>
                  </a:extLst>
                </p14:cNvPr>
                <p14:cNvContentPartPr/>
                <p14:nvPr/>
              </p14:nvContentPartPr>
              <p14:xfrm>
                <a:off x="6456679" y="4940998"/>
                <a:ext cx="324360" cy="516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5A83CBA-F5C0-48F2-9AAA-AFE8651353F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447679" y="4931998"/>
                  <a:ext cx="3420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6EB750E-27D7-4F4A-9D48-6E8BBFBBAFD7}"/>
                    </a:ext>
                  </a:extLst>
                </p14:cNvPr>
                <p14:cNvContentPartPr/>
                <p14:nvPr/>
              </p14:nvContentPartPr>
              <p14:xfrm>
                <a:off x="6523639" y="5251678"/>
                <a:ext cx="158400" cy="42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6EB750E-27D7-4F4A-9D48-6E8BBFBBAFD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514639" y="5243038"/>
                  <a:ext cx="176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01523D0-2220-4814-BD3D-8A3B802D4409}"/>
                    </a:ext>
                  </a:extLst>
                </p14:cNvPr>
                <p14:cNvContentPartPr/>
                <p14:nvPr/>
              </p14:nvContentPartPr>
              <p14:xfrm>
                <a:off x="6624799" y="5300278"/>
                <a:ext cx="88560" cy="88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01523D0-2220-4814-BD3D-8A3B802D440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16159" y="5291278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30C8CBF-3EA9-4A48-AF19-1C299D2F3CA1}"/>
                    </a:ext>
                  </a:extLst>
                </p14:cNvPr>
                <p14:cNvContentPartPr/>
                <p14:nvPr/>
              </p14:nvContentPartPr>
              <p14:xfrm>
                <a:off x="6817039" y="5254198"/>
                <a:ext cx="105480" cy="125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30C8CBF-3EA9-4A48-AF19-1C299D2F3CA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08039" y="5245558"/>
                  <a:ext cx="123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161D14D-DC48-4057-9E62-A2CA9E6128DC}"/>
                    </a:ext>
                  </a:extLst>
                </p14:cNvPr>
                <p14:cNvContentPartPr/>
                <p14:nvPr/>
              </p14:nvContentPartPr>
              <p14:xfrm>
                <a:off x="7193959" y="5226838"/>
                <a:ext cx="2880" cy="11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161D14D-DC48-4057-9E62-A2CA9E6128D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84959" y="5218198"/>
                  <a:ext cx="20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0D82619-BC84-45A0-BD9E-6A93288D847F}"/>
                    </a:ext>
                  </a:extLst>
                </p14:cNvPr>
                <p14:cNvContentPartPr/>
                <p14:nvPr/>
              </p14:nvContentPartPr>
              <p14:xfrm>
                <a:off x="7191439" y="5195158"/>
                <a:ext cx="36720" cy="4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0D82619-BC84-45A0-BD9E-6A93288D847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182439" y="5186158"/>
                  <a:ext cx="5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BF34481-C8A5-4B19-ACC5-BBB8BACEC95F}"/>
                    </a:ext>
                  </a:extLst>
                </p14:cNvPr>
                <p14:cNvContentPartPr/>
                <p14:nvPr/>
              </p14:nvContentPartPr>
              <p14:xfrm>
                <a:off x="7226359" y="5186158"/>
                <a:ext cx="2880" cy="100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BF34481-C8A5-4B19-ACC5-BBB8BACEC95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217359" y="5177158"/>
                  <a:ext cx="20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7E3BEE7-9D03-4E43-A9A2-6FFAFB5A857F}"/>
                    </a:ext>
                  </a:extLst>
                </p14:cNvPr>
                <p14:cNvContentPartPr/>
                <p14:nvPr/>
              </p14:nvContentPartPr>
              <p14:xfrm>
                <a:off x="7227799" y="5114518"/>
                <a:ext cx="77040" cy="204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7E3BEE7-9D03-4E43-A9A2-6FFAFB5A857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218799" y="5105878"/>
                  <a:ext cx="94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3830B5C-8D7E-4B00-A73F-867B9478A7A2}"/>
                    </a:ext>
                  </a:extLst>
                </p14:cNvPr>
                <p14:cNvContentPartPr/>
                <p14:nvPr/>
              </p14:nvContentPartPr>
              <p14:xfrm>
                <a:off x="7378639" y="5053318"/>
                <a:ext cx="109800" cy="137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3830B5C-8D7E-4B00-A73F-867B9478A7A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369999" y="5044318"/>
                  <a:ext cx="127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5BA456A-0821-4FF8-817C-36CB45A101FB}"/>
                    </a:ext>
                  </a:extLst>
                </p14:cNvPr>
                <p14:cNvContentPartPr/>
                <p14:nvPr/>
              </p14:nvContentPartPr>
              <p14:xfrm>
                <a:off x="7591759" y="4988878"/>
                <a:ext cx="115920" cy="220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5BA456A-0821-4FF8-817C-36CB45A101F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583119" y="4980238"/>
                  <a:ext cx="133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E45D422-31B1-426F-857F-133FA2C1B549}"/>
                    </a:ext>
                  </a:extLst>
                </p14:cNvPr>
                <p14:cNvContentPartPr/>
                <p14:nvPr/>
              </p14:nvContentPartPr>
              <p14:xfrm>
                <a:off x="7524799" y="5091118"/>
                <a:ext cx="227880" cy="482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E45D422-31B1-426F-857F-133FA2C1B54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516159" y="5082118"/>
                  <a:ext cx="245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B624CF4-513D-4E1F-827F-C2938320AF0C}"/>
                    </a:ext>
                  </a:extLst>
                </p14:cNvPr>
                <p14:cNvContentPartPr/>
                <p14:nvPr/>
              </p14:nvContentPartPr>
              <p14:xfrm>
                <a:off x="6467479" y="5561278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B624CF4-513D-4E1F-827F-C2938320AF0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458479" y="5552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DD701FA-8C61-4596-95F1-24B28C9FE78D}"/>
                    </a:ext>
                  </a:extLst>
                </p14:cNvPr>
                <p14:cNvContentPartPr/>
                <p14:nvPr/>
              </p14:nvContentPartPr>
              <p14:xfrm>
                <a:off x="8203399" y="5058718"/>
                <a:ext cx="194040" cy="204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DD701FA-8C61-4596-95F1-24B28C9FE78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94759" y="5050078"/>
                  <a:ext cx="21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203978D-EF6D-4D01-8253-9F7C17667464}"/>
                    </a:ext>
                  </a:extLst>
                </p14:cNvPr>
                <p14:cNvContentPartPr/>
                <p14:nvPr/>
              </p14:nvContentPartPr>
              <p14:xfrm>
                <a:off x="8500039" y="4990318"/>
                <a:ext cx="135720" cy="221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203978D-EF6D-4D01-8253-9F7C1766746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91039" y="4981318"/>
                  <a:ext cx="153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1EA4756-FC80-4047-9CB5-B986068CA156}"/>
                    </a:ext>
                  </a:extLst>
                </p14:cNvPr>
                <p14:cNvContentPartPr/>
                <p14:nvPr/>
              </p14:nvContentPartPr>
              <p14:xfrm>
                <a:off x="8652319" y="5142238"/>
                <a:ext cx="129240" cy="80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1EA4756-FC80-4047-9CB5-B986068CA15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43679" y="5133238"/>
                  <a:ext cx="146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6EFB7E4-DD26-4399-B2B4-FBE62610C38A}"/>
                    </a:ext>
                  </a:extLst>
                </p14:cNvPr>
                <p14:cNvContentPartPr/>
                <p14:nvPr/>
              </p14:nvContentPartPr>
              <p14:xfrm>
                <a:off x="8821519" y="5079598"/>
                <a:ext cx="137520" cy="153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6EFB7E4-DD26-4399-B2B4-FBE62610C38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812519" y="5070598"/>
                  <a:ext cx="15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AB50681-FB41-405E-9C9F-BE31A55F5EFB}"/>
                    </a:ext>
                  </a:extLst>
                </p14:cNvPr>
                <p14:cNvContentPartPr/>
                <p14:nvPr/>
              </p14:nvContentPartPr>
              <p14:xfrm>
                <a:off x="8936719" y="5120998"/>
                <a:ext cx="106560" cy="105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AB50681-FB41-405E-9C9F-BE31A55F5EF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927719" y="5112358"/>
                  <a:ext cx="124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0A25434-EBFC-435F-9129-DE6DC90F53ED}"/>
                    </a:ext>
                  </a:extLst>
                </p14:cNvPr>
                <p14:cNvContentPartPr/>
                <p14:nvPr/>
              </p14:nvContentPartPr>
              <p14:xfrm>
                <a:off x="9063799" y="5123158"/>
                <a:ext cx="111960" cy="87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0A25434-EBFC-435F-9129-DE6DC90F53E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054799" y="5114518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A9F7FE8-9002-47FB-84A2-438AEC8A70B6}"/>
                    </a:ext>
                  </a:extLst>
                </p14:cNvPr>
                <p14:cNvContentPartPr/>
                <p14:nvPr/>
              </p14:nvContentPartPr>
              <p14:xfrm>
                <a:off x="9211039" y="5085358"/>
                <a:ext cx="143280" cy="138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A9F7FE8-9002-47FB-84A2-438AEC8A70B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202399" y="5076358"/>
                  <a:ext cx="160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0618E6C-F478-427B-B927-E92029E2DE2B}"/>
                    </a:ext>
                  </a:extLst>
                </p14:cNvPr>
                <p14:cNvContentPartPr/>
                <p14:nvPr/>
              </p14:nvContentPartPr>
              <p14:xfrm>
                <a:off x="9576079" y="4916158"/>
                <a:ext cx="253080" cy="358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0618E6C-F478-427B-B927-E92029E2DE2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567079" y="4907158"/>
                  <a:ext cx="2707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416DAE1-D84B-4101-9AD9-652313E1EBAB}"/>
                    </a:ext>
                  </a:extLst>
                </p14:cNvPr>
                <p14:cNvContentPartPr/>
                <p14:nvPr/>
              </p14:nvContentPartPr>
              <p14:xfrm>
                <a:off x="9577159" y="5118478"/>
                <a:ext cx="191520" cy="60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416DAE1-D84B-4101-9AD9-652313E1EBA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568519" y="5109838"/>
                  <a:ext cx="209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77F2731-824E-467C-BD2B-5E534AB8AB9C}"/>
                    </a:ext>
                  </a:extLst>
                </p14:cNvPr>
                <p14:cNvContentPartPr/>
                <p14:nvPr/>
              </p14:nvContentPartPr>
              <p14:xfrm>
                <a:off x="9765439" y="5138278"/>
                <a:ext cx="97560" cy="84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77F2731-824E-467C-BD2B-5E534AB8AB9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756439" y="5129278"/>
                  <a:ext cx="115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16BB2B-A4CB-4F05-9303-5A94FB367728}"/>
                    </a:ext>
                  </a:extLst>
                </p14:cNvPr>
                <p14:cNvContentPartPr/>
                <p14:nvPr/>
              </p14:nvContentPartPr>
              <p14:xfrm>
                <a:off x="9916999" y="5099398"/>
                <a:ext cx="189000" cy="117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16BB2B-A4CB-4F05-9303-5A94FB36772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908359" y="5090758"/>
                  <a:ext cx="2066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8BADC6BA-B41F-43E3-9F53-3B3952E38EB2}"/>
              </a:ext>
            </a:extLst>
          </p:cNvPr>
          <p:cNvGrpSpPr/>
          <p:nvPr/>
        </p:nvGrpSpPr>
        <p:grpSpPr>
          <a:xfrm>
            <a:off x="10332799" y="4817518"/>
            <a:ext cx="676440" cy="363600"/>
            <a:chOff x="10332799" y="4817518"/>
            <a:chExt cx="67644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6F716FB-ED39-469D-AD63-55968F1D3896}"/>
                    </a:ext>
                  </a:extLst>
                </p14:cNvPr>
                <p14:cNvContentPartPr/>
                <p14:nvPr/>
              </p14:nvContentPartPr>
              <p14:xfrm>
                <a:off x="10332799" y="5007958"/>
                <a:ext cx="218520" cy="173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6F716FB-ED39-469D-AD63-55968F1D389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24159" y="4999318"/>
                  <a:ext cx="236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2E8BB08-9E19-4E1B-82D5-33CC61DE379A}"/>
                    </a:ext>
                  </a:extLst>
                </p14:cNvPr>
                <p14:cNvContentPartPr/>
                <p14:nvPr/>
              </p14:nvContentPartPr>
              <p14:xfrm>
                <a:off x="10652119" y="4934878"/>
                <a:ext cx="104760" cy="446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2E8BB08-9E19-4E1B-82D5-33CC61DE379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643479" y="4925878"/>
                  <a:ext cx="122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59E419C-BD81-4686-9569-72A9C482356C}"/>
                    </a:ext>
                  </a:extLst>
                </p14:cNvPr>
                <p14:cNvContentPartPr/>
                <p14:nvPr/>
              </p14:nvContentPartPr>
              <p14:xfrm>
                <a:off x="10816279" y="4919398"/>
                <a:ext cx="108360" cy="918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59E419C-BD81-4686-9569-72A9C482356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807639" y="4910758"/>
                  <a:ext cx="126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B4AA09D-C18E-440C-A814-606E311F8705}"/>
                    </a:ext>
                  </a:extLst>
                </p14:cNvPr>
                <p14:cNvContentPartPr/>
                <p14:nvPr/>
              </p14:nvContentPartPr>
              <p14:xfrm>
                <a:off x="10917799" y="4817518"/>
                <a:ext cx="91440" cy="168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B4AA09D-C18E-440C-A814-606E311F870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909159" y="4808518"/>
                  <a:ext cx="10908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C6EE359-40D6-4F72-A6BA-54547EEDEC98}"/>
                  </a:ext>
                </a:extLst>
              </p14:cNvPr>
              <p14:cNvContentPartPr/>
              <p14:nvPr/>
            </p14:nvContentPartPr>
            <p14:xfrm>
              <a:off x="6440479" y="5598358"/>
              <a:ext cx="292320" cy="2246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C6EE359-40D6-4F72-A6BA-54547EEDEC98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6431839" y="5589358"/>
                <a:ext cx="3099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D298CE41-FB2C-47C4-83DD-155D56D7B722}"/>
                  </a:ext>
                </a:extLst>
              </p14:cNvPr>
              <p14:cNvContentPartPr/>
              <p14:nvPr/>
            </p14:nvContentPartPr>
            <p14:xfrm>
              <a:off x="8486719" y="5404318"/>
              <a:ext cx="239400" cy="2408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D298CE41-FB2C-47C4-83DD-155D56D7B722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8477719" y="5395318"/>
                <a:ext cx="25704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oup 325">
            <a:extLst>
              <a:ext uri="{FF2B5EF4-FFF2-40B4-BE49-F238E27FC236}">
                <a16:creationId xmlns:a16="http://schemas.microsoft.com/office/drawing/2014/main" id="{64C7864C-F42E-42C1-97D1-DF42E0FC737A}"/>
              </a:ext>
            </a:extLst>
          </p:cNvPr>
          <p:cNvGrpSpPr/>
          <p:nvPr/>
        </p:nvGrpSpPr>
        <p:grpSpPr>
          <a:xfrm>
            <a:off x="1268359" y="6134758"/>
            <a:ext cx="204480" cy="127440"/>
            <a:chOff x="1268359" y="6134758"/>
            <a:chExt cx="20448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C481A28-26EE-4D09-A753-B920E7CBFB23}"/>
                    </a:ext>
                  </a:extLst>
                </p14:cNvPr>
                <p14:cNvContentPartPr/>
                <p14:nvPr/>
              </p14:nvContentPartPr>
              <p14:xfrm>
                <a:off x="1268359" y="6134758"/>
                <a:ext cx="204480" cy="48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C481A28-26EE-4D09-A753-B920E7CBFB2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259359" y="6126118"/>
                  <a:ext cx="222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C45A7C4-500B-4002-9C11-1CFC677F2FE9}"/>
                    </a:ext>
                  </a:extLst>
                </p14:cNvPr>
                <p14:cNvContentPartPr/>
                <p14:nvPr/>
              </p14:nvContentPartPr>
              <p14:xfrm>
                <a:off x="1286719" y="6239518"/>
                <a:ext cx="135720" cy="22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C45A7C4-500B-4002-9C11-1CFC677F2FE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277719" y="6230518"/>
                  <a:ext cx="1533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0E48435-CA05-4EEA-9499-15059BB13B29}"/>
              </a:ext>
            </a:extLst>
          </p:cNvPr>
          <p:cNvGrpSpPr/>
          <p:nvPr/>
        </p:nvGrpSpPr>
        <p:grpSpPr>
          <a:xfrm>
            <a:off x="2202919" y="5811478"/>
            <a:ext cx="738000" cy="808200"/>
            <a:chOff x="2202919" y="5811478"/>
            <a:chExt cx="73800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33708FC-D26C-487C-AB22-6160ABEA1290}"/>
                    </a:ext>
                  </a:extLst>
                </p14:cNvPr>
                <p14:cNvContentPartPr/>
                <p14:nvPr/>
              </p14:nvContentPartPr>
              <p14:xfrm>
                <a:off x="2342959" y="5833438"/>
                <a:ext cx="117720" cy="275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33708FC-D26C-487C-AB22-6160ABEA129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333959" y="5824438"/>
                  <a:ext cx="135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A998AAB-492A-42BC-84D5-1BCA0D6DE232}"/>
                    </a:ext>
                  </a:extLst>
                </p14:cNvPr>
                <p14:cNvContentPartPr/>
                <p14:nvPr/>
              </p14:nvContentPartPr>
              <p14:xfrm>
                <a:off x="2564359" y="5811478"/>
                <a:ext cx="214560" cy="3124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A998AAB-492A-42BC-84D5-1BCA0D6DE23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555359" y="5802478"/>
                  <a:ext cx="2322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6DC9717-79D8-44AC-89E2-46389E7356A6}"/>
                    </a:ext>
                  </a:extLst>
                </p14:cNvPr>
                <p14:cNvContentPartPr/>
                <p14:nvPr/>
              </p14:nvContentPartPr>
              <p14:xfrm>
                <a:off x="2202919" y="6207118"/>
                <a:ext cx="695160" cy="99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6DC9717-79D8-44AC-89E2-46389E7356A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193919" y="6198478"/>
                  <a:ext cx="71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2134F04-E921-4A1B-A44D-4DDBB995B074}"/>
                    </a:ext>
                  </a:extLst>
                </p14:cNvPr>
                <p14:cNvContentPartPr/>
                <p14:nvPr/>
              </p14:nvContentPartPr>
              <p14:xfrm>
                <a:off x="2238919" y="6323398"/>
                <a:ext cx="266760" cy="282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2134F04-E921-4A1B-A44D-4DDBB995B0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229919" y="6314758"/>
                  <a:ext cx="28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A27105D-BF7B-4D53-81CD-F5F8D6917B44}"/>
                    </a:ext>
                  </a:extLst>
                </p14:cNvPr>
                <p14:cNvContentPartPr/>
                <p14:nvPr/>
              </p14:nvContentPartPr>
              <p14:xfrm>
                <a:off x="2530879" y="6298918"/>
                <a:ext cx="410040" cy="320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A27105D-BF7B-4D53-81CD-F5F8D6917B4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522239" y="6290278"/>
                  <a:ext cx="42768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D55CBC-9CA3-475D-92EF-F2B31D13B1CE}"/>
              </a:ext>
            </a:extLst>
          </p:cNvPr>
          <p:cNvGrpSpPr/>
          <p:nvPr/>
        </p:nvGrpSpPr>
        <p:grpSpPr>
          <a:xfrm>
            <a:off x="6317359" y="3669892"/>
            <a:ext cx="392040" cy="91440"/>
            <a:chOff x="6317359" y="3669892"/>
            <a:chExt cx="39204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A5D734-0C1A-47C1-983C-BBE5A55D6AAF}"/>
                    </a:ext>
                  </a:extLst>
                </p14:cNvPr>
                <p14:cNvContentPartPr/>
                <p14:nvPr/>
              </p14:nvContentPartPr>
              <p14:xfrm>
                <a:off x="6431119" y="3742612"/>
                <a:ext cx="8640" cy="1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A5D734-0C1A-47C1-983C-BBE5A55D6AA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422119" y="3733972"/>
                  <a:ext cx="26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F1F29B-B5E7-4B1A-B7D3-7DF9076D3D50}"/>
                    </a:ext>
                  </a:extLst>
                </p14:cNvPr>
                <p14:cNvContentPartPr/>
                <p14:nvPr/>
              </p14:nvContentPartPr>
              <p14:xfrm>
                <a:off x="6501679" y="3697972"/>
                <a:ext cx="71640" cy="1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F1F29B-B5E7-4B1A-B7D3-7DF9076D3D5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493039" y="3689332"/>
                  <a:ext cx="8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820E4A4-E4A0-4A71-B40B-62B1EAD207E2}"/>
                    </a:ext>
                  </a:extLst>
                </p14:cNvPr>
                <p14:cNvContentPartPr/>
                <p14:nvPr/>
              </p14:nvContentPartPr>
              <p14:xfrm>
                <a:off x="6317359" y="3669892"/>
                <a:ext cx="392040" cy="91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820E4A4-E4A0-4A71-B40B-62B1EAD207E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308719" y="3661252"/>
                  <a:ext cx="40968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039ECC-B803-4FBA-8993-AA6BB89D76E5}"/>
                  </a:ext>
                </a:extLst>
              </p14:cNvPr>
              <p14:cNvContentPartPr/>
              <p14:nvPr/>
            </p14:nvContentPartPr>
            <p14:xfrm>
              <a:off x="9445759" y="3593932"/>
              <a:ext cx="205200" cy="80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039ECC-B803-4FBA-8993-AA6BB89D76E5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9437119" y="3585292"/>
                <a:ext cx="222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BABCF6-0DB4-4773-86ED-3B1FB4AC76D1}"/>
                  </a:ext>
                </a:extLst>
              </p14:cNvPr>
              <p14:cNvContentPartPr/>
              <p14:nvPr/>
            </p14:nvContentPartPr>
            <p14:xfrm>
              <a:off x="6447679" y="5926372"/>
              <a:ext cx="287280" cy="105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BABCF6-0DB4-4773-86ED-3B1FB4AC76D1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6438679" y="5917732"/>
                <a:ext cx="3049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16D4C74-3AB9-4B78-8F59-2E126DE2D8B3}"/>
                  </a:ext>
                </a:extLst>
              </p14:cNvPr>
              <p14:cNvContentPartPr/>
              <p14:nvPr/>
            </p14:nvContentPartPr>
            <p14:xfrm>
              <a:off x="8452159" y="5742772"/>
              <a:ext cx="331200" cy="72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16D4C74-3AB9-4B78-8F59-2E126DE2D8B3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8443159" y="5734132"/>
                <a:ext cx="3488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93EC1F5-32C9-4BC6-B671-1103C6AE72B9}"/>
                  </a:ext>
                </a:extLst>
              </p14:cNvPr>
              <p14:cNvContentPartPr/>
              <p14:nvPr/>
            </p14:nvContentPartPr>
            <p14:xfrm>
              <a:off x="6348679" y="3672772"/>
              <a:ext cx="388800" cy="658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93EC1F5-32C9-4BC6-B671-1103C6AE72B9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6340039" y="3663772"/>
                <a:ext cx="406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31A7D52-3B3B-442C-B9F5-6818FF76AE9B}"/>
                  </a:ext>
                </a:extLst>
              </p14:cNvPr>
              <p14:cNvContentPartPr/>
              <p14:nvPr/>
            </p14:nvContentPartPr>
            <p14:xfrm>
              <a:off x="9316879" y="3631732"/>
              <a:ext cx="511920" cy="89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31A7D52-3B3B-442C-B9F5-6818FF76AE9B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9308239" y="3622732"/>
                <a:ext cx="529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908422A-1D2F-4599-8D6B-D647D36FEB12}"/>
                  </a:ext>
                </a:extLst>
              </p14:cNvPr>
              <p14:cNvContentPartPr/>
              <p14:nvPr/>
            </p14:nvContentPartPr>
            <p14:xfrm>
              <a:off x="4086439" y="3670612"/>
              <a:ext cx="288720" cy="143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908422A-1D2F-4599-8D6B-D647D36FEB12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4077799" y="3661612"/>
                <a:ext cx="30636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77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50F378-81BF-4C32-800B-EACD3EBBC814}"/>
              </a:ext>
            </a:extLst>
          </p:cNvPr>
          <p:cNvGrpSpPr/>
          <p:nvPr/>
        </p:nvGrpSpPr>
        <p:grpSpPr>
          <a:xfrm>
            <a:off x="554479" y="143278"/>
            <a:ext cx="806040" cy="426960"/>
            <a:chOff x="554479" y="143278"/>
            <a:chExt cx="8060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653AE0-87EA-4AB8-801D-9B5968199703}"/>
                    </a:ext>
                  </a:extLst>
                </p14:cNvPr>
                <p14:cNvContentPartPr/>
                <p14:nvPr/>
              </p14:nvContentPartPr>
              <p14:xfrm>
                <a:off x="554479" y="188638"/>
                <a:ext cx="186480" cy="375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653AE0-87EA-4AB8-801D-9B59681997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839" y="179638"/>
                  <a:ext cx="204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BF0694-25D6-42B4-9E51-6B6C442AA0A4}"/>
                    </a:ext>
                  </a:extLst>
                </p14:cNvPr>
                <p14:cNvContentPartPr/>
                <p14:nvPr/>
              </p14:nvContentPartPr>
              <p14:xfrm>
                <a:off x="743119" y="372958"/>
                <a:ext cx="201960" cy="17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BF0694-25D6-42B4-9E51-6B6C442AA0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479" y="364318"/>
                  <a:ext cx="219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E47294-D543-4402-8549-F0FD8437E0A2}"/>
                    </a:ext>
                  </a:extLst>
                </p14:cNvPr>
                <p14:cNvContentPartPr/>
                <p14:nvPr/>
              </p14:nvContentPartPr>
              <p14:xfrm>
                <a:off x="1094119" y="143278"/>
                <a:ext cx="93960" cy="42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E47294-D543-4402-8549-F0FD8437E0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5119" y="134638"/>
                  <a:ext cx="111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5EDF682-956E-4D9B-8187-7B3B5CEA2709}"/>
                    </a:ext>
                  </a:extLst>
                </p14:cNvPr>
                <p14:cNvContentPartPr/>
                <p14:nvPr/>
              </p14:nvContentPartPr>
              <p14:xfrm>
                <a:off x="946159" y="355678"/>
                <a:ext cx="291600" cy="7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5EDF682-956E-4D9B-8187-7B3B5CEA27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7519" y="346678"/>
                  <a:ext cx="309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A689F0-1B51-41A0-8142-FE6DF32E14A2}"/>
                    </a:ext>
                  </a:extLst>
                </p14:cNvPr>
                <p14:cNvContentPartPr/>
                <p14:nvPr/>
              </p14:nvContentPartPr>
              <p14:xfrm>
                <a:off x="1202479" y="348118"/>
                <a:ext cx="158040" cy="20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A689F0-1B51-41A0-8142-FE6DF32E14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3839" y="339118"/>
                  <a:ext cx="1756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1C4F7D-6F5A-46DF-975F-8979A9800466}"/>
              </a:ext>
            </a:extLst>
          </p:cNvPr>
          <p:cNvGrpSpPr/>
          <p:nvPr/>
        </p:nvGrpSpPr>
        <p:grpSpPr>
          <a:xfrm>
            <a:off x="1760839" y="103678"/>
            <a:ext cx="1363320" cy="435240"/>
            <a:chOff x="1760839" y="103678"/>
            <a:chExt cx="136332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3A406F-3DBE-411B-83F8-BCCFD681AB08}"/>
                    </a:ext>
                  </a:extLst>
                </p14:cNvPr>
                <p14:cNvContentPartPr/>
                <p14:nvPr/>
              </p14:nvContentPartPr>
              <p14:xfrm>
                <a:off x="1760839" y="355678"/>
                <a:ext cx="200880" cy="150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3A406F-3DBE-411B-83F8-BCCFD681AB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1839" y="346678"/>
                  <a:ext cx="218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23818F-65F5-4D5E-BE89-8FDD5DA40E85}"/>
                    </a:ext>
                  </a:extLst>
                </p14:cNvPr>
                <p14:cNvContentPartPr/>
                <p14:nvPr/>
              </p14:nvContentPartPr>
              <p14:xfrm>
                <a:off x="2081239" y="103678"/>
                <a:ext cx="133200" cy="41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23818F-65F5-4D5E-BE89-8FDD5DA40E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2239" y="95038"/>
                  <a:ext cx="1508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2DF3A1-B853-4798-9AAE-01AFA1E87353}"/>
                    </a:ext>
                  </a:extLst>
                </p14:cNvPr>
                <p14:cNvContentPartPr/>
                <p14:nvPr/>
              </p14:nvContentPartPr>
              <p14:xfrm>
                <a:off x="2302999" y="349918"/>
                <a:ext cx="17892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2DF3A1-B853-4798-9AAE-01AFA1E873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3999" y="341278"/>
                  <a:ext cx="196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5B0EC1-8597-456F-A3F9-9953E5A9B48F}"/>
                    </a:ext>
                  </a:extLst>
                </p14:cNvPr>
                <p14:cNvContentPartPr/>
                <p14:nvPr/>
              </p14:nvContentPartPr>
              <p14:xfrm>
                <a:off x="2558239" y="367918"/>
                <a:ext cx="115920" cy="11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5B0EC1-8597-456F-A3F9-9953E5A9B4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9599" y="358918"/>
                  <a:ext cx="133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F77012-6EA2-47BF-AF22-4DF031D62203}"/>
                    </a:ext>
                  </a:extLst>
                </p14:cNvPr>
                <p14:cNvContentPartPr/>
                <p14:nvPr/>
              </p14:nvContentPartPr>
              <p14:xfrm>
                <a:off x="2769559" y="119518"/>
                <a:ext cx="354600" cy="37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F77012-6EA2-47BF-AF22-4DF031D622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0919" y="110878"/>
                  <a:ext cx="372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1C7A3E-3C67-45E2-B7D8-D5424FB59D83}"/>
                    </a:ext>
                  </a:extLst>
                </p14:cNvPr>
                <p14:cNvContentPartPr/>
                <p14:nvPr/>
              </p14:nvContentPartPr>
              <p14:xfrm>
                <a:off x="2856319" y="418678"/>
                <a:ext cx="24264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1C7A3E-3C67-45E2-B7D8-D5424FB59D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7319" y="410038"/>
                  <a:ext cx="2602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711E57-2DF5-4818-A2E1-F8315B0AC03B}"/>
                  </a:ext>
                </a:extLst>
              </p14:cNvPr>
              <p14:cNvContentPartPr/>
              <p14:nvPr/>
            </p14:nvContentPartPr>
            <p14:xfrm>
              <a:off x="3384439" y="289078"/>
              <a:ext cx="12960" cy="1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711E57-2DF5-4818-A2E1-F8315B0AC0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5439" y="280438"/>
                <a:ext cx="30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919D8B-BDCE-425A-A26C-145694CD32A4}"/>
                  </a:ext>
                </a:extLst>
              </p14:cNvPr>
              <p14:cNvContentPartPr/>
              <p14:nvPr/>
            </p14:nvContentPartPr>
            <p14:xfrm>
              <a:off x="3411799" y="468718"/>
              <a:ext cx="36000" cy="12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919D8B-BDCE-425A-A26C-145694CD32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02799" y="459718"/>
                <a:ext cx="5364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372FCCB-6A49-4530-8DEC-CE20160023B3}"/>
              </a:ext>
            </a:extLst>
          </p:cNvPr>
          <p:cNvGrpSpPr/>
          <p:nvPr/>
        </p:nvGrpSpPr>
        <p:grpSpPr>
          <a:xfrm>
            <a:off x="6197479" y="828718"/>
            <a:ext cx="484560" cy="289800"/>
            <a:chOff x="6197479" y="828718"/>
            <a:chExt cx="48456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FC1354-3E77-4D6F-95AA-9F079D111E6D}"/>
                    </a:ext>
                  </a:extLst>
                </p14:cNvPr>
                <p14:cNvContentPartPr/>
                <p14:nvPr/>
              </p14:nvContentPartPr>
              <p14:xfrm>
                <a:off x="6197479" y="828718"/>
                <a:ext cx="251280" cy="289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FC1354-3E77-4D6F-95AA-9F079D111E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88839" y="820078"/>
                  <a:ext cx="268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81238F-DEEC-46CD-AA58-EEF04D60E7AF}"/>
                    </a:ext>
                  </a:extLst>
                </p14:cNvPr>
                <p14:cNvContentPartPr/>
                <p14:nvPr/>
              </p14:nvContentPartPr>
              <p14:xfrm>
                <a:off x="6588079" y="842398"/>
                <a:ext cx="93960" cy="271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81238F-DEEC-46CD-AA58-EEF04D60E7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79079" y="833398"/>
                  <a:ext cx="11160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9EFD904-99E6-4E91-ACC2-DBC018B7760F}"/>
              </a:ext>
            </a:extLst>
          </p:cNvPr>
          <p:cNvGrpSpPr/>
          <p:nvPr/>
        </p:nvGrpSpPr>
        <p:grpSpPr>
          <a:xfrm>
            <a:off x="6196399" y="1244158"/>
            <a:ext cx="662400" cy="1432440"/>
            <a:chOff x="6196399" y="1244158"/>
            <a:chExt cx="662400" cy="14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477DF3-9866-4ACB-9889-CB7DCC993627}"/>
                    </a:ext>
                  </a:extLst>
                </p14:cNvPr>
                <p14:cNvContentPartPr/>
                <p14:nvPr/>
              </p14:nvContentPartPr>
              <p14:xfrm>
                <a:off x="6205759" y="1244158"/>
                <a:ext cx="257400" cy="25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477DF3-9866-4ACB-9889-CB7DCC9936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97119" y="1235158"/>
                  <a:ext cx="275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E9B4F8-6C96-4587-947D-0512B1E0265D}"/>
                    </a:ext>
                  </a:extLst>
                </p14:cNvPr>
                <p14:cNvContentPartPr/>
                <p14:nvPr/>
              </p14:nvContentPartPr>
              <p14:xfrm>
                <a:off x="6535519" y="1262518"/>
                <a:ext cx="239760" cy="19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E9B4F8-6C96-4587-947D-0512B1E026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6519" y="1253518"/>
                  <a:ext cx="257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7971D3C-09F0-4EA8-BEEB-0D283412A440}"/>
                    </a:ext>
                  </a:extLst>
                </p14:cNvPr>
                <p14:cNvContentPartPr/>
                <p14:nvPr/>
              </p14:nvContentPartPr>
              <p14:xfrm>
                <a:off x="6196399" y="1606318"/>
                <a:ext cx="310320" cy="295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7971D3C-09F0-4EA8-BEEB-0D283412A4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87399" y="1597678"/>
                  <a:ext cx="327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28DD202-3583-4612-90E4-9C8CE35FFBF7}"/>
                    </a:ext>
                  </a:extLst>
                </p14:cNvPr>
                <p14:cNvContentPartPr/>
                <p14:nvPr/>
              </p14:nvContentPartPr>
              <p14:xfrm>
                <a:off x="6499159" y="1621798"/>
                <a:ext cx="199080" cy="26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28DD202-3583-4612-90E4-9C8CE35FFB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90519" y="1612798"/>
                  <a:ext cx="216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7446559-777D-42B4-A45B-D871577CD67C}"/>
                    </a:ext>
                  </a:extLst>
                </p14:cNvPr>
                <p14:cNvContentPartPr/>
                <p14:nvPr/>
              </p14:nvContentPartPr>
              <p14:xfrm>
                <a:off x="6223759" y="1995118"/>
                <a:ext cx="280080" cy="25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7446559-777D-42B4-A45B-D871577CD6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15119" y="1986478"/>
                  <a:ext cx="297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C04745-DCCC-414F-872C-AC245A518A2B}"/>
                    </a:ext>
                  </a:extLst>
                </p14:cNvPr>
                <p14:cNvContentPartPr/>
                <p14:nvPr/>
              </p14:nvContentPartPr>
              <p14:xfrm>
                <a:off x="6543079" y="1986118"/>
                <a:ext cx="213840" cy="164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C04745-DCCC-414F-872C-AC245A518A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4079" y="1977118"/>
                  <a:ext cx="23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B349524-4B82-4B53-A796-5AC253234694}"/>
                    </a:ext>
                  </a:extLst>
                </p14:cNvPr>
                <p14:cNvContentPartPr/>
                <p14:nvPr/>
              </p14:nvContentPartPr>
              <p14:xfrm>
                <a:off x="6666919" y="1948318"/>
                <a:ext cx="136800" cy="321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B349524-4B82-4B53-A796-5AC2532346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57919" y="1939318"/>
                  <a:ext cx="1544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0491EB-C7C8-4B0F-A54C-652B090138EC}"/>
                    </a:ext>
                  </a:extLst>
                </p14:cNvPr>
                <p14:cNvContentPartPr/>
                <p14:nvPr/>
              </p14:nvContentPartPr>
              <p14:xfrm>
                <a:off x="6250399" y="2395078"/>
                <a:ext cx="314280" cy="281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0491EB-C7C8-4B0F-A54C-652B090138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1759" y="2386438"/>
                  <a:ext cx="331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C6C69EC-83BA-4413-8E3C-815C766AAD9A}"/>
                    </a:ext>
                  </a:extLst>
                </p14:cNvPr>
                <p14:cNvContentPartPr/>
                <p14:nvPr/>
              </p14:nvContentPartPr>
              <p14:xfrm>
                <a:off x="6584479" y="2369158"/>
                <a:ext cx="274320" cy="28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C6C69EC-83BA-4413-8E3C-815C766AAD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75479" y="2360158"/>
                  <a:ext cx="29196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0BA7996-D7D9-44B6-8DAC-7B554E291901}"/>
              </a:ext>
            </a:extLst>
          </p:cNvPr>
          <p:cNvGrpSpPr/>
          <p:nvPr/>
        </p:nvGrpSpPr>
        <p:grpSpPr>
          <a:xfrm>
            <a:off x="6261919" y="2832118"/>
            <a:ext cx="619920" cy="302400"/>
            <a:chOff x="6261919" y="2832118"/>
            <a:chExt cx="6199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EAB6AFE-0355-4A09-A32A-CD73F49CABD8}"/>
                    </a:ext>
                  </a:extLst>
                </p14:cNvPr>
                <p14:cNvContentPartPr/>
                <p14:nvPr/>
              </p14:nvContentPartPr>
              <p14:xfrm>
                <a:off x="6261919" y="2832118"/>
                <a:ext cx="342720" cy="27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EAB6AFE-0355-4A09-A32A-CD73F49CAB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52919" y="2823118"/>
                  <a:ext cx="360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FDC05C-E65A-4AAD-BBA7-F5DDA3DFDC5C}"/>
                    </a:ext>
                  </a:extLst>
                </p14:cNvPr>
                <p14:cNvContentPartPr/>
                <p14:nvPr/>
              </p14:nvContentPartPr>
              <p14:xfrm>
                <a:off x="6556399" y="2882518"/>
                <a:ext cx="325440" cy="252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FDC05C-E65A-4AAD-BBA7-F5DDA3DFDC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47399" y="2873518"/>
                  <a:ext cx="3430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3523846-9864-4C14-88DB-16FE6F3FB433}"/>
              </a:ext>
            </a:extLst>
          </p:cNvPr>
          <p:cNvGrpSpPr/>
          <p:nvPr/>
        </p:nvGrpSpPr>
        <p:grpSpPr>
          <a:xfrm>
            <a:off x="7319959" y="848158"/>
            <a:ext cx="716760" cy="1017360"/>
            <a:chOff x="7319959" y="848158"/>
            <a:chExt cx="716760" cy="10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5A421F-C20C-4BDE-A32F-C4A8F823867C}"/>
                    </a:ext>
                  </a:extLst>
                </p14:cNvPr>
                <p14:cNvContentPartPr/>
                <p14:nvPr/>
              </p14:nvContentPartPr>
              <p14:xfrm>
                <a:off x="7415719" y="848158"/>
                <a:ext cx="346320" cy="289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5A421F-C20C-4BDE-A32F-C4A8F82386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6719" y="839158"/>
                  <a:ext cx="363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FFCE77-4C19-41A7-8092-77944D0604C1}"/>
                    </a:ext>
                  </a:extLst>
                </p14:cNvPr>
                <p14:cNvContentPartPr/>
                <p14:nvPr/>
              </p14:nvContentPartPr>
              <p14:xfrm>
                <a:off x="7872919" y="866518"/>
                <a:ext cx="106920" cy="245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FFCE77-4C19-41A7-8092-77944D0604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64279" y="857518"/>
                  <a:ext cx="124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536747-719D-4C1D-AFE8-E05AC60E3553}"/>
                    </a:ext>
                  </a:extLst>
                </p14:cNvPr>
                <p14:cNvContentPartPr/>
                <p14:nvPr/>
              </p14:nvContentPartPr>
              <p14:xfrm>
                <a:off x="7319959" y="1292758"/>
                <a:ext cx="339480" cy="175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536747-719D-4C1D-AFE8-E05AC60E35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1319" y="1284118"/>
                  <a:ext cx="357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F577C4-8BD4-4397-9822-5322B44C398C}"/>
                    </a:ext>
                  </a:extLst>
                </p14:cNvPr>
                <p14:cNvContentPartPr/>
                <p14:nvPr/>
              </p14:nvContentPartPr>
              <p14:xfrm>
                <a:off x="7779679" y="1267198"/>
                <a:ext cx="257040" cy="228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F577C4-8BD4-4397-9822-5322B44C39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70679" y="1258198"/>
                  <a:ext cx="274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2F10F6-9B81-4D22-B2C1-33F22E0E281C}"/>
                    </a:ext>
                  </a:extLst>
                </p14:cNvPr>
                <p14:cNvContentPartPr/>
                <p14:nvPr/>
              </p14:nvContentPartPr>
              <p14:xfrm>
                <a:off x="7384759" y="1630798"/>
                <a:ext cx="333360" cy="222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2F10F6-9B81-4D22-B2C1-33F22E0E28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6119" y="1621798"/>
                  <a:ext cx="351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2BD9AA-BD4F-4CF2-BE00-2B8296F75B41}"/>
                    </a:ext>
                  </a:extLst>
                </p14:cNvPr>
                <p14:cNvContentPartPr/>
                <p14:nvPr/>
              </p14:nvContentPartPr>
              <p14:xfrm>
                <a:off x="7845919" y="1618918"/>
                <a:ext cx="182520" cy="246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2BD9AA-BD4F-4CF2-BE00-2B8296F75B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36919" y="1609918"/>
                  <a:ext cx="2001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F5D033E-AF69-4D54-82A4-F7F3E6942EE1}"/>
              </a:ext>
            </a:extLst>
          </p:cNvPr>
          <p:cNvGrpSpPr/>
          <p:nvPr/>
        </p:nvGrpSpPr>
        <p:grpSpPr>
          <a:xfrm>
            <a:off x="7428319" y="1998718"/>
            <a:ext cx="637200" cy="646920"/>
            <a:chOff x="7428319" y="1998718"/>
            <a:chExt cx="6372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253017-9D73-4FEA-B56E-BD691F09921F}"/>
                    </a:ext>
                  </a:extLst>
                </p14:cNvPr>
                <p14:cNvContentPartPr/>
                <p14:nvPr/>
              </p14:nvContentPartPr>
              <p14:xfrm>
                <a:off x="7428319" y="2035078"/>
                <a:ext cx="314280" cy="219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253017-9D73-4FEA-B56E-BD691F0992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19679" y="2026078"/>
                  <a:ext cx="331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C89284C-154E-4991-AB50-6403DC21042F}"/>
                    </a:ext>
                  </a:extLst>
                </p14:cNvPr>
                <p14:cNvContentPartPr/>
                <p14:nvPr/>
              </p14:nvContentPartPr>
              <p14:xfrm>
                <a:off x="7793719" y="1998718"/>
                <a:ext cx="155880" cy="153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C89284C-154E-4991-AB50-6403DC2104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84719" y="1989718"/>
                  <a:ext cx="173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B165FF0-39DC-42CA-B1BB-9E9C3CC9EAB8}"/>
                    </a:ext>
                  </a:extLst>
                </p14:cNvPr>
                <p14:cNvContentPartPr/>
                <p14:nvPr/>
              </p14:nvContentPartPr>
              <p14:xfrm>
                <a:off x="7866799" y="2008798"/>
                <a:ext cx="122760" cy="267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B165FF0-39DC-42CA-B1BB-9E9C3CC9EA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57799" y="1999798"/>
                  <a:ext cx="140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AC4904-347C-4A08-9962-1BC2DF384AEA}"/>
                    </a:ext>
                  </a:extLst>
                </p14:cNvPr>
                <p14:cNvContentPartPr/>
                <p14:nvPr/>
              </p14:nvContentPartPr>
              <p14:xfrm>
                <a:off x="7459999" y="2389318"/>
                <a:ext cx="284040" cy="221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AC4904-347C-4A08-9962-1BC2DF384A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50999" y="2380318"/>
                  <a:ext cx="301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8F806CB-0D2B-40EE-93D9-6499E256CC05}"/>
                    </a:ext>
                  </a:extLst>
                </p14:cNvPr>
                <p14:cNvContentPartPr/>
                <p14:nvPr/>
              </p14:nvContentPartPr>
              <p14:xfrm>
                <a:off x="7810999" y="2366998"/>
                <a:ext cx="254520" cy="278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8F806CB-0D2B-40EE-93D9-6499E256CC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01999" y="2358358"/>
                  <a:ext cx="27216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3A335D-4894-4CB6-8296-D1EFD683EB37}"/>
              </a:ext>
            </a:extLst>
          </p:cNvPr>
          <p:cNvGrpSpPr/>
          <p:nvPr/>
        </p:nvGrpSpPr>
        <p:grpSpPr>
          <a:xfrm>
            <a:off x="7502119" y="2801878"/>
            <a:ext cx="686520" cy="342720"/>
            <a:chOff x="7502119" y="2801878"/>
            <a:chExt cx="6865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A4723B5-6919-493C-B12A-805242263B03}"/>
                    </a:ext>
                  </a:extLst>
                </p14:cNvPr>
                <p14:cNvContentPartPr/>
                <p14:nvPr/>
              </p14:nvContentPartPr>
              <p14:xfrm>
                <a:off x="7502119" y="2827798"/>
                <a:ext cx="319680" cy="22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A4723B5-6919-493C-B12A-805242263B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93119" y="2818798"/>
                  <a:ext cx="337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FCFC35E-531E-42E9-906F-453E73EB11C8}"/>
                    </a:ext>
                  </a:extLst>
                </p14:cNvPr>
                <p14:cNvContentPartPr/>
                <p14:nvPr/>
              </p14:nvContentPartPr>
              <p14:xfrm>
                <a:off x="7902439" y="2801878"/>
                <a:ext cx="286200" cy="342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FCFC35E-531E-42E9-906F-453E73EB11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3799" y="2793238"/>
                  <a:ext cx="30384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56B641-AAA6-42A3-A5BB-F0912BF7B6AA}"/>
              </a:ext>
            </a:extLst>
          </p:cNvPr>
          <p:cNvGrpSpPr/>
          <p:nvPr/>
        </p:nvGrpSpPr>
        <p:grpSpPr>
          <a:xfrm>
            <a:off x="6179119" y="3587398"/>
            <a:ext cx="900360" cy="361080"/>
            <a:chOff x="6179119" y="3587398"/>
            <a:chExt cx="9003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D732B04-C279-42D3-9A13-D50FA89CD90A}"/>
                    </a:ext>
                  </a:extLst>
                </p14:cNvPr>
                <p14:cNvContentPartPr/>
                <p14:nvPr/>
              </p14:nvContentPartPr>
              <p14:xfrm>
                <a:off x="6179119" y="3587398"/>
                <a:ext cx="144720" cy="330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D732B04-C279-42D3-9A13-D50FA89CD9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70119" y="3578398"/>
                  <a:ext cx="1623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DFC3E83-09E5-421C-80A2-120FFD62912C}"/>
                    </a:ext>
                  </a:extLst>
                </p14:cNvPr>
                <p14:cNvContentPartPr/>
                <p14:nvPr/>
              </p14:nvContentPartPr>
              <p14:xfrm>
                <a:off x="6275959" y="3794398"/>
                <a:ext cx="77040" cy="143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DFC3E83-09E5-421C-80A2-120FFD6291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6959" y="3785758"/>
                  <a:ext cx="94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8DD2CC8-2D04-4694-86C0-947A86DE9AC3}"/>
                    </a:ext>
                  </a:extLst>
                </p14:cNvPr>
                <p14:cNvContentPartPr/>
                <p14:nvPr/>
              </p14:nvContentPartPr>
              <p14:xfrm>
                <a:off x="6416719" y="3746518"/>
                <a:ext cx="251640" cy="197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8DD2CC8-2D04-4694-86C0-947A86DE9A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08079" y="3737878"/>
                  <a:ext cx="26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563078-3E83-43C3-A9BE-F039810CA514}"/>
                    </a:ext>
                  </a:extLst>
                </p14:cNvPr>
                <p14:cNvContentPartPr/>
                <p14:nvPr/>
              </p14:nvContentPartPr>
              <p14:xfrm>
                <a:off x="6707239" y="3775318"/>
                <a:ext cx="113400" cy="11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563078-3E83-43C3-A9BE-F039810CA5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8599" y="3766678"/>
                  <a:ext cx="131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64E47B0-E58D-4B61-9571-BA155D13F48A}"/>
                    </a:ext>
                  </a:extLst>
                </p14:cNvPr>
                <p14:cNvContentPartPr/>
                <p14:nvPr/>
              </p14:nvContentPartPr>
              <p14:xfrm>
                <a:off x="6843679" y="3773518"/>
                <a:ext cx="235800" cy="174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64E47B0-E58D-4B61-9571-BA155D13F4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35039" y="3764518"/>
                  <a:ext cx="2534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A5BE3DC-25EB-48E4-84C7-87DD3CDD4F21}"/>
              </a:ext>
            </a:extLst>
          </p:cNvPr>
          <p:cNvGrpSpPr/>
          <p:nvPr/>
        </p:nvGrpSpPr>
        <p:grpSpPr>
          <a:xfrm>
            <a:off x="7338679" y="3465358"/>
            <a:ext cx="1581480" cy="528120"/>
            <a:chOff x="7338679" y="3465358"/>
            <a:chExt cx="158148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51BDD3-493E-4AE9-9010-A76025DB4DF7}"/>
                    </a:ext>
                  </a:extLst>
                </p14:cNvPr>
                <p14:cNvContentPartPr/>
                <p14:nvPr/>
              </p14:nvContentPartPr>
              <p14:xfrm>
                <a:off x="7338679" y="3575158"/>
                <a:ext cx="156600" cy="345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51BDD3-493E-4AE9-9010-A76025DB4D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9679" y="3566158"/>
                  <a:ext cx="174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EAE67A2-4042-4990-8579-EBC1C74E428F}"/>
                    </a:ext>
                  </a:extLst>
                </p14:cNvPr>
                <p14:cNvContentPartPr/>
                <p14:nvPr/>
              </p14:nvContentPartPr>
              <p14:xfrm>
                <a:off x="7459279" y="3763798"/>
                <a:ext cx="153720" cy="14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EAE67A2-4042-4990-8579-EBC1C74E42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50639" y="3755158"/>
                  <a:ext cx="171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E451E9B-2241-4E53-AB37-35F2028C726E}"/>
                    </a:ext>
                  </a:extLst>
                </p14:cNvPr>
                <p14:cNvContentPartPr/>
                <p14:nvPr/>
              </p14:nvContentPartPr>
              <p14:xfrm>
                <a:off x="7825399" y="3470398"/>
                <a:ext cx="181800" cy="45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E451E9B-2241-4E53-AB37-35F2028C72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16399" y="3461398"/>
                  <a:ext cx="199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8EBCC8-C3F7-48B5-B9A2-B0D134587238}"/>
                    </a:ext>
                  </a:extLst>
                </p14:cNvPr>
                <p14:cNvContentPartPr/>
                <p14:nvPr/>
              </p14:nvContentPartPr>
              <p14:xfrm>
                <a:off x="7726399" y="3749038"/>
                <a:ext cx="282240" cy="14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8EBCC8-C3F7-48B5-B9A2-B0D1345872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17399" y="3740398"/>
                  <a:ext cx="299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0C4E3A6-780F-46A5-BD97-03ED4A425A69}"/>
                    </a:ext>
                  </a:extLst>
                </p14:cNvPr>
                <p14:cNvContentPartPr/>
                <p14:nvPr/>
              </p14:nvContentPartPr>
              <p14:xfrm>
                <a:off x="8020519" y="3465358"/>
                <a:ext cx="304560" cy="469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0C4E3A6-780F-46A5-BD97-03ED4A425A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11519" y="3456718"/>
                  <a:ext cx="3222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1A03F50-E3B8-44E8-89C5-6A95842AB745}"/>
                    </a:ext>
                  </a:extLst>
                </p14:cNvPr>
                <p14:cNvContentPartPr/>
                <p14:nvPr/>
              </p14:nvContentPartPr>
              <p14:xfrm>
                <a:off x="8601559" y="3479038"/>
                <a:ext cx="280800" cy="514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1A03F50-E3B8-44E8-89C5-6A95842AB7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92559" y="3470038"/>
                  <a:ext cx="298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7498E99-9629-4F7A-97A2-030BBF09023D}"/>
                    </a:ext>
                  </a:extLst>
                </p14:cNvPr>
                <p14:cNvContentPartPr/>
                <p14:nvPr/>
              </p14:nvContentPartPr>
              <p14:xfrm>
                <a:off x="8548639" y="3713398"/>
                <a:ext cx="330120" cy="39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7498E99-9629-4F7A-97A2-030BBF0902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39639" y="3704758"/>
                  <a:ext cx="347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98A4E2E-E62B-4A1B-873A-101FAA305419}"/>
                    </a:ext>
                  </a:extLst>
                </p14:cNvPr>
                <p14:cNvContentPartPr/>
                <p14:nvPr/>
              </p14:nvContentPartPr>
              <p14:xfrm>
                <a:off x="8723959" y="3816358"/>
                <a:ext cx="196200" cy="127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98A4E2E-E62B-4A1B-873A-101FAA3054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15319" y="3807358"/>
                  <a:ext cx="21384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AD151D3-4665-4581-A8C8-67AA9E41E52C}"/>
              </a:ext>
            </a:extLst>
          </p:cNvPr>
          <p:cNvGrpSpPr/>
          <p:nvPr/>
        </p:nvGrpSpPr>
        <p:grpSpPr>
          <a:xfrm>
            <a:off x="9166039" y="3534118"/>
            <a:ext cx="2280960" cy="628200"/>
            <a:chOff x="9166039" y="3534118"/>
            <a:chExt cx="228096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7DEC19-1534-4304-A4AA-35A4E716E364}"/>
                    </a:ext>
                  </a:extLst>
                </p14:cNvPr>
                <p14:cNvContentPartPr/>
                <p14:nvPr/>
              </p14:nvContentPartPr>
              <p14:xfrm>
                <a:off x="9166039" y="3745798"/>
                <a:ext cx="151920" cy="169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7DEC19-1534-4304-A4AA-35A4E716E3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57399" y="3737158"/>
                  <a:ext cx="16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AAE37EE-33A7-4723-86CD-44B1CC1C5ECF}"/>
                    </a:ext>
                  </a:extLst>
                </p14:cNvPr>
                <p14:cNvContentPartPr/>
                <p14:nvPr/>
              </p14:nvContentPartPr>
              <p14:xfrm>
                <a:off x="9204199" y="3797638"/>
                <a:ext cx="204480" cy="311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AAE37EE-33A7-4723-86CD-44B1CC1C5E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95199" y="3788998"/>
                  <a:ext cx="222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8676555-0B52-443F-B3E2-7B51E58B5C35}"/>
                    </a:ext>
                  </a:extLst>
                </p14:cNvPr>
                <p14:cNvContentPartPr/>
                <p14:nvPr/>
              </p14:nvContentPartPr>
              <p14:xfrm>
                <a:off x="9346399" y="3754078"/>
                <a:ext cx="199080" cy="161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8676555-0B52-443F-B3E2-7B51E58B5C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37399" y="3745078"/>
                  <a:ext cx="216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6BB049B-7461-4410-A97E-30179CCB6736}"/>
                    </a:ext>
                  </a:extLst>
                </p14:cNvPr>
                <p14:cNvContentPartPr/>
                <p14:nvPr/>
              </p14:nvContentPartPr>
              <p14:xfrm>
                <a:off x="9461599" y="3827518"/>
                <a:ext cx="214560" cy="293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6BB049B-7461-4410-A97E-30179CCB67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52959" y="3818878"/>
                  <a:ext cx="232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D55707-FFCA-4791-AD2F-BC3043B74E8E}"/>
                    </a:ext>
                  </a:extLst>
                </p14:cNvPr>
                <p14:cNvContentPartPr/>
                <p14:nvPr/>
              </p14:nvContentPartPr>
              <p14:xfrm>
                <a:off x="9505159" y="3747238"/>
                <a:ext cx="272520" cy="17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D55707-FFCA-4791-AD2F-BC3043B74E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96159" y="3738238"/>
                  <a:ext cx="290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917E24-4901-4097-8E71-CD7DD5AA9184}"/>
                    </a:ext>
                  </a:extLst>
                </p14:cNvPr>
                <p14:cNvContentPartPr/>
                <p14:nvPr/>
              </p14:nvContentPartPr>
              <p14:xfrm>
                <a:off x="9764719" y="3729598"/>
                <a:ext cx="413640" cy="214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917E24-4901-4097-8E71-CD7DD5AA91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55719" y="3720598"/>
                  <a:ext cx="431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A7D0E17-9DF1-4990-9D34-BE476FD97C4D}"/>
                    </a:ext>
                  </a:extLst>
                </p14:cNvPr>
                <p14:cNvContentPartPr/>
                <p14:nvPr/>
              </p14:nvContentPartPr>
              <p14:xfrm>
                <a:off x="10309399" y="3737158"/>
                <a:ext cx="151560" cy="158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A7D0E17-9DF1-4990-9D34-BE476FD97C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00399" y="3728518"/>
                  <a:ext cx="169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987B026-BC31-4760-9B30-DE97597D6198}"/>
                    </a:ext>
                  </a:extLst>
                </p14:cNvPr>
                <p14:cNvContentPartPr/>
                <p14:nvPr/>
              </p14:nvContentPartPr>
              <p14:xfrm>
                <a:off x="10492999" y="3800158"/>
                <a:ext cx="69120" cy="108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987B026-BC31-4760-9B30-DE97597D61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84359" y="3791518"/>
                  <a:ext cx="86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E92003-0875-40B8-BFD8-9B76027AA13A}"/>
                    </a:ext>
                  </a:extLst>
                </p14:cNvPr>
                <p14:cNvContentPartPr/>
                <p14:nvPr/>
              </p14:nvContentPartPr>
              <p14:xfrm>
                <a:off x="10561759" y="3770998"/>
                <a:ext cx="153360" cy="391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E92003-0875-40B8-BFD8-9B76027AA1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53119" y="3762358"/>
                  <a:ext cx="171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CB2304F-EE8B-45D2-8DBE-D7CE130B89E8}"/>
                    </a:ext>
                  </a:extLst>
                </p14:cNvPr>
                <p14:cNvContentPartPr/>
                <p14:nvPr/>
              </p14:nvContentPartPr>
              <p14:xfrm>
                <a:off x="10851559" y="3534118"/>
                <a:ext cx="181440" cy="33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CB2304F-EE8B-45D2-8DBE-D7CE130B89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42559" y="3525478"/>
                  <a:ext cx="1990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8A96BB7-608C-4904-B6B7-3B41D1D11538}"/>
                    </a:ext>
                  </a:extLst>
                </p14:cNvPr>
                <p14:cNvContentPartPr/>
                <p14:nvPr/>
              </p14:nvContentPartPr>
              <p14:xfrm>
                <a:off x="11188879" y="3547078"/>
                <a:ext cx="115920" cy="305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8A96BB7-608C-4904-B6B7-3B41D1D115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79879" y="3538078"/>
                  <a:ext cx="133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1D1AAFE-ACB4-42FB-85D3-76368B32C478}"/>
                    </a:ext>
                  </a:extLst>
                </p14:cNvPr>
                <p14:cNvContentPartPr/>
                <p14:nvPr/>
              </p14:nvContentPartPr>
              <p14:xfrm>
                <a:off x="11025079" y="3670918"/>
                <a:ext cx="421920" cy="6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1D1AAFE-ACB4-42FB-85D3-76368B32C4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16079" y="3661918"/>
                  <a:ext cx="43956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AD61505-F9A5-43CB-80C2-5E6B16482FFC}"/>
                  </a:ext>
                </a:extLst>
              </p14:cNvPr>
              <p14:cNvContentPartPr/>
              <p14:nvPr/>
            </p14:nvContentPartPr>
            <p14:xfrm>
              <a:off x="8186479" y="345238"/>
              <a:ext cx="505080" cy="36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AD61505-F9A5-43CB-80C2-5E6B16482FF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177479" y="336238"/>
                <a:ext cx="52272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4EB2DE4-009B-4AFA-9EBF-95E8F208DC23}"/>
              </a:ext>
            </a:extLst>
          </p:cNvPr>
          <p:cNvGrpSpPr/>
          <p:nvPr/>
        </p:nvGrpSpPr>
        <p:grpSpPr>
          <a:xfrm>
            <a:off x="501199" y="866518"/>
            <a:ext cx="5353560" cy="4172400"/>
            <a:chOff x="501199" y="866518"/>
            <a:chExt cx="5353560" cy="41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111801-38F5-4D8F-A17F-5B36EAA25379}"/>
                    </a:ext>
                  </a:extLst>
                </p14:cNvPr>
                <p14:cNvContentPartPr/>
                <p14:nvPr/>
              </p14:nvContentPartPr>
              <p14:xfrm>
                <a:off x="1489039" y="1063438"/>
                <a:ext cx="20520" cy="29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111801-38F5-4D8F-A17F-5B36EAA253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80399" y="1054798"/>
                  <a:ext cx="38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CEEBFA-FE0F-44EC-85D2-12F395A5A7A1}"/>
                    </a:ext>
                  </a:extLst>
                </p14:cNvPr>
                <p14:cNvContentPartPr/>
                <p14:nvPr/>
              </p14:nvContentPartPr>
              <p14:xfrm>
                <a:off x="1725559" y="1079638"/>
                <a:ext cx="16200" cy="240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CEEBFA-FE0F-44EC-85D2-12F395A5A7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16559" y="1070638"/>
                  <a:ext cx="33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EF131E-EA7C-4EAA-BD8B-FCA52346903E}"/>
                    </a:ext>
                  </a:extLst>
                </p14:cNvPr>
                <p14:cNvContentPartPr/>
                <p14:nvPr/>
              </p14:nvContentPartPr>
              <p14:xfrm>
                <a:off x="1519639" y="1516318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EF131E-EA7C-4EAA-BD8B-FCA5234690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10639" y="1507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F50DF4-86C3-400D-8996-CED904AE7B9D}"/>
                    </a:ext>
                  </a:extLst>
                </p14:cNvPr>
                <p14:cNvContentPartPr/>
                <p14:nvPr/>
              </p14:nvContentPartPr>
              <p14:xfrm>
                <a:off x="1507399" y="1513798"/>
                <a:ext cx="18000" cy="19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F50DF4-86C3-400D-8996-CED904AE7B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98399" y="1505158"/>
                  <a:ext cx="35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01135F-B3F1-4945-9ACB-6F5235BDF46D}"/>
                    </a:ext>
                  </a:extLst>
                </p14:cNvPr>
                <p14:cNvContentPartPr/>
                <p14:nvPr/>
              </p14:nvContentPartPr>
              <p14:xfrm>
                <a:off x="1726639" y="1470598"/>
                <a:ext cx="220680" cy="23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01135F-B3F1-4945-9ACB-6F5235BDF4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17639" y="1461958"/>
                  <a:ext cx="238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B7815E-0809-45A1-9CFE-85E015F2F4DA}"/>
                    </a:ext>
                  </a:extLst>
                </p14:cNvPr>
                <p14:cNvContentPartPr/>
                <p14:nvPr/>
              </p14:nvContentPartPr>
              <p14:xfrm>
                <a:off x="1527919" y="1919518"/>
                <a:ext cx="40320" cy="237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B7815E-0809-45A1-9CFE-85E015F2F4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19279" y="1910518"/>
                  <a:ext cx="57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F75D2F-36CD-4439-807A-EC87232507C5}"/>
                    </a:ext>
                  </a:extLst>
                </p14:cNvPr>
                <p14:cNvContentPartPr/>
                <p14:nvPr/>
              </p14:nvContentPartPr>
              <p14:xfrm>
                <a:off x="1720879" y="1887838"/>
                <a:ext cx="185760" cy="26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F75D2F-36CD-4439-807A-EC87232507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879" y="1878838"/>
                  <a:ext cx="203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14F95C-4450-4445-B09C-E52D2F077FFE}"/>
                    </a:ext>
                  </a:extLst>
                </p14:cNvPr>
                <p14:cNvContentPartPr/>
                <p14:nvPr/>
              </p14:nvContentPartPr>
              <p14:xfrm>
                <a:off x="1473199" y="2287438"/>
                <a:ext cx="93960" cy="225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14F95C-4450-4445-B09C-E52D2F077F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64199" y="2278438"/>
                  <a:ext cx="111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15DC2C-9509-46F9-BB68-04E7572364D0}"/>
                    </a:ext>
                  </a:extLst>
                </p14:cNvPr>
                <p14:cNvContentPartPr/>
                <p14:nvPr/>
              </p14:nvContentPartPr>
              <p14:xfrm>
                <a:off x="1714039" y="2284198"/>
                <a:ext cx="138600" cy="109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15DC2C-9509-46F9-BB68-04E7572364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05399" y="2275558"/>
                  <a:ext cx="156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3006AA-C615-4A11-B282-5E7234EB0E65}"/>
                    </a:ext>
                  </a:extLst>
                </p14:cNvPr>
                <p14:cNvContentPartPr/>
                <p14:nvPr/>
              </p14:nvContentPartPr>
              <p14:xfrm>
                <a:off x="1827439" y="2250358"/>
                <a:ext cx="47520" cy="32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3006AA-C615-4A11-B282-5E7234EB0E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18439" y="2241718"/>
                  <a:ext cx="65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2C380F-875A-430A-8B79-7912FEEE7642}"/>
                    </a:ext>
                  </a:extLst>
                </p14:cNvPr>
                <p14:cNvContentPartPr/>
                <p14:nvPr/>
              </p14:nvContentPartPr>
              <p14:xfrm>
                <a:off x="1533319" y="2686678"/>
                <a:ext cx="81720" cy="22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2C380F-875A-430A-8B79-7912FEEE76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24319" y="2678038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128F22-9C11-4FAA-BEC7-09D282730B76}"/>
                    </a:ext>
                  </a:extLst>
                </p14:cNvPr>
                <p14:cNvContentPartPr/>
                <p14:nvPr/>
              </p14:nvContentPartPr>
              <p14:xfrm>
                <a:off x="1760839" y="2649958"/>
                <a:ext cx="236520" cy="24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128F22-9C11-4FAA-BEC7-09D282730B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51839" y="2640958"/>
                  <a:ext cx="254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A48F46-EA8A-4C57-997A-2036C1BC8F1F}"/>
                    </a:ext>
                  </a:extLst>
                </p14:cNvPr>
                <p14:cNvContentPartPr/>
                <p14:nvPr/>
              </p14:nvContentPartPr>
              <p14:xfrm>
                <a:off x="1590919" y="3056398"/>
                <a:ext cx="32400" cy="22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A48F46-EA8A-4C57-997A-2036C1BC8F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81919" y="3047398"/>
                  <a:ext cx="50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714DCF-CB13-404C-BDF4-7E051006751E}"/>
                    </a:ext>
                  </a:extLst>
                </p14:cNvPr>
                <p14:cNvContentPartPr/>
                <p14:nvPr/>
              </p14:nvContentPartPr>
              <p14:xfrm>
                <a:off x="1728439" y="3017878"/>
                <a:ext cx="388080" cy="28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714DCF-CB13-404C-BDF4-7E05100675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19799" y="3009238"/>
                  <a:ext cx="405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0BF9D04-67E8-4ED0-913D-DC52FCE568BE}"/>
                    </a:ext>
                  </a:extLst>
                </p14:cNvPr>
                <p14:cNvContentPartPr/>
                <p14:nvPr/>
              </p14:nvContentPartPr>
              <p14:xfrm>
                <a:off x="2649319" y="1021318"/>
                <a:ext cx="254520" cy="25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0BF9D04-67E8-4ED0-913D-DC52FCE568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40679" y="1012678"/>
                  <a:ext cx="272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8C63F8-29FB-4E08-9637-D64C23767989}"/>
                    </a:ext>
                  </a:extLst>
                </p14:cNvPr>
                <p14:cNvContentPartPr/>
                <p14:nvPr/>
              </p14:nvContentPartPr>
              <p14:xfrm>
                <a:off x="3115519" y="976678"/>
                <a:ext cx="33480" cy="26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8C63F8-29FB-4E08-9637-D64C2376798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06519" y="968038"/>
                  <a:ext cx="51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933E90-3425-4EDF-8ABA-6DA5C19B7F21}"/>
                    </a:ext>
                  </a:extLst>
                </p14:cNvPr>
                <p14:cNvContentPartPr/>
                <p14:nvPr/>
              </p14:nvContentPartPr>
              <p14:xfrm>
                <a:off x="2590279" y="1471678"/>
                <a:ext cx="234000" cy="19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933E90-3425-4EDF-8ABA-6DA5C19B7F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1639" y="1463038"/>
                  <a:ext cx="251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CC5FF8-5C6B-4428-8ED7-5F795AA20CFE}"/>
                    </a:ext>
                  </a:extLst>
                </p14:cNvPr>
                <p14:cNvContentPartPr/>
                <p14:nvPr/>
              </p14:nvContentPartPr>
              <p14:xfrm>
                <a:off x="2993479" y="1459798"/>
                <a:ext cx="247680" cy="222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CC5FF8-5C6B-4428-8ED7-5F795AA20C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84479" y="1450798"/>
                  <a:ext cx="265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777B6B-5102-4871-8CCD-514862D20655}"/>
                    </a:ext>
                  </a:extLst>
                </p14:cNvPr>
                <p14:cNvContentPartPr/>
                <p14:nvPr/>
              </p14:nvContentPartPr>
              <p14:xfrm>
                <a:off x="2638159" y="1899718"/>
                <a:ext cx="283320" cy="20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777B6B-5102-4871-8CCD-514862D206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29519" y="1891078"/>
                  <a:ext cx="300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3531C2-7B62-4EDB-8694-1649B9E7B9F3}"/>
                    </a:ext>
                  </a:extLst>
                </p14:cNvPr>
                <p14:cNvContentPartPr/>
                <p14:nvPr/>
              </p14:nvContentPartPr>
              <p14:xfrm>
                <a:off x="3058999" y="1884958"/>
                <a:ext cx="1980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3531C2-7B62-4EDB-8694-1649B9E7B9F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50359" y="1875958"/>
                  <a:ext cx="215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C430EB-D344-46B6-AE8D-7A32AFD76486}"/>
                    </a:ext>
                  </a:extLst>
                </p14:cNvPr>
                <p14:cNvContentPartPr/>
                <p14:nvPr/>
              </p14:nvContentPartPr>
              <p14:xfrm>
                <a:off x="2664439" y="2315518"/>
                <a:ext cx="30744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C430EB-D344-46B6-AE8D-7A32AFD764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55799" y="2306518"/>
                  <a:ext cx="32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3A3E61-A39C-45FE-B9E8-89E45497E7C4}"/>
                    </a:ext>
                  </a:extLst>
                </p14:cNvPr>
                <p14:cNvContentPartPr/>
                <p14:nvPr/>
              </p14:nvContentPartPr>
              <p14:xfrm>
                <a:off x="3079519" y="2261158"/>
                <a:ext cx="128520" cy="14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3A3E61-A39C-45FE-B9E8-89E45497E7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70519" y="2252518"/>
                  <a:ext cx="146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8E9B17-15F6-4F67-A75D-3A4F14337388}"/>
                    </a:ext>
                  </a:extLst>
                </p14:cNvPr>
                <p14:cNvContentPartPr/>
                <p14:nvPr/>
              </p14:nvContentPartPr>
              <p14:xfrm>
                <a:off x="3181039" y="2233078"/>
                <a:ext cx="75600" cy="341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8E9B17-15F6-4F67-A75D-3A4F143373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72039" y="2224438"/>
                  <a:ext cx="932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559463-68A2-413D-BEB8-9D6AE8A1255D}"/>
                    </a:ext>
                  </a:extLst>
                </p14:cNvPr>
                <p14:cNvContentPartPr/>
                <p14:nvPr/>
              </p14:nvContentPartPr>
              <p14:xfrm>
                <a:off x="2750479" y="2706838"/>
                <a:ext cx="260640" cy="181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559463-68A2-413D-BEB8-9D6AE8A125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41479" y="2698198"/>
                  <a:ext cx="278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ED6CC5-5181-4D8A-AE7A-81CFDE2B14C4}"/>
                    </a:ext>
                  </a:extLst>
                </p14:cNvPr>
                <p14:cNvContentPartPr/>
                <p14:nvPr/>
              </p14:nvContentPartPr>
              <p14:xfrm>
                <a:off x="3186799" y="2649598"/>
                <a:ext cx="212040" cy="213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ED6CC5-5181-4D8A-AE7A-81CFDE2B14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7799" y="2640598"/>
                  <a:ext cx="229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B9DDF2-2C2B-4F34-9D14-E1A7356C5B16}"/>
                    </a:ext>
                  </a:extLst>
                </p14:cNvPr>
                <p14:cNvContentPartPr/>
                <p14:nvPr/>
              </p14:nvContentPartPr>
              <p14:xfrm>
                <a:off x="2783599" y="3093478"/>
                <a:ext cx="254520" cy="18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B9DDF2-2C2B-4F34-9D14-E1A7356C5B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74599" y="3084478"/>
                  <a:ext cx="272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3480F0-B8F7-4BAB-8041-02B3663D7E59}"/>
                    </a:ext>
                  </a:extLst>
                </p14:cNvPr>
                <p14:cNvContentPartPr/>
                <p14:nvPr/>
              </p14:nvContentPartPr>
              <p14:xfrm>
                <a:off x="3116239" y="3087358"/>
                <a:ext cx="348840" cy="231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3480F0-B8F7-4BAB-8041-02B3663D7E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07239" y="3078358"/>
                  <a:ext cx="366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F62BDF-4201-48AB-978B-5D73DE7D16F5}"/>
                    </a:ext>
                  </a:extLst>
                </p14:cNvPr>
                <p14:cNvContentPartPr/>
                <p14:nvPr/>
              </p14:nvContentPartPr>
              <p14:xfrm>
                <a:off x="3901039" y="952918"/>
                <a:ext cx="293040" cy="23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F62BDF-4201-48AB-978B-5D73DE7D16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92039" y="943918"/>
                  <a:ext cx="310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3D4C04-46C9-4599-81DA-FEA0E3C26167}"/>
                    </a:ext>
                  </a:extLst>
                </p14:cNvPr>
                <p14:cNvContentPartPr/>
                <p14:nvPr/>
              </p14:nvContentPartPr>
              <p14:xfrm>
                <a:off x="4320799" y="932758"/>
                <a:ext cx="88920" cy="228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3D4C04-46C9-4599-81DA-FEA0E3C261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11799" y="924118"/>
                  <a:ext cx="106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8D0A84-1864-4086-9805-7014B14CDC32}"/>
                    </a:ext>
                  </a:extLst>
                </p14:cNvPr>
                <p14:cNvContentPartPr/>
                <p14:nvPr/>
              </p14:nvContentPartPr>
              <p14:xfrm>
                <a:off x="3976639" y="1326598"/>
                <a:ext cx="197280" cy="23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8D0A84-1864-4086-9805-7014B14CDC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67639" y="1317598"/>
                  <a:ext cx="214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FF71F2-746C-4D49-9A2A-B89555167A1A}"/>
                    </a:ext>
                  </a:extLst>
                </p14:cNvPr>
                <p14:cNvContentPartPr/>
                <p14:nvPr/>
              </p14:nvContentPartPr>
              <p14:xfrm>
                <a:off x="4263919" y="1351798"/>
                <a:ext cx="189000" cy="199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FF71F2-746C-4D49-9A2A-B89555167A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54919" y="1343158"/>
                  <a:ext cx="20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444720-23C4-43C1-A2C1-D1F0FF89AB0A}"/>
                    </a:ext>
                  </a:extLst>
                </p14:cNvPr>
                <p14:cNvContentPartPr/>
                <p14:nvPr/>
              </p14:nvContentPartPr>
              <p14:xfrm>
                <a:off x="3978079" y="1801438"/>
                <a:ext cx="209160" cy="206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444720-23C4-43C1-A2C1-D1F0FF89AB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69439" y="1792438"/>
                  <a:ext cx="226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D9E73F-5D88-4735-80F9-4FC9E64D4AED}"/>
                    </a:ext>
                  </a:extLst>
                </p14:cNvPr>
                <p14:cNvContentPartPr/>
                <p14:nvPr/>
              </p14:nvContentPartPr>
              <p14:xfrm>
                <a:off x="4260679" y="1805398"/>
                <a:ext cx="181080" cy="22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D9E73F-5D88-4735-80F9-4FC9E64D4A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52039" y="1796758"/>
                  <a:ext cx="198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E9EF651-C3D2-46D7-98FB-B0315C2619D2}"/>
                    </a:ext>
                  </a:extLst>
                </p14:cNvPr>
                <p14:cNvContentPartPr/>
                <p14:nvPr/>
              </p14:nvContentPartPr>
              <p14:xfrm>
                <a:off x="3969079" y="2191318"/>
                <a:ext cx="241200" cy="240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E9EF651-C3D2-46D7-98FB-B0315C2619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60439" y="2182678"/>
                  <a:ext cx="258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B99BBD-C971-4FBF-9F6E-822A94B30A3D}"/>
                    </a:ext>
                  </a:extLst>
                </p14:cNvPr>
                <p14:cNvContentPartPr/>
                <p14:nvPr/>
              </p14:nvContentPartPr>
              <p14:xfrm>
                <a:off x="4259239" y="2176918"/>
                <a:ext cx="166680" cy="14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B99BBD-C971-4FBF-9F6E-822A94B30A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50239" y="2168278"/>
                  <a:ext cx="184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08288B-C8CF-4FCA-8D87-74747DA975B4}"/>
                    </a:ext>
                  </a:extLst>
                </p14:cNvPr>
                <p14:cNvContentPartPr/>
                <p14:nvPr/>
              </p14:nvContentPartPr>
              <p14:xfrm>
                <a:off x="4330879" y="2135518"/>
                <a:ext cx="217080" cy="321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08288B-C8CF-4FCA-8D87-74747DA975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21879" y="2126878"/>
                  <a:ext cx="234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4D106E-E0DE-4CF2-B151-2E5EA1698113}"/>
                    </a:ext>
                  </a:extLst>
                </p14:cNvPr>
                <p14:cNvContentPartPr/>
                <p14:nvPr/>
              </p14:nvContentPartPr>
              <p14:xfrm>
                <a:off x="4093639" y="2585518"/>
                <a:ext cx="174600" cy="205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4D106E-E0DE-4CF2-B151-2E5EA16981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84639" y="2576878"/>
                  <a:ext cx="192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2AA58C6-011C-4D7E-B090-2E08F0F250E0}"/>
                    </a:ext>
                  </a:extLst>
                </p14:cNvPr>
                <p14:cNvContentPartPr/>
                <p14:nvPr/>
              </p14:nvContentPartPr>
              <p14:xfrm>
                <a:off x="4343119" y="2543038"/>
                <a:ext cx="257760" cy="254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2AA58C6-011C-4D7E-B090-2E08F0F250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34119" y="2534398"/>
                  <a:ext cx="275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2FBEEB-87F9-47D0-8F66-F9E2D6646F66}"/>
                    </a:ext>
                  </a:extLst>
                </p14:cNvPr>
                <p14:cNvContentPartPr/>
                <p14:nvPr/>
              </p14:nvContentPartPr>
              <p14:xfrm>
                <a:off x="4158799" y="3036958"/>
                <a:ext cx="23400" cy="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2FBEEB-87F9-47D0-8F66-F9E2D6646F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49799" y="3027958"/>
                  <a:ext cx="41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0D1FF7-7A81-43BA-9979-6FA3F510470C}"/>
                    </a:ext>
                  </a:extLst>
                </p14:cNvPr>
                <p14:cNvContentPartPr/>
                <p14:nvPr/>
              </p14:nvContentPartPr>
              <p14:xfrm>
                <a:off x="4070599" y="2999518"/>
                <a:ext cx="232920" cy="232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0D1FF7-7A81-43BA-9979-6FA3F51047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61959" y="2990518"/>
                  <a:ext cx="250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6D0B5F-0CDC-49E8-88EA-CD3EFE96E74E}"/>
                    </a:ext>
                  </a:extLst>
                </p14:cNvPr>
                <p14:cNvContentPartPr/>
                <p14:nvPr/>
              </p14:nvContentPartPr>
              <p14:xfrm>
                <a:off x="4390279" y="3055318"/>
                <a:ext cx="288720" cy="201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6D0B5F-0CDC-49E8-88EA-CD3EFE96E7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81639" y="3046678"/>
                  <a:ext cx="306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1495712-9165-4FD1-AA07-2E3DE1388347}"/>
                    </a:ext>
                  </a:extLst>
                </p14:cNvPr>
                <p14:cNvContentPartPr/>
                <p14:nvPr/>
              </p14:nvContentPartPr>
              <p14:xfrm>
                <a:off x="5206399" y="881998"/>
                <a:ext cx="144720" cy="14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1495712-9165-4FD1-AA07-2E3DE138834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97399" y="872998"/>
                  <a:ext cx="162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A8AB15E-F48D-4861-9511-9723D4175398}"/>
                    </a:ext>
                  </a:extLst>
                </p14:cNvPr>
                <p14:cNvContentPartPr/>
                <p14:nvPr/>
              </p14:nvContentPartPr>
              <p14:xfrm>
                <a:off x="5292079" y="866518"/>
                <a:ext cx="142200" cy="344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A8AB15E-F48D-4861-9511-9723D41753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83079" y="857518"/>
                  <a:ext cx="159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692407-77AF-45FF-BA30-27CEC4E9FCF4}"/>
                    </a:ext>
                  </a:extLst>
                </p14:cNvPr>
                <p14:cNvContentPartPr/>
                <p14:nvPr/>
              </p14:nvContentPartPr>
              <p14:xfrm>
                <a:off x="5464879" y="913318"/>
                <a:ext cx="160560" cy="266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692407-77AF-45FF-BA30-27CEC4E9FC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55879" y="904318"/>
                  <a:ext cx="178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1EFD44-5C81-45F8-A7C0-08CA87ECBDD1}"/>
                    </a:ext>
                  </a:extLst>
                </p14:cNvPr>
                <p14:cNvContentPartPr/>
                <p14:nvPr/>
              </p14:nvContentPartPr>
              <p14:xfrm>
                <a:off x="5161039" y="1298158"/>
                <a:ext cx="21924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1EFD44-5C81-45F8-A7C0-08CA87ECBD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52399" y="1289518"/>
                  <a:ext cx="236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1677BB-198A-4F6F-9459-3CF6368638D6}"/>
                    </a:ext>
                  </a:extLst>
                </p14:cNvPr>
                <p14:cNvContentPartPr/>
                <p14:nvPr/>
              </p14:nvContentPartPr>
              <p14:xfrm>
                <a:off x="5256079" y="1267198"/>
                <a:ext cx="156600" cy="301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1677BB-198A-4F6F-9459-3CF6368638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47439" y="1258198"/>
                  <a:ext cx="174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B12DFA-2EF9-44B0-B3F1-A603B5FC7773}"/>
                    </a:ext>
                  </a:extLst>
                </p14:cNvPr>
                <p14:cNvContentPartPr/>
                <p14:nvPr/>
              </p14:nvContentPartPr>
              <p14:xfrm>
                <a:off x="5446159" y="1303558"/>
                <a:ext cx="223200" cy="20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B12DFA-2EF9-44B0-B3F1-A603B5FC777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37159" y="1294918"/>
                  <a:ext cx="240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3B8709-12C4-4C5D-B0B9-BEECD251CFDE}"/>
                    </a:ext>
                  </a:extLst>
                </p14:cNvPr>
                <p14:cNvContentPartPr/>
                <p14:nvPr/>
              </p14:nvContentPartPr>
              <p14:xfrm>
                <a:off x="5220079" y="1685878"/>
                <a:ext cx="162360" cy="163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3B8709-12C4-4C5D-B0B9-BEECD251CFD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11079" y="1677238"/>
                  <a:ext cx="180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528E9C-1280-48EE-9E61-2C6DE918C866}"/>
                    </a:ext>
                  </a:extLst>
                </p14:cNvPr>
                <p14:cNvContentPartPr/>
                <p14:nvPr/>
              </p14:nvContentPartPr>
              <p14:xfrm>
                <a:off x="5348239" y="1666798"/>
                <a:ext cx="112680" cy="278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528E9C-1280-48EE-9E61-2C6DE918C8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39239" y="1658158"/>
                  <a:ext cx="130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6039AF-F81A-4517-B14F-1B94337411C7}"/>
                    </a:ext>
                  </a:extLst>
                </p14:cNvPr>
                <p14:cNvContentPartPr/>
                <p14:nvPr/>
              </p14:nvContentPartPr>
              <p14:xfrm>
                <a:off x="5531839" y="1668958"/>
                <a:ext cx="183960" cy="263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6039AF-F81A-4517-B14F-1B94337411C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22839" y="1660318"/>
                  <a:ext cx="201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108EE4-2621-4EF3-82F3-D685216EAE5F}"/>
                    </a:ext>
                  </a:extLst>
                </p14:cNvPr>
                <p14:cNvContentPartPr/>
                <p14:nvPr/>
              </p14:nvContentPartPr>
              <p14:xfrm>
                <a:off x="5153479" y="2069278"/>
                <a:ext cx="195840" cy="15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108EE4-2621-4EF3-82F3-D685216EAE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44479" y="2060638"/>
                  <a:ext cx="213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D23AB63-7EA6-4B74-9BE9-E455BA6A6FC7}"/>
                    </a:ext>
                  </a:extLst>
                </p14:cNvPr>
                <p14:cNvContentPartPr/>
                <p14:nvPr/>
              </p14:nvContentPartPr>
              <p14:xfrm>
                <a:off x="5258959" y="2069638"/>
                <a:ext cx="124920" cy="289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D23AB63-7EA6-4B74-9BE9-E455BA6A6FC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49959" y="2060998"/>
                  <a:ext cx="142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A7B1219-ED7B-42A2-9D94-3F3C7A7B2F79}"/>
                    </a:ext>
                  </a:extLst>
                </p14:cNvPr>
                <p14:cNvContentPartPr/>
                <p14:nvPr/>
              </p14:nvContentPartPr>
              <p14:xfrm>
                <a:off x="5450839" y="2029318"/>
                <a:ext cx="122760" cy="19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A7B1219-ED7B-42A2-9D94-3F3C7A7B2F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42199" y="2020318"/>
                  <a:ext cx="140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33F2DB-F956-42F8-AC3D-481D825712AB}"/>
                    </a:ext>
                  </a:extLst>
                </p14:cNvPr>
                <p14:cNvContentPartPr/>
                <p14:nvPr/>
              </p14:nvContentPartPr>
              <p14:xfrm>
                <a:off x="5463439" y="2064238"/>
                <a:ext cx="178920" cy="334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33F2DB-F956-42F8-AC3D-481D825712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54799" y="2055238"/>
                  <a:ext cx="196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38D0EC-B923-4E8A-A987-368217FC633D}"/>
                    </a:ext>
                  </a:extLst>
                </p14:cNvPr>
                <p14:cNvContentPartPr/>
                <p14:nvPr/>
              </p14:nvContentPartPr>
              <p14:xfrm>
                <a:off x="5275519" y="2509198"/>
                <a:ext cx="144360" cy="15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38D0EC-B923-4E8A-A987-368217FC633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66519" y="2500198"/>
                  <a:ext cx="162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BBBDB1-9DD0-45D7-981E-1D1F0E634B9F}"/>
                    </a:ext>
                  </a:extLst>
                </p14:cNvPr>
                <p14:cNvContentPartPr/>
                <p14:nvPr/>
              </p14:nvContentPartPr>
              <p14:xfrm>
                <a:off x="5395399" y="2508838"/>
                <a:ext cx="78120" cy="30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BBBDB1-9DD0-45D7-981E-1D1F0E634B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86399" y="2499838"/>
                  <a:ext cx="95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4653C0-11E9-4F42-A64B-C77E45A27DA7}"/>
                    </a:ext>
                  </a:extLst>
                </p14:cNvPr>
                <p14:cNvContentPartPr/>
                <p14:nvPr/>
              </p14:nvContentPartPr>
              <p14:xfrm>
                <a:off x="5576479" y="2492278"/>
                <a:ext cx="235080" cy="302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4653C0-11E9-4F42-A64B-C77E45A27DA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67839" y="2483278"/>
                  <a:ext cx="252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F80D98-4E2F-485F-B61F-1B0BB0C6A52C}"/>
                    </a:ext>
                  </a:extLst>
                </p14:cNvPr>
                <p14:cNvContentPartPr/>
                <p14:nvPr/>
              </p14:nvContentPartPr>
              <p14:xfrm>
                <a:off x="5323399" y="2931478"/>
                <a:ext cx="135000" cy="146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F80D98-4E2F-485F-B61F-1B0BB0C6A5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4399" y="2922838"/>
                  <a:ext cx="152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84590E2-B958-4804-A982-D45E4116DBB4}"/>
                    </a:ext>
                  </a:extLst>
                </p14:cNvPr>
                <p14:cNvContentPartPr/>
                <p14:nvPr/>
              </p14:nvContentPartPr>
              <p14:xfrm>
                <a:off x="5424919" y="2857678"/>
                <a:ext cx="156240" cy="33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84590E2-B958-4804-A982-D45E4116DBB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16279" y="2848678"/>
                  <a:ext cx="173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C47F22-4721-4F90-9F18-F0F9E16040B4}"/>
                    </a:ext>
                  </a:extLst>
                </p14:cNvPr>
                <p14:cNvContentPartPr/>
                <p14:nvPr/>
              </p14:nvContentPartPr>
              <p14:xfrm>
                <a:off x="5557039" y="2890078"/>
                <a:ext cx="297720" cy="335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C47F22-4721-4F90-9F18-F0F9E16040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48039" y="2881438"/>
                  <a:ext cx="315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F9F75A-ED56-4712-B8F3-0F165611DE6A}"/>
                    </a:ext>
                  </a:extLst>
                </p14:cNvPr>
                <p14:cNvContentPartPr/>
                <p14:nvPr/>
              </p14:nvContentPartPr>
              <p14:xfrm>
                <a:off x="501199" y="3974758"/>
                <a:ext cx="124560" cy="268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F9F75A-ED56-4712-B8F3-0F165611DE6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2199" y="3965758"/>
                  <a:ext cx="142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24A6FBC-509C-4FAA-BBEB-268D9C4B7159}"/>
                    </a:ext>
                  </a:extLst>
                </p14:cNvPr>
                <p14:cNvContentPartPr/>
                <p14:nvPr/>
              </p14:nvContentPartPr>
              <p14:xfrm>
                <a:off x="611719" y="3827518"/>
                <a:ext cx="298080" cy="23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24A6FBC-509C-4FAA-BBEB-268D9C4B71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3079" y="3818878"/>
                  <a:ext cx="315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5AC3A6-38D1-463D-AEBB-5AB2CCBACB33}"/>
                    </a:ext>
                  </a:extLst>
                </p14:cNvPr>
                <p14:cNvContentPartPr/>
                <p14:nvPr/>
              </p14:nvContentPartPr>
              <p14:xfrm>
                <a:off x="981799" y="3832198"/>
                <a:ext cx="232920" cy="38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5AC3A6-38D1-463D-AEBB-5AB2CCBACB3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3159" y="3823198"/>
                  <a:ext cx="250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18EA475-749C-4DCC-8A84-4AAB6EDB46CF}"/>
                    </a:ext>
                  </a:extLst>
                </p14:cNvPr>
                <p14:cNvContentPartPr/>
                <p14:nvPr/>
              </p14:nvContentPartPr>
              <p14:xfrm>
                <a:off x="3538879" y="3883678"/>
                <a:ext cx="10440" cy="1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18EA475-749C-4DCC-8A84-4AAB6EDB46C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29879" y="3875038"/>
                  <a:ext cx="28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81E260-5256-43E4-AFC8-1A0B0D253B9D}"/>
                    </a:ext>
                  </a:extLst>
                </p14:cNvPr>
                <p14:cNvContentPartPr/>
                <p14:nvPr/>
              </p14:nvContentPartPr>
              <p14:xfrm>
                <a:off x="4059439" y="3900238"/>
                <a:ext cx="159480" cy="173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81E260-5256-43E4-AFC8-1A0B0D253B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50799" y="3891238"/>
                  <a:ext cx="177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FEBA1CD-21FC-4338-9ECC-5A303D235688}"/>
                    </a:ext>
                  </a:extLst>
                </p14:cNvPr>
                <p14:cNvContentPartPr/>
                <p14:nvPr/>
              </p14:nvContentPartPr>
              <p14:xfrm>
                <a:off x="4352479" y="3700798"/>
                <a:ext cx="182880" cy="336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FEBA1CD-21FC-4338-9ECC-5A303D2356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43839" y="3691798"/>
                  <a:ext cx="2005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45AE5E0-2D27-4E13-8CEA-E7E9B657DBBB}"/>
                    </a:ext>
                  </a:extLst>
                </p14:cNvPr>
                <p14:cNvContentPartPr/>
                <p14:nvPr/>
              </p14:nvContentPartPr>
              <p14:xfrm>
                <a:off x="4432759" y="3930838"/>
                <a:ext cx="117360" cy="126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45AE5E0-2D27-4E13-8CEA-E7E9B657DBB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23759" y="3922198"/>
                  <a:ext cx="13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A28AD1B-B9E2-4297-913D-57681A41DF0C}"/>
                    </a:ext>
                  </a:extLst>
                </p14:cNvPr>
                <p14:cNvContentPartPr/>
                <p14:nvPr/>
              </p14:nvContentPartPr>
              <p14:xfrm>
                <a:off x="4647319" y="3896278"/>
                <a:ext cx="100440" cy="104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A28AD1B-B9E2-4297-913D-57681A41DF0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38679" y="3887278"/>
                  <a:ext cx="11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F1AC12-1295-4EC0-9793-F071A64CF3FB}"/>
                    </a:ext>
                  </a:extLst>
                </p14:cNvPr>
                <p14:cNvContentPartPr/>
                <p14:nvPr/>
              </p14:nvContentPartPr>
              <p14:xfrm>
                <a:off x="4727239" y="3896638"/>
                <a:ext cx="209160" cy="52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F1AC12-1295-4EC0-9793-F071A64CF3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18599" y="3887998"/>
                  <a:ext cx="2268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B81500E-E2F3-42C6-A02E-78E07F289754}"/>
                    </a:ext>
                  </a:extLst>
                </p14:cNvPr>
                <p14:cNvContentPartPr/>
                <p14:nvPr/>
              </p14:nvContentPartPr>
              <p14:xfrm>
                <a:off x="5267239" y="3953158"/>
                <a:ext cx="32400" cy="19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B81500E-E2F3-42C6-A02E-78E07F28975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58239" y="3944158"/>
                  <a:ext cx="50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9A7760-EF35-452C-9726-8E53073D7008}"/>
                    </a:ext>
                  </a:extLst>
                </p14:cNvPr>
                <p14:cNvContentPartPr/>
                <p14:nvPr/>
              </p14:nvContentPartPr>
              <p14:xfrm>
                <a:off x="5241679" y="3664438"/>
                <a:ext cx="146880" cy="318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9A7760-EF35-452C-9726-8E53073D70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32679" y="3655438"/>
                  <a:ext cx="164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8450F9-29B8-4178-9099-319D3BE61CDA}"/>
                    </a:ext>
                  </a:extLst>
                </p14:cNvPr>
                <p14:cNvContentPartPr/>
                <p14:nvPr/>
              </p14:nvContentPartPr>
              <p14:xfrm>
                <a:off x="5196679" y="3849838"/>
                <a:ext cx="192600" cy="46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8450F9-29B8-4178-9099-319D3BE61CD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88039" y="3841198"/>
                  <a:ext cx="210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3963D6-7C05-4276-9EAC-935FE510A5C5}"/>
                    </a:ext>
                  </a:extLst>
                </p14:cNvPr>
                <p14:cNvContentPartPr/>
                <p14:nvPr/>
              </p14:nvContentPartPr>
              <p14:xfrm>
                <a:off x="5476039" y="3631318"/>
                <a:ext cx="145080" cy="332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3963D6-7C05-4276-9EAC-935FE510A5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67039" y="3622318"/>
                  <a:ext cx="162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317AA1E-3C48-43ED-B756-A6C7B6A7712C}"/>
                    </a:ext>
                  </a:extLst>
                </p14:cNvPr>
                <p14:cNvContentPartPr/>
                <p14:nvPr/>
              </p14:nvContentPartPr>
              <p14:xfrm>
                <a:off x="5671879" y="3830038"/>
                <a:ext cx="145080" cy="130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317AA1E-3C48-43ED-B756-A6C7B6A7712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62879" y="3821038"/>
                  <a:ext cx="162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07A451-26FF-4349-BBF8-013198F149B5}"/>
                    </a:ext>
                  </a:extLst>
                </p14:cNvPr>
                <p14:cNvContentPartPr/>
                <p14:nvPr/>
              </p14:nvContentPartPr>
              <p14:xfrm>
                <a:off x="2463919" y="3883318"/>
                <a:ext cx="59040" cy="5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07A451-26FF-4349-BBF8-013198F149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55279" y="3874318"/>
                  <a:ext cx="76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38B1369-967A-4D18-ABBC-98EC0CC18B07}"/>
                    </a:ext>
                  </a:extLst>
                </p14:cNvPr>
                <p14:cNvContentPartPr/>
                <p14:nvPr/>
              </p14:nvContentPartPr>
              <p14:xfrm>
                <a:off x="1351519" y="4551478"/>
                <a:ext cx="225360" cy="162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38B1369-967A-4D18-ABBC-98EC0CC18B0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42519" y="4542838"/>
                  <a:ext cx="243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04DF94-5A8D-43A3-8985-A0DB10A07F23}"/>
                    </a:ext>
                  </a:extLst>
                </p14:cNvPr>
                <p14:cNvContentPartPr/>
                <p14:nvPr/>
              </p14:nvContentPartPr>
              <p14:xfrm>
                <a:off x="1520719" y="4293358"/>
                <a:ext cx="180360" cy="390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04DF94-5A8D-43A3-8985-A0DB10A07F2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12079" y="4284358"/>
                  <a:ext cx="198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581707-D416-49DB-AD9F-913866D49E5A}"/>
                    </a:ext>
                  </a:extLst>
                </p14:cNvPr>
                <p14:cNvContentPartPr/>
                <p14:nvPr/>
              </p14:nvContentPartPr>
              <p14:xfrm>
                <a:off x="1661839" y="4508638"/>
                <a:ext cx="73080" cy="138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581707-D416-49DB-AD9F-913866D49E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52839" y="4499998"/>
                  <a:ext cx="90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C8AD6DB-6AD6-423D-932E-7E8DE3C98734}"/>
                    </a:ext>
                  </a:extLst>
                </p14:cNvPr>
                <p14:cNvContentPartPr/>
                <p14:nvPr/>
              </p14:nvContentPartPr>
              <p14:xfrm>
                <a:off x="1780639" y="4495318"/>
                <a:ext cx="154440" cy="150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C8AD6DB-6AD6-423D-932E-7E8DE3C987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71639" y="4486318"/>
                  <a:ext cx="172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EFFEA15-2286-443B-83C5-F4CAF76D9C77}"/>
                    </a:ext>
                  </a:extLst>
                </p14:cNvPr>
                <p14:cNvContentPartPr/>
                <p14:nvPr/>
              </p14:nvContentPartPr>
              <p14:xfrm>
                <a:off x="1887559" y="4510438"/>
                <a:ext cx="217800" cy="528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EFFEA15-2286-443B-83C5-F4CAF76D9C7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78559" y="4501438"/>
                  <a:ext cx="23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C7747F-6335-4C13-8C9C-6EB0A2C68998}"/>
                    </a:ext>
                  </a:extLst>
                </p14:cNvPr>
                <p14:cNvContentPartPr/>
                <p14:nvPr/>
              </p14:nvContentPartPr>
              <p14:xfrm>
                <a:off x="2166919" y="4484878"/>
                <a:ext cx="74520" cy="16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C7747F-6335-4C13-8C9C-6EB0A2C6899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58279" y="4475878"/>
                  <a:ext cx="92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097FEBB-5241-44E5-BFC5-FC18D6653FD3}"/>
                    </a:ext>
                  </a:extLst>
                </p14:cNvPr>
                <p14:cNvContentPartPr/>
                <p14:nvPr/>
              </p14:nvContentPartPr>
              <p14:xfrm>
                <a:off x="2295799" y="4464358"/>
                <a:ext cx="163080" cy="164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097FEBB-5241-44E5-BFC5-FC18D6653F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87159" y="4455358"/>
                  <a:ext cx="180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BBB9C22-B3C9-4951-AA4C-A07673D4803F}"/>
                    </a:ext>
                  </a:extLst>
                </p14:cNvPr>
                <p14:cNvContentPartPr/>
                <p14:nvPr/>
              </p14:nvContentPartPr>
              <p14:xfrm>
                <a:off x="2547799" y="4465798"/>
                <a:ext cx="109440" cy="124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BBB9C22-B3C9-4951-AA4C-A07673D480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38799" y="4457158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2A1E649-1520-4D6A-A24B-3FF29023123F}"/>
                    </a:ext>
                  </a:extLst>
                </p14:cNvPr>
                <p14:cNvContentPartPr/>
                <p14:nvPr/>
              </p14:nvContentPartPr>
              <p14:xfrm>
                <a:off x="2792599" y="4271758"/>
                <a:ext cx="81720" cy="285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2A1E649-1520-4D6A-A24B-3FF29023123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83599" y="4263118"/>
                  <a:ext cx="99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C17623-D800-488F-BFE0-7AC6278C0F31}"/>
                    </a:ext>
                  </a:extLst>
                </p14:cNvPr>
                <p14:cNvContentPartPr/>
                <p14:nvPr/>
              </p14:nvContentPartPr>
              <p14:xfrm>
                <a:off x="2945599" y="4200838"/>
                <a:ext cx="171360" cy="500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C17623-D800-488F-BFE0-7AC6278C0F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36599" y="4191838"/>
                  <a:ext cx="1890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E02350-3C24-48D9-83AF-A6C5D30FD0B2}"/>
                    </a:ext>
                  </a:extLst>
                </p14:cNvPr>
                <p14:cNvContentPartPr/>
                <p14:nvPr/>
              </p14:nvContentPartPr>
              <p14:xfrm>
                <a:off x="1078999" y="3365278"/>
                <a:ext cx="288000" cy="19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E02350-3C24-48D9-83AF-A6C5D30FD0B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9999" y="3356638"/>
                  <a:ext cx="305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767CC4-F2E2-4738-9393-D6FDD98A6B58}"/>
                    </a:ext>
                  </a:extLst>
                </p14:cNvPr>
                <p14:cNvContentPartPr/>
                <p14:nvPr/>
              </p14:nvContentPartPr>
              <p14:xfrm>
                <a:off x="1178359" y="3305158"/>
                <a:ext cx="180000" cy="136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767CC4-F2E2-4738-9393-D6FDD98A6B5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69719" y="3296518"/>
                  <a:ext cx="197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506AE1D-630E-4414-845C-DF071BB599E3}"/>
                    </a:ext>
                  </a:extLst>
                </p14:cNvPr>
                <p14:cNvContentPartPr/>
                <p14:nvPr/>
              </p14:nvContentPartPr>
              <p14:xfrm>
                <a:off x="3313879" y="4282558"/>
                <a:ext cx="266040" cy="406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506AE1D-630E-4414-845C-DF071BB599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04879" y="4273558"/>
                  <a:ext cx="2836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86A8380-0978-4B3C-84D0-F65122009F05}"/>
                    </a:ext>
                  </a:extLst>
                </p14:cNvPr>
                <p14:cNvContentPartPr/>
                <p14:nvPr/>
              </p14:nvContentPartPr>
              <p14:xfrm>
                <a:off x="3483799" y="4445278"/>
                <a:ext cx="190080" cy="22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86A8380-0978-4B3C-84D0-F65122009F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75159" y="4436278"/>
                  <a:ext cx="207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C020635-6F9C-4C6E-A6CA-7D21B5289FC4}"/>
                    </a:ext>
                  </a:extLst>
                </p14:cNvPr>
                <p14:cNvContentPartPr/>
                <p14:nvPr/>
              </p14:nvContentPartPr>
              <p14:xfrm>
                <a:off x="3714919" y="4430518"/>
                <a:ext cx="254880" cy="224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C020635-6F9C-4C6E-A6CA-7D21B5289F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06279" y="4421518"/>
                  <a:ext cx="272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B299FD8-FE5E-4CA4-9B6C-EB4661F7465D}"/>
                    </a:ext>
                  </a:extLst>
                </p14:cNvPr>
                <p14:cNvContentPartPr/>
                <p14:nvPr/>
              </p14:nvContentPartPr>
              <p14:xfrm>
                <a:off x="4401079" y="4302718"/>
                <a:ext cx="257400" cy="72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B299FD8-FE5E-4CA4-9B6C-EB4661F7465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92079" y="4293718"/>
                  <a:ext cx="275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5EB746-17BF-4B02-BD7E-048EBBDF8366}"/>
                    </a:ext>
                  </a:extLst>
                </p14:cNvPr>
                <p14:cNvContentPartPr/>
                <p14:nvPr/>
              </p14:nvContentPartPr>
              <p14:xfrm>
                <a:off x="4430239" y="4413958"/>
                <a:ext cx="210600" cy="47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5EB746-17BF-4B02-BD7E-048EBBDF83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21599" y="4405318"/>
                  <a:ext cx="228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FE0553-1434-4DBC-8F02-751BC56DF685}"/>
                    </a:ext>
                  </a:extLst>
                </p14:cNvPr>
                <p14:cNvContentPartPr/>
                <p14:nvPr/>
              </p14:nvContentPartPr>
              <p14:xfrm>
                <a:off x="5204599" y="4145038"/>
                <a:ext cx="323280" cy="268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FE0553-1434-4DBC-8F02-751BC56DF68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95599" y="4136038"/>
                  <a:ext cx="340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61B2C1-AEF0-409F-ACFE-C354F6888972}"/>
                    </a:ext>
                  </a:extLst>
                </p14:cNvPr>
                <p14:cNvContentPartPr/>
                <p14:nvPr/>
              </p14:nvContentPartPr>
              <p14:xfrm>
                <a:off x="5083999" y="4429798"/>
                <a:ext cx="472680" cy="75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61B2C1-AEF0-409F-ACFE-C354F68889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75359" y="4421158"/>
                  <a:ext cx="490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5BACC4D-3A2B-4688-9FB3-764E5125E21A}"/>
                    </a:ext>
                  </a:extLst>
                </p14:cNvPr>
                <p14:cNvContentPartPr/>
                <p14:nvPr/>
              </p14:nvContentPartPr>
              <p14:xfrm>
                <a:off x="5127559" y="4577038"/>
                <a:ext cx="221400" cy="23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5BACC4D-3A2B-4688-9FB3-764E5125E2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18559" y="4568398"/>
                  <a:ext cx="239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55F5F1C-0C7A-44D8-9292-DDD9A1ADF25E}"/>
                    </a:ext>
                  </a:extLst>
                </p14:cNvPr>
                <p14:cNvContentPartPr/>
                <p14:nvPr/>
              </p14:nvContentPartPr>
              <p14:xfrm>
                <a:off x="5433559" y="4586758"/>
                <a:ext cx="302400" cy="27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55F5F1C-0C7A-44D8-9292-DDD9A1ADF2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24559" y="4578118"/>
                  <a:ext cx="32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3AB9240-5704-4DEC-BA6A-DE6A89B129A9}"/>
                    </a:ext>
                  </a:extLst>
                </p14:cNvPr>
                <p14:cNvContentPartPr/>
                <p14:nvPr/>
              </p14:nvContentPartPr>
              <p14:xfrm>
                <a:off x="1134439" y="3957838"/>
                <a:ext cx="128520" cy="186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3AB9240-5704-4DEC-BA6A-DE6A89B129A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25439" y="3948838"/>
                  <a:ext cx="146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21EE84E-9A97-45D0-B24C-0A4781060FA3}"/>
                    </a:ext>
                  </a:extLst>
                </p14:cNvPr>
                <p14:cNvContentPartPr/>
                <p14:nvPr/>
              </p14:nvContentPartPr>
              <p14:xfrm>
                <a:off x="1274119" y="3962158"/>
                <a:ext cx="147240" cy="156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21EE84E-9A97-45D0-B24C-0A4781060FA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65479" y="3953518"/>
                  <a:ext cx="16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195181D-F2EF-46DE-A42F-FBEF3E0D9698}"/>
                    </a:ext>
                  </a:extLst>
                </p14:cNvPr>
                <p14:cNvContentPartPr/>
                <p14:nvPr/>
              </p14:nvContentPartPr>
              <p14:xfrm>
                <a:off x="1419199" y="3684238"/>
                <a:ext cx="225000" cy="428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195181D-F2EF-46DE-A42F-FBEF3E0D969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10559" y="3675238"/>
                  <a:ext cx="242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A34D58-A940-47DB-BF61-263978562D2D}"/>
                    </a:ext>
                  </a:extLst>
                </p14:cNvPr>
                <p14:cNvContentPartPr/>
                <p14:nvPr/>
              </p14:nvContentPartPr>
              <p14:xfrm>
                <a:off x="1359439" y="3918238"/>
                <a:ext cx="231840" cy="41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A34D58-A940-47DB-BF61-263978562D2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50439" y="3909238"/>
                  <a:ext cx="249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BB5CBE2-590C-45A3-8DD4-A37BC27F4995}"/>
                    </a:ext>
                  </a:extLst>
                </p14:cNvPr>
                <p14:cNvContentPartPr/>
                <p14:nvPr/>
              </p14:nvContentPartPr>
              <p14:xfrm>
                <a:off x="1486879" y="3970438"/>
                <a:ext cx="135360" cy="157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BB5CBE2-590C-45A3-8DD4-A37BC27F49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78239" y="3961798"/>
                  <a:ext cx="153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C1B3125-F124-41A4-9500-D607C7065710}"/>
                    </a:ext>
                  </a:extLst>
                </p14:cNvPr>
                <p14:cNvContentPartPr/>
                <p14:nvPr/>
              </p14:nvContentPartPr>
              <p14:xfrm>
                <a:off x="1611439" y="4021918"/>
                <a:ext cx="81360" cy="116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C1B3125-F124-41A4-9500-D607C706571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02799" y="4012918"/>
                  <a:ext cx="99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0BF8C9-D2C9-42AF-98D4-D7BC435987E0}"/>
                    </a:ext>
                  </a:extLst>
                </p14:cNvPr>
                <p14:cNvContentPartPr/>
                <p14:nvPr/>
              </p14:nvContentPartPr>
              <p14:xfrm>
                <a:off x="1698199" y="3973318"/>
                <a:ext cx="234000" cy="163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0BF8C9-D2C9-42AF-98D4-D7BC435987E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89559" y="3964318"/>
                  <a:ext cx="251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1414607-D77E-4591-946F-F4172335B700}"/>
                    </a:ext>
                  </a:extLst>
                </p14:cNvPr>
                <p14:cNvContentPartPr/>
                <p14:nvPr/>
              </p14:nvContentPartPr>
              <p14:xfrm>
                <a:off x="1995559" y="3999958"/>
                <a:ext cx="122400" cy="137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1414607-D77E-4591-946F-F4172335B70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86559" y="3991318"/>
                  <a:ext cx="14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7195A4B-8F25-4FB3-A4C4-E9E16C4639F5}"/>
                    </a:ext>
                  </a:extLst>
                </p14:cNvPr>
                <p14:cNvContentPartPr/>
                <p14:nvPr/>
              </p14:nvContentPartPr>
              <p14:xfrm>
                <a:off x="2083399" y="3961078"/>
                <a:ext cx="155520" cy="219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7195A4B-8F25-4FB3-A4C4-E9E16C4639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74399" y="3952078"/>
                  <a:ext cx="173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8574B99-6AD8-4BAD-8D71-F8095FD4FB31}"/>
                    </a:ext>
                  </a:extLst>
                </p14:cNvPr>
                <p14:cNvContentPartPr/>
                <p14:nvPr/>
              </p14:nvContentPartPr>
              <p14:xfrm>
                <a:off x="2418199" y="3911038"/>
                <a:ext cx="194760" cy="237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8574B99-6AD8-4BAD-8D71-F8095FD4FB3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09199" y="3902398"/>
                  <a:ext cx="212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925B5F1-82E3-4AC6-B9B5-12A0385F8DCF}"/>
                    </a:ext>
                  </a:extLst>
                </p14:cNvPr>
                <p14:cNvContentPartPr/>
                <p14:nvPr/>
              </p14:nvContentPartPr>
              <p14:xfrm>
                <a:off x="2657959" y="3989158"/>
                <a:ext cx="91440" cy="99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925B5F1-82E3-4AC6-B9B5-12A0385F8DC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49319" y="3980158"/>
                  <a:ext cx="109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488F008-E7BA-40FB-B803-043900DF2345}"/>
                    </a:ext>
                  </a:extLst>
                </p14:cNvPr>
                <p14:cNvContentPartPr/>
                <p14:nvPr/>
              </p14:nvContentPartPr>
              <p14:xfrm>
                <a:off x="2787559" y="3974398"/>
                <a:ext cx="201960" cy="146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488F008-E7BA-40FB-B803-043900DF234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78559" y="3965398"/>
                  <a:ext cx="219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C1CF15B-A1D2-4191-9987-654C941D6EE8}"/>
                    </a:ext>
                  </a:extLst>
                </p14:cNvPr>
                <p14:cNvContentPartPr/>
                <p14:nvPr/>
              </p14:nvContentPartPr>
              <p14:xfrm>
                <a:off x="3079519" y="3965398"/>
                <a:ext cx="87840" cy="18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C1CF15B-A1D2-4191-9987-654C941D6EE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070519" y="3956758"/>
                  <a:ext cx="105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75CABBF-CF92-41B6-AB78-E02BABD8B0D6}"/>
                    </a:ext>
                  </a:extLst>
                </p14:cNvPr>
                <p14:cNvContentPartPr/>
                <p14:nvPr/>
              </p14:nvContentPartPr>
              <p14:xfrm>
                <a:off x="3048919" y="4034158"/>
                <a:ext cx="87120" cy="33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75CABBF-CF92-41B6-AB78-E02BABD8B0D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39919" y="4025518"/>
                  <a:ext cx="10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0406266-237F-43D9-9E02-AA5326095279}"/>
                    </a:ext>
                  </a:extLst>
                </p14:cNvPr>
                <p14:cNvContentPartPr/>
                <p14:nvPr/>
              </p14:nvContentPartPr>
              <p14:xfrm>
                <a:off x="3340879" y="3846238"/>
                <a:ext cx="378360" cy="249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0406266-237F-43D9-9E02-AA532609527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31879" y="3837238"/>
                  <a:ext cx="3960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BB2B272-3A3B-4616-A718-827713BACB92}"/>
              </a:ext>
            </a:extLst>
          </p:cNvPr>
          <p:cNvGrpSpPr/>
          <p:nvPr/>
        </p:nvGrpSpPr>
        <p:grpSpPr>
          <a:xfrm>
            <a:off x="566719" y="5168878"/>
            <a:ext cx="330480" cy="413640"/>
            <a:chOff x="566719" y="5168878"/>
            <a:chExt cx="33048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C603E6-9312-4556-83B9-F0A09F934C53}"/>
                    </a:ext>
                  </a:extLst>
                </p14:cNvPr>
                <p14:cNvContentPartPr/>
                <p14:nvPr/>
              </p14:nvContentPartPr>
              <p14:xfrm>
                <a:off x="566719" y="5313598"/>
                <a:ext cx="118440" cy="268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C603E6-9312-4556-83B9-F0A09F934C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7719" y="5304958"/>
                  <a:ext cx="136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B79BB3A-A5A3-4E5D-9E4F-9FC477C0203D}"/>
                    </a:ext>
                  </a:extLst>
                </p14:cNvPr>
                <p14:cNvContentPartPr/>
                <p14:nvPr/>
              </p14:nvContentPartPr>
              <p14:xfrm>
                <a:off x="636199" y="5168878"/>
                <a:ext cx="261000" cy="216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B79BB3A-A5A3-4E5D-9E4F-9FC477C0203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7559" y="5159878"/>
                  <a:ext cx="2786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0695AD8-891A-40CC-A48F-959D1D9D9972}"/>
              </a:ext>
            </a:extLst>
          </p:cNvPr>
          <p:cNvGrpSpPr/>
          <p:nvPr/>
        </p:nvGrpSpPr>
        <p:grpSpPr>
          <a:xfrm>
            <a:off x="1107799" y="5139718"/>
            <a:ext cx="940320" cy="417600"/>
            <a:chOff x="1107799" y="5139718"/>
            <a:chExt cx="9403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5CE0AF-EB46-439A-9C4B-FFFEC25798BF}"/>
                    </a:ext>
                  </a:extLst>
                </p14:cNvPr>
                <p14:cNvContentPartPr/>
                <p14:nvPr/>
              </p14:nvContentPartPr>
              <p14:xfrm>
                <a:off x="1107799" y="5139718"/>
                <a:ext cx="294840" cy="417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5CE0AF-EB46-439A-9C4B-FFFEC25798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8799" y="5130718"/>
                  <a:ext cx="312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32B025C-76BB-463F-BB7A-83077D84EAC3}"/>
                    </a:ext>
                  </a:extLst>
                </p14:cNvPr>
                <p14:cNvContentPartPr/>
                <p14:nvPr/>
              </p14:nvContentPartPr>
              <p14:xfrm>
                <a:off x="1329559" y="5277958"/>
                <a:ext cx="199440" cy="222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32B025C-76BB-463F-BB7A-83077D84EA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20559" y="5268958"/>
                  <a:ext cx="217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5B71F78-393E-4DB7-8BD8-413618F0413B}"/>
                    </a:ext>
                  </a:extLst>
                </p14:cNvPr>
                <p14:cNvContentPartPr/>
                <p14:nvPr/>
              </p14:nvContentPartPr>
              <p14:xfrm>
                <a:off x="1573999" y="5341678"/>
                <a:ext cx="150840" cy="144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5B71F78-393E-4DB7-8BD8-413618F0413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64999" y="5333038"/>
                  <a:ext cx="16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823DFE-D040-4F02-B2FF-C326909D3861}"/>
                    </a:ext>
                  </a:extLst>
                </p14:cNvPr>
                <p14:cNvContentPartPr/>
                <p14:nvPr/>
              </p14:nvContentPartPr>
              <p14:xfrm>
                <a:off x="1745359" y="5351758"/>
                <a:ext cx="302760" cy="131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823DFE-D040-4F02-B2FF-C326909D386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36359" y="5342758"/>
                  <a:ext cx="3204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B41A192-79A6-4783-AAB9-69EBFD5351AF}"/>
              </a:ext>
            </a:extLst>
          </p:cNvPr>
          <p:cNvGrpSpPr/>
          <p:nvPr/>
        </p:nvGrpSpPr>
        <p:grpSpPr>
          <a:xfrm>
            <a:off x="2382919" y="5244118"/>
            <a:ext cx="306000" cy="266760"/>
            <a:chOff x="2382919" y="5244118"/>
            <a:chExt cx="3060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2B3294-5E57-4D73-93A7-50E38D5E8135}"/>
                    </a:ext>
                  </a:extLst>
                </p14:cNvPr>
                <p14:cNvContentPartPr/>
                <p14:nvPr/>
              </p14:nvContentPartPr>
              <p14:xfrm>
                <a:off x="2382919" y="5330158"/>
                <a:ext cx="50760" cy="138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2B3294-5E57-4D73-93A7-50E38D5E813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74279" y="5321518"/>
                  <a:ext cx="68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7EC2A56-CA31-4337-A9C5-4B0C018D78AD}"/>
                    </a:ext>
                  </a:extLst>
                </p14:cNvPr>
                <p14:cNvContentPartPr/>
                <p14:nvPr/>
              </p14:nvContentPartPr>
              <p14:xfrm>
                <a:off x="2503519" y="5244118"/>
                <a:ext cx="360" cy="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7EC2A56-CA31-4337-A9C5-4B0C018D78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94879" y="5235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DABDC1-043A-4E70-A6E5-9D93D808784F}"/>
                    </a:ext>
                  </a:extLst>
                </p14:cNvPr>
                <p14:cNvContentPartPr/>
                <p14:nvPr/>
              </p14:nvContentPartPr>
              <p14:xfrm>
                <a:off x="2453119" y="5285518"/>
                <a:ext cx="235800" cy="225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DABDC1-043A-4E70-A6E5-9D93D808784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444479" y="5276878"/>
                  <a:ext cx="2534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85E798B-B644-4227-AA98-85E5013BA508}"/>
              </a:ext>
            </a:extLst>
          </p:cNvPr>
          <p:cNvGrpSpPr/>
          <p:nvPr/>
        </p:nvGrpSpPr>
        <p:grpSpPr>
          <a:xfrm>
            <a:off x="3002479" y="5030638"/>
            <a:ext cx="1097640" cy="556560"/>
            <a:chOff x="3002479" y="5030638"/>
            <a:chExt cx="109764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DFED686-A60B-447A-A44D-3573EA661FA5}"/>
                    </a:ext>
                  </a:extLst>
                </p14:cNvPr>
                <p14:cNvContentPartPr/>
                <p14:nvPr/>
              </p14:nvContentPartPr>
              <p14:xfrm>
                <a:off x="3002479" y="5329438"/>
                <a:ext cx="152640" cy="134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DFED686-A60B-447A-A44D-3573EA661FA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993479" y="5320798"/>
                  <a:ext cx="170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1B9CDAB-BCA3-47AD-9664-687E50630F0D}"/>
                    </a:ext>
                  </a:extLst>
                </p14:cNvPr>
                <p14:cNvContentPartPr/>
                <p14:nvPr/>
              </p14:nvContentPartPr>
              <p14:xfrm>
                <a:off x="3220639" y="5343838"/>
                <a:ext cx="198360" cy="126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1B9CDAB-BCA3-47AD-9664-687E50630F0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211639" y="5335198"/>
                  <a:ext cx="216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420B634-7054-4F6A-9202-A16EF18C6208}"/>
                    </a:ext>
                  </a:extLst>
                </p14:cNvPr>
                <p14:cNvContentPartPr/>
                <p14:nvPr/>
              </p14:nvContentPartPr>
              <p14:xfrm>
                <a:off x="3356359" y="5200198"/>
                <a:ext cx="191520" cy="254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420B634-7054-4F6A-9202-A16EF18C620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47359" y="5191198"/>
                  <a:ext cx="209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471F8C9-AF57-4687-873B-2B95C5ABD00E}"/>
                    </a:ext>
                  </a:extLst>
                </p14:cNvPr>
                <p14:cNvContentPartPr/>
                <p14:nvPr/>
              </p14:nvContentPartPr>
              <p14:xfrm>
                <a:off x="3566239" y="5320798"/>
                <a:ext cx="180360" cy="154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471F8C9-AF57-4687-873B-2B95C5ABD00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557239" y="5312158"/>
                  <a:ext cx="19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1D7B5C-B881-411A-A739-03567A064BEF}"/>
                    </a:ext>
                  </a:extLst>
                </p14:cNvPr>
                <p14:cNvContentPartPr/>
                <p14:nvPr/>
              </p14:nvContentPartPr>
              <p14:xfrm>
                <a:off x="3689359" y="5151598"/>
                <a:ext cx="198000" cy="318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1D7B5C-B881-411A-A739-03567A064BE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80359" y="5142958"/>
                  <a:ext cx="215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C784ED3-D2DD-4582-83CB-BB13CAA46081}"/>
                    </a:ext>
                  </a:extLst>
                </p14:cNvPr>
                <p14:cNvContentPartPr/>
                <p14:nvPr/>
              </p14:nvContentPartPr>
              <p14:xfrm>
                <a:off x="3894559" y="5030638"/>
                <a:ext cx="205560" cy="55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C784ED3-D2DD-4582-83CB-BB13CAA4608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885919" y="5021638"/>
                  <a:ext cx="223200" cy="57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8573595-3A77-4FEB-A92B-EB64FFD39847}"/>
              </a:ext>
            </a:extLst>
          </p:cNvPr>
          <p:cNvGrpSpPr/>
          <p:nvPr/>
        </p:nvGrpSpPr>
        <p:grpSpPr>
          <a:xfrm>
            <a:off x="4360759" y="5241238"/>
            <a:ext cx="220320" cy="145800"/>
            <a:chOff x="4360759" y="5241238"/>
            <a:chExt cx="22032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D24A248-3243-4294-B00B-DFBDB8CB6F30}"/>
                    </a:ext>
                  </a:extLst>
                </p14:cNvPr>
                <p14:cNvContentPartPr/>
                <p14:nvPr/>
              </p14:nvContentPartPr>
              <p14:xfrm>
                <a:off x="4372279" y="5241238"/>
                <a:ext cx="208800" cy="34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D24A248-3243-4294-B00B-DFBDB8CB6F3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363639" y="5232238"/>
                  <a:ext cx="22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F52F27A-4922-4DCB-98FA-B943DE83F643}"/>
                    </a:ext>
                  </a:extLst>
                </p14:cNvPr>
                <p14:cNvContentPartPr/>
                <p14:nvPr/>
              </p14:nvContentPartPr>
              <p14:xfrm>
                <a:off x="4360759" y="5372278"/>
                <a:ext cx="187200" cy="14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F52F27A-4922-4DCB-98FA-B943DE83F64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52119" y="5363278"/>
                  <a:ext cx="2048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43D8ABC-1876-4530-B199-0CB4ED09690B}"/>
              </a:ext>
            </a:extLst>
          </p:cNvPr>
          <p:cNvGrpSpPr/>
          <p:nvPr/>
        </p:nvGrpSpPr>
        <p:grpSpPr>
          <a:xfrm>
            <a:off x="4861519" y="5074198"/>
            <a:ext cx="683640" cy="675000"/>
            <a:chOff x="4861519" y="5074198"/>
            <a:chExt cx="68364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77C6AE-45DC-4FBB-9F1D-2615BBED2E0B}"/>
                    </a:ext>
                  </a:extLst>
                </p14:cNvPr>
                <p14:cNvContentPartPr/>
                <p14:nvPr/>
              </p14:nvContentPartPr>
              <p14:xfrm>
                <a:off x="4943239" y="5102638"/>
                <a:ext cx="78840" cy="191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77C6AE-45DC-4FBB-9F1D-2615BBED2E0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934239" y="5093638"/>
                  <a:ext cx="96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7476FB9-6957-4694-9184-88789BA85F0C}"/>
                    </a:ext>
                  </a:extLst>
                </p14:cNvPr>
                <p14:cNvContentPartPr/>
                <p14:nvPr/>
              </p14:nvContentPartPr>
              <p14:xfrm>
                <a:off x="5105599" y="5074198"/>
                <a:ext cx="197280" cy="213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7476FB9-6957-4694-9184-88789BA85F0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096959" y="5065198"/>
                  <a:ext cx="214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C0F26E2-1413-40BC-A60F-7F21AD995127}"/>
                    </a:ext>
                  </a:extLst>
                </p14:cNvPr>
                <p14:cNvContentPartPr/>
                <p14:nvPr/>
              </p14:nvContentPartPr>
              <p14:xfrm>
                <a:off x="4861519" y="5410438"/>
                <a:ext cx="469080" cy="38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C0F26E2-1413-40BC-A60F-7F21AD99512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852519" y="5401798"/>
                  <a:ext cx="48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A7FC91E-0760-4886-BD1D-E5C02A1F6617}"/>
                    </a:ext>
                  </a:extLst>
                </p14:cNvPr>
                <p14:cNvContentPartPr/>
                <p14:nvPr/>
              </p14:nvContentPartPr>
              <p14:xfrm>
                <a:off x="4898599" y="5515918"/>
                <a:ext cx="210240" cy="233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A7FC91E-0760-4886-BD1D-E5C02A1F661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889599" y="5506918"/>
                  <a:ext cx="227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3131844-1F02-4F43-9A0C-E4A11401A895}"/>
                    </a:ext>
                  </a:extLst>
                </p14:cNvPr>
                <p14:cNvContentPartPr/>
                <p14:nvPr/>
              </p14:nvContentPartPr>
              <p14:xfrm>
                <a:off x="5166439" y="5523478"/>
                <a:ext cx="378720" cy="224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3131844-1F02-4F43-9A0C-E4A11401A89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157799" y="5514838"/>
                  <a:ext cx="39636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78A4BE-601F-4578-B996-43D55B9E3B25}"/>
                  </a:ext>
                </a:extLst>
              </p14:cNvPr>
              <p14:cNvContentPartPr/>
              <p14:nvPr/>
            </p14:nvContentPartPr>
            <p14:xfrm>
              <a:off x="1604959" y="3318172"/>
              <a:ext cx="498600" cy="120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78A4BE-601F-4578-B996-43D55B9E3B2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596319" y="3309172"/>
                <a:ext cx="516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F76980D-752A-4AAF-AB1A-43F4FDFD0EF5}"/>
                  </a:ext>
                </a:extLst>
              </p14:cNvPr>
              <p14:cNvContentPartPr/>
              <p14:nvPr/>
            </p14:nvContentPartPr>
            <p14:xfrm>
              <a:off x="2944159" y="2912452"/>
              <a:ext cx="386280" cy="78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F76980D-752A-4AAF-AB1A-43F4FDFD0EF5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2935519" y="2903452"/>
                <a:ext cx="4039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1C36EFB-BEEB-4BF0-B078-031A937F1657}"/>
                  </a:ext>
                </a:extLst>
              </p14:cNvPr>
              <p14:cNvContentPartPr/>
              <p14:nvPr/>
            </p14:nvContentPartPr>
            <p14:xfrm>
              <a:off x="4157359" y="2425012"/>
              <a:ext cx="436680" cy="87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1C36EFB-BEEB-4BF0-B078-031A937F1657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4148359" y="2416372"/>
                <a:ext cx="4543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1BC63AD-F63E-4550-8DB9-C7B86333CD40}"/>
                  </a:ext>
                </a:extLst>
              </p14:cNvPr>
              <p14:cNvContentPartPr/>
              <p14:nvPr/>
            </p14:nvContentPartPr>
            <p14:xfrm>
              <a:off x="5246359" y="1971052"/>
              <a:ext cx="465840" cy="63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1BC63AD-F63E-4550-8DB9-C7B86333CD40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237359" y="1962052"/>
                <a:ext cx="483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850D683-597B-400C-80DD-F5A6F0FB3469}"/>
                  </a:ext>
                </a:extLst>
              </p14:cNvPr>
              <p14:cNvContentPartPr/>
              <p14:nvPr/>
            </p14:nvContentPartPr>
            <p14:xfrm>
              <a:off x="6252919" y="1532932"/>
              <a:ext cx="475560" cy="60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850D683-597B-400C-80DD-F5A6F0FB3469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6244279" y="1523932"/>
                <a:ext cx="493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977C2E-5F5D-440B-92D3-B6C28E0C3891}"/>
                  </a:ext>
                </a:extLst>
              </p14:cNvPr>
              <p14:cNvContentPartPr/>
              <p14:nvPr/>
            </p14:nvContentPartPr>
            <p14:xfrm>
              <a:off x="7416799" y="1190572"/>
              <a:ext cx="741600" cy="42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977C2E-5F5D-440B-92D3-B6C28E0C3891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7408159" y="1181572"/>
                <a:ext cx="75924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473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063B9-76A6-47A2-9F42-5381BE7CA1D7}"/>
              </a:ext>
            </a:extLst>
          </p:cNvPr>
          <p:cNvGrpSpPr/>
          <p:nvPr/>
        </p:nvGrpSpPr>
        <p:grpSpPr>
          <a:xfrm>
            <a:off x="277279" y="177118"/>
            <a:ext cx="847800" cy="396000"/>
            <a:chOff x="277279" y="177118"/>
            <a:chExt cx="8478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E69D9B-64B1-4100-A468-6F8305EC3700}"/>
                    </a:ext>
                  </a:extLst>
                </p14:cNvPr>
                <p14:cNvContentPartPr/>
                <p14:nvPr/>
              </p14:nvContentPartPr>
              <p14:xfrm>
                <a:off x="277279" y="177118"/>
                <a:ext cx="541080" cy="396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E69D9B-64B1-4100-A468-6F8305EC37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8279" y="168118"/>
                  <a:ext cx="5587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0A2452-66CF-4F38-B9AF-2C9B9FD4DAAE}"/>
                    </a:ext>
                  </a:extLst>
                </p14:cNvPr>
                <p14:cNvContentPartPr/>
                <p14:nvPr/>
              </p14:nvContentPartPr>
              <p14:xfrm>
                <a:off x="465199" y="335878"/>
                <a:ext cx="226800" cy="5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0A2452-66CF-4F38-B9AF-2C9B9FD4DA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559" y="327238"/>
                  <a:ext cx="244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0D878DF-2FB0-4F98-8238-1BB215ED67CC}"/>
                    </a:ext>
                  </a:extLst>
                </p14:cNvPr>
                <p14:cNvContentPartPr/>
                <p14:nvPr/>
              </p14:nvContentPartPr>
              <p14:xfrm>
                <a:off x="751759" y="309598"/>
                <a:ext cx="184680" cy="140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0D878DF-2FB0-4F98-8238-1BB215ED67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759" y="300958"/>
                  <a:ext cx="202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27840B-6E1F-4687-B088-3B43C62907EB}"/>
                    </a:ext>
                  </a:extLst>
                </p14:cNvPr>
                <p14:cNvContentPartPr/>
                <p14:nvPr/>
              </p14:nvContentPartPr>
              <p14:xfrm>
                <a:off x="754639" y="276478"/>
                <a:ext cx="169560" cy="15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27840B-6E1F-4687-B088-3B43C62907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5639" y="267838"/>
                  <a:ext cx="187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C46B87-9673-439E-B384-0594F50804F2}"/>
                    </a:ext>
                  </a:extLst>
                </p14:cNvPr>
                <p14:cNvContentPartPr/>
                <p14:nvPr/>
              </p14:nvContentPartPr>
              <p14:xfrm>
                <a:off x="1115719" y="345958"/>
                <a:ext cx="936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C46B87-9673-439E-B384-0594F50804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7079" y="337318"/>
                  <a:ext cx="2700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770951-E990-476E-8344-A91C4869BF31}"/>
              </a:ext>
            </a:extLst>
          </p:cNvPr>
          <p:cNvGrpSpPr/>
          <p:nvPr/>
        </p:nvGrpSpPr>
        <p:grpSpPr>
          <a:xfrm>
            <a:off x="1597039" y="169198"/>
            <a:ext cx="371520" cy="391680"/>
            <a:chOff x="1597039" y="169198"/>
            <a:chExt cx="3715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B13228-CC81-440C-B11F-E2ABDE98AC8C}"/>
                    </a:ext>
                  </a:extLst>
                </p14:cNvPr>
                <p14:cNvContentPartPr/>
                <p14:nvPr/>
              </p14:nvContentPartPr>
              <p14:xfrm>
                <a:off x="1597039" y="169198"/>
                <a:ext cx="371520" cy="391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B13228-CC81-440C-B11F-E2ABDE98AC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8399" y="160198"/>
                  <a:ext cx="3891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1318B2-41FC-4EA3-92BD-40212A676A06}"/>
                    </a:ext>
                  </a:extLst>
                </p14:cNvPr>
                <p14:cNvContentPartPr/>
                <p14:nvPr/>
              </p14:nvContentPartPr>
              <p14:xfrm>
                <a:off x="1699999" y="424438"/>
                <a:ext cx="88560" cy="3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1318B2-41FC-4EA3-92BD-40212A676A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0999" y="415798"/>
                  <a:ext cx="1062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836FF5-F1FE-4823-BD12-E03E849887BA}"/>
              </a:ext>
            </a:extLst>
          </p:cNvPr>
          <p:cNvGrpSpPr/>
          <p:nvPr/>
        </p:nvGrpSpPr>
        <p:grpSpPr>
          <a:xfrm>
            <a:off x="2241799" y="192238"/>
            <a:ext cx="1370160" cy="311760"/>
            <a:chOff x="2241799" y="192238"/>
            <a:chExt cx="13701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181D1-D7F6-466C-9DD9-424A4EEA684D}"/>
                    </a:ext>
                  </a:extLst>
                </p14:cNvPr>
                <p14:cNvContentPartPr/>
                <p14:nvPr/>
              </p14:nvContentPartPr>
              <p14:xfrm>
                <a:off x="2241799" y="342358"/>
                <a:ext cx="232560" cy="16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181D1-D7F6-466C-9DD9-424A4EEA68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3159" y="333718"/>
                  <a:ext cx="250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8600A1-A5E6-4356-804A-650268BA37DA}"/>
                    </a:ext>
                  </a:extLst>
                </p14:cNvPr>
                <p14:cNvContentPartPr/>
                <p14:nvPr/>
              </p14:nvContentPartPr>
              <p14:xfrm>
                <a:off x="2439799" y="192238"/>
                <a:ext cx="172440" cy="235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8600A1-A5E6-4356-804A-650268BA37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31159" y="183598"/>
                  <a:ext cx="190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BEFECF-2FAB-42C0-9786-96AC0BDE2F4B}"/>
                    </a:ext>
                  </a:extLst>
                </p14:cNvPr>
                <p14:cNvContentPartPr/>
                <p14:nvPr/>
              </p14:nvContentPartPr>
              <p14:xfrm>
                <a:off x="2498119" y="320758"/>
                <a:ext cx="191520" cy="18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BEFECF-2FAB-42C0-9786-96AC0BDE2F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9119" y="311758"/>
                  <a:ext cx="209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0CE192-EA6C-47C7-8225-DC8D3D7755CB}"/>
                    </a:ext>
                  </a:extLst>
                </p14:cNvPr>
                <p14:cNvContentPartPr/>
                <p14:nvPr/>
              </p14:nvContentPartPr>
              <p14:xfrm>
                <a:off x="2670919" y="362518"/>
                <a:ext cx="172440" cy="13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0CE192-EA6C-47C7-8225-DC8D3D7755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1919" y="353518"/>
                  <a:ext cx="190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725D20-239B-44C4-92A0-9D1C13F29D6D}"/>
                    </a:ext>
                  </a:extLst>
                </p14:cNvPr>
                <p14:cNvContentPartPr/>
                <p14:nvPr/>
              </p14:nvContentPartPr>
              <p14:xfrm>
                <a:off x="2925799" y="352438"/>
                <a:ext cx="236880" cy="12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725D20-239B-44C4-92A0-9D1C13F29D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7159" y="343798"/>
                  <a:ext cx="254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73DC4-86A3-410C-9D8B-663DA05EC36E}"/>
                    </a:ext>
                  </a:extLst>
                </p14:cNvPr>
                <p14:cNvContentPartPr/>
                <p14:nvPr/>
              </p14:nvContentPartPr>
              <p14:xfrm>
                <a:off x="3187879" y="324358"/>
                <a:ext cx="167760" cy="10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73DC4-86A3-410C-9D8B-663DA05EC3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9239" y="315718"/>
                  <a:ext cx="185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AA7AB8-BB35-4EC9-9832-642D6F53D7CC}"/>
                    </a:ext>
                  </a:extLst>
                </p14:cNvPr>
                <p14:cNvContentPartPr/>
                <p14:nvPr/>
              </p14:nvContentPartPr>
              <p14:xfrm>
                <a:off x="3392719" y="298798"/>
                <a:ext cx="21924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AA7AB8-BB35-4EC9-9832-642D6F53D7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3719" y="289798"/>
                  <a:ext cx="2368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5A1A1B-B705-4DF5-A9D2-44D13BFADB46}"/>
              </a:ext>
            </a:extLst>
          </p:cNvPr>
          <p:cNvGrpSpPr/>
          <p:nvPr/>
        </p:nvGrpSpPr>
        <p:grpSpPr>
          <a:xfrm>
            <a:off x="3871879" y="140038"/>
            <a:ext cx="1663560" cy="361080"/>
            <a:chOff x="3871879" y="140038"/>
            <a:chExt cx="16635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2E03EE-04EF-4891-8C18-6BCC600F0B0E}"/>
                    </a:ext>
                  </a:extLst>
                </p14:cNvPr>
                <p14:cNvContentPartPr/>
                <p14:nvPr/>
              </p14:nvContentPartPr>
              <p14:xfrm>
                <a:off x="3871879" y="287998"/>
                <a:ext cx="217800" cy="19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2E03EE-04EF-4891-8C18-6BCC600F0B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2879" y="279358"/>
                  <a:ext cx="23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C1E454-1DAC-4DE3-8FCD-BAE9593BCD25}"/>
                    </a:ext>
                  </a:extLst>
                </p14:cNvPr>
                <p14:cNvContentPartPr/>
                <p14:nvPr/>
              </p14:nvContentPartPr>
              <p14:xfrm>
                <a:off x="4084639" y="339118"/>
                <a:ext cx="196560" cy="10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C1E454-1DAC-4DE3-8FCD-BAE9593BCD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5999" y="330478"/>
                  <a:ext cx="214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9DFD48-4414-405F-84A6-182DDE707B8D}"/>
                    </a:ext>
                  </a:extLst>
                </p14:cNvPr>
                <p14:cNvContentPartPr/>
                <p14:nvPr/>
              </p14:nvContentPartPr>
              <p14:xfrm>
                <a:off x="4331599" y="340558"/>
                <a:ext cx="175320" cy="11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9DFD48-4414-405F-84A6-182DDE707B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22599" y="331918"/>
                  <a:ext cx="19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6172C6-2491-495B-A4E2-DA63E4F7FFB9}"/>
                    </a:ext>
                  </a:extLst>
                </p14:cNvPr>
                <p14:cNvContentPartPr/>
                <p14:nvPr/>
              </p14:nvContentPartPr>
              <p14:xfrm>
                <a:off x="4627879" y="140038"/>
                <a:ext cx="198360" cy="35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6172C6-2491-495B-A4E2-DA63E4F7FF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9239" y="131398"/>
                  <a:ext cx="2160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9122B9-860E-4821-B640-F1C0D5B95483}"/>
                    </a:ext>
                  </a:extLst>
                </p14:cNvPr>
                <p14:cNvContentPartPr/>
                <p14:nvPr/>
              </p14:nvContentPartPr>
              <p14:xfrm>
                <a:off x="4583959" y="305998"/>
                <a:ext cx="221040" cy="2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9122B9-860E-4821-B640-F1C0D5B954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5319" y="297358"/>
                  <a:ext cx="238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057540-DB10-4FEB-9194-77E58B5C5B7D}"/>
                    </a:ext>
                  </a:extLst>
                </p14:cNvPr>
                <p14:cNvContentPartPr/>
                <p14:nvPr/>
              </p14:nvContentPartPr>
              <p14:xfrm>
                <a:off x="4810759" y="339478"/>
                <a:ext cx="119160" cy="103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057540-DB10-4FEB-9194-77E58B5C5B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2119" y="330478"/>
                  <a:ext cx="136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759217-FEC2-4F58-BAA0-CDAE5A566114}"/>
                    </a:ext>
                  </a:extLst>
                </p14:cNvPr>
                <p14:cNvContentPartPr/>
                <p14:nvPr/>
              </p14:nvContentPartPr>
              <p14:xfrm>
                <a:off x="5046919" y="361078"/>
                <a:ext cx="4176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759217-FEC2-4F58-BAA0-CDAE5A5661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38279" y="352078"/>
                  <a:ext cx="59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2568A1-40EE-4384-ABDA-A31DC20CBE19}"/>
                    </a:ext>
                  </a:extLst>
                </p14:cNvPr>
                <p14:cNvContentPartPr/>
                <p14:nvPr/>
              </p14:nvContentPartPr>
              <p14:xfrm>
                <a:off x="5134759" y="337678"/>
                <a:ext cx="196560" cy="12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2568A1-40EE-4384-ABDA-A31DC20CBE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5759" y="329038"/>
                  <a:ext cx="214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8A1CB9-2A82-4EE4-853E-A5486B4CA976}"/>
                    </a:ext>
                  </a:extLst>
                </p14:cNvPr>
                <p14:cNvContentPartPr/>
                <p14:nvPr/>
              </p14:nvContentPartPr>
              <p14:xfrm>
                <a:off x="5401159" y="278278"/>
                <a:ext cx="134280" cy="22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8A1CB9-2A82-4EE4-853E-A5486B4CA9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92159" y="269638"/>
                  <a:ext cx="1519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F86F80-E160-4FA5-AF12-3717CBC0491C}"/>
              </a:ext>
            </a:extLst>
          </p:cNvPr>
          <p:cNvGrpSpPr/>
          <p:nvPr/>
        </p:nvGrpSpPr>
        <p:grpSpPr>
          <a:xfrm>
            <a:off x="6135199" y="118438"/>
            <a:ext cx="2654280" cy="570960"/>
            <a:chOff x="6135199" y="118438"/>
            <a:chExt cx="265428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BA3F57-0804-43E2-B70E-4AA76D4A0AD4}"/>
                    </a:ext>
                  </a:extLst>
                </p14:cNvPr>
                <p14:cNvContentPartPr/>
                <p14:nvPr/>
              </p14:nvContentPartPr>
              <p14:xfrm>
                <a:off x="6135199" y="201238"/>
                <a:ext cx="15516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BA3F57-0804-43E2-B70E-4AA76D4A0A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6559" y="192598"/>
                  <a:ext cx="172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B49621-CE5C-4A79-B596-79F197D17969}"/>
                    </a:ext>
                  </a:extLst>
                </p14:cNvPr>
                <p14:cNvContentPartPr/>
                <p14:nvPr/>
              </p14:nvContentPartPr>
              <p14:xfrm>
                <a:off x="6211879" y="201958"/>
                <a:ext cx="204840" cy="33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B49621-CE5C-4A79-B596-79F197D179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03239" y="193318"/>
                  <a:ext cx="222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71017E-60B7-4EEF-B725-DE4B3F51159B}"/>
                    </a:ext>
                  </a:extLst>
                </p14:cNvPr>
                <p14:cNvContentPartPr/>
                <p14:nvPr/>
              </p14:nvContentPartPr>
              <p14:xfrm>
                <a:off x="6512839" y="279718"/>
                <a:ext cx="163080" cy="20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71017E-60B7-4EEF-B725-DE4B3F5115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03839" y="271078"/>
                  <a:ext cx="180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9D874A-0FBD-4745-BB96-46821E9D53FF}"/>
                    </a:ext>
                  </a:extLst>
                </p14:cNvPr>
                <p14:cNvContentPartPr/>
                <p14:nvPr/>
              </p14:nvContentPartPr>
              <p14:xfrm>
                <a:off x="6568999" y="200158"/>
                <a:ext cx="304920" cy="268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9D874A-0FBD-4745-BB96-46821E9D53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60359" y="191518"/>
                  <a:ext cx="322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5496F8-7015-427A-AA53-251CB5AB1C3A}"/>
                    </a:ext>
                  </a:extLst>
                </p14:cNvPr>
                <p14:cNvContentPartPr/>
                <p14:nvPr/>
              </p14:nvContentPartPr>
              <p14:xfrm>
                <a:off x="6824599" y="317518"/>
                <a:ext cx="187560" cy="12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5496F8-7015-427A-AA53-251CB5AB1C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15959" y="308518"/>
                  <a:ext cx="205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274128-E919-44E7-8F62-07D59DB56987}"/>
                    </a:ext>
                  </a:extLst>
                </p14:cNvPr>
                <p14:cNvContentPartPr/>
                <p14:nvPr/>
              </p14:nvContentPartPr>
              <p14:xfrm>
                <a:off x="7020079" y="328678"/>
                <a:ext cx="176400" cy="12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274128-E919-44E7-8F62-07D59DB569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11439" y="320038"/>
                  <a:ext cx="194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58F8BA-163F-40F9-9557-9DFC463EF809}"/>
                    </a:ext>
                  </a:extLst>
                </p14:cNvPr>
                <p14:cNvContentPartPr/>
                <p14:nvPr/>
              </p14:nvContentPartPr>
              <p14:xfrm>
                <a:off x="7139599" y="217798"/>
                <a:ext cx="175680" cy="27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58F8BA-163F-40F9-9557-9DFC463EF8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30959" y="209158"/>
                  <a:ext cx="193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4C5770-7575-4FC7-A0E8-EA3C9BAC11A2}"/>
                    </a:ext>
                  </a:extLst>
                </p14:cNvPr>
                <p14:cNvContentPartPr/>
                <p14:nvPr/>
              </p14:nvContentPartPr>
              <p14:xfrm>
                <a:off x="7421839" y="211678"/>
                <a:ext cx="145440" cy="23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4C5770-7575-4FC7-A0E8-EA3C9BAC11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13199" y="202678"/>
                  <a:ext cx="163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172B03A-C0F5-4610-9681-7B7EF735B354}"/>
                    </a:ext>
                  </a:extLst>
                </p14:cNvPr>
                <p14:cNvContentPartPr/>
                <p14:nvPr/>
              </p14:nvContentPartPr>
              <p14:xfrm>
                <a:off x="7614079" y="254878"/>
                <a:ext cx="144360" cy="19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172B03A-C0F5-4610-9681-7B7EF735B3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5439" y="246238"/>
                  <a:ext cx="162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16ECAB-2B39-47A9-8E66-C34DC3D8788B}"/>
                    </a:ext>
                  </a:extLst>
                </p14:cNvPr>
                <p14:cNvContentPartPr/>
                <p14:nvPr/>
              </p14:nvContentPartPr>
              <p14:xfrm>
                <a:off x="7702639" y="185758"/>
                <a:ext cx="235800" cy="21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16ECAB-2B39-47A9-8E66-C34DC3D878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93639" y="176758"/>
                  <a:ext cx="253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CF625F-C179-445E-A85A-0C9E752B6BB7}"/>
                    </a:ext>
                  </a:extLst>
                </p14:cNvPr>
                <p14:cNvContentPartPr/>
                <p14:nvPr/>
              </p14:nvContentPartPr>
              <p14:xfrm>
                <a:off x="7978759" y="118438"/>
                <a:ext cx="102960" cy="41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CF625F-C179-445E-A85A-0C9E752B6B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70119" y="109438"/>
                  <a:ext cx="1206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F94AF6-604E-4699-B088-1291A6762C99}"/>
                    </a:ext>
                  </a:extLst>
                </p14:cNvPr>
                <p14:cNvContentPartPr/>
                <p14:nvPr/>
              </p14:nvContentPartPr>
              <p14:xfrm>
                <a:off x="8106559" y="478078"/>
                <a:ext cx="144360" cy="211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F94AF6-604E-4699-B088-1291A6762C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7559" y="469438"/>
                  <a:ext cx="16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C9CC4F-E07D-4435-878B-0FF1F2E6F296}"/>
                    </a:ext>
                  </a:extLst>
                </p14:cNvPr>
                <p14:cNvContentPartPr/>
                <p14:nvPr/>
              </p14:nvContentPartPr>
              <p14:xfrm>
                <a:off x="8444959" y="252358"/>
                <a:ext cx="344520" cy="23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C9CC4F-E07D-4435-878B-0FF1F2E6F2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959" y="243358"/>
                  <a:ext cx="36216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728E85-534F-4991-95D8-BEAF81FEB446}"/>
              </a:ext>
            </a:extLst>
          </p:cNvPr>
          <p:cNvGrpSpPr/>
          <p:nvPr/>
        </p:nvGrpSpPr>
        <p:grpSpPr>
          <a:xfrm>
            <a:off x="9027079" y="109078"/>
            <a:ext cx="977760" cy="355320"/>
            <a:chOff x="9027079" y="109078"/>
            <a:chExt cx="9777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1CA7F5-B3C9-4149-A900-CB81B6338813}"/>
                    </a:ext>
                  </a:extLst>
                </p14:cNvPr>
                <p14:cNvContentPartPr/>
                <p14:nvPr/>
              </p14:nvContentPartPr>
              <p14:xfrm>
                <a:off x="9027079" y="290518"/>
                <a:ext cx="288360" cy="167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1CA7F5-B3C9-4149-A900-CB81B63388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8079" y="281878"/>
                  <a:ext cx="306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62947C1-7F9F-4D48-BC15-56926D57345F}"/>
                    </a:ext>
                  </a:extLst>
                </p14:cNvPr>
                <p14:cNvContentPartPr/>
                <p14:nvPr/>
              </p14:nvContentPartPr>
              <p14:xfrm>
                <a:off x="9368719" y="157318"/>
                <a:ext cx="147960" cy="297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62947C1-7F9F-4D48-BC15-56926D5734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59719" y="148678"/>
                  <a:ext cx="165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30A0CB-8176-4145-BAF5-7FA9811ED86A}"/>
                    </a:ext>
                  </a:extLst>
                </p14:cNvPr>
                <p14:cNvContentPartPr/>
                <p14:nvPr/>
              </p14:nvContentPartPr>
              <p14:xfrm>
                <a:off x="9568879" y="353158"/>
                <a:ext cx="50400" cy="9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30A0CB-8176-4145-BAF5-7FA9811ED8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60239" y="344158"/>
                  <a:ext cx="68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608CBE-0146-4389-9393-A8D9BF129DA6}"/>
                    </a:ext>
                  </a:extLst>
                </p14:cNvPr>
                <p14:cNvContentPartPr/>
                <p14:nvPr/>
              </p14:nvContentPartPr>
              <p14:xfrm>
                <a:off x="9693439" y="109078"/>
                <a:ext cx="252720" cy="33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608CBE-0146-4389-9393-A8D9BF129D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84439" y="100438"/>
                  <a:ext cx="270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E49460-7BAD-4682-8AE0-AEE5CF87E65F}"/>
                    </a:ext>
                  </a:extLst>
                </p14:cNvPr>
                <p14:cNvContentPartPr/>
                <p14:nvPr/>
              </p14:nvContentPartPr>
              <p14:xfrm>
                <a:off x="9711079" y="306718"/>
                <a:ext cx="16668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E49460-7BAD-4682-8AE0-AEE5CF87E6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02439" y="297718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40C758-53B1-4DF5-89B6-CA8179DFEF24}"/>
                    </a:ext>
                  </a:extLst>
                </p14:cNvPr>
                <p14:cNvContentPartPr/>
                <p14:nvPr/>
              </p14:nvContentPartPr>
              <p14:xfrm>
                <a:off x="9837439" y="322198"/>
                <a:ext cx="167400" cy="14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40C758-53B1-4DF5-89B6-CA8179DFEF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28439" y="313558"/>
                  <a:ext cx="1850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3F4145-27C9-4515-881F-008E41BBC873}"/>
              </a:ext>
            </a:extLst>
          </p:cNvPr>
          <p:cNvGrpSpPr/>
          <p:nvPr/>
        </p:nvGrpSpPr>
        <p:grpSpPr>
          <a:xfrm>
            <a:off x="10347199" y="145078"/>
            <a:ext cx="741960" cy="392760"/>
            <a:chOff x="10347199" y="145078"/>
            <a:chExt cx="74196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C4078A-4FF0-4FEC-B0D7-3055A5EBB9B1}"/>
                    </a:ext>
                  </a:extLst>
                </p14:cNvPr>
                <p14:cNvContentPartPr/>
                <p14:nvPr/>
              </p14:nvContentPartPr>
              <p14:xfrm>
                <a:off x="10347199" y="215278"/>
                <a:ext cx="250560" cy="256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C4078A-4FF0-4FEC-B0D7-3055A5EBB9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38199" y="206638"/>
                  <a:ext cx="268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FC6A944-30FF-4C93-BE1D-CE6606C9DECE}"/>
                    </a:ext>
                  </a:extLst>
                </p14:cNvPr>
                <p14:cNvContentPartPr/>
                <p14:nvPr/>
              </p14:nvContentPartPr>
              <p14:xfrm>
                <a:off x="10609279" y="293758"/>
                <a:ext cx="286560" cy="167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FC6A944-30FF-4C93-BE1D-CE6606C9DE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00639" y="285118"/>
                  <a:ext cx="30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A7509A-6CB6-4F18-AE32-62358DF22DF3}"/>
                    </a:ext>
                  </a:extLst>
                </p14:cNvPr>
                <p14:cNvContentPartPr/>
                <p14:nvPr/>
              </p14:nvContentPartPr>
              <p14:xfrm>
                <a:off x="10909519" y="145078"/>
                <a:ext cx="179640" cy="39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A7509A-6CB6-4F18-AE32-62358DF22D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00519" y="136438"/>
                  <a:ext cx="19728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90467-D9B3-4CC3-A92F-3CF88499027D}"/>
              </a:ext>
            </a:extLst>
          </p:cNvPr>
          <p:cNvGrpSpPr/>
          <p:nvPr/>
        </p:nvGrpSpPr>
        <p:grpSpPr>
          <a:xfrm>
            <a:off x="11331799" y="204118"/>
            <a:ext cx="810720" cy="327240"/>
            <a:chOff x="11331799" y="204118"/>
            <a:chExt cx="8107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9C7558-1514-434A-8190-C2D6EA9D4CEE}"/>
                    </a:ext>
                  </a:extLst>
                </p14:cNvPr>
                <p14:cNvContentPartPr/>
                <p14:nvPr/>
              </p14:nvContentPartPr>
              <p14:xfrm>
                <a:off x="11331799" y="349198"/>
                <a:ext cx="16236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9C7558-1514-434A-8190-C2D6EA9D4C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23159" y="340558"/>
                  <a:ext cx="180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8FC4DF-4DDC-4B56-ABED-57ABFE323B9F}"/>
                    </a:ext>
                  </a:extLst>
                </p14:cNvPr>
                <p14:cNvContentPartPr/>
                <p14:nvPr/>
              </p14:nvContentPartPr>
              <p14:xfrm>
                <a:off x="11511799" y="397798"/>
                <a:ext cx="200520" cy="9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8FC4DF-4DDC-4B56-ABED-57ABFE323B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02799" y="389158"/>
                  <a:ext cx="21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50B1E8-A64C-4BA5-94EF-B3551FB43A98}"/>
                    </a:ext>
                  </a:extLst>
                </p14:cNvPr>
                <p14:cNvContentPartPr/>
                <p14:nvPr/>
              </p14:nvContentPartPr>
              <p14:xfrm>
                <a:off x="11714839" y="351358"/>
                <a:ext cx="261000" cy="16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50B1E8-A64C-4BA5-94EF-B3551FB43A9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06199" y="342718"/>
                  <a:ext cx="27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BEF93A-E318-4681-843C-C0821A5582EC}"/>
                    </a:ext>
                  </a:extLst>
                </p14:cNvPr>
                <p14:cNvContentPartPr/>
                <p14:nvPr/>
              </p14:nvContentPartPr>
              <p14:xfrm>
                <a:off x="11909599" y="204118"/>
                <a:ext cx="232920" cy="32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BEF93A-E318-4681-843C-C0821A5582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900599" y="195478"/>
                  <a:ext cx="250560" cy="34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E48919D-C7D4-48E5-BB60-EFC6410E3A40}"/>
                  </a:ext>
                </a:extLst>
              </p14:cNvPr>
              <p14:cNvContentPartPr/>
              <p14:nvPr/>
            </p14:nvContentPartPr>
            <p14:xfrm>
              <a:off x="717919" y="953278"/>
              <a:ext cx="423000" cy="246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E48919D-C7D4-48E5-BB60-EFC6410E3A4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8919" y="944278"/>
                <a:ext cx="44064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B9A1A151-8DD0-455B-B632-E75800AE5442}"/>
              </a:ext>
            </a:extLst>
          </p:cNvPr>
          <p:cNvGrpSpPr/>
          <p:nvPr/>
        </p:nvGrpSpPr>
        <p:grpSpPr>
          <a:xfrm>
            <a:off x="1382479" y="870478"/>
            <a:ext cx="911160" cy="338400"/>
            <a:chOff x="1382479" y="870478"/>
            <a:chExt cx="9111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4A7D24C-2237-44B9-94C8-D60F550ED7BD}"/>
                    </a:ext>
                  </a:extLst>
                </p14:cNvPr>
                <p14:cNvContentPartPr/>
                <p14:nvPr/>
              </p14:nvContentPartPr>
              <p14:xfrm>
                <a:off x="1382479" y="968758"/>
                <a:ext cx="202320" cy="209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4A7D24C-2237-44B9-94C8-D60F550ED7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73479" y="960118"/>
                  <a:ext cx="219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11480E-FAE0-422A-885B-83007339B165}"/>
                    </a:ext>
                  </a:extLst>
                </p14:cNvPr>
                <p14:cNvContentPartPr/>
                <p14:nvPr/>
              </p14:nvContentPartPr>
              <p14:xfrm>
                <a:off x="1456279" y="870478"/>
                <a:ext cx="356400" cy="33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11480E-FAE0-422A-885B-83007339B1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47639" y="861478"/>
                  <a:ext cx="374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585C39-3FF9-464F-AB68-14D1068C2C35}"/>
                    </a:ext>
                  </a:extLst>
                </p14:cNvPr>
                <p14:cNvContentPartPr/>
                <p14:nvPr/>
              </p14:nvContentPartPr>
              <p14:xfrm>
                <a:off x="1824919" y="881638"/>
                <a:ext cx="198720" cy="30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585C39-3FF9-464F-AB68-14D1068C2C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16279" y="872998"/>
                  <a:ext cx="2163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02F04B-DFB6-44A7-8F27-68FFFC9C5794}"/>
                    </a:ext>
                  </a:extLst>
                </p14:cNvPr>
                <p14:cNvContentPartPr/>
                <p14:nvPr/>
              </p14:nvContentPartPr>
              <p14:xfrm>
                <a:off x="1968559" y="1071358"/>
                <a:ext cx="175680" cy="9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02F04B-DFB6-44A7-8F27-68FFFC9C57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59919" y="1062358"/>
                  <a:ext cx="193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99E7B7-6BB1-475C-A154-9F028E019290}"/>
                    </a:ext>
                  </a:extLst>
                </p14:cNvPr>
                <p14:cNvContentPartPr/>
                <p14:nvPr/>
              </p14:nvContentPartPr>
              <p14:xfrm>
                <a:off x="2172679" y="1021318"/>
                <a:ext cx="120960" cy="160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99E7B7-6BB1-475C-A154-9F028E01929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64039" y="1012678"/>
                  <a:ext cx="1386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EC57B63-CDAF-46E4-819A-5419A49EDA02}"/>
              </a:ext>
            </a:extLst>
          </p:cNvPr>
          <p:cNvGrpSpPr/>
          <p:nvPr/>
        </p:nvGrpSpPr>
        <p:grpSpPr>
          <a:xfrm>
            <a:off x="2574439" y="767158"/>
            <a:ext cx="803520" cy="407880"/>
            <a:chOff x="2574439" y="767158"/>
            <a:chExt cx="8035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141B2F-0454-49A5-B83D-7CF2589DB843}"/>
                    </a:ext>
                  </a:extLst>
                </p14:cNvPr>
                <p14:cNvContentPartPr/>
                <p14:nvPr/>
              </p14:nvContentPartPr>
              <p14:xfrm>
                <a:off x="2574439" y="825838"/>
                <a:ext cx="283680" cy="326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141B2F-0454-49A5-B83D-7CF2589DB8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65439" y="816838"/>
                  <a:ext cx="301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967A0B-C5D1-47B3-9E19-00C7804F85C3}"/>
                    </a:ext>
                  </a:extLst>
                </p14:cNvPr>
                <p14:cNvContentPartPr/>
                <p14:nvPr/>
              </p14:nvContentPartPr>
              <p14:xfrm>
                <a:off x="2810239" y="904318"/>
                <a:ext cx="177120" cy="216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967A0B-C5D1-47B3-9E19-00C7804F85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01599" y="895318"/>
                  <a:ext cx="194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BD97C0-6113-4BE5-95DE-1F962D8EB182}"/>
                    </a:ext>
                  </a:extLst>
                </p14:cNvPr>
                <p14:cNvContentPartPr/>
                <p14:nvPr/>
              </p14:nvContentPartPr>
              <p14:xfrm>
                <a:off x="2866039" y="848518"/>
                <a:ext cx="313920" cy="27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BD97C0-6113-4BE5-95DE-1F962D8EB1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7039" y="839878"/>
                  <a:ext cx="331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F77A94-E62B-4491-BCE3-2EB2740C67F8}"/>
                    </a:ext>
                  </a:extLst>
                </p14:cNvPr>
                <p14:cNvContentPartPr/>
                <p14:nvPr/>
              </p14:nvContentPartPr>
              <p14:xfrm>
                <a:off x="3194359" y="767158"/>
                <a:ext cx="183600" cy="407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F77A94-E62B-4491-BCE3-2EB2740C67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5359" y="758158"/>
                  <a:ext cx="20124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D28A4D0-56EA-4A99-BB9B-8D57654C29FA}"/>
              </a:ext>
            </a:extLst>
          </p:cNvPr>
          <p:cNvGrpSpPr/>
          <p:nvPr/>
        </p:nvGrpSpPr>
        <p:grpSpPr>
          <a:xfrm>
            <a:off x="3772879" y="742318"/>
            <a:ext cx="1489320" cy="358920"/>
            <a:chOff x="3772879" y="742318"/>
            <a:chExt cx="14893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612DBD-15A9-4A51-A338-3AE444B6DD7D}"/>
                    </a:ext>
                  </a:extLst>
                </p14:cNvPr>
                <p14:cNvContentPartPr/>
                <p14:nvPr/>
              </p14:nvContentPartPr>
              <p14:xfrm>
                <a:off x="3772879" y="902158"/>
                <a:ext cx="247680" cy="19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612DBD-15A9-4A51-A338-3AE444B6DD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3879" y="893518"/>
                  <a:ext cx="265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6B75C7-0915-41D7-9C96-2527F10F7314}"/>
                    </a:ext>
                  </a:extLst>
                </p14:cNvPr>
                <p14:cNvContentPartPr/>
                <p14:nvPr/>
              </p14:nvContentPartPr>
              <p14:xfrm>
                <a:off x="4062319" y="930238"/>
                <a:ext cx="194760" cy="142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6B75C7-0915-41D7-9C96-2527F10F73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53679" y="921238"/>
                  <a:ext cx="212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C7B5EE-74C6-4AE7-9CBF-96028BCEF496}"/>
                    </a:ext>
                  </a:extLst>
                </p14:cNvPr>
                <p14:cNvContentPartPr/>
                <p14:nvPr/>
              </p14:nvContentPartPr>
              <p14:xfrm>
                <a:off x="4269679" y="927718"/>
                <a:ext cx="159480" cy="162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C7B5EE-74C6-4AE7-9CBF-96028BCEF4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60679" y="918718"/>
                  <a:ext cx="177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BEBF3F-94EF-49D3-A614-0201BE6DB24F}"/>
                    </a:ext>
                  </a:extLst>
                </p14:cNvPr>
                <p14:cNvContentPartPr/>
                <p14:nvPr/>
              </p14:nvContentPartPr>
              <p14:xfrm>
                <a:off x="4532839" y="742318"/>
                <a:ext cx="210960" cy="334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BEBF3F-94EF-49D3-A614-0201BE6DB2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4199" y="733318"/>
                  <a:ext cx="228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74F775-1BDD-47A5-98FD-45EFAE464B49}"/>
                    </a:ext>
                  </a:extLst>
                </p14:cNvPr>
                <p14:cNvContentPartPr/>
                <p14:nvPr/>
              </p14:nvContentPartPr>
              <p14:xfrm>
                <a:off x="4531039" y="903598"/>
                <a:ext cx="316800" cy="177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74F775-1BDD-47A5-98FD-45EFAE464B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22399" y="894598"/>
                  <a:ext cx="334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F679F93-3A82-48C3-907E-3A34CF2E185E}"/>
                    </a:ext>
                  </a:extLst>
                </p14:cNvPr>
                <p14:cNvContentPartPr/>
                <p14:nvPr/>
              </p14:nvContentPartPr>
              <p14:xfrm>
                <a:off x="4904359" y="895678"/>
                <a:ext cx="154080" cy="170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F679F93-3A82-48C3-907E-3A34CF2E18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95359" y="886678"/>
                  <a:ext cx="17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9938484-0AFE-4C7F-89F7-F951BDD6874F}"/>
                    </a:ext>
                  </a:extLst>
                </p14:cNvPr>
                <p14:cNvContentPartPr/>
                <p14:nvPr/>
              </p14:nvContentPartPr>
              <p14:xfrm>
                <a:off x="5239519" y="1096918"/>
                <a:ext cx="22680" cy="4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9938484-0AFE-4C7F-89F7-F951BDD6874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30879" y="1087918"/>
                  <a:ext cx="40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CA10D1-041B-47ED-A335-5338D47B7647}"/>
              </a:ext>
            </a:extLst>
          </p:cNvPr>
          <p:cNvGrpSpPr/>
          <p:nvPr/>
        </p:nvGrpSpPr>
        <p:grpSpPr>
          <a:xfrm>
            <a:off x="5526079" y="835918"/>
            <a:ext cx="993240" cy="231480"/>
            <a:chOff x="5526079" y="835918"/>
            <a:chExt cx="9932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96E898-1E16-481A-8ADA-7EB933219BDC}"/>
                    </a:ext>
                  </a:extLst>
                </p14:cNvPr>
                <p14:cNvContentPartPr/>
                <p14:nvPr/>
              </p14:nvContentPartPr>
              <p14:xfrm>
                <a:off x="5660719" y="908998"/>
                <a:ext cx="113760" cy="155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96E898-1E16-481A-8ADA-7EB933219B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51719" y="900358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AE6076A-C11B-43CE-B3A7-9E8C193ED08F}"/>
                    </a:ext>
                  </a:extLst>
                </p14:cNvPr>
                <p14:cNvContentPartPr/>
                <p14:nvPr/>
              </p14:nvContentPartPr>
              <p14:xfrm>
                <a:off x="5526079" y="835918"/>
                <a:ext cx="629280" cy="55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AE6076A-C11B-43CE-B3A7-9E8C193ED0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17079" y="826918"/>
                  <a:ext cx="646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370557-BC83-4304-8E74-9C8092E4C230}"/>
                    </a:ext>
                  </a:extLst>
                </p14:cNvPr>
                <p14:cNvContentPartPr/>
                <p14:nvPr/>
              </p14:nvContentPartPr>
              <p14:xfrm>
                <a:off x="6017839" y="921958"/>
                <a:ext cx="284040" cy="14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370557-BC83-4304-8E74-9C8092E4C2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08839" y="913318"/>
                  <a:ext cx="30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8CDBB88-C19B-454A-92D6-3ACE9F7D2748}"/>
                    </a:ext>
                  </a:extLst>
                </p14:cNvPr>
                <p14:cNvContentPartPr/>
                <p14:nvPr/>
              </p14:nvContentPartPr>
              <p14:xfrm>
                <a:off x="6363439" y="940678"/>
                <a:ext cx="155880" cy="11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8CDBB88-C19B-454A-92D6-3ACE9F7D27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54439" y="931678"/>
                  <a:ext cx="1735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C1BD7E-9C5E-4098-A80E-AAF022E9AAB2}"/>
              </a:ext>
            </a:extLst>
          </p:cNvPr>
          <p:cNvGrpSpPr/>
          <p:nvPr/>
        </p:nvGrpSpPr>
        <p:grpSpPr>
          <a:xfrm>
            <a:off x="6885439" y="862198"/>
            <a:ext cx="610560" cy="238320"/>
            <a:chOff x="6885439" y="862198"/>
            <a:chExt cx="6105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9DDC6D9-6662-4287-9E6F-44DA9CE52E97}"/>
                    </a:ext>
                  </a:extLst>
                </p14:cNvPr>
                <p14:cNvContentPartPr/>
                <p14:nvPr/>
              </p14:nvContentPartPr>
              <p14:xfrm>
                <a:off x="6885439" y="862198"/>
                <a:ext cx="168840" cy="202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9DDC6D9-6662-4287-9E6F-44DA9CE52E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76799" y="853198"/>
                  <a:ext cx="186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0F5597-CFB0-4627-B2A8-5FC8AB96FB57}"/>
                    </a:ext>
                  </a:extLst>
                </p14:cNvPr>
                <p14:cNvContentPartPr/>
                <p14:nvPr/>
              </p14:nvContentPartPr>
              <p14:xfrm>
                <a:off x="7169839" y="917638"/>
                <a:ext cx="98640" cy="18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0F5597-CFB0-4627-B2A8-5FC8AB96FB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60839" y="908638"/>
                  <a:ext cx="116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FEA6B34-2CAF-444A-893D-76C7A5EACDC7}"/>
                    </a:ext>
                  </a:extLst>
                </p14:cNvPr>
                <p14:cNvContentPartPr/>
                <p14:nvPr/>
              </p14:nvContentPartPr>
              <p14:xfrm>
                <a:off x="7328239" y="916198"/>
                <a:ext cx="167760" cy="170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FEA6B34-2CAF-444A-893D-76C7A5EACDC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19599" y="907558"/>
                  <a:ext cx="1854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F9B302A-DF58-41AE-AEF8-800D6CECD390}"/>
              </a:ext>
            </a:extLst>
          </p:cNvPr>
          <p:cNvGrpSpPr/>
          <p:nvPr/>
        </p:nvGrpSpPr>
        <p:grpSpPr>
          <a:xfrm>
            <a:off x="7777879" y="678958"/>
            <a:ext cx="2935440" cy="461520"/>
            <a:chOff x="7777879" y="678958"/>
            <a:chExt cx="293544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04B3D3-2826-4075-8761-8CA9AA6CAE51}"/>
                    </a:ext>
                  </a:extLst>
                </p14:cNvPr>
                <p14:cNvContentPartPr/>
                <p14:nvPr/>
              </p14:nvContentPartPr>
              <p14:xfrm>
                <a:off x="7777879" y="885958"/>
                <a:ext cx="289440" cy="208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F04B3D3-2826-4075-8761-8CA9AA6CAE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69239" y="877318"/>
                  <a:ext cx="30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1ED80F0-596A-4657-86F8-2F17CD48F83F}"/>
                    </a:ext>
                  </a:extLst>
                </p14:cNvPr>
                <p14:cNvContentPartPr/>
                <p14:nvPr/>
              </p14:nvContentPartPr>
              <p14:xfrm>
                <a:off x="8006839" y="923758"/>
                <a:ext cx="281160" cy="146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1ED80F0-596A-4657-86F8-2F17CD48F8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97839" y="914758"/>
                  <a:ext cx="29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FDA603E-3667-4664-87CE-3D2C20AB3293}"/>
                    </a:ext>
                  </a:extLst>
                </p14:cNvPr>
                <p14:cNvContentPartPr/>
                <p14:nvPr/>
              </p14:nvContentPartPr>
              <p14:xfrm>
                <a:off x="8313199" y="707758"/>
                <a:ext cx="289440" cy="360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FDA603E-3667-4664-87CE-3D2C20AB32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04199" y="698758"/>
                  <a:ext cx="307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4819C21-0EF4-4313-80E7-C97B775DC150}"/>
                    </a:ext>
                  </a:extLst>
                </p14:cNvPr>
                <p14:cNvContentPartPr/>
                <p14:nvPr/>
              </p14:nvContentPartPr>
              <p14:xfrm>
                <a:off x="8471239" y="905398"/>
                <a:ext cx="164880" cy="144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4819C21-0EF4-4313-80E7-C97B775DC1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62239" y="896398"/>
                  <a:ext cx="182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C7FCF4-4C15-499A-BAB0-11DF3D84490D}"/>
                    </a:ext>
                  </a:extLst>
                </p14:cNvPr>
                <p14:cNvContentPartPr/>
                <p14:nvPr/>
              </p14:nvContentPartPr>
              <p14:xfrm>
                <a:off x="8654479" y="923038"/>
                <a:ext cx="169920" cy="14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C7FCF4-4C15-499A-BAB0-11DF3D84490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5479" y="914038"/>
                  <a:ext cx="187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1B75B8-E2B0-466E-B9E0-566372F048C3}"/>
                    </a:ext>
                  </a:extLst>
                </p14:cNvPr>
                <p14:cNvContentPartPr/>
                <p14:nvPr/>
              </p14:nvContentPartPr>
              <p14:xfrm>
                <a:off x="8887039" y="678958"/>
                <a:ext cx="348480" cy="44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1B75B8-E2B0-466E-B9E0-566372F048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78399" y="670318"/>
                  <a:ext cx="3661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CC2014-BDB3-4502-84A7-1D4C93826491}"/>
                    </a:ext>
                  </a:extLst>
                </p14:cNvPr>
                <p14:cNvContentPartPr/>
                <p14:nvPr/>
              </p14:nvContentPartPr>
              <p14:xfrm>
                <a:off x="8859679" y="884518"/>
                <a:ext cx="511560" cy="212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CC2014-BDB3-4502-84A7-1D4C938264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51039" y="875518"/>
                  <a:ext cx="529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144F7E9-DCE6-4E78-8001-F2BB4417106A}"/>
                    </a:ext>
                  </a:extLst>
                </p14:cNvPr>
                <p14:cNvContentPartPr/>
                <p14:nvPr/>
              </p14:nvContentPartPr>
              <p14:xfrm>
                <a:off x="9370519" y="910438"/>
                <a:ext cx="298800" cy="176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144F7E9-DCE6-4E78-8001-F2BB441710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61519" y="901438"/>
                  <a:ext cx="31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E270097-771D-4241-A8BA-C38E346A98AF}"/>
                    </a:ext>
                  </a:extLst>
                </p14:cNvPr>
                <p14:cNvContentPartPr/>
                <p14:nvPr/>
              </p14:nvContentPartPr>
              <p14:xfrm>
                <a:off x="9578599" y="757438"/>
                <a:ext cx="321840" cy="36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E270097-771D-4241-A8BA-C38E346A98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69599" y="748798"/>
                  <a:ext cx="339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310DA9-AED1-44AD-A4BF-B05AFB5529C6}"/>
                    </a:ext>
                  </a:extLst>
                </p14:cNvPr>
                <p14:cNvContentPartPr/>
                <p14:nvPr/>
              </p14:nvContentPartPr>
              <p14:xfrm>
                <a:off x="9972799" y="942478"/>
                <a:ext cx="204120" cy="16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310DA9-AED1-44AD-A4BF-B05AFB5529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63799" y="933838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707F83-4348-4FB2-96ED-61EBC8E6A1A8}"/>
                    </a:ext>
                  </a:extLst>
                </p14:cNvPr>
                <p14:cNvContentPartPr/>
                <p14:nvPr/>
              </p14:nvContentPartPr>
              <p14:xfrm>
                <a:off x="10376359" y="776518"/>
                <a:ext cx="244080" cy="363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707F83-4348-4FB2-96ED-61EBC8E6A1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67359" y="767878"/>
                  <a:ext cx="2617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3225BE-FD9D-4476-9864-0672662FFA47}"/>
                    </a:ext>
                  </a:extLst>
                </p14:cNvPr>
                <p14:cNvContentPartPr/>
                <p14:nvPr/>
              </p14:nvContentPartPr>
              <p14:xfrm>
                <a:off x="10292839" y="944998"/>
                <a:ext cx="420480" cy="39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3225BE-FD9D-4476-9864-0672662FFA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83839" y="935998"/>
                  <a:ext cx="4381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DD5F644-715E-4F4E-B40D-FC48E7D9B32C}"/>
              </a:ext>
            </a:extLst>
          </p:cNvPr>
          <p:cNvGrpSpPr/>
          <p:nvPr/>
        </p:nvGrpSpPr>
        <p:grpSpPr>
          <a:xfrm>
            <a:off x="671479" y="1446118"/>
            <a:ext cx="1849680" cy="439920"/>
            <a:chOff x="671479" y="1446118"/>
            <a:chExt cx="18496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4A6DDD-335A-4592-B31F-C437360BF0FB}"/>
                    </a:ext>
                  </a:extLst>
                </p14:cNvPr>
                <p14:cNvContentPartPr/>
                <p14:nvPr/>
              </p14:nvContentPartPr>
              <p14:xfrm>
                <a:off x="671479" y="1630798"/>
                <a:ext cx="325440" cy="255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4A6DDD-335A-4592-B31F-C437360BF0F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479" y="1622158"/>
                  <a:ext cx="343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3E8721-31CD-473E-9EF0-E78B241967B4}"/>
                    </a:ext>
                  </a:extLst>
                </p14:cNvPr>
                <p14:cNvContentPartPr/>
                <p14:nvPr/>
              </p14:nvContentPartPr>
              <p14:xfrm>
                <a:off x="1012039" y="1684078"/>
                <a:ext cx="177840" cy="128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3E8721-31CD-473E-9EF0-E78B241967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3039" y="1675438"/>
                  <a:ext cx="195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61A4FC-D766-45A4-A3CE-47870281865C}"/>
                    </a:ext>
                  </a:extLst>
                </p14:cNvPr>
                <p14:cNvContentPartPr/>
                <p14:nvPr/>
              </p14:nvContentPartPr>
              <p14:xfrm>
                <a:off x="1234519" y="1668598"/>
                <a:ext cx="207000" cy="147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61A4FC-D766-45A4-A3CE-4787028186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25879" y="1659598"/>
                  <a:ext cx="224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BEAA20-7E27-406D-8CDC-11C7F1A316B6}"/>
                    </a:ext>
                  </a:extLst>
                </p14:cNvPr>
                <p14:cNvContentPartPr/>
                <p14:nvPr/>
              </p14:nvContentPartPr>
              <p14:xfrm>
                <a:off x="1447639" y="1666798"/>
                <a:ext cx="281880" cy="188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BEAA20-7E27-406D-8CDC-11C7F1A316B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38639" y="1657798"/>
                  <a:ext cx="299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FD8535-3E89-46B6-96F7-90562D3EF84B}"/>
                    </a:ext>
                  </a:extLst>
                </p14:cNvPr>
                <p14:cNvContentPartPr/>
                <p14:nvPr/>
              </p14:nvContentPartPr>
              <p14:xfrm>
                <a:off x="1664359" y="1446118"/>
                <a:ext cx="285480" cy="38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FD8535-3E89-46B6-96F7-90562D3EF8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55359" y="1437478"/>
                  <a:ext cx="303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73A731-E3A7-407F-8844-2098267A41DE}"/>
                    </a:ext>
                  </a:extLst>
                </p14:cNvPr>
                <p14:cNvContentPartPr/>
                <p14:nvPr/>
              </p14:nvContentPartPr>
              <p14:xfrm>
                <a:off x="1799719" y="1697398"/>
                <a:ext cx="165960" cy="151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73A731-E3A7-407F-8844-2098267A41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91079" y="1688758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B16F0D-54E4-408C-BBDF-DBEF2E75FCB8}"/>
                    </a:ext>
                  </a:extLst>
                </p14:cNvPr>
                <p14:cNvContentPartPr/>
                <p14:nvPr/>
              </p14:nvContentPartPr>
              <p14:xfrm>
                <a:off x="2012479" y="1680478"/>
                <a:ext cx="355680" cy="200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B16F0D-54E4-408C-BBDF-DBEF2E75FC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03839" y="1671838"/>
                  <a:ext cx="373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4626475-3D7F-46FE-A6F7-8C5EFFAA6F34}"/>
                    </a:ext>
                  </a:extLst>
                </p14:cNvPr>
                <p14:cNvContentPartPr/>
                <p14:nvPr/>
              </p14:nvContentPartPr>
              <p14:xfrm>
                <a:off x="2511799" y="1872358"/>
                <a:ext cx="9360" cy="8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4626475-3D7F-46FE-A6F7-8C5EFFAA6F3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03159" y="1863358"/>
                  <a:ext cx="270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2D08FB-8AA2-4BF6-B16E-72156E73FC38}"/>
              </a:ext>
            </a:extLst>
          </p:cNvPr>
          <p:cNvGrpSpPr/>
          <p:nvPr/>
        </p:nvGrpSpPr>
        <p:grpSpPr>
          <a:xfrm>
            <a:off x="2961439" y="1473118"/>
            <a:ext cx="1109520" cy="426240"/>
            <a:chOff x="2961439" y="1473118"/>
            <a:chExt cx="110952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5650AB-72C4-43AC-A8E0-03DD1CD1CEB9}"/>
                    </a:ext>
                  </a:extLst>
                </p14:cNvPr>
                <p14:cNvContentPartPr/>
                <p14:nvPr/>
              </p14:nvContentPartPr>
              <p14:xfrm>
                <a:off x="2961439" y="1473118"/>
                <a:ext cx="574920" cy="42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5650AB-72C4-43AC-A8E0-03DD1CD1CE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52799" y="1464478"/>
                  <a:ext cx="592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1DF3ED-BE10-4C30-81FE-D6C70B0ADE25}"/>
                    </a:ext>
                  </a:extLst>
                </p14:cNvPr>
                <p14:cNvContentPartPr/>
                <p14:nvPr/>
              </p14:nvContentPartPr>
              <p14:xfrm>
                <a:off x="3031639" y="1685878"/>
                <a:ext cx="212040" cy="75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C1DF3ED-BE10-4C30-81FE-D6C70B0ADE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22999" y="1677238"/>
                  <a:ext cx="229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16FE60-CE28-4349-ABA8-B3D8579A6E29}"/>
                    </a:ext>
                  </a:extLst>
                </p14:cNvPr>
                <p14:cNvContentPartPr/>
                <p14:nvPr/>
              </p14:nvContentPartPr>
              <p14:xfrm>
                <a:off x="3235039" y="1717198"/>
                <a:ext cx="101880" cy="121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16FE60-CE28-4349-ABA8-B3D8579A6E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26399" y="1708558"/>
                  <a:ext cx="119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B5B8936-A79F-462C-8F01-1CF24AE8D07A}"/>
                    </a:ext>
                  </a:extLst>
                </p14:cNvPr>
                <p14:cNvContentPartPr/>
                <p14:nvPr/>
              </p14:nvContentPartPr>
              <p14:xfrm>
                <a:off x="3418999" y="1709998"/>
                <a:ext cx="177120" cy="140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B5B8936-A79F-462C-8F01-1CF24AE8D0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10359" y="1700998"/>
                  <a:ext cx="194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B4E3CE-CF64-41DF-B020-888C8A294EE0}"/>
                    </a:ext>
                  </a:extLst>
                </p14:cNvPr>
                <p14:cNvContentPartPr/>
                <p14:nvPr/>
              </p14:nvContentPartPr>
              <p14:xfrm>
                <a:off x="3649039" y="1690198"/>
                <a:ext cx="227520" cy="192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B4E3CE-CF64-41DF-B020-888C8A294E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40399" y="1681198"/>
                  <a:ext cx="245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F115F3F-C44C-490A-B86F-10DF8AC269C4}"/>
                    </a:ext>
                  </a:extLst>
                </p14:cNvPr>
                <p14:cNvContentPartPr/>
                <p14:nvPr/>
              </p14:nvContentPartPr>
              <p14:xfrm>
                <a:off x="3762079" y="1514518"/>
                <a:ext cx="308880" cy="342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F115F3F-C44C-490A-B86F-10DF8AC269C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53079" y="1505518"/>
                  <a:ext cx="32652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59B0317-4D65-473E-A3EA-BFE392C2851D}"/>
              </a:ext>
            </a:extLst>
          </p:cNvPr>
          <p:cNvGrpSpPr/>
          <p:nvPr/>
        </p:nvGrpSpPr>
        <p:grpSpPr>
          <a:xfrm>
            <a:off x="4347439" y="1289878"/>
            <a:ext cx="2401200" cy="529200"/>
            <a:chOff x="4347439" y="1289878"/>
            <a:chExt cx="240120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6D5054-0646-421E-B47E-A6F50C3E6C93}"/>
                    </a:ext>
                  </a:extLst>
                </p14:cNvPr>
                <p14:cNvContentPartPr/>
                <p14:nvPr/>
              </p14:nvContentPartPr>
              <p14:xfrm>
                <a:off x="4347439" y="1558438"/>
                <a:ext cx="178200" cy="260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6D5054-0646-421E-B47E-A6F50C3E6C9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38439" y="1549798"/>
                  <a:ext cx="195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07D6CD-7986-4111-9625-0F9CBC177247}"/>
                    </a:ext>
                  </a:extLst>
                </p14:cNvPr>
                <p14:cNvContentPartPr/>
                <p14:nvPr/>
              </p14:nvContentPartPr>
              <p14:xfrm>
                <a:off x="4457239" y="1387798"/>
                <a:ext cx="371160" cy="20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07D6CD-7986-4111-9625-0F9CBC1772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48599" y="1379158"/>
                  <a:ext cx="388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488FF1-B62F-40E8-9135-4AA44180B250}"/>
                    </a:ext>
                  </a:extLst>
                </p14:cNvPr>
                <p14:cNvContentPartPr/>
                <p14:nvPr/>
              </p14:nvContentPartPr>
              <p14:xfrm>
                <a:off x="4910839" y="1397878"/>
                <a:ext cx="309600" cy="324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488FF1-B62F-40E8-9135-4AA44180B25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02199" y="1388878"/>
                  <a:ext cx="3272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2E73AD-44E1-4F8D-A267-48B54C0BA77D}"/>
                    </a:ext>
                  </a:extLst>
                </p14:cNvPr>
                <p14:cNvContentPartPr/>
                <p14:nvPr/>
              </p14:nvContentPartPr>
              <p14:xfrm>
                <a:off x="5160679" y="1563118"/>
                <a:ext cx="329400" cy="123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2E73AD-44E1-4F8D-A267-48B54C0BA7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51679" y="1554118"/>
                  <a:ext cx="347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941653-6B97-47F8-89B9-518B13CA1417}"/>
                    </a:ext>
                  </a:extLst>
                </p14:cNvPr>
                <p14:cNvContentPartPr/>
                <p14:nvPr/>
              </p14:nvContentPartPr>
              <p14:xfrm>
                <a:off x="5527159" y="1570318"/>
                <a:ext cx="144360" cy="124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941653-6B97-47F8-89B9-518B13CA141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18519" y="1561678"/>
                  <a:ext cx="162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89B756-58C6-42B5-8891-910302E9EDE3}"/>
                    </a:ext>
                  </a:extLst>
                </p14:cNvPr>
                <p14:cNvContentPartPr/>
                <p14:nvPr/>
              </p14:nvContentPartPr>
              <p14:xfrm>
                <a:off x="5800399" y="1370518"/>
                <a:ext cx="203760" cy="315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89B756-58C6-42B5-8891-910302E9ED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91399" y="1361878"/>
                  <a:ext cx="221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E45A8F6-8661-4350-8B52-6FB02F23EEB2}"/>
                    </a:ext>
                  </a:extLst>
                </p14:cNvPr>
                <p14:cNvContentPartPr/>
                <p14:nvPr/>
              </p14:nvContentPartPr>
              <p14:xfrm>
                <a:off x="5764039" y="1501198"/>
                <a:ext cx="302040" cy="57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E45A8F6-8661-4350-8B52-6FB02F23EE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55039" y="1492198"/>
                  <a:ext cx="319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D521F98-BD8E-4A72-AE3E-5D4651546F29}"/>
                    </a:ext>
                  </a:extLst>
                </p14:cNvPr>
                <p14:cNvContentPartPr/>
                <p14:nvPr/>
              </p14:nvContentPartPr>
              <p14:xfrm>
                <a:off x="5992999" y="1556998"/>
                <a:ext cx="129600" cy="124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D521F98-BD8E-4A72-AE3E-5D4651546F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84359" y="1548358"/>
                  <a:ext cx="147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DA2BBE4-70A0-4578-8D4A-160920370773}"/>
                    </a:ext>
                  </a:extLst>
                </p14:cNvPr>
                <p14:cNvContentPartPr/>
                <p14:nvPr/>
              </p14:nvContentPartPr>
              <p14:xfrm>
                <a:off x="6228439" y="1297798"/>
                <a:ext cx="200880" cy="352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DA2BBE4-70A0-4578-8D4A-1609203707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19799" y="1288798"/>
                  <a:ext cx="2185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A5E78D8-DE73-4D28-9CDB-FAC581F7D2FC}"/>
                    </a:ext>
                  </a:extLst>
                </p14:cNvPr>
                <p14:cNvContentPartPr/>
                <p14:nvPr/>
              </p14:nvContentPartPr>
              <p14:xfrm>
                <a:off x="6661879" y="1289878"/>
                <a:ext cx="86760" cy="42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A5E78D8-DE73-4D28-9CDB-FAC581F7D2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53239" y="1281238"/>
                  <a:ext cx="10440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2A88A2E-0AD9-4A87-B6AC-8330D7C5D2CF}"/>
              </a:ext>
            </a:extLst>
          </p:cNvPr>
          <p:cNvGrpSpPr/>
          <p:nvPr/>
        </p:nvGrpSpPr>
        <p:grpSpPr>
          <a:xfrm>
            <a:off x="608119" y="2418118"/>
            <a:ext cx="245880" cy="144360"/>
            <a:chOff x="608119" y="2418118"/>
            <a:chExt cx="24588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6A12DF-326D-41FE-84F4-460C7C2BD53C}"/>
                    </a:ext>
                  </a:extLst>
                </p14:cNvPr>
                <p14:cNvContentPartPr/>
                <p14:nvPr/>
              </p14:nvContentPartPr>
              <p14:xfrm>
                <a:off x="630799" y="2418118"/>
                <a:ext cx="175680" cy="26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6A12DF-326D-41FE-84F4-460C7C2BD53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1799" y="2409118"/>
                  <a:ext cx="193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FAD06D-1E29-447F-A3B2-9C5505ACF7CF}"/>
                    </a:ext>
                  </a:extLst>
                </p14:cNvPr>
                <p14:cNvContentPartPr/>
                <p14:nvPr/>
              </p14:nvContentPartPr>
              <p14:xfrm>
                <a:off x="608119" y="2512438"/>
                <a:ext cx="245880" cy="50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FAD06D-1E29-447F-A3B2-9C5505ACF7C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9479" y="2503798"/>
                  <a:ext cx="2635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BB00095-9EB5-43F3-8C33-C526DB97F8C4}"/>
              </a:ext>
            </a:extLst>
          </p:cNvPr>
          <p:cNvGrpSpPr/>
          <p:nvPr/>
        </p:nvGrpSpPr>
        <p:grpSpPr>
          <a:xfrm>
            <a:off x="1175119" y="2152438"/>
            <a:ext cx="2368440" cy="476640"/>
            <a:chOff x="1175119" y="2152438"/>
            <a:chExt cx="236844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3892759-8897-4A3F-A4C9-F2576727355D}"/>
                    </a:ext>
                  </a:extLst>
                </p14:cNvPr>
                <p14:cNvContentPartPr/>
                <p14:nvPr/>
              </p14:nvContentPartPr>
              <p14:xfrm>
                <a:off x="1175119" y="2295358"/>
                <a:ext cx="252720" cy="33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3892759-8897-4A3F-A4C9-F257672735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6119" y="2286358"/>
                  <a:ext cx="270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8AFFE47-FBDC-4ED0-AC0B-5665E3059622}"/>
                    </a:ext>
                  </a:extLst>
                </p14:cNvPr>
                <p14:cNvContentPartPr/>
                <p14:nvPr/>
              </p14:nvContentPartPr>
              <p14:xfrm>
                <a:off x="1345759" y="2152438"/>
                <a:ext cx="367560" cy="246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8AFFE47-FBDC-4ED0-AC0B-5665E30596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36759" y="2143438"/>
                  <a:ext cx="385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82D70C-5C2B-45BF-81D9-394C8310F903}"/>
                    </a:ext>
                  </a:extLst>
                </p14:cNvPr>
                <p14:cNvContentPartPr/>
                <p14:nvPr/>
              </p14:nvContentPartPr>
              <p14:xfrm>
                <a:off x="1700359" y="2208238"/>
                <a:ext cx="302760" cy="350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82D70C-5C2B-45BF-81D9-394C8310F9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91719" y="2199598"/>
                  <a:ext cx="3204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3FB1F0-96FB-4A2E-9F06-6C1ABF4B9CA3}"/>
                    </a:ext>
                  </a:extLst>
                </p14:cNvPr>
                <p14:cNvContentPartPr/>
                <p14:nvPr/>
              </p14:nvContentPartPr>
              <p14:xfrm>
                <a:off x="2161159" y="2370238"/>
                <a:ext cx="7920" cy="4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3FB1F0-96FB-4A2E-9F06-6C1ABF4B9C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52159" y="2361598"/>
                  <a:ext cx="25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7BCEBC-EB2A-4C74-A5DC-D230DA80AF8D}"/>
                    </a:ext>
                  </a:extLst>
                </p14:cNvPr>
                <p14:cNvContentPartPr/>
                <p14:nvPr/>
              </p14:nvContentPartPr>
              <p14:xfrm>
                <a:off x="2072599" y="2334598"/>
                <a:ext cx="117720" cy="227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7BCEBC-EB2A-4C74-A5DC-D230DA80AF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63599" y="2325958"/>
                  <a:ext cx="135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89C097-87A8-4A55-8CE7-0AC5B326134D}"/>
                    </a:ext>
                  </a:extLst>
                </p14:cNvPr>
                <p14:cNvContentPartPr/>
                <p14:nvPr/>
              </p14:nvContentPartPr>
              <p14:xfrm>
                <a:off x="2141359" y="2193478"/>
                <a:ext cx="288360" cy="332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89C097-87A8-4A55-8CE7-0AC5B32613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32359" y="2184838"/>
                  <a:ext cx="306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BFB9696-C202-45DB-9C44-EE0A3EACF802}"/>
                    </a:ext>
                  </a:extLst>
                </p14:cNvPr>
                <p14:cNvContentPartPr/>
                <p14:nvPr/>
              </p14:nvContentPartPr>
              <p14:xfrm>
                <a:off x="2520079" y="2297158"/>
                <a:ext cx="146880" cy="241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BFB9696-C202-45DB-9C44-EE0A3EACF8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11439" y="2288518"/>
                  <a:ext cx="164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700A43-25ED-4CC6-B2EA-F07F6C631CC3}"/>
                    </a:ext>
                  </a:extLst>
                </p14:cNvPr>
                <p14:cNvContentPartPr/>
                <p14:nvPr/>
              </p14:nvContentPartPr>
              <p14:xfrm>
                <a:off x="2636719" y="2163598"/>
                <a:ext cx="285480" cy="339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700A43-25ED-4CC6-B2EA-F07F6C631CC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27719" y="2154598"/>
                  <a:ext cx="303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6A8C082-28C7-41BB-B210-A019EC0D1328}"/>
                    </a:ext>
                  </a:extLst>
                </p14:cNvPr>
                <p14:cNvContentPartPr/>
                <p14:nvPr/>
              </p14:nvContentPartPr>
              <p14:xfrm>
                <a:off x="3050359" y="2354398"/>
                <a:ext cx="131760" cy="121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6A8C082-28C7-41BB-B210-A019EC0D132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41719" y="2345758"/>
                  <a:ext cx="149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54625D2-3442-4C12-9EA5-57EC038C36E6}"/>
                    </a:ext>
                  </a:extLst>
                </p14:cNvPr>
                <p14:cNvContentPartPr/>
                <p14:nvPr/>
              </p14:nvContentPartPr>
              <p14:xfrm>
                <a:off x="3312799" y="2332078"/>
                <a:ext cx="230760" cy="179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54625D2-3442-4C12-9EA5-57EC038C36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03799" y="2323438"/>
                  <a:ext cx="2484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87C3CAC-F42B-4140-8D69-E84DD86F5682}"/>
              </a:ext>
            </a:extLst>
          </p:cNvPr>
          <p:cNvGrpSpPr/>
          <p:nvPr/>
        </p:nvGrpSpPr>
        <p:grpSpPr>
          <a:xfrm>
            <a:off x="3816079" y="2154238"/>
            <a:ext cx="1499040" cy="294840"/>
            <a:chOff x="3816079" y="2154238"/>
            <a:chExt cx="149904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307CE39-5706-4849-AB82-374B9EFE9653}"/>
                    </a:ext>
                  </a:extLst>
                </p14:cNvPr>
                <p14:cNvContentPartPr/>
                <p14:nvPr/>
              </p14:nvContentPartPr>
              <p14:xfrm>
                <a:off x="3816079" y="2242078"/>
                <a:ext cx="351000" cy="20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307CE39-5706-4849-AB82-374B9EFE96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7439" y="2233438"/>
                  <a:ext cx="368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90FABC-1E1E-4BFF-8EEA-80FFB043DDD8}"/>
                    </a:ext>
                  </a:extLst>
                </p14:cNvPr>
                <p14:cNvContentPartPr/>
                <p14:nvPr/>
              </p14:nvContentPartPr>
              <p14:xfrm>
                <a:off x="4289479" y="2154238"/>
                <a:ext cx="372600" cy="269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90FABC-1E1E-4BFF-8EEA-80FFB043DD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80839" y="2145238"/>
                  <a:ext cx="390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F6C8F7-A294-4B68-8040-3D70DFC12487}"/>
                    </a:ext>
                  </a:extLst>
                </p14:cNvPr>
                <p14:cNvContentPartPr/>
                <p14:nvPr/>
              </p14:nvContentPartPr>
              <p14:xfrm>
                <a:off x="4829839" y="2292838"/>
                <a:ext cx="138240" cy="104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F6C8F7-A294-4B68-8040-3D70DFC1248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20839" y="2283838"/>
                  <a:ext cx="155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E8E7A0E-AF92-4AF8-A43B-82B24CE9BA2A}"/>
                    </a:ext>
                  </a:extLst>
                </p14:cNvPr>
                <p14:cNvContentPartPr/>
                <p14:nvPr/>
              </p14:nvContentPartPr>
              <p14:xfrm>
                <a:off x="5080759" y="2220478"/>
                <a:ext cx="234360" cy="215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E8E7A0E-AF92-4AF8-A43B-82B24CE9BA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72119" y="2211838"/>
                  <a:ext cx="2520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648FDA6-61A6-4A8A-999B-66F658BAFEC3}"/>
              </a:ext>
            </a:extLst>
          </p:cNvPr>
          <p:cNvGrpSpPr/>
          <p:nvPr/>
        </p:nvGrpSpPr>
        <p:grpSpPr>
          <a:xfrm>
            <a:off x="5565679" y="1990078"/>
            <a:ext cx="999000" cy="430200"/>
            <a:chOff x="5565679" y="1990078"/>
            <a:chExt cx="99900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F557D0-911D-4B90-9033-48DE6D9263A7}"/>
                    </a:ext>
                  </a:extLst>
                </p14:cNvPr>
                <p14:cNvContentPartPr/>
                <p14:nvPr/>
              </p14:nvContentPartPr>
              <p14:xfrm>
                <a:off x="5565679" y="2160718"/>
                <a:ext cx="131760" cy="223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F557D0-911D-4B90-9033-48DE6D9263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56679" y="2151718"/>
                  <a:ext cx="149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6173C5A-DCD6-4274-B497-DC389DD2FD46}"/>
                    </a:ext>
                  </a:extLst>
                </p14:cNvPr>
                <p14:cNvContentPartPr/>
                <p14:nvPr/>
              </p14:nvContentPartPr>
              <p14:xfrm>
                <a:off x="5596999" y="2095918"/>
                <a:ext cx="356760" cy="291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6173C5A-DCD6-4274-B497-DC389DD2FD4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87999" y="2086918"/>
                  <a:ext cx="374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A192AE9-4B6F-415E-8E85-82BE811BFEA4}"/>
                    </a:ext>
                  </a:extLst>
                </p14:cNvPr>
                <p14:cNvContentPartPr/>
                <p14:nvPr/>
              </p14:nvContentPartPr>
              <p14:xfrm>
                <a:off x="5986519" y="2131918"/>
                <a:ext cx="155880" cy="215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A192AE9-4B6F-415E-8E85-82BE811BFE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77519" y="2122918"/>
                  <a:ext cx="173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404344-938A-4888-BE96-480BF7AD1FEE}"/>
                    </a:ext>
                  </a:extLst>
                </p14:cNvPr>
                <p14:cNvContentPartPr/>
                <p14:nvPr/>
              </p14:nvContentPartPr>
              <p14:xfrm>
                <a:off x="6025039" y="2098078"/>
                <a:ext cx="301320" cy="250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404344-938A-4888-BE96-480BF7AD1F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16039" y="2089438"/>
                  <a:ext cx="318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32EC7EC-B8AE-43BA-9D98-2C73C92DA11B}"/>
                    </a:ext>
                  </a:extLst>
                </p14:cNvPr>
                <p14:cNvContentPartPr/>
                <p14:nvPr/>
              </p14:nvContentPartPr>
              <p14:xfrm>
                <a:off x="6327079" y="1990078"/>
                <a:ext cx="237600" cy="430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32EC7EC-B8AE-43BA-9D98-2C73C92DA1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18439" y="1981438"/>
                  <a:ext cx="25524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363BAC4-98E6-401A-8E27-38EC05AF40AA}"/>
              </a:ext>
            </a:extLst>
          </p:cNvPr>
          <p:cNvGrpSpPr/>
          <p:nvPr/>
        </p:nvGrpSpPr>
        <p:grpSpPr>
          <a:xfrm>
            <a:off x="551239" y="3115078"/>
            <a:ext cx="231120" cy="155880"/>
            <a:chOff x="551239" y="3115078"/>
            <a:chExt cx="23112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3CE8AF-0E66-4B48-9B0E-D9FB82798599}"/>
                    </a:ext>
                  </a:extLst>
                </p14:cNvPr>
                <p14:cNvContentPartPr/>
                <p14:nvPr/>
              </p14:nvContentPartPr>
              <p14:xfrm>
                <a:off x="580759" y="3115078"/>
                <a:ext cx="167400" cy="30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3CE8AF-0E66-4B48-9B0E-D9FB827985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1759" y="3106438"/>
                  <a:ext cx="185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F951CF8-4C87-441C-B832-C0F9EEDDFA81}"/>
                    </a:ext>
                  </a:extLst>
                </p14:cNvPr>
                <p14:cNvContentPartPr/>
                <p14:nvPr/>
              </p14:nvContentPartPr>
              <p14:xfrm>
                <a:off x="551239" y="3227758"/>
                <a:ext cx="231120" cy="43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F951CF8-4C87-441C-B832-C0F9EEDDFA8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2599" y="3218758"/>
                  <a:ext cx="2487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191AB1-56CF-440D-92C8-3A965CC51794}"/>
              </a:ext>
            </a:extLst>
          </p:cNvPr>
          <p:cNvGrpSpPr/>
          <p:nvPr/>
        </p:nvGrpSpPr>
        <p:grpSpPr>
          <a:xfrm>
            <a:off x="1404079" y="2916358"/>
            <a:ext cx="1306080" cy="361080"/>
            <a:chOff x="1404079" y="2916358"/>
            <a:chExt cx="130608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6E0E41-7E68-43D4-90B9-0F2EC8101CE0}"/>
                    </a:ext>
                  </a:extLst>
                </p14:cNvPr>
                <p14:cNvContentPartPr/>
                <p14:nvPr/>
              </p14:nvContentPartPr>
              <p14:xfrm>
                <a:off x="1404079" y="2930398"/>
                <a:ext cx="142200" cy="173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6E0E41-7E68-43D4-90B9-0F2EC8101CE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95079" y="2921758"/>
                  <a:ext cx="159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71CDDF4-2841-4F89-A78C-3AF69C2D734A}"/>
                    </a:ext>
                  </a:extLst>
                </p14:cNvPr>
                <p14:cNvContentPartPr/>
                <p14:nvPr/>
              </p14:nvContentPartPr>
              <p14:xfrm>
                <a:off x="1465279" y="2916358"/>
                <a:ext cx="182880" cy="361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71CDDF4-2841-4F89-A78C-3AF69C2D73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56639" y="2907358"/>
                  <a:ext cx="2005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D101A3-460C-4C7A-B8E6-14455FAAAE95}"/>
                    </a:ext>
                  </a:extLst>
                </p14:cNvPr>
                <p14:cNvContentPartPr/>
                <p14:nvPr/>
              </p14:nvContentPartPr>
              <p14:xfrm>
                <a:off x="1714039" y="3126598"/>
                <a:ext cx="17640" cy="2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D101A3-460C-4C7A-B8E6-14455FAAAE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05039" y="3117958"/>
                  <a:ext cx="35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7D63191-B9C5-456E-8623-BB0B12E5EA65}"/>
                    </a:ext>
                  </a:extLst>
                </p14:cNvPr>
                <p14:cNvContentPartPr/>
                <p14:nvPr/>
              </p14:nvContentPartPr>
              <p14:xfrm>
                <a:off x="1951279" y="2932558"/>
                <a:ext cx="215640" cy="27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7D63191-B9C5-456E-8623-BB0B12E5EA6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42639" y="2923558"/>
                  <a:ext cx="233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3E1E32B-1DA5-4DF2-9777-60B99F527577}"/>
                    </a:ext>
                  </a:extLst>
                </p14:cNvPr>
                <p14:cNvContentPartPr/>
                <p14:nvPr/>
              </p14:nvContentPartPr>
              <p14:xfrm>
                <a:off x="2343679" y="3040198"/>
                <a:ext cx="366480" cy="40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3E1E32B-1DA5-4DF2-9777-60B99F52757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34679" y="3031198"/>
                  <a:ext cx="384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529B143-A7BE-4C3D-9013-97153E8DCEB5}"/>
                    </a:ext>
                  </a:extLst>
                </p14:cNvPr>
                <p14:cNvContentPartPr/>
                <p14:nvPr/>
              </p14:nvContentPartPr>
              <p14:xfrm>
                <a:off x="2441599" y="2958478"/>
                <a:ext cx="105120" cy="236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529B143-A7BE-4C3D-9013-97153E8DCE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32959" y="2949478"/>
                  <a:ext cx="1227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D397980-8691-4D95-90C6-C08445F6A433}"/>
              </a:ext>
            </a:extLst>
          </p:cNvPr>
          <p:cNvGrpSpPr/>
          <p:nvPr/>
        </p:nvGrpSpPr>
        <p:grpSpPr>
          <a:xfrm>
            <a:off x="2866759" y="2888278"/>
            <a:ext cx="1527480" cy="295560"/>
            <a:chOff x="2866759" y="2888278"/>
            <a:chExt cx="15274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811811-527F-4E56-A976-4B47911D000B}"/>
                    </a:ext>
                  </a:extLst>
                </p14:cNvPr>
                <p14:cNvContentPartPr/>
                <p14:nvPr/>
              </p14:nvContentPartPr>
              <p14:xfrm>
                <a:off x="2866759" y="2939398"/>
                <a:ext cx="391680" cy="237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811811-527F-4E56-A976-4B47911D00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57759" y="2930398"/>
                  <a:ext cx="409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126171-7DF5-46CA-99CC-09B3A29231A8}"/>
                    </a:ext>
                  </a:extLst>
                </p14:cNvPr>
                <p14:cNvContentPartPr/>
                <p14:nvPr/>
              </p14:nvContentPartPr>
              <p14:xfrm>
                <a:off x="3442399" y="3047758"/>
                <a:ext cx="13680" cy="41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126171-7DF5-46CA-99CC-09B3A29231A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433759" y="3038758"/>
                  <a:ext cx="31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37230E0-352E-4EC3-B7A7-1E832B70D908}"/>
                    </a:ext>
                  </a:extLst>
                </p14:cNvPr>
                <p14:cNvContentPartPr/>
                <p14:nvPr/>
              </p14:nvContentPartPr>
              <p14:xfrm>
                <a:off x="3576319" y="2888278"/>
                <a:ext cx="309600" cy="279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37230E0-352E-4EC3-B7A7-1E832B70D90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67679" y="2879278"/>
                  <a:ext cx="327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0AA299-E7D2-4764-9315-6DF692AA1904}"/>
                    </a:ext>
                  </a:extLst>
                </p14:cNvPr>
                <p14:cNvContentPartPr/>
                <p14:nvPr/>
              </p14:nvContentPartPr>
              <p14:xfrm>
                <a:off x="4020199" y="2979358"/>
                <a:ext cx="374040" cy="73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0AA299-E7D2-4764-9315-6DF692AA190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11559" y="2970718"/>
                  <a:ext cx="391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E3638A-D280-4096-9575-897B99976B1D}"/>
                    </a:ext>
                  </a:extLst>
                </p14:cNvPr>
                <p14:cNvContentPartPr/>
                <p14:nvPr/>
              </p14:nvContentPartPr>
              <p14:xfrm>
                <a:off x="4116319" y="2919958"/>
                <a:ext cx="130680" cy="263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E3638A-D280-4096-9575-897B99976B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07679" y="2911318"/>
                  <a:ext cx="1483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894E9AA-A1EC-4361-B503-1835D4146233}"/>
              </a:ext>
            </a:extLst>
          </p:cNvPr>
          <p:cNvGrpSpPr/>
          <p:nvPr/>
        </p:nvGrpSpPr>
        <p:grpSpPr>
          <a:xfrm>
            <a:off x="4649839" y="2913478"/>
            <a:ext cx="497160" cy="210600"/>
            <a:chOff x="4649839" y="2913478"/>
            <a:chExt cx="4971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B8C018E-03C2-4286-A111-42D187D3AD98}"/>
                    </a:ext>
                  </a:extLst>
                </p14:cNvPr>
                <p14:cNvContentPartPr/>
                <p14:nvPr/>
              </p14:nvContentPartPr>
              <p14:xfrm>
                <a:off x="4649839" y="2913478"/>
                <a:ext cx="283680" cy="21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B8C018E-03C2-4286-A111-42D187D3AD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40839" y="2904478"/>
                  <a:ext cx="301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5CF84C6-45C6-4984-A7B7-13878753304F}"/>
                    </a:ext>
                  </a:extLst>
                </p14:cNvPr>
                <p14:cNvContentPartPr/>
                <p14:nvPr/>
              </p14:nvContentPartPr>
              <p14:xfrm>
                <a:off x="5125039" y="3017518"/>
                <a:ext cx="21960" cy="19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5CF84C6-45C6-4984-A7B7-13878753304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16039" y="3008878"/>
                  <a:ext cx="3960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F2420A1-B9B5-414B-9A84-2E39B6FA2D71}"/>
                  </a:ext>
                </a:extLst>
              </p14:cNvPr>
              <p14:cNvContentPartPr/>
              <p14:nvPr/>
            </p14:nvContentPartPr>
            <p14:xfrm>
              <a:off x="5380639" y="2881078"/>
              <a:ext cx="74520" cy="217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F2420A1-B9B5-414B-9A84-2E39B6FA2D7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71639" y="2872438"/>
                <a:ext cx="921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C7D37AF-7176-4581-9195-CF5435A14193}"/>
                  </a:ext>
                </a:extLst>
              </p14:cNvPr>
              <p14:cNvContentPartPr/>
              <p14:nvPr/>
            </p14:nvContentPartPr>
            <p14:xfrm>
              <a:off x="1386799" y="3361678"/>
              <a:ext cx="3952800" cy="68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C7D37AF-7176-4581-9195-CF5435A1419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378159" y="3353038"/>
                <a:ext cx="39704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E9FE465-DD59-4BB6-A8B4-C161998578BF}"/>
              </a:ext>
            </a:extLst>
          </p:cNvPr>
          <p:cNvGrpSpPr/>
          <p:nvPr/>
        </p:nvGrpSpPr>
        <p:grpSpPr>
          <a:xfrm>
            <a:off x="2781079" y="3567598"/>
            <a:ext cx="1046520" cy="642240"/>
            <a:chOff x="2781079" y="3567598"/>
            <a:chExt cx="104652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3737AC7-BEA3-479A-B7F3-537B92AE85C9}"/>
                    </a:ext>
                  </a:extLst>
                </p14:cNvPr>
                <p14:cNvContentPartPr/>
                <p14:nvPr/>
              </p14:nvContentPartPr>
              <p14:xfrm>
                <a:off x="3083119" y="3661918"/>
                <a:ext cx="70920" cy="159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3737AC7-BEA3-479A-B7F3-537B92AE85C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74119" y="3652918"/>
                  <a:ext cx="88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1F5B8E4-5F80-461B-AA71-9C92BE15E0B0}"/>
                    </a:ext>
                  </a:extLst>
                </p14:cNvPr>
                <p14:cNvContentPartPr/>
                <p14:nvPr/>
              </p14:nvContentPartPr>
              <p14:xfrm>
                <a:off x="3244759" y="3643558"/>
                <a:ext cx="266760" cy="185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1F5B8E4-5F80-461B-AA71-9C92BE15E0B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35759" y="3634918"/>
                  <a:ext cx="28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428BC0E-D294-4636-A283-3E223CF8E7C3}"/>
                    </a:ext>
                  </a:extLst>
                </p14:cNvPr>
                <p14:cNvContentPartPr/>
                <p14:nvPr/>
              </p14:nvContentPartPr>
              <p14:xfrm>
                <a:off x="3115159" y="4031278"/>
                <a:ext cx="281160" cy="178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428BC0E-D294-4636-A283-3E223CF8E7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06519" y="4022278"/>
                  <a:ext cx="298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7CA0AFF-C168-452A-966B-3C71F52B50DD}"/>
                    </a:ext>
                  </a:extLst>
                </p14:cNvPr>
                <p14:cNvContentPartPr/>
                <p14:nvPr/>
              </p14:nvContentPartPr>
              <p14:xfrm>
                <a:off x="2781079" y="3596038"/>
                <a:ext cx="263160" cy="608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7CA0AFF-C168-452A-966B-3C71F52B50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72439" y="3587398"/>
                  <a:ext cx="280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E67C08-3DBF-4F15-B440-01A71EFEEFA1}"/>
                    </a:ext>
                  </a:extLst>
                </p14:cNvPr>
                <p14:cNvContentPartPr/>
                <p14:nvPr/>
              </p14:nvContentPartPr>
              <p14:xfrm>
                <a:off x="3578119" y="3567598"/>
                <a:ext cx="249480" cy="621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E67C08-3DBF-4F15-B440-01A71EFEEFA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69479" y="3558598"/>
                  <a:ext cx="267120" cy="63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32CB3C0-21B6-4AD5-B280-D7D3F036F0F9}"/>
                  </a:ext>
                </a:extLst>
              </p14:cNvPr>
              <p14:cNvContentPartPr/>
              <p14:nvPr/>
            </p14:nvContentPartPr>
            <p14:xfrm>
              <a:off x="2572999" y="3439852"/>
              <a:ext cx="1745640" cy="996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32CB3C0-21B6-4AD5-B280-D7D3F036F0F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564359" y="3430852"/>
                <a:ext cx="176328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1418D39-5F2F-47A4-873E-F93D7F82CB61}"/>
                  </a:ext>
                </a:extLst>
              </p14:cNvPr>
              <p14:cNvContentPartPr/>
              <p14:nvPr/>
            </p14:nvContentPartPr>
            <p14:xfrm>
              <a:off x="6139879" y="590812"/>
              <a:ext cx="1250280" cy="84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1418D39-5F2F-47A4-873E-F93D7F82CB61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130879" y="582172"/>
                <a:ext cx="126792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95F657-E25E-4D4C-954A-822711B23312}"/>
              </a:ext>
            </a:extLst>
          </p:cNvPr>
          <p:cNvGrpSpPr/>
          <p:nvPr/>
        </p:nvGrpSpPr>
        <p:grpSpPr>
          <a:xfrm>
            <a:off x="8505439" y="592972"/>
            <a:ext cx="250560" cy="47520"/>
            <a:chOff x="8505439" y="592972"/>
            <a:chExt cx="250560" cy="4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092D6B-3600-4CBA-9C82-99B6EB95D90E}"/>
                    </a:ext>
                  </a:extLst>
                </p14:cNvPr>
                <p14:cNvContentPartPr/>
                <p14:nvPr/>
              </p14:nvContentPartPr>
              <p14:xfrm>
                <a:off x="8578519" y="620332"/>
                <a:ext cx="1800" cy="4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092D6B-3600-4CBA-9C82-99B6EB95D90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69519" y="611332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3E06F9-E5F4-45B3-8EF9-4E015C2040C2}"/>
                    </a:ext>
                  </a:extLst>
                </p14:cNvPr>
                <p14:cNvContentPartPr/>
                <p14:nvPr/>
              </p14:nvContentPartPr>
              <p14:xfrm>
                <a:off x="8579599" y="592972"/>
                <a:ext cx="176400" cy="47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3E06F9-E5F4-45B3-8EF9-4E015C2040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70959" y="583972"/>
                  <a:ext cx="194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4C0AF93-A137-495D-84B9-5A3603293C97}"/>
                    </a:ext>
                  </a:extLst>
                </p14:cNvPr>
                <p14:cNvContentPartPr/>
                <p14:nvPr/>
              </p14:nvContentPartPr>
              <p14:xfrm>
                <a:off x="8505439" y="599812"/>
                <a:ext cx="225000" cy="34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4C0AF93-A137-495D-84B9-5A3603293C9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96799" y="591172"/>
                  <a:ext cx="2426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4546344-00BE-4ECE-9434-A903C2ACABFB}"/>
              </a:ext>
            </a:extLst>
          </p:cNvPr>
          <p:cNvGrpSpPr/>
          <p:nvPr/>
        </p:nvGrpSpPr>
        <p:grpSpPr>
          <a:xfrm>
            <a:off x="6658639" y="2776732"/>
            <a:ext cx="4970880" cy="3114360"/>
            <a:chOff x="6658639" y="2776732"/>
            <a:chExt cx="4970880" cy="31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05FCC1-FA94-4D1B-AEC8-1395CAE137C2}"/>
                    </a:ext>
                  </a:extLst>
                </p14:cNvPr>
                <p14:cNvContentPartPr/>
                <p14:nvPr/>
              </p14:nvContentPartPr>
              <p14:xfrm>
                <a:off x="6935119" y="3955012"/>
                <a:ext cx="52920" cy="380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05FCC1-FA94-4D1B-AEC8-1395CAE137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26479" y="3946372"/>
                  <a:ext cx="70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095018-2EF5-4A7D-8422-37428C8190A4}"/>
                    </a:ext>
                  </a:extLst>
                </p14:cNvPr>
                <p14:cNvContentPartPr/>
                <p14:nvPr/>
              </p14:nvContentPartPr>
              <p14:xfrm>
                <a:off x="7072639" y="3840892"/>
                <a:ext cx="395640" cy="321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095018-2EF5-4A7D-8422-37428C8190A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63999" y="3831892"/>
                  <a:ext cx="413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F00BB9E-A8A4-4354-B967-58D11EBA9031}"/>
                    </a:ext>
                  </a:extLst>
                </p14:cNvPr>
                <p14:cNvContentPartPr/>
                <p14:nvPr/>
              </p14:nvContentPartPr>
              <p14:xfrm>
                <a:off x="7263439" y="4449652"/>
                <a:ext cx="269640" cy="315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F00BB9E-A8A4-4354-B967-58D11EBA90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54439" y="4440652"/>
                  <a:ext cx="287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61CA144-375A-44F9-AFD7-26A1795C677A}"/>
                    </a:ext>
                  </a:extLst>
                </p14:cNvPr>
                <p14:cNvContentPartPr/>
                <p14:nvPr/>
              </p14:nvContentPartPr>
              <p14:xfrm>
                <a:off x="6658639" y="3969052"/>
                <a:ext cx="369720" cy="95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61CA144-375A-44F9-AFD7-26A1795C677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49999" y="3960412"/>
                  <a:ext cx="38736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4766791-8E34-4D9D-A5BE-7F96C5642A8E}"/>
                    </a:ext>
                  </a:extLst>
                </p14:cNvPr>
                <p14:cNvContentPartPr/>
                <p14:nvPr/>
              </p14:nvContentPartPr>
              <p14:xfrm>
                <a:off x="7318159" y="3422572"/>
                <a:ext cx="584640" cy="1092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4766791-8E34-4D9D-A5BE-7F96C5642A8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09519" y="3413932"/>
                  <a:ext cx="60228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24B4A1C-CCDC-4457-B7D5-75DFC35462F8}"/>
                    </a:ext>
                  </a:extLst>
                </p14:cNvPr>
                <p14:cNvContentPartPr/>
                <p14:nvPr/>
              </p14:nvContentPartPr>
              <p14:xfrm>
                <a:off x="7940599" y="3537412"/>
                <a:ext cx="189720" cy="116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24B4A1C-CCDC-4457-B7D5-75DFC35462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31959" y="3528772"/>
                  <a:ext cx="207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004C2BD-1984-4FAD-BD3F-C7418E3F385A}"/>
                    </a:ext>
                  </a:extLst>
                </p14:cNvPr>
                <p14:cNvContentPartPr/>
                <p14:nvPr/>
              </p14:nvContentPartPr>
              <p14:xfrm>
                <a:off x="8093239" y="3683572"/>
                <a:ext cx="107640" cy="159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004C2BD-1984-4FAD-BD3F-C7418E3F385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84239" y="3674572"/>
                  <a:ext cx="125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B57862D-1B65-4221-AAF1-D48BD622E051}"/>
                    </a:ext>
                  </a:extLst>
                </p14:cNvPr>
                <p14:cNvContentPartPr/>
                <p14:nvPr/>
              </p14:nvContentPartPr>
              <p14:xfrm>
                <a:off x="8754919" y="2776732"/>
                <a:ext cx="400320" cy="719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B57862D-1B65-4221-AAF1-D48BD622E0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45919" y="2767732"/>
                  <a:ext cx="4179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5D25F1A-0EDE-412E-87A3-9660BBB45539}"/>
                    </a:ext>
                  </a:extLst>
                </p14:cNvPr>
                <p14:cNvContentPartPr/>
                <p14:nvPr/>
              </p14:nvContentPartPr>
              <p14:xfrm>
                <a:off x="8752039" y="3807052"/>
                <a:ext cx="30240" cy="218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D25F1A-0EDE-412E-87A3-9660BBB455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43039" y="3798412"/>
                  <a:ext cx="47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B867C4E-35C9-4521-B9D2-A42EB7141D98}"/>
                    </a:ext>
                  </a:extLst>
                </p14:cNvPr>
                <p14:cNvContentPartPr/>
                <p14:nvPr/>
              </p14:nvContentPartPr>
              <p14:xfrm>
                <a:off x="8887039" y="3663412"/>
                <a:ext cx="207720" cy="223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B867C4E-35C9-4521-B9D2-A42EB7141D9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78399" y="3654772"/>
                  <a:ext cx="225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659200-D370-410F-8638-DA80847529C8}"/>
                    </a:ext>
                  </a:extLst>
                </p14:cNvPr>
                <p14:cNvContentPartPr/>
                <p14:nvPr/>
              </p14:nvContentPartPr>
              <p14:xfrm>
                <a:off x="9443599" y="3095692"/>
                <a:ext cx="301680" cy="301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659200-D370-410F-8638-DA80847529C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34959" y="3087052"/>
                  <a:ext cx="319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D441C77-8CB6-4962-AB5C-A10C61189413}"/>
                    </a:ext>
                  </a:extLst>
                </p14:cNvPr>
                <p14:cNvContentPartPr/>
                <p14:nvPr/>
              </p14:nvContentPartPr>
              <p14:xfrm>
                <a:off x="8268559" y="4860052"/>
                <a:ext cx="226800" cy="247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D441C77-8CB6-4962-AB5C-A10C6118941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59559" y="4851412"/>
                  <a:ext cx="244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D1D3B1-8441-4CD2-BDC5-39259A892E45}"/>
                    </a:ext>
                  </a:extLst>
                </p14:cNvPr>
                <p14:cNvContentPartPr/>
                <p14:nvPr/>
              </p14:nvContentPartPr>
              <p14:xfrm>
                <a:off x="8371159" y="4969852"/>
                <a:ext cx="296280" cy="270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D1D3B1-8441-4CD2-BDC5-39259A892E4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62159" y="4960852"/>
                  <a:ext cx="313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20B36D-5E11-465B-B0EB-BA6D9BC6B60A}"/>
                    </a:ext>
                  </a:extLst>
                </p14:cNvPr>
                <p14:cNvContentPartPr/>
                <p14:nvPr/>
              </p14:nvContentPartPr>
              <p14:xfrm>
                <a:off x="9201679" y="4367932"/>
                <a:ext cx="26280" cy="307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20B36D-5E11-465B-B0EB-BA6D9BC6B60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92679" y="4358932"/>
                  <a:ext cx="43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BDE251-D4EA-4CD7-B7EF-C014AEE0DB3B}"/>
                    </a:ext>
                  </a:extLst>
                </p14:cNvPr>
                <p14:cNvContentPartPr/>
                <p14:nvPr/>
              </p14:nvContentPartPr>
              <p14:xfrm>
                <a:off x="9364759" y="4063732"/>
                <a:ext cx="344880" cy="426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BDE251-D4EA-4CD7-B7EF-C014AEE0DB3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356119" y="4055092"/>
                  <a:ext cx="362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C0FA072-8751-4190-97C5-EFF6F398427B}"/>
                    </a:ext>
                  </a:extLst>
                </p14:cNvPr>
                <p14:cNvContentPartPr/>
                <p14:nvPr/>
              </p14:nvContentPartPr>
              <p14:xfrm>
                <a:off x="9839599" y="3731092"/>
                <a:ext cx="110880" cy="361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C0FA072-8751-4190-97C5-EFF6F398427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30959" y="3722092"/>
                  <a:ext cx="128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6A1AE32-4B19-4199-A808-A4B946C7B040}"/>
                    </a:ext>
                  </a:extLst>
                </p14:cNvPr>
                <p14:cNvContentPartPr/>
                <p14:nvPr/>
              </p14:nvContentPartPr>
              <p14:xfrm>
                <a:off x="10054879" y="4317892"/>
                <a:ext cx="24480" cy="24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6A1AE32-4B19-4199-A808-A4B946C7B04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46239" y="4309252"/>
                  <a:ext cx="42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184E472-C1DF-4FC1-954A-32A2F5FC8EAE}"/>
                    </a:ext>
                  </a:extLst>
                </p14:cNvPr>
                <p14:cNvContentPartPr/>
                <p14:nvPr/>
              </p14:nvContentPartPr>
              <p14:xfrm>
                <a:off x="9435679" y="4536052"/>
                <a:ext cx="817200" cy="581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184E472-C1DF-4FC1-954A-32A2F5FC8E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26679" y="4527412"/>
                  <a:ext cx="8348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621CC5E-9785-4EEB-8097-40ED497F8AE9}"/>
                    </a:ext>
                  </a:extLst>
                </p14:cNvPr>
                <p14:cNvContentPartPr/>
                <p14:nvPr/>
              </p14:nvContentPartPr>
              <p14:xfrm>
                <a:off x="9159919" y="5424532"/>
                <a:ext cx="202680" cy="466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621CC5E-9785-4EEB-8097-40ED497F8A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51279" y="5415892"/>
                  <a:ext cx="220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AAD52EB-C043-4BD3-96A2-89EDA0135D30}"/>
                    </a:ext>
                  </a:extLst>
                </p14:cNvPr>
                <p14:cNvContentPartPr/>
                <p14:nvPr/>
              </p14:nvContentPartPr>
              <p14:xfrm>
                <a:off x="9450799" y="5406532"/>
                <a:ext cx="90360" cy="266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AAD52EB-C043-4BD3-96A2-89EDA0135D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42159" y="5397892"/>
                  <a:ext cx="108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8F127A9-87F0-4F5B-8A31-B2FBD4A3AD69}"/>
                    </a:ext>
                  </a:extLst>
                </p14:cNvPr>
                <p14:cNvContentPartPr/>
                <p14:nvPr/>
              </p14:nvContentPartPr>
              <p14:xfrm>
                <a:off x="9623599" y="5217892"/>
                <a:ext cx="327600" cy="315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8F127A9-87F0-4F5B-8A31-B2FBD4A3AD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14959" y="5208892"/>
                  <a:ext cx="345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877DC3C-41E0-45CA-B108-6C46B0DD04F4}"/>
                    </a:ext>
                  </a:extLst>
                </p14:cNvPr>
                <p14:cNvContentPartPr/>
                <p14:nvPr/>
              </p14:nvContentPartPr>
              <p14:xfrm>
                <a:off x="10011679" y="5131852"/>
                <a:ext cx="73800" cy="59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877DC3C-41E0-45CA-B108-6C46B0DD04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02679" y="5122852"/>
                  <a:ext cx="91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4B0535E-4861-4B63-B0D2-BE1F8BA1ED10}"/>
                    </a:ext>
                  </a:extLst>
                </p14:cNvPr>
                <p14:cNvContentPartPr/>
                <p14:nvPr/>
              </p14:nvContentPartPr>
              <p14:xfrm>
                <a:off x="10201039" y="4857532"/>
                <a:ext cx="269640" cy="289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4B0535E-4861-4B63-B0D2-BE1F8BA1ED1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92039" y="4848892"/>
                  <a:ext cx="287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B37D9A-CCB0-4DF1-8692-0A1176156C06}"/>
                    </a:ext>
                  </a:extLst>
                </p14:cNvPr>
                <p14:cNvContentPartPr/>
                <p14:nvPr/>
              </p14:nvContentPartPr>
              <p14:xfrm>
                <a:off x="10399759" y="4622092"/>
                <a:ext cx="270720" cy="399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B37D9A-CCB0-4DF1-8692-0A1176156C0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91119" y="4613092"/>
                  <a:ext cx="2883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2C2EB0A-8682-495D-99BA-00D97479D2F0}"/>
                    </a:ext>
                  </a:extLst>
                </p14:cNvPr>
                <p14:cNvContentPartPr/>
                <p14:nvPr/>
              </p14:nvContentPartPr>
              <p14:xfrm>
                <a:off x="10735999" y="4455772"/>
                <a:ext cx="82800" cy="235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2C2EB0A-8682-495D-99BA-00D97479D2F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27359" y="4447132"/>
                  <a:ext cx="100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3BECF6C-FF93-4DEB-98D2-945D4043636D}"/>
                    </a:ext>
                  </a:extLst>
                </p14:cNvPr>
                <p14:cNvContentPartPr/>
                <p14:nvPr/>
              </p14:nvContentPartPr>
              <p14:xfrm>
                <a:off x="10954879" y="4962292"/>
                <a:ext cx="18360" cy="20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3BECF6C-FF93-4DEB-98D2-945D404363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45879" y="4953292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B6B7178-CAF8-498C-A912-C2791C579AA4}"/>
                    </a:ext>
                  </a:extLst>
                </p14:cNvPr>
                <p14:cNvContentPartPr/>
                <p14:nvPr/>
              </p14:nvContentPartPr>
              <p14:xfrm>
                <a:off x="11028319" y="4212052"/>
                <a:ext cx="231120" cy="476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B6B7178-CAF8-498C-A912-C2791C579AA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19319" y="4203052"/>
                  <a:ext cx="2487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9E9DA9-6CFE-476E-97AC-55ACEDF1D68F}"/>
                    </a:ext>
                  </a:extLst>
                </p14:cNvPr>
                <p14:cNvContentPartPr/>
                <p14:nvPr/>
              </p14:nvContentPartPr>
              <p14:xfrm>
                <a:off x="11364919" y="3974812"/>
                <a:ext cx="81360" cy="370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9E9DA9-6CFE-476E-97AC-55ACEDF1D68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355919" y="3966172"/>
                  <a:ext cx="990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56FD9C8-4FC4-4476-98F5-FC4D6921FB8C}"/>
                    </a:ext>
                  </a:extLst>
                </p14:cNvPr>
                <p14:cNvContentPartPr/>
                <p14:nvPr/>
              </p14:nvContentPartPr>
              <p14:xfrm>
                <a:off x="11597119" y="4658092"/>
                <a:ext cx="32400" cy="36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56FD9C8-4FC4-4476-98F5-FC4D6921FB8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88119" y="4649092"/>
                  <a:ext cx="5004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743178F-7F29-4FE7-A3AD-7489A4C15253}"/>
                  </a:ext>
                </a:extLst>
              </p14:cNvPr>
              <p14:cNvContentPartPr/>
              <p14:nvPr/>
            </p14:nvContentPartPr>
            <p14:xfrm>
              <a:off x="10493719" y="3957532"/>
              <a:ext cx="4320" cy="36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743178F-7F29-4FE7-A3AD-7489A4C1525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484719" y="3948892"/>
                <a:ext cx="2196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2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62E3175-5BA3-4C56-A433-EC806F8BC9CE}"/>
              </a:ext>
            </a:extLst>
          </p:cNvPr>
          <p:cNvGrpSpPr/>
          <p:nvPr/>
        </p:nvGrpSpPr>
        <p:grpSpPr>
          <a:xfrm>
            <a:off x="435319" y="125998"/>
            <a:ext cx="1777320" cy="532440"/>
            <a:chOff x="435319" y="125998"/>
            <a:chExt cx="177732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89635FF-CBF8-4AD2-A46A-5586F61B457E}"/>
                    </a:ext>
                  </a:extLst>
                </p14:cNvPr>
                <p14:cNvContentPartPr/>
                <p14:nvPr/>
              </p14:nvContentPartPr>
              <p14:xfrm>
                <a:off x="435319" y="384478"/>
                <a:ext cx="153360" cy="273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89635FF-CBF8-4AD2-A46A-5586F61B45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319" y="375478"/>
                  <a:ext cx="171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8E887F-1A31-4024-9175-7C7AE2A7DEF2}"/>
                    </a:ext>
                  </a:extLst>
                </p14:cNvPr>
                <p14:cNvContentPartPr/>
                <p14:nvPr/>
              </p14:nvContentPartPr>
              <p14:xfrm>
                <a:off x="511999" y="125998"/>
                <a:ext cx="412560" cy="306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8E887F-1A31-4024-9175-7C7AE2A7DE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2999" y="116998"/>
                  <a:ext cx="430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6311AE-86C3-42F4-AFF3-AF8B4A6FD5A1}"/>
                    </a:ext>
                  </a:extLst>
                </p14:cNvPr>
                <p14:cNvContentPartPr/>
                <p14:nvPr/>
              </p14:nvContentPartPr>
              <p14:xfrm>
                <a:off x="735559" y="358558"/>
                <a:ext cx="267840" cy="221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6311AE-86C3-42F4-AFF3-AF8B4A6FD5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919" y="349558"/>
                  <a:ext cx="285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362861-ABF7-4E7C-A579-3A5D2475463D}"/>
                    </a:ext>
                  </a:extLst>
                </p14:cNvPr>
                <p14:cNvContentPartPr/>
                <p14:nvPr/>
              </p14:nvContentPartPr>
              <p14:xfrm>
                <a:off x="1078639" y="334798"/>
                <a:ext cx="163080" cy="25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362861-ABF7-4E7C-A579-3A5D247546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9999" y="326158"/>
                  <a:ext cx="180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65BAC6-C1C2-4A39-9596-7E02656203D0}"/>
                    </a:ext>
                  </a:extLst>
                </p14:cNvPr>
                <p14:cNvContentPartPr/>
                <p14:nvPr/>
              </p14:nvContentPartPr>
              <p14:xfrm>
                <a:off x="1359439" y="357478"/>
                <a:ext cx="225720" cy="19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65BAC6-C1C2-4A39-9596-7E02656203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0799" y="348838"/>
                  <a:ext cx="24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FFC9E5-467B-4C4D-9507-1FDDF6015E5C}"/>
                    </a:ext>
                  </a:extLst>
                </p14:cNvPr>
                <p14:cNvContentPartPr/>
                <p14:nvPr/>
              </p14:nvContentPartPr>
              <p14:xfrm>
                <a:off x="1613599" y="430558"/>
                <a:ext cx="150480" cy="121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FFC9E5-467B-4C4D-9507-1FDDF6015E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4959" y="421558"/>
                  <a:ext cx="168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948360-C4D4-4F30-899E-74E97EA21B56}"/>
                    </a:ext>
                  </a:extLst>
                </p14:cNvPr>
                <p14:cNvContentPartPr/>
                <p14:nvPr/>
              </p14:nvContentPartPr>
              <p14:xfrm>
                <a:off x="1867759" y="201238"/>
                <a:ext cx="174600" cy="33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948360-C4D4-4F30-899E-74E97EA21B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8759" y="192598"/>
                  <a:ext cx="192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0E8584-4E33-4C21-AAE5-AE60A1E32466}"/>
                    </a:ext>
                  </a:extLst>
                </p14:cNvPr>
                <p14:cNvContentPartPr/>
                <p14:nvPr/>
              </p14:nvContentPartPr>
              <p14:xfrm>
                <a:off x="2020039" y="317878"/>
                <a:ext cx="192600" cy="23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0E8584-4E33-4C21-AAE5-AE60A1E324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1039" y="309238"/>
                  <a:ext cx="21024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B850AB-0AF1-4505-89E9-354C8EEE26FB}"/>
              </a:ext>
            </a:extLst>
          </p:cNvPr>
          <p:cNvGrpSpPr/>
          <p:nvPr/>
        </p:nvGrpSpPr>
        <p:grpSpPr>
          <a:xfrm>
            <a:off x="2610079" y="88558"/>
            <a:ext cx="1872720" cy="736920"/>
            <a:chOff x="2610079" y="88558"/>
            <a:chExt cx="1872720" cy="7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2FC828-756E-42A0-A81B-7C8DEE509173}"/>
                    </a:ext>
                  </a:extLst>
                </p14:cNvPr>
                <p14:cNvContentPartPr/>
                <p14:nvPr/>
              </p14:nvContentPartPr>
              <p14:xfrm>
                <a:off x="2707639" y="320038"/>
                <a:ext cx="16164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2FC828-756E-42A0-A81B-7C8DEE5091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8999" y="311038"/>
                  <a:ext cx="179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F44096-22A6-4642-B01D-6B97DC3F6EAF}"/>
                    </a:ext>
                  </a:extLst>
                </p14:cNvPr>
                <p14:cNvContentPartPr/>
                <p14:nvPr/>
              </p14:nvContentPartPr>
              <p14:xfrm>
                <a:off x="2610079" y="252718"/>
                <a:ext cx="648360" cy="100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F44096-22A6-4642-B01D-6B97DC3F6E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1439" y="244078"/>
                  <a:ext cx="666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8976BC-280E-4824-A141-65212285F5CE}"/>
                    </a:ext>
                  </a:extLst>
                </p14:cNvPr>
                <p14:cNvContentPartPr/>
                <p14:nvPr/>
              </p14:nvContentPartPr>
              <p14:xfrm>
                <a:off x="3057919" y="361438"/>
                <a:ext cx="173880" cy="19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8976BC-280E-4824-A141-65212285F5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8919" y="352798"/>
                  <a:ext cx="191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E01B19-9361-42CD-BDDD-9C211E4DB9A9}"/>
                    </a:ext>
                  </a:extLst>
                </p14:cNvPr>
                <p14:cNvContentPartPr/>
                <p14:nvPr/>
              </p14:nvContentPartPr>
              <p14:xfrm>
                <a:off x="3285439" y="429118"/>
                <a:ext cx="92160" cy="10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E01B19-9361-42CD-BDDD-9C211E4DB9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6799" y="420118"/>
                  <a:ext cx="109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64C94C-64F3-40A6-B914-297DBD113615}"/>
                    </a:ext>
                  </a:extLst>
                </p14:cNvPr>
                <p14:cNvContentPartPr/>
                <p14:nvPr/>
              </p14:nvContentPartPr>
              <p14:xfrm>
                <a:off x="3555439" y="272878"/>
                <a:ext cx="15120" cy="1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64C94C-64F3-40A6-B914-297DBD1136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6439" y="263878"/>
                  <a:ext cx="3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D3DC9F-D3F6-458F-8EBC-B9250DBBEC59}"/>
                    </a:ext>
                  </a:extLst>
                </p14:cNvPr>
                <p14:cNvContentPartPr/>
                <p14:nvPr/>
              </p14:nvContentPartPr>
              <p14:xfrm>
                <a:off x="3523759" y="371878"/>
                <a:ext cx="154440" cy="12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D3DC9F-D3F6-458F-8EBC-B9250DBBEC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4759" y="363238"/>
                  <a:ext cx="172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6F83DC-F096-4C6D-AAAC-EB49B749FD85}"/>
                    </a:ext>
                  </a:extLst>
                </p14:cNvPr>
                <p14:cNvContentPartPr/>
                <p14:nvPr/>
              </p14:nvContentPartPr>
              <p14:xfrm>
                <a:off x="3745159" y="399958"/>
                <a:ext cx="122040" cy="122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6F83DC-F096-4C6D-AAAC-EB49B749FD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6159" y="390958"/>
                  <a:ext cx="139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4640E9-4C0C-436F-8A26-5AC995CAC33A}"/>
                    </a:ext>
                  </a:extLst>
                </p14:cNvPr>
                <p14:cNvContentPartPr/>
                <p14:nvPr/>
              </p14:nvContentPartPr>
              <p14:xfrm>
                <a:off x="3795199" y="375838"/>
                <a:ext cx="267840" cy="44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4640E9-4C0C-436F-8A26-5AC995CAC3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6559" y="366838"/>
                  <a:ext cx="285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49FCC7-274D-440F-B424-ECB4CBBC2FE3}"/>
                    </a:ext>
                  </a:extLst>
                </p14:cNvPr>
                <p14:cNvContentPartPr/>
                <p14:nvPr/>
              </p14:nvContentPartPr>
              <p14:xfrm>
                <a:off x="4129279" y="88558"/>
                <a:ext cx="258120" cy="434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49FCC7-274D-440F-B424-ECB4CBBC2F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0639" y="79558"/>
                  <a:ext cx="275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94978B-70D5-428F-A5ED-0A53D971C51E}"/>
                    </a:ext>
                  </a:extLst>
                </p14:cNvPr>
                <p14:cNvContentPartPr/>
                <p14:nvPr/>
              </p14:nvContentPartPr>
              <p14:xfrm>
                <a:off x="4279039" y="335878"/>
                <a:ext cx="203760" cy="23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94978B-70D5-428F-A5ED-0A53D971C5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0039" y="326878"/>
                  <a:ext cx="2214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EF6FF4-6035-42FC-AE0E-6F45B20633BA}"/>
              </a:ext>
            </a:extLst>
          </p:cNvPr>
          <p:cNvGrpSpPr/>
          <p:nvPr/>
        </p:nvGrpSpPr>
        <p:grpSpPr>
          <a:xfrm>
            <a:off x="4975279" y="167758"/>
            <a:ext cx="1594440" cy="380880"/>
            <a:chOff x="4975279" y="167758"/>
            <a:chExt cx="159444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217745-C1AB-4011-AF98-005260A19609}"/>
                    </a:ext>
                  </a:extLst>
                </p14:cNvPr>
                <p14:cNvContentPartPr/>
                <p14:nvPr/>
              </p14:nvContentPartPr>
              <p14:xfrm>
                <a:off x="4975279" y="212758"/>
                <a:ext cx="201600" cy="32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217745-C1AB-4011-AF98-005260A196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6639" y="204118"/>
                  <a:ext cx="219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BA0A9-7367-4B40-9885-903F49E6462E}"/>
                    </a:ext>
                  </a:extLst>
                </p14:cNvPr>
                <p14:cNvContentPartPr/>
                <p14:nvPr/>
              </p14:nvContentPartPr>
              <p14:xfrm>
                <a:off x="5242399" y="192958"/>
                <a:ext cx="473040" cy="355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BA0A9-7367-4B40-9885-903F49E646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33399" y="184318"/>
                  <a:ext cx="490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105158F-EB38-44C2-B373-BB12B52B548D}"/>
                    </a:ext>
                  </a:extLst>
                </p14:cNvPr>
                <p14:cNvContentPartPr/>
                <p14:nvPr/>
              </p14:nvContentPartPr>
              <p14:xfrm>
                <a:off x="5663959" y="384838"/>
                <a:ext cx="123840" cy="11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05158F-EB38-44C2-B373-BB12B52B54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54959" y="376198"/>
                  <a:ext cx="14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076D13-5C0C-4FC8-BFE6-C51552F24BF8}"/>
                    </a:ext>
                  </a:extLst>
                </p14:cNvPr>
                <p14:cNvContentPartPr/>
                <p14:nvPr/>
              </p14:nvContentPartPr>
              <p14:xfrm>
                <a:off x="5920639" y="167758"/>
                <a:ext cx="198720" cy="37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076D13-5C0C-4FC8-BFE6-C51552F24B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1999" y="159118"/>
                  <a:ext cx="216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A74FCD-253E-47F0-A3F1-E7719A2E8A9E}"/>
                    </a:ext>
                  </a:extLst>
                </p14:cNvPr>
                <p14:cNvContentPartPr/>
                <p14:nvPr/>
              </p14:nvContentPartPr>
              <p14:xfrm>
                <a:off x="5891479" y="325078"/>
                <a:ext cx="256680" cy="4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A74FCD-253E-47F0-A3F1-E7719A2E8A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82479" y="316078"/>
                  <a:ext cx="274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DDCD91-300F-40E5-B602-DB8D7F2D3548}"/>
                    </a:ext>
                  </a:extLst>
                </p14:cNvPr>
                <p14:cNvContentPartPr/>
                <p14:nvPr/>
              </p14:nvContentPartPr>
              <p14:xfrm>
                <a:off x="6290719" y="398878"/>
                <a:ext cx="82800" cy="12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DDCD91-300F-40E5-B602-DB8D7F2D35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82079" y="390238"/>
                  <a:ext cx="100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EBC1DE-6D07-4E5B-8D23-8B7C16BC8B77}"/>
                    </a:ext>
                  </a:extLst>
                </p14:cNvPr>
                <p14:cNvContentPartPr/>
                <p14:nvPr/>
              </p14:nvContentPartPr>
              <p14:xfrm>
                <a:off x="6435439" y="405718"/>
                <a:ext cx="134280" cy="120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EBC1DE-6D07-4E5B-8D23-8B7C16BC8B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6799" y="397078"/>
                  <a:ext cx="151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E393F-7703-4D22-8B9A-E49210ECAA08}"/>
              </a:ext>
            </a:extLst>
          </p:cNvPr>
          <p:cNvGrpSpPr/>
          <p:nvPr/>
        </p:nvGrpSpPr>
        <p:grpSpPr>
          <a:xfrm>
            <a:off x="6869959" y="131758"/>
            <a:ext cx="1500480" cy="461520"/>
            <a:chOff x="6869959" y="131758"/>
            <a:chExt cx="150048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082AC0-2E4D-4450-8AC0-57A9CFD4AE9E}"/>
                    </a:ext>
                  </a:extLst>
                </p14:cNvPr>
                <p14:cNvContentPartPr/>
                <p14:nvPr/>
              </p14:nvContentPartPr>
              <p14:xfrm>
                <a:off x="6869959" y="143998"/>
                <a:ext cx="230400" cy="406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082AC0-2E4D-4450-8AC0-57A9CFD4AE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60959" y="134998"/>
                  <a:ext cx="248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569763-1B80-4B4F-8372-1D0D6BBCBADE}"/>
                    </a:ext>
                  </a:extLst>
                </p14:cNvPr>
                <p14:cNvContentPartPr/>
                <p14:nvPr/>
              </p14:nvContentPartPr>
              <p14:xfrm>
                <a:off x="7161559" y="356398"/>
                <a:ext cx="113040" cy="11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569763-1B80-4B4F-8372-1D0D6BBCBA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52919" y="347398"/>
                  <a:ext cx="130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C32A92-82EF-4572-AA42-58DCA140ADC8}"/>
                    </a:ext>
                  </a:extLst>
                </p14:cNvPr>
                <p14:cNvContentPartPr/>
                <p14:nvPr/>
              </p14:nvContentPartPr>
              <p14:xfrm>
                <a:off x="7308079" y="369718"/>
                <a:ext cx="148320" cy="13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C32A92-82EF-4572-AA42-58DCA140AD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9439" y="360718"/>
                  <a:ext cx="165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0BE79F-8C95-4FDF-8796-26E528ABCCED}"/>
                    </a:ext>
                  </a:extLst>
                </p14:cNvPr>
                <p14:cNvContentPartPr/>
                <p14:nvPr/>
              </p14:nvContentPartPr>
              <p14:xfrm>
                <a:off x="7561159" y="182878"/>
                <a:ext cx="178920" cy="33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0BE79F-8C95-4FDF-8796-26E528ABCC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2519" y="173878"/>
                  <a:ext cx="196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3A43DE-67B2-4A9A-98A7-48B69270FCEF}"/>
                    </a:ext>
                  </a:extLst>
                </p14:cNvPr>
                <p14:cNvContentPartPr/>
                <p14:nvPr/>
              </p14:nvContentPartPr>
              <p14:xfrm>
                <a:off x="7615519" y="212758"/>
                <a:ext cx="316080" cy="21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3A43DE-67B2-4A9A-98A7-48B69270FC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6519" y="204118"/>
                  <a:ext cx="333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761047-16B7-40F7-8BFA-3BC7D1FA1CF2}"/>
                    </a:ext>
                  </a:extLst>
                </p14:cNvPr>
                <p14:cNvContentPartPr/>
                <p14:nvPr/>
              </p14:nvContentPartPr>
              <p14:xfrm>
                <a:off x="7617319" y="460798"/>
                <a:ext cx="226080" cy="5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761047-16B7-40F7-8BFA-3BC7D1FA1C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08319" y="452158"/>
                  <a:ext cx="243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4015A3-585C-423A-B792-AE2F26195FC9}"/>
                    </a:ext>
                  </a:extLst>
                </p14:cNvPr>
                <p14:cNvContentPartPr/>
                <p14:nvPr/>
              </p14:nvContentPartPr>
              <p14:xfrm>
                <a:off x="8096479" y="131758"/>
                <a:ext cx="273960" cy="46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4015A3-585C-423A-B792-AE2F26195F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87839" y="123118"/>
                  <a:ext cx="29160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A6458CB-580B-4EA0-B7E6-473220FDF803}"/>
                  </a:ext>
                </a:extLst>
              </p14:cNvPr>
              <p14:cNvContentPartPr/>
              <p14:nvPr/>
            </p14:nvContentPartPr>
            <p14:xfrm>
              <a:off x="4441759" y="756358"/>
              <a:ext cx="29160" cy="250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A6458CB-580B-4EA0-B7E6-473220FDF8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33119" y="747358"/>
                <a:ext cx="46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51A488F-E7BF-4B00-8AF4-5A18663FFCEC}"/>
                  </a:ext>
                </a:extLst>
              </p14:cNvPr>
              <p14:cNvContentPartPr/>
              <p14:nvPr/>
            </p14:nvContentPartPr>
            <p14:xfrm>
              <a:off x="3952159" y="1193758"/>
              <a:ext cx="24120" cy="215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51A488F-E7BF-4B00-8AF4-5A18663FFCE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43159" y="1184758"/>
                <a:ext cx="417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EE9ED28-7611-4217-A5D3-AF090F0431D5}"/>
                  </a:ext>
                </a:extLst>
              </p14:cNvPr>
              <p14:cNvContentPartPr/>
              <p14:nvPr/>
            </p14:nvContentPartPr>
            <p14:xfrm>
              <a:off x="5144839" y="1161718"/>
              <a:ext cx="36720" cy="263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EE9ED28-7611-4217-A5D3-AF090F0431D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35839" y="1152718"/>
                <a:ext cx="543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6C8873-1C92-488F-9465-3B48D0561BD5}"/>
                  </a:ext>
                </a:extLst>
              </p14:cNvPr>
              <p14:cNvContentPartPr/>
              <p14:nvPr/>
            </p14:nvContentPartPr>
            <p14:xfrm>
              <a:off x="3543919" y="1618198"/>
              <a:ext cx="29160" cy="21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6C8873-1C92-488F-9465-3B48D0561BD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35279" y="1609558"/>
                <a:ext cx="468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B574354-DF10-441C-9E11-9DFD14C70CC5}"/>
                  </a:ext>
                </a:extLst>
              </p14:cNvPr>
              <p14:cNvContentPartPr/>
              <p14:nvPr/>
            </p14:nvContentPartPr>
            <p14:xfrm>
              <a:off x="4466959" y="1602358"/>
              <a:ext cx="332280" cy="191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B574354-DF10-441C-9E11-9DFD14C70CC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57959" y="1593718"/>
                <a:ext cx="3499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17A9C64-BED7-41F3-807E-1ECD2C54FE4E}"/>
                  </a:ext>
                </a:extLst>
              </p14:cNvPr>
              <p14:cNvContentPartPr/>
              <p14:nvPr/>
            </p14:nvContentPartPr>
            <p14:xfrm>
              <a:off x="5929639" y="1514518"/>
              <a:ext cx="29160" cy="235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17A9C64-BED7-41F3-807E-1ECD2C54FE4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20999" y="1505518"/>
                <a:ext cx="46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C23C710-C72D-4A88-8317-CDF06F210520}"/>
                  </a:ext>
                </a:extLst>
              </p14:cNvPr>
              <p14:cNvContentPartPr/>
              <p14:nvPr/>
            </p14:nvContentPartPr>
            <p14:xfrm>
              <a:off x="2984839" y="2073958"/>
              <a:ext cx="44280" cy="225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C23C710-C72D-4A88-8317-CDF06F21052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75839" y="2064958"/>
                <a:ext cx="61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905C92F-D1D1-49F1-9459-FBD8BE78744D}"/>
                  </a:ext>
                </a:extLst>
              </p14:cNvPr>
              <p14:cNvContentPartPr/>
              <p14:nvPr/>
            </p14:nvContentPartPr>
            <p14:xfrm>
              <a:off x="4041439" y="1974598"/>
              <a:ext cx="205920" cy="245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905C92F-D1D1-49F1-9459-FBD8BE78744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32439" y="1965598"/>
                <a:ext cx="223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375AD15-6EEF-4EAD-A9C1-98DE50CAA232}"/>
                  </a:ext>
                </a:extLst>
              </p14:cNvPr>
              <p14:cNvContentPartPr/>
              <p14:nvPr/>
            </p14:nvContentPartPr>
            <p14:xfrm>
              <a:off x="5229439" y="1892158"/>
              <a:ext cx="223920" cy="254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375AD15-6EEF-4EAD-A9C1-98DE50CAA23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20799" y="1883518"/>
                <a:ext cx="241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24577CB-72A6-4AA3-871B-3C7DC14EADC2}"/>
                  </a:ext>
                </a:extLst>
              </p14:cNvPr>
              <p14:cNvContentPartPr/>
              <p14:nvPr/>
            </p14:nvContentPartPr>
            <p14:xfrm>
              <a:off x="6489799" y="1857598"/>
              <a:ext cx="101160" cy="261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24577CB-72A6-4AA3-871B-3C7DC14EADC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80799" y="1848958"/>
                <a:ext cx="1188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3BC7912-1D9F-4695-B705-59B777D1030C}"/>
                  </a:ext>
                </a:extLst>
              </p14:cNvPr>
              <p14:cNvContentPartPr/>
              <p14:nvPr/>
            </p14:nvContentPartPr>
            <p14:xfrm>
              <a:off x="2527279" y="2514598"/>
              <a:ext cx="44280" cy="273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3BC7912-1D9F-4695-B705-59B777D1030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18639" y="2505598"/>
                <a:ext cx="619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010667CE-3D72-4A35-A0A9-A2387C1B29FD}"/>
              </a:ext>
            </a:extLst>
          </p:cNvPr>
          <p:cNvGrpSpPr/>
          <p:nvPr/>
        </p:nvGrpSpPr>
        <p:grpSpPr>
          <a:xfrm>
            <a:off x="3510079" y="2444758"/>
            <a:ext cx="233640" cy="264600"/>
            <a:chOff x="3510079" y="2444758"/>
            <a:chExt cx="23364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CCAA3C-EC2C-4E84-8DB9-F422918F1B35}"/>
                    </a:ext>
                  </a:extLst>
                </p14:cNvPr>
                <p14:cNvContentPartPr/>
                <p14:nvPr/>
              </p14:nvContentPartPr>
              <p14:xfrm>
                <a:off x="3510079" y="2481838"/>
                <a:ext cx="162720" cy="11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CCAA3C-EC2C-4E84-8DB9-F422918F1B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01439" y="2473198"/>
                  <a:ext cx="180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8AB5726-46C5-4E1A-8B9C-DBECBB8563AB}"/>
                    </a:ext>
                  </a:extLst>
                </p14:cNvPr>
                <p14:cNvContentPartPr/>
                <p14:nvPr/>
              </p14:nvContentPartPr>
              <p14:xfrm>
                <a:off x="3714199" y="2444758"/>
                <a:ext cx="29520" cy="264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8AB5726-46C5-4E1A-8B9C-DBECBB8563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5199" y="2436118"/>
                  <a:ext cx="4716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D64ED6F-7C6E-4DBF-B0A8-C4A000AD09FA}"/>
                  </a:ext>
                </a:extLst>
              </p14:cNvPr>
              <p14:cNvContentPartPr/>
              <p14:nvPr/>
            </p14:nvContentPartPr>
            <p14:xfrm>
              <a:off x="4592239" y="2410198"/>
              <a:ext cx="352080" cy="234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D64ED6F-7C6E-4DBF-B0A8-C4A000AD09F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583599" y="2401558"/>
                <a:ext cx="36972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4A56683-B4AF-420F-BA60-A28740B97F40}"/>
              </a:ext>
            </a:extLst>
          </p:cNvPr>
          <p:cNvGrpSpPr/>
          <p:nvPr/>
        </p:nvGrpSpPr>
        <p:grpSpPr>
          <a:xfrm>
            <a:off x="5889679" y="2311918"/>
            <a:ext cx="176760" cy="298440"/>
            <a:chOff x="5889679" y="2311918"/>
            <a:chExt cx="1767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3F97FEE-A7B9-4446-A0FB-439EA85B64BF}"/>
                    </a:ext>
                  </a:extLst>
                </p14:cNvPr>
                <p14:cNvContentPartPr/>
                <p14:nvPr/>
              </p14:nvContentPartPr>
              <p14:xfrm>
                <a:off x="5889679" y="2321998"/>
                <a:ext cx="173160" cy="11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3F97FEE-A7B9-4446-A0FB-439EA85B64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80679" y="2312998"/>
                  <a:ext cx="190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D9A8C2-8F43-46A3-B021-F6609EDD131F}"/>
                    </a:ext>
                  </a:extLst>
                </p14:cNvPr>
                <p14:cNvContentPartPr/>
                <p14:nvPr/>
              </p14:nvContentPartPr>
              <p14:xfrm>
                <a:off x="6009199" y="2311918"/>
                <a:ext cx="57240" cy="29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D9A8C2-8F43-46A3-B021-F6609EDD13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00559" y="2302918"/>
                  <a:ext cx="748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192F93D-9E96-4190-943A-E1001A1467F7}"/>
                  </a:ext>
                </a:extLst>
              </p14:cNvPr>
              <p14:cNvContentPartPr/>
              <p14:nvPr/>
            </p14:nvContentPartPr>
            <p14:xfrm>
              <a:off x="7070839" y="2287438"/>
              <a:ext cx="50760" cy="293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192F93D-9E96-4190-943A-E1001A1467F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61839" y="2278798"/>
                <a:ext cx="684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31701AA-4D70-4C97-BE11-82D39238FF26}"/>
                  </a:ext>
                </a:extLst>
              </p14:cNvPr>
              <p14:cNvContentPartPr/>
              <p14:nvPr/>
            </p14:nvContentPartPr>
            <p14:xfrm>
              <a:off x="2032999" y="3023278"/>
              <a:ext cx="69120" cy="236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31701AA-4D70-4C97-BE11-82D39238FF2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23999" y="3014278"/>
                <a:ext cx="867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8D0D7BD-60C7-4DCB-B0E0-49552E5C9C6A}"/>
                  </a:ext>
                </a:extLst>
              </p14:cNvPr>
              <p14:cNvContentPartPr/>
              <p14:nvPr/>
            </p14:nvContentPartPr>
            <p14:xfrm>
              <a:off x="3110119" y="2925358"/>
              <a:ext cx="296640" cy="300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8D0D7BD-60C7-4DCB-B0E0-49552E5C9C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01479" y="2916358"/>
                <a:ext cx="314280" cy="3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C16962C-B8FB-459F-8739-9952C00BA731}"/>
              </a:ext>
            </a:extLst>
          </p:cNvPr>
          <p:cNvGrpSpPr/>
          <p:nvPr/>
        </p:nvGrpSpPr>
        <p:grpSpPr>
          <a:xfrm>
            <a:off x="4220359" y="2916718"/>
            <a:ext cx="356760" cy="241920"/>
            <a:chOff x="4220359" y="2916718"/>
            <a:chExt cx="356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E471C5-1E81-4B58-A81B-74EDDBB62350}"/>
                    </a:ext>
                  </a:extLst>
                </p14:cNvPr>
                <p14:cNvContentPartPr/>
                <p14:nvPr/>
              </p14:nvContentPartPr>
              <p14:xfrm>
                <a:off x="4220359" y="2916718"/>
                <a:ext cx="51480" cy="24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E471C5-1E81-4B58-A81B-74EDDBB623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1359" y="2907718"/>
                  <a:ext cx="69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5F06E1-3AF2-4AFD-9F7E-2887B61F43F4}"/>
                    </a:ext>
                  </a:extLst>
                </p14:cNvPr>
                <p14:cNvContentPartPr/>
                <p14:nvPr/>
              </p14:nvContentPartPr>
              <p14:xfrm>
                <a:off x="4389919" y="2948758"/>
                <a:ext cx="187200" cy="20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5F06E1-3AF2-4AFD-9F7E-2887B61F43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0919" y="2940118"/>
                  <a:ext cx="20484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97F167-DA86-4562-AAB9-47C11CB6A545}"/>
              </a:ext>
            </a:extLst>
          </p:cNvPr>
          <p:cNvGrpSpPr/>
          <p:nvPr/>
        </p:nvGrpSpPr>
        <p:grpSpPr>
          <a:xfrm>
            <a:off x="5465599" y="2882518"/>
            <a:ext cx="281520" cy="227520"/>
            <a:chOff x="5465599" y="2882518"/>
            <a:chExt cx="2815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668166-12E7-4F7C-8795-9489DE5FA3EF}"/>
                    </a:ext>
                  </a:extLst>
                </p14:cNvPr>
                <p14:cNvContentPartPr/>
                <p14:nvPr/>
              </p14:nvContentPartPr>
              <p14:xfrm>
                <a:off x="5465599" y="2882518"/>
                <a:ext cx="33480" cy="227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668166-12E7-4F7C-8795-9489DE5FA3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56599" y="2873518"/>
                  <a:ext cx="51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923AB2-A5A3-4C5E-A88B-189DBFFF82A7}"/>
                    </a:ext>
                  </a:extLst>
                </p14:cNvPr>
                <p14:cNvContentPartPr/>
                <p14:nvPr/>
              </p14:nvContentPartPr>
              <p14:xfrm>
                <a:off x="5555599" y="2900878"/>
                <a:ext cx="191520" cy="19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923AB2-A5A3-4C5E-A88B-189DBFFF82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6599" y="2892238"/>
                  <a:ext cx="20916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764040A-7295-4B2A-A5CC-33489674AE77}"/>
                  </a:ext>
                </a:extLst>
              </p14:cNvPr>
              <p14:cNvContentPartPr/>
              <p14:nvPr/>
            </p14:nvContentPartPr>
            <p14:xfrm>
              <a:off x="6489439" y="2792158"/>
              <a:ext cx="286200" cy="250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764040A-7295-4B2A-A5CC-33489674AE7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480439" y="2783158"/>
                <a:ext cx="3038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75379D7-30DF-42BF-8B3A-D1FEB99C96A3}"/>
                  </a:ext>
                </a:extLst>
              </p14:cNvPr>
              <p14:cNvContentPartPr/>
              <p14:nvPr/>
            </p14:nvContentPartPr>
            <p14:xfrm>
              <a:off x="7746199" y="2729518"/>
              <a:ext cx="46440" cy="319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75379D7-30DF-42BF-8B3A-D1FEB99C96A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37199" y="2720518"/>
                <a:ext cx="640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74F8E08-76E0-4AC8-9613-C2146317A974}"/>
                  </a:ext>
                </a:extLst>
              </p14:cNvPr>
              <p14:cNvContentPartPr/>
              <p14:nvPr/>
            </p14:nvContentPartPr>
            <p14:xfrm>
              <a:off x="1450159" y="3497038"/>
              <a:ext cx="26640" cy="311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74F8E08-76E0-4AC8-9613-C2146317A97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41159" y="3488398"/>
                <a:ext cx="442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5CE5851-98AB-422D-93E8-F8FBF9A0678C}"/>
                  </a:ext>
                </a:extLst>
              </p14:cNvPr>
              <p14:cNvContentPartPr/>
              <p14:nvPr/>
            </p14:nvContentPartPr>
            <p14:xfrm>
              <a:off x="2521159" y="3501718"/>
              <a:ext cx="381960" cy="240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5CE5851-98AB-422D-93E8-F8FBF9A067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12159" y="3493078"/>
                <a:ext cx="39960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ABB608B5-1FE5-45E5-9784-1E1DAD3FE92C}"/>
              </a:ext>
            </a:extLst>
          </p:cNvPr>
          <p:cNvGrpSpPr/>
          <p:nvPr/>
        </p:nvGrpSpPr>
        <p:grpSpPr>
          <a:xfrm>
            <a:off x="3747319" y="3431518"/>
            <a:ext cx="416880" cy="279000"/>
            <a:chOff x="3747319" y="3431518"/>
            <a:chExt cx="41688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834667-03B4-4870-9081-B8BA7B5FF917}"/>
                    </a:ext>
                  </a:extLst>
                </p14:cNvPr>
                <p14:cNvContentPartPr/>
                <p14:nvPr/>
              </p14:nvContentPartPr>
              <p14:xfrm>
                <a:off x="3747319" y="3467518"/>
                <a:ext cx="42120" cy="243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834667-03B4-4870-9081-B8BA7B5FF9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38679" y="3458878"/>
                  <a:ext cx="59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AB2F29-EE83-42A8-A262-1A2DC2A4A791}"/>
                    </a:ext>
                  </a:extLst>
                </p14:cNvPr>
                <p14:cNvContentPartPr/>
                <p14:nvPr/>
              </p14:nvContentPartPr>
              <p14:xfrm>
                <a:off x="3916519" y="3431518"/>
                <a:ext cx="247680" cy="24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AB2F29-EE83-42A8-A262-1A2DC2A4A7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07519" y="3422878"/>
                  <a:ext cx="2653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9106271-F692-49DD-B3AA-6FDC58C657FB}"/>
              </a:ext>
            </a:extLst>
          </p:cNvPr>
          <p:cNvGrpSpPr/>
          <p:nvPr/>
        </p:nvGrpSpPr>
        <p:grpSpPr>
          <a:xfrm>
            <a:off x="4768999" y="3365278"/>
            <a:ext cx="546120" cy="225360"/>
            <a:chOff x="4768999" y="3365278"/>
            <a:chExt cx="54612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314561-B00D-467F-A83E-C25E8787866A}"/>
                    </a:ext>
                  </a:extLst>
                </p14:cNvPr>
                <p14:cNvContentPartPr/>
                <p14:nvPr/>
              </p14:nvContentPartPr>
              <p14:xfrm>
                <a:off x="4768999" y="3365278"/>
                <a:ext cx="267840" cy="22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314561-B00D-467F-A83E-C25E878786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60359" y="3356638"/>
                  <a:ext cx="28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F1EF75C-800D-4ECC-BF1C-3E828C8088DF}"/>
                    </a:ext>
                  </a:extLst>
                </p14:cNvPr>
                <p14:cNvContentPartPr/>
                <p14:nvPr/>
              </p14:nvContentPartPr>
              <p14:xfrm>
                <a:off x="5111359" y="3430798"/>
                <a:ext cx="203760" cy="143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F1EF75C-800D-4ECC-BF1C-3E828C8088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02719" y="3422158"/>
                  <a:ext cx="22140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03A1B78-40BC-4678-95F0-0C18B9AC44DB}"/>
                  </a:ext>
                </a:extLst>
              </p14:cNvPr>
              <p14:cNvContentPartPr/>
              <p14:nvPr/>
            </p14:nvContentPartPr>
            <p14:xfrm>
              <a:off x="7098919" y="3272038"/>
              <a:ext cx="406080" cy="178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03A1B78-40BC-4678-95F0-0C18B9AC44D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89919" y="3263398"/>
                <a:ext cx="4237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F661DDB-4B43-4A6C-B084-D5111EA767CF}"/>
                  </a:ext>
                </a:extLst>
              </p14:cNvPr>
              <p14:cNvContentPartPr/>
              <p14:nvPr/>
            </p14:nvContentPartPr>
            <p14:xfrm>
              <a:off x="8434159" y="3198958"/>
              <a:ext cx="92880" cy="317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F661DDB-4B43-4A6C-B084-D5111EA767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25519" y="3189958"/>
                <a:ext cx="11052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CAD45E2-F174-4BF4-8A45-2D5A9F613E6D}"/>
              </a:ext>
            </a:extLst>
          </p:cNvPr>
          <p:cNvGrpSpPr/>
          <p:nvPr/>
        </p:nvGrpSpPr>
        <p:grpSpPr>
          <a:xfrm>
            <a:off x="3891319" y="3938038"/>
            <a:ext cx="2156040" cy="627840"/>
            <a:chOff x="3891319" y="3938038"/>
            <a:chExt cx="215604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5D0C9FD-D7AE-4407-B223-7AD27AA45A93}"/>
                    </a:ext>
                  </a:extLst>
                </p14:cNvPr>
                <p14:cNvContentPartPr/>
                <p14:nvPr/>
              </p14:nvContentPartPr>
              <p14:xfrm>
                <a:off x="3891319" y="4148638"/>
                <a:ext cx="194400" cy="31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5D0C9FD-D7AE-4407-B223-7AD27AA45A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82679" y="4139638"/>
                  <a:ext cx="212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24CFEA-1394-44AA-8068-3FEE52DEDA6D}"/>
                    </a:ext>
                  </a:extLst>
                </p14:cNvPr>
                <p14:cNvContentPartPr/>
                <p14:nvPr/>
              </p14:nvContentPartPr>
              <p14:xfrm>
                <a:off x="3992839" y="4178158"/>
                <a:ext cx="292320" cy="19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24CFEA-1394-44AA-8068-3FEE52DEDA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83839" y="4169158"/>
                  <a:ext cx="309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45BAF1C-7BEC-41DA-B54F-B1FDF33CE734}"/>
                    </a:ext>
                  </a:extLst>
                </p14:cNvPr>
                <p14:cNvContentPartPr/>
                <p14:nvPr/>
              </p14:nvContentPartPr>
              <p14:xfrm>
                <a:off x="3983839" y="4401718"/>
                <a:ext cx="224640" cy="79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45BAF1C-7BEC-41DA-B54F-B1FDF33CE7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75199" y="4392718"/>
                  <a:ext cx="242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C3F5A7-2000-41F5-A1E2-09DDCFF73106}"/>
                    </a:ext>
                  </a:extLst>
                </p14:cNvPr>
                <p14:cNvContentPartPr/>
                <p14:nvPr/>
              </p14:nvContentPartPr>
              <p14:xfrm>
                <a:off x="4430959" y="4045318"/>
                <a:ext cx="123120" cy="21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C3F5A7-2000-41F5-A1E2-09DDCFF731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22319" y="4036318"/>
                  <a:ext cx="14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F96B0B-CDA9-4D4D-9053-74118EF539EC}"/>
                    </a:ext>
                  </a:extLst>
                </p14:cNvPr>
                <p14:cNvContentPartPr/>
                <p14:nvPr/>
              </p14:nvContentPartPr>
              <p14:xfrm>
                <a:off x="4376239" y="4147198"/>
                <a:ext cx="201240" cy="4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F96B0B-CDA9-4D4D-9053-74118EF539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67239" y="4138198"/>
                  <a:ext cx="218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37CF502-1C36-40F8-9719-B2957845D759}"/>
                    </a:ext>
                  </a:extLst>
                </p14:cNvPr>
                <p14:cNvContentPartPr/>
                <p14:nvPr/>
              </p14:nvContentPartPr>
              <p14:xfrm>
                <a:off x="4673599" y="3938038"/>
                <a:ext cx="149400" cy="25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37CF502-1C36-40F8-9719-B2957845D7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64599" y="3929038"/>
                  <a:ext cx="167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B2AC8C3-1C68-4BFC-B08C-1BE9B79DB5D7}"/>
                    </a:ext>
                  </a:extLst>
                </p14:cNvPr>
                <p14:cNvContentPartPr/>
                <p14:nvPr/>
              </p14:nvContentPartPr>
              <p14:xfrm>
                <a:off x="4936759" y="4187878"/>
                <a:ext cx="190080" cy="19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B2AC8C3-1C68-4BFC-B08C-1BE9B79DB5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27759" y="4178878"/>
                  <a:ext cx="207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D058B5F-B859-41DB-BC2C-00D560E240A7}"/>
                    </a:ext>
                  </a:extLst>
                </p14:cNvPr>
                <p14:cNvContentPartPr/>
                <p14:nvPr/>
              </p14:nvContentPartPr>
              <p14:xfrm>
                <a:off x="5159239" y="4235038"/>
                <a:ext cx="144720" cy="13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D058B5F-B859-41DB-BC2C-00D560E240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50599" y="4226038"/>
                  <a:ext cx="162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BC41F88-1E07-46F8-8043-E9EA53594945}"/>
                    </a:ext>
                  </a:extLst>
                </p14:cNvPr>
                <p14:cNvContentPartPr/>
                <p14:nvPr/>
              </p14:nvContentPartPr>
              <p14:xfrm>
                <a:off x="5427079" y="3967198"/>
                <a:ext cx="235080" cy="409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BC41F88-1E07-46F8-8043-E9EA535949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18439" y="3958558"/>
                  <a:ext cx="252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9D756F-275B-442D-8707-6FDB2314DE5D}"/>
                    </a:ext>
                  </a:extLst>
                </p14:cNvPr>
                <p14:cNvContentPartPr/>
                <p14:nvPr/>
              </p14:nvContentPartPr>
              <p14:xfrm>
                <a:off x="5384959" y="4150078"/>
                <a:ext cx="282600" cy="71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9D756F-275B-442D-8707-6FDB2314DE5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75959" y="4141438"/>
                  <a:ext cx="300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3B19E37-AA5C-4CC5-95AF-A72796CAF09E}"/>
                    </a:ext>
                  </a:extLst>
                </p14:cNvPr>
                <p14:cNvContentPartPr/>
                <p14:nvPr/>
              </p14:nvContentPartPr>
              <p14:xfrm>
                <a:off x="5645959" y="4208398"/>
                <a:ext cx="135000" cy="12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3B19E37-AA5C-4CC5-95AF-A72796CAF0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6959" y="4199398"/>
                  <a:ext cx="152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3E64C9B-55D5-490C-9158-B0DB1A7FF76C}"/>
                    </a:ext>
                  </a:extLst>
                </p14:cNvPr>
                <p14:cNvContentPartPr/>
                <p14:nvPr/>
              </p14:nvContentPartPr>
              <p14:xfrm>
                <a:off x="5873839" y="4213438"/>
                <a:ext cx="54000" cy="75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3E64C9B-55D5-490C-9158-B0DB1A7FF7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65199" y="4204798"/>
                  <a:ext cx="71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D7440C-905A-4F94-B86C-13588C52C6F6}"/>
                    </a:ext>
                  </a:extLst>
                </p14:cNvPr>
                <p14:cNvContentPartPr/>
                <p14:nvPr/>
              </p14:nvContentPartPr>
              <p14:xfrm>
                <a:off x="5798239" y="4181758"/>
                <a:ext cx="249120" cy="38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D7440C-905A-4F94-B86C-13588C52C6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89599" y="4172758"/>
                  <a:ext cx="2667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14C7FEA-D96A-4941-AACC-5DFF04B30EC1}"/>
              </a:ext>
            </a:extLst>
          </p:cNvPr>
          <p:cNvGrpSpPr/>
          <p:nvPr/>
        </p:nvGrpSpPr>
        <p:grpSpPr>
          <a:xfrm>
            <a:off x="6367759" y="3894118"/>
            <a:ext cx="2406960" cy="572760"/>
            <a:chOff x="6367759" y="3894118"/>
            <a:chExt cx="240696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16E986-A508-4AC5-93CE-F4A3ADF92103}"/>
                    </a:ext>
                  </a:extLst>
                </p14:cNvPr>
                <p14:cNvContentPartPr/>
                <p14:nvPr/>
              </p14:nvContentPartPr>
              <p14:xfrm>
                <a:off x="6367759" y="4023358"/>
                <a:ext cx="212040" cy="346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16E986-A508-4AC5-93CE-F4A3ADF921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9119" y="4014358"/>
                  <a:ext cx="229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0F45CBA-976A-4946-A392-861F4DEED6FE}"/>
                    </a:ext>
                  </a:extLst>
                </p14:cNvPr>
                <p14:cNvContentPartPr/>
                <p14:nvPr/>
              </p14:nvContentPartPr>
              <p14:xfrm>
                <a:off x="6712639" y="3894118"/>
                <a:ext cx="232560" cy="469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0F45CBA-976A-4946-A392-861F4DEED6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03639" y="3885478"/>
                  <a:ext cx="2502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AFDD677-4195-4DC2-AE15-B8864127B682}"/>
                    </a:ext>
                  </a:extLst>
                </p14:cNvPr>
                <p14:cNvContentPartPr/>
                <p14:nvPr/>
              </p14:nvContentPartPr>
              <p14:xfrm>
                <a:off x="6680239" y="4196878"/>
                <a:ext cx="214560" cy="52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AFDD677-4195-4DC2-AE15-B8864127B6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71599" y="4188238"/>
                  <a:ext cx="232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5C9C7D-B4E9-41A8-B0D2-BEC8CC4AC3CE}"/>
                    </a:ext>
                  </a:extLst>
                </p14:cNvPr>
                <p14:cNvContentPartPr/>
                <p14:nvPr/>
              </p14:nvContentPartPr>
              <p14:xfrm>
                <a:off x="6902359" y="4142878"/>
                <a:ext cx="117720" cy="187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5C9C7D-B4E9-41A8-B0D2-BEC8CC4AC3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93359" y="4133878"/>
                  <a:ext cx="135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534ACA-27D1-4048-B654-592AB4D4B5EA}"/>
                    </a:ext>
                  </a:extLst>
                </p14:cNvPr>
                <p14:cNvContentPartPr/>
                <p14:nvPr/>
              </p14:nvContentPartPr>
              <p14:xfrm>
                <a:off x="6996679" y="4187518"/>
                <a:ext cx="178200" cy="178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534ACA-27D1-4048-B654-592AB4D4B5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88039" y="4178518"/>
                  <a:ext cx="195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7CBCD74-845C-4046-BEF2-EC6955EDE381}"/>
                    </a:ext>
                  </a:extLst>
                </p14:cNvPr>
                <p14:cNvContentPartPr/>
                <p14:nvPr/>
              </p14:nvContentPartPr>
              <p14:xfrm>
                <a:off x="7177399" y="4181038"/>
                <a:ext cx="147600" cy="182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7CBCD74-845C-4046-BEF2-EC6955EDE38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68399" y="4172038"/>
                  <a:ext cx="165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5EA0E4-3127-4D75-AB58-CEEF19B58D86}"/>
                    </a:ext>
                  </a:extLst>
                </p14:cNvPr>
                <p14:cNvContentPartPr/>
                <p14:nvPr/>
              </p14:nvContentPartPr>
              <p14:xfrm>
                <a:off x="7443799" y="3990598"/>
                <a:ext cx="189720" cy="38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5EA0E4-3127-4D75-AB58-CEEF19B58D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35159" y="3981958"/>
                  <a:ext cx="207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0F0BE2-FFB8-4ACB-AFE3-A63F027AC469}"/>
                    </a:ext>
                  </a:extLst>
                </p14:cNvPr>
                <p14:cNvContentPartPr/>
                <p14:nvPr/>
              </p14:nvContentPartPr>
              <p14:xfrm>
                <a:off x="7415719" y="4119838"/>
                <a:ext cx="259920" cy="60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0F0BE2-FFB8-4ACB-AFE3-A63F027AC4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07079" y="4110838"/>
                  <a:ext cx="27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120A80-C0F9-4AF6-9356-8B1211F477E2}"/>
                    </a:ext>
                  </a:extLst>
                </p14:cNvPr>
                <p14:cNvContentPartPr/>
                <p14:nvPr/>
              </p14:nvContentPartPr>
              <p14:xfrm>
                <a:off x="7755559" y="4172038"/>
                <a:ext cx="191520" cy="161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120A80-C0F9-4AF6-9356-8B1211F477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46559" y="4163038"/>
                  <a:ext cx="209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98A33A-EA13-435C-9343-A24CA6FBF219}"/>
                    </a:ext>
                  </a:extLst>
                </p14:cNvPr>
                <p14:cNvContentPartPr/>
                <p14:nvPr/>
              </p14:nvContentPartPr>
              <p14:xfrm>
                <a:off x="7993519" y="4233238"/>
                <a:ext cx="99360" cy="112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98A33A-EA13-435C-9343-A24CA6FBF21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84879" y="4224238"/>
                  <a:ext cx="117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9A7B6E0-C839-4F29-AD41-D9F56F149047}"/>
                    </a:ext>
                  </a:extLst>
                </p14:cNvPr>
                <p14:cNvContentPartPr/>
                <p14:nvPr/>
              </p14:nvContentPartPr>
              <p14:xfrm>
                <a:off x="8250559" y="4002478"/>
                <a:ext cx="176400" cy="333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9A7B6E0-C839-4F29-AD41-D9F56F1490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41919" y="3993478"/>
                  <a:ext cx="194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9C50968-C52E-4FF5-B177-3DF34B54CECA}"/>
                    </a:ext>
                  </a:extLst>
                </p14:cNvPr>
                <p14:cNvContentPartPr/>
                <p14:nvPr/>
              </p14:nvContentPartPr>
              <p14:xfrm>
                <a:off x="8179999" y="4141438"/>
                <a:ext cx="218520" cy="47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9C50968-C52E-4FF5-B177-3DF34B54CE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70999" y="4132798"/>
                  <a:ext cx="236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EE0BD7-773C-4821-9AAD-929373201BEE}"/>
                    </a:ext>
                  </a:extLst>
                </p14:cNvPr>
                <p14:cNvContentPartPr/>
                <p14:nvPr/>
              </p14:nvContentPartPr>
              <p14:xfrm>
                <a:off x="8398159" y="4169158"/>
                <a:ext cx="322200" cy="132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EE0BD7-773C-4821-9AAD-929373201B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89519" y="4160158"/>
                  <a:ext cx="339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1E0E83-D280-4C56-AF05-9FDDEDACEA04}"/>
                    </a:ext>
                  </a:extLst>
                </p14:cNvPr>
                <p14:cNvContentPartPr/>
                <p14:nvPr/>
              </p14:nvContentPartPr>
              <p14:xfrm>
                <a:off x="8608399" y="4154758"/>
                <a:ext cx="166320" cy="312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1E0E83-D280-4C56-AF05-9FDDEDACEA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99759" y="4146118"/>
                  <a:ext cx="18396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F5F8DD8-C918-42B3-B806-9885715BC09A}"/>
              </a:ext>
            </a:extLst>
          </p:cNvPr>
          <p:cNvGrpSpPr/>
          <p:nvPr/>
        </p:nvGrpSpPr>
        <p:grpSpPr>
          <a:xfrm>
            <a:off x="9046519" y="4095358"/>
            <a:ext cx="284760" cy="226440"/>
            <a:chOff x="9046519" y="4095358"/>
            <a:chExt cx="2847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A3764E-8E3B-4FC8-B37F-14D98D7BB2C6}"/>
                    </a:ext>
                  </a:extLst>
                </p14:cNvPr>
                <p14:cNvContentPartPr/>
                <p14:nvPr/>
              </p14:nvContentPartPr>
              <p14:xfrm>
                <a:off x="9046519" y="4183558"/>
                <a:ext cx="22320" cy="119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A3764E-8E3B-4FC8-B37F-14D98D7BB2C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37879" y="4174558"/>
                  <a:ext cx="39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680477-2B73-445C-837F-22593F54AB63}"/>
                    </a:ext>
                  </a:extLst>
                </p14:cNvPr>
                <p14:cNvContentPartPr/>
                <p14:nvPr/>
              </p14:nvContentPartPr>
              <p14:xfrm>
                <a:off x="9134719" y="4095358"/>
                <a:ext cx="4320" cy="40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680477-2B73-445C-837F-22593F54AB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25719" y="4086718"/>
                  <a:ext cx="21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C1C6BC-BB75-4418-A425-4BA74EFAC188}"/>
                    </a:ext>
                  </a:extLst>
                </p14:cNvPr>
                <p14:cNvContentPartPr/>
                <p14:nvPr/>
              </p14:nvContentPartPr>
              <p14:xfrm>
                <a:off x="9165679" y="4141438"/>
                <a:ext cx="165600" cy="180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C1C6BC-BB75-4418-A425-4BA74EFAC18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7039" y="4132438"/>
                  <a:ext cx="1832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9880897-1AB3-4247-9056-16DE5B7C9F1F}"/>
              </a:ext>
            </a:extLst>
          </p:cNvPr>
          <p:cNvGrpSpPr/>
          <p:nvPr/>
        </p:nvGrpSpPr>
        <p:grpSpPr>
          <a:xfrm>
            <a:off x="9598039" y="3874318"/>
            <a:ext cx="1117440" cy="488160"/>
            <a:chOff x="9598039" y="3874318"/>
            <a:chExt cx="11174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19A9D7-EF7D-4FEB-B5FE-8AAD633A43FA}"/>
                    </a:ext>
                  </a:extLst>
                </p14:cNvPr>
                <p14:cNvContentPartPr/>
                <p14:nvPr/>
              </p14:nvContentPartPr>
              <p14:xfrm>
                <a:off x="9598039" y="4123078"/>
                <a:ext cx="251640" cy="21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19A9D7-EF7D-4FEB-B5FE-8AAD633A43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89039" y="4114078"/>
                  <a:ext cx="26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92E37E-F8C7-43C5-9A71-5585FBB1B0BE}"/>
                    </a:ext>
                  </a:extLst>
                </p14:cNvPr>
                <p14:cNvContentPartPr/>
                <p14:nvPr/>
              </p14:nvContentPartPr>
              <p14:xfrm>
                <a:off x="10006999" y="3945598"/>
                <a:ext cx="116280" cy="248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392E37E-F8C7-43C5-9A71-5585FBB1B0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98359" y="3936958"/>
                  <a:ext cx="133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2F199CB-48CA-4D15-B8F2-EA53627412E8}"/>
                    </a:ext>
                  </a:extLst>
                </p14:cNvPr>
                <p14:cNvContentPartPr/>
                <p14:nvPr/>
              </p14:nvContentPartPr>
              <p14:xfrm>
                <a:off x="9933559" y="4031278"/>
                <a:ext cx="272160" cy="47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2F199CB-48CA-4D15-B8F2-EA53627412E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24919" y="4022278"/>
                  <a:ext cx="28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D4CDAE-AAF9-4A12-8976-B20B495E7994}"/>
                    </a:ext>
                  </a:extLst>
                </p14:cNvPr>
                <p14:cNvContentPartPr/>
                <p14:nvPr/>
              </p14:nvContentPartPr>
              <p14:xfrm>
                <a:off x="10244959" y="3893038"/>
                <a:ext cx="14364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D4CDAE-AAF9-4A12-8976-B20B495E799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36319" y="3884038"/>
                  <a:ext cx="161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70DE4E-CDD0-45EE-9F40-E7BB3F816F94}"/>
                    </a:ext>
                  </a:extLst>
                </p14:cNvPr>
                <p14:cNvContentPartPr/>
                <p14:nvPr/>
              </p14:nvContentPartPr>
              <p14:xfrm>
                <a:off x="10540879" y="3874318"/>
                <a:ext cx="174600" cy="48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70DE4E-CDD0-45EE-9F40-E7BB3F816F9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32239" y="3865318"/>
                  <a:ext cx="19224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DE0009C-E004-435A-8F0D-8C012DC89DE6}"/>
              </a:ext>
            </a:extLst>
          </p:cNvPr>
          <p:cNvGrpSpPr/>
          <p:nvPr/>
        </p:nvGrpSpPr>
        <p:grpSpPr>
          <a:xfrm>
            <a:off x="589039" y="4106518"/>
            <a:ext cx="2867760" cy="1231560"/>
            <a:chOff x="589039" y="4106518"/>
            <a:chExt cx="2867760" cy="12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0AD7CE-2935-40FF-93CB-9D6062F19808}"/>
                    </a:ext>
                  </a:extLst>
                </p14:cNvPr>
                <p14:cNvContentPartPr/>
                <p14:nvPr/>
              </p14:nvContentPartPr>
              <p14:xfrm>
                <a:off x="899359" y="4202638"/>
                <a:ext cx="302040" cy="356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0AD7CE-2935-40FF-93CB-9D6062F198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0359" y="4193998"/>
                  <a:ext cx="3196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98E31B-33ED-43C2-A1B8-AFB5EE7B1D83}"/>
                    </a:ext>
                  </a:extLst>
                </p14:cNvPr>
                <p14:cNvContentPartPr/>
                <p14:nvPr/>
              </p14:nvContentPartPr>
              <p14:xfrm>
                <a:off x="589039" y="4627798"/>
                <a:ext cx="172440" cy="156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D98E31B-33ED-43C2-A1B8-AFB5EE7B1D8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0039" y="4619158"/>
                  <a:ext cx="19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F802854-0CDA-4014-A4C2-EF1CFEFDE376}"/>
                    </a:ext>
                  </a:extLst>
                </p14:cNvPr>
                <p14:cNvContentPartPr/>
                <p14:nvPr/>
              </p14:nvContentPartPr>
              <p14:xfrm>
                <a:off x="1301479" y="4561918"/>
                <a:ext cx="74520" cy="205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F802854-0CDA-4014-A4C2-EF1CFEFDE3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2479" y="4552918"/>
                  <a:ext cx="92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2A83AE-EF34-433A-8C15-A0CE37760933}"/>
                    </a:ext>
                  </a:extLst>
                </p14:cNvPr>
                <p14:cNvContentPartPr/>
                <p14:nvPr/>
              </p14:nvContentPartPr>
              <p14:xfrm>
                <a:off x="1315879" y="4586038"/>
                <a:ext cx="270720" cy="128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2A83AE-EF34-433A-8C15-A0CE377609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07239" y="4577038"/>
                  <a:ext cx="288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3E05A32-995D-4482-8F61-07DA51C6BCA4}"/>
                    </a:ext>
                  </a:extLst>
                </p14:cNvPr>
                <p14:cNvContentPartPr/>
                <p14:nvPr/>
              </p14:nvContentPartPr>
              <p14:xfrm>
                <a:off x="1398319" y="4739038"/>
                <a:ext cx="190440" cy="88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3E05A32-995D-4482-8F61-07DA51C6BC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89679" y="4730038"/>
                  <a:ext cx="208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115298-F3E3-4626-954F-396BFF07D25D}"/>
                    </a:ext>
                  </a:extLst>
                </p14:cNvPr>
                <p14:cNvContentPartPr/>
                <p14:nvPr/>
              </p14:nvContentPartPr>
              <p14:xfrm>
                <a:off x="2117599" y="4383718"/>
                <a:ext cx="60120" cy="11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115298-F3E3-4626-954F-396BFF07D2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08599" y="4375078"/>
                  <a:ext cx="77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94573D-B839-4ACB-9FC3-2F4042F51A8B}"/>
                    </a:ext>
                  </a:extLst>
                </p14:cNvPr>
                <p14:cNvContentPartPr/>
                <p14:nvPr/>
              </p14:nvContentPartPr>
              <p14:xfrm>
                <a:off x="2226679" y="4300918"/>
                <a:ext cx="7200" cy="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94573D-B839-4ACB-9FC3-2F4042F51A8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18039" y="4291918"/>
                  <a:ext cx="24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546BF69-DC96-4C01-881D-35855509CB19}"/>
                    </a:ext>
                  </a:extLst>
                </p14:cNvPr>
                <p14:cNvContentPartPr/>
                <p14:nvPr/>
              </p14:nvContentPartPr>
              <p14:xfrm>
                <a:off x="2243959" y="4331158"/>
                <a:ext cx="182160" cy="180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546BF69-DC96-4C01-881D-35855509CB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35319" y="4322518"/>
                  <a:ext cx="199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C03AE3-EB91-4244-BC2E-9F3B8097AF64}"/>
                    </a:ext>
                  </a:extLst>
                </p14:cNvPr>
                <p14:cNvContentPartPr/>
                <p14:nvPr/>
              </p14:nvContentPartPr>
              <p14:xfrm>
                <a:off x="2808439" y="4183558"/>
                <a:ext cx="187920" cy="314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C03AE3-EB91-4244-BC2E-9F3B8097AF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99799" y="4174558"/>
                  <a:ext cx="205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C026F5-79DA-4EFD-8207-8B95103FAC3B}"/>
                    </a:ext>
                  </a:extLst>
                </p14:cNvPr>
                <p14:cNvContentPartPr/>
                <p14:nvPr/>
              </p14:nvContentPartPr>
              <p14:xfrm>
                <a:off x="2758039" y="4306678"/>
                <a:ext cx="270720" cy="78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C026F5-79DA-4EFD-8207-8B95103FAC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49399" y="4298038"/>
                  <a:ext cx="288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674AF1D-81C3-4E38-9EE3-8344A94DF345}"/>
                    </a:ext>
                  </a:extLst>
                </p14:cNvPr>
                <p14:cNvContentPartPr/>
                <p14:nvPr/>
              </p14:nvContentPartPr>
              <p14:xfrm>
                <a:off x="3083839" y="4106518"/>
                <a:ext cx="190800" cy="365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674AF1D-81C3-4E38-9EE3-8344A94DF3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74839" y="4097518"/>
                  <a:ext cx="208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E94CF1-2AFA-49E2-A385-10FDFF988CCC}"/>
                    </a:ext>
                  </a:extLst>
                </p14:cNvPr>
                <p14:cNvContentPartPr/>
                <p14:nvPr/>
              </p14:nvContentPartPr>
              <p14:xfrm>
                <a:off x="3315319" y="4312438"/>
                <a:ext cx="141480" cy="151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E94CF1-2AFA-49E2-A385-10FDFF988CC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06679" y="4303798"/>
                  <a:ext cx="15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54D0D1-C15F-4A00-B18B-ADDEEBC4E6BB}"/>
                    </a:ext>
                  </a:extLst>
                </p14:cNvPr>
                <p14:cNvContentPartPr/>
                <p14:nvPr/>
              </p14:nvContentPartPr>
              <p14:xfrm>
                <a:off x="589759" y="5209918"/>
                <a:ext cx="62280" cy="128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54D0D1-C15F-4A00-B18B-ADDEEBC4E6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0759" y="5201278"/>
                  <a:ext cx="79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B112018-3368-440D-87E6-E231C4B0C311}"/>
                    </a:ext>
                  </a:extLst>
                </p14:cNvPr>
                <p14:cNvContentPartPr/>
                <p14:nvPr/>
              </p14:nvContentPartPr>
              <p14:xfrm>
                <a:off x="749599" y="5210278"/>
                <a:ext cx="114120" cy="93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B112018-3368-440D-87E6-E231C4B0C3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0959" y="5201638"/>
                  <a:ext cx="131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6DCE15-DCDC-46AE-9BEE-23B5B34CF7F5}"/>
                    </a:ext>
                  </a:extLst>
                </p14:cNvPr>
                <p14:cNvContentPartPr/>
                <p14:nvPr/>
              </p14:nvContentPartPr>
              <p14:xfrm>
                <a:off x="1429639" y="4951438"/>
                <a:ext cx="136800" cy="384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6DCE15-DCDC-46AE-9BEE-23B5B34CF7F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20639" y="4942438"/>
                  <a:ext cx="154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02E7F8-9A09-468A-B8E2-6C729BB85634}"/>
                    </a:ext>
                  </a:extLst>
                </p14:cNvPr>
                <p14:cNvContentPartPr/>
                <p14:nvPr/>
              </p14:nvContentPartPr>
              <p14:xfrm>
                <a:off x="1347199" y="5162398"/>
                <a:ext cx="259200" cy="2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02E7F8-9A09-468A-B8E2-6C729BB856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38559" y="5153758"/>
                  <a:ext cx="276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89C692-02A9-49FF-BC47-897EDCFBA126}"/>
                    </a:ext>
                  </a:extLst>
                </p14:cNvPr>
                <p14:cNvContentPartPr/>
                <p14:nvPr/>
              </p14:nvContentPartPr>
              <p14:xfrm>
                <a:off x="1698559" y="4856398"/>
                <a:ext cx="242280" cy="418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89C692-02A9-49FF-BC47-897EDCFBA1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89559" y="4847398"/>
                  <a:ext cx="2599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3F529D-6873-47FE-8501-3640B43303AC}"/>
                    </a:ext>
                  </a:extLst>
                </p14:cNvPr>
                <p14:cNvContentPartPr/>
                <p14:nvPr/>
              </p14:nvContentPartPr>
              <p14:xfrm>
                <a:off x="1931119" y="5122078"/>
                <a:ext cx="104760" cy="148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3F529D-6873-47FE-8501-3640B43303A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22119" y="5113078"/>
                  <a:ext cx="12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D6703B4-DE31-438E-B20A-D2F9EE7AA63A}"/>
                    </a:ext>
                  </a:extLst>
                </p14:cNvPr>
                <p14:cNvContentPartPr/>
                <p14:nvPr/>
              </p14:nvContentPartPr>
              <p14:xfrm>
                <a:off x="2552839" y="5003278"/>
                <a:ext cx="300600" cy="209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D6703B4-DE31-438E-B20A-D2F9EE7AA63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43839" y="4994638"/>
                  <a:ext cx="318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75EFB3C-E01D-4EAB-ABFD-676C3B767CAB}"/>
                    </a:ext>
                  </a:extLst>
                </p14:cNvPr>
                <p14:cNvContentPartPr/>
                <p14:nvPr/>
              </p14:nvContentPartPr>
              <p14:xfrm>
                <a:off x="2993479" y="4753798"/>
                <a:ext cx="122040" cy="267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75EFB3C-E01D-4EAB-ABFD-676C3B767CA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4479" y="4744798"/>
                  <a:ext cx="139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B1A143F-8AA7-4478-A486-ACF6A6EEB7DE}"/>
                    </a:ext>
                  </a:extLst>
                </p14:cNvPr>
                <p14:cNvContentPartPr/>
                <p14:nvPr/>
              </p14:nvContentPartPr>
              <p14:xfrm>
                <a:off x="2928319" y="4890958"/>
                <a:ext cx="164880" cy="30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B1A143F-8AA7-4478-A486-ACF6A6EEB7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19679" y="4881958"/>
                  <a:ext cx="182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DA44D98-F201-41C8-90BE-4E695A900930}"/>
                    </a:ext>
                  </a:extLst>
                </p14:cNvPr>
                <p14:cNvContentPartPr/>
                <p14:nvPr/>
              </p14:nvContentPartPr>
              <p14:xfrm>
                <a:off x="3235759" y="4660558"/>
                <a:ext cx="102960" cy="30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DA44D98-F201-41C8-90BE-4E695A9009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27119" y="4651918"/>
                  <a:ext cx="1206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A54D99E-D6AE-4523-B986-7C4DFEFE2828}"/>
              </a:ext>
            </a:extLst>
          </p:cNvPr>
          <p:cNvGrpSpPr/>
          <p:nvPr/>
        </p:nvGrpSpPr>
        <p:grpSpPr>
          <a:xfrm>
            <a:off x="3544639" y="4975558"/>
            <a:ext cx="765000" cy="223200"/>
            <a:chOff x="3544639" y="4975558"/>
            <a:chExt cx="7650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9629BF-FCFF-475B-8007-9E4351295CF1}"/>
                    </a:ext>
                  </a:extLst>
                </p14:cNvPr>
                <p14:cNvContentPartPr/>
                <p14:nvPr/>
              </p14:nvContentPartPr>
              <p14:xfrm>
                <a:off x="3544639" y="5005078"/>
                <a:ext cx="260640" cy="193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9629BF-FCFF-475B-8007-9E4351295CF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35639" y="4996078"/>
                  <a:ext cx="278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605F4F-9A63-45BA-91C4-37F42E5A4308}"/>
                    </a:ext>
                  </a:extLst>
                </p14:cNvPr>
                <p14:cNvContentPartPr/>
                <p14:nvPr/>
              </p14:nvContentPartPr>
              <p14:xfrm>
                <a:off x="3795919" y="5034958"/>
                <a:ext cx="129960" cy="141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605F4F-9A63-45BA-91C4-37F42E5A43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86919" y="5026318"/>
                  <a:ext cx="14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48DB129-E481-41B2-B1B6-E410EAE6D1DF}"/>
                    </a:ext>
                  </a:extLst>
                </p14:cNvPr>
                <p14:cNvContentPartPr/>
                <p14:nvPr/>
              </p14:nvContentPartPr>
              <p14:xfrm>
                <a:off x="4029559" y="4975558"/>
                <a:ext cx="280080" cy="172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48DB129-E481-41B2-B1B6-E410EAE6D1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20559" y="4966918"/>
                  <a:ext cx="2977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2734FC3-4058-469E-9DA7-D87273CD3C34}"/>
              </a:ext>
            </a:extLst>
          </p:cNvPr>
          <p:cNvGrpSpPr/>
          <p:nvPr/>
        </p:nvGrpSpPr>
        <p:grpSpPr>
          <a:xfrm>
            <a:off x="4601959" y="4643998"/>
            <a:ext cx="2171880" cy="524880"/>
            <a:chOff x="4601959" y="4643998"/>
            <a:chExt cx="217188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4788B75-C417-4957-A60B-C3C33194E768}"/>
                    </a:ext>
                  </a:extLst>
                </p14:cNvPr>
                <p14:cNvContentPartPr/>
                <p14:nvPr/>
              </p14:nvContentPartPr>
              <p14:xfrm>
                <a:off x="4601959" y="4787998"/>
                <a:ext cx="242640" cy="372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4788B75-C417-4957-A60B-C3C33194E76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93319" y="4779358"/>
                  <a:ext cx="260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15C2C2-47C5-41AE-AE6F-380CE0AAFEA6}"/>
                    </a:ext>
                  </a:extLst>
                </p14:cNvPr>
                <p14:cNvContentPartPr/>
                <p14:nvPr/>
              </p14:nvContentPartPr>
              <p14:xfrm>
                <a:off x="4968079" y="4643998"/>
                <a:ext cx="2833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15C2C2-47C5-41AE-AE6F-380CE0AAFEA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59079" y="4634998"/>
                  <a:ext cx="3009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C5F23F-BBF4-40AE-A534-81C45633FEB4}"/>
                    </a:ext>
                  </a:extLst>
                </p14:cNvPr>
                <p14:cNvContentPartPr/>
                <p14:nvPr/>
              </p14:nvContentPartPr>
              <p14:xfrm>
                <a:off x="4928479" y="4998598"/>
                <a:ext cx="196200" cy="31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C5F23F-BBF4-40AE-A534-81C45633FEB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19479" y="4989958"/>
                  <a:ext cx="213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BF490C3-ECF1-40D6-A831-9881AE8B91E7}"/>
                    </a:ext>
                  </a:extLst>
                </p14:cNvPr>
                <p14:cNvContentPartPr/>
                <p14:nvPr/>
              </p14:nvContentPartPr>
              <p14:xfrm>
                <a:off x="5124319" y="4964758"/>
                <a:ext cx="9612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BF490C3-ECF1-40D6-A831-9881AE8B91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15319" y="4956118"/>
                  <a:ext cx="113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0DA1921-C513-4186-99AB-11AFA0AFA8F0}"/>
                    </a:ext>
                  </a:extLst>
                </p14:cNvPr>
                <p14:cNvContentPartPr/>
                <p14:nvPr/>
              </p14:nvContentPartPr>
              <p14:xfrm>
                <a:off x="5245279" y="4958998"/>
                <a:ext cx="120960" cy="164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0DA1921-C513-4186-99AB-11AFA0AFA8F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36639" y="4950358"/>
                  <a:ext cx="13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8806D5-B501-4C59-8134-B21D89702434}"/>
                    </a:ext>
                  </a:extLst>
                </p14:cNvPr>
                <p14:cNvContentPartPr/>
                <p14:nvPr/>
              </p14:nvContentPartPr>
              <p14:xfrm>
                <a:off x="5397919" y="4932718"/>
                <a:ext cx="187920" cy="19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8806D5-B501-4C59-8134-B21D897024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88919" y="4924078"/>
                  <a:ext cx="205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0F0DC99-72A3-41E6-A26D-70BE4E43C07B}"/>
                    </a:ext>
                  </a:extLst>
                </p14:cNvPr>
                <p14:cNvContentPartPr/>
                <p14:nvPr/>
              </p14:nvContentPartPr>
              <p14:xfrm>
                <a:off x="5619319" y="4740478"/>
                <a:ext cx="297000" cy="391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0F0DC99-72A3-41E6-A26D-70BE4E43C0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10319" y="4731478"/>
                  <a:ext cx="3146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3811EA-548C-4ED8-AB9F-B29C6E282F23}"/>
                    </a:ext>
                  </a:extLst>
                </p14:cNvPr>
                <p14:cNvContentPartPr/>
                <p14:nvPr/>
              </p14:nvContentPartPr>
              <p14:xfrm>
                <a:off x="6081199" y="4891678"/>
                <a:ext cx="248760" cy="198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3811EA-548C-4ED8-AB9F-B29C6E282F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72559" y="4882678"/>
                  <a:ext cx="266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FA3FFAA-B8FB-4126-A43B-9BC262DE081F}"/>
                    </a:ext>
                  </a:extLst>
                </p14:cNvPr>
                <p14:cNvContentPartPr/>
                <p14:nvPr/>
              </p14:nvContentPartPr>
              <p14:xfrm>
                <a:off x="6301519" y="4942438"/>
                <a:ext cx="121680" cy="11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FA3FFAA-B8FB-4126-A43B-9BC262DE08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92879" y="4933798"/>
                  <a:ext cx="139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0FAF35-1CE0-4037-A8B5-D652FBDE42FE}"/>
                    </a:ext>
                  </a:extLst>
                </p14:cNvPr>
                <p14:cNvContentPartPr/>
                <p14:nvPr/>
              </p14:nvContentPartPr>
              <p14:xfrm>
                <a:off x="6475039" y="4885198"/>
                <a:ext cx="298800" cy="155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0FAF35-1CE0-4037-A8B5-D652FBDE42F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66399" y="4876198"/>
                  <a:ext cx="3164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83B06BA-CCA8-4D5B-95B1-B887A38594A0}"/>
              </a:ext>
            </a:extLst>
          </p:cNvPr>
          <p:cNvGrpSpPr/>
          <p:nvPr/>
        </p:nvGrpSpPr>
        <p:grpSpPr>
          <a:xfrm>
            <a:off x="7078399" y="4816078"/>
            <a:ext cx="307080" cy="225360"/>
            <a:chOff x="7078399" y="4816078"/>
            <a:chExt cx="307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39C1E78-7757-45F5-AD74-86142AD68478}"/>
                    </a:ext>
                  </a:extLst>
                </p14:cNvPr>
                <p14:cNvContentPartPr/>
                <p14:nvPr/>
              </p14:nvContentPartPr>
              <p14:xfrm>
                <a:off x="7078399" y="4910758"/>
                <a:ext cx="82080" cy="120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39C1E78-7757-45F5-AD74-86142AD6847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69399" y="4901758"/>
                  <a:ext cx="99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99F9F94-AC0D-4512-8063-09D32A8CBF9B}"/>
                    </a:ext>
                  </a:extLst>
                </p14:cNvPr>
                <p14:cNvContentPartPr/>
                <p14:nvPr/>
              </p14:nvContentPartPr>
              <p14:xfrm>
                <a:off x="7247959" y="4816078"/>
                <a:ext cx="2160" cy="11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99F9F94-AC0D-4512-8063-09D32A8CBF9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39319" y="4807438"/>
                  <a:ext cx="19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2891592-6D98-48BA-9FE4-C2A3C6B4F733}"/>
                    </a:ext>
                  </a:extLst>
                </p14:cNvPr>
                <p14:cNvContentPartPr/>
                <p14:nvPr/>
              </p14:nvContentPartPr>
              <p14:xfrm>
                <a:off x="7213039" y="4879438"/>
                <a:ext cx="17244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2891592-6D98-48BA-9FE4-C2A3C6B4F7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04039" y="4870438"/>
                  <a:ext cx="1900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E9BA671-C9FC-46A0-80B9-B498AFC66055}"/>
              </a:ext>
            </a:extLst>
          </p:cNvPr>
          <p:cNvGrpSpPr/>
          <p:nvPr/>
        </p:nvGrpSpPr>
        <p:grpSpPr>
          <a:xfrm>
            <a:off x="7724959" y="4591798"/>
            <a:ext cx="1173960" cy="483480"/>
            <a:chOff x="7724959" y="4591798"/>
            <a:chExt cx="11739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B0F6D12-0069-40CE-A01E-25CC9C3D1FD6}"/>
                    </a:ext>
                  </a:extLst>
                </p14:cNvPr>
                <p14:cNvContentPartPr/>
                <p14:nvPr/>
              </p14:nvContentPartPr>
              <p14:xfrm>
                <a:off x="7724959" y="4868998"/>
                <a:ext cx="223920" cy="176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B0F6D12-0069-40CE-A01E-25CC9C3D1F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15959" y="4860358"/>
                  <a:ext cx="241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A071BF-C397-46DE-9298-07FD6692BDBB}"/>
                    </a:ext>
                  </a:extLst>
                </p14:cNvPr>
                <p14:cNvContentPartPr/>
                <p14:nvPr/>
              </p14:nvContentPartPr>
              <p14:xfrm>
                <a:off x="8130679" y="4669558"/>
                <a:ext cx="141480" cy="256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A071BF-C397-46DE-9298-07FD6692BD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22039" y="4660558"/>
                  <a:ext cx="159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9F21486-1073-4129-8A08-93BB66C5F4AB}"/>
                    </a:ext>
                  </a:extLst>
                </p14:cNvPr>
                <p14:cNvContentPartPr/>
                <p14:nvPr/>
              </p14:nvContentPartPr>
              <p14:xfrm>
                <a:off x="8056159" y="4769638"/>
                <a:ext cx="228240" cy="55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9F21486-1073-4129-8A08-93BB66C5F4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47159" y="4760998"/>
                  <a:ext cx="245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383E4A-16CA-41FD-BB72-7B6BAF29EA4C}"/>
                    </a:ext>
                  </a:extLst>
                </p14:cNvPr>
                <p14:cNvContentPartPr/>
                <p14:nvPr/>
              </p14:nvContentPartPr>
              <p14:xfrm>
                <a:off x="8348839" y="4591798"/>
                <a:ext cx="158040" cy="273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383E4A-16CA-41FD-BB72-7B6BAF29EA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39839" y="4582798"/>
                  <a:ext cx="175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F8D911-71B8-47C9-B8F5-F6EB9239C09D}"/>
                    </a:ext>
                  </a:extLst>
                </p14:cNvPr>
                <p14:cNvContentPartPr/>
                <p14:nvPr/>
              </p14:nvContentPartPr>
              <p14:xfrm>
                <a:off x="8639719" y="4648318"/>
                <a:ext cx="259200" cy="426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F8D911-71B8-47C9-B8F5-F6EB9239C0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30719" y="4639678"/>
                  <a:ext cx="27684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D4B1662-3FA9-4319-8525-63B9CCD35984}"/>
              </a:ext>
            </a:extLst>
          </p:cNvPr>
          <p:cNvGrpSpPr/>
          <p:nvPr/>
        </p:nvGrpSpPr>
        <p:grpSpPr>
          <a:xfrm>
            <a:off x="470959" y="5654158"/>
            <a:ext cx="443160" cy="295200"/>
            <a:chOff x="470959" y="5654158"/>
            <a:chExt cx="4431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4045887-4C9E-4C93-AB73-41DF24E94555}"/>
                    </a:ext>
                  </a:extLst>
                </p14:cNvPr>
                <p14:cNvContentPartPr/>
                <p14:nvPr/>
              </p14:nvContentPartPr>
              <p14:xfrm>
                <a:off x="470959" y="5654158"/>
                <a:ext cx="284400" cy="29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4045887-4C9E-4C93-AB73-41DF24E9455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1959" y="5645158"/>
                  <a:ext cx="302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B76604-9C6C-431D-B817-509DF0DB6095}"/>
                    </a:ext>
                  </a:extLst>
                </p14:cNvPr>
                <p14:cNvContentPartPr/>
                <p14:nvPr/>
              </p14:nvContentPartPr>
              <p14:xfrm>
                <a:off x="762199" y="5786278"/>
                <a:ext cx="151920" cy="130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B76604-9C6C-431D-B817-509DF0DB609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3199" y="5777278"/>
                  <a:ext cx="1695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F1355F3-A89C-425E-A82A-6B971F4D526E}"/>
                  </a:ext>
                </a:extLst>
              </p14:cNvPr>
              <p14:cNvContentPartPr/>
              <p14:nvPr/>
            </p14:nvContentPartPr>
            <p14:xfrm>
              <a:off x="1439359" y="5542198"/>
              <a:ext cx="383400" cy="299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F1355F3-A89C-425E-A82A-6B971F4D526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430359" y="5533198"/>
                <a:ext cx="4010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48F8101-34AB-4966-90F1-3F14AB5E72D7}"/>
                  </a:ext>
                </a:extLst>
              </p14:cNvPr>
              <p14:cNvContentPartPr/>
              <p14:nvPr/>
            </p14:nvContentPartPr>
            <p14:xfrm>
              <a:off x="1155679" y="5890318"/>
              <a:ext cx="241560" cy="169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48F8101-34AB-4966-90F1-3F14AB5E72D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47039" y="5881318"/>
                <a:ext cx="2592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16B675C-8C2A-4CA2-904A-63F8B37312E4}"/>
                  </a:ext>
                </a:extLst>
              </p14:cNvPr>
              <p14:cNvContentPartPr/>
              <p14:nvPr/>
            </p14:nvContentPartPr>
            <p14:xfrm>
              <a:off x="1912399" y="5858278"/>
              <a:ext cx="13680" cy="15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16B675C-8C2A-4CA2-904A-63F8B37312E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903399" y="5849638"/>
                <a:ext cx="3132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11963E6-8941-4413-939C-4AFE4082760E}"/>
              </a:ext>
            </a:extLst>
          </p:cNvPr>
          <p:cNvGrpSpPr/>
          <p:nvPr/>
        </p:nvGrpSpPr>
        <p:grpSpPr>
          <a:xfrm>
            <a:off x="1820959" y="5825158"/>
            <a:ext cx="185400" cy="242640"/>
            <a:chOff x="1820959" y="5825158"/>
            <a:chExt cx="1854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F98C08-05F1-42F8-A8ED-E360939E0E96}"/>
                    </a:ext>
                  </a:extLst>
                </p14:cNvPr>
                <p14:cNvContentPartPr/>
                <p14:nvPr/>
              </p14:nvContentPartPr>
              <p14:xfrm>
                <a:off x="1820959" y="5879518"/>
                <a:ext cx="117720" cy="10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F98C08-05F1-42F8-A8ED-E360939E0E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12319" y="5870878"/>
                  <a:ext cx="135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6F5E340-3C1E-4305-87BB-3EB9AE34D19C}"/>
                    </a:ext>
                  </a:extLst>
                </p14:cNvPr>
                <p14:cNvContentPartPr/>
                <p14:nvPr/>
              </p14:nvContentPartPr>
              <p14:xfrm>
                <a:off x="1924999" y="5825158"/>
                <a:ext cx="81360" cy="242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6F5E340-3C1E-4305-87BB-3EB9AE34D1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16359" y="5816158"/>
                  <a:ext cx="9900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BDAC132-ECAF-42DB-9036-A891639941FA}"/>
              </a:ext>
            </a:extLst>
          </p:cNvPr>
          <p:cNvGrpSpPr/>
          <p:nvPr/>
        </p:nvGrpSpPr>
        <p:grpSpPr>
          <a:xfrm>
            <a:off x="2226679" y="5609518"/>
            <a:ext cx="249840" cy="157320"/>
            <a:chOff x="2226679" y="5609518"/>
            <a:chExt cx="2498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6B19A8-3EF5-48F0-ACF3-C236CC2CC05D}"/>
                    </a:ext>
                  </a:extLst>
                </p14:cNvPr>
                <p14:cNvContentPartPr/>
                <p14:nvPr/>
              </p14:nvContentPartPr>
              <p14:xfrm>
                <a:off x="2252959" y="5609518"/>
                <a:ext cx="223560" cy="67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6B19A8-3EF5-48F0-ACF3-C236CC2CC05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43959" y="5600518"/>
                  <a:ext cx="241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A396AD7-5A5A-4A3B-B746-3D5B969A2F04}"/>
                    </a:ext>
                  </a:extLst>
                </p14:cNvPr>
                <p14:cNvContentPartPr/>
                <p14:nvPr/>
              </p14:nvContentPartPr>
              <p14:xfrm>
                <a:off x="2226679" y="5736958"/>
                <a:ext cx="210960" cy="29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A396AD7-5A5A-4A3B-B746-3D5B969A2F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18039" y="5728318"/>
                  <a:ext cx="2286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67E8967-3BAD-4234-8CF2-42F9CBBFF04A}"/>
              </a:ext>
            </a:extLst>
          </p:cNvPr>
          <p:cNvGrpSpPr/>
          <p:nvPr/>
        </p:nvGrpSpPr>
        <p:grpSpPr>
          <a:xfrm>
            <a:off x="2840839" y="5459758"/>
            <a:ext cx="626040" cy="349920"/>
            <a:chOff x="2840839" y="5459758"/>
            <a:chExt cx="62604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0DB9F1-B7DE-4B5A-93E0-B5E25FCCBA79}"/>
                    </a:ext>
                  </a:extLst>
                </p14:cNvPr>
                <p14:cNvContentPartPr/>
                <p14:nvPr/>
              </p14:nvContentPartPr>
              <p14:xfrm>
                <a:off x="2840839" y="5513758"/>
                <a:ext cx="108000" cy="234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0DB9F1-B7DE-4B5A-93E0-B5E25FCCBA7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32199" y="5505118"/>
                  <a:ext cx="125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0265B33-B5C2-4152-B427-08C0B66458C1}"/>
                    </a:ext>
                  </a:extLst>
                </p14:cNvPr>
                <p14:cNvContentPartPr/>
                <p14:nvPr/>
              </p14:nvContentPartPr>
              <p14:xfrm>
                <a:off x="3076279" y="5459758"/>
                <a:ext cx="390600" cy="349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0265B33-B5C2-4152-B427-08C0B66458C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67639" y="5450758"/>
                  <a:ext cx="40824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03917EB-439E-4C2A-A662-66945E0518F5}"/>
              </a:ext>
            </a:extLst>
          </p:cNvPr>
          <p:cNvGrpSpPr/>
          <p:nvPr/>
        </p:nvGrpSpPr>
        <p:grpSpPr>
          <a:xfrm>
            <a:off x="5922439" y="3173038"/>
            <a:ext cx="700560" cy="491400"/>
            <a:chOff x="5922439" y="3173038"/>
            <a:chExt cx="7005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C664FD-0445-453F-8F93-64E06F4D81DD}"/>
                    </a:ext>
                  </a:extLst>
                </p14:cNvPr>
                <p14:cNvContentPartPr/>
                <p14:nvPr/>
              </p14:nvContentPartPr>
              <p14:xfrm>
                <a:off x="6115399" y="3293638"/>
                <a:ext cx="36360" cy="19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C664FD-0445-453F-8F93-64E06F4D81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06399" y="3284638"/>
                  <a:ext cx="5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3FB2912-AF70-44F2-8939-A9190F8D4602}"/>
                    </a:ext>
                  </a:extLst>
                </p14:cNvPr>
                <p14:cNvContentPartPr/>
                <p14:nvPr/>
              </p14:nvContentPartPr>
              <p14:xfrm>
                <a:off x="6262639" y="3282838"/>
                <a:ext cx="258480" cy="24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3FB2912-AF70-44F2-8939-A9190F8D460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53999" y="3274198"/>
                  <a:ext cx="276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48BE81E-B49F-4F41-BD06-5ED22A3BF695}"/>
                    </a:ext>
                  </a:extLst>
                </p14:cNvPr>
                <p14:cNvContentPartPr/>
                <p14:nvPr/>
              </p14:nvContentPartPr>
              <p14:xfrm>
                <a:off x="5922439" y="3173038"/>
                <a:ext cx="700560" cy="491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48BE81E-B49F-4F41-BD06-5ED22A3BF6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13799" y="3164398"/>
                  <a:ext cx="71820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C1351F1-E81D-4961-AB43-3400619D7830}"/>
                  </a:ext>
                </a:extLst>
              </p14:cNvPr>
              <p14:cNvContentPartPr/>
              <p14:nvPr/>
            </p14:nvContentPartPr>
            <p14:xfrm>
              <a:off x="3794479" y="5773678"/>
              <a:ext cx="13320" cy="19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C1351F1-E81D-4961-AB43-3400619D783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785479" y="5765038"/>
                <a:ext cx="309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58E6F5B-2B4B-49B9-B056-FB02EDEB011F}"/>
              </a:ext>
            </a:extLst>
          </p:cNvPr>
          <p:cNvGrpSpPr/>
          <p:nvPr/>
        </p:nvGrpSpPr>
        <p:grpSpPr>
          <a:xfrm>
            <a:off x="4313959" y="5441038"/>
            <a:ext cx="1280520" cy="359640"/>
            <a:chOff x="4313959" y="5441038"/>
            <a:chExt cx="128052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FC57F63-4BA6-4661-9C22-44BDE28BC3BD}"/>
                    </a:ext>
                  </a:extLst>
                </p14:cNvPr>
                <p14:cNvContentPartPr/>
                <p14:nvPr/>
              </p14:nvContentPartPr>
              <p14:xfrm>
                <a:off x="4313959" y="5523478"/>
                <a:ext cx="327960" cy="277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FC57F63-4BA6-4661-9C22-44BDE28BC3B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05319" y="5514838"/>
                  <a:ext cx="345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C188128-974E-4CFA-A49C-2567CEE527DB}"/>
                    </a:ext>
                  </a:extLst>
                </p14:cNvPr>
                <p14:cNvContentPartPr/>
                <p14:nvPr/>
              </p14:nvContentPartPr>
              <p14:xfrm>
                <a:off x="4678639" y="5441038"/>
                <a:ext cx="311400" cy="33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C188128-974E-4CFA-A49C-2567CEE527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69999" y="5432398"/>
                  <a:ext cx="3290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E2414AF-5E8F-4066-9674-D37F48E12DD9}"/>
                    </a:ext>
                  </a:extLst>
                </p14:cNvPr>
                <p14:cNvContentPartPr/>
                <p14:nvPr/>
              </p14:nvContentPartPr>
              <p14:xfrm>
                <a:off x="4955839" y="5615998"/>
                <a:ext cx="159120" cy="123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E2414AF-5E8F-4066-9674-D37F48E12DD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47199" y="5606998"/>
                  <a:ext cx="176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F7EA854-FB78-4329-9460-4E8E5472A292}"/>
                    </a:ext>
                  </a:extLst>
                </p14:cNvPr>
                <p14:cNvContentPartPr/>
                <p14:nvPr/>
              </p14:nvContentPartPr>
              <p14:xfrm>
                <a:off x="5121439" y="5607358"/>
                <a:ext cx="147960" cy="145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F7EA854-FB78-4329-9460-4E8E5472A29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12799" y="5598718"/>
                  <a:ext cx="165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E4E752-6DED-42F3-BB7D-9C8F60A8A944}"/>
                    </a:ext>
                  </a:extLst>
                </p14:cNvPr>
                <p14:cNvContentPartPr/>
                <p14:nvPr/>
              </p14:nvContentPartPr>
              <p14:xfrm>
                <a:off x="5330959" y="5443198"/>
                <a:ext cx="260640" cy="286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E4E752-6DED-42F3-BB7D-9C8F60A8A94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21959" y="5434198"/>
                  <a:ext cx="278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527AB5-5ECD-4B2F-BCAA-01EFB764E0F0}"/>
                    </a:ext>
                  </a:extLst>
                </p14:cNvPr>
                <p14:cNvContentPartPr/>
                <p14:nvPr/>
              </p14:nvContentPartPr>
              <p14:xfrm>
                <a:off x="5379199" y="5739838"/>
                <a:ext cx="215280" cy="10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527AB5-5ECD-4B2F-BCAA-01EFB764E0F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70559" y="5730838"/>
                  <a:ext cx="232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ADC9CBA-4165-405D-9E35-B51BFD5D233A}"/>
              </a:ext>
            </a:extLst>
          </p:cNvPr>
          <p:cNvGrpSpPr/>
          <p:nvPr/>
        </p:nvGrpSpPr>
        <p:grpSpPr>
          <a:xfrm>
            <a:off x="5916679" y="5417998"/>
            <a:ext cx="1235880" cy="570240"/>
            <a:chOff x="5916679" y="5417998"/>
            <a:chExt cx="12358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2BCC6FD-12D6-4898-9659-A1527331CDAC}"/>
                    </a:ext>
                  </a:extLst>
                </p14:cNvPr>
                <p14:cNvContentPartPr/>
                <p14:nvPr/>
              </p14:nvContentPartPr>
              <p14:xfrm>
                <a:off x="6233479" y="5502958"/>
                <a:ext cx="25200" cy="12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2BCC6FD-12D6-4898-9659-A1527331CD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24479" y="5494318"/>
                  <a:ext cx="42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3644D12-FA93-4EA1-9341-E6722552A8CF}"/>
                    </a:ext>
                  </a:extLst>
                </p14:cNvPr>
                <p14:cNvContentPartPr/>
                <p14:nvPr/>
              </p14:nvContentPartPr>
              <p14:xfrm>
                <a:off x="6169399" y="5417998"/>
                <a:ext cx="387720" cy="312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3644D12-FA93-4EA1-9341-E6722552A8C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60399" y="5408998"/>
                  <a:ext cx="405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FD6A297-13EE-497E-94D8-E7492EB65A0D}"/>
                    </a:ext>
                  </a:extLst>
                </p14:cNvPr>
                <p14:cNvContentPartPr/>
                <p14:nvPr/>
              </p14:nvContentPartPr>
              <p14:xfrm>
                <a:off x="5916679" y="5791678"/>
                <a:ext cx="271080" cy="196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FD6A297-13EE-497E-94D8-E7492EB65A0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07679" y="5782678"/>
                  <a:ext cx="288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D12F54D-5EEF-4064-84D7-7873464245E9}"/>
                    </a:ext>
                  </a:extLst>
                </p14:cNvPr>
                <p14:cNvContentPartPr/>
                <p14:nvPr/>
              </p14:nvContentPartPr>
              <p14:xfrm>
                <a:off x="6570799" y="5735878"/>
                <a:ext cx="133200" cy="11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D12F54D-5EEF-4064-84D7-7873464245E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61799" y="5726878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91E2628-2767-44F5-BC11-B4710E389D4D}"/>
                    </a:ext>
                  </a:extLst>
                </p14:cNvPr>
                <p14:cNvContentPartPr/>
                <p14:nvPr/>
              </p14:nvContentPartPr>
              <p14:xfrm>
                <a:off x="6672679" y="5728678"/>
                <a:ext cx="97920" cy="255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91E2628-2767-44F5-BC11-B4710E389D4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64039" y="5720038"/>
                  <a:ext cx="11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6A3E94-82E5-4002-9BFE-9013913C5246}"/>
                    </a:ext>
                  </a:extLst>
                </p14:cNvPr>
                <p14:cNvContentPartPr/>
                <p14:nvPr/>
              </p14:nvContentPartPr>
              <p14:xfrm>
                <a:off x="6972199" y="5505118"/>
                <a:ext cx="180360" cy="19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6A3E94-82E5-4002-9BFE-9013913C524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63559" y="5496118"/>
                  <a:ext cx="19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1511D2-B6BF-4C49-B5CA-DFA7FD33A9E8}"/>
                    </a:ext>
                  </a:extLst>
                </p14:cNvPr>
                <p14:cNvContentPartPr/>
                <p14:nvPr/>
              </p14:nvContentPartPr>
              <p14:xfrm>
                <a:off x="7001359" y="5604478"/>
                <a:ext cx="138600" cy="37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B1511D2-B6BF-4C49-B5CA-DFA7FD33A9E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92359" y="5595838"/>
                  <a:ext cx="1562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D7D40CE-3689-4489-AC08-FFDD12665B64}"/>
              </a:ext>
            </a:extLst>
          </p:cNvPr>
          <p:cNvGrpSpPr/>
          <p:nvPr/>
        </p:nvGrpSpPr>
        <p:grpSpPr>
          <a:xfrm>
            <a:off x="7581679" y="5256718"/>
            <a:ext cx="759240" cy="513360"/>
            <a:chOff x="7581679" y="5256718"/>
            <a:chExt cx="75924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0C3D496-DD4F-4E5C-B5C6-B448CDC740F9}"/>
                    </a:ext>
                  </a:extLst>
                </p14:cNvPr>
                <p14:cNvContentPartPr/>
                <p14:nvPr/>
              </p14:nvContentPartPr>
              <p14:xfrm>
                <a:off x="7633519" y="5262838"/>
                <a:ext cx="333360" cy="241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0C3D496-DD4F-4E5C-B5C6-B448CDC740F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24879" y="5253838"/>
                  <a:ext cx="351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ECF541-6AF9-4A01-A156-34C0371DC346}"/>
                    </a:ext>
                  </a:extLst>
                </p14:cNvPr>
                <p14:cNvContentPartPr/>
                <p14:nvPr/>
              </p14:nvContentPartPr>
              <p14:xfrm>
                <a:off x="8140759" y="5256718"/>
                <a:ext cx="126720" cy="228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ECF541-6AF9-4A01-A156-34C0371DC34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32119" y="5248078"/>
                  <a:ext cx="144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0A9672D-24A2-4BFC-87AA-A408E29B9082}"/>
                    </a:ext>
                  </a:extLst>
                </p14:cNvPr>
                <p14:cNvContentPartPr/>
                <p14:nvPr/>
              </p14:nvContentPartPr>
              <p14:xfrm>
                <a:off x="8096839" y="5615278"/>
                <a:ext cx="3600" cy="1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0A9672D-24A2-4BFC-87AA-A408E29B908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88199" y="5606638"/>
                  <a:ext cx="21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BDE2ABB-8E6B-40F6-ACCA-703CD0A6F71D}"/>
                    </a:ext>
                  </a:extLst>
                </p14:cNvPr>
                <p14:cNvContentPartPr/>
                <p14:nvPr/>
              </p14:nvContentPartPr>
              <p14:xfrm>
                <a:off x="7581679" y="5721838"/>
                <a:ext cx="759240" cy="48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BDE2ABB-8E6B-40F6-ACCA-703CD0A6F71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72679" y="5712838"/>
                  <a:ext cx="7768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140840A-F94F-4E1D-83A4-5673EF925FD1}"/>
              </a:ext>
            </a:extLst>
          </p:cNvPr>
          <p:cNvGrpSpPr/>
          <p:nvPr/>
        </p:nvGrpSpPr>
        <p:grpSpPr>
          <a:xfrm>
            <a:off x="7354519" y="5834878"/>
            <a:ext cx="541800" cy="347040"/>
            <a:chOff x="7354519" y="5834878"/>
            <a:chExt cx="54180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F343DCA-DCDA-4077-9D9B-79D660F98AF5}"/>
                    </a:ext>
                  </a:extLst>
                </p14:cNvPr>
                <p14:cNvContentPartPr/>
                <p14:nvPr/>
              </p14:nvContentPartPr>
              <p14:xfrm>
                <a:off x="7354519" y="5882758"/>
                <a:ext cx="299160" cy="204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F343DCA-DCDA-4077-9D9B-79D660F98AF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45879" y="5873758"/>
                  <a:ext cx="316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ADFF259-C1E3-4858-A133-83ADB8979008}"/>
                    </a:ext>
                  </a:extLst>
                </p14:cNvPr>
                <p14:cNvContentPartPr/>
                <p14:nvPr/>
              </p14:nvContentPartPr>
              <p14:xfrm>
                <a:off x="7840519" y="5834878"/>
                <a:ext cx="55800" cy="218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ADFF259-C1E3-4858-A133-83ADB89790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31879" y="5825878"/>
                  <a:ext cx="73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AB4A70-BF57-493E-9C6B-2D91E72C050D}"/>
                    </a:ext>
                  </a:extLst>
                </p14:cNvPr>
                <p14:cNvContentPartPr/>
                <p14:nvPr/>
              </p14:nvContentPartPr>
              <p14:xfrm>
                <a:off x="7811719" y="6162478"/>
                <a:ext cx="11880" cy="19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AB4A70-BF57-493E-9C6B-2D91E72C05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03079" y="6153838"/>
                  <a:ext cx="295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EF36F8C4-21B9-418F-8B9A-F4F238A4A043}"/>
              </a:ext>
            </a:extLst>
          </p:cNvPr>
          <p:cNvGrpSpPr/>
          <p:nvPr/>
        </p:nvGrpSpPr>
        <p:grpSpPr>
          <a:xfrm>
            <a:off x="8137159" y="5789518"/>
            <a:ext cx="348840" cy="297360"/>
            <a:chOff x="8137159" y="5789518"/>
            <a:chExt cx="3488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DBCB027-820A-4FBD-BD84-00702CD8FEDC}"/>
                    </a:ext>
                  </a:extLst>
                </p14:cNvPr>
                <p14:cNvContentPartPr/>
                <p14:nvPr/>
              </p14:nvContentPartPr>
              <p14:xfrm>
                <a:off x="8137159" y="5798878"/>
                <a:ext cx="129960" cy="158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DBCB027-820A-4FBD-BD84-00702CD8FED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28159" y="5790238"/>
                  <a:ext cx="147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3C0844-70EA-4F6E-B178-FC7CC4C2EE14}"/>
                    </a:ext>
                  </a:extLst>
                </p14:cNvPr>
                <p14:cNvContentPartPr/>
                <p14:nvPr/>
              </p14:nvContentPartPr>
              <p14:xfrm>
                <a:off x="8221399" y="5789518"/>
                <a:ext cx="96120" cy="275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3C0844-70EA-4F6E-B178-FC7CC4C2EE1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12399" y="5780518"/>
                  <a:ext cx="113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5182F85-E570-4286-9822-837D16BD35E7}"/>
                    </a:ext>
                  </a:extLst>
                </p14:cNvPr>
                <p14:cNvContentPartPr/>
                <p14:nvPr/>
              </p14:nvContentPartPr>
              <p14:xfrm>
                <a:off x="8380879" y="5797078"/>
                <a:ext cx="105120" cy="28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5182F85-E570-4286-9822-837D16BD35E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71879" y="5788438"/>
                  <a:ext cx="12276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F2225EF-9899-4F66-BCE5-1B8C8E7A33F9}"/>
                  </a:ext>
                </a:extLst>
              </p14:cNvPr>
              <p14:cNvContentPartPr/>
              <p14:nvPr/>
            </p14:nvContentPartPr>
            <p14:xfrm>
              <a:off x="8380879" y="6216118"/>
              <a:ext cx="19440" cy="14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F2225EF-9899-4F66-BCE5-1B8C8E7A33F9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371879" y="6207118"/>
                <a:ext cx="370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7B055FA-1E56-4514-B992-AADE3EE2EC51}"/>
              </a:ext>
            </a:extLst>
          </p:cNvPr>
          <p:cNvGrpSpPr/>
          <p:nvPr/>
        </p:nvGrpSpPr>
        <p:grpSpPr>
          <a:xfrm>
            <a:off x="8811079" y="5476318"/>
            <a:ext cx="177120" cy="118080"/>
            <a:chOff x="8811079" y="5476318"/>
            <a:chExt cx="1771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8F05C9-9FBC-4396-9913-0F1F3DEA5980}"/>
                    </a:ext>
                  </a:extLst>
                </p14:cNvPr>
                <p14:cNvContentPartPr/>
                <p14:nvPr/>
              </p14:nvContentPartPr>
              <p14:xfrm>
                <a:off x="8813599" y="5476318"/>
                <a:ext cx="161640" cy="17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8F05C9-9FBC-4396-9913-0F1F3DEA598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04959" y="5467318"/>
                  <a:ext cx="179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7A27802-D895-4C94-9702-4E0DA301BA02}"/>
                    </a:ext>
                  </a:extLst>
                </p14:cNvPr>
                <p14:cNvContentPartPr/>
                <p14:nvPr/>
              </p14:nvContentPartPr>
              <p14:xfrm>
                <a:off x="8811079" y="5558398"/>
                <a:ext cx="177120" cy="36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7A27802-D895-4C94-9702-4E0DA301BA0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02439" y="5549758"/>
                  <a:ext cx="1947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710C933-A37A-4170-85D3-03FAA591A561}"/>
              </a:ext>
            </a:extLst>
          </p:cNvPr>
          <p:cNvGrpSpPr/>
          <p:nvPr/>
        </p:nvGrpSpPr>
        <p:grpSpPr>
          <a:xfrm>
            <a:off x="9404359" y="5135758"/>
            <a:ext cx="1275840" cy="831600"/>
            <a:chOff x="9404359" y="5135758"/>
            <a:chExt cx="1275840" cy="8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84EDED-0AFD-4C64-9687-C42436EEE8C9}"/>
                    </a:ext>
                  </a:extLst>
                </p14:cNvPr>
                <p14:cNvContentPartPr/>
                <p14:nvPr/>
              </p14:nvContentPartPr>
              <p14:xfrm>
                <a:off x="9404359" y="5203798"/>
                <a:ext cx="334800" cy="215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84EDED-0AFD-4C64-9687-C42436EEE8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95719" y="5195158"/>
                  <a:ext cx="35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79F58B-A025-44B8-AA2D-8E77E6E3C743}"/>
                    </a:ext>
                  </a:extLst>
                </p14:cNvPr>
                <p14:cNvContentPartPr/>
                <p14:nvPr/>
              </p14:nvContentPartPr>
              <p14:xfrm>
                <a:off x="9893599" y="5284078"/>
                <a:ext cx="25920" cy="53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79F58B-A025-44B8-AA2D-8E77E6E3C74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84959" y="5275078"/>
                  <a:ext cx="4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9943101-0290-4FBF-8847-45E536788E49}"/>
                    </a:ext>
                  </a:extLst>
                </p14:cNvPr>
                <p14:cNvContentPartPr/>
                <p14:nvPr/>
              </p14:nvContentPartPr>
              <p14:xfrm>
                <a:off x="10079719" y="5135758"/>
                <a:ext cx="318600" cy="294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9943101-0290-4FBF-8847-45E536788E4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71079" y="5126758"/>
                  <a:ext cx="336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ED0DF10-21BB-406C-A2FA-6AD0F695BC99}"/>
                    </a:ext>
                  </a:extLst>
                </p14:cNvPr>
                <p14:cNvContentPartPr/>
                <p14:nvPr/>
              </p14:nvContentPartPr>
              <p14:xfrm>
                <a:off x="9508399" y="5561998"/>
                <a:ext cx="622080" cy="69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ED0DF10-21BB-406C-A2FA-6AD0F695BC9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99399" y="5553358"/>
                  <a:ext cx="639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D5E540-F50A-48A2-8DEE-5459B996CAF2}"/>
                    </a:ext>
                  </a:extLst>
                </p14:cNvPr>
                <p14:cNvContentPartPr/>
                <p14:nvPr/>
              </p14:nvContentPartPr>
              <p14:xfrm>
                <a:off x="9571399" y="5709238"/>
                <a:ext cx="328320" cy="258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D5E540-F50A-48A2-8DEE-5459B996CAF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62759" y="5700598"/>
                  <a:ext cx="345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AFB0F9-20AE-4C4C-A772-C83AE238BB4D}"/>
                    </a:ext>
                  </a:extLst>
                </p14:cNvPr>
                <p14:cNvContentPartPr/>
                <p14:nvPr/>
              </p14:nvContentPartPr>
              <p14:xfrm>
                <a:off x="10453399" y="5443558"/>
                <a:ext cx="193680" cy="19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AFB0F9-20AE-4C4C-A772-C83AE238BB4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44759" y="5434918"/>
                  <a:ext cx="21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1AF3179-1E92-4FD2-9C06-FE1728A1317A}"/>
                    </a:ext>
                  </a:extLst>
                </p14:cNvPr>
                <p14:cNvContentPartPr/>
                <p14:nvPr/>
              </p14:nvContentPartPr>
              <p14:xfrm>
                <a:off x="10459159" y="5542918"/>
                <a:ext cx="221040" cy="15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1AF3179-1E92-4FD2-9C06-FE1728A1317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50519" y="5534278"/>
                  <a:ext cx="2386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0E355C-E74E-4133-B13C-0B5F54049C82}"/>
              </a:ext>
            </a:extLst>
          </p:cNvPr>
          <p:cNvGrpSpPr/>
          <p:nvPr/>
        </p:nvGrpSpPr>
        <p:grpSpPr>
          <a:xfrm>
            <a:off x="10996999" y="5269678"/>
            <a:ext cx="1191600" cy="354960"/>
            <a:chOff x="10996999" y="5269678"/>
            <a:chExt cx="119160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C8BBCB2-1820-464C-9243-78FBB2D7D4EB}"/>
                    </a:ext>
                  </a:extLst>
                </p14:cNvPr>
                <p14:cNvContentPartPr/>
                <p14:nvPr/>
              </p14:nvContentPartPr>
              <p14:xfrm>
                <a:off x="10996999" y="5361478"/>
                <a:ext cx="76320" cy="263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C8BBCB2-1820-464C-9243-78FBB2D7D4E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988359" y="5352838"/>
                  <a:ext cx="93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47FF044-8D1E-4B79-A27B-328E67F84622}"/>
                    </a:ext>
                  </a:extLst>
                </p14:cNvPr>
                <p14:cNvContentPartPr/>
                <p14:nvPr/>
              </p14:nvContentPartPr>
              <p14:xfrm>
                <a:off x="11195719" y="5334118"/>
                <a:ext cx="314640" cy="277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47FF044-8D1E-4B79-A27B-328E67F8462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187079" y="5325118"/>
                  <a:ext cx="332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EFB0FAA-1A24-432C-8D7F-E8959BD0AA38}"/>
                    </a:ext>
                  </a:extLst>
                </p14:cNvPr>
                <p14:cNvContentPartPr/>
                <p14:nvPr/>
              </p14:nvContentPartPr>
              <p14:xfrm>
                <a:off x="11679199" y="5269678"/>
                <a:ext cx="509400" cy="320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EFB0FAA-1A24-432C-8D7F-E8959BD0AA3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670559" y="5260678"/>
                  <a:ext cx="527040" cy="33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235BAB-06DA-4453-8EC7-4B3B1922478E}"/>
                  </a:ext>
                </a:extLst>
              </p14:cNvPr>
              <p14:cNvContentPartPr/>
              <p14:nvPr/>
            </p14:nvContentPartPr>
            <p14:xfrm>
              <a:off x="4531759" y="1938652"/>
              <a:ext cx="101160" cy="57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235BAB-06DA-4453-8EC7-4B3B1922478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522759" y="1929652"/>
                <a:ext cx="1188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36C9D4-BDF4-4251-A16A-47D846E8972C}"/>
                  </a:ext>
                </a:extLst>
              </p14:cNvPr>
              <p14:cNvContentPartPr/>
              <p14:nvPr/>
            </p14:nvContentPartPr>
            <p14:xfrm>
              <a:off x="3948199" y="1487572"/>
              <a:ext cx="50760" cy="81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36C9D4-BDF4-4251-A16A-47D846E8972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939199" y="1478932"/>
                <a:ext cx="684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65506D-5BC9-4981-992E-DC64FA61E2AD}"/>
                  </a:ext>
                </a:extLst>
              </p14:cNvPr>
              <p14:cNvContentPartPr/>
              <p14:nvPr/>
            </p14:nvContentPartPr>
            <p14:xfrm>
              <a:off x="5111359" y="1520692"/>
              <a:ext cx="136080" cy="54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65506D-5BC9-4981-992E-DC64FA61E2AD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102719" y="1511692"/>
                <a:ext cx="1537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E9DB1BD-7B54-4DE7-8A7D-B89FFDFBD5FB}"/>
              </a:ext>
            </a:extLst>
          </p:cNvPr>
          <p:cNvGrpSpPr/>
          <p:nvPr/>
        </p:nvGrpSpPr>
        <p:grpSpPr>
          <a:xfrm>
            <a:off x="2495959" y="2898412"/>
            <a:ext cx="142560" cy="48960"/>
            <a:chOff x="2495959" y="2898412"/>
            <a:chExt cx="14256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58BB01-055E-4EE4-9A2A-2A306BD71D3F}"/>
                    </a:ext>
                  </a:extLst>
                </p14:cNvPr>
                <p14:cNvContentPartPr/>
                <p14:nvPr/>
              </p14:nvContentPartPr>
              <p14:xfrm>
                <a:off x="2501719" y="2947012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58BB01-055E-4EE4-9A2A-2A306BD71D3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92719" y="29380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CD88F2-323E-46B1-AA41-2354E114E69A}"/>
                    </a:ext>
                  </a:extLst>
                </p14:cNvPr>
                <p14:cNvContentPartPr/>
                <p14:nvPr/>
              </p14:nvContentPartPr>
              <p14:xfrm>
                <a:off x="2495959" y="2898412"/>
                <a:ext cx="142560" cy="3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CD88F2-323E-46B1-AA41-2354E114E69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486959" y="2889412"/>
                  <a:ext cx="16020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AA4D81A-9F59-4140-9460-0AFD89A4880C}"/>
                  </a:ext>
                </a:extLst>
              </p14:cNvPr>
              <p14:cNvContentPartPr/>
              <p14:nvPr/>
            </p14:nvContentPartPr>
            <p14:xfrm>
              <a:off x="3658039" y="2835412"/>
              <a:ext cx="192240" cy="64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AA4D81A-9F59-4140-9460-0AFD89A4880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649039" y="2826412"/>
                <a:ext cx="2098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72470CC4-DD9D-48D0-B7D1-2E4C6C0D090C}"/>
              </a:ext>
            </a:extLst>
          </p:cNvPr>
          <p:cNvGrpSpPr/>
          <p:nvPr/>
        </p:nvGrpSpPr>
        <p:grpSpPr>
          <a:xfrm>
            <a:off x="3164839" y="789172"/>
            <a:ext cx="204120" cy="77760"/>
            <a:chOff x="3164839" y="789172"/>
            <a:chExt cx="20412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999243-5426-4A1F-87FB-F352EF4EA030}"/>
                    </a:ext>
                  </a:extLst>
                </p14:cNvPr>
                <p14:cNvContentPartPr/>
                <p14:nvPr/>
              </p14:nvContentPartPr>
              <p14:xfrm>
                <a:off x="3182119" y="848572"/>
                <a:ext cx="1080" cy="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999243-5426-4A1F-87FB-F352EF4EA03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73479" y="839932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9720BB-9AD0-4015-BCA1-224480B726F0}"/>
                    </a:ext>
                  </a:extLst>
                </p14:cNvPr>
                <p14:cNvContentPartPr/>
                <p14:nvPr/>
              </p14:nvContentPartPr>
              <p14:xfrm>
                <a:off x="3164839" y="789172"/>
                <a:ext cx="204120" cy="77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9720BB-9AD0-4015-BCA1-224480B726F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55839" y="780172"/>
                  <a:ext cx="22176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8EE4517-21A6-429B-919C-C701D47C92D8}"/>
                  </a:ext>
                </a:extLst>
              </p14:cNvPr>
              <p14:cNvContentPartPr/>
              <p14:nvPr/>
            </p14:nvContentPartPr>
            <p14:xfrm>
              <a:off x="3208399" y="1269052"/>
              <a:ext cx="267480" cy="68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8EE4517-21A6-429B-919C-C701D47C92D8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3199399" y="1260052"/>
                <a:ext cx="285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1CFD650-9E6C-45F4-B178-5043B53138AD}"/>
                  </a:ext>
                </a:extLst>
              </p14:cNvPr>
              <p14:cNvContentPartPr/>
              <p14:nvPr/>
            </p14:nvContentPartPr>
            <p14:xfrm>
              <a:off x="2970439" y="1634812"/>
              <a:ext cx="127440" cy="62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1CFD650-9E6C-45F4-B178-5043B53138A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961799" y="1625812"/>
                <a:ext cx="1450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CED7C0F-8AF3-4EDF-9994-972C638CF2BA}"/>
                  </a:ext>
                </a:extLst>
              </p14:cNvPr>
              <p14:cNvContentPartPr/>
              <p14:nvPr/>
            </p14:nvContentPartPr>
            <p14:xfrm>
              <a:off x="2619079" y="2093452"/>
              <a:ext cx="125280" cy="72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CED7C0F-8AF3-4EDF-9994-972C638CF2BA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2610439" y="2084812"/>
                <a:ext cx="1429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D4D0D9C-9DFC-4E42-B297-DC379961AE93}"/>
              </a:ext>
            </a:extLst>
          </p:cNvPr>
          <p:cNvGrpSpPr/>
          <p:nvPr/>
        </p:nvGrpSpPr>
        <p:grpSpPr>
          <a:xfrm>
            <a:off x="2256919" y="2578372"/>
            <a:ext cx="63360" cy="45000"/>
            <a:chOff x="2256919" y="2578372"/>
            <a:chExt cx="63360" cy="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52B1D7-FA9A-4774-9767-F548C04F7101}"/>
                    </a:ext>
                  </a:extLst>
                </p14:cNvPr>
                <p14:cNvContentPartPr/>
                <p14:nvPr/>
              </p14:nvContentPartPr>
              <p14:xfrm>
                <a:off x="2277079" y="2616532"/>
                <a:ext cx="2160" cy="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52B1D7-FA9A-4774-9767-F548C04F710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268439" y="2607532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FFFD2E5-A7A6-4E97-868F-58BE1E1AB61D}"/>
                    </a:ext>
                  </a:extLst>
                </p14:cNvPr>
                <p14:cNvContentPartPr/>
                <p14:nvPr/>
              </p14:nvContentPartPr>
              <p14:xfrm>
                <a:off x="2256919" y="2578372"/>
                <a:ext cx="63360" cy="31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FFFD2E5-A7A6-4E97-868F-58BE1E1AB61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247919" y="2569372"/>
                  <a:ext cx="8100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92721BC-A8B5-416F-8164-D72CD68147A8}"/>
                  </a:ext>
                </a:extLst>
              </p14:cNvPr>
              <p14:cNvContentPartPr/>
              <p14:nvPr/>
            </p14:nvContentPartPr>
            <p14:xfrm>
              <a:off x="1654279" y="3119812"/>
              <a:ext cx="104400" cy="46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92721BC-A8B5-416F-8164-D72CD68147A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645279" y="3110812"/>
                <a:ext cx="122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D074780-B311-466B-8549-B71E1AF64B0B}"/>
                  </a:ext>
                </a:extLst>
              </p14:cNvPr>
              <p14:cNvContentPartPr/>
              <p14:nvPr/>
            </p14:nvContentPartPr>
            <p14:xfrm>
              <a:off x="875959" y="3564772"/>
              <a:ext cx="133560" cy="838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D074780-B311-466B-8549-B71E1AF64B0B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67319" y="3556132"/>
                <a:ext cx="151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C6A782C-15D9-46A0-9AAC-DB211F89F149}"/>
                  </a:ext>
                </a:extLst>
              </p14:cNvPr>
              <p14:cNvContentPartPr/>
              <p14:nvPr/>
            </p14:nvContentPartPr>
            <p14:xfrm>
              <a:off x="1466719" y="4033492"/>
              <a:ext cx="8640" cy="291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C6A782C-15D9-46A0-9AAC-DB211F89F149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457719" y="4024852"/>
                <a:ext cx="26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E8F9D2A-3203-42FD-A967-EF9B5F40B11E}"/>
                  </a:ext>
                </a:extLst>
              </p14:cNvPr>
              <p14:cNvContentPartPr/>
              <p14:nvPr/>
            </p14:nvContentPartPr>
            <p14:xfrm>
              <a:off x="2698279" y="3908572"/>
              <a:ext cx="12960" cy="644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E8F9D2A-3203-42FD-A967-EF9B5F40B11E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2689279" y="3899932"/>
                <a:ext cx="306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5996533-8B0B-469B-830F-B431F103F01D}"/>
                  </a:ext>
                </a:extLst>
              </p14:cNvPr>
              <p14:cNvContentPartPr/>
              <p14:nvPr/>
            </p14:nvContentPartPr>
            <p14:xfrm>
              <a:off x="3922639" y="3821812"/>
              <a:ext cx="16200" cy="60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5996533-8B0B-469B-830F-B431F103F01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913999" y="3813172"/>
                <a:ext cx="33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10B9F3C-26B2-4906-A175-0408F9EA0CB8}"/>
                  </a:ext>
                </a:extLst>
              </p14:cNvPr>
              <p14:cNvContentPartPr/>
              <p14:nvPr/>
            </p14:nvContentPartPr>
            <p14:xfrm>
              <a:off x="5128639" y="3779692"/>
              <a:ext cx="21240" cy="219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10B9F3C-26B2-4906-A175-0408F9EA0CB8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119999" y="3771052"/>
                <a:ext cx="388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5BD314B-544F-47F6-8A45-DE4A1C1296FA}"/>
                  </a:ext>
                </a:extLst>
              </p14:cNvPr>
              <p14:cNvContentPartPr/>
              <p14:nvPr/>
            </p14:nvContentPartPr>
            <p14:xfrm>
              <a:off x="6225199" y="3812452"/>
              <a:ext cx="13680" cy="20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5BD314B-544F-47F6-8A45-DE4A1C1296FA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6216199" y="3803452"/>
                <a:ext cx="313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46DA62E-FC78-421C-9CFF-B8A5AD59FF94}"/>
              </a:ext>
            </a:extLst>
          </p:cNvPr>
          <p:cNvGrpSpPr/>
          <p:nvPr/>
        </p:nvGrpSpPr>
        <p:grpSpPr>
          <a:xfrm>
            <a:off x="3794839" y="1076092"/>
            <a:ext cx="362160" cy="430200"/>
            <a:chOff x="3794839" y="1076092"/>
            <a:chExt cx="3621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AC4DB01-803B-47A0-AD8A-9FA4BF8A9225}"/>
                    </a:ext>
                  </a:extLst>
                </p14:cNvPr>
                <p14:cNvContentPartPr/>
                <p14:nvPr/>
              </p14:nvContentPartPr>
              <p14:xfrm>
                <a:off x="3858199" y="1118932"/>
                <a:ext cx="360" cy="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AC4DB01-803B-47A0-AD8A-9FA4BF8A922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849559" y="11102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9D7AC48-06EE-4DF9-B021-020EF78411D8}"/>
                    </a:ext>
                  </a:extLst>
                </p14:cNvPr>
                <p14:cNvContentPartPr/>
                <p14:nvPr/>
              </p14:nvContentPartPr>
              <p14:xfrm>
                <a:off x="3795199" y="1140532"/>
                <a:ext cx="26640" cy="140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9D7AC48-06EE-4DF9-B021-020EF78411D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786199" y="1131892"/>
                  <a:ext cx="44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2EA8AA9-F5EC-4B59-BCF5-F74AF9852AF3}"/>
                    </a:ext>
                  </a:extLst>
                </p14:cNvPr>
                <p14:cNvContentPartPr/>
                <p14:nvPr/>
              </p14:nvContentPartPr>
              <p14:xfrm>
                <a:off x="3794839" y="1076092"/>
                <a:ext cx="362160" cy="430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2EA8AA9-F5EC-4B59-BCF5-F74AF9852AF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85839" y="1067092"/>
                  <a:ext cx="379800" cy="44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98648DB-44F5-43D1-BE3E-9ECCE5458D97}"/>
                  </a:ext>
                </a:extLst>
              </p14:cNvPr>
              <p14:cNvContentPartPr/>
              <p14:nvPr/>
            </p14:nvContentPartPr>
            <p14:xfrm>
              <a:off x="4925239" y="963052"/>
              <a:ext cx="421560" cy="47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98648DB-44F5-43D1-BE3E-9ECCE5458D97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916239" y="954052"/>
                <a:ext cx="4392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B7388BF-C309-4C6C-87C9-6A5F38ED7D65}"/>
                  </a:ext>
                </a:extLst>
              </p14:cNvPr>
              <p14:cNvContentPartPr/>
              <p14:nvPr/>
            </p14:nvContentPartPr>
            <p14:xfrm>
              <a:off x="3429079" y="1897612"/>
              <a:ext cx="237600" cy="417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B7388BF-C309-4C6C-87C9-6A5F38ED7D65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3420079" y="1888972"/>
                <a:ext cx="255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B531DC1-00A1-4F61-AC15-4153EF1093A9}"/>
                  </a:ext>
                </a:extLst>
              </p14:cNvPr>
              <p14:cNvContentPartPr/>
              <p14:nvPr/>
            </p14:nvContentPartPr>
            <p14:xfrm>
              <a:off x="5229079" y="2206492"/>
              <a:ext cx="212400" cy="493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B531DC1-00A1-4F61-AC15-4153EF1093A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220079" y="2197492"/>
                <a:ext cx="23004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A199E39-B4F5-4D34-BB36-3D72ED8DF1CE}"/>
              </a:ext>
            </a:extLst>
          </p:cNvPr>
          <p:cNvGrpSpPr/>
          <p:nvPr/>
        </p:nvGrpSpPr>
        <p:grpSpPr>
          <a:xfrm>
            <a:off x="4527079" y="1882492"/>
            <a:ext cx="174600" cy="55080"/>
            <a:chOff x="4527079" y="1882492"/>
            <a:chExt cx="174600" cy="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3FF5461-B4F0-4517-8D60-A8D0E7F80DB4}"/>
                    </a:ext>
                  </a:extLst>
                </p14:cNvPr>
                <p14:cNvContentPartPr/>
                <p14:nvPr/>
              </p14:nvContentPartPr>
              <p14:xfrm>
                <a:off x="4527079" y="1882492"/>
                <a:ext cx="162000" cy="32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3FF5461-B4F0-4517-8D60-A8D0E7F80DB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518079" y="1873492"/>
                  <a:ext cx="179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ADAFA3C-050B-4B2B-AD5D-C6BE25140193}"/>
                    </a:ext>
                  </a:extLst>
                </p14:cNvPr>
                <p14:cNvContentPartPr/>
                <p14:nvPr/>
              </p14:nvContentPartPr>
              <p14:xfrm>
                <a:off x="4593679" y="1903372"/>
                <a:ext cx="108000" cy="34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ADAFA3C-050B-4B2B-AD5D-C6BE2514019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584679" y="1894732"/>
                  <a:ext cx="12564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D67AACD-25E1-42BE-B9E1-E7BE9622A8D4}"/>
                  </a:ext>
                </a:extLst>
              </p14:cNvPr>
              <p14:cNvContentPartPr/>
              <p14:nvPr/>
            </p14:nvContentPartPr>
            <p14:xfrm>
              <a:off x="5842879" y="1833172"/>
              <a:ext cx="210960" cy="475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D67AACD-25E1-42BE-B9E1-E7BE9622A8D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834239" y="1824532"/>
                <a:ext cx="2286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302827F7-5FC7-4DC5-9BA1-CCEBD23C3E53}"/>
              </a:ext>
            </a:extLst>
          </p:cNvPr>
          <p:cNvGrpSpPr/>
          <p:nvPr/>
        </p:nvGrpSpPr>
        <p:grpSpPr>
          <a:xfrm>
            <a:off x="509839" y="3527332"/>
            <a:ext cx="503640" cy="187560"/>
            <a:chOff x="509839" y="3527332"/>
            <a:chExt cx="50364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0732072-CA4D-40F0-92D2-5D033EE139D9}"/>
                    </a:ext>
                  </a:extLst>
                </p14:cNvPr>
                <p14:cNvContentPartPr/>
                <p14:nvPr/>
              </p14:nvContentPartPr>
              <p14:xfrm>
                <a:off x="909799" y="3701212"/>
                <a:ext cx="6120" cy="13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0732072-CA4D-40F0-92D2-5D033EE139D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00799" y="3692572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0E6827-EC15-44EB-BDCE-A9AB6FF1A314}"/>
                    </a:ext>
                  </a:extLst>
                </p14:cNvPr>
                <p14:cNvContentPartPr/>
                <p14:nvPr/>
              </p14:nvContentPartPr>
              <p14:xfrm>
                <a:off x="509839" y="3527332"/>
                <a:ext cx="503640" cy="149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0E6827-EC15-44EB-BDCE-A9AB6FF1A31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01199" y="3518332"/>
                  <a:ext cx="5212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56C407D-5BEA-404E-A4E3-2632E07B4B6F}"/>
                  </a:ext>
                </a:extLst>
              </p14:cNvPr>
              <p14:cNvContentPartPr/>
              <p14:nvPr/>
            </p14:nvContentPartPr>
            <p14:xfrm>
              <a:off x="2509279" y="3901372"/>
              <a:ext cx="164880" cy="4284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56C407D-5BEA-404E-A4E3-2632E07B4B6F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2500639" y="3892372"/>
                <a:ext cx="1825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6947426-9E5F-462C-BEEA-A5F0F7822ACA}"/>
                  </a:ext>
                </a:extLst>
              </p14:cNvPr>
              <p14:cNvContentPartPr/>
              <p14:nvPr/>
            </p14:nvContentPartPr>
            <p14:xfrm>
              <a:off x="3713479" y="3836932"/>
              <a:ext cx="303480" cy="918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6947426-9E5F-462C-BEEA-A5F0F7822ACA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3704479" y="3828292"/>
                <a:ext cx="321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7938417-795F-495C-BDC2-71DFD4A0D89C}"/>
                  </a:ext>
                </a:extLst>
              </p14:cNvPr>
              <p14:cNvContentPartPr/>
              <p14:nvPr/>
            </p14:nvContentPartPr>
            <p14:xfrm>
              <a:off x="4846399" y="3762412"/>
              <a:ext cx="203400" cy="982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7938417-795F-495C-BDC2-71DFD4A0D89C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4837759" y="3753772"/>
                <a:ext cx="2210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D09FFBBB-A1B3-4E8E-B9A9-73041C96CEC3}"/>
                  </a:ext>
                </a:extLst>
              </p14:cNvPr>
              <p14:cNvContentPartPr/>
              <p14:nvPr/>
            </p14:nvContentPartPr>
            <p14:xfrm>
              <a:off x="6183079" y="3770692"/>
              <a:ext cx="178920" cy="381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D09FFBBB-A1B3-4E8E-B9A9-73041C96CEC3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174079" y="3761692"/>
                <a:ext cx="19656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8FA2BCD-02CA-4ABA-87F5-66DE9C3689C5}"/>
              </a:ext>
            </a:extLst>
          </p:cNvPr>
          <p:cNvGrpSpPr/>
          <p:nvPr/>
        </p:nvGrpSpPr>
        <p:grpSpPr>
          <a:xfrm>
            <a:off x="8411479" y="592252"/>
            <a:ext cx="1635480" cy="1694520"/>
            <a:chOff x="8411479" y="592252"/>
            <a:chExt cx="1635480" cy="169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527951E-F10E-4C50-BEBF-4E051C935B89}"/>
                    </a:ext>
                  </a:extLst>
                </p14:cNvPr>
                <p14:cNvContentPartPr/>
                <p14:nvPr/>
              </p14:nvContentPartPr>
              <p14:xfrm>
                <a:off x="8545399" y="1623652"/>
                <a:ext cx="70920" cy="419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527951E-F10E-4C50-BEBF-4E051C935B8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36759" y="1614652"/>
                  <a:ext cx="885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4297135-6AC5-4F35-B223-1B55DBF4EF02}"/>
                    </a:ext>
                  </a:extLst>
                </p14:cNvPr>
                <p14:cNvContentPartPr/>
                <p14:nvPr/>
              </p14:nvContentPartPr>
              <p14:xfrm>
                <a:off x="8411479" y="1490092"/>
                <a:ext cx="334080" cy="571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4297135-6AC5-4F35-B223-1B55DBF4EF0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402479" y="1481452"/>
                  <a:ext cx="351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824EEFC-A219-4F5A-A3E6-0D325EA13343}"/>
                    </a:ext>
                  </a:extLst>
                </p14:cNvPr>
                <p14:cNvContentPartPr/>
                <p14:nvPr/>
              </p14:nvContentPartPr>
              <p14:xfrm>
                <a:off x="8830159" y="1624012"/>
                <a:ext cx="52200" cy="1915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824EEFC-A219-4F5A-A3E6-0D325EA1334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21519" y="1615372"/>
                  <a:ext cx="69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261C80F-F7A5-4773-A389-3B24FF3E4188}"/>
                    </a:ext>
                  </a:extLst>
                </p14:cNvPr>
                <p14:cNvContentPartPr/>
                <p14:nvPr/>
              </p14:nvContentPartPr>
              <p14:xfrm>
                <a:off x="8840599" y="1414132"/>
                <a:ext cx="36000" cy="15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261C80F-F7A5-4773-A389-3B24FF3E418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831599" y="1405492"/>
                  <a:ext cx="53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280DAEA-0AE7-42D4-BB5B-22EE2DF29891}"/>
                    </a:ext>
                  </a:extLst>
                </p14:cNvPr>
                <p14:cNvContentPartPr/>
                <p14:nvPr/>
              </p14:nvContentPartPr>
              <p14:xfrm>
                <a:off x="8940319" y="1393972"/>
                <a:ext cx="137160" cy="272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280DAEA-0AE7-42D4-BB5B-22EE2DF2989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31319" y="1385332"/>
                  <a:ext cx="154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9F095C1-531A-48C6-BEF6-4A19C4862923}"/>
                    </a:ext>
                  </a:extLst>
                </p14:cNvPr>
                <p14:cNvContentPartPr/>
                <p14:nvPr/>
              </p14:nvContentPartPr>
              <p14:xfrm>
                <a:off x="9097639" y="1333852"/>
                <a:ext cx="83160" cy="267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9F095C1-531A-48C6-BEF6-4A19C48629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88639" y="1325212"/>
                  <a:ext cx="100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B91412C-B0A6-466A-A7BD-C974CB3D3EF2}"/>
                    </a:ext>
                  </a:extLst>
                </p14:cNvPr>
                <p14:cNvContentPartPr/>
                <p14:nvPr/>
              </p14:nvContentPartPr>
              <p14:xfrm>
                <a:off x="9246679" y="1083652"/>
                <a:ext cx="225720" cy="376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B91412C-B0A6-466A-A7BD-C974CB3D3EF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238039" y="1074652"/>
                  <a:ext cx="2433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9B2EEF9-8F85-4088-82C7-F8285E39D5EB}"/>
                    </a:ext>
                  </a:extLst>
                </p14:cNvPr>
                <p14:cNvContentPartPr/>
                <p14:nvPr/>
              </p14:nvContentPartPr>
              <p14:xfrm>
                <a:off x="9465559" y="917332"/>
                <a:ext cx="33480" cy="78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9B2EEF9-8F85-4088-82C7-F8285E39D5E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456919" y="908692"/>
                  <a:ext cx="51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A256740-7F90-4BF9-9559-4F5841CAED04}"/>
                    </a:ext>
                  </a:extLst>
                </p14:cNvPr>
                <p14:cNvContentPartPr/>
                <p14:nvPr/>
              </p14:nvContentPartPr>
              <p14:xfrm>
                <a:off x="9624319" y="939652"/>
                <a:ext cx="137520" cy="211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A256740-7F90-4BF9-9559-4F5841CAED0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615679" y="930652"/>
                  <a:ext cx="155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BA75846-1C25-45E0-A48E-27C24FAF5818}"/>
                    </a:ext>
                  </a:extLst>
                </p14:cNvPr>
                <p14:cNvContentPartPr/>
                <p14:nvPr/>
              </p14:nvContentPartPr>
              <p14:xfrm>
                <a:off x="9798559" y="592252"/>
                <a:ext cx="37800" cy="378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BA75846-1C25-45E0-A48E-27C24FAF581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789919" y="583252"/>
                  <a:ext cx="55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A16EA1F-5962-400E-B645-11570F22E7F9}"/>
                    </a:ext>
                  </a:extLst>
                </p14:cNvPr>
                <p14:cNvContentPartPr/>
                <p14:nvPr/>
              </p14:nvContentPartPr>
              <p14:xfrm>
                <a:off x="9077839" y="1739572"/>
                <a:ext cx="148320" cy="547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A16EA1F-5962-400E-B645-11570F22E7F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069199" y="1730932"/>
                  <a:ext cx="1659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4CD9FFB-960F-4580-8FB3-F265CE3CE0C1}"/>
                    </a:ext>
                  </a:extLst>
                </p14:cNvPr>
                <p14:cNvContentPartPr/>
                <p14:nvPr/>
              </p14:nvContentPartPr>
              <p14:xfrm>
                <a:off x="9298159" y="1836412"/>
                <a:ext cx="124200" cy="268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4CD9FFB-960F-4580-8FB3-F265CE3CE0C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289519" y="1827772"/>
                  <a:ext cx="141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F405D51-59C9-4E64-A0B5-CD4422D903F1}"/>
                    </a:ext>
                  </a:extLst>
                </p14:cNvPr>
                <p14:cNvContentPartPr/>
                <p14:nvPr/>
              </p14:nvContentPartPr>
              <p14:xfrm>
                <a:off x="9485719" y="1640932"/>
                <a:ext cx="161280" cy="295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F405D51-59C9-4E64-A0B5-CD4422D903F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477079" y="1632292"/>
                  <a:ext cx="178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1CBDD1-4C49-4BFA-94F4-0E0555D51472}"/>
                    </a:ext>
                  </a:extLst>
                </p14:cNvPr>
                <p14:cNvContentPartPr/>
                <p14:nvPr/>
              </p14:nvContentPartPr>
              <p14:xfrm>
                <a:off x="9678679" y="1114252"/>
                <a:ext cx="154800" cy="720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1CBDD1-4C49-4BFA-94F4-0E0555D5147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669679" y="1105252"/>
                  <a:ext cx="17244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4AA0A07-9986-4D98-8EFE-CD4E227C18C2}"/>
                    </a:ext>
                  </a:extLst>
                </p14:cNvPr>
                <p14:cNvContentPartPr/>
                <p14:nvPr/>
              </p14:nvContentPartPr>
              <p14:xfrm>
                <a:off x="9713959" y="1504132"/>
                <a:ext cx="136440" cy="192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4AA0A07-9986-4D98-8EFE-CD4E227C18C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705319" y="1495492"/>
                  <a:ext cx="154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D9D686F-F704-4F41-B2B4-F83BDF021E8C}"/>
                    </a:ext>
                  </a:extLst>
                </p14:cNvPr>
                <p14:cNvContentPartPr/>
                <p14:nvPr/>
              </p14:nvContentPartPr>
              <p14:xfrm>
                <a:off x="9916999" y="920572"/>
                <a:ext cx="129960" cy="6836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D9D686F-F704-4F41-B2B4-F83BDF021E8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907999" y="911572"/>
                  <a:ext cx="14760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3C99076-9831-40B1-89FC-1FB06DA40973}"/>
                    </a:ext>
                  </a:extLst>
                </p14:cNvPr>
                <p14:cNvContentPartPr/>
                <p14:nvPr/>
              </p14:nvContentPartPr>
              <p14:xfrm>
                <a:off x="9849679" y="1238812"/>
                <a:ext cx="158400" cy="20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3C99076-9831-40B1-89FC-1FB06DA4097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840679" y="1230172"/>
                  <a:ext cx="1760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C44AE3F-2877-4CCA-AA15-0D26454128ED}"/>
                  </a:ext>
                </a:extLst>
              </p14:cNvPr>
              <p14:cNvContentPartPr/>
              <p14:nvPr/>
            </p14:nvContentPartPr>
            <p14:xfrm>
              <a:off x="10256479" y="1377412"/>
              <a:ext cx="30240" cy="640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C44AE3F-2877-4CCA-AA15-0D26454128ED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0247479" y="1368412"/>
                <a:ext cx="4788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3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944B07-D27B-4CC9-944B-D3C1A2139DD7}"/>
              </a:ext>
            </a:extLst>
          </p:cNvPr>
          <p:cNvGrpSpPr/>
          <p:nvPr/>
        </p:nvGrpSpPr>
        <p:grpSpPr>
          <a:xfrm>
            <a:off x="336319" y="251638"/>
            <a:ext cx="808920" cy="487800"/>
            <a:chOff x="336319" y="251638"/>
            <a:chExt cx="8089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92B997-9DC4-4684-8DE4-439592742BA7}"/>
                    </a:ext>
                  </a:extLst>
                </p14:cNvPr>
                <p14:cNvContentPartPr/>
                <p14:nvPr/>
              </p14:nvContentPartPr>
              <p14:xfrm>
                <a:off x="336319" y="251638"/>
                <a:ext cx="597960" cy="487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92B997-9DC4-4684-8DE4-439592742B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679" y="242998"/>
                  <a:ext cx="6156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91D9FF-EF03-4AAE-BFD1-FEA8B0EFC795}"/>
                    </a:ext>
                  </a:extLst>
                </p14:cNvPr>
                <p14:cNvContentPartPr/>
                <p14:nvPr/>
              </p14:nvContentPartPr>
              <p14:xfrm>
                <a:off x="485719" y="529198"/>
                <a:ext cx="163800" cy="4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91D9FF-EF03-4AAE-BFD1-FEA8B0EFC7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719" y="520198"/>
                  <a:ext cx="181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5F94FF-CFA8-43C0-9D7E-6D53A596627B}"/>
                    </a:ext>
                  </a:extLst>
                </p14:cNvPr>
                <p14:cNvContentPartPr/>
                <p14:nvPr/>
              </p14:nvContentPartPr>
              <p14:xfrm>
                <a:off x="788839" y="476278"/>
                <a:ext cx="198000" cy="14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5F94FF-CFA8-43C0-9D7E-6D53A59662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839" y="467278"/>
                  <a:ext cx="215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2A9A16-6730-4EDB-95C9-41BCFB81E011}"/>
                    </a:ext>
                  </a:extLst>
                </p14:cNvPr>
                <p14:cNvContentPartPr/>
                <p14:nvPr/>
              </p14:nvContentPartPr>
              <p14:xfrm>
                <a:off x="771559" y="404278"/>
                <a:ext cx="217800" cy="21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2A9A16-6730-4EDB-95C9-41BCFB81E0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2559" y="395278"/>
                  <a:ext cx="235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10D501-8BF0-4E22-9DD2-D894B118E267}"/>
                    </a:ext>
                  </a:extLst>
                </p14:cNvPr>
                <p14:cNvContentPartPr/>
                <p14:nvPr/>
              </p14:nvContentPartPr>
              <p14:xfrm>
                <a:off x="1120759" y="426958"/>
                <a:ext cx="24480" cy="18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10D501-8BF0-4E22-9DD2-D894B118E2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2119" y="418318"/>
                  <a:ext cx="421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4EF9F9-84A8-463C-A160-57CF75AEEB83}"/>
              </a:ext>
            </a:extLst>
          </p:cNvPr>
          <p:cNvGrpSpPr/>
          <p:nvPr/>
        </p:nvGrpSpPr>
        <p:grpSpPr>
          <a:xfrm>
            <a:off x="1592719" y="174598"/>
            <a:ext cx="2089440" cy="467640"/>
            <a:chOff x="1592719" y="174598"/>
            <a:chExt cx="208944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E74C36-E17B-4603-A33B-99BD3914D3CF}"/>
                    </a:ext>
                  </a:extLst>
                </p14:cNvPr>
                <p14:cNvContentPartPr/>
                <p14:nvPr/>
              </p14:nvContentPartPr>
              <p14:xfrm>
                <a:off x="1592719" y="247318"/>
                <a:ext cx="537840" cy="37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E74C36-E17B-4603-A33B-99BD3914D3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3719" y="238318"/>
                  <a:ext cx="5554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8F9249-65B1-4669-80F6-7D99FC76167F}"/>
                    </a:ext>
                  </a:extLst>
                </p14:cNvPr>
                <p14:cNvContentPartPr/>
                <p14:nvPr/>
              </p14:nvContentPartPr>
              <p14:xfrm>
                <a:off x="1951279" y="448918"/>
                <a:ext cx="149760" cy="13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8F9249-65B1-4669-80F6-7D99FC7616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2639" y="439918"/>
                  <a:ext cx="167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8A8AC5-4E00-4001-97C5-89EF0F9B5C2E}"/>
                    </a:ext>
                  </a:extLst>
                </p14:cNvPr>
                <p14:cNvContentPartPr/>
                <p14:nvPr/>
              </p14:nvContentPartPr>
              <p14:xfrm>
                <a:off x="2142439" y="423358"/>
                <a:ext cx="213840" cy="173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8A8AC5-4E00-4001-97C5-89EF0F9B5C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3799" y="414718"/>
                  <a:ext cx="231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3FE336-C718-46A2-88C2-12E0C5AD9B90}"/>
                    </a:ext>
                  </a:extLst>
                </p14:cNvPr>
                <p14:cNvContentPartPr/>
                <p14:nvPr/>
              </p14:nvContentPartPr>
              <p14:xfrm>
                <a:off x="2410999" y="379438"/>
                <a:ext cx="201960" cy="259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3FE336-C718-46A2-88C2-12E0C5AD9B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2359" y="370438"/>
                  <a:ext cx="219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B18C4C-A142-4B83-B3CD-7949E4C51472}"/>
                    </a:ext>
                  </a:extLst>
                </p14:cNvPr>
                <p14:cNvContentPartPr/>
                <p14:nvPr/>
              </p14:nvContentPartPr>
              <p14:xfrm>
                <a:off x="2675599" y="462958"/>
                <a:ext cx="93600" cy="16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B18C4C-A142-4B83-B3CD-7949E4C514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6959" y="453958"/>
                  <a:ext cx="111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45F69B-A7C1-496C-879A-4B94EDB5C870}"/>
                    </a:ext>
                  </a:extLst>
                </p14:cNvPr>
                <p14:cNvContentPartPr/>
                <p14:nvPr/>
              </p14:nvContentPartPr>
              <p14:xfrm>
                <a:off x="2836519" y="423718"/>
                <a:ext cx="247320" cy="21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45F69B-A7C1-496C-879A-4B94EDB5C8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7879" y="415078"/>
                  <a:ext cx="264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047E72-1E18-4E06-82E5-1C65E7A16C7A}"/>
                    </a:ext>
                  </a:extLst>
                </p14:cNvPr>
                <p14:cNvContentPartPr/>
                <p14:nvPr/>
              </p14:nvContentPartPr>
              <p14:xfrm>
                <a:off x="3047119" y="174598"/>
                <a:ext cx="266040" cy="398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047E72-1E18-4E06-82E5-1C65E7A16C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8119" y="165598"/>
                  <a:ext cx="2836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ED7D3B-876F-4220-AAEF-D86D35B4FEA5}"/>
                    </a:ext>
                  </a:extLst>
                </p14:cNvPr>
                <p14:cNvContentPartPr/>
                <p14:nvPr/>
              </p14:nvContentPartPr>
              <p14:xfrm>
                <a:off x="3157999" y="407518"/>
                <a:ext cx="207000" cy="20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ED7D3B-876F-4220-AAEF-D86D35B4FE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49359" y="398518"/>
                  <a:ext cx="224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87BBFF-8201-45F8-8646-1FCDDEC6FFF5}"/>
                    </a:ext>
                  </a:extLst>
                </p14:cNvPr>
                <p14:cNvContentPartPr/>
                <p14:nvPr/>
              </p14:nvContentPartPr>
              <p14:xfrm>
                <a:off x="3415759" y="407878"/>
                <a:ext cx="266400" cy="20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87BBFF-8201-45F8-8646-1FCDDEC6FF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06759" y="399238"/>
                  <a:ext cx="28404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357CD1-B768-4ACC-B558-0FE02C995BFA}"/>
                  </a:ext>
                </a:extLst>
              </p14:cNvPr>
              <p14:cNvContentPartPr/>
              <p14:nvPr/>
            </p14:nvContentPartPr>
            <p14:xfrm>
              <a:off x="4000039" y="338758"/>
              <a:ext cx="207000" cy="237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357CD1-B768-4ACC-B558-0FE02C995B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91399" y="329758"/>
                <a:ext cx="224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70F237-4A2A-4A46-8774-05438DA6F68D}"/>
                  </a:ext>
                </a:extLst>
              </p14:cNvPr>
              <p14:cNvContentPartPr/>
              <p14:nvPr/>
            </p14:nvContentPartPr>
            <p14:xfrm>
              <a:off x="9470239" y="194398"/>
              <a:ext cx="456120" cy="331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70F237-4A2A-4A46-8774-05438DA6F6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61599" y="185758"/>
                <a:ext cx="4737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BD508D0A-F4E9-4A7E-87B3-8185F342C04C}"/>
              </a:ext>
            </a:extLst>
          </p:cNvPr>
          <p:cNvGrpSpPr/>
          <p:nvPr/>
        </p:nvGrpSpPr>
        <p:grpSpPr>
          <a:xfrm>
            <a:off x="10238479" y="-6122"/>
            <a:ext cx="1602360" cy="1019880"/>
            <a:chOff x="10238479" y="-6122"/>
            <a:chExt cx="160236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4D70E0-725E-49E0-8108-3903E65635B1}"/>
                    </a:ext>
                  </a:extLst>
                </p14:cNvPr>
                <p14:cNvContentPartPr/>
                <p14:nvPr/>
              </p14:nvContentPartPr>
              <p14:xfrm>
                <a:off x="10238479" y="336598"/>
                <a:ext cx="393120" cy="18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4D70E0-725E-49E0-8108-3903E65635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29479" y="327598"/>
                  <a:ext cx="410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BA8B73-09A8-46F0-B827-B667EF367E88}"/>
                    </a:ext>
                  </a:extLst>
                </p14:cNvPr>
                <p14:cNvContentPartPr/>
                <p14:nvPr/>
              </p14:nvContentPartPr>
              <p14:xfrm>
                <a:off x="10424239" y="62998"/>
                <a:ext cx="421920" cy="406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BA8B73-09A8-46F0-B827-B667EF367E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5239" y="53998"/>
                  <a:ext cx="4395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CC2EFF-6F5F-4873-9BD0-D71176C627D0}"/>
                    </a:ext>
                  </a:extLst>
                </p14:cNvPr>
                <p14:cNvContentPartPr/>
                <p14:nvPr/>
              </p14:nvContentPartPr>
              <p14:xfrm>
                <a:off x="10678039" y="317878"/>
                <a:ext cx="135000" cy="16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CC2EFF-6F5F-4873-9BD0-D71176C627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69039" y="309238"/>
                  <a:ext cx="152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C1C947-9A1D-4EDB-B87B-5B5F03809436}"/>
                    </a:ext>
                  </a:extLst>
                </p14:cNvPr>
                <p14:cNvContentPartPr/>
                <p14:nvPr/>
              </p14:nvContentPartPr>
              <p14:xfrm>
                <a:off x="10930399" y="210238"/>
                <a:ext cx="14400" cy="2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C1C947-9A1D-4EDB-B87B-5B5F038094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21759" y="201598"/>
                  <a:ext cx="32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F7DB934-DD45-4A9A-838D-6E423A141442}"/>
                    </a:ext>
                  </a:extLst>
                </p14:cNvPr>
                <p14:cNvContentPartPr/>
                <p14:nvPr/>
              </p14:nvContentPartPr>
              <p14:xfrm>
                <a:off x="10665079" y="341998"/>
                <a:ext cx="378000" cy="67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F7DB934-DD45-4A9A-838D-6E423A1414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56439" y="333358"/>
                  <a:ext cx="3956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64FE22-58FE-4808-B5ED-B8FB20F2A79B}"/>
                    </a:ext>
                  </a:extLst>
                </p14:cNvPr>
                <p14:cNvContentPartPr/>
                <p14:nvPr/>
              </p14:nvContentPartPr>
              <p14:xfrm>
                <a:off x="11239279" y="344158"/>
                <a:ext cx="93600" cy="8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64FE22-58FE-4808-B5ED-B8FB20F2A7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30279" y="335518"/>
                  <a:ext cx="111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C70FE6-2C17-414D-B8DA-0E33291F5042}"/>
                    </a:ext>
                  </a:extLst>
                </p14:cNvPr>
                <p14:cNvContentPartPr/>
                <p14:nvPr/>
              </p14:nvContentPartPr>
              <p14:xfrm>
                <a:off x="11466439" y="-6122"/>
                <a:ext cx="306720" cy="47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C70FE6-2C17-414D-B8DA-0E33291F50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57439" y="-14762"/>
                  <a:ext cx="3243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286B89-B544-482F-82EA-AE99E7C5AF6B}"/>
                    </a:ext>
                  </a:extLst>
                </p14:cNvPr>
                <p14:cNvContentPartPr/>
                <p14:nvPr/>
              </p14:nvContentPartPr>
              <p14:xfrm>
                <a:off x="11433679" y="176758"/>
                <a:ext cx="326160" cy="51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286B89-B544-482F-82EA-AE99E7C5AF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25039" y="168118"/>
                  <a:ext cx="343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C6F9DC-5AD4-4CAD-ADD2-69731C732251}"/>
                    </a:ext>
                  </a:extLst>
                </p14:cNvPr>
                <p14:cNvContentPartPr/>
                <p14:nvPr/>
              </p14:nvContentPartPr>
              <p14:xfrm>
                <a:off x="11584159" y="233638"/>
                <a:ext cx="256680" cy="253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C6F9DC-5AD4-4CAD-ADD2-69731C7322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75519" y="224998"/>
                  <a:ext cx="274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4A0C02-0E79-476B-A8FA-4095F6DF993E}"/>
              </a:ext>
            </a:extLst>
          </p:cNvPr>
          <p:cNvGrpSpPr/>
          <p:nvPr/>
        </p:nvGrpSpPr>
        <p:grpSpPr>
          <a:xfrm>
            <a:off x="310399" y="797398"/>
            <a:ext cx="1204920" cy="631440"/>
            <a:chOff x="310399" y="797398"/>
            <a:chExt cx="120492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42AEDD-FCA0-4A2A-81F7-DDD2C6922A5F}"/>
                    </a:ext>
                  </a:extLst>
                </p14:cNvPr>
                <p14:cNvContentPartPr/>
                <p14:nvPr/>
              </p14:nvContentPartPr>
              <p14:xfrm>
                <a:off x="360799" y="797398"/>
                <a:ext cx="361080" cy="63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42AEDD-FCA0-4A2A-81F7-DDD2C6922A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1799" y="788398"/>
                  <a:ext cx="37872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29C6B83-0870-45C7-8CCE-C3F8996E8C51}"/>
                    </a:ext>
                  </a:extLst>
                </p14:cNvPr>
                <p14:cNvContentPartPr/>
                <p14:nvPr/>
              </p14:nvContentPartPr>
              <p14:xfrm>
                <a:off x="310399" y="1164238"/>
                <a:ext cx="355680" cy="13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29C6B83-0870-45C7-8CCE-C3F8996E8C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1399" y="1155598"/>
                  <a:ext cx="373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41DBDC-E0B5-4BD9-8AF9-DCB2766596CD}"/>
                    </a:ext>
                  </a:extLst>
                </p14:cNvPr>
                <p14:cNvContentPartPr/>
                <p14:nvPr/>
              </p14:nvContentPartPr>
              <p14:xfrm>
                <a:off x="676519" y="1110238"/>
                <a:ext cx="229680" cy="27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41DBDC-E0B5-4BD9-8AF9-DCB2766596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879" y="1101238"/>
                  <a:ext cx="247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EA0063-EC3A-42AF-92EE-F7764E3ACEF0}"/>
                    </a:ext>
                  </a:extLst>
                </p14:cNvPr>
                <p14:cNvContentPartPr/>
                <p14:nvPr/>
              </p14:nvContentPartPr>
              <p14:xfrm>
                <a:off x="913399" y="1195918"/>
                <a:ext cx="140760" cy="175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EA0063-EC3A-42AF-92EE-F7764E3ACE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4759" y="1186918"/>
                  <a:ext cx="158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516209-B7E8-426C-A4E9-FFC3CE034A06}"/>
                    </a:ext>
                  </a:extLst>
                </p14:cNvPr>
                <p14:cNvContentPartPr/>
                <p14:nvPr/>
              </p14:nvContentPartPr>
              <p14:xfrm>
                <a:off x="1135159" y="1153438"/>
                <a:ext cx="380160" cy="20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516209-B7E8-426C-A4E9-FFC3CE034A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6159" y="1144438"/>
                  <a:ext cx="3978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A7A63F-EB14-44D4-8786-D82AE8E5EC8C}"/>
              </a:ext>
            </a:extLst>
          </p:cNvPr>
          <p:cNvGrpSpPr/>
          <p:nvPr/>
        </p:nvGrpSpPr>
        <p:grpSpPr>
          <a:xfrm>
            <a:off x="2004919" y="896038"/>
            <a:ext cx="897120" cy="414720"/>
            <a:chOff x="2004919" y="896038"/>
            <a:chExt cx="8971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8516E89-8AFC-496A-A516-F89E3D13FF2F}"/>
                    </a:ext>
                  </a:extLst>
                </p14:cNvPr>
                <p14:cNvContentPartPr/>
                <p14:nvPr/>
              </p14:nvContentPartPr>
              <p14:xfrm>
                <a:off x="2004919" y="1007998"/>
                <a:ext cx="156240" cy="30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8516E89-8AFC-496A-A516-F89E3D13FF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95919" y="998998"/>
                  <a:ext cx="173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088274-D9C8-423F-883A-859FB0F47B94}"/>
                    </a:ext>
                  </a:extLst>
                </p14:cNvPr>
                <p14:cNvContentPartPr/>
                <p14:nvPr/>
              </p14:nvContentPartPr>
              <p14:xfrm>
                <a:off x="2263039" y="1138678"/>
                <a:ext cx="120240" cy="3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088274-D9C8-423F-883A-859FB0F47B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54399" y="1130038"/>
                  <a:ext cx="137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1115B5-A205-4327-85C8-E8014D87C05C}"/>
                    </a:ext>
                  </a:extLst>
                </p14:cNvPr>
                <p14:cNvContentPartPr/>
                <p14:nvPr/>
              </p14:nvContentPartPr>
              <p14:xfrm>
                <a:off x="2565439" y="998998"/>
                <a:ext cx="181440" cy="14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1115B5-A205-4327-85C8-E8014D87C0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56799" y="990358"/>
                  <a:ext cx="199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086286-006F-4DFE-A00B-F3909723E826}"/>
                    </a:ext>
                  </a:extLst>
                </p14:cNvPr>
                <p14:cNvContentPartPr/>
                <p14:nvPr/>
              </p14:nvContentPartPr>
              <p14:xfrm>
                <a:off x="2675959" y="896038"/>
                <a:ext cx="226080" cy="39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086286-006F-4DFE-A00B-F3909723E8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66959" y="887038"/>
                  <a:ext cx="2437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9FE91A8-A7E0-4D50-928F-A30FEF57B0C7}"/>
              </a:ext>
            </a:extLst>
          </p:cNvPr>
          <p:cNvGrpSpPr/>
          <p:nvPr/>
        </p:nvGrpSpPr>
        <p:grpSpPr>
          <a:xfrm>
            <a:off x="3292279" y="810358"/>
            <a:ext cx="901800" cy="390240"/>
            <a:chOff x="3292279" y="810358"/>
            <a:chExt cx="9018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222427-055B-4436-BEB8-CF62D318DAD5}"/>
                    </a:ext>
                  </a:extLst>
                </p14:cNvPr>
                <p14:cNvContentPartPr/>
                <p14:nvPr/>
              </p14:nvContentPartPr>
              <p14:xfrm>
                <a:off x="3292279" y="1040398"/>
                <a:ext cx="192600" cy="157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222427-055B-4436-BEB8-CF62D318DA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83279" y="1031398"/>
                  <a:ext cx="210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6D7B95-0EC8-4331-AE25-B7E22C910C8B}"/>
                    </a:ext>
                  </a:extLst>
                </p14:cNvPr>
                <p14:cNvContentPartPr/>
                <p14:nvPr/>
              </p14:nvContentPartPr>
              <p14:xfrm>
                <a:off x="3555439" y="1077118"/>
                <a:ext cx="154800" cy="123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6D7B95-0EC8-4331-AE25-B7E22C910C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46439" y="1068118"/>
                  <a:ext cx="172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4B88D9-7DD6-4788-977C-F171A15199B7}"/>
                    </a:ext>
                  </a:extLst>
                </p14:cNvPr>
                <p14:cNvContentPartPr/>
                <p14:nvPr/>
              </p14:nvContentPartPr>
              <p14:xfrm>
                <a:off x="3831199" y="1021318"/>
                <a:ext cx="173160" cy="176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4B88D9-7DD6-4788-977C-F171A15199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22559" y="1012678"/>
                  <a:ext cx="190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1B3293-A086-4576-A8B4-6C986EB66ED4}"/>
                    </a:ext>
                  </a:extLst>
                </p14:cNvPr>
                <p14:cNvContentPartPr/>
                <p14:nvPr/>
              </p14:nvContentPartPr>
              <p14:xfrm>
                <a:off x="3936679" y="810358"/>
                <a:ext cx="257400" cy="348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1B3293-A086-4576-A8B4-6C986EB66E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28039" y="801718"/>
                  <a:ext cx="27504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E4F0F9-00FE-4FFE-B98C-40AB13F82604}"/>
              </a:ext>
            </a:extLst>
          </p:cNvPr>
          <p:cNvGrpSpPr/>
          <p:nvPr/>
        </p:nvGrpSpPr>
        <p:grpSpPr>
          <a:xfrm>
            <a:off x="4483519" y="-50402"/>
            <a:ext cx="5243400" cy="1247040"/>
            <a:chOff x="4483519" y="-50402"/>
            <a:chExt cx="524340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4CCDC2-ACA4-42DB-BCC0-6900ADEB54C1}"/>
                    </a:ext>
                  </a:extLst>
                </p14:cNvPr>
                <p14:cNvContentPartPr/>
                <p14:nvPr/>
              </p14:nvContentPartPr>
              <p14:xfrm>
                <a:off x="8766079" y="350638"/>
                <a:ext cx="160200" cy="125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4CCDC2-ACA4-42DB-BCC0-6900ADEB54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57079" y="341638"/>
                  <a:ext cx="17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5C568E-B013-40C0-89AE-05BE5E25D439}"/>
                    </a:ext>
                  </a:extLst>
                </p14:cNvPr>
                <p14:cNvContentPartPr/>
                <p14:nvPr/>
              </p14:nvContentPartPr>
              <p14:xfrm>
                <a:off x="9010519" y="-50402"/>
                <a:ext cx="418320" cy="583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5C568E-B013-40C0-89AE-05BE5E25D4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01519" y="-59402"/>
                  <a:ext cx="4359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980D5A9-93E4-4107-9837-2EBAFBAB8347}"/>
                    </a:ext>
                  </a:extLst>
                </p14:cNvPr>
                <p14:cNvContentPartPr/>
                <p14:nvPr/>
              </p14:nvContentPartPr>
              <p14:xfrm>
                <a:off x="9045439" y="338398"/>
                <a:ext cx="277200" cy="3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980D5A9-93E4-4107-9837-2EBAFBAB83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36439" y="329398"/>
                  <a:ext cx="294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2DFA95-B222-4AB8-A946-B97B0A9782FB}"/>
                    </a:ext>
                  </a:extLst>
                </p14:cNvPr>
                <p14:cNvContentPartPr/>
                <p14:nvPr/>
              </p14:nvContentPartPr>
              <p14:xfrm>
                <a:off x="4771519" y="276118"/>
                <a:ext cx="291240" cy="24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2DFA95-B222-4AB8-A946-B97B0A9782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62879" y="267118"/>
                  <a:ext cx="308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697D8E-974D-41AC-849F-23E9F46DA02C}"/>
                    </a:ext>
                  </a:extLst>
                </p14:cNvPr>
                <p14:cNvContentPartPr/>
                <p14:nvPr/>
              </p14:nvContentPartPr>
              <p14:xfrm>
                <a:off x="5053759" y="340198"/>
                <a:ext cx="185400" cy="173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697D8E-974D-41AC-849F-23E9F46DA0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4759" y="331558"/>
                  <a:ext cx="203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3316C6-B642-427E-843B-483B2E208D0E}"/>
                    </a:ext>
                  </a:extLst>
                </p14:cNvPr>
                <p14:cNvContentPartPr/>
                <p14:nvPr/>
              </p14:nvContentPartPr>
              <p14:xfrm>
                <a:off x="5315479" y="365398"/>
                <a:ext cx="241560" cy="19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3316C6-B642-427E-843B-483B2E208D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06479" y="356758"/>
                  <a:ext cx="259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756160-9528-459C-A15F-1158C4D7683C}"/>
                    </a:ext>
                  </a:extLst>
                </p14:cNvPr>
                <p14:cNvContentPartPr/>
                <p14:nvPr/>
              </p14:nvContentPartPr>
              <p14:xfrm>
                <a:off x="5445079" y="107638"/>
                <a:ext cx="328680" cy="39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756160-9528-459C-A15F-1158C4D768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36079" y="98638"/>
                  <a:ext cx="346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469CFE-3E26-4850-94B7-E8D42EEFBF7F}"/>
                    </a:ext>
                  </a:extLst>
                </p14:cNvPr>
                <p14:cNvContentPartPr/>
                <p14:nvPr/>
              </p14:nvContentPartPr>
              <p14:xfrm>
                <a:off x="5652439" y="308518"/>
                <a:ext cx="240480" cy="23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469CFE-3E26-4850-94B7-E8D42EEFBF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43799" y="299878"/>
                  <a:ext cx="258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C6F454-46F9-4C13-B327-15A380A7B7B2}"/>
                    </a:ext>
                  </a:extLst>
                </p14:cNvPr>
                <p14:cNvContentPartPr/>
                <p14:nvPr/>
              </p14:nvContentPartPr>
              <p14:xfrm>
                <a:off x="6213679" y="284758"/>
                <a:ext cx="232920" cy="24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C6F454-46F9-4C13-B327-15A380A7B7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04679" y="276118"/>
                  <a:ext cx="250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8212A1B-311C-4C82-A213-AFFF9D297608}"/>
                    </a:ext>
                  </a:extLst>
                </p14:cNvPr>
                <p14:cNvContentPartPr/>
                <p14:nvPr/>
              </p14:nvContentPartPr>
              <p14:xfrm>
                <a:off x="6426439" y="331558"/>
                <a:ext cx="181080" cy="18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8212A1B-311C-4C82-A213-AFFF9D2976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7799" y="322918"/>
                  <a:ext cx="198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85B28A-0A81-4E89-B842-9C929F5C3F15}"/>
                    </a:ext>
                  </a:extLst>
                </p14:cNvPr>
                <p14:cNvContentPartPr/>
                <p14:nvPr/>
              </p14:nvContentPartPr>
              <p14:xfrm>
                <a:off x="6647119" y="344158"/>
                <a:ext cx="21960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85B28A-0A81-4E89-B842-9C929F5C3F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38479" y="335158"/>
                  <a:ext cx="237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90992A-F450-41AB-B8DC-C9576DDC5AEA}"/>
                    </a:ext>
                  </a:extLst>
                </p14:cNvPr>
                <p14:cNvContentPartPr/>
                <p14:nvPr/>
              </p14:nvContentPartPr>
              <p14:xfrm>
                <a:off x="6928999" y="294838"/>
                <a:ext cx="150120" cy="255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90992A-F450-41AB-B8DC-C9576DDC5A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20359" y="285838"/>
                  <a:ext cx="16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2FBE84-D09E-4EF0-A332-43919D3E399B}"/>
                    </a:ext>
                  </a:extLst>
                </p14:cNvPr>
                <p14:cNvContentPartPr/>
                <p14:nvPr/>
              </p14:nvContentPartPr>
              <p14:xfrm>
                <a:off x="7179199" y="387718"/>
                <a:ext cx="43560" cy="12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2FBE84-D09E-4EF0-A332-43919D3E39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0199" y="378718"/>
                  <a:ext cx="61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C5509D-B68D-444D-8AF2-2BBB843845F5}"/>
                    </a:ext>
                  </a:extLst>
                </p14:cNvPr>
                <p14:cNvContentPartPr/>
                <p14:nvPr/>
              </p14:nvContentPartPr>
              <p14:xfrm>
                <a:off x="7364599" y="337318"/>
                <a:ext cx="134640" cy="22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C5509D-B68D-444D-8AF2-2BBB843845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5599" y="328318"/>
                  <a:ext cx="152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D24BD9-2BAA-4CE0-8DA6-5315848B0476}"/>
                    </a:ext>
                  </a:extLst>
                </p14:cNvPr>
                <p14:cNvContentPartPr/>
                <p14:nvPr/>
              </p14:nvContentPartPr>
              <p14:xfrm>
                <a:off x="7593199" y="110158"/>
                <a:ext cx="293760" cy="48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D24BD9-2BAA-4CE0-8DA6-5315848B04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84199" y="101158"/>
                  <a:ext cx="3114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E7F637-1702-419F-9D97-7B2D9BE39EB2}"/>
                    </a:ext>
                  </a:extLst>
                </p14:cNvPr>
                <p14:cNvContentPartPr/>
                <p14:nvPr/>
              </p14:nvContentPartPr>
              <p14:xfrm>
                <a:off x="7549639" y="307798"/>
                <a:ext cx="318240" cy="5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E7F637-1702-419F-9D97-7B2D9BE39E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40999" y="299158"/>
                  <a:ext cx="335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861C96-D35C-49A1-938B-9E3F396745C1}"/>
                    </a:ext>
                  </a:extLst>
                </p14:cNvPr>
                <p14:cNvContentPartPr/>
                <p14:nvPr/>
              </p14:nvContentPartPr>
              <p14:xfrm>
                <a:off x="7762759" y="425878"/>
                <a:ext cx="83160" cy="11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861C96-D35C-49A1-938B-9E3F396745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53759" y="416878"/>
                  <a:ext cx="100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5499C6-A53C-4C1F-AC4C-7FC911226052}"/>
                    </a:ext>
                  </a:extLst>
                </p14:cNvPr>
                <p14:cNvContentPartPr/>
                <p14:nvPr/>
              </p14:nvContentPartPr>
              <p14:xfrm>
                <a:off x="7939879" y="361798"/>
                <a:ext cx="212040" cy="168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5499C6-A53C-4C1F-AC4C-7FC9112260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30879" y="353158"/>
                  <a:ext cx="229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7DEA78-DF51-4F7C-9843-D560A6795B07}"/>
                    </a:ext>
                  </a:extLst>
                </p14:cNvPr>
                <p14:cNvContentPartPr/>
                <p14:nvPr/>
              </p14:nvContentPartPr>
              <p14:xfrm>
                <a:off x="8133199" y="578158"/>
                <a:ext cx="12600" cy="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7DEA78-DF51-4F7C-9843-D560A6795B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24559" y="569518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314D6A-46DC-490F-B6B8-8410755842D1}"/>
                    </a:ext>
                  </a:extLst>
                </p14:cNvPr>
                <p14:cNvContentPartPr/>
                <p14:nvPr/>
              </p14:nvContentPartPr>
              <p14:xfrm>
                <a:off x="8159479" y="377998"/>
                <a:ext cx="322200" cy="639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314D6A-46DC-490F-B6B8-8410755842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50839" y="368998"/>
                  <a:ext cx="33984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0945EA-7B1A-4412-94D8-0353DB1B5C8D}"/>
                    </a:ext>
                  </a:extLst>
                </p14:cNvPr>
                <p14:cNvContentPartPr/>
                <p14:nvPr/>
              </p14:nvContentPartPr>
              <p14:xfrm>
                <a:off x="4483519" y="981358"/>
                <a:ext cx="190080" cy="16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0945EA-7B1A-4412-94D8-0353DB1B5C8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74879" y="972718"/>
                  <a:ext cx="20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CC18D6-7543-4FB7-BD9D-938AEB0FDA95}"/>
                    </a:ext>
                  </a:extLst>
                </p14:cNvPr>
                <p14:cNvContentPartPr/>
                <p14:nvPr/>
              </p14:nvContentPartPr>
              <p14:xfrm>
                <a:off x="4735519" y="974518"/>
                <a:ext cx="251640" cy="14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CC18D6-7543-4FB7-BD9D-938AEB0FDA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26519" y="965878"/>
                  <a:ext cx="269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20E5CD-65C1-4E1B-B23A-F39E85A26EC2}"/>
                    </a:ext>
                  </a:extLst>
                </p14:cNvPr>
                <p14:cNvContentPartPr/>
                <p14:nvPr/>
              </p14:nvContentPartPr>
              <p14:xfrm>
                <a:off x="5037559" y="925558"/>
                <a:ext cx="207360" cy="20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20E5CD-65C1-4E1B-B23A-F39E85A26E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28919" y="916918"/>
                  <a:ext cx="225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9B34CF-5B7C-4AA7-BFAE-7DE7145FC113}"/>
                    </a:ext>
                  </a:extLst>
                </p14:cNvPr>
                <p14:cNvContentPartPr/>
                <p14:nvPr/>
              </p14:nvContentPartPr>
              <p14:xfrm>
                <a:off x="5580439" y="706318"/>
                <a:ext cx="293040" cy="41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9B34CF-5B7C-4AA7-BFAE-7DE7145FC1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1799" y="697678"/>
                  <a:ext cx="310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5F67DE-6B72-4ABA-B030-DA170F245DB6}"/>
                    </a:ext>
                  </a:extLst>
                </p14:cNvPr>
                <p14:cNvContentPartPr/>
                <p14:nvPr/>
              </p14:nvContentPartPr>
              <p14:xfrm>
                <a:off x="5775199" y="920158"/>
                <a:ext cx="20160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5F67DE-6B72-4ABA-B030-DA170F245D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66559" y="911518"/>
                  <a:ext cx="219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430C09-6297-455B-8CB0-81880EE8356A}"/>
                    </a:ext>
                  </a:extLst>
                </p14:cNvPr>
                <p14:cNvContentPartPr/>
                <p14:nvPr/>
              </p14:nvContentPartPr>
              <p14:xfrm>
                <a:off x="6079759" y="745918"/>
                <a:ext cx="268200" cy="38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430C09-6297-455B-8CB0-81880EE835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0759" y="737278"/>
                  <a:ext cx="285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E1E2AC-5A6E-4E26-A960-226D0952E6AC}"/>
                    </a:ext>
                  </a:extLst>
                </p14:cNvPr>
                <p14:cNvContentPartPr/>
                <p14:nvPr/>
              </p14:nvContentPartPr>
              <p14:xfrm>
                <a:off x="6188839" y="637558"/>
                <a:ext cx="347400" cy="528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E1E2AC-5A6E-4E26-A960-226D0952E6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79839" y="628558"/>
                  <a:ext cx="3650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247AD0-5C64-41F3-A5AE-02EDAA870FF9}"/>
                    </a:ext>
                  </a:extLst>
                </p14:cNvPr>
                <p14:cNvContentPartPr/>
                <p14:nvPr/>
              </p14:nvContentPartPr>
              <p14:xfrm>
                <a:off x="6068239" y="817198"/>
                <a:ext cx="525240" cy="114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247AD0-5C64-41F3-A5AE-02EDAA870F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59599" y="808198"/>
                  <a:ext cx="54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830789-FCA9-48F1-BC5A-B289C2EF27E9}"/>
                    </a:ext>
                  </a:extLst>
                </p14:cNvPr>
                <p14:cNvContentPartPr/>
                <p14:nvPr/>
              </p14:nvContentPartPr>
              <p14:xfrm>
                <a:off x="6363439" y="908638"/>
                <a:ext cx="279000" cy="23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830789-FCA9-48F1-BC5A-B289C2EF27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54439" y="899998"/>
                  <a:ext cx="296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E487C4F-7E31-4F10-9DE7-6E2AD5D8094E}"/>
                    </a:ext>
                  </a:extLst>
                </p14:cNvPr>
                <p14:cNvContentPartPr/>
                <p14:nvPr/>
              </p14:nvContentPartPr>
              <p14:xfrm>
                <a:off x="6655039" y="903598"/>
                <a:ext cx="318600" cy="214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E487C4F-7E31-4F10-9DE7-6E2AD5D8094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46039" y="894598"/>
                  <a:ext cx="336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5A288BF-4FDC-4150-82AF-7AE73A6F7414}"/>
                    </a:ext>
                  </a:extLst>
                </p14:cNvPr>
                <p14:cNvContentPartPr/>
                <p14:nvPr/>
              </p14:nvContentPartPr>
              <p14:xfrm>
                <a:off x="7274959" y="536398"/>
                <a:ext cx="419760" cy="49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5A288BF-4FDC-4150-82AF-7AE73A6F74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65959" y="527758"/>
                  <a:ext cx="4374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56432D9-1AD4-44EE-B377-38BB9F195F7C}"/>
                    </a:ext>
                  </a:extLst>
                </p14:cNvPr>
                <p14:cNvContentPartPr/>
                <p14:nvPr/>
              </p14:nvContentPartPr>
              <p14:xfrm>
                <a:off x="7259479" y="801358"/>
                <a:ext cx="364680" cy="121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56432D9-1AD4-44EE-B377-38BB9F195F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50839" y="792718"/>
                  <a:ext cx="382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55B264-8F5A-4EB1-BF7D-A7521F8D9B61}"/>
                    </a:ext>
                  </a:extLst>
                </p14:cNvPr>
                <p14:cNvContentPartPr/>
                <p14:nvPr/>
              </p14:nvContentPartPr>
              <p14:xfrm>
                <a:off x="7561159" y="875878"/>
                <a:ext cx="196200" cy="15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55B264-8F5A-4EB1-BF7D-A7521F8D9B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52519" y="866878"/>
                  <a:ext cx="21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F9BF16D-312C-41B0-B12B-ABA701B15D6E}"/>
                    </a:ext>
                  </a:extLst>
                </p14:cNvPr>
                <p14:cNvContentPartPr/>
                <p14:nvPr/>
              </p14:nvContentPartPr>
              <p14:xfrm>
                <a:off x="7754119" y="930238"/>
                <a:ext cx="126360" cy="85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F9BF16D-312C-41B0-B12B-ABA701B15D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45119" y="921598"/>
                  <a:ext cx="14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95B0088-0201-413F-A84C-C20ED440DAA8}"/>
                    </a:ext>
                  </a:extLst>
                </p14:cNvPr>
                <p14:cNvContentPartPr/>
                <p14:nvPr/>
              </p14:nvContentPartPr>
              <p14:xfrm>
                <a:off x="7928359" y="851758"/>
                <a:ext cx="370080" cy="163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95B0088-0201-413F-A84C-C20ED440DA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19719" y="842758"/>
                  <a:ext cx="387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00F5CE-EB07-4E93-9F40-01C1274B0041}"/>
                    </a:ext>
                  </a:extLst>
                </p14:cNvPr>
                <p14:cNvContentPartPr/>
                <p14:nvPr/>
              </p14:nvContentPartPr>
              <p14:xfrm>
                <a:off x="8649079" y="643678"/>
                <a:ext cx="359280" cy="39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00F5CE-EB07-4E93-9F40-01C1274B00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40439" y="634678"/>
                  <a:ext cx="376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FD57D2-13D5-4BEF-92F0-E335C480EE7C}"/>
                    </a:ext>
                  </a:extLst>
                </p14:cNvPr>
                <p14:cNvContentPartPr/>
                <p14:nvPr/>
              </p14:nvContentPartPr>
              <p14:xfrm>
                <a:off x="8777599" y="870838"/>
                <a:ext cx="74880" cy="2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FD57D2-13D5-4BEF-92F0-E335C480EE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8599" y="862198"/>
                  <a:ext cx="92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76F98B9-71E4-4AE6-9D8F-768D31652D09}"/>
                    </a:ext>
                  </a:extLst>
                </p14:cNvPr>
                <p14:cNvContentPartPr/>
                <p14:nvPr/>
              </p14:nvContentPartPr>
              <p14:xfrm>
                <a:off x="8985679" y="1001158"/>
                <a:ext cx="109080" cy="195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76F98B9-71E4-4AE6-9D8F-768D31652D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76679" y="992158"/>
                  <a:ext cx="126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95217A-252E-47EA-AB4C-C597EE5C728C}"/>
                    </a:ext>
                  </a:extLst>
                </p14:cNvPr>
                <p14:cNvContentPartPr/>
                <p14:nvPr/>
              </p14:nvContentPartPr>
              <p14:xfrm>
                <a:off x="9347479" y="796318"/>
                <a:ext cx="120960" cy="167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95217A-252E-47EA-AB4C-C597EE5C72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38839" y="787678"/>
                  <a:ext cx="138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E400CA-E3A3-45E0-8237-449F41379B1D}"/>
                    </a:ext>
                  </a:extLst>
                </p14:cNvPr>
                <p14:cNvContentPartPr/>
                <p14:nvPr/>
              </p14:nvContentPartPr>
              <p14:xfrm>
                <a:off x="9353959" y="712438"/>
                <a:ext cx="372960" cy="27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E400CA-E3A3-45E0-8237-449F41379B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45319" y="703798"/>
                  <a:ext cx="3906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6D94B2F-0B20-4650-982A-5CA9DC6C7A46}"/>
              </a:ext>
            </a:extLst>
          </p:cNvPr>
          <p:cNvGrpSpPr/>
          <p:nvPr/>
        </p:nvGrpSpPr>
        <p:grpSpPr>
          <a:xfrm>
            <a:off x="314719" y="1703878"/>
            <a:ext cx="987120" cy="415440"/>
            <a:chOff x="314719" y="1703878"/>
            <a:chExt cx="98712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A29668-E16B-42E4-A312-0EB0BE9D5761}"/>
                    </a:ext>
                  </a:extLst>
                </p14:cNvPr>
                <p14:cNvContentPartPr/>
                <p14:nvPr/>
              </p14:nvContentPartPr>
              <p14:xfrm>
                <a:off x="540439" y="1867318"/>
                <a:ext cx="121320" cy="238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A29668-E16B-42E4-A312-0EB0BE9D57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1799" y="1858318"/>
                  <a:ext cx="138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464A21-EBF9-41F7-8CE4-F41E5FABE023}"/>
                    </a:ext>
                  </a:extLst>
                </p14:cNvPr>
                <p14:cNvContentPartPr/>
                <p14:nvPr/>
              </p14:nvContentPartPr>
              <p14:xfrm>
                <a:off x="314719" y="1788118"/>
                <a:ext cx="587160" cy="127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464A21-EBF9-41F7-8CE4-F41E5FABE0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6079" y="1779478"/>
                  <a:ext cx="604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46E0C2-B8DA-4DF5-99CB-D6C092445563}"/>
                    </a:ext>
                  </a:extLst>
                </p14:cNvPr>
                <p14:cNvContentPartPr/>
                <p14:nvPr/>
              </p14:nvContentPartPr>
              <p14:xfrm>
                <a:off x="819079" y="1703878"/>
                <a:ext cx="297000" cy="415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46E0C2-B8DA-4DF5-99CB-D6C0924455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0439" y="1695238"/>
                  <a:ext cx="314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4B5C93-8D28-4487-9A02-0C34327BFFB5}"/>
                    </a:ext>
                  </a:extLst>
                </p14:cNvPr>
                <p14:cNvContentPartPr/>
                <p14:nvPr/>
              </p14:nvContentPartPr>
              <p14:xfrm>
                <a:off x="1100959" y="1896118"/>
                <a:ext cx="200880" cy="21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4B5C93-8D28-4487-9A02-0C34327BFF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959" y="1887118"/>
                  <a:ext cx="218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3DB5751-12DE-4482-B918-BB1689AB1303}"/>
              </a:ext>
            </a:extLst>
          </p:cNvPr>
          <p:cNvGrpSpPr/>
          <p:nvPr/>
        </p:nvGrpSpPr>
        <p:grpSpPr>
          <a:xfrm>
            <a:off x="1764799" y="1628638"/>
            <a:ext cx="1104480" cy="439200"/>
            <a:chOff x="1764799" y="1628638"/>
            <a:chExt cx="11044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E4C2BB-E34A-4E14-8722-3B152A00DED1}"/>
                    </a:ext>
                  </a:extLst>
                </p14:cNvPr>
                <p14:cNvContentPartPr/>
                <p14:nvPr/>
              </p14:nvContentPartPr>
              <p14:xfrm>
                <a:off x="1764799" y="1848598"/>
                <a:ext cx="208800" cy="219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E4C2BB-E34A-4E14-8722-3B152A00DE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56159" y="1839958"/>
                  <a:ext cx="226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AB1747-9769-4AEE-A7DF-740B1C9CB700}"/>
                    </a:ext>
                  </a:extLst>
                </p14:cNvPr>
                <p14:cNvContentPartPr/>
                <p14:nvPr/>
              </p14:nvContentPartPr>
              <p14:xfrm>
                <a:off x="2040559" y="1897558"/>
                <a:ext cx="164520" cy="138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AB1747-9769-4AEE-A7DF-740B1C9CB7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31559" y="1888918"/>
                  <a:ext cx="182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8CC1E2-CA38-4662-9310-E80F80AEE456}"/>
                    </a:ext>
                  </a:extLst>
                </p14:cNvPr>
                <p14:cNvContentPartPr/>
                <p14:nvPr/>
              </p14:nvContentPartPr>
              <p14:xfrm>
                <a:off x="2304799" y="1865878"/>
                <a:ext cx="227160" cy="166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8CC1E2-CA38-4662-9310-E80F80AEE4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96159" y="1856878"/>
                  <a:ext cx="24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AD8D07C-2B78-450F-9073-D98671DAAAD2}"/>
                    </a:ext>
                  </a:extLst>
                </p14:cNvPr>
                <p14:cNvContentPartPr/>
                <p14:nvPr/>
              </p14:nvContentPartPr>
              <p14:xfrm>
                <a:off x="2440519" y="1628638"/>
                <a:ext cx="298440" cy="424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AD8D07C-2B78-450F-9073-D98671DAAA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31519" y="1619998"/>
                  <a:ext cx="3160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CF1AE7-1130-40EF-AF67-6A103A7533E0}"/>
                    </a:ext>
                  </a:extLst>
                </p14:cNvPr>
                <p14:cNvContentPartPr/>
                <p14:nvPr/>
              </p14:nvContentPartPr>
              <p14:xfrm>
                <a:off x="2646439" y="1819798"/>
                <a:ext cx="222840" cy="189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CF1AE7-1130-40EF-AF67-6A103A7533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37799" y="1811158"/>
                  <a:ext cx="2404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79042D3-6328-4C1A-BC40-9A547B12DC51}"/>
              </a:ext>
            </a:extLst>
          </p:cNvPr>
          <p:cNvGrpSpPr/>
          <p:nvPr/>
        </p:nvGrpSpPr>
        <p:grpSpPr>
          <a:xfrm>
            <a:off x="3249799" y="1536838"/>
            <a:ext cx="1281960" cy="433080"/>
            <a:chOff x="3249799" y="1536838"/>
            <a:chExt cx="128196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A39A8D7-997F-4860-9859-78334235682B}"/>
                    </a:ext>
                  </a:extLst>
                </p14:cNvPr>
                <p14:cNvContentPartPr/>
                <p14:nvPr/>
              </p14:nvContentPartPr>
              <p14:xfrm>
                <a:off x="3249799" y="1760758"/>
                <a:ext cx="416880" cy="209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A39A8D7-997F-4860-9859-7833423568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40799" y="1752118"/>
                  <a:ext cx="43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4BD49F-2AFB-45F0-A1FF-702014CCE17A}"/>
                    </a:ext>
                  </a:extLst>
                </p14:cNvPr>
                <p14:cNvContentPartPr/>
                <p14:nvPr/>
              </p14:nvContentPartPr>
              <p14:xfrm>
                <a:off x="3745159" y="1750318"/>
                <a:ext cx="153360" cy="151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4BD49F-2AFB-45F0-A1FF-702014CCE17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36519" y="1741678"/>
                  <a:ext cx="171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5144AD-EA5D-4CF7-AED4-6D8408E11C31}"/>
                    </a:ext>
                  </a:extLst>
                </p14:cNvPr>
                <p14:cNvContentPartPr/>
                <p14:nvPr/>
              </p14:nvContentPartPr>
              <p14:xfrm>
                <a:off x="3925879" y="1719718"/>
                <a:ext cx="141480" cy="223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5144AD-EA5D-4CF7-AED4-6D8408E11C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16879" y="1710718"/>
                  <a:ext cx="159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4C74FF1-BE0E-4E64-9D01-412DB28F67AB}"/>
                    </a:ext>
                  </a:extLst>
                </p14:cNvPr>
                <p14:cNvContentPartPr/>
                <p14:nvPr/>
              </p14:nvContentPartPr>
              <p14:xfrm>
                <a:off x="4249879" y="1536838"/>
                <a:ext cx="213480" cy="397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4C74FF1-BE0E-4E64-9D01-412DB28F67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40879" y="1527838"/>
                  <a:ext cx="231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C70E064-C369-42EC-B756-8EC4D50E3FFD}"/>
                    </a:ext>
                  </a:extLst>
                </p14:cNvPr>
                <p14:cNvContentPartPr/>
                <p14:nvPr/>
              </p14:nvContentPartPr>
              <p14:xfrm>
                <a:off x="4203439" y="1725118"/>
                <a:ext cx="328320" cy="86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C70E064-C369-42EC-B756-8EC4D50E3F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94799" y="1716118"/>
                  <a:ext cx="34596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85EAA6C-AE58-47DD-A0A9-8E8628F2D6E4}"/>
              </a:ext>
            </a:extLst>
          </p:cNvPr>
          <p:cNvGrpSpPr/>
          <p:nvPr/>
        </p:nvGrpSpPr>
        <p:grpSpPr>
          <a:xfrm>
            <a:off x="4824439" y="1416238"/>
            <a:ext cx="506160" cy="459000"/>
            <a:chOff x="4824439" y="1416238"/>
            <a:chExt cx="50616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E5E559B-DF90-4293-BCD6-F8E73A2D47B8}"/>
                    </a:ext>
                  </a:extLst>
                </p14:cNvPr>
                <p14:cNvContentPartPr/>
                <p14:nvPr/>
              </p14:nvContentPartPr>
              <p14:xfrm>
                <a:off x="4824439" y="1416238"/>
                <a:ext cx="302400" cy="45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E5E559B-DF90-4293-BCD6-F8E73A2D47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15439" y="1407598"/>
                  <a:ext cx="320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C0E97F-0FF4-4410-B8EA-879F2FD51266}"/>
                    </a:ext>
                  </a:extLst>
                </p14:cNvPr>
                <p14:cNvContentPartPr/>
                <p14:nvPr/>
              </p14:nvContentPartPr>
              <p14:xfrm>
                <a:off x="5156719" y="1648078"/>
                <a:ext cx="173880" cy="189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C0E97F-0FF4-4410-B8EA-879F2FD512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48079" y="1639078"/>
                  <a:ext cx="1915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1DE08DC-E7EC-4FD6-9B5D-3050DBBFB71A}"/>
              </a:ext>
            </a:extLst>
          </p:cNvPr>
          <p:cNvGrpSpPr/>
          <p:nvPr/>
        </p:nvGrpSpPr>
        <p:grpSpPr>
          <a:xfrm>
            <a:off x="5616799" y="1329478"/>
            <a:ext cx="2667960" cy="502560"/>
            <a:chOff x="5616799" y="1329478"/>
            <a:chExt cx="266796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20016B-AAB2-4F63-A8AB-D7F69C79582F}"/>
                    </a:ext>
                  </a:extLst>
                </p14:cNvPr>
                <p14:cNvContentPartPr/>
                <p14:nvPr/>
              </p14:nvContentPartPr>
              <p14:xfrm>
                <a:off x="5616799" y="1598038"/>
                <a:ext cx="292320" cy="20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20016B-AAB2-4F63-A8AB-D7F69C7958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07799" y="1589038"/>
                  <a:ext cx="309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C133DF-158E-4FC0-9079-7FF4BE56E843}"/>
                    </a:ext>
                  </a:extLst>
                </p14:cNvPr>
                <p14:cNvContentPartPr/>
                <p14:nvPr/>
              </p14:nvContentPartPr>
              <p14:xfrm>
                <a:off x="5875999" y="1617118"/>
                <a:ext cx="227880" cy="178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C133DF-158E-4FC0-9079-7FF4BE56E8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67359" y="1608478"/>
                  <a:ext cx="245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1BBCDA8-C21E-4BA8-BA38-8A131206E816}"/>
                    </a:ext>
                  </a:extLst>
                </p14:cNvPr>
                <p14:cNvContentPartPr/>
                <p14:nvPr/>
              </p14:nvContentPartPr>
              <p14:xfrm>
                <a:off x="6271639" y="1336678"/>
                <a:ext cx="315720" cy="49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1BBCDA8-C21E-4BA8-BA38-8A131206E8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62999" y="1327678"/>
                  <a:ext cx="333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6ABAD9-14C7-457C-A56D-793F8B597956}"/>
                    </a:ext>
                  </a:extLst>
                </p14:cNvPr>
                <p14:cNvContentPartPr/>
                <p14:nvPr/>
              </p14:nvContentPartPr>
              <p14:xfrm>
                <a:off x="6228799" y="1576438"/>
                <a:ext cx="425160" cy="4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6ABAD9-14C7-457C-A56D-793F8B5979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20159" y="1567438"/>
                  <a:ext cx="44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CA8398-8CF5-4571-8E69-74FB9512FEB3}"/>
                    </a:ext>
                  </a:extLst>
                </p14:cNvPr>
                <p14:cNvContentPartPr/>
                <p14:nvPr/>
              </p14:nvContentPartPr>
              <p14:xfrm>
                <a:off x="6491959" y="1595878"/>
                <a:ext cx="199080" cy="165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CA8398-8CF5-4571-8E69-74FB9512FE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2959" y="1586878"/>
                  <a:ext cx="216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560A56A-1CA4-4F77-BFBC-BE3F0393001D}"/>
                    </a:ext>
                  </a:extLst>
                </p14:cNvPr>
                <p14:cNvContentPartPr/>
                <p14:nvPr/>
              </p14:nvContentPartPr>
              <p14:xfrm>
                <a:off x="6719479" y="1588318"/>
                <a:ext cx="198000" cy="18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560A56A-1CA4-4F77-BFBC-BE3F039300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10479" y="1579678"/>
                  <a:ext cx="215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9261C5F-3FD2-485A-BF09-B9D12A3E32EF}"/>
                    </a:ext>
                  </a:extLst>
                </p14:cNvPr>
                <p14:cNvContentPartPr/>
                <p14:nvPr/>
              </p14:nvContentPartPr>
              <p14:xfrm>
                <a:off x="6962119" y="1602358"/>
                <a:ext cx="176400" cy="149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9261C5F-3FD2-485A-BF09-B9D12A3E32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53479" y="1593718"/>
                  <a:ext cx="194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475F34-B219-44E6-873A-D4BBB52BD15C}"/>
                    </a:ext>
                  </a:extLst>
                </p14:cNvPr>
                <p14:cNvContentPartPr/>
                <p14:nvPr/>
              </p14:nvContentPartPr>
              <p14:xfrm>
                <a:off x="7223839" y="1613518"/>
                <a:ext cx="239400" cy="16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475F34-B219-44E6-873A-D4BBB52BD1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14839" y="1604518"/>
                  <a:ext cx="257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4AC1445-F630-4559-A882-F9FB45D94745}"/>
                    </a:ext>
                  </a:extLst>
                </p14:cNvPr>
                <p14:cNvContentPartPr/>
                <p14:nvPr/>
              </p14:nvContentPartPr>
              <p14:xfrm>
                <a:off x="7403119" y="1329478"/>
                <a:ext cx="280440" cy="393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4AC1445-F630-4559-A882-F9FB45D947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94119" y="1320838"/>
                  <a:ext cx="2980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38D814-988F-45DA-9838-6C9364F69C2D}"/>
                    </a:ext>
                  </a:extLst>
                </p14:cNvPr>
                <p14:cNvContentPartPr/>
                <p14:nvPr/>
              </p14:nvContentPartPr>
              <p14:xfrm>
                <a:off x="7783639" y="1576438"/>
                <a:ext cx="152280" cy="146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38D814-988F-45DA-9838-6C9364F69C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74999" y="1567438"/>
                  <a:ext cx="169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B0B76D1-BC47-48EB-89E9-E04ADEFE6CBA}"/>
                    </a:ext>
                  </a:extLst>
                </p14:cNvPr>
                <p14:cNvContentPartPr/>
                <p14:nvPr/>
              </p14:nvContentPartPr>
              <p14:xfrm>
                <a:off x="7994959" y="1437478"/>
                <a:ext cx="19440" cy="4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B0B76D1-BC47-48EB-89E9-E04ADEFE6C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5959" y="1428478"/>
                  <a:ext cx="37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FF205E5-4035-4683-ABC7-7C57FB2A7877}"/>
                    </a:ext>
                  </a:extLst>
                </p14:cNvPr>
                <p14:cNvContentPartPr/>
                <p14:nvPr/>
              </p14:nvContentPartPr>
              <p14:xfrm>
                <a:off x="7985239" y="1529998"/>
                <a:ext cx="299520" cy="169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FF205E5-4035-4683-ABC7-7C57FB2A78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76599" y="1520998"/>
                  <a:ext cx="3171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ECBD85-C0A3-422D-BE3F-0859A7558149}"/>
              </a:ext>
            </a:extLst>
          </p:cNvPr>
          <p:cNvGrpSpPr/>
          <p:nvPr/>
        </p:nvGrpSpPr>
        <p:grpSpPr>
          <a:xfrm>
            <a:off x="8606959" y="1218598"/>
            <a:ext cx="906120" cy="513360"/>
            <a:chOff x="8606959" y="1218598"/>
            <a:chExt cx="90612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36B9C7-1E87-4F26-8994-9B2740BDE113}"/>
                    </a:ext>
                  </a:extLst>
                </p14:cNvPr>
                <p14:cNvContentPartPr/>
                <p14:nvPr/>
              </p14:nvContentPartPr>
              <p14:xfrm>
                <a:off x="8640079" y="1266838"/>
                <a:ext cx="308160" cy="465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36B9C7-1E87-4F26-8994-9B2740BDE1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31439" y="1257838"/>
                  <a:ext cx="3258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0BA135-FAA1-4522-AE77-7C2C3BFD936B}"/>
                    </a:ext>
                  </a:extLst>
                </p14:cNvPr>
                <p14:cNvContentPartPr/>
                <p14:nvPr/>
              </p14:nvContentPartPr>
              <p14:xfrm>
                <a:off x="8606959" y="1406878"/>
                <a:ext cx="426240" cy="138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0BA135-FAA1-4522-AE77-7C2C3BFD93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98319" y="1397878"/>
                  <a:ext cx="443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A8CACE4-AE28-43E1-B333-F96DEA42DF54}"/>
                    </a:ext>
                  </a:extLst>
                </p14:cNvPr>
                <p14:cNvContentPartPr/>
                <p14:nvPr/>
              </p14:nvContentPartPr>
              <p14:xfrm>
                <a:off x="8997919" y="1218598"/>
                <a:ext cx="280800" cy="436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A8CACE4-AE28-43E1-B333-F96DEA42DF5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8919" y="1209598"/>
                  <a:ext cx="2984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5F21C9-7DFB-4A80-A26B-02944A3E5C45}"/>
                    </a:ext>
                  </a:extLst>
                </p14:cNvPr>
                <p14:cNvContentPartPr/>
                <p14:nvPr/>
              </p14:nvContentPartPr>
              <p14:xfrm>
                <a:off x="9283039" y="1448638"/>
                <a:ext cx="230040" cy="224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5F21C9-7DFB-4A80-A26B-02944A3E5C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74039" y="1439998"/>
                  <a:ext cx="2476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44A1304-A8AE-4846-B0C7-29618ABA0F48}"/>
              </a:ext>
            </a:extLst>
          </p:cNvPr>
          <p:cNvGrpSpPr/>
          <p:nvPr/>
        </p:nvGrpSpPr>
        <p:grpSpPr>
          <a:xfrm>
            <a:off x="9816559" y="1113838"/>
            <a:ext cx="1937160" cy="517680"/>
            <a:chOff x="9816559" y="1113838"/>
            <a:chExt cx="193716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55B202-F638-4007-84C7-B67E46C58DB7}"/>
                    </a:ext>
                  </a:extLst>
                </p14:cNvPr>
                <p14:cNvContentPartPr/>
                <p14:nvPr/>
              </p14:nvContentPartPr>
              <p14:xfrm>
                <a:off x="9816559" y="1415518"/>
                <a:ext cx="215640" cy="210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55B202-F638-4007-84C7-B67E46C58D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07919" y="1406878"/>
                  <a:ext cx="233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003A42-2F0B-453F-8B79-0C68EC3C1E70}"/>
                    </a:ext>
                  </a:extLst>
                </p14:cNvPr>
                <p14:cNvContentPartPr/>
                <p14:nvPr/>
              </p14:nvContentPartPr>
              <p14:xfrm>
                <a:off x="10042999" y="1446838"/>
                <a:ext cx="138600" cy="182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003A42-2F0B-453F-8B79-0C68EC3C1E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33999" y="1438198"/>
                  <a:ext cx="156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17BAAF-CFC5-4096-AAEA-87696E8C0E21}"/>
                    </a:ext>
                  </a:extLst>
                </p14:cNvPr>
                <p14:cNvContentPartPr/>
                <p14:nvPr/>
              </p14:nvContentPartPr>
              <p14:xfrm>
                <a:off x="10285279" y="1421998"/>
                <a:ext cx="249840" cy="209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17BAAF-CFC5-4096-AAEA-87696E8C0E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76279" y="1413358"/>
                  <a:ext cx="267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574A5AE-8D92-480D-92DB-103C1D6393CC}"/>
                    </a:ext>
                  </a:extLst>
                </p14:cNvPr>
                <p14:cNvContentPartPr/>
                <p14:nvPr/>
              </p14:nvContentPartPr>
              <p14:xfrm>
                <a:off x="10477159" y="1397878"/>
                <a:ext cx="239040" cy="23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574A5AE-8D92-480D-92DB-103C1D6393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68159" y="1388878"/>
                  <a:ext cx="256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70F9FD-10FD-4820-8250-0A0A9B6CA6EE}"/>
                    </a:ext>
                  </a:extLst>
                </p14:cNvPr>
                <p14:cNvContentPartPr/>
                <p14:nvPr/>
              </p14:nvContentPartPr>
              <p14:xfrm>
                <a:off x="10667599" y="1412998"/>
                <a:ext cx="281520" cy="198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70F9FD-10FD-4820-8250-0A0A9B6CA6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58959" y="1403998"/>
                  <a:ext cx="299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CA2C56A-67B2-4379-9023-4C96F421D1FD}"/>
                    </a:ext>
                  </a:extLst>
                </p14:cNvPr>
                <p14:cNvContentPartPr/>
                <p14:nvPr/>
              </p14:nvContentPartPr>
              <p14:xfrm>
                <a:off x="10958479" y="1432798"/>
                <a:ext cx="232560" cy="164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CA2C56A-67B2-4379-9023-4C96F421D1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49839" y="1424158"/>
                  <a:ext cx="250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7D1DD24-515E-435C-BEF9-94CE84FD244A}"/>
                    </a:ext>
                  </a:extLst>
                </p14:cNvPr>
                <p14:cNvContentPartPr/>
                <p14:nvPr/>
              </p14:nvContentPartPr>
              <p14:xfrm>
                <a:off x="11333599" y="1113838"/>
                <a:ext cx="376560" cy="490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7D1DD24-515E-435C-BEF9-94CE84FD244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24959" y="1105198"/>
                  <a:ext cx="3942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2ADA08-6A5E-4FC1-8FE0-EEB08162E520}"/>
                    </a:ext>
                  </a:extLst>
                </p14:cNvPr>
                <p14:cNvContentPartPr/>
                <p14:nvPr/>
              </p14:nvContentPartPr>
              <p14:xfrm>
                <a:off x="11298319" y="1298158"/>
                <a:ext cx="455400" cy="95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2ADA08-6A5E-4FC1-8FE0-EEB08162E52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89319" y="1289518"/>
                  <a:ext cx="47304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7C23BEC-FE36-49DB-80DB-872860374B8F}"/>
                  </a:ext>
                </a:extLst>
              </p14:cNvPr>
              <p14:cNvContentPartPr/>
              <p14:nvPr/>
            </p14:nvContentPartPr>
            <p14:xfrm>
              <a:off x="6082279" y="3377518"/>
              <a:ext cx="22680" cy="417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7C23BEC-FE36-49DB-80DB-872860374B8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073279" y="3368518"/>
                <a:ext cx="403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9367F20D-6120-4304-A1B0-167DEF437AC0}"/>
                  </a:ext>
                </a:extLst>
              </p14:cNvPr>
              <p14:cNvContentPartPr/>
              <p14:nvPr/>
            </p14:nvContentPartPr>
            <p14:xfrm>
              <a:off x="2380399" y="5126038"/>
              <a:ext cx="6120" cy="169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9367F20D-6120-4304-A1B0-167DEF437AC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371759" y="5117398"/>
                <a:ext cx="237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A07642CE-509E-4986-BE81-156DDA8A31B0}"/>
              </a:ext>
            </a:extLst>
          </p:cNvPr>
          <p:cNvGrpSpPr/>
          <p:nvPr/>
        </p:nvGrpSpPr>
        <p:grpSpPr>
          <a:xfrm>
            <a:off x="308599" y="2264758"/>
            <a:ext cx="10508760" cy="2722680"/>
            <a:chOff x="308599" y="2264758"/>
            <a:chExt cx="10508760" cy="27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CAAAC94-9E25-4B33-9920-A5C6F174F301}"/>
                    </a:ext>
                  </a:extLst>
                </p14:cNvPr>
                <p14:cNvContentPartPr/>
                <p14:nvPr/>
              </p14:nvContentPartPr>
              <p14:xfrm>
                <a:off x="7928719" y="2566438"/>
                <a:ext cx="287280" cy="437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CAAAC94-9E25-4B33-9920-A5C6F174F3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19719" y="2557438"/>
                  <a:ext cx="3049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26037C5-5CF0-4D61-A4DC-EE6AB96E05E0}"/>
                    </a:ext>
                  </a:extLst>
                </p14:cNvPr>
                <p14:cNvContentPartPr/>
                <p14:nvPr/>
              </p14:nvContentPartPr>
              <p14:xfrm>
                <a:off x="8115199" y="2837158"/>
                <a:ext cx="126360" cy="14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26037C5-5CF0-4D61-A4DC-EE6AB96E05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06199" y="2828518"/>
                  <a:ext cx="144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5670613-7652-4818-85AA-F5A576087EC8}"/>
                    </a:ext>
                  </a:extLst>
                </p14:cNvPr>
                <p14:cNvContentPartPr/>
                <p14:nvPr/>
              </p14:nvContentPartPr>
              <p14:xfrm>
                <a:off x="8310679" y="2826358"/>
                <a:ext cx="196200" cy="194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5670613-7652-4818-85AA-F5A576087E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01679" y="2817718"/>
                  <a:ext cx="213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3DCA06-0C73-47F8-BA5C-1AEE589F90AF}"/>
                    </a:ext>
                  </a:extLst>
                </p14:cNvPr>
                <p14:cNvContentPartPr/>
                <p14:nvPr/>
              </p14:nvContentPartPr>
              <p14:xfrm>
                <a:off x="8619559" y="2873518"/>
                <a:ext cx="154800" cy="90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3DCA06-0C73-47F8-BA5C-1AEE589F90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10559" y="2864878"/>
                  <a:ext cx="172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89B8878-9C13-40B5-BC5C-F1256A5A995D}"/>
                    </a:ext>
                  </a:extLst>
                </p14:cNvPr>
                <p14:cNvContentPartPr/>
                <p14:nvPr/>
              </p14:nvContentPartPr>
              <p14:xfrm>
                <a:off x="8855719" y="2625478"/>
                <a:ext cx="240480" cy="382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89B8878-9C13-40B5-BC5C-F1256A5A99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47079" y="2616838"/>
                  <a:ext cx="258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5B8E164-DFAE-47A4-9E63-0091ABD0CD86}"/>
                    </a:ext>
                  </a:extLst>
                </p14:cNvPr>
                <p14:cNvContentPartPr/>
                <p14:nvPr/>
              </p14:nvContentPartPr>
              <p14:xfrm>
                <a:off x="8806759" y="2785678"/>
                <a:ext cx="402120" cy="180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5B8E164-DFAE-47A4-9E63-0091ABD0CD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798119" y="2776678"/>
                  <a:ext cx="419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61E6760-FC03-4E88-BE1F-C2441A8EEFD7}"/>
                    </a:ext>
                  </a:extLst>
                </p14:cNvPr>
                <p14:cNvContentPartPr/>
                <p14:nvPr/>
              </p14:nvContentPartPr>
              <p14:xfrm>
                <a:off x="9297799" y="2682718"/>
                <a:ext cx="10080" cy="2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61E6760-FC03-4E88-BE1F-C2441A8EEFD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89159" y="2674078"/>
                  <a:ext cx="27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062E28C-D34F-4908-9391-CB3F42AA48F2}"/>
                    </a:ext>
                  </a:extLst>
                </p14:cNvPr>
                <p14:cNvContentPartPr/>
                <p14:nvPr/>
              </p14:nvContentPartPr>
              <p14:xfrm>
                <a:off x="9240919" y="2824558"/>
                <a:ext cx="101520" cy="126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062E28C-D34F-4908-9391-CB3F42AA48F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31919" y="2815558"/>
                  <a:ext cx="119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44AA1D3-0AF6-435D-A6C7-6478B4990B16}"/>
                    </a:ext>
                  </a:extLst>
                </p14:cNvPr>
                <p14:cNvContentPartPr/>
                <p14:nvPr/>
              </p14:nvContentPartPr>
              <p14:xfrm>
                <a:off x="9454039" y="2790358"/>
                <a:ext cx="332640" cy="209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44AA1D3-0AF6-435D-A6C7-6478B4990B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45399" y="2781718"/>
                  <a:ext cx="350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F8C3512-D5DE-451F-99FD-B9F66A51C2F3}"/>
                    </a:ext>
                  </a:extLst>
                </p14:cNvPr>
                <p14:cNvContentPartPr/>
                <p14:nvPr/>
              </p14:nvContentPartPr>
              <p14:xfrm>
                <a:off x="10136239" y="2845438"/>
                <a:ext cx="196920" cy="133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F8C3512-D5DE-451F-99FD-B9F66A51C2F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27599" y="2836438"/>
                  <a:ext cx="214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09645D-B4F1-473A-87DF-010BAC26BA53}"/>
                    </a:ext>
                  </a:extLst>
                </p14:cNvPr>
                <p14:cNvContentPartPr/>
                <p14:nvPr/>
              </p14:nvContentPartPr>
              <p14:xfrm>
                <a:off x="10496959" y="2452678"/>
                <a:ext cx="320400" cy="508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09645D-B4F1-473A-87DF-010BAC26BA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87959" y="2444038"/>
                  <a:ext cx="338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511015F-181A-4875-9B45-1287539A76A3}"/>
                    </a:ext>
                  </a:extLst>
                </p14:cNvPr>
                <p14:cNvContentPartPr/>
                <p14:nvPr/>
              </p14:nvContentPartPr>
              <p14:xfrm>
                <a:off x="10455559" y="2803318"/>
                <a:ext cx="282240" cy="3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511015F-181A-4875-9B45-1287539A76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46559" y="2794318"/>
                  <a:ext cx="299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493F23A-E540-4D28-9100-4036440CEE4F}"/>
                    </a:ext>
                  </a:extLst>
                </p14:cNvPr>
                <p14:cNvContentPartPr/>
                <p14:nvPr/>
              </p14:nvContentPartPr>
              <p14:xfrm>
                <a:off x="385999" y="2460958"/>
                <a:ext cx="209160" cy="266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493F23A-E540-4D28-9100-4036440CEE4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7359" y="2451958"/>
                  <a:ext cx="226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21F8CF6-C8B9-4514-B157-1E5A3E08CEC4}"/>
                    </a:ext>
                  </a:extLst>
                </p14:cNvPr>
                <p14:cNvContentPartPr/>
                <p14:nvPr/>
              </p14:nvContentPartPr>
              <p14:xfrm>
                <a:off x="640159" y="2491198"/>
                <a:ext cx="262440" cy="247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21F8CF6-C8B9-4514-B157-1E5A3E08CE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1159" y="2482558"/>
                  <a:ext cx="280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7EFA4E-8FB7-4490-8B7F-ED1D7DDF1C36}"/>
                    </a:ext>
                  </a:extLst>
                </p14:cNvPr>
                <p14:cNvContentPartPr/>
                <p14:nvPr/>
              </p14:nvContentPartPr>
              <p14:xfrm>
                <a:off x="849679" y="2509918"/>
                <a:ext cx="274680" cy="19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7EFA4E-8FB7-4490-8B7F-ED1D7DDF1C3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41039" y="2501278"/>
                  <a:ext cx="292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D09A8BE-267F-4B5D-BB4F-833CBAFFFA72}"/>
                    </a:ext>
                  </a:extLst>
                </p14:cNvPr>
                <p14:cNvContentPartPr/>
                <p14:nvPr/>
              </p14:nvContentPartPr>
              <p14:xfrm>
                <a:off x="1076119" y="2264758"/>
                <a:ext cx="259200" cy="433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D09A8BE-267F-4B5D-BB4F-833CBAFFFA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7479" y="2256118"/>
                  <a:ext cx="2768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F87BDD-798E-43CB-A345-29D63DCADFA7}"/>
                    </a:ext>
                  </a:extLst>
                </p14:cNvPr>
                <p14:cNvContentPartPr/>
                <p14:nvPr/>
              </p14:nvContentPartPr>
              <p14:xfrm>
                <a:off x="1214359" y="2502358"/>
                <a:ext cx="214920" cy="187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F87BDD-798E-43CB-A345-29D63DCADF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05719" y="2493718"/>
                  <a:ext cx="232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3CD895E-A33D-4720-B598-21350F89F1B2}"/>
                    </a:ext>
                  </a:extLst>
                </p14:cNvPr>
                <p14:cNvContentPartPr/>
                <p14:nvPr/>
              </p14:nvContentPartPr>
              <p14:xfrm>
                <a:off x="1500199" y="2450518"/>
                <a:ext cx="295200" cy="26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3CD895E-A33D-4720-B598-21350F89F1B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91559" y="2441878"/>
                  <a:ext cx="312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099447A-5E1C-42B2-803B-0FBE051B2044}"/>
                    </a:ext>
                  </a:extLst>
                </p14:cNvPr>
                <p14:cNvContentPartPr/>
                <p14:nvPr/>
              </p14:nvContentPartPr>
              <p14:xfrm>
                <a:off x="1708279" y="2686678"/>
                <a:ext cx="20160" cy="10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099447A-5E1C-42B2-803B-0FBE051B20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99639" y="2678038"/>
                  <a:ext cx="37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66641A8-381D-412E-8F85-63B26AF352CD}"/>
                    </a:ext>
                  </a:extLst>
                </p14:cNvPr>
                <p14:cNvContentPartPr/>
                <p14:nvPr/>
              </p14:nvContentPartPr>
              <p14:xfrm>
                <a:off x="469159" y="3166918"/>
                <a:ext cx="140760" cy="259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66641A8-381D-412E-8F85-63B26AF352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0159" y="3158278"/>
                  <a:ext cx="158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B60452E-E20F-444A-8660-65FF01BC4F14}"/>
                    </a:ext>
                  </a:extLst>
                </p14:cNvPr>
                <p14:cNvContentPartPr/>
                <p14:nvPr/>
              </p14:nvContentPartPr>
              <p14:xfrm>
                <a:off x="308599" y="3068638"/>
                <a:ext cx="763560" cy="136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B60452E-E20F-444A-8660-65FF01BC4F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959" y="3059998"/>
                  <a:ext cx="78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95F3498-1669-4A6F-884E-C703CB224869}"/>
                    </a:ext>
                  </a:extLst>
                </p14:cNvPr>
                <p14:cNvContentPartPr/>
                <p14:nvPr/>
              </p14:nvContentPartPr>
              <p14:xfrm>
                <a:off x="888919" y="3056758"/>
                <a:ext cx="241920" cy="326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95F3498-1669-4A6F-884E-C703CB22486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9919" y="3047758"/>
                  <a:ext cx="2595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C3F2594-14F6-4C2A-A7A2-06764B7EA9CF}"/>
                    </a:ext>
                  </a:extLst>
                </p14:cNvPr>
                <p14:cNvContentPartPr/>
                <p14:nvPr/>
              </p14:nvContentPartPr>
              <p14:xfrm>
                <a:off x="1147039" y="3167278"/>
                <a:ext cx="204840" cy="173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C3F2594-14F6-4C2A-A7A2-06764B7EA9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8399" y="3158638"/>
                  <a:ext cx="222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B15686A-73AB-41CD-9456-289E0EAF7BE1}"/>
                    </a:ext>
                  </a:extLst>
                </p14:cNvPr>
                <p14:cNvContentPartPr/>
                <p14:nvPr/>
              </p14:nvContentPartPr>
              <p14:xfrm>
                <a:off x="1371319" y="3144598"/>
                <a:ext cx="228960" cy="186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B15686A-73AB-41CD-9456-289E0EAF7BE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62319" y="3135958"/>
                  <a:ext cx="246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0EDBF4-2A0F-4002-8550-96F9D72F724C}"/>
                    </a:ext>
                  </a:extLst>
                </p14:cNvPr>
                <p14:cNvContentPartPr/>
                <p14:nvPr/>
              </p14:nvContentPartPr>
              <p14:xfrm>
                <a:off x="1499479" y="3151078"/>
                <a:ext cx="236880" cy="236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0EDBF4-2A0F-4002-8550-96F9D72F72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490839" y="3142438"/>
                  <a:ext cx="254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1AB4D3A-5166-4B04-84BA-E4B39E4B3ADF}"/>
                    </a:ext>
                  </a:extLst>
                </p14:cNvPr>
                <p14:cNvContentPartPr/>
                <p14:nvPr/>
              </p14:nvContentPartPr>
              <p14:xfrm>
                <a:off x="2136319" y="3124798"/>
                <a:ext cx="260280" cy="227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1AB4D3A-5166-4B04-84BA-E4B39E4B3AD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27679" y="3115798"/>
                  <a:ext cx="27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BAEA725-1B92-48EE-9BFC-C14501C92EA2}"/>
                    </a:ext>
                  </a:extLst>
                </p14:cNvPr>
                <p14:cNvContentPartPr/>
                <p14:nvPr/>
              </p14:nvContentPartPr>
              <p14:xfrm>
                <a:off x="2420719" y="3129478"/>
                <a:ext cx="166680" cy="185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BAEA725-1B92-48EE-9BFC-C14501C92E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11719" y="3120838"/>
                  <a:ext cx="184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B17452-EB69-4BDE-9495-B5E5E62D9150}"/>
                    </a:ext>
                  </a:extLst>
                </p14:cNvPr>
                <p14:cNvContentPartPr/>
                <p14:nvPr/>
              </p14:nvContentPartPr>
              <p14:xfrm>
                <a:off x="2596759" y="3103558"/>
                <a:ext cx="258480" cy="213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B17452-EB69-4BDE-9495-B5E5E62D915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87759" y="3094558"/>
                  <a:ext cx="276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08BC749-5B48-4876-8F58-A46F0A0B43F9}"/>
                    </a:ext>
                  </a:extLst>
                </p14:cNvPr>
                <p14:cNvContentPartPr/>
                <p14:nvPr/>
              </p14:nvContentPartPr>
              <p14:xfrm>
                <a:off x="442159" y="3701878"/>
                <a:ext cx="212760" cy="435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08BC749-5B48-4876-8F58-A46F0A0B43F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3519" y="3693238"/>
                  <a:ext cx="230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AD5FE8-09E9-499F-A4B8-291EFF4EE2BF}"/>
                    </a:ext>
                  </a:extLst>
                </p14:cNvPr>
                <p14:cNvContentPartPr/>
                <p14:nvPr/>
              </p14:nvContentPartPr>
              <p14:xfrm>
                <a:off x="412999" y="3853078"/>
                <a:ext cx="351720" cy="95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AD5FE8-09E9-499F-A4B8-291EFF4EE2B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4359" y="3844438"/>
                  <a:ext cx="369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F05D7B0-7B1E-4EA4-83CA-A1F86EE5B844}"/>
                    </a:ext>
                  </a:extLst>
                </p14:cNvPr>
                <p14:cNvContentPartPr/>
                <p14:nvPr/>
              </p14:nvContentPartPr>
              <p14:xfrm>
                <a:off x="706399" y="3601798"/>
                <a:ext cx="287640" cy="498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F05D7B0-7B1E-4EA4-83CA-A1F86EE5B8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7759" y="3593158"/>
                  <a:ext cx="305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8FEA9FC-3DD4-4E85-A498-45249B1D2D31}"/>
                    </a:ext>
                  </a:extLst>
                </p14:cNvPr>
                <p14:cNvContentPartPr/>
                <p14:nvPr/>
              </p14:nvContentPartPr>
              <p14:xfrm>
                <a:off x="931039" y="3894838"/>
                <a:ext cx="202320" cy="146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8FEA9FC-3DD4-4E85-A498-45249B1D2D3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2039" y="3885838"/>
                  <a:ext cx="219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88A5EDF-530B-4239-98B7-6B7FCE2FE62C}"/>
                    </a:ext>
                  </a:extLst>
                </p14:cNvPr>
                <p14:cNvContentPartPr/>
                <p14:nvPr/>
              </p14:nvContentPartPr>
              <p14:xfrm>
                <a:off x="1545199" y="3557518"/>
                <a:ext cx="249480" cy="488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88A5EDF-530B-4239-98B7-6B7FCE2FE62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36199" y="3548518"/>
                  <a:ext cx="2671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A8D61D-D7B4-47E0-85A6-7152EC1A0963}"/>
                    </a:ext>
                  </a:extLst>
                </p14:cNvPr>
                <p14:cNvContentPartPr/>
                <p14:nvPr/>
              </p14:nvContentPartPr>
              <p14:xfrm>
                <a:off x="1695319" y="3795838"/>
                <a:ext cx="207360" cy="203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A8D61D-D7B4-47E0-85A6-7152EC1A09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86679" y="3787198"/>
                  <a:ext cx="225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082054-ABC4-4637-A199-E20FF5AC047A}"/>
                    </a:ext>
                  </a:extLst>
                </p14:cNvPr>
                <p14:cNvContentPartPr/>
                <p14:nvPr/>
              </p14:nvContentPartPr>
              <p14:xfrm>
                <a:off x="1979359" y="3562918"/>
                <a:ext cx="283680" cy="464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082054-ABC4-4637-A199-E20FF5AC047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70359" y="3554278"/>
                  <a:ext cx="301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8F14C13-2541-4764-B765-8E606C7E50F0}"/>
                    </a:ext>
                  </a:extLst>
                </p14:cNvPr>
                <p14:cNvContentPartPr/>
                <p14:nvPr/>
              </p14:nvContentPartPr>
              <p14:xfrm>
                <a:off x="2108239" y="3491278"/>
                <a:ext cx="319320" cy="547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8F14C13-2541-4764-B765-8E606C7E50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99239" y="3482278"/>
                  <a:ext cx="3369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4D72984-318C-4F62-96A4-1127C3AC5CA8}"/>
                    </a:ext>
                  </a:extLst>
                </p14:cNvPr>
                <p14:cNvContentPartPr/>
                <p14:nvPr/>
              </p14:nvContentPartPr>
              <p14:xfrm>
                <a:off x="1979359" y="3645358"/>
                <a:ext cx="597960" cy="132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4D72984-318C-4F62-96A4-1127C3AC5CA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70359" y="3636358"/>
                  <a:ext cx="615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4DE9EAF-E963-4ED1-91F1-57026E429C3A}"/>
                    </a:ext>
                  </a:extLst>
                </p14:cNvPr>
                <p14:cNvContentPartPr/>
                <p14:nvPr/>
              </p14:nvContentPartPr>
              <p14:xfrm>
                <a:off x="2387599" y="3737158"/>
                <a:ext cx="228600" cy="195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4DE9EAF-E963-4ED1-91F1-57026E429C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78599" y="3728518"/>
                  <a:ext cx="246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EEEF250-551C-4BF9-82DF-ECCC6869B121}"/>
                    </a:ext>
                  </a:extLst>
                </p14:cNvPr>
                <p14:cNvContentPartPr/>
                <p14:nvPr/>
              </p14:nvContentPartPr>
              <p14:xfrm>
                <a:off x="2650759" y="3709078"/>
                <a:ext cx="294480" cy="215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EEEF250-551C-4BF9-82DF-ECCC6869B12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42119" y="3700078"/>
                  <a:ext cx="312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8CBA32-9157-40A6-B299-C615FF2610D6}"/>
                    </a:ext>
                  </a:extLst>
                </p14:cNvPr>
                <p14:cNvContentPartPr/>
                <p14:nvPr/>
              </p14:nvContentPartPr>
              <p14:xfrm>
                <a:off x="3327559" y="2944798"/>
                <a:ext cx="370440" cy="327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8CBA32-9157-40A6-B299-C615FF2610D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18919" y="2935798"/>
                  <a:ext cx="388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BF0EE71-F2FA-4F8E-B580-D7D1FCFAA6BC}"/>
                    </a:ext>
                  </a:extLst>
                </p14:cNvPr>
                <p14:cNvContentPartPr/>
                <p14:nvPr/>
              </p14:nvContentPartPr>
              <p14:xfrm>
                <a:off x="3921199" y="3013918"/>
                <a:ext cx="252360" cy="202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BF0EE71-F2FA-4F8E-B580-D7D1FCFAA6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12559" y="3004918"/>
                  <a:ext cx="270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3A2108E-02DC-4F7B-B9E5-A0146C49817E}"/>
                    </a:ext>
                  </a:extLst>
                </p14:cNvPr>
                <p14:cNvContentPartPr/>
                <p14:nvPr/>
              </p14:nvContentPartPr>
              <p14:xfrm>
                <a:off x="4218559" y="2742118"/>
                <a:ext cx="348480" cy="428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3A2108E-02DC-4F7B-B9E5-A0146C4981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09919" y="2733478"/>
                  <a:ext cx="3661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53770E-FA4B-4BF4-9B0F-9F5475EF021A}"/>
                    </a:ext>
                  </a:extLst>
                </p14:cNvPr>
                <p14:cNvContentPartPr/>
                <p14:nvPr/>
              </p14:nvContentPartPr>
              <p14:xfrm>
                <a:off x="4485319" y="3037678"/>
                <a:ext cx="113040" cy="151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53770E-FA4B-4BF4-9B0F-9F5475EF021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76679" y="3028678"/>
                  <a:ext cx="130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C59563E-E4DC-4D5A-AB4F-4C86FBACFC3E}"/>
                    </a:ext>
                  </a:extLst>
                </p14:cNvPr>
                <p14:cNvContentPartPr/>
                <p14:nvPr/>
              </p14:nvContentPartPr>
              <p14:xfrm>
                <a:off x="4662439" y="3040558"/>
                <a:ext cx="87120" cy="154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C59563E-E4DC-4D5A-AB4F-4C86FBACFC3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53799" y="3031918"/>
                  <a:ext cx="10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A2ED224-81F5-4477-BD81-FB89E57CCAFB}"/>
                    </a:ext>
                  </a:extLst>
                </p14:cNvPr>
                <p14:cNvContentPartPr/>
                <p14:nvPr/>
              </p14:nvContentPartPr>
              <p14:xfrm>
                <a:off x="4825159" y="2911678"/>
                <a:ext cx="25920" cy="14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A2ED224-81F5-4477-BD81-FB89E57CCA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816159" y="2903038"/>
                  <a:ext cx="43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A438F09-DA0C-4D66-8440-3BBAD3871546}"/>
                    </a:ext>
                  </a:extLst>
                </p14:cNvPr>
                <p14:cNvContentPartPr/>
                <p14:nvPr/>
              </p14:nvContentPartPr>
              <p14:xfrm>
                <a:off x="4836679" y="2990158"/>
                <a:ext cx="143280" cy="169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A438F09-DA0C-4D66-8440-3BBAD387154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28039" y="2981518"/>
                  <a:ext cx="160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0E90152-A4C2-4224-9045-ECD52C95755C}"/>
                    </a:ext>
                  </a:extLst>
                </p14:cNvPr>
                <p14:cNvContentPartPr/>
                <p14:nvPr/>
              </p14:nvContentPartPr>
              <p14:xfrm>
                <a:off x="4983199" y="2992318"/>
                <a:ext cx="284040" cy="184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0E90152-A4C2-4224-9045-ECD52C9575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74199" y="2983318"/>
                  <a:ext cx="301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FA3D4E-12EE-4688-8C37-5AFBF1BCCAA4}"/>
                    </a:ext>
                  </a:extLst>
                </p14:cNvPr>
                <p14:cNvContentPartPr/>
                <p14:nvPr/>
              </p14:nvContentPartPr>
              <p14:xfrm>
                <a:off x="5212879" y="2945518"/>
                <a:ext cx="244080" cy="253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FA3D4E-12EE-4688-8C37-5AFBF1BCCAA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04239" y="2936878"/>
                  <a:ext cx="261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074EBB-1F58-4A1F-8F80-F2CDCD0909DF}"/>
                    </a:ext>
                  </a:extLst>
                </p14:cNvPr>
                <p14:cNvContentPartPr/>
                <p14:nvPr/>
              </p14:nvContentPartPr>
              <p14:xfrm>
                <a:off x="5823799" y="2503798"/>
                <a:ext cx="442800" cy="642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074EBB-1F58-4A1F-8F80-F2CDCD0909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14799" y="2494798"/>
                  <a:ext cx="46044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5CF845D-B332-4AE8-893D-4F840F72566F}"/>
                    </a:ext>
                  </a:extLst>
                </p14:cNvPr>
                <p14:cNvContentPartPr/>
                <p14:nvPr/>
              </p14:nvContentPartPr>
              <p14:xfrm>
                <a:off x="5794639" y="2892238"/>
                <a:ext cx="331920" cy="9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5CF845D-B332-4AE8-893D-4F840F7256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85639" y="2883238"/>
                  <a:ext cx="349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96E330-968D-4B4D-97E4-4257FCBFEADB}"/>
                    </a:ext>
                  </a:extLst>
                </p14:cNvPr>
                <p14:cNvContentPartPr/>
                <p14:nvPr/>
              </p14:nvContentPartPr>
              <p14:xfrm>
                <a:off x="6033319" y="2920678"/>
                <a:ext cx="116280" cy="160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96E330-968D-4B4D-97E4-4257FCBFEA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24679" y="2912038"/>
                  <a:ext cx="133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DD3E723-2E17-4853-B523-C35C7D3C94E9}"/>
                    </a:ext>
                  </a:extLst>
                </p14:cNvPr>
                <p14:cNvContentPartPr/>
                <p14:nvPr/>
              </p14:nvContentPartPr>
              <p14:xfrm>
                <a:off x="6246799" y="2885038"/>
                <a:ext cx="227520" cy="250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DD3E723-2E17-4853-B523-C35C7D3C94E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37799" y="2876398"/>
                  <a:ext cx="245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D0E090-4A3C-4760-AEA9-1B8925713907}"/>
                    </a:ext>
                  </a:extLst>
                </p14:cNvPr>
                <p14:cNvContentPartPr/>
                <p14:nvPr/>
              </p14:nvContentPartPr>
              <p14:xfrm>
                <a:off x="6802279" y="2607478"/>
                <a:ext cx="279720" cy="466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D0E090-4A3C-4760-AEA9-1B892571390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93279" y="2598838"/>
                  <a:ext cx="2973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45B6FF9-6294-4336-A6BC-4C36326A59A6}"/>
                    </a:ext>
                  </a:extLst>
                </p14:cNvPr>
                <p14:cNvContentPartPr/>
                <p14:nvPr/>
              </p14:nvContentPartPr>
              <p14:xfrm>
                <a:off x="6808759" y="2816278"/>
                <a:ext cx="262440" cy="73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45B6FF9-6294-4336-A6BC-4C36326A59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799759" y="2807278"/>
                  <a:ext cx="28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48D98CE-AF89-4529-A595-991595D2F065}"/>
                    </a:ext>
                  </a:extLst>
                </p14:cNvPr>
                <p14:cNvContentPartPr/>
                <p14:nvPr/>
              </p14:nvContentPartPr>
              <p14:xfrm>
                <a:off x="7087759" y="2607478"/>
                <a:ext cx="231840" cy="36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48D98CE-AF89-4529-A595-991595D2F06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78759" y="2598838"/>
                  <a:ext cx="249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9FBC7CE-1CDC-4EC6-B4CB-4229086FE9F3}"/>
                    </a:ext>
                  </a:extLst>
                </p14:cNvPr>
                <p14:cNvContentPartPr/>
                <p14:nvPr/>
              </p14:nvContentPartPr>
              <p14:xfrm>
                <a:off x="7336879" y="2830318"/>
                <a:ext cx="180000" cy="168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9FBC7CE-1CDC-4EC6-B4CB-4229086FE9F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28239" y="2821318"/>
                  <a:ext cx="197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BDB61D4-03F4-4B54-9AA3-3AFEA0AF30E9}"/>
                    </a:ext>
                  </a:extLst>
                </p14:cNvPr>
                <p14:cNvContentPartPr/>
                <p14:nvPr/>
              </p14:nvContentPartPr>
              <p14:xfrm>
                <a:off x="2806639" y="3958918"/>
                <a:ext cx="164880" cy="246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BDB61D4-03F4-4B54-9AA3-3AFEA0AF30E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97999" y="3950278"/>
                  <a:ext cx="182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263637-B975-4FD8-A73B-9241C6D6A908}"/>
                    </a:ext>
                  </a:extLst>
                </p14:cNvPr>
                <p14:cNvContentPartPr/>
                <p14:nvPr/>
              </p14:nvContentPartPr>
              <p14:xfrm>
                <a:off x="3147919" y="3623758"/>
                <a:ext cx="394920" cy="295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263637-B975-4FD8-A73B-9241C6D6A9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38919" y="3615118"/>
                  <a:ext cx="412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B968EC2-C2F0-4370-ADF6-4AD19F5E1379}"/>
                    </a:ext>
                  </a:extLst>
                </p14:cNvPr>
                <p14:cNvContentPartPr/>
                <p14:nvPr/>
              </p14:nvContentPartPr>
              <p14:xfrm>
                <a:off x="3857479" y="3662998"/>
                <a:ext cx="227880" cy="164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B968EC2-C2F0-4370-ADF6-4AD19F5E137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48839" y="3654358"/>
                  <a:ext cx="245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5119F3-DD32-4B30-96BD-C56DB3DB872D}"/>
                    </a:ext>
                  </a:extLst>
                </p14:cNvPr>
                <p14:cNvContentPartPr/>
                <p14:nvPr/>
              </p14:nvContentPartPr>
              <p14:xfrm>
                <a:off x="4174999" y="3430798"/>
                <a:ext cx="258840" cy="334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5119F3-DD32-4B30-96BD-C56DB3DB87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66359" y="3422158"/>
                  <a:ext cx="276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4188C6D-2F30-469D-A8CB-577F863A795E}"/>
                    </a:ext>
                  </a:extLst>
                </p14:cNvPr>
                <p14:cNvContentPartPr/>
                <p14:nvPr/>
              </p14:nvContentPartPr>
              <p14:xfrm>
                <a:off x="4399639" y="3642118"/>
                <a:ext cx="140040" cy="109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4188C6D-2F30-469D-A8CB-577F863A795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90999" y="3633118"/>
                  <a:ext cx="157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553114E-1B20-4A89-8899-7CB7BA9DBDBC}"/>
                    </a:ext>
                  </a:extLst>
                </p14:cNvPr>
                <p14:cNvContentPartPr/>
                <p14:nvPr/>
              </p14:nvContentPartPr>
              <p14:xfrm>
                <a:off x="4541839" y="3642838"/>
                <a:ext cx="63000" cy="113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553114E-1B20-4A89-8899-7CB7BA9DBDB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33199" y="3633838"/>
                  <a:ext cx="80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33405C1-52A3-4A36-B53D-21267CBCBDF0}"/>
                    </a:ext>
                  </a:extLst>
                </p14:cNvPr>
                <p14:cNvContentPartPr/>
                <p14:nvPr/>
              </p14:nvContentPartPr>
              <p14:xfrm>
                <a:off x="4650199" y="3552838"/>
                <a:ext cx="36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33405C1-52A3-4A36-B53D-21267CBCBDF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41559" y="3543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FB6C69F-3355-4CD8-99C0-A7A3ADDB0C89}"/>
                    </a:ext>
                  </a:extLst>
                </p14:cNvPr>
                <p14:cNvContentPartPr/>
                <p14:nvPr/>
              </p14:nvContentPartPr>
              <p14:xfrm>
                <a:off x="4722559" y="3596758"/>
                <a:ext cx="76680" cy="148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FB6C69F-3355-4CD8-99C0-A7A3ADDB0C8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713559" y="3588118"/>
                  <a:ext cx="94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D3F0FE-F2D8-4C5D-90B0-9FDB502A46A5}"/>
                    </a:ext>
                  </a:extLst>
                </p14:cNvPr>
                <p14:cNvContentPartPr/>
                <p14:nvPr/>
              </p14:nvContentPartPr>
              <p14:xfrm>
                <a:off x="4833439" y="3588118"/>
                <a:ext cx="143280" cy="127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D3F0FE-F2D8-4C5D-90B0-9FDB502A46A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824439" y="3579118"/>
                  <a:ext cx="160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F63F043-AAC5-4153-95DC-6E87B2580A78}"/>
                    </a:ext>
                  </a:extLst>
                </p14:cNvPr>
                <p14:cNvContentPartPr/>
                <p14:nvPr/>
              </p14:nvContentPartPr>
              <p14:xfrm>
                <a:off x="5056639" y="3504958"/>
                <a:ext cx="95400" cy="234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F63F043-AAC5-4153-95DC-6E87B2580A7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47639" y="3495958"/>
                  <a:ext cx="113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37D61F-E4A1-4D83-9ED6-0C02E66D525A}"/>
                    </a:ext>
                  </a:extLst>
                </p14:cNvPr>
                <p14:cNvContentPartPr/>
                <p14:nvPr/>
              </p14:nvContentPartPr>
              <p14:xfrm>
                <a:off x="5521039" y="3178438"/>
                <a:ext cx="407880" cy="537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37D61F-E4A1-4D83-9ED6-0C02E66D525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2039" y="3169438"/>
                  <a:ext cx="4255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77BFF2-CCAE-4F4C-9FF9-7F8BD399B8C2}"/>
                    </a:ext>
                  </a:extLst>
                </p14:cNvPr>
                <p14:cNvContentPartPr/>
                <p14:nvPr/>
              </p14:nvContentPartPr>
              <p14:xfrm>
                <a:off x="5533639" y="3538438"/>
                <a:ext cx="263160" cy="63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77BFF2-CCAE-4F4C-9FF9-7F8BD399B8C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24999" y="3529438"/>
                  <a:ext cx="280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2226AC-35BF-4079-9715-FC974ED9F467}"/>
                    </a:ext>
                  </a:extLst>
                </p14:cNvPr>
                <p14:cNvContentPartPr/>
                <p14:nvPr/>
              </p14:nvContentPartPr>
              <p14:xfrm>
                <a:off x="5803639" y="3553918"/>
                <a:ext cx="113040" cy="120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2226AC-35BF-4079-9715-FC974ED9F46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94639" y="3545278"/>
                  <a:ext cx="130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D6AE38D-640C-49F2-BD4C-238BA7C7BB21}"/>
                    </a:ext>
                  </a:extLst>
                </p14:cNvPr>
                <p14:cNvContentPartPr/>
                <p14:nvPr/>
              </p14:nvContentPartPr>
              <p14:xfrm>
                <a:off x="6004879" y="3495238"/>
                <a:ext cx="232560" cy="190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D6AE38D-640C-49F2-BD4C-238BA7C7BB2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95879" y="3486598"/>
                  <a:ext cx="250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1270737-965F-4E17-B273-EDD6D6D82367}"/>
                    </a:ext>
                  </a:extLst>
                </p14:cNvPr>
                <p14:cNvContentPartPr/>
                <p14:nvPr/>
              </p14:nvContentPartPr>
              <p14:xfrm>
                <a:off x="6503119" y="3250078"/>
                <a:ext cx="261720" cy="427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1270737-965F-4E17-B273-EDD6D6D8236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94119" y="3241438"/>
                  <a:ext cx="2793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522F864-1A41-4827-A6B7-90D0F427539B}"/>
                    </a:ext>
                  </a:extLst>
                </p14:cNvPr>
                <p14:cNvContentPartPr/>
                <p14:nvPr/>
              </p14:nvContentPartPr>
              <p14:xfrm>
                <a:off x="6502399" y="3428278"/>
                <a:ext cx="344880" cy="60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522F864-1A41-4827-A6B7-90D0F427539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493759" y="3419638"/>
                  <a:ext cx="362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56DC243-7141-466E-996F-BDB781EDEF25}"/>
                    </a:ext>
                  </a:extLst>
                </p14:cNvPr>
                <p14:cNvContentPartPr/>
                <p14:nvPr/>
              </p14:nvContentPartPr>
              <p14:xfrm>
                <a:off x="6791839" y="3207238"/>
                <a:ext cx="236520" cy="408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56DC243-7141-466E-996F-BDB781EDEF2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782839" y="3198238"/>
                  <a:ext cx="2541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E9BBA09-D55D-42A9-9D82-D1D80F22A29A}"/>
                    </a:ext>
                  </a:extLst>
                </p14:cNvPr>
                <p14:cNvContentPartPr/>
                <p14:nvPr/>
              </p14:nvContentPartPr>
              <p14:xfrm>
                <a:off x="7057519" y="3440878"/>
                <a:ext cx="198720" cy="138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E9BBA09-D55D-42A9-9D82-D1D80F22A29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48879" y="3431878"/>
                  <a:ext cx="216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EE0A6DD-4189-48EF-BD8F-DBE4CEEE864A}"/>
                    </a:ext>
                  </a:extLst>
                </p14:cNvPr>
                <p14:cNvContentPartPr/>
                <p14:nvPr/>
              </p14:nvContentPartPr>
              <p14:xfrm>
                <a:off x="7645039" y="3339718"/>
                <a:ext cx="33840" cy="47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EE0A6DD-4189-48EF-BD8F-DBE4CEEE864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36039" y="3331078"/>
                  <a:ext cx="51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E1948A8-53A8-41F7-AB34-6131DA590AF5}"/>
                    </a:ext>
                  </a:extLst>
                </p14:cNvPr>
                <p14:cNvContentPartPr/>
                <p14:nvPr/>
              </p14:nvContentPartPr>
              <p14:xfrm>
                <a:off x="7498519" y="3118318"/>
                <a:ext cx="318240" cy="462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E1948A8-53A8-41F7-AB34-6131DA590AF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89879" y="3109678"/>
                  <a:ext cx="3358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EAA7E2E-2CBF-4740-8133-52799A1026B7}"/>
                    </a:ext>
                  </a:extLst>
                </p14:cNvPr>
                <p14:cNvContentPartPr/>
                <p14:nvPr/>
              </p14:nvContentPartPr>
              <p14:xfrm>
                <a:off x="7738279" y="3332158"/>
                <a:ext cx="203040" cy="205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EAA7E2E-2CBF-4740-8133-52799A1026B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29279" y="3323518"/>
                  <a:ext cx="220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2127193-0B1E-4EC0-8C03-4A446C595EB5}"/>
                    </a:ext>
                  </a:extLst>
                </p14:cNvPr>
                <p14:cNvContentPartPr/>
                <p14:nvPr/>
              </p14:nvContentPartPr>
              <p14:xfrm>
                <a:off x="8036359" y="3197518"/>
                <a:ext cx="222840" cy="373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2127193-0B1E-4EC0-8C03-4A446C595E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27359" y="3188878"/>
                  <a:ext cx="240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1B22C7F-1783-4C53-AFCA-AC1539D0D157}"/>
                    </a:ext>
                  </a:extLst>
                </p14:cNvPr>
                <p14:cNvContentPartPr/>
                <p14:nvPr/>
              </p14:nvContentPartPr>
              <p14:xfrm>
                <a:off x="8128159" y="3120838"/>
                <a:ext cx="296280" cy="448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1B22C7F-1783-4C53-AFCA-AC1539D0D15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19519" y="3112198"/>
                  <a:ext cx="313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4867276-2567-4FA6-A209-407476415F38}"/>
                    </a:ext>
                  </a:extLst>
                </p14:cNvPr>
                <p14:cNvContentPartPr/>
                <p14:nvPr/>
              </p14:nvContentPartPr>
              <p14:xfrm>
                <a:off x="8031319" y="3230998"/>
                <a:ext cx="421920" cy="124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4867276-2567-4FA6-A209-407476415F3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022319" y="3221998"/>
                  <a:ext cx="439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4FF03D7-CB72-47F2-97B0-099132518BAF}"/>
                    </a:ext>
                  </a:extLst>
                </p14:cNvPr>
                <p14:cNvContentPartPr/>
                <p14:nvPr/>
              </p14:nvContentPartPr>
              <p14:xfrm>
                <a:off x="8321479" y="3333598"/>
                <a:ext cx="205920" cy="162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4FF03D7-CB72-47F2-97B0-099132518BA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12839" y="3324598"/>
                  <a:ext cx="223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F1021A3-571C-4C9C-A8CA-0CCEC2FCAC89}"/>
                    </a:ext>
                  </a:extLst>
                </p14:cNvPr>
                <p14:cNvContentPartPr/>
                <p14:nvPr/>
              </p14:nvContentPartPr>
              <p14:xfrm>
                <a:off x="8594359" y="3300838"/>
                <a:ext cx="278280" cy="222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F1021A3-571C-4C9C-A8CA-0CCEC2FCAC8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85719" y="3292198"/>
                  <a:ext cx="295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DD135A8-CD0F-4EB2-8E86-9AD92007FE12}"/>
                    </a:ext>
                  </a:extLst>
                </p14:cNvPr>
                <p14:cNvContentPartPr/>
                <p14:nvPr/>
              </p14:nvContentPartPr>
              <p14:xfrm>
                <a:off x="8723959" y="3506758"/>
                <a:ext cx="102600" cy="249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DD135A8-CD0F-4EB2-8E86-9AD92007FE1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714959" y="3498118"/>
                  <a:ext cx="120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874FEEE-C654-4A8F-BF78-EE9F3B56094D}"/>
                    </a:ext>
                  </a:extLst>
                </p14:cNvPr>
                <p14:cNvContentPartPr/>
                <p14:nvPr/>
              </p14:nvContentPartPr>
              <p14:xfrm>
                <a:off x="9124639" y="3308398"/>
                <a:ext cx="245880" cy="212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874FEEE-C654-4A8F-BF78-EE9F3B56094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115639" y="3299398"/>
                  <a:ext cx="263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6F84A7C-B9ED-480C-91C7-924013D6D198}"/>
                    </a:ext>
                  </a:extLst>
                </p14:cNvPr>
                <p14:cNvContentPartPr/>
                <p14:nvPr/>
              </p14:nvContentPartPr>
              <p14:xfrm>
                <a:off x="9356479" y="3357718"/>
                <a:ext cx="220320" cy="144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6F84A7C-B9ED-480C-91C7-924013D6D19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347839" y="3348718"/>
                  <a:ext cx="237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D2928C5-33DB-4A26-94D7-850C5D1A7FF3}"/>
                    </a:ext>
                  </a:extLst>
                </p14:cNvPr>
                <p14:cNvContentPartPr/>
                <p14:nvPr/>
              </p14:nvContentPartPr>
              <p14:xfrm>
                <a:off x="9637999" y="3321718"/>
                <a:ext cx="254880" cy="196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D2928C5-33DB-4A26-94D7-850C5D1A7FF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28999" y="3313078"/>
                  <a:ext cx="272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0E77415-C0A0-4622-8776-CE9E96451B7F}"/>
                    </a:ext>
                  </a:extLst>
                </p14:cNvPr>
                <p14:cNvContentPartPr/>
                <p14:nvPr/>
              </p14:nvContentPartPr>
              <p14:xfrm>
                <a:off x="9804319" y="3102838"/>
                <a:ext cx="239760" cy="378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0E77415-C0A0-4622-8776-CE9E96451B7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95319" y="3094198"/>
                  <a:ext cx="2574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983EB83-ACAA-48EC-A98E-5EF54EA379AF}"/>
                    </a:ext>
                  </a:extLst>
                </p14:cNvPr>
                <p14:cNvContentPartPr/>
                <p14:nvPr/>
              </p14:nvContentPartPr>
              <p14:xfrm>
                <a:off x="609559" y="4429078"/>
                <a:ext cx="136080" cy="279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983EB83-ACAA-48EC-A98E-5EF54EA379A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0559" y="4420078"/>
                  <a:ext cx="153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3F05292-1AC1-4315-BC30-CC8DD8D2E116}"/>
                    </a:ext>
                  </a:extLst>
                </p14:cNvPr>
                <p14:cNvContentPartPr/>
                <p14:nvPr/>
              </p14:nvContentPartPr>
              <p14:xfrm>
                <a:off x="699559" y="4257718"/>
                <a:ext cx="308160" cy="227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3F05292-1AC1-4315-BC30-CC8DD8D2E11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0559" y="4248718"/>
                  <a:ext cx="325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BA55C35-164A-4281-9CB5-16E6BB40C46E}"/>
                    </a:ext>
                  </a:extLst>
                </p14:cNvPr>
                <p14:cNvContentPartPr/>
                <p14:nvPr/>
              </p14:nvContentPartPr>
              <p14:xfrm>
                <a:off x="309679" y="4671358"/>
                <a:ext cx="121680" cy="126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BA55C35-164A-4281-9CB5-16E6BB40C46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0679" y="4662718"/>
                  <a:ext cx="139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C3C2F07-66BF-405F-93B9-5559F62FDEC4}"/>
                    </a:ext>
                  </a:extLst>
                </p14:cNvPr>
                <p14:cNvContentPartPr/>
                <p14:nvPr/>
              </p14:nvContentPartPr>
              <p14:xfrm>
                <a:off x="358279" y="4628518"/>
                <a:ext cx="168840" cy="298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C3C2F07-66BF-405F-93B9-5559F62FDEC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9279" y="4619878"/>
                  <a:ext cx="186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A53C675-99A2-4CF9-BA7E-35419F2155D8}"/>
                    </a:ext>
                  </a:extLst>
                </p14:cNvPr>
                <p14:cNvContentPartPr/>
                <p14:nvPr/>
              </p14:nvContentPartPr>
              <p14:xfrm>
                <a:off x="726919" y="4706278"/>
                <a:ext cx="213840" cy="184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A53C675-99A2-4CF9-BA7E-35419F2155D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8279" y="4697278"/>
                  <a:ext cx="23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5E70B2C-6281-48CF-9C6F-1FD72AC9E939}"/>
                    </a:ext>
                  </a:extLst>
                </p14:cNvPr>
                <p14:cNvContentPartPr/>
                <p14:nvPr/>
              </p14:nvContentPartPr>
              <p14:xfrm>
                <a:off x="2315959" y="4332238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5E70B2C-6281-48CF-9C6F-1FD72AC9E93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07319" y="4323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D30FA99-F502-4495-A0C0-AF64943CF65B}"/>
                    </a:ext>
                  </a:extLst>
                </p14:cNvPr>
                <p14:cNvContentPartPr/>
                <p14:nvPr/>
              </p14:nvContentPartPr>
              <p14:xfrm>
                <a:off x="1366999" y="4382998"/>
                <a:ext cx="217080" cy="72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D30FA99-F502-4495-A0C0-AF64943CF65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358359" y="4374358"/>
                  <a:ext cx="234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9054193-47C7-4F6E-ABDC-EF0FF5DC35F6}"/>
                    </a:ext>
                  </a:extLst>
                </p14:cNvPr>
                <p14:cNvContentPartPr/>
                <p14:nvPr/>
              </p14:nvContentPartPr>
              <p14:xfrm>
                <a:off x="1357999" y="4477678"/>
                <a:ext cx="263160" cy="60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9054193-47C7-4F6E-ABDC-EF0FF5DC35F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349359" y="4468678"/>
                  <a:ext cx="280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9171807-1802-4AB0-9D64-4494140C769C}"/>
                    </a:ext>
                  </a:extLst>
                </p14:cNvPr>
                <p14:cNvContentPartPr/>
                <p14:nvPr/>
              </p14:nvContentPartPr>
              <p14:xfrm>
                <a:off x="2103199" y="4209838"/>
                <a:ext cx="107280" cy="105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9171807-1802-4AB0-9D64-4494140C769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094559" y="4200838"/>
                  <a:ext cx="124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D80DA5B-8D3C-47BB-A9C9-D741399E4866}"/>
                    </a:ext>
                  </a:extLst>
                </p14:cNvPr>
                <p14:cNvContentPartPr/>
                <p14:nvPr/>
              </p14:nvContentPartPr>
              <p14:xfrm>
                <a:off x="2189599" y="4175998"/>
                <a:ext cx="90720" cy="251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D80DA5B-8D3C-47BB-A9C9-D741399E486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180959" y="4166998"/>
                  <a:ext cx="108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C806CCA-EF05-43F8-B96D-4C17AAAE2A44}"/>
                    </a:ext>
                  </a:extLst>
                </p14:cNvPr>
                <p14:cNvContentPartPr/>
                <p14:nvPr/>
              </p14:nvContentPartPr>
              <p14:xfrm>
                <a:off x="2419999" y="4174558"/>
                <a:ext cx="55440" cy="182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C806CCA-EF05-43F8-B96D-4C17AAAE2A4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411359" y="4165558"/>
                  <a:ext cx="73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D52DD3B-ADE1-4B62-8A64-5CB3113433D8}"/>
                    </a:ext>
                  </a:extLst>
                </p14:cNvPr>
                <p14:cNvContentPartPr/>
                <p14:nvPr/>
              </p14:nvContentPartPr>
              <p14:xfrm>
                <a:off x="2388319" y="4487398"/>
                <a:ext cx="3600" cy="2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D52DD3B-ADE1-4B62-8A64-5CB3113433D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79319" y="4478758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7E1FCA6-76B7-468D-8378-F4185DDBB45D}"/>
                    </a:ext>
                  </a:extLst>
                </p14:cNvPr>
                <p14:cNvContentPartPr/>
                <p14:nvPr/>
              </p14:nvContentPartPr>
              <p14:xfrm>
                <a:off x="2053879" y="4596118"/>
                <a:ext cx="539280" cy="110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7E1FCA6-76B7-468D-8378-F4185DDBB45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45239" y="4587478"/>
                  <a:ext cx="556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B01B5FA-0428-4BF5-A281-33EDB07666E8}"/>
                    </a:ext>
                  </a:extLst>
                </p14:cNvPr>
                <p14:cNvContentPartPr/>
                <p14:nvPr/>
              </p14:nvContentPartPr>
              <p14:xfrm>
                <a:off x="2020759" y="4788718"/>
                <a:ext cx="255600" cy="198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B01B5FA-0428-4BF5-A281-33EDB07666E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012119" y="4780078"/>
                  <a:ext cx="273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CB0B395-31EA-4071-94DC-4E938401AED5}"/>
                    </a:ext>
                  </a:extLst>
                </p14:cNvPr>
                <p14:cNvContentPartPr/>
                <p14:nvPr/>
              </p14:nvContentPartPr>
              <p14:xfrm>
                <a:off x="2395159" y="4764598"/>
                <a:ext cx="83160" cy="213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CB0B395-31EA-4071-94DC-4E938401AED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86519" y="4755598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072F4B9-B3C2-4EB4-90C0-2CBACDB29050}"/>
                    </a:ext>
                  </a:extLst>
                </p14:cNvPr>
                <p14:cNvContentPartPr/>
                <p14:nvPr/>
              </p14:nvContentPartPr>
              <p14:xfrm>
                <a:off x="2877919" y="4395238"/>
                <a:ext cx="123480" cy="32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072F4B9-B3C2-4EB4-90C0-2CBACDB2905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69279" y="4386598"/>
                  <a:ext cx="141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3911EAF-FCE2-4279-B188-D2F451FA256F}"/>
                    </a:ext>
                  </a:extLst>
                </p14:cNvPr>
                <p14:cNvContentPartPr/>
                <p14:nvPr/>
              </p14:nvContentPartPr>
              <p14:xfrm>
                <a:off x="2872879" y="4480198"/>
                <a:ext cx="117720" cy="20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3911EAF-FCE2-4279-B188-D2F451FA256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863879" y="4471198"/>
                  <a:ext cx="135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7E7EF80-9335-4A77-A3E4-1DA131916C74}"/>
                    </a:ext>
                  </a:extLst>
                </p14:cNvPr>
                <p14:cNvContentPartPr/>
                <p14:nvPr/>
              </p14:nvContentPartPr>
              <p14:xfrm>
                <a:off x="3270679" y="4245478"/>
                <a:ext cx="145800" cy="222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7E7EF80-9335-4A77-A3E4-1DA131916C7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62039" y="4236478"/>
                  <a:ext cx="163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0A4F86D-4B64-431B-B674-AD4981FC25CB}"/>
                    </a:ext>
                  </a:extLst>
                </p14:cNvPr>
                <p14:cNvContentPartPr/>
                <p14:nvPr/>
              </p14:nvContentPartPr>
              <p14:xfrm>
                <a:off x="3406039" y="4222078"/>
                <a:ext cx="284760" cy="238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0A4F86D-4B64-431B-B674-AD4981FC25C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397399" y="4213438"/>
                  <a:ext cx="302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037CBE2-F2A8-402E-9435-7F336AE63EC6}"/>
                    </a:ext>
                  </a:extLst>
                </p14:cNvPr>
                <p14:cNvContentPartPr/>
                <p14:nvPr/>
              </p14:nvContentPartPr>
              <p14:xfrm>
                <a:off x="4080679" y="4196878"/>
                <a:ext cx="201240" cy="202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037CBE2-F2A8-402E-9435-7F336AE63EC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72039" y="4188238"/>
                  <a:ext cx="21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4A30893-6E8C-4196-B769-6449F6042E74}"/>
                    </a:ext>
                  </a:extLst>
                </p14:cNvPr>
                <p14:cNvContentPartPr/>
                <p14:nvPr/>
              </p14:nvContentPartPr>
              <p14:xfrm>
                <a:off x="4349959" y="3997438"/>
                <a:ext cx="242640" cy="387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4A30893-6E8C-4196-B769-6449F6042E7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41319" y="3988438"/>
                  <a:ext cx="2602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FA9322B-CE22-4763-BD3F-8EC2CC1F8E5B}"/>
                    </a:ext>
                  </a:extLst>
                </p14:cNvPr>
                <p14:cNvContentPartPr/>
                <p14:nvPr/>
              </p14:nvContentPartPr>
              <p14:xfrm>
                <a:off x="4585759" y="4227118"/>
                <a:ext cx="127080" cy="168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FA9322B-CE22-4763-BD3F-8EC2CC1F8E5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577119" y="4218478"/>
                  <a:ext cx="144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8408348-5171-45DE-8C8D-E9CADC18E055}"/>
                    </a:ext>
                  </a:extLst>
                </p14:cNvPr>
                <p14:cNvContentPartPr/>
                <p14:nvPr/>
              </p14:nvContentPartPr>
              <p14:xfrm>
                <a:off x="4786279" y="4223158"/>
                <a:ext cx="62280" cy="134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8408348-5171-45DE-8C8D-E9CADC18E05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77279" y="4214158"/>
                  <a:ext cx="7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0A957E8-EB97-4A5B-8FD8-C74AB896847A}"/>
                    </a:ext>
                  </a:extLst>
                </p14:cNvPr>
                <p14:cNvContentPartPr/>
                <p14:nvPr/>
              </p14:nvContentPartPr>
              <p14:xfrm>
                <a:off x="4900399" y="4084558"/>
                <a:ext cx="47520" cy="49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0A957E8-EB97-4A5B-8FD8-C74AB896847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91399" y="4075918"/>
                  <a:ext cx="65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5B2CB64-2A95-4B2B-806D-51504A99694B}"/>
                    </a:ext>
                  </a:extLst>
                </p14:cNvPr>
                <p14:cNvContentPartPr/>
                <p14:nvPr/>
              </p14:nvContentPartPr>
              <p14:xfrm>
                <a:off x="4964119" y="4164478"/>
                <a:ext cx="102240" cy="163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5B2CB64-2A95-4B2B-806D-51504A99694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55479" y="4155478"/>
                  <a:ext cx="119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5B4A471-6B24-4D64-8EA5-1D4DA1E985B5}"/>
                    </a:ext>
                  </a:extLst>
                </p14:cNvPr>
                <p14:cNvContentPartPr/>
                <p14:nvPr/>
              </p14:nvContentPartPr>
              <p14:xfrm>
                <a:off x="5119279" y="4137118"/>
                <a:ext cx="192240" cy="171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5B4A471-6B24-4D64-8EA5-1D4DA1E985B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10279" y="4128118"/>
                  <a:ext cx="209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0B5E1B2-FCC3-4F39-A654-108600F00B68}"/>
                    </a:ext>
                  </a:extLst>
                </p14:cNvPr>
                <p14:cNvContentPartPr/>
                <p14:nvPr/>
              </p14:nvContentPartPr>
              <p14:xfrm>
                <a:off x="5330239" y="4082758"/>
                <a:ext cx="169920" cy="247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0B5E1B2-FCC3-4F39-A654-108600F00B6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321239" y="4074118"/>
                  <a:ext cx="187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C354397-1046-4CEC-B014-594AC5C53D87}"/>
                    </a:ext>
                  </a:extLst>
                </p14:cNvPr>
                <p14:cNvContentPartPr/>
                <p14:nvPr/>
              </p14:nvContentPartPr>
              <p14:xfrm>
                <a:off x="5776639" y="3723838"/>
                <a:ext cx="404640" cy="580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C354397-1046-4CEC-B014-594AC5C53D8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767999" y="3714838"/>
                  <a:ext cx="42228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79F2F5F-F50C-4ECB-B81D-65B749C9125A}"/>
                    </a:ext>
                  </a:extLst>
                </p14:cNvPr>
                <p14:cNvContentPartPr/>
                <p14:nvPr/>
              </p14:nvContentPartPr>
              <p14:xfrm>
                <a:off x="5809759" y="4075198"/>
                <a:ext cx="272160" cy="88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79F2F5F-F50C-4ECB-B81D-65B749C9125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01119" y="4066198"/>
                  <a:ext cx="289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FE2A235-C53B-46BE-B57F-2CCF4FDA8196}"/>
                    </a:ext>
                  </a:extLst>
                </p14:cNvPr>
                <p14:cNvContentPartPr/>
                <p14:nvPr/>
              </p14:nvContentPartPr>
              <p14:xfrm>
                <a:off x="6025399" y="4120918"/>
                <a:ext cx="150840" cy="140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FE2A235-C53B-46BE-B57F-2CCF4FDA819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16759" y="4111918"/>
                  <a:ext cx="168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B28CD6E-1ACF-4A4E-B1ED-F3C0F77DD3E8}"/>
                    </a:ext>
                  </a:extLst>
                </p14:cNvPr>
                <p14:cNvContentPartPr/>
                <p14:nvPr/>
              </p14:nvContentPartPr>
              <p14:xfrm>
                <a:off x="6259039" y="4043878"/>
                <a:ext cx="298080" cy="204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B28CD6E-1ACF-4A4E-B1ED-F3C0F77DD3E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50399" y="4034878"/>
                  <a:ext cx="315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FBAAA9-0802-4D81-9D8C-748B0A15D82A}"/>
                    </a:ext>
                  </a:extLst>
                </p14:cNvPr>
                <p14:cNvContentPartPr/>
                <p14:nvPr/>
              </p14:nvContentPartPr>
              <p14:xfrm>
                <a:off x="6850519" y="3790078"/>
                <a:ext cx="254880" cy="429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FBAAA9-0802-4D81-9D8C-748B0A15D82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41879" y="3781078"/>
                  <a:ext cx="2725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27C2AAB-6035-4652-9E95-153A7BB270E0}"/>
                    </a:ext>
                  </a:extLst>
                </p14:cNvPr>
                <p14:cNvContentPartPr/>
                <p14:nvPr/>
              </p14:nvContentPartPr>
              <p14:xfrm>
                <a:off x="6853759" y="3952798"/>
                <a:ext cx="297720" cy="89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27C2AAB-6035-4652-9E95-153A7BB270E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845119" y="3943798"/>
                  <a:ext cx="31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32D661F-308E-46FC-84F5-5D45E705A371}"/>
                    </a:ext>
                  </a:extLst>
                </p14:cNvPr>
                <p14:cNvContentPartPr/>
                <p14:nvPr/>
              </p14:nvContentPartPr>
              <p14:xfrm>
                <a:off x="7116559" y="3711598"/>
                <a:ext cx="254160" cy="418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32D661F-308E-46FC-84F5-5D45E705A37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107559" y="3702598"/>
                  <a:ext cx="271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A83AD16-638A-4A80-8A60-5809B5EFF555}"/>
                    </a:ext>
                  </a:extLst>
                </p14:cNvPr>
                <p14:cNvContentPartPr/>
                <p14:nvPr/>
              </p14:nvContentPartPr>
              <p14:xfrm>
                <a:off x="7345159" y="3961798"/>
                <a:ext cx="269280" cy="196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A83AD16-638A-4A80-8A60-5809B5EFF55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36159" y="3952798"/>
                  <a:ext cx="286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5925454-66D6-4183-9796-7D888C230A48}"/>
                    </a:ext>
                  </a:extLst>
                </p14:cNvPr>
                <p14:cNvContentPartPr/>
                <p14:nvPr/>
              </p14:nvContentPartPr>
              <p14:xfrm>
                <a:off x="7848439" y="3964318"/>
                <a:ext cx="208080" cy="149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5925454-66D6-4183-9796-7D888C230A4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839799" y="3955318"/>
                  <a:ext cx="225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1E63900-DAE9-4B5A-8B4C-8F19028BE09E}"/>
                    </a:ext>
                  </a:extLst>
                </p14:cNvPr>
                <p14:cNvContentPartPr/>
                <p14:nvPr/>
              </p14:nvContentPartPr>
              <p14:xfrm>
                <a:off x="8000719" y="3698998"/>
                <a:ext cx="262440" cy="376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1E63900-DAE9-4B5A-8B4C-8F19028BE0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91719" y="3689998"/>
                  <a:ext cx="2800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08C66F8-9D1A-4D7C-A2C8-B25F0996BA34}"/>
                    </a:ext>
                  </a:extLst>
                </p14:cNvPr>
                <p14:cNvContentPartPr/>
                <p14:nvPr/>
              </p14:nvContentPartPr>
              <p14:xfrm>
                <a:off x="8116639" y="3972598"/>
                <a:ext cx="30960" cy="106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08C66F8-9D1A-4D7C-A2C8-B25F0996BA3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07999" y="3963598"/>
                  <a:ext cx="4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5E71BB0-16EF-4065-9974-6CCCDF4C0C30}"/>
                    </a:ext>
                  </a:extLst>
                </p14:cNvPr>
                <p14:cNvContentPartPr/>
                <p14:nvPr/>
              </p14:nvContentPartPr>
              <p14:xfrm>
                <a:off x="8262079" y="3836518"/>
                <a:ext cx="19440" cy="33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5E71BB0-16EF-4065-9974-6CCCDF4C0C3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253439" y="3827878"/>
                  <a:ext cx="37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8C64219-DC4E-4EA1-858A-85175134159F}"/>
                    </a:ext>
                  </a:extLst>
                </p14:cNvPr>
                <p14:cNvContentPartPr/>
                <p14:nvPr/>
              </p14:nvContentPartPr>
              <p14:xfrm>
                <a:off x="8054359" y="3940918"/>
                <a:ext cx="306360" cy="600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8C64219-DC4E-4EA1-858A-85175134159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45719" y="3932278"/>
                  <a:ext cx="324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DB80AB0-0643-4D7E-B186-D46DB495D4C4}"/>
                    </a:ext>
                  </a:extLst>
                </p14:cNvPr>
                <p14:cNvContentPartPr/>
                <p14:nvPr/>
              </p14:nvContentPartPr>
              <p14:xfrm>
                <a:off x="8446399" y="3957838"/>
                <a:ext cx="57600" cy="79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DB80AB0-0643-4D7E-B186-D46DB495D4C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437759" y="3948838"/>
                  <a:ext cx="75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E15EBFA-8701-4497-A5AB-30CC0BE20310}"/>
                    </a:ext>
                  </a:extLst>
                </p14:cNvPr>
                <p14:cNvContentPartPr/>
                <p14:nvPr/>
              </p14:nvContentPartPr>
              <p14:xfrm>
                <a:off x="8603359" y="3803398"/>
                <a:ext cx="3600" cy="18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E15EBFA-8701-4497-A5AB-30CC0BE203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4359" y="3794758"/>
                  <a:ext cx="21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AFCE43D-B6EA-4861-9EF6-15D246713956}"/>
                    </a:ext>
                  </a:extLst>
                </p14:cNvPr>
                <p14:cNvContentPartPr/>
                <p14:nvPr/>
              </p14:nvContentPartPr>
              <p14:xfrm>
                <a:off x="8566999" y="3689998"/>
                <a:ext cx="331920" cy="370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AFCE43D-B6EA-4861-9EF6-15D24671395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557999" y="3680998"/>
                  <a:ext cx="349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FC21321-E21D-4697-BA5C-B5853CE5D808}"/>
                    </a:ext>
                  </a:extLst>
                </p14:cNvPr>
                <p14:cNvContentPartPr/>
                <p14:nvPr/>
              </p14:nvContentPartPr>
              <p14:xfrm>
                <a:off x="8897479" y="3842278"/>
                <a:ext cx="162360" cy="155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FC21321-E21D-4697-BA5C-B5853CE5D80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888479" y="3833638"/>
                  <a:ext cx="18000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9A18FA31-BFC0-44A3-B103-030B8103A014}"/>
                  </a:ext>
                </a:extLst>
              </p14:cNvPr>
              <p14:cNvContentPartPr/>
              <p14:nvPr/>
            </p14:nvContentPartPr>
            <p14:xfrm>
              <a:off x="9304279" y="4013998"/>
              <a:ext cx="11160" cy="36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9A18FA31-BFC0-44A3-B103-030B8103A014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9295279" y="4004998"/>
                <a:ext cx="2880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916340C-B6C9-4709-A4D3-FF0F05B073C1}"/>
              </a:ext>
            </a:extLst>
          </p:cNvPr>
          <p:cNvGrpSpPr/>
          <p:nvPr/>
        </p:nvGrpSpPr>
        <p:grpSpPr>
          <a:xfrm>
            <a:off x="396439" y="5435638"/>
            <a:ext cx="694800" cy="546840"/>
            <a:chOff x="396439" y="5435638"/>
            <a:chExt cx="69480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9CA5213-EF33-48BC-9091-3E2CFF554895}"/>
                    </a:ext>
                  </a:extLst>
                </p14:cNvPr>
                <p14:cNvContentPartPr/>
                <p14:nvPr/>
              </p14:nvContentPartPr>
              <p14:xfrm>
                <a:off x="396439" y="5435638"/>
                <a:ext cx="367200" cy="335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9CA5213-EF33-48BC-9091-3E2CFF55489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87439" y="5426638"/>
                  <a:ext cx="384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4BAE43C-3A33-43BA-A0D1-61967B0E9ACB}"/>
                    </a:ext>
                  </a:extLst>
                </p14:cNvPr>
                <p14:cNvContentPartPr/>
                <p14:nvPr/>
              </p14:nvContentPartPr>
              <p14:xfrm>
                <a:off x="736639" y="5614198"/>
                <a:ext cx="144000" cy="126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4BAE43C-3A33-43BA-A0D1-61967B0E9AC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7999" y="5605198"/>
                  <a:ext cx="161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ECE6455-FFA3-4526-BD53-136A878BCFED}"/>
                    </a:ext>
                  </a:extLst>
                </p14:cNvPr>
                <p14:cNvContentPartPr/>
                <p14:nvPr/>
              </p14:nvContentPartPr>
              <p14:xfrm>
                <a:off x="940399" y="5745238"/>
                <a:ext cx="150840" cy="237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ECE6455-FFA3-4526-BD53-136A878BCFE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31759" y="5736238"/>
                  <a:ext cx="1684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D9EBC59-BCA1-47AF-8AA4-4423E128A80E}"/>
              </a:ext>
            </a:extLst>
          </p:cNvPr>
          <p:cNvGrpSpPr/>
          <p:nvPr/>
        </p:nvGrpSpPr>
        <p:grpSpPr>
          <a:xfrm>
            <a:off x="1338919" y="5322598"/>
            <a:ext cx="1080360" cy="462960"/>
            <a:chOff x="1338919" y="5322598"/>
            <a:chExt cx="108036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9E928AE-00D7-4F1E-9D72-7A167F028B33}"/>
                    </a:ext>
                  </a:extLst>
                </p14:cNvPr>
                <p14:cNvContentPartPr/>
                <p14:nvPr/>
              </p14:nvContentPartPr>
              <p14:xfrm>
                <a:off x="1374559" y="5424118"/>
                <a:ext cx="180360" cy="3614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9E928AE-00D7-4F1E-9D72-7A167F028B3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365919" y="5415118"/>
                  <a:ext cx="198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F286060-54F2-46EF-B2E1-777808614DAF}"/>
                    </a:ext>
                  </a:extLst>
                </p14:cNvPr>
                <p14:cNvContentPartPr/>
                <p14:nvPr/>
              </p14:nvContentPartPr>
              <p14:xfrm>
                <a:off x="1338919" y="5528518"/>
                <a:ext cx="372960" cy="129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F286060-54F2-46EF-B2E1-777808614DA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330279" y="5519878"/>
                  <a:ext cx="390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DE7CD08-0C13-4043-9BAF-6CF0857FBE46}"/>
                    </a:ext>
                  </a:extLst>
                </p14:cNvPr>
                <p14:cNvContentPartPr/>
                <p14:nvPr/>
              </p14:nvContentPartPr>
              <p14:xfrm>
                <a:off x="1675159" y="5322598"/>
                <a:ext cx="181440" cy="3798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DE7CD08-0C13-4043-9BAF-6CF0857FBE4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666159" y="5313598"/>
                  <a:ext cx="199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74121A5-5FD4-451E-9CD0-534DA171BBC5}"/>
                    </a:ext>
                  </a:extLst>
                </p14:cNvPr>
                <p14:cNvContentPartPr/>
                <p14:nvPr/>
              </p14:nvContentPartPr>
              <p14:xfrm>
                <a:off x="1876759" y="5514478"/>
                <a:ext cx="194040" cy="173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74121A5-5FD4-451E-9CD0-534DA171BBC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867759" y="5505838"/>
                  <a:ext cx="211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26C5501-AFA1-4D18-AF13-4AB84885617F}"/>
                    </a:ext>
                  </a:extLst>
                </p14:cNvPr>
                <p14:cNvContentPartPr/>
                <p14:nvPr/>
              </p14:nvContentPartPr>
              <p14:xfrm>
                <a:off x="2050999" y="5526718"/>
                <a:ext cx="159120" cy="194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26C5501-AFA1-4D18-AF13-4AB84885617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041999" y="5517718"/>
                  <a:ext cx="176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FF9D3D4-2299-4307-96FE-3012C314C705}"/>
                    </a:ext>
                  </a:extLst>
                </p14:cNvPr>
                <p14:cNvContentPartPr/>
                <p14:nvPr/>
              </p14:nvContentPartPr>
              <p14:xfrm>
                <a:off x="2179879" y="5481718"/>
                <a:ext cx="239400" cy="2365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FF9D3D4-2299-4307-96FE-3012C314C7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170879" y="5472718"/>
                  <a:ext cx="25704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5E20F9B-D69D-4451-9D0A-BD440661A029}"/>
              </a:ext>
            </a:extLst>
          </p:cNvPr>
          <p:cNvGrpSpPr/>
          <p:nvPr/>
        </p:nvGrpSpPr>
        <p:grpSpPr>
          <a:xfrm>
            <a:off x="2675239" y="5445358"/>
            <a:ext cx="613080" cy="223920"/>
            <a:chOff x="2675239" y="5445358"/>
            <a:chExt cx="6130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2E3BAB8-B225-4433-AC66-D2657FFCB5EB}"/>
                    </a:ext>
                  </a:extLst>
                </p14:cNvPr>
                <p14:cNvContentPartPr/>
                <p14:nvPr/>
              </p14:nvContentPartPr>
              <p14:xfrm>
                <a:off x="2675239" y="5460838"/>
                <a:ext cx="203400" cy="204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2E3BAB8-B225-4433-AC66-D2657FFCB5E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666239" y="5451838"/>
                  <a:ext cx="221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553177B-EF73-4950-A8AE-29B6A30A2FC2}"/>
                    </a:ext>
                  </a:extLst>
                </p14:cNvPr>
                <p14:cNvContentPartPr/>
                <p14:nvPr/>
              </p14:nvContentPartPr>
              <p14:xfrm>
                <a:off x="2910679" y="5445358"/>
                <a:ext cx="377640" cy="223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553177B-EF73-4950-A8AE-29B6A30A2FC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902039" y="5436718"/>
                  <a:ext cx="39528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26B49FC-C50A-4238-A4CE-44D2002B32EF}"/>
              </a:ext>
            </a:extLst>
          </p:cNvPr>
          <p:cNvGrpSpPr/>
          <p:nvPr/>
        </p:nvGrpSpPr>
        <p:grpSpPr>
          <a:xfrm>
            <a:off x="3905359" y="5226478"/>
            <a:ext cx="1576800" cy="376560"/>
            <a:chOff x="3905359" y="5226478"/>
            <a:chExt cx="157680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EB7F003-68B0-4AE1-9445-F40DC1655F1D}"/>
                    </a:ext>
                  </a:extLst>
                </p14:cNvPr>
                <p14:cNvContentPartPr/>
                <p14:nvPr/>
              </p14:nvContentPartPr>
              <p14:xfrm>
                <a:off x="3905359" y="5251318"/>
                <a:ext cx="272520" cy="3517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EB7F003-68B0-4AE1-9445-F40DC1655F1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896719" y="5242318"/>
                  <a:ext cx="290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A8A27F8-0C68-4BBE-903A-37E758795709}"/>
                    </a:ext>
                  </a:extLst>
                </p14:cNvPr>
                <p14:cNvContentPartPr/>
                <p14:nvPr/>
              </p14:nvContentPartPr>
              <p14:xfrm>
                <a:off x="4302799" y="5408638"/>
                <a:ext cx="16920" cy="392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A8A27F8-0C68-4BBE-903A-37E75879570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293799" y="5399998"/>
                  <a:ext cx="34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42E05D4-B8FA-445C-86B4-1D52AA52F62D}"/>
                    </a:ext>
                  </a:extLst>
                </p14:cNvPr>
                <p14:cNvContentPartPr/>
                <p14:nvPr/>
              </p14:nvContentPartPr>
              <p14:xfrm>
                <a:off x="4444279" y="5226478"/>
                <a:ext cx="317160" cy="293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42E05D4-B8FA-445C-86B4-1D52AA52F62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435639" y="5217478"/>
                  <a:ext cx="334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24F2541-0C19-4799-B5F9-E0BCBC3DB055}"/>
                    </a:ext>
                  </a:extLst>
                </p14:cNvPr>
                <p14:cNvContentPartPr/>
                <p14:nvPr/>
              </p14:nvContentPartPr>
              <p14:xfrm>
                <a:off x="4844959" y="5413318"/>
                <a:ext cx="15840" cy="72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24F2541-0C19-4799-B5F9-E0BCBC3DB05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835959" y="5404318"/>
                  <a:ext cx="33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72A845B-327E-4C83-B15B-F5783C980925}"/>
                    </a:ext>
                  </a:extLst>
                </p14:cNvPr>
                <p14:cNvContentPartPr/>
                <p14:nvPr/>
              </p14:nvContentPartPr>
              <p14:xfrm>
                <a:off x="5038639" y="5231518"/>
                <a:ext cx="108720" cy="263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72A845B-327E-4C83-B15B-F5783C98092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029999" y="5222518"/>
                  <a:ext cx="126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BCFC597-D968-4594-990C-421553BBC044}"/>
                    </a:ext>
                  </a:extLst>
                </p14:cNvPr>
                <p14:cNvContentPartPr/>
                <p14:nvPr/>
              </p14:nvContentPartPr>
              <p14:xfrm>
                <a:off x="5233399" y="5238358"/>
                <a:ext cx="248760" cy="279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BCFC597-D968-4594-990C-421553BBC04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224399" y="5229718"/>
                  <a:ext cx="2664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1B413A3C-F1E5-4B51-9263-340070CEF529}"/>
              </a:ext>
            </a:extLst>
          </p:cNvPr>
          <p:cNvGrpSpPr/>
          <p:nvPr/>
        </p:nvGrpSpPr>
        <p:grpSpPr>
          <a:xfrm>
            <a:off x="5791759" y="5021638"/>
            <a:ext cx="3227760" cy="754560"/>
            <a:chOff x="5791759" y="5021638"/>
            <a:chExt cx="3227760" cy="75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3192708-5873-4A9C-8740-11BD3BBDA344}"/>
                    </a:ext>
                  </a:extLst>
                </p14:cNvPr>
                <p14:cNvContentPartPr/>
                <p14:nvPr/>
              </p14:nvContentPartPr>
              <p14:xfrm>
                <a:off x="5791759" y="5267878"/>
                <a:ext cx="211680" cy="31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3192708-5873-4A9C-8740-11BD3BBDA34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782759" y="5258878"/>
                  <a:ext cx="229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F6D7C15-B376-4298-BDC9-F41D4E1D8DD5}"/>
                    </a:ext>
                  </a:extLst>
                </p14:cNvPr>
                <p14:cNvContentPartPr/>
                <p14:nvPr/>
              </p14:nvContentPartPr>
              <p14:xfrm>
                <a:off x="5792479" y="5404318"/>
                <a:ext cx="184680" cy="327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F6D7C15-B376-4298-BDC9-F41D4E1D8DD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83839" y="5395318"/>
                  <a:ext cx="202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CF1867E-D1B7-4AAC-B383-97B86971EF9C}"/>
                    </a:ext>
                  </a:extLst>
                </p14:cNvPr>
                <p14:cNvContentPartPr/>
                <p14:nvPr/>
              </p14:nvContentPartPr>
              <p14:xfrm>
                <a:off x="6233479" y="5194078"/>
                <a:ext cx="410760" cy="2941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CF1867E-D1B7-4AAC-B383-97B86971EF9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224479" y="5185438"/>
                  <a:ext cx="428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7C3D908-78C0-4C37-B8EB-BD27B2F1947C}"/>
                    </a:ext>
                  </a:extLst>
                </p14:cNvPr>
                <p14:cNvContentPartPr/>
                <p14:nvPr/>
              </p14:nvContentPartPr>
              <p14:xfrm>
                <a:off x="6570439" y="5216398"/>
                <a:ext cx="364680" cy="3099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7C3D908-78C0-4C37-B8EB-BD27B2F1947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561439" y="5207398"/>
                  <a:ext cx="382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17267A8-5529-4D8C-9E61-94CCAF5E6E45}"/>
                    </a:ext>
                  </a:extLst>
                </p14:cNvPr>
                <p14:cNvContentPartPr/>
                <p14:nvPr/>
              </p14:nvContentPartPr>
              <p14:xfrm>
                <a:off x="7108279" y="5469118"/>
                <a:ext cx="269640" cy="3070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17267A8-5529-4D8C-9E61-94CCAF5E6E4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099639" y="5460478"/>
                  <a:ext cx="287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120ABF4-CA49-45E6-B88A-11F0CA388FF4}"/>
                    </a:ext>
                  </a:extLst>
                </p14:cNvPr>
                <p14:cNvContentPartPr/>
                <p14:nvPr/>
              </p14:nvContentPartPr>
              <p14:xfrm>
                <a:off x="7285759" y="5329438"/>
                <a:ext cx="307080" cy="216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120ABF4-CA49-45E6-B88A-11F0CA388FF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276759" y="5320798"/>
                  <a:ext cx="324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175ABF0-5038-46D8-B0F0-94D2C8AEF042}"/>
                    </a:ext>
                  </a:extLst>
                </p14:cNvPr>
                <p14:cNvContentPartPr/>
                <p14:nvPr/>
              </p14:nvContentPartPr>
              <p14:xfrm>
                <a:off x="7628119" y="5348158"/>
                <a:ext cx="172440" cy="156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175ABF0-5038-46D8-B0F0-94D2C8AEF04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619479" y="5339158"/>
                  <a:ext cx="19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488BD2A-7542-41F5-A109-8B7B18413C2C}"/>
                    </a:ext>
                  </a:extLst>
                </p14:cNvPr>
                <p14:cNvContentPartPr/>
                <p14:nvPr/>
              </p14:nvContentPartPr>
              <p14:xfrm>
                <a:off x="7830439" y="5276878"/>
                <a:ext cx="209880" cy="22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488BD2A-7542-41F5-A109-8B7B18413C2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821439" y="5267878"/>
                  <a:ext cx="227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450C42B-44AD-4E26-A2E1-33347730B2A5}"/>
                    </a:ext>
                  </a:extLst>
                </p14:cNvPr>
                <p14:cNvContentPartPr/>
                <p14:nvPr/>
              </p14:nvContentPartPr>
              <p14:xfrm>
                <a:off x="7984519" y="5294518"/>
                <a:ext cx="210240" cy="2138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450C42B-44AD-4E26-A2E1-33347730B2A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975879" y="5285878"/>
                  <a:ext cx="22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EEC4E1D-AF5B-40EF-A425-580DC7735FF0}"/>
                    </a:ext>
                  </a:extLst>
                </p14:cNvPr>
                <p14:cNvContentPartPr/>
                <p14:nvPr/>
              </p14:nvContentPartPr>
              <p14:xfrm>
                <a:off x="8221759" y="5363998"/>
                <a:ext cx="57240" cy="122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EEC4E1D-AF5B-40EF-A425-580DC7735FF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213119" y="5355358"/>
                  <a:ext cx="74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E67148-BDE0-4E5B-A50F-37D286F7F226}"/>
                    </a:ext>
                  </a:extLst>
                </p14:cNvPr>
                <p14:cNvContentPartPr/>
                <p14:nvPr/>
              </p14:nvContentPartPr>
              <p14:xfrm>
                <a:off x="8382679" y="5029198"/>
                <a:ext cx="298080" cy="479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E67148-BDE0-4E5B-A50F-37D286F7F22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373679" y="5020558"/>
                  <a:ext cx="315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BE64B59-1195-4098-B532-B3D6EC8C8A7B}"/>
                    </a:ext>
                  </a:extLst>
                </p14:cNvPr>
                <p14:cNvContentPartPr/>
                <p14:nvPr/>
              </p14:nvContentPartPr>
              <p14:xfrm>
                <a:off x="8628199" y="5021638"/>
                <a:ext cx="314280" cy="454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BE64B59-1195-4098-B532-B3D6EC8C8A7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619199" y="5012638"/>
                  <a:ext cx="331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1BC325E-78F0-44F0-8FA7-804FC9F80359}"/>
                    </a:ext>
                  </a:extLst>
                </p14:cNvPr>
                <p14:cNvContentPartPr/>
                <p14:nvPr/>
              </p14:nvContentPartPr>
              <p14:xfrm>
                <a:off x="8726479" y="5286238"/>
                <a:ext cx="293040" cy="2358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1BC325E-78F0-44F0-8FA7-804FC9F8035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717479" y="5277238"/>
                  <a:ext cx="3106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7413EE1-7FF2-4095-B681-480DC52B5F30}"/>
              </a:ext>
            </a:extLst>
          </p:cNvPr>
          <p:cNvGrpSpPr/>
          <p:nvPr/>
        </p:nvGrpSpPr>
        <p:grpSpPr>
          <a:xfrm>
            <a:off x="9300679" y="5319358"/>
            <a:ext cx="260280" cy="214920"/>
            <a:chOff x="9300679" y="5319358"/>
            <a:chExt cx="26028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EE3521D-576B-4C82-8CB1-919C13D5F6FF}"/>
                    </a:ext>
                  </a:extLst>
                </p14:cNvPr>
                <p14:cNvContentPartPr/>
                <p14:nvPr/>
              </p14:nvContentPartPr>
              <p14:xfrm>
                <a:off x="9334159" y="5389558"/>
                <a:ext cx="36720" cy="21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EE3521D-576B-4C82-8CB1-919C13D5F6F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325519" y="5380558"/>
                  <a:ext cx="54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25C7D21-0CF2-4137-98BB-9DECFD23B0D3}"/>
                    </a:ext>
                  </a:extLst>
                </p14:cNvPr>
                <p14:cNvContentPartPr/>
                <p14:nvPr/>
              </p14:nvContentPartPr>
              <p14:xfrm>
                <a:off x="9300679" y="5319358"/>
                <a:ext cx="260280" cy="214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25C7D21-0CF2-4137-98BB-9DECFD23B0D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291679" y="5310718"/>
                  <a:ext cx="2779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EF87EF30-CF05-4C49-A29B-DE85DA56FF4E}"/>
              </a:ext>
            </a:extLst>
          </p:cNvPr>
          <p:cNvGrpSpPr/>
          <p:nvPr/>
        </p:nvGrpSpPr>
        <p:grpSpPr>
          <a:xfrm>
            <a:off x="9625759" y="5167438"/>
            <a:ext cx="1144440" cy="415080"/>
            <a:chOff x="9625759" y="5167438"/>
            <a:chExt cx="11444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3622DE8-F3E0-4036-BFCE-14C17C3D3986}"/>
                    </a:ext>
                  </a:extLst>
                </p14:cNvPr>
                <p14:cNvContentPartPr/>
                <p14:nvPr/>
              </p14:nvContentPartPr>
              <p14:xfrm>
                <a:off x="9687679" y="5438518"/>
                <a:ext cx="7920" cy="7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3622DE8-F3E0-4036-BFCE-14C17C3D398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678679" y="5429878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7AF9511-749C-411F-84B2-EDF788B7FF11}"/>
                    </a:ext>
                  </a:extLst>
                </p14:cNvPr>
                <p14:cNvContentPartPr/>
                <p14:nvPr/>
              </p14:nvContentPartPr>
              <p14:xfrm>
                <a:off x="9625759" y="5372638"/>
                <a:ext cx="208440" cy="171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7AF9511-749C-411F-84B2-EDF788B7FF1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616759" y="5363998"/>
                  <a:ext cx="226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DED6766-EB2E-4AF6-A2F6-281D52E2928B}"/>
                    </a:ext>
                  </a:extLst>
                </p14:cNvPr>
                <p14:cNvContentPartPr/>
                <p14:nvPr/>
              </p14:nvContentPartPr>
              <p14:xfrm>
                <a:off x="9857599" y="5380918"/>
                <a:ext cx="266040" cy="168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DED6766-EB2E-4AF6-A2F6-281D52E2928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848599" y="5372278"/>
                  <a:ext cx="283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5F2B61D-C00A-47D7-8B6C-F4A7CA78579B}"/>
                    </a:ext>
                  </a:extLst>
                </p14:cNvPr>
                <p14:cNvContentPartPr/>
                <p14:nvPr/>
              </p14:nvContentPartPr>
              <p14:xfrm>
                <a:off x="9984679" y="5167438"/>
                <a:ext cx="336600" cy="377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5F2B61D-C00A-47D7-8B6C-F4A7CA78579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976039" y="5158798"/>
                  <a:ext cx="3542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FB7B302-95F5-4651-8D8B-3A25D75390D8}"/>
                    </a:ext>
                  </a:extLst>
                </p14:cNvPr>
                <p14:cNvContentPartPr/>
                <p14:nvPr/>
              </p14:nvContentPartPr>
              <p14:xfrm>
                <a:off x="10203559" y="5368318"/>
                <a:ext cx="212400" cy="180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FB7B302-95F5-4651-8D8B-3A25D75390D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194919" y="5359678"/>
                  <a:ext cx="230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3E78160-08EF-4E6C-874D-973C34416E4C}"/>
                    </a:ext>
                  </a:extLst>
                </p14:cNvPr>
                <p14:cNvContentPartPr/>
                <p14:nvPr/>
              </p14:nvContentPartPr>
              <p14:xfrm>
                <a:off x="10431079" y="5306038"/>
                <a:ext cx="276840" cy="240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3E78160-08EF-4E6C-874D-973C34416E4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422439" y="5297038"/>
                  <a:ext cx="294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ECBA303-C03F-4C1A-82BF-DFF43C242092}"/>
                    </a:ext>
                  </a:extLst>
                </p14:cNvPr>
                <p14:cNvContentPartPr/>
                <p14:nvPr/>
              </p14:nvContentPartPr>
              <p14:xfrm>
                <a:off x="10754359" y="5531038"/>
                <a:ext cx="15840" cy="514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ECBA303-C03F-4C1A-82BF-DFF43C24209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745719" y="5522398"/>
                  <a:ext cx="3348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089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9853A7-9ABB-439A-86B5-11A25D775643}"/>
              </a:ext>
            </a:extLst>
          </p:cNvPr>
          <p:cNvGrpSpPr/>
          <p:nvPr/>
        </p:nvGrpSpPr>
        <p:grpSpPr>
          <a:xfrm>
            <a:off x="968839" y="135718"/>
            <a:ext cx="331200" cy="370080"/>
            <a:chOff x="968839" y="135718"/>
            <a:chExt cx="33120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244E7D-D0C1-4547-895C-BC7EBD79477E}"/>
                    </a:ext>
                  </a:extLst>
                </p14:cNvPr>
                <p14:cNvContentPartPr/>
                <p14:nvPr/>
              </p14:nvContentPartPr>
              <p14:xfrm>
                <a:off x="968839" y="135718"/>
                <a:ext cx="331200" cy="37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244E7D-D0C1-4547-895C-BC7EBD7947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0199" y="127078"/>
                  <a:ext cx="3488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C48663-E7EF-4448-9DDA-99AE12D0F35A}"/>
                    </a:ext>
                  </a:extLst>
                </p14:cNvPr>
                <p14:cNvContentPartPr/>
                <p14:nvPr/>
              </p14:nvContentPartPr>
              <p14:xfrm>
                <a:off x="1066039" y="339838"/>
                <a:ext cx="170640" cy="68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C48663-E7EF-4448-9DDA-99AE12D0F3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7399" y="330838"/>
                  <a:ext cx="18828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E6F065-9ADE-4D14-927C-F7D1A34C990B}"/>
              </a:ext>
            </a:extLst>
          </p:cNvPr>
          <p:cNvGrpSpPr/>
          <p:nvPr/>
        </p:nvGrpSpPr>
        <p:grpSpPr>
          <a:xfrm>
            <a:off x="1615039" y="343798"/>
            <a:ext cx="284400" cy="166680"/>
            <a:chOff x="1615039" y="343798"/>
            <a:chExt cx="28440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4FF3E1-8C6A-4537-B291-4CC7503C0449}"/>
                    </a:ext>
                  </a:extLst>
                </p14:cNvPr>
                <p14:cNvContentPartPr/>
                <p14:nvPr/>
              </p14:nvContentPartPr>
              <p14:xfrm>
                <a:off x="1615039" y="394558"/>
                <a:ext cx="65520" cy="11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4FF3E1-8C6A-4537-B291-4CC7503C04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6399" y="385918"/>
                  <a:ext cx="83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356DAC-23BA-440A-B054-5B368C78FA61}"/>
                    </a:ext>
                  </a:extLst>
                </p14:cNvPr>
                <p14:cNvContentPartPr/>
                <p14:nvPr/>
              </p14:nvContentPartPr>
              <p14:xfrm>
                <a:off x="1755079" y="343798"/>
                <a:ext cx="144360" cy="12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356DAC-23BA-440A-B054-5B368C78FA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6079" y="335158"/>
                  <a:ext cx="1620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2AD916-DF9E-4637-BD70-AF2AB3DF00CC}"/>
              </a:ext>
            </a:extLst>
          </p:cNvPr>
          <p:cNvGrpSpPr/>
          <p:nvPr/>
        </p:nvGrpSpPr>
        <p:grpSpPr>
          <a:xfrm>
            <a:off x="2120839" y="19078"/>
            <a:ext cx="907920" cy="505440"/>
            <a:chOff x="2120839" y="19078"/>
            <a:chExt cx="90792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8FB4C3-7997-4719-9EA2-F84C70D8DECA}"/>
                    </a:ext>
                  </a:extLst>
                </p14:cNvPr>
                <p14:cNvContentPartPr/>
                <p14:nvPr/>
              </p14:nvContentPartPr>
              <p14:xfrm>
                <a:off x="2164759" y="19078"/>
                <a:ext cx="266040" cy="50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8FB4C3-7997-4719-9EA2-F84C70D8DE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6119" y="10438"/>
                  <a:ext cx="2836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02D4F2-F207-4C8D-A53D-758B7D1D4F3C}"/>
                    </a:ext>
                  </a:extLst>
                </p14:cNvPr>
                <p14:cNvContentPartPr/>
                <p14:nvPr/>
              </p14:nvContentPartPr>
              <p14:xfrm>
                <a:off x="2120839" y="349198"/>
                <a:ext cx="191160" cy="4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02D4F2-F207-4C8D-A53D-758B7D1D4F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2199" y="340558"/>
                  <a:ext cx="208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0799C3-0853-40BC-BE92-DFBCED5E301D}"/>
                    </a:ext>
                  </a:extLst>
                </p14:cNvPr>
                <p14:cNvContentPartPr/>
                <p14:nvPr/>
              </p14:nvContentPartPr>
              <p14:xfrm>
                <a:off x="2335399" y="239758"/>
                <a:ext cx="117000" cy="21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0799C3-0853-40BC-BE92-DFBCED5E30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6399" y="230758"/>
                  <a:ext cx="134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8793F0-8546-4853-B7B0-42FD91665F21}"/>
                    </a:ext>
                  </a:extLst>
                </p14:cNvPr>
                <p14:cNvContentPartPr/>
                <p14:nvPr/>
              </p14:nvContentPartPr>
              <p14:xfrm>
                <a:off x="2441599" y="309238"/>
                <a:ext cx="168120" cy="150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8793F0-8546-4853-B7B0-42FD91665F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32599" y="300238"/>
                  <a:ext cx="185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15747B-92F8-4277-A0E2-CBDA5525050B}"/>
                    </a:ext>
                  </a:extLst>
                </p14:cNvPr>
                <p14:cNvContentPartPr/>
                <p14:nvPr/>
              </p14:nvContentPartPr>
              <p14:xfrm>
                <a:off x="2613679" y="302038"/>
                <a:ext cx="72720" cy="15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15747B-92F8-4277-A0E2-CBDA552505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5039" y="293398"/>
                  <a:ext cx="90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8D473F-379F-4DB9-A5A3-6C09658D6D17}"/>
                    </a:ext>
                  </a:extLst>
                </p14:cNvPr>
                <p14:cNvContentPartPr/>
                <p14:nvPr/>
              </p14:nvContentPartPr>
              <p14:xfrm>
                <a:off x="2799439" y="69838"/>
                <a:ext cx="206280" cy="42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8D473F-379F-4DB9-A5A3-6C09658D6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0799" y="61198"/>
                  <a:ext cx="2239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5AEF00-53C3-4471-AA88-DB89D76C3A21}"/>
                    </a:ext>
                  </a:extLst>
                </p14:cNvPr>
                <p14:cNvContentPartPr/>
                <p14:nvPr/>
              </p14:nvContentPartPr>
              <p14:xfrm>
                <a:off x="2754079" y="285478"/>
                <a:ext cx="274680" cy="5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5AEF00-53C3-4471-AA88-DB89D76C3A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45439" y="276838"/>
                  <a:ext cx="2923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9166C-59C9-4354-8F88-58880CD35382}"/>
              </a:ext>
            </a:extLst>
          </p:cNvPr>
          <p:cNvGrpSpPr/>
          <p:nvPr/>
        </p:nvGrpSpPr>
        <p:grpSpPr>
          <a:xfrm>
            <a:off x="3818599" y="39238"/>
            <a:ext cx="1093680" cy="862560"/>
            <a:chOff x="3818599" y="39238"/>
            <a:chExt cx="109368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B08D67-59F7-47F7-9552-1CCE32EAD3B8}"/>
                    </a:ext>
                  </a:extLst>
                </p14:cNvPr>
                <p14:cNvContentPartPr/>
                <p14:nvPr/>
              </p14:nvContentPartPr>
              <p14:xfrm>
                <a:off x="3818599" y="242998"/>
                <a:ext cx="145080" cy="19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B08D67-59F7-47F7-9552-1CCE32EAD3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9959" y="233998"/>
                  <a:ext cx="162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05A2B1-E48F-468E-AF7E-3404AAF8363C}"/>
                    </a:ext>
                  </a:extLst>
                </p14:cNvPr>
                <p14:cNvContentPartPr/>
                <p14:nvPr/>
              </p14:nvContentPartPr>
              <p14:xfrm>
                <a:off x="3886999" y="124558"/>
                <a:ext cx="249120" cy="30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05A2B1-E48F-468E-AF7E-3404AAF836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7999" y="115918"/>
                  <a:ext cx="266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4F42EA-C42E-43C3-AAC4-C94B8749E16A}"/>
                    </a:ext>
                  </a:extLst>
                </p14:cNvPr>
                <p14:cNvContentPartPr/>
                <p14:nvPr/>
              </p14:nvContentPartPr>
              <p14:xfrm>
                <a:off x="4083199" y="309238"/>
                <a:ext cx="88200" cy="10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4F42EA-C42E-43C3-AAC4-C94B8749E1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74559" y="300238"/>
                  <a:ext cx="105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F836A9-80E8-49D2-A05A-976F4D6870CD}"/>
                    </a:ext>
                  </a:extLst>
                </p14:cNvPr>
                <p14:cNvContentPartPr/>
                <p14:nvPr/>
              </p14:nvContentPartPr>
              <p14:xfrm>
                <a:off x="4042879" y="278998"/>
                <a:ext cx="357840" cy="62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F836A9-80E8-49D2-A05A-976F4D6870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4239" y="269998"/>
                  <a:ext cx="37548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7FF730-C0FE-4ED8-9582-4D1C4C319A9C}"/>
                    </a:ext>
                  </a:extLst>
                </p14:cNvPr>
                <p14:cNvContentPartPr/>
                <p14:nvPr/>
              </p14:nvContentPartPr>
              <p14:xfrm>
                <a:off x="4393879" y="309598"/>
                <a:ext cx="75240" cy="11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7FF730-C0FE-4ED8-9582-4D1C4C319A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5239" y="300958"/>
                  <a:ext cx="9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FB0EA4-5756-4F39-88DC-9307BE5D72DA}"/>
                    </a:ext>
                  </a:extLst>
                </p14:cNvPr>
                <p14:cNvContentPartPr/>
                <p14:nvPr/>
              </p14:nvContentPartPr>
              <p14:xfrm>
                <a:off x="4559839" y="157318"/>
                <a:ext cx="18720" cy="39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FB0EA4-5756-4F39-88DC-9307BE5D72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0839" y="148678"/>
                  <a:ext cx="3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FEF867-CBCC-43F9-98F9-7B5F5CC48953}"/>
                    </a:ext>
                  </a:extLst>
                </p14:cNvPr>
                <p14:cNvContentPartPr/>
                <p14:nvPr/>
              </p14:nvContentPartPr>
              <p14:xfrm>
                <a:off x="4563079" y="39238"/>
                <a:ext cx="227520" cy="375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FEF867-CBCC-43F9-98F9-7B5F5CC489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4079" y="30598"/>
                  <a:ext cx="245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C00521C-9E52-4000-B225-9EED41516313}"/>
                    </a:ext>
                  </a:extLst>
                </p14:cNvPr>
                <p14:cNvContentPartPr/>
                <p14:nvPr/>
              </p14:nvContentPartPr>
              <p14:xfrm>
                <a:off x="4556959" y="219238"/>
                <a:ext cx="192600" cy="65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C00521C-9E52-4000-B225-9EED415163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48319" y="210238"/>
                  <a:ext cx="210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69AFC1-49A8-45E1-8CAD-83E7DDF419C5}"/>
                    </a:ext>
                  </a:extLst>
                </p14:cNvPr>
                <p14:cNvContentPartPr/>
                <p14:nvPr/>
              </p14:nvContentPartPr>
              <p14:xfrm>
                <a:off x="4767559" y="191878"/>
                <a:ext cx="144720" cy="203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69AFC1-49A8-45E1-8CAD-83E7DDF419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8559" y="182878"/>
                  <a:ext cx="1623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8F37AC-59CE-43B5-99C2-63A12F0B05EB}"/>
              </a:ext>
            </a:extLst>
          </p:cNvPr>
          <p:cNvGrpSpPr/>
          <p:nvPr/>
        </p:nvGrpSpPr>
        <p:grpSpPr>
          <a:xfrm>
            <a:off x="4308559" y="768958"/>
            <a:ext cx="378360" cy="223560"/>
            <a:chOff x="4308559" y="768958"/>
            <a:chExt cx="37836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1AA9F5-88B0-429D-BB2A-11555238442A}"/>
                    </a:ext>
                  </a:extLst>
                </p14:cNvPr>
                <p14:cNvContentPartPr/>
                <p14:nvPr/>
              </p14:nvContentPartPr>
              <p14:xfrm>
                <a:off x="4308559" y="768958"/>
                <a:ext cx="62280" cy="173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1AA9F5-88B0-429D-BB2A-1155523844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9559" y="759958"/>
                  <a:ext cx="79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4642CD-0731-4D34-B319-278B549E116D}"/>
                    </a:ext>
                  </a:extLst>
                </p14:cNvPr>
                <p14:cNvContentPartPr/>
                <p14:nvPr/>
              </p14:nvContentPartPr>
              <p14:xfrm>
                <a:off x="4450759" y="788758"/>
                <a:ext cx="236160" cy="20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4642CD-0731-4D34-B319-278B549E11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1759" y="780118"/>
                  <a:ext cx="2538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00EE759-EFA2-4F32-A7C1-1F958E0ECEDD}"/>
              </a:ext>
            </a:extLst>
          </p:cNvPr>
          <p:cNvGrpSpPr/>
          <p:nvPr/>
        </p:nvGrpSpPr>
        <p:grpSpPr>
          <a:xfrm>
            <a:off x="4892119" y="659878"/>
            <a:ext cx="981720" cy="688680"/>
            <a:chOff x="4892119" y="659878"/>
            <a:chExt cx="98172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CB3536-5320-40B4-89B9-61A328623ECF}"/>
                    </a:ext>
                  </a:extLst>
                </p14:cNvPr>
                <p14:cNvContentPartPr/>
                <p14:nvPr/>
              </p14:nvContentPartPr>
              <p14:xfrm>
                <a:off x="4892119" y="788758"/>
                <a:ext cx="83520" cy="17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CB3536-5320-40B4-89B9-61A328623E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83119" y="780118"/>
                  <a:ext cx="101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DDFCCE0-7885-45F6-894F-153495C0EA9A}"/>
                    </a:ext>
                  </a:extLst>
                </p14:cNvPr>
                <p14:cNvContentPartPr/>
                <p14:nvPr/>
              </p14:nvContentPartPr>
              <p14:xfrm>
                <a:off x="5067439" y="748438"/>
                <a:ext cx="197640" cy="23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DDFCCE0-7885-45F6-894F-153495C0EA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58439" y="739438"/>
                  <a:ext cx="215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44AD3A-0E54-4869-B5BF-D90A170653DE}"/>
                    </a:ext>
                  </a:extLst>
                </p14:cNvPr>
                <p14:cNvContentPartPr/>
                <p14:nvPr/>
              </p14:nvContentPartPr>
              <p14:xfrm>
                <a:off x="5466679" y="769678"/>
                <a:ext cx="106200" cy="22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44AD3A-0E54-4869-B5BF-D90A170653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58039" y="760678"/>
                  <a:ext cx="123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83B469-CEC3-4AC2-8D3A-EF1E4EE31282}"/>
                    </a:ext>
                  </a:extLst>
                </p14:cNvPr>
                <p14:cNvContentPartPr/>
                <p14:nvPr/>
              </p14:nvContentPartPr>
              <p14:xfrm>
                <a:off x="5649919" y="732958"/>
                <a:ext cx="13536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83B469-CEC3-4AC2-8D3A-EF1E4EE312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0919" y="723958"/>
                  <a:ext cx="153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B53562-59EA-4779-A530-C3EC01F3BDA4}"/>
                    </a:ext>
                  </a:extLst>
                </p14:cNvPr>
                <p14:cNvContentPartPr/>
                <p14:nvPr/>
              </p14:nvContentPartPr>
              <p14:xfrm>
                <a:off x="5723719" y="659878"/>
                <a:ext cx="150120" cy="304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B53562-59EA-4779-A530-C3EC01F3B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15079" y="650878"/>
                  <a:ext cx="167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B06725-9971-44BC-9DA5-7FD7088C3CB3}"/>
                    </a:ext>
                  </a:extLst>
                </p14:cNvPr>
                <p14:cNvContentPartPr/>
                <p14:nvPr/>
              </p14:nvContentPartPr>
              <p14:xfrm>
                <a:off x="4960879" y="1157398"/>
                <a:ext cx="208080" cy="18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B06725-9971-44BC-9DA5-7FD7088C3C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52239" y="1148398"/>
                  <a:ext cx="225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E84EF9-17FF-4CFF-88FD-C20A8445280F}"/>
                    </a:ext>
                  </a:extLst>
                </p14:cNvPr>
                <p14:cNvContentPartPr/>
                <p14:nvPr/>
              </p14:nvContentPartPr>
              <p14:xfrm>
                <a:off x="5322679" y="1119598"/>
                <a:ext cx="164160" cy="111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E84EF9-17FF-4CFF-88FD-C20A844528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14039" y="1110958"/>
                  <a:ext cx="181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2D4F7F-69DD-4A51-B868-13AB67C584C1}"/>
                    </a:ext>
                  </a:extLst>
                </p14:cNvPr>
                <p14:cNvContentPartPr/>
                <p14:nvPr/>
              </p14:nvContentPartPr>
              <p14:xfrm>
                <a:off x="5386399" y="1082158"/>
                <a:ext cx="109080" cy="266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2D4F7F-69DD-4A51-B868-13AB67C584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77759" y="1073158"/>
                  <a:ext cx="12672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8F8162-7E6A-495D-8F11-73D885CEBB19}"/>
              </a:ext>
            </a:extLst>
          </p:cNvPr>
          <p:cNvGrpSpPr/>
          <p:nvPr/>
        </p:nvGrpSpPr>
        <p:grpSpPr>
          <a:xfrm>
            <a:off x="4155559" y="1177198"/>
            <a:ext cx="591120" cy="594000"/>
            <a:chOff x="4155559" y="1177198"/>
            <a:chExt cx="59112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3B81E6-C31D-41D2-B09A-1FF22B2329D6}"/>
                    </a:ext>
                  </a:extLst>
                </p14:cNvPr>
                <p14:cNvContentPartPr/>
                <p14:nvPr/>
              </p14:nvContentPartPr>
              <p14:xfrm>
                <a:off x="4254919" y="1217878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3B81E6-C31D-41D2-B09A-1FF22B2329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46279" y="1209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45AFC7-A288-468F-B63E-76212FD240D0}"/>
                    </a:ext>
                  </a:extLst>
                </p14:cNvPr>
                <p14:cNvContentPartPr/>
                <p14:nvPr/>
              </p14:nvContentPartPr>
              <p14:xfrm>
                <a:off x="4155559" y="1228678"/>
                <a:ext cx="245160" cy="150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45AFC7-A288-468F-B63E-76212FD240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46559" y="1220038"/>
                  <a:ext cx="262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72CEF9-C321-445E-9BEC-0438784CFBD4}"/>
                    </a:ext>
                  </a:extLst>
                </p14:cNvPr>
                <p14:cNvContentPartPr/>
                <p14:nvPr/>
              </p14:nvContentPartPr>
              <p14:xfrm>
                <a:off x="4564159" y="1177198"/>
                <a:ext cx="131040" cy="20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72CEF9-C321-445E-9BEC-0438784CFBD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55159" y="1168198"/>
                  <a:ext cx="148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F1F882-55D3-4541-A303-5D4148A205D8}"/>
                    </a:ext>
                  </a:extLst>
                </p14:cNvPr>
                <p14:cNvContentPartPr/>
                <p14:nvPr/>
              </p14:nvContentPartPr>
              <p14:xfrm>
                <a:off x="4272199" y="1531078"/>
                <a:ext cx="205560" cy="23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F1F882-55D3-4541-A303-5D4148A205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3199" y="1522438"/>
                  <a:ext cx="223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C965F2-6DDF-4E46-8912-5FE5FD366FD2}"/>
                    </a:ext>
                  </a:extLst>
                </p14:cNvPr>
                <p14:cNvContentPartPr/>
                <p14:nvPr/>
              </p14:nvContentPartPr>
              <p14:xfrm>
                <a:off x="4547239" y="1530358"/>
                <a:ext cx="118080" cy="113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C965F2-6DDF-4E46-8912-5FE5FD366F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38239" y="1521718"/>
                  <a:ext cx="135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D8FD54-DFB2-4B2A-AF40-0D36ECF76FBE}"/>
                    </a:ext>
                  </a:extLst>
                </p14:cNvPr>
                <p14:cNvContentPartPr/>
                <p14:nvPr/>
              </p14:nvContentPartPr>
              <p14:xfrm>
                <a:off x="4633279" y="1480678"/>
                <a:ext cx="113400" cy="29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D8FD54-DFB2-4B2A-AF40-0D36ECF76F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24279" y="1472038"/>
                  <a:ext cx="1310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667F28E-00BB-4BE0-B4FE-7A46DC6EE19A}"/>
              </a:ext>
            </a:extLst>
          </p:cNvPr>
          <p:cNvGrpSpPr/>
          <p:nvPr/>
        </p:nvGrpSpPr>
        <p:grpSpPr>
          <a:xfrm>
            <a:off x="6532999" y="718918"/>
            <a:ext cx="405360" cy="187200"/>
            <a:chOff x="6532999" y="718918"/>
            <a:chExt cx="40536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700402-30FC-4416-BE10-D581D891BF99}"/>
                    </a:ext>
                  </a:extLst>
                </p14:cNvPr>
                <p14:cNvContentPartPr/>
                <p14:nvPr/>
              </p14:nvContentPartPr>
              <p14:xfrm>
                <a:off x="6532999" y="730438"/>
                <a:ext cx="219240" cy="17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700402-30FC-4416-BE10-D581D891BF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23999" y="721438"/>
                  <a:ext cx="23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F3B185-813C-43DA-B30A-4578FD7B6D63}"/>
                    </a:ext>
                  </a:extLst>
                </p14:cNvPr>
                <p14:cNvContentPartPr/>
                <p14:nvPr/>
              </p14:nvContentPartPr>
              <p14:xfrm>
                <a:off x="6903079" y="718918"/>
                <a:ext cx="35280" cy="160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F3B185-813C-43DA-B30A-4578FD7B6D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94079" y="710278"/>
                  <a:ext cx="529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89DA025-8670-42B2-8F80-ADF6C6AF7224}"/>
              </a:ext>
            </a:extLst>
          </p:cNvPr>
          <p:cNvGrpSpPr/>
          <p:nvPr/>
        </p:nvGrpSpPr>
        <p:grpSpPr>
          <a:xfrm>
            <a:off x="7344079" y="713158"/>
            <a:ext cx="332640" cy="188280"/>
            <a:chOff x="7344079" y="713158"/>
            <a:chExt cx="3326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529223-2FCE-47C4-9086-80E5E85097A9}"/>
                    </a:ext>
                  </a:extLst>
                </p14:cNvPr>
                <p14:cNvContentPartPr/>
                <p14:nvPr/>
              </p14:nvContentPartPr>
              <p14:xfrm>
                <a:off x="7344079" y="713158"/>
                <a:ext cx="188640" cy="17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529223-2FCE-47C4-9086-80E5E85097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35439" y="704518"/>
                  <a:ext cx="206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9089628-3C2D-46C1-84F5-7122B35FA455}"/>
                    </a:ext>
                  </a:extLst>
                </p14:cNvPr>
                <p14:cNvContentPartPr/>
                <p14:nvPr/>
              </p14:nvContentPartPr>
              <p14:xfrm>
                <a:off x="7609759" y="723598"/>
                <a:ext cx="66960" cy="177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9089628-3C2D-46C1-84F5-7122B35FA4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01119" y="714958"/>
                  <a:ext cx="846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B24AD88-2F5F-42B5-ACF4-1449BA93FC97}"/>
              </a:ext>
            </a:extLst>
          </p:cNvPr>
          <p:cNvGrpSpPr/>
          <p:nvPr/>
        </p:nvGrpSpPr>
        <p:grpSpPr>
          <a:xfrm>
            <a:off x="7993519" y="691198"/>
            <a:ext cx="297360" cy="254520"/>
            <a:chOff x="7993519" y="691198"/>
            <a:chExt cx="29736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485C94-B068-49DF-BDC7-DB00F40FB238}"/>
                    </a:ext>
                  </a:extLst>
                </p14:cNvPr>
                <p14:cNvContentPartPr/>
                <p14:nvPr/>
              </p14:nvContentPartPr>
              <p14:xfrm>
                <a:off x="7993519" y="698038"/>
                <a:ext cx="13644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485C94-B068-49DF-BDC7-DB00F40FB2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84519" y="689398"/>
                  <a:ext cx="154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A42744-7D00-4040-A601-D3C3EB4BC626}"/>
                    </a:ext>
                  </a:extLst>
                </p14:cNvPr>
                <p14:cNvContentPartPr/>
                <p14:nvPr/>
              </p14:nvContentPartPr>
              <p14:xfrm>
                <a:off x="8047159" y="691198"/>
                <a:ext cx="102960" cy="234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A42744-7D00-4040-A601-D3C3EB4BC6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38159" y="682198"/>
                  <a:ext cx="120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D97C01D-B2FF-4BF9-AEBA-CAA77E6AB680}"/>
                    </a:ext>
                  </a:extLst>
                </p14:cNvPr>
                <p14:cNvContentPartPr/>
                <p14:nvPr/>
              </p14:nvContentPartPr>
              <p14:xfrm>
                <a:off x="8223199" y="720358"/>
                <a:ext cx="6768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D97C01D-B2FF-4BF9-AEBA-CAA77E6AB6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14199" y="711718"/>
                  <a:ext cx="853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6D474FD-82B3-443C-B634-5D509FB8195F}"/>
              </a:ext>
            </a:extLst>
          </p:cNvPr>
          <p:cNvGrpSpPr/>
          <p:nvPr/>
        </p:nvGrpSpPr>
        <p:grpSpPr>
          <a:xfrm>
            <a:off x="6507079" y="1076398"/>
            <a:ext cx="433440" cy="216720"/>
            <a:chOff x="6507079" y="1076398"/>
            <a:chExt cx="4334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2528DA0-85B5-4DB6-9913-02BE01E612FA}"/>
                    </a:ext>
                  </a:extLst>
                </p14:cNvPr>
                <p14:cNvContentPartPr/>
                <p14:nvPr/>
              </p14:nvContentPartPr>
              <p14:xfrm>
                <a:off x="6507079" y="1076398"/>
                <a:ext cx="196560" cy="216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2528DA0-85B5-4DB6-9913-02BE01E612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98439" y="1067398"/>
                  <a:ext cx="214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F9BF48-687E-4455-92F3-96EAFB8896E9}"/>
                    </a:ext>
                  </a:extLst>
                </p14:cNvPr>
                <p14:cNvContentPartPr/>
                <p14:nvPr/>
              </p14:nvContentPartPr>
              <p14:xfrm>
                <a:off x="6740359" y="1110958"/>
                <a:ext cx="200160" cy="172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F9BF48-687E-4455-92F3-96EAFB8896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31719" y="1102318"/>
                  <a:ext cx="217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9F590E1-01E7-471F-9404-A0868867340B}"/>
              </a:ext>
            </a:extLst>
          </p:cNvPr>
          <p:cNvGrpSpPr/>
          <p:nvPr/>
        </p:nvGrpSpPr>
        <p:grpSpPr>
          <a:xfrm>
            <a:off x="7277479" y="1028518"/>
            <a:ext cx="435240" cy="251640"/>
            <a:chOff x="7277479" y="1028518"/>
            <a:chExt cx="43524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050EF5-9BE5-41D6-BEA5-4663620443D3}"/>
                    </a:ext>
                  </a:extLst>
                </p14:cNvPr>
                <p14:cNvContentPartPr/>
                <p14:nvPr/>
              </p14:nvContentPartPr>
              <p14:xfrm>
                <a:off x="7277479" y="1028518"/>
                <a:ext cx="122760" cy="149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050EF5-9BE5-41D6-BEA5-4663620443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68479" y="1019518"/>
                  <a:ext cx="140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B4AE79-0CFC-425C-9C65-666AD10F597C}"/>
                    </a:ext>
                  </a:extLst>
                </p14:cNvPr>
                <p14:cNvContentPartPr/>
                <p14:nvPr/>
              </p14:nvContentPartPr>
              <p14:xfrm>
                <a:off x="7347679" y="1042558"/>
                <a:ext cx="115920" cy="23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B4AE79-0CFC-425C-9C65-666AD10F59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38679" y="1033918"/>
                  <a:ext cx="133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165588-79F2-4EEF-B76C-88A82A39CD74}"/>
                    </a:ext>
                  </a:extLst>
                </p14:cNvPr>
                <p14:cNvContentPartPr/>
                <p14:nvPr/>
              </p14:nvContentPartPr>
              <p14:xfrm>
                <a:off x="7506799" y="1049758"/>
                <a:ext cx="205920" cy="200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165588-79F2-4EEF-B76C-88A82A39CD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7799" y="1040758"/>
                  <a:ext cx="2235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A6884C-A053-4E7C-A6CC-2D5DFA41CD9F}"/>
              </a:ext>
            </a:extLst>
          </p:cNvPr>
          <p:cNvGrpSpPr/>
          <p:nvPr/>
        </p:nvGrpSpPr>
        <p:grpSpPr>
          <a:xfrm>
            <a:off x="6590599" y="1410838"/>
            <a:ext cx="438480" cy="270000"/>
            <a:chOff x="6590599" y="1410838"/>
            <a:chExt cx="4384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C380EF-C0D0-49D7-A4F8-7DCBB45747CB}"/>
                    </a:ext>
                  </a:extLst>
                </p14:cNvPr>
                <p14:cNvContentPartPr/>
                <p14:nvPr/>
              </p14:nvContentPartPr>
              <p14:xfrm>
                <a:off x="6590599" y="1456558"/>
                <a:ext cx="149400" cy="11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C380EF-C0D0-49D7-A4F8-7DCBB45747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81599" y="1447558"/>
                  <a:ext cx="167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730F8F-5725-4B44-8850-D28FF10C5C4B}"/>
                    </a:ext>
                  </a:extLst>
                </p14:cNvPr>
                <p14:cNvContentPartPr/>
                <p14:nvPr/>
              </p14:nvContentPartPr>
              <p14:xfrm>
                <a:off x="6683479" y="1410838"/>
                <a:ext cx="113760" cy="25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730F8F-5725-4B44-8850-D28FF10C5C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74839" y="1401838"/>
                  <a:ext cx="131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785EAF-8588-42D7-BB76-BF42358C012E}"/>
                    </a:ext>
                  </a:extLst>
                </p14:cNvPr>
                <p14:cNvContentPartPr/>
                <p14:nvPr/>
              </p14:nvContentPartPr>
              <p14:xfrm>
                <a:off x="6856279" y="1426678"/>
                <a:ext cx="172800" cy="254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785EAF-8588-42D7-BB76-BF42358C01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47639" y="1418038"/>
                  <a:ext cx="19044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7A21B1C-BD6F-40B8-B50A-575675E6A6CF}"/>
              </a:ext>
            </a:extLst>
          </p:cNvPr>
          <p:cNvGrpSpPr/>
          <p:nvPr/>
        </p:nvGrpSpPr>
        <p:grpSpPr>
          <a:xfrm>
            <a:off x="1065679" y="1861558"/>
            <a:ext cx="338040" cy="387720"/>
            <a:chOff x="1065679" y="1861558"/>
            <a:chExt cx="33804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8D5DE1F-818C-4311-A3D3-5BF5D6B414B2}"/>
                    </a:ext>
                  </a:extLst>
                </p14:cNvPr>
                <p14:cNvContentPartPr/>
                <p14:nvPr/>
              </p14:nvContentPartPr>
              <p14:xfrm>
                <a:off x="1065679" y="1861558"/>
                <a:ext cx="338040" cy="38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8D5DE1F-818C-4311-A3D3-5BF5D6B414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6679" y="1852918"/>
                  <a:ext cx="3556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812A28D-23D6-4CF0-97D9-9A5B0B48655B}"/>
                    </a:ext>
                  </a:extLst>
                </p14:cNvPr>
                <p14:cNvContentPartPr/>
                <p14:nvPr/>
              </p14:nvContentPartPr>
              <p14:xfrm>
                <a:off x="1174399" y="2090518"/>
                <a:ext cx="168120" cy="4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812A28D-23D6-4CF0-97D9-9A5B0B4865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5759" y="2081518"/>
                  <a:ext cx="1857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132570-00F6-4A95-A594-E197525E0971}"/>
              </a:ext>
            </a:extLst>
          </p:cNvPr>
          <p:cNvGrpSpPr/>
          <p:nvPr/>
        </p:nvGrpSpPr>
        <p:grpSpPr>
          <a:xfrm>
            <a:off x="1675159" y="1897918"/>
            <a:ext cx="354240" cy="270360"/>
            <a:chOff x="1675159" y="1897918"/>
            <a:chExt cx="35424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F7CD1EC-82C6-491A-ABEA-4E213B408D99}"/>
                    </a:ext>
                  </a:extLst>
                </p14:cNvPr>
                <p14:cNvContentPartPr/>
                <p14:nvPr/>
              </p14:nvContentPartPr>
              <p14:xfrm>
                <a:off x="1675159" y="2037958"/>
                <a:ext cx="59760" cy="13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F7CD1EC-82C6-491A-ABEA-4E213B408D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66159" y="2029318"/>
                  <a:ext cx="77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9BE7D1-A87C-4F49-B321-6D134D6E815A}"/>
                    </a:ext>
                  </a:extLst>
                </p14:cNvPr>
                <p14:cNvContentPartPr/>
                <p14:nvPr/>
              </p14:nvContentPartPr>
              <p14:xfrm>
                <a:off x="1805839" y="1897918"/>
                <a:ext cx="6120" cy="28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9BE7D1-A87C-4F49-B321-6D134D6E81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97199" y="1888918"/>
                  <a:ext cx="23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CDC3FD-4D8F-4024-9296-A8385BFB7828}"/>
                    </a:ext>
                  </a:extLst>
                </p14:cNvPr>
                <p14:cNvContentPartPr/>
                <p14:nvPr/>
              </p14:nvContentPartPr>
              <p14:xfrm>
                <a:off x="1800799" y="1996558"/>
                <a:ext cx="228600" cy="144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CDC3FD-4D8F-4024-9296-A8385BFB78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1799" y="1987558"/>
                  <a:ext cx="24624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FD8ED59-2957-4585-8FB7-7DC92860F715}"/>
              </a:ext>
            </a:extLst>
          </p:cNvPr>
          <p:cNvGrpSpPr/>
          <p:nvPr/>
        </p:nvGrpSpPr>
        <p:grpSpPr>
          <a:xfrm>
            <a:off x="2305159" y="1789198"/>
            <a:ext cx="1229040" cy="344520"/>
            <a:chOff x="2305159" y="1789198"/>
            <a:chExt cx="122904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40A841-CF73-41A0-BD27-9C534DC6870E}"/>
                    </a:ext>
                  </a:extLst>
                </p14:cNvPr>
                <p14:cNvContentPartPr/>
                <p14:nvPr/>
              </p14:nvContentPartPr>
              <p14:xfrm>
                <a:off x="2305159" y="1888198"/>
                <a:ext cx="175320" cy="245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40A841-CF73-41A0-BD27-9C534DC687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96519" y="1879198"/>
                  <a:ext cx="192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92DCF5-3105-4176-81D3-E1074E7A289E}"/>
                    </a:ext>
                  </a:extLst>
                </p14:cNvPr>
                <p14:cNvContentPartPr/>
                <p14:nvPr/>
              </p14:nvContentPartPr>
              <p14:xfrm>
                <a:off x="2546359" y="1906558"/>
                <a:ext cx="200520" cy="201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92DCF5-3105-4176-81D3-E1074E7A28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37359" y="1897918"/>
                  <a:ext cx="218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F84927-5BAB-4727-845D-067B7EFFDAF4}"/>
                    </a:ext>
                  </a:extLst>
                </p14:cNvPr>
                <p14:cNvContentPartPr/>
                <p14:nvPr/>
              </p14:nvContentPartPr>
              <p14:xfrm>
                <a:off x="2761999" y="1918798"/>
                <a:ext cx="98640" cy="15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F84927-5BAB-4727-845D-067B7EFFDA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52999" y="1910158"/>
                  <a:ext cx="116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3310FC4-3486-4FCC-9039-119542C4D1B8}"/>
                    </a:ext>
                  </a:extLst>
                </p14:cNvPr>
                <p14:cNvContentPartPr/>
                <p14:nvPr/>
              </p14:nvContentPartPr>
              <p14:xfrm>
                <a:off x="2879719" y="1949398"/>
                <a:ext cx="99720" cy="126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3310FC4-3486-4FCC-9039-119542C4D1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70719" y="1940398"/>
                  <a:ext cx="117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EB9F4C-9956-48BE-9E03-1C323C93B38B}"/>
                    </a:ext>
                  </a:extLst>
                </p14:cNvPr>
                <p14:cNvContentPartPr/>
                <p14:nvPr/>
              </p14:nvContentPartPr>
              <p14:xfrm>
                <a:off x="3045319" y="1961638"/>
                <a:ext cx="132480" cy="13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EB9F4C-9956-48BE-9E03-1C323C93B3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36679" y="1952638"/>
                  <a:ext cx="15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B123E1-9E5B-4AAB-8AFD-16537433E77D}"/>
                    </a:ext>
                  </a:extLst>
                </p14:cNvPr>
                <p14:cNvContentPartPr/>
                <p14:nvPr/>
              </p14:nvContentPartPr>
              <p14:xfrm>
                <a:off x="3251959" y="1932478"/>
                <a:ext cx="188280" cy="16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B123E1-9E5B-4AAB-8AFD-16537433E7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42959" y="1923478"/>
                  <a:ext cx="205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8F1D22-03B4-4E89-9B0F-B42DA55F29F0}"/>
                    </a:ext>
                  </a:extLst>
                </p14:cNvPr>
                <p14:cNvContentPartPr/>
                <p14:nvPr/>
              </p14:nvContentPartPr>
              <p14:xfrm>
                <a:off x="3353839" y="1789198"/>
                <a:ext cx="180360" cy="302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8F1D22-03B4-4E89-9B0F-B42DA55F29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44839" y="1780558"/>
                  <a:ext cx="19800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24D0A80-506F-40A6-8942-E85F568925A7}"/>
              </a:ext>
            </a:extLst>
          </p:cNvPr>
          <p:cNvGrpSpPr/>
          <p:nvPr/>
        </p:nvGrpSpPr>
        <p:grpSpPr>
          <a:xfrm>
            <a:off x="1626559" y="709558"/>
            <a:ext cx="851040" cy="453960"/>
            <a:chOff x="1626559" y="709558"/>
            <a:chExt cx="851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B43108-BA63-4148-B5F4-BC653B3ACE9B}"/>
                    </a:ext>
                  </a:extLst>
                </p14:cNvPr>
                <p14:cNvContentPartPr/>
                <p14:nvPr/>
              </p14:nvContentPartPr>
              <p14:xfrm>
                <a:off x="1639519" y="709558"/>
                <a:ext cx="314640" cy="30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B43108-BA63-4148-B5F4-BC653B3ACE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30519" y="700558"/>
                  <a:ext cx="332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55D6A6-F947-4029-9325-A63702C97326}"/>
                    </a:ext>
                  </a:extLst>
                </p14:cNvPr>
                <p14:cNvContentPartPr/>
                <p14:nvPr/>
              </p14:nvContentPartPr>
              <p14:xfrm>
                <a:off x="1705759" y="884518"/>
                <a:ext cx="196200" cy="61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55D6A6-F947-4029-9325-A63702C973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96759" y="875518"/>
                  <a:ext cx="213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75706D7-4B1E-4EEC-B3EF-A239E439F812}"/>
                    </a:ext>
                  </a:extLst>
                </p14:cNvPr>
                <p14:cNvContentPartPr/>
                <p14:nvPr/>
              </p14:nvContentPartPr>
              <p14:xfrm>
                <a:off x="1626559" y="1110958"/>
                <a:ext cx="316800" cy="52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75706D7-4B1E-4EEC-B3EF-A239E439F8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17919" y="1102318"/>
                  <a:ext cx="334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A2DBA5D-992A-4FD4-A31E-23CFF3145B73}"/>
                    </a:ext>
                  </a:extLst>
                </p14:cNvPr>
                <p14:cNvContentPartPr/>
                <p14:nvPr/>
              </p14:nvContentPartPr>
              <p14:xfrm>
                <a:off x="2134159" y="1046518"/>
                <a:ext cx="343440" cy="5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A2DBA5D-992A-4FD4-A31E-23CFF3145B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25519" y="1037518"/>
                  <a:ext cx="36108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6A803F5-6898-4197-A5F8-A4292A4DA43F}"/>
                  </a:ext>
                </a:extLst>
              </p14:cNvPr>
              <p14:cNvContentPartPr/>
              <p14:nvPr/>
            </p14:nvContentPartPr>
            <p14:xfrm>
              <a:off x="2729239" y="1056598"/>
              <a:ext cx="378720" cy="28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6A803F5-6898-4197-A5F8-A4292A4DA43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20599" y="1047598"/>
                <a:ext cx="39636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51B23BC-0F4B-4135-BA2C-65C685496542}"/>
              </a:ext>
            </a:extLst>
          </p:cNvPr>
          <p:cNvGrpSpPr/>
          <p:nvPr/>
        </p:nvGrpSpPr>
        <p:grpSpPr>
          <a:xfrm>
            <a:off x="1104919" y="2274838"/>
            <a:ext cx="2462040" cy="1837440"/>
            <a:chOff x="1104919" y="2274838"/>
            <a:chExt cx="2462040" cy="18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EF27EED-7C65-494C-8762-EB67D9A6E625}"/>
                    </a:ext>
                  </a:extLst>
                </p14:cNvPr>
                <p14:cNvContentPartPr/>
                <p14:nvPr/>
              </p14:nvContentPartPr>
              <p14:xfrm>
                <a:off x="1184119" y="2606398"/>
                <a:ext cx="432720" cy="88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EF27EED-7C65-494C-8762-EB67D9A6E6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5119" y="2597398"/>
                  <a:ext cx="450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03C695-5F6A-4277-93E5-2CEB02A17A37}"/>
                    </a:ext>
                  </a:extLst>
                </p14:cNvPr>
                <p14:cNvContentPartPr/>
                <p14:nvPr/>
              </p14:nvContentPartPr>
              <p14:xfrm>
                <a:off x="1861279" y="2274838"/>
                <a:ext cx="358200" cy="374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03C695-5F6A-4277-93E5-2CEB02A17A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52279" y="2265838"/>
                  <a:ext cx="375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C3F8BC-05D8-484D-B1BF-B084E5E99902}"/>
                    </a:ext>
                  </a:extLst>
                </p14:cNvPr>
                <p14:cNvContentPartPr/>
                <p14:nvPr/>
              </p14:nvContentPartPr>
              <p14:xfrm>
                <a:off x="1989079" y="2478238"/>
                <a:ext cx="218520" cy="3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C3F8BC-05D8-484D-B1BF-B084E5E999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80079" y="2469238"/>
                  <a:ext cx="236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503F12-5F9D-4CB0-BC6D-41B09E78D86B}"/>
                    </a:ext>
                  </a:extLst>
                </p14:cNvPr>
                <p14:cNvContentPartPr/>
                <p14:nvPr/>
              </p14:nvContentPartPr>
              <p14:xfrm>
                <a:off x="1827079" y="2674078"/>
                <a:ext cx="379800" cy="39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503F12-5F9D-4CB0-BC6D-41B09E78D8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18079" y="2665438"/>
                  <a:ext cx="397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F757F8-D77C-42DA-AB25-8E13CC94B1FA}"/>
                    </a:ext>
                  </a:extLst>
                </p14:cNvPr>
                <p14:cNvContentPartPr/>
                <p14:nvPr/>
              </p14:nvContentPartPr>
              <p14:xfrm>
                <a:off x="2485159" y="2581198"/>
                <a:ext cx="388440" cy="40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F757F8-D77C-42DA-AB25-8E13CC94B1F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76519" y="2572198"/>
                  <a:ext cx="406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827112-82B6-4B1E-9F7A-EAEE1F8F1C3A}"/>
                    </a:ext>
                  </a:extLst>
                </p14:cNvPr>
                <p14:cNvContentPartPr/>
                <p14:nvPr/>
              </p14:nvContentPartPr>
              <p14:xfrm>
                <a:off x="1104919" y="2981878"/>
                <a:ext cx="327600" cy="259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827112-82B6-4B1E-9F7A-EAEE1F8F1C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6279" y="2972878"/>
                  <a:ext cx="345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C3C7D25-0A3D-46F5-B285-FE1D81F76936}"/>
                    </a:ext>
                  </a:extLst>
                </p14:cNvPr>
                <p14:cNvContentPartPr/>
                <p14:nvPr/>
              </p14:nvContentPartPr>
              <p14:xfrm>
                <a:off x="1208239" y="3085198"/>
                <a:ext cx="235080" cy="61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C3C7D25-0A3D-46F5-B285-FE1D81F769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9599" y="3076558"/>
                  <a:ext cx="252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BACC771-8B9E-4DC4-8897-3DCBD52E7347}"/>
                    </a:ext>
                  </a:extLst>
                </p14:cNvPr>
                <p14:cNvContentPartPr/>
                <p14:nvPr/>
              </p14:nvContentPartPr>
              <p14:xfrm>
                <a:off x="1725559" y="3075838"/>
                <a:ext cx="38160" cy="111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BACC771-8B9E-4DC4-8897-3DCBD52E73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16559" y="3066838"/>
                  <a:ext cx="55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B9F93D-92D8-40B0-AD6D-E6E18746643F}"/>
                    </a:ext>
                  </a:extLst>
                </p14:cNvPr>
                <p14:cNvContentPartPr/>
                <p14:nvPr/>
              </p14:nvContentPartPr>
              <p14:xfrm>
                <a:off x="1812319" y="3032998"/>
                <a:ext cx="10440" cy="21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B9F93D-92D8-40B0-AD6D-E6E1874664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03319" y="3024358"/>
                  <a:ext cx="2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8A0B2E-8BF9-4ACB-89DC-90427EAAFA12}"/>
                    </a:ext>
                  </a:extLst>
                </p14:cNvPr>
                <p14:cNvContentPartPr/>
                <p14:nvPr/>
              </p14:nvContentPartPr>
              <p14:xfrm>
                <a:off x="1865239" y="3070078"/>
                <a:ext cx="171000" cy="105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8A0B2E-8BF9-4ACB-89DC-90427EAAFA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56239" y="3061438"/>
                  <a:ext cx="188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800177-2364-447A-A9F3-1A65FCC68CD8}"/>
                    </a:ext>
                  </a:extLst>
                </p14:cNvPr>
                <p14:cNvContentPartPr/>
                <p14:nvPr/>
              </p14:nvContentPartPr>
              <p14:xfrm>
                <a:off x="2498479" y="2836078"/>
                <a:ext cx="109440" cy="351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800177-2364-447A-A9F3-1A65FCC68C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9839" y="2827078"/>
                  <a:ext cx="1270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7E2681C-FEA2-4A28-94C4-550FE406F92C}"/>
                    </a:ext>
                  </a:extLst>
                </p14:cNvPr>
                <p14:cNvContentPartPr/>
                <p14:nvPr/>
              </p14:nvContentPartPr>
              <p14:xfrm>
                <a:off x="2380039" y="2921398"/>
                <a:ext cx="408240" cy="12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7E2681C-FEA2-4A28-94C4-550FE406F9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71399" y="2912398"/>
                  <a:ext cx="425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8ED995A-CD2E-401D-B09E-6640DA5AD6C1}"/>
                    </a:ext>
                  </a:extLst>
                </p14:cNvPr>
                <p14:cNvContentPartPr/>
                <p14:nvPr/>
              </p14:nvContentPartPr>
              <p14:xfrm>
                <a:off x="2756239" y="2742118"/>
                <a:ext cx="208080" cy="372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8ED995A-CD2E-401D-B09E-6640DA5AD6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47599" y="2733118"/>
                  <a:ext cx="225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15E4016-1A80-412D-B0D6-ABD98BE067C0}"/>
                    </a:ext>
                  </a:extLst>
                </p14:cNvPr>
                <p14:cNvContentPartPr/>
                <p14:nvPr/>
              </p14:nvContentPartPr>
              <p14:xfrm>
                <a:off x="2984479" y="2975038"/>
                <a:ext cx="48240" cy="99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15E4016-1A80-412D-B0D6-ABD98BE067C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75839" y="2966038"/>
                  <a:ext cx="65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891083E-B6AD-4A1C-AB30-46EC7E2F8CCD}"/>
                    </a:ext>
                  </a:extLst>
                </p14:cNvPr>
                <p14:cNvContentPartPr/>
                <p14:nvPr/>
              </p14:nvContentPartPr>
              <p14:xfrm>
                <a:off x="3111559" y="2849398"/>
                <a:ext cx="41760" cy="29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91083E-B6AD-4A1C-AB30-46EC7E2F8C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02559" y="2840398"/>
                  <a:ext cx="59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9A38D3-E840-48BF-8F62-D499CBC1F05E}"/>
                    </a:ext>
                  </a:extLst>
                </p14:cNvPr>
                <p14:cNvContentPartPr/>
                <p14:nvPr/>
              </p14:nvContentPartPr>
              <p14:xfrm>
                <a:off x="3092479" y="2897278"/>
                <a:ext cx="16092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9A38D3-E840-48BF-8F62-D499CBC1F0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83479" y="2888278"/>
                  <a:ext cx="178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3930C05-D3AE-4593-A915-0CF438EAC9A5}"/>
                    </a:ext>
                  </a:extLst>
                </p14:cNvPr>
                <p14:cNvContentPartPr/>
                <p14:nvPr/>
              </p14:nvContentPartPr>
              <p14:xfrm>
                <a:off x="3265999" y="2938318"/>
                <a:ext cx="181440" cy="14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3930C05-D3AE-4593-A915-0CF438EAC9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57359" y="2929678"/>
                  <a:ext cx="199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AA5409F-CA9F-4540-B65D-A70C9D15B31B}"/>
                    </a:ext>
                  </a:extLst>
                </p14:cNvPr>
                <p14:cNvContentPartPr/>
                <p14:nvPr/>
              </p14:nvContentPartPr>
              <p14:xfrm>
                <a:off x="3440959" y="2744638"/>
                <a:ext cx="126000" cy="238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AA5409F-CA9F-4540-B65D-A70C9D15B3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32319" y="2735998"/>
                  <a:ext cx="14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7079B0-4062-4F90-BCE2-0E4ED50595B8}"/>
                    </a:ext>
                  </a:extLst>
                </p14:cNvPr>
                <p14:cNvContentPartPr/>
                <p14:nvPr/>
              </p14:nvContentPartPr>
              <p14:xfrm>
                <a:off x="1122919" y="3555358"/>
                <a:ext cx="280440" cy="3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7079B0-4062-4F90-BCE2-0E4ED50595B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919" y="3546358"/>
                  <a:ext cx="298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244555-16CB-4496-BD7E-DAF1298D9506}"/>
                    </a:ext>
                  </a:extLst>
                </p14:cNvPr>
                <p14:cNvContentPartPr/>
                <p14:nvPr/>
              </p14:nvContentPartPr>
              <p14:xfrm>
                <a:off x="1713319" y="3532318"/>
                <a:ext cx="277920" cy="42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244555-16CB-4496-BD7E-DAF1298D95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04679" y="3523678"/>
                  <a:ext cx="295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CF71A1F-D7E2-429E-BBF8-FE409B7448F5}"/>
                    </a:ext>
                  </a:extLst>
                </p14:cNvPr>
                <p14:cNvContentPartPr/>
                <p14:nvPr/>
              </p14:nvContentPartPr>
              <p14:xfrm>
                <a:off x="2179519" y="3568678"/>
                <a:ext cx="252360" cy="36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CF71A1F-D7E2-429E-BBF8-FE409B7448F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70879" y="3560038"/>
                  <a:ext cx="270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B3C8BC-0247-44F9-9D86-5CA840845DD9}"/>
                    </a:ext>
                  </a:extLst>
                </p14:cNvPr>
                <p14:cNvContentPartPr/>
                <p14:nvPr/>
              </p14:nvContentPartPr>
              <p14:xfrm>
                <a:off x="2258719" y="3260518"/>
                <a:ext cx="341640" cy="226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B3C8BC-0247-44F9-9D86-5CA840845D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49719" y="3251878"/>
                  <a:ext cx="359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10CE75-A362-4807-926A-79079A88C1FD}"/>
                    </a:ext>
                  </a:extLst>
                </p14:cNvPr>
                <p14:cNvContentPartPr/>
                <p14:nvPr/>
              </p14:nvContentPartPr>
              <p14:xfrm>
                <a:off x="2336119" y="3373558"/>
                <a:ext cx="207360" cy="4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10CE75-A362-4807-926A-79079A88C1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27119" y="3364918"/>
                  <a:ext cx="225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2AAAB21-9580-43F2-B09B-2D67FDF5A21A}"/>
                    </a:ext>
                  </a:extLst>
                </p14:cNvPr>
                <p14:cNvContentPartPr/>
                <p14:nvPr/>
              </p14:nvContentPartPr>
              <p14:xfrm>
                <a:off x="1211479" y="3863878"/>
                <a:ext cx="74520" cy="18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2AAAB21-9580-43F2-B09B-2D67FDF5A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02479" y="3855238"/>
                  <a:ext cx="92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348E961-E98B-4961-91D1-3DCD2D721ED1}"/>
                    </a:ext>
                  </a:extLst>
                </p14:cNvPr>
                <p14:cNvContentPartPr/>
                <p14:nvPr/>
              </p14:nvContentPartPr>
              <p14:xfrm>
                <a:off x="1245319" y="3800158"/>
                <a:ext cx="226080" cy="312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348E961-E98B-4961-91D1-3DCD2D721E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36319" y="3791158"/>
                  <a:ext cx="2437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A1BD71-B4C3-4029-BCB4-326204308467}"/>
                    </a:ext>
                  </a:extLst>
                </p14:cNvPr>
                <p14:cNvContentPartPr/>
                <p14:nvPr/>
              </p14:nvContentPartPr>
              <p14:xfrm>
                <a:off x="1543759" y="3981958"/>
                <a:ext cx="22680" cy="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A1BD71-B4C3-4029-BCB4-3262043084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4759" y="3973318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878ECF-A5BE-4AE4-B8B5-64A96EC3F8E8}"/>
                    </a:ext>
                  </a:extLst>
                </p14:cNvPr>
                <p14:cNvContentPartPr/>
                <p14:nvPr/>
              </p14:nvContentPartPr>
              <p14:xfrm>
                <a:off x="1532959" y="3970798"/>
                <a:ext cx="86400" cy="109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878ECF-A5BE-4AE4-B8B5-64A96EC3F8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23959" y="3962158"/>
                  <a:ext cx="104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01075D-2B7F-43A5-94E6-7773A7AB723E}"/>
                    </a:ext>
                  </a:extLst>
                </p14:cNvPr>
                <p14:cNvContentPartPr/>
                <p14:nvPr/>
              </p14:nvContentPartPr>
              <p14:xfrm>
                <a:off x="1673359" y="3869278"/>
                <a:ext cx="1800" cy="2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01075D-2B7F-43A5-94E6-7773A7AB72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64359" y="3860278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1B1CA2A-9B51-43DC-B884-468D120CF431}"/>
                    </a:ext>
                  </a:extLst>
                </p14:cNvPr>
                <p14:cNvContentPartPr/>
                <p14:nvPr/>
              </p14:nvContentPartPr>
              <p14:xfrm>
                <a:off x="1674079" y="3919318"/>
                <a:ext cx="142560" cy="139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1B1CA2A-9B51-43DC-B884-468D120CF43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65439" y="3910678"/>
                  <a:ext cx="160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552D620-424E-4763-8262-98C654568C85}"/>
                    </a:ext>
                  </a:extLst>
                </p14:cNvPr>
                <p14:cNvContentPartPr/>
                <p14:nvPr/>
              </p14:nvContentPartPr>
              <p14:xfrm>
                <a:off x="2103199" y="3626278"/>
                <a:ext cx="335160" cy="405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552D620-424E-4763-8262-98C654568C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94199" y="3617278"/>
                  <a:ext cx="3528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2ECF23F-815A-45EB-9FDF-BFB03EBE4332}"/>
                    </a:ext>
                  </a:extLst>
                </p14:cNvPr>
                <p14:cNvContentPartPr/>
                <p14:nvPr/>
              </p14:nvContentPartPr>
              <p14:xfrm>
                <a:off x="2117959" y="3874678"/>
                <a:ext cx="212400" cy="46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2ECF23F-815A-45EB-9FDF-BFB03EBE433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09319" y="3866038"/>
                  <a:ext cx="230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F27327-9447-4D67-8238-43E2E16001D0}"/>
                    </a:ext>
                  </a:extLst>
                </p14:cNvPr>
                <p14:cNvContentPartPr/>
                <p14:nvPr/>
              </p14:nvContentPartPr>
              <p14:xfrm>
                <a:off x="2354839" y="3773518"/>
                <a:ext cx="155520" cy="212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F27327-9447-4D67-8238-43E2E16001D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46199" y="3764518"/>
                  <a:ext cx="173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22EB78D-F1AE-4BC7-B13B-63A5471F8172}"/>
                    </a:ext>
                  </a:extLst>
                </p14:cNvPr>
                <p14:cNvContentPartPr/>
                <p14:nvPr/>
              </p14:nvContentPartPr>
              <p14:xfrm>
                <a:off x="2539519" y="3782518"/>
                <a:ext cx="140040" cy="191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22EB78D-F1AE-4BC7-B13B-63A5471F817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530519" y="3773518"/>
                  <a:ext cx="157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7CDEE7-FC73-477A-BF85-4D43B5DA21C3}"/>
                    </a:ext>
                  </a:extLst>
                </p14:cNvPr>
                <p14:cNvContentPartPr/>
                <p14:nvPr/>
              </p14:nvContentPartPr>
              <p14:xfrm>
                <a:off x="2706199" y="3756238"/>
                <a:ext cx="125280" cy="234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7CDEE7-FC73-477A-BF85-4D43B5DA21C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97559" y="3747598"/>
                  <a:ext cx="142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3F32666-AB12-4B31-8895-1271A7EDE201}"/>
                    </a:ext>
                  </a:extLst>
                </p14:cNvPr>
                <p14:cNvContentPartPr/>
                <p14:nvPr/>
              </p14:nvContentPartPr>
              <p14:xfrm>
                <a:off x="3062959" y="3543118"/>
                <a:ext cx="169200" cy="390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3F32666-AB12-4B31-8895-1271A7EDE20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53959" y="3534478"/>
                  <a:ext cx="186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8FB2082-08FD-4F8B-82AF-240A98B9575F}"/>
                    </a:ext>
                  </a:extLst>
                </p14:cNvPr>
                <p14:cNvContentPartPr/>
                <p14:nvPr/>
              </p14:nvContentPartPr>
              <p14:xfrm>
                <a:off x="2971519" y="3710158"/>
                <a:ext cx="333720" cy="68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8FB2082-08FD-4F8B-82AF-240A98B9575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62519" y="3701518"/>
                  <a:ext cx="35136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93BC5DB-EC4F-4162-901B-F6E8A5DBC5BB}"/>
                  </a:ext>
                </a:extLst>
              </p14:cNvPr>
              <p14:cNvContentPartPr/>
              <p14:nvPr/>
            </p14:nvContentPartPr>
            <p14:xfrm>
              <a:off x="1707559" y="4472278"/>
              <a:ext cx="331920" cy="37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93BC5DB-EC4F-4162-901B-F6E8A5DBC5BB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698919" y="4463638"/>
                <a:ext cx="349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C1A2381-9A48-4D9C-A3DF-E3B9713AFE32}"/>
                  </a:ext>
                </a:extLst>
              </p14:cNvPr>
              <p14:cNvContentPartPr/>
              <p14:nvPr/>
            </p14:nvContentPartPr>
            <p14:xfrm>
              <a:off x="2321359" y="4446358"/>
              <a:ext cx="403200" cy="536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C1A2381-9A48-4D9C-A3DF-E3B9713AFE32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312359" y="4437358"/>
                <a:ext cx="4208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1D154BE-5A89-42D5-902F-9ADC159B0C53}"/>
              </a:ext>
            </a:extLst>
          </p:cNvPr>
          <p:cNvGrpSpPr/>
          <p:nvPr/>
        </p:nvGrpSpPr>
        <p:grpSpPr>
          <a:xfrm>
            <a:off x="1152799" y="4216678"/>
            <a:ext cx="310680" cy="299520"/>
            <a:chOff x="1152799" y="4216678"/>
            <a:chExt cx="3106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1501B2A-6A48-4DA1-A06B-A78593E17DCD}"/>
                    </a:ext>
                  </a:extLst>
                </p14:cNvPr>
                <p14:cNvContentPartPr/>
                <p14:nvPr/>
              </p14:nvContentPartPr>
              <p14:xfrm>
                <a:off x="1163959" y="4477318"/>
                <a:ext cx="299520" cy="38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1501B2A-6A48-4DA1-A06B-A78593E17D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55319" y="4468678"/>
                  <a:ext cx="317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A89016-FE5E-4208-9BD6-712F0E051B74}"/>
                    </a:ext>
                  </a:extLst>
                </p14:cNvPr>
                <p14:cNvContentPartPr/>
                <p14:nvPr/>
              </p14:nvContentPartPr>
              <p14:xfrm>
                <a:off x="1152799" y="4242238"/>
                <a:ext cx="123840" cy="229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A89016-FE5E-4208-9BD6-712F0E051B7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43799" y="4233238"/>
                  <a:ext cx="141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7D5ABB-E02F-4785-B9D3-CEC435C5AE14}"/>
                    </a:ext>
                  </a:extLst>
                </p14:cNvPr>
                <p14:cNvContentPartPr/>
                <p14:nvPr/>
              </p14:nvContentPartPr>
              <p14:xfrm>
                <a:off x="1201039" y="4216678"/>
                <a:ext cx="259200" cy="267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7D5ABB-E02F-4785-B9D3-CEC435C5AE1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92039" y="4208038"/>
                  <a:ext cx="27684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5D7B1EC-2740-49BF-8A6C-1386D00ED9C6}"/>
                  </a:ext>
                </a:extLst>
              </p14:cNvPr>
              <p14:cNvContentPartPr/>
              <p14:nvPr/>
            </p14:nvContentPartPr>
            <p14:xfrm>
              <a:off x="6469279" y="1995478"/>
              <a:ext cx="279360" cy="207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5D7B1EC-2740-49BF-8A6C-1386D00ED9C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460639" y="1986478"/>
                <a:ext cx="2970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D9E4AA6-49E8-4503-801B-7650F7938390}"/>
                  </a:ext>
                </a:extLst>
              </p14:cNvPr>
              <p14:cNvContentPartPr/>
              <p14:nvPr/>
            </p14:nvContentPartPr>
            <p14:xfrm>
              <a:off x="6816319" y="1984678"/>
              <a:ext cx="100800" cy="212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D9E4AA6-49E8-4503-801B-7650F793839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807319" y="1976038"/>
                <a:ext cx="118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7C6AA39-E1BA-4A5F-B937-C4E3FFF717BD}"/>
                  </a:ext>
                </a:extLst>
              </p14:cNvPr>
              <p14:cNvContentPartPr/>
              <p14:nvPr/>
            </p14:nvContentPartPr>
            <p14:xfrm>
              <a:off x="7260199" y="1919518"/>
              <a:ext cx="272520" cy="229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7C6AA39-E1BA-4A5F-B937-C4E3FFF717B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251199" y="1910518"/>
                <a:ext cx="2901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281DBF9-CE55-4EF2-AC38-A0A9CD9141BE}"/>
                  </a:ext>
                </a:extLst>
              </p14:cNvPr>
              <p14:cNvContentPartPr/>
              <p14:nvPr/>
            </p14:nvContentPartPr>
            <p14:xfrm>
              <a:off x="7611559" y="1906558"/>
              <a:ext cx="99360" cy="259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281DBF9-CE55-4EF2-AC38-A0A9CD9141B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602919" y="1897918"/>
                <a:ext cx="1170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9CE6331-AFEA-48E9-A715-BFEE589EFE8B}"/>
                  </a:ext>
                </a:extLst>
              </p14:cNvPr>
              <p14:cNvContentPartPr/>
              <p14:nvPr/>
            </p14:nvContentPartPr>
            <p14:xfrm>
              <a:off x="8002879" y="1877398"/>
              <a:ext cx="143280" cy="140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9CE6331-AFEA-48E9-A715-BFEE589EFE8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994239" y="1868398"/>
                <a:ext cx="1609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C07DF8E-B35D-40B4-BB08-E85CA64E1753}"/>
                  </a:ext>
                </a:extLst>
              </p14:cNvPr>
              <p14:cNvContentPartPr/>
              <p14:nvPr/>
            </p14:nvContentPartPr>
            <p14:xfrm>
              <a:off x="8110879" y="1843558"/>
              <a:ext cx="119160" cy="259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C07DF8E-B35D-40B4-BB08-E85CA64E1753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102239" y="1834918"/>
                <a:ext cx="136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CF5987B-100C-4532-A2A1-46EFCBC648C8}"/>
                  </a:ext>
                </a:extLst>
              </p14:cNvPr>
              <p14:cNvContentPartPr/>
              <p14:nvPr/>
            </p14:nvContentPartPr>
            <p14:xfrm>
              <a:off x="8265319" y="1839598"/>
              <a:ext cx="100080" cy="264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CF5987B-100C-4532-A2A1-46EFCBC648C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256319" y="1830958"/>
                <a:ext cx="1177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203E472-C55F-4A54-B640-56748802832D}"/>
                  </a:ext>
                </a:extLst>
              </p14:cNvPr>
              <p14:cNvContentPartPr/>
              <p14:nvPr/>
            </p14:nvContentPartPr>
            <p14:xfrm>
              <a:off x="7316359" y="2278438"/>
              <a:ext cx="133920" cy="139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203E472-C55F-4A54-B640-56748802832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307719" y="2269798"/>
                <a:ext cx="1515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D088E92-F2AC-4F88-B0A0-46017ECB365E}"/>
                  </a:ext>
                </a:extLst>
              </p14:cNvPr>
              <p14:cNvContentPartPr/>
              <p14:nvPr/>
            </p14:nvContentPartPr>
            <p14:xfrm>
              <a:off x="7385119" y="2262598"/>
              <a:ext cx="117000" cy="275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D088E92-F2AC-4F88-B0A0-46017ECB365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76479" y="2253598"/>
                <a:ext cx="1346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FFA8FE3-2342-4927-ACE7-B4CA1D1E2642}"/>
                  </a:ext>
                </a:extLst>
              </p14:cNvPr>
              <p14:cNvContentPartPr/>
              <p14:nvPr/>
            </p14:nvContentPartPr>
            <p14:xfrm>
              <a:off x="7536319" y="2278798"/>
              <a:ext cx="222120" cy="234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FFA8FE3-2342-4927-ACE7-B4CA1D1E264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527679" y="2269798"/>
                <a:ext cx="2397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8F41FCE-E341-4894-8950-C30DD11ED60A}"/>
                  </a:ext>
                </a:extLst>
              </p14:cNvPr>
              <p14:cNvContentPartPr/>
              <p14:nvPr/>
            </p14:nvContentPartPr>
            <p14:xfrm>
              <a:off x="6534799" y="2409478"/>
              <a:ext cx="249840" cy="2055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8F41FCE-E341-4894-8950-C30DD11ED60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526159" y="2400478"/>
                <a:ext cx="2674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14F3C0B-01C8-46A9-86F0-1C5E38499269}"/>
                  </a:ext>
                </a:extLst>
              </p14:cNvPr>
              <p14:cNvContentPartPr/>
              <p14:nvPr/>
            </p14:nvContentPartPr>
            <p14:xfrm>
              <a:off x="6860959" y="2425318"/>
              <a:ext cx="165960" cy="183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14F3C0B-01C8-46A9-86F0-1C5E38499269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852319" y="2416678"/>
                <a:ext cx="183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8FFD1D8-0BA7-44E5-A72E-454A16FE9565}"/>
                  </a:ext>
                </a:extLst>
              </p14:cNvPr>
              <p14:cNvContentPartPr/>
              <p14:nvPr/>
            </p14:nvContentPartPr>
            <p14:xfrm>
              <a:off x="6585919" y="2705038"/>
              <a:ext cx="133560" cy="161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8FFD1D8-0BA7-44E5-A72E-454A16FE956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577279" y="2696398"/>
                <a:ext cx="151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18006D7-535D-4696-B25E-74601E097C91}"/>
                  </a:ext>
                </a:extLst>
              </p14:cNvPr>
              <p14:cNvContentPartPr/>
              <p14:nvPr/>
            </p14:nvContentPartPr>
            <p14:xfrm>
              <a:off x="6642079" y="2723758"/>
              <a:ext cx="144360" cy="294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18006D7-535D-4696-B25E-74601E097C91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633439" y="2714758"/>
                <a:ext cx="162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18E83DB-2CA7-4040-991D-4AFDBBDD3225}"/>
                  </a:ext>
                </a:extLst>
              </p14:cNvPr>
              <p14:cNvContentPartPr/>
              <p14:nvPr/>
            </p14:nvContentPartPr>
            <p14:xfrm>
              <a:off x="6913879" y="2710438"/>
              <a:ext cx="214920" cy="2962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18E83DB-2CA7-4040-991D-4AFDBBDD322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905239" y="2701438"/>
                <a:ext cx="2325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3ACE456-4D7A-4825-8D6A-81BCACBBCA53}"/>
                  </a:ext>
                </a:extLst>
              </p14:cNvPr>
              <p14:cNvContentPartPr/>
              <p14:nvPr/>
            </p14:nvContentPartPr>
            <p14:xfrm>
              <a:off x="6535519" y="3148558"/>
              <a:ext cx="18216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3ACE456-4D7A-4825-8D6A-81BCACBBCA5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526519" y="3139558"/>
                <a:ext cx="199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C1BB69A-B706-4E79-9606-C48FFFA6A333}"/>
                  </a:ext>
                </a:extLst>
              </p14:cNvPr>
              <p14:cNvContentPartPr/>
              <p14:nvPr/>
            </p14:nvContentPartPr>
            <p14:xfrm>
              <a:off x="6901639" y="3134518"/>
              <a:ext cx="35280" cy="137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C1BB69A-B706-4E79-9606-C48FFFA6A333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892999" y="3125518"/>
                <a:ext cx="52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9970741-B262-4772-9E3F-DF1D6E0C0E56}"/>
                  </a:ext>
                </a:extLst>
              </p14:cNvPr>
              <p14:cNvContentPartPr/>
              <p14:nvPr/>
            </p14:nvContentPartPr>
            <p14:xfrm>
              <a:off x="7258399" y="3120118"/>
              <a:ext cx="178920" cy="146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9970741-B262-4772-9E3F-DF1D6E0C0E5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249399" y="3111478"/>
                <a:ext cx="1965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5010E5E-7947-4175-89AF-D5BD63429375}"/>
                  </a:ext>
                </a:extLst>
              </p14:cNvPr>
              <p14:cNvContentPartPr/>
              <p14:nvPr/>
            </p14:nvContentPartPr>
            <p14:xfrm>
              <a:off x="7562959" y="3119038"/>
              <a:ext cx="58320" cy="1656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5010E5E-7947-4175-89AF-D5BD6342937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554319" y="3110398"/>
                <a:ext cx="759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9165770-613B-49B0-91B4-0351F2F0C9A2}"/>
                  </a:ext>
                </a:extLst>
              </p14:cNvPr>
              <p14:cNvContentPartPr/>
              <p14:nvPr/>
            </p14:nvContentPartPr>
            <p14:xfrm>
              <a:off x="7945639" y="3025438"/>
              <a:ext cx="154800" cy="1144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9165770-613B-49B0-91B4-0351F2F0C9A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936999" y="3016438"/>
                <a:ext cx="1724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B9C93CA-8A2B-4F7D-964E-2B93073B97DC}"/>
                  </a:ext>
                </a:extLst>
              </p14:cNvPr>
              <p14:cNvContentPartPr/>
              <p14:nvPr/>
            </p14:nvContentPartPr>
            <p14:xfrm>
              <a:off x="8012239" y="2992678"/>
              <a:ext cx="111600" cy="241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B9C93CA-8A2B-4F7D-964E-2B93073B97D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003239" y="2984038"/>
                <a:ext cx="1292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4BADB3D-C735-42C3-AD89-18F7AD9513EA}"/>
                  </a:ext>
                </a:extLst>
              </p14:cNvPr>
              <p14:cNvContentPartPr/>
              <p14:nvPr/>
            </p14:nvContentPartPr>
            <p14:xfrm>
              <a:off x="8218159" y="2977558"/>
              <a:ext cx="90360" cy="244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4BADB3D-C735-42C3-AD89-18F7AD9513EA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209159" y="2968558"/>
                <a:ext cx="108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CCA579A-B269-4E3F-86F0-D7AF669C129A}"/>
                  </a:ext>
                </a:extLst>
              </p14:cNvPr>
              <p14:cNvContentPartPr/>
              <p14:nvPr/>
            </p14:nvContentPartPr>
            <p14:xfrm>
              <a:off x="6563599" y="3404878"/>
              <a:ext cx="190440" cy="204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CCA579A-B269-4E3F-86F0-D7AF669C129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554959" y="3395878"/>
                <a:ext cx="208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21427CE-C771-4AF4-B1CB-028F3F687A51}"/>
                  </a:ext>
                </a:extLst>
              </p14:cNvPr>
              <p14:cNvContentPartPr/>
              <p14:nvPr/>
            </p14:nvContentPartPr>
            <p14:xfrm>
              <a:off x="6801559" y="3435478"/>
              <a:ext cx="243360" cy="199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21427CE-C771-4AF4-B1CB-028F3F687A5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792919" y="3426478"/>
                <a:ext cx="261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D074D3C-61BE-49D9-B730-ACFF73B226B9}"/>
                  </a:ext>
                </a:extLst>
              </p14:cNvPr>
              <p14:cNvContentPartPr/>
              <p14:nvPr/>
            </p14:nvContentPartPr>
            <p14:xfrm>
              <a:off x="7313119" y="3408478"/>
              <a:ext cx="135360" cy="110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D074D3C-61BE-49D9-B730-ACFF73B226B9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304479" y="3399838"/>
                <a:ext cx="153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A8CB210-F800-4900-9F7F-80E14D92E7E5}"/>
                  </a:ext>
                </a:extLst>
              </p14:cNvPr>
              <p14:cNvContentPartPr/>
              <p14:nvPr/>
            </p14:nvContentPartPr>
            <p14:xfrm>
              <a:off x="7410679" y="3383278"/>
              <a:ext cx="89280" cy="209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A8CB210-F800-4900-9F7F-80E14D92E7E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401679" y="3374278"/>
                <a:ext cx="106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2A57A1B-DD36-40DC-BC39-D6BE8E68E9D3}"/>
                  </a:ext>
                </a:extLst>
              </p14:cNvPr>
              <p14:cNvContentPartPr/>
              <p14:nvPr/>
            </p14:nvContentPartPr>
            <p14:xfrm>
              <a:off x="7545319" y="3414598"/>
              <a:ext cx="224280" cy="195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2A57A1B-DD36-40DC-BC39-D6BE8E68E9D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536319" y="3405598"/>
                <a:ext cx="24192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2853A30-A9AB-449C-AD82-33CE06E8D448}"/>
              </a:ext>
            </a:extLst>
          </p:cNvPr>
          <p:cNvGrpSpPr/>
          <p:nvPr/>
        </p:nvGrpSpPr>
        <p:grpSpPr>
          <a:xfrm>
            <a:off x="1083319" y="4743358"/>
            <a:ext cx="2407320" cy="1683720"/>
            <a:chOff x="1083319" y="4743358"/>
            <a:chExt cx="2407320" cy="16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1988729-AD46-4C80-9A78-D2D6C204FD73}"/>
                    </a:ext>
                  </a:extLst>
                </p14:cNvPr>
                <p14:cNvContentPartPr/>
                <p14:nvPr/>
              </p14:nvContentPartPr>
              <p14:xfrm>
                <a:off x="1203559" y="4965478"/>
                <a:ext cx="72360" cy="181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1988729-AD46-4C80-9A78-D2D6C204FD7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94919" y="4956478"/>
                  <a:ext cx="90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4592E10-02BF-4086-9E11-3E1CC4B7FD43}"/>
                    </a:ext>
                  </a:extLst>
                </p14:cNvPr>
                <p14:cNvContentPartPr/>
                <p14:nvPr/>
              </p14:nvContentPartPr>
              <p14:xfrm>
                <a:off x="1215079" y="4836238"/>
                <a:ext cx="302760" cy="333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4592E10-02BF-4086-9E11-3E1CC4B7FD4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06439" y="4827598"/>
                  <a:ext cx="3204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9D88B06-CCF2-4626-A42D-4EA48D33C627}"/>
                    </a:ext>
                  </a:extLst>
                </p14:cNvPr>
                <p14:cNvContentPartPr/>
                <p14:nvPr/>
              </p14:nvContentPartPr>
              <p14:xfrm>
                <a:off x="1697479" y="5005438"/>
                <a:ext cx="75600" cy="115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9D88B06-CCF2-4626-A42D-4EA48D33C62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688479" y="4996798"/>
                  <a:ext cx="93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439499E-62E2-46C4-82BA-9B9B13F440F4}"/>
                    </a:ext>
                  </a:extLst>
                </p14:cNvPr>
                <p14:cNvContentPartPr/>
                <p14:nvPr/>
              </p14:nvContentPartPr>
              <p14:xfrm>
                <a:off x="1862719" y="4975198"/>
                <a:ext cx="141480" cy="87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439499E-62E2-46C4-82BA-9B9B13F440F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853719" y="4966198"/>
                  <a:ext cx="159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BDE6879-CD37-44CB-9F76-A8A2E1E3975C}"/>
                    </a:ext>
                  </a:extLst>
                </p14:cNvPr>
                <p14:cNvContentPartPr/>
                <p14:nvPr/>
              </p14:nvContentPartPr>
              <p14:xfrm>
                <a:off x="2288599" y="4747318"/>
                <a:ext cx="288000" cy="293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BDE6879-CD37-44CB-9F76-A8A2E1E3975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79599" y="4738678"/>
                  <a:ext cx="305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1FEE3B1-572D-4087-8BA3-73D1D05588ED}"/>
                    </a:ext>
                  </a:extLst>
                </p14:cNvPr>
                <p14:cNvContentPartPr/>
                <p14:nvPr/>
              </p14:nvContentPartPr>
              <p14:xfrm>
                <a:off x="2489479" y="4852078"/>
                <a:ext cx="215640" cy="196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1FEE3B1-572D-4087-8BA3-73D1D05588E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480839" y="4843078"/>
                  <a:ext cx="23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A59614-43EF-46C0-B4FB-240AC3DCD13D}"/>
                    </a:ext>
                  </a:extLst>
                </p14:cNvPr>
                <p14:cNvContentPartPr/>
                <p14:nvPr/>
              </p14:nvContentPartPr>
              <p14:xfrm>
                <a:off x="2702959" y="4899598"/>
                <a:ext cx="120600" cy="151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A59614-43EF-46C0-B4FB-240AC3DCD13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693959" y="4890958"/>
                  <a:ext cx="138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725076D-913E-4385-8A78-66319D6D85B3}"/>
                    </a:ext>
                  </a:extLst>
                </p14:cNvPr>
                <p14:cNvContentPartPr/>
                <p14:nvPr/>
              </p14:nvContentPartPr>
              <p14:xfrm>
                <a:off x="2864239" y="4916878"/>
                <a:ext cx="106560" cy="123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725076D-913E-4385-8A78-66319D6D85B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855239" y="4908238"/>
                  <a:ext cx="124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47D5305-90DA-4DD8-9370-0DC1E4C3077B}"/>
                    </a:ext>
                  </a:extLst>
                </p14:cNvPr>
                <p14:cNvContentPartPr/>
                <p14:nvPr/>
              </p14:nvContentPartPr>
              <p14:xfrm>
                <a:off x="3029119" y="4923718"/>
                <a:ext cx="129960" cy="128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47D5305-90DA-4DD8-9370-0DC1E4C3077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20479" y="4914718"/>
                  <a:ext cx="147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F3C3A2F-F00F-4C85-A881-30BDA91316B3}"/>
                    </a:ext>
                  </a:extLst>
                </p14:cNvPr>
                <p14:cNvContentPartPr/>
                <p14:nvPr/>
              </p14:nvContentPartPr>
              <p14:xfrm>
                <a:off x="3226759" y="4906438"/>
                <a:ext cx="140400" cy="160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F3C3A2F-F00F-4C85-A881-30BDA91316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218119" y="4897438"/>
                  <a:ext cx="158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DFD8700-AD36-41AA-9D7F-9F00E64E5DA3}"/>
                    </a:ext>
                  </a:extLst>
                </p14:cNvPr>
                <p14:cNvContentPartPr/>
                <p14:nvPr/>
              </p14:nvContentPartPr>
              <p14:xfrm>
                <a:off x="3293359" y="4743358"/>
                <a:ext cx="197280" cy="332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DFD8700-AD36-41AA-9D7F-9F00E64E5DA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284359" y="4734718"/>
                  <a:ext cx="2149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4B41137-A2F1-4EA3-875D-702660D014FC}"/>
                    </a:ext>
                  </a:extLst>
                </p14:cNvPr>
                <p14:cNvContentPartPr/>
                <p14:nvPr/>
              </p14:nvContentPartPr>
              <p14:xfrm>
                <a:off x="1090879" y="5515918"/>
                <a:ext cx="317160" cy="24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4B41137-A2F1-4EA3-875D-702660D014F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82239" y="5506918"/>
                  <a:ext cx="334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8307D22-6B71-40AF-8D40-1B976A6B4944}"/>
                    </a:ext>
                  </a:extLst>
                </p14:cNvPr>
                <p14:cNvContentPartPr/>
                <p14:nvPr/>
              </p14:nvContentPartPr>
              <p14:xfrm>
                <a:off x="1655719" y="5498278"/>
                <a:ext cx="433080" cy="46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8307D22-6B71-40AF-8D40-1B976A6B494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647079" y="5489638"/>
                  <a:ext cx="450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679D5F-AE44-42DC-A0CA-49535CDAC9A9}"/>
                    </a:ext>
                  </a:extLst>
                </p14:cNvPr>
                <p14:cNvContentPartPr/>
                <p14:nvPr/>
              </p14:nvContentPartPr>
              <p14:xfrm>
                <a:off x="1770199" y="5272198"/>
                <a:ext cx="105120" cy="191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679D5F-AE44-42DC-A0CA-49535CDAC9A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761199" y="5263558"/>
                  <a:ext cx="122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4C7BB02-4AE2-4812-B4EA-84050E43835B}"/>
                    </a:ext>
                  </a:extLst>
                </p14:cNvPr>
                <p14:cNvContentPartPr/>
                <p14:nvPr/>
              </p14:nvContentPartPr>
              <p14:xfrm>
                <a:off x="1822759" y="5223598"/>
                <a:ext cx="279720" cy="247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4C7BB02-4AE2-4812-B4EA-84050E43835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814119" y="5214958"/>
                  <a:ext cx="29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644126D-376B-444C-8D0F-DA9A716FE31C}"/>
                    </a:ext>
                  </a:extLst>
                </p14:cNvPr>
                <p14:cNvContentPartPr/>
                <p14:nvPr/>
              </p14:nvContentPartPr>
              <p14:xfrm>
                <a:off x="2350519" y="5472358"/>
                <a:ext cx="434160" cy="42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644126D-376B-444C-8D0F-DA9A716FE3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341879" y="5463718"/>
                  <a:ext cx="451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7F17C92-BBD8-446C-B191-EEF5B2BF736A}"/>
                    </a:ext>
                  </a:extLst>
                </p14:cNvPr>
                <p14:cNvContentPartPr/>
                <p14:nvPr/>
              </p14:nvContentPartPr>
              <p14:xfrm>
                <a:off x="1215439" y="5826958"/>
                <a:ext cx="10440" cy="30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7F17C92-BBD8-446C-B191-EEF5B2BF736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06439" y="5818318"/>
                  <a:ext cx="28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6D84167-57C0-4AA3-B283-4FB9FCC68D8F}"/>
                    </a:ext>
                  </a:extLst>
                </p14:cNvPr>
                <p14:cNvContentPartPr/>
                <p14:nvPr/>
              </p14:nvContentPartPr>
              <p14:xfrm>
                <a:off x="1174039" y="5794918"/>
                <a:ext cx="87480" cy="195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6D84167-57C0-4AA3-B283-4FB9FCC68D8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65399" y="5786278"/>
                  <a:ext cx="105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6181B10-6C42-44AE-B04B-394EBE640A62}"/>
                    </a:ext>
                  </a:extLst>
                </p14:cNvPr>
                <p14:cNvContentPartPr/>
                <p14:nvPr/>
              </p14:nvContentPartPr>
              <p14:xfrm>
                <a:off x="1249999" y="5700958"/>
                <a:ext cx="249480" cy="29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6181B10-6C42-44AE-B04B-394EBE640A6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241359" y="5691958"/>
                  <a:ext cx="267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7303C5B-E224-4D93-888B-7B01472F5F73}"/>
                    </a:ext>
                  </a:extLst>
                </p14:cNvPr>
                <p14:cNvContentPartPr/>
                <p14:nvPr/>
              </p14:nvContentPartPr>
              <p14:xfrm>
                <a:off x="1708279" y="5847838"/>
                <a:ext cx="73800" cy="102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7303C5B-E224-4D93-888B-7B01472F5F7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699279" y="5838838"/>
                  <a:ext cx="91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032AE37-706C-46B0-8C39-E97B0D670D7E}"/>
                    </a:ext>
                  </a:extLst>
                </p14:cNvPr>
                <p14:cNvContentPartPr/>
                <p14:nvPr/>
              </p14:nvContentPartPr>
              <p14:xfrm>
                <a:off x="1888999" y="5802838"/>
                <a:ext cx="122760" cy="112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032AE37-706C-46B0-8C39-E97B0D670D7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879999" y="5793838"/>
                  <a:ext cx="140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5FAE17E-FC2E-430E-A07B-13CB6BFDFB88}"/>
                    </a:ext>
                  </a:extLst>
                </p14:cNvPr>
                <p14:cNvContentPartPr/>
                <p14:nvPr/>
              </p14:nvContentPartPr>
              <p14:xfrm>
                <a:off x="2393359" y="5614918"/>
                <a:ext cx="176400" cy="308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5FAE17E-FC2E-430E-A07B-13CB6BFDFB8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384719" y="5605918"/>
                  <a:ext cx="194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C94B49A-BCBD-41E2-90D2-1BEC13F686C9}"/>
                    </a:ext>
                  </a:extLst>
                </p14:cNvPr>
                <p14:cNvContentPartPr/>
                <p14:nvPr/>
              </p14:nvContentPartPr>
              <p14:xfrm>
                <a:off x="2357719" y="5698798"/>
                <a:ext cx="308160" cy="79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C94B49A-BCBD-41E2-90D2-1BEC13F686C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349079" y="5690158"/>
                  <a:ext cx="325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797BCDD-5F1B-44B0-8116-D4BC89C3A203}"/>
                    </a:ext>
                  </a:extLst>
                </p14:cNvPr>
                <p14:cNvContentPartPr/>
                <p14:nvPr/>
              </p14:nvContentPartPr>
              <p14:xfrm>
                <a:off x="2613319" y="5501878"/>
                <a:ext cx="184680" cy="348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797BCDD-5F1B-44B0-8116-D4BC89C3A20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604319" y="5492878"/>
                  <a:ext cx="202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030C7A5-33AC-4856-99AC-9350C805CC1A}"/>
                    </a:ext>
                  </a:extLst>
                </p14:cNvPr>
                <p14:cNvContentPartPr/>
                <p14:nvPr/>
              </p14:nvContentPartPr>
              <p14:xfrm>
                <a:off x="2846599" y="5730838"/>
                <a:ext cx="29880" cy="120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030C7A5-33AC-4856-99AC-9350C805CC1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837959" y="5721838"/>
                  <a:ext cx="47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F24063E-2827-4D16-AE8B-2DF7F3CE0325}"/>
                    </a:ext>
                  </a:extLst>
                </p14:cNvPr>
                <p14:cNvContentPartPr/>
                <p14:nvPr/>
              </p14:nvContentPartPr>
              <p14:xfrm>
                <a:off x="2949919" y="5639038"/>
                <a:ext cx="173160" cy="198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F24063E-2827-4D16-AE8B-2DF7F3CE03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941279" y="5630038"/>
                  <a:ext cx="190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19E3F0F-11DA-4676-BAA5-1C33C0BD9714}"/>
                    </a:ext>
                  </a:extLst>
                </p14:cNvPr>
                <p14:cNvContentPartPr/>
                <p14:nvPr/>
              </p14:nvContentPartPr>
              <p14:xfrm>
                <a:off x="3161599" y="5638678"/>
                <a:ext cx="223560" cy="199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19E3F0F-11DA-4676-BAA5-1C33C0BD971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152599" y="5629678"/>
                  <a:ext cx="241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D4CD0A8-4778-4D5F-9E26-A2FC77DC768B}"/>
                    </a:ext>
                  </a:extLst>
                </p14:cNvPr>
                <p14:cNvContentPartPr/>
                <p14:nvPr/>
              </p14:nvContentPartPr>
              <p14:xfrm>
                <a:off x="3338359" y="5487118"/>
                <a:ext cx="137520" cy="260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D4CD0A8-4778-4D5F-9E26-A2FC77DC768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29719" y="5478118"/>
                  <a:ext cx="155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64F9A4-38A7-4822-9E34-F3634E393DC0}"/>
                    </a:ext>
                  </a:extLst>
                </p14:cNvPr>
                <p14:cNvContentPartPr/>
                <p14:nvPr/>
              </p14:nvContentPartPr>
              <p14:xfrm>
                <a:off x="1083319" y="6378478"/>
                <a:ext cx="307800" cy="48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64F9A4-38A7-4822-9E34-F3634E393DC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4319" y="6369838"/>
                  <a:ext cx="325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1DD00A3-8DD6-439E-9389-84736C6F2558}"/>
                    </a:ext>
                  </a:extLst>
                </p14:cNvPr>
                <p14:cNvContentPartPr/>
                <p14:nvPr/>
              </p14:nvContentPartPr>
              <p14:xfrm>
                <a:off x="1585159" y="6338878"/>
                <a:ext cx="284760" cy="19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1DD00A3-8DD6-439E-9389-84736C6F255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576519" y="6330238"/>
                  <a:ext cx="302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7335B5E-6C93-4FDF-9D94-E2ECD05B1861}"/>
                    </a:ext>
                  </a:extLst>
                </p14:cNvPr>
                <p14:cNvContentPartPr/>
                <p14:nvPr/>
              </p14:nvContentPartPr>
              <p14:xfrm>
                <a:off x="2038039" y="6309358"/>
                <a:ext cx="413640" cy="50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7335B5E-6C93-4FDF-9D94-E2ECD05B186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029399" y="6300358"/>
                  <a:ext cx="431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04EB41-B4BC-4D7B-A8F7-34512A173EEB}"/>
                    </a:ext>
                  </a:extLst>
                </p14:cNvPr>
                <p14:cNvContentPartPr/>
                <p14:nvPr/>
              </p14:nvContentPartPr>
              <p14:xfrm>
                <a:off x="2197519" y="6011998"/>
                <a:ext cx="91440" cy="203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04EB41-B4BC-4D7B-A8F7-34512A173EE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188519" y="6003358"/>
                  <a:ext cx="109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CB0E960-6B2F-4E1B-BA31-329449958D83}"/>
                    </a:ext>
                  </a:extLst>
                </p14:cNvPr>
                <p14:cNvContentPartPr/>
                <p14:nvPr/>
              </p14:nvContentPartPr>
              <p14:xfrm>
                <a:off x="2220559" y="5970238"/>
                <a:ext cx="275760" cy="26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CB0E960-6B2F-4E1B-BA31-329449958D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11559" y="5961598"/>
                  <a:ext cx="29340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A4A9B2F-236F-44FF-8B96-E762BED9E53E}"/>
              </a:ext>
            </a:extLst>
          </p:cNvPr>
          <p:cNvGrpSpPr/>
          <p:nvPr/>
        </p:nvGrpSpPr>
        <p:grpSpPr>
          <a:xfrm>
            <a:off x="6400519" y="3721678"/>
            <a:ext cx="2180880" cy="3086280"/>
            <a:chOff x="6400519" y="3721678"/>
            <a:chExt cx="2180880" cy="30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D8F6667-46EA-4F06-96E1-D082FD73ACAA}"/>
                    </a:ext>
                  </a:extLst>
                </p14:cNvPr>
                <p14:cNvContentPartPr/>
                <p14:nvPr/>
              </p14:nvContentPartPr>
              <p14:xfrm>
                <a:off x="6589159" y="3753718"/>
                <a:ext cx="12672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D8F6667-46EA-4F06-96E1-D082FD73ACA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580519" y="3744718"/>
                  <a:ext cx="144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1A66B9-F64C-4B49-95A4-3ABF2BA43369}"/>
                    </a:ext>
                  </a:extLst>
                </p14:cNvPr>
                <p14:cNvContentPartPr/>
                <p14:nvPr/>
              </p14:nvContentPartPr>
              <p14:xfrm>
                <a:off x="6672679" y="3721678"/>
                <a:ext cx="105480" cy="230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1A66B9-F64C-4B49-95A4-3ABF2BA4336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64039" y="3713038"/>
                  <a:ext cx="123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24B0A45-681A-4758-9D07-8092435A8836}"/>
                    </a:ext>
                  </a:extLst>
                </p14:cNvPr>
                <p14:cNvContentPartPr/>
                <p14:nvPr/>
              </p14:nvContentPartPr>
              <p14:xfrm>
                <a:off x="6887959" y="3741478"/>
                <a:ext cx="144720" cy="222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24B0A45-681A-4758-9D07-8092435A883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78959" y="3732838"/>
                  <a:ext cx="162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EF57030-F045-49AF-BA81-D61760765690}"/>
                    </a:ext>
                  </a:extLst>
                </p14:cNvPr>
                <p14:cNvContentPartPr/>
                <p14:nvPr/>
              </p14:nvContentPartPr>
              <p14:xfrm>
                <a:off x="6450919" y="4126318"/>
                <a:ext cx="253080" cy="194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EF57030-F045-49AF-BA81-D6176076569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41919" y="4117678"/>
                  <a:ext cx="27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7BCA9AF-BE38-4685-AFD6-05444E04F4BA}"/>
                    </a:ext>
                  </a:extLst>
                </p14:cNvPr>
                <p14:cNvContentPartPr/>
                <p14:nvPr/>
              </p14:nvContentPartPr>
              <p14:xfrm>
                <a:off x="6856999" y="4103278"/>
                <a:ext cx="76320" cy="216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7BCA9AF-BE38-4685-AFD6-05444E04F4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848359" y="4094278"/>
                  <a:ext cx="93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AAA3D19-A638-4970-A421-E41147F08AC3}"/>
                    </a:ext>
                  </a:extLst>
                </p14:cNvPr>
                <p14:cNvContentPartPr/>
                <p14:nvPr/>
              </p14:nvContentPartPr>
              <p14:xfrm>
                <a:off x="7244359" y="4063678"/>
                <a:ext cx="227160" cy="235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AAA3D19-A638-4970-A421-E41147F08AC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35359" y="4054678"/>
                  <a:ext cx="244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1D3D5D7-CB57-45E4-AF1D-A6EA909F376C}"/>
                    </a:ext>
                  </a:extLst>
                </p14:cNvPr>
                <p14:cNvContentPartPr/>
                <p14:nvPr/>
              </p14:nvContentPartPr>
              <p14:xfrm>
                <a:off x="7642879" y="4064758"/>
                <a:ext cx="102240" cy="17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1D3D5D7-CB57-45E4-AF1D-A6EA909F37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633879" y="4056118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298FD1-9772-4A75-A1DD-4F6295BEC258}"/>
                    </a:ext>
                  </a:extLst>
                </p14:cNvPr>
                <p14:cNvContentPartPr/>
                <p14:nvPr/>
              </p14:nvContentPartPr>
              <p14:xfrm>
                <a:off x="8029879" y="4008238"/>
                <a:ext cx="240840" cy="149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298FD1-9772-4A75-A1DD-4F6295BEC25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21239" y="3999238"/>
                  <a:ext cx="258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D65EAD1-9CF3-46EB-9D2C-3F85E4F81154}"/>
                    </a:ext>
                  </a:extLst>
                </p14:cNvPr>
                <p14:cNvContentPartPr/>
                <p14:nvPr/>
              </p14:nvContentPartPr>
              <p14:xfrm>
                <a:off x="8222839" y="3965398"/>
                <a:ext cx="118080" cy="264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D65EAD1-9CF3-46EB-9D2C-3F85E4F8115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13839" y="3956758"/>
                  <a:ext cx="135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E5F64EE-83AA-4605-BCFC-74A8D251C205}"/>
                    </a:ext>
                  </a:extLst>
                </p14:cNvPr>
                <p14:cNvContentPartPr/>
                <p14:nvPr/>
              </p14:nvContentPartPr>
              <p14:xfrm>
                <a:off x="8456119" y="3989158"/>
                <a:ext cx="125280" cy="264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E5F64EE-83AA-4605-BCFC-74A8D251C20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47119" y="3980158"/>
                  <a:ext cx="142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4AE1FA0-F475-4A8F-A690-399DC0752C2B}"/>
                    </a:ext>
                  </a:extLst>
                </p14:cNvPr>
                <p14:cNvContentPartPr/>
                <p14:nvPr/>
              </p14:nvContentPartPr>
              <p14:xfrm>
                <a:off x="6508879" y="4494958"/>
                <a:ext cx="180720" cy="213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4AE1FA0-F475-4A8F-A690-399DC0752C2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00239" y="4486318"/>
                  <a:ext cx="198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2C42F5F-4718-465C-8796-8602CFCF179E}"/>
                    </a:ext>
                  </a:extLst>
                </p14:cNvPr>
                <p14:cNvContentPartPr/>
                <p14:nvPr/>
              </p14:nvContentPartPr>
              <p14:xfrm>
                <a:off x="6905599" y="4517998"/>
                <a:ext cx="334440" cy="217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2C42F5F-4718-465C-8796-8602CFCF179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896599" y="4508998"/>
                  <a:ext cx="352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BB25A08-96EC-43E5-9BE3-47065F785AA1}"/>
                    </a:ext>
                  </a:extLst>
                </p14:cNvPr>
                <p14:cNvContentPartPr/>
                <p14:nvPr/>
              </p14:nvContentPartPr>
              <p14:xfrm>
                <a:off x="7403119" y="4406038"/>
                <a:ext cx="181440" cy="13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BB25A08-96EC-43E5-9BE3-47065F785AA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394119" y="4397398"/>
                  <a:ext cx="199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4CD58E-5E40-4A1E-A514-839144D09CFA}"/>
                    </a:ext>
                  </a:extLst>
                </p14:cNvPr>
                <p14:cNvContentPartPr/>
                <p14:nvPr/>
              </p14:nvContentPartPr>
              <p14:xfrm>
                <a:off x="7492399" y="4377238"/>
                <a:ext cx="159120" cy="296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4CD58E-5E40-4A1E-A514-839144D09CF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483399" y="4368238"/>
                  <a:ext cx="176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DAC9B29-5F33-44AA-B0DE-2EDCA2D874C8}"/>
                    </a:ext>
                  </a:extLst>
                </p14:cNvPr>
                <p14:cNvContentPartPr/>
                <p14:nvPr/>
              </p14:nvContentPartPr>
              <p14:xfrm>
                <a:off x="7706239" y="4407478"/>
                <a:ext cx="251280" cy="267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DAC9B29-5F33-44AA-B0DE-2EDCA2D874C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97599" y="4398478"/>
                  <a:ext cx="268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A46943B-ADF9-45F8-9B90-11241ADADBB0}"/>
                    </a:ext>
                  </a:extLst>
                </p14:cNvPr>
                <p14:cNvContentPartPr/>
                <p14:nvPr/>
              </p14:nvContentPartPr>
              <p14:xfrm>
                <a:off x="6503839" y="4823638"/>
                <a:ext cx="129960" cy="143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A46943B-ADF9-45F8-9B90-11241ADADBB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494839" y="4814998"/>
                  <a:ext cx="147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F9DB3F-0E86-4D40-B928-AF73F4924CC5}"/>
                    </a:ext>
                  </a:extLst>
                </p14:cNvPr>
                <p14:cNvContentPartPr/>
                <p14:nvPr/>
              </p14:nvContentPartPr>
              <p14:xfrm>
                <a:off x="6571879" y="4835878"/>
                <a:ext cx="123840" cy="216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F9DB3F-0E86-4D40-B928-AF73F4924CC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563239" y="4827238"/>
                  <a:ext cx="141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AD43908-DFF5-49B7-94CA-E80EFEF1CAE3}"/>
                    </a:ext>
                  </a:extLst>
                </p14:cNvPr>
                <p14:cNvContentPartPr/>
                <p14:nvPr/>
              </p14:nvContentPartPr>
              <p14:xfrm>
                <a:off x="6827839" y="4791958"/>
                <a:ext cx="252000" cy="263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AD43908-DFF5-49B7-94CA-E80EFEF1CAE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818839" y="4783318"/>
                  <a:ext cx="269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4BAFE90-0BF7-413F-A301-27FF879C422A}"/>
                    </a:ext>
                  </a:extLst>
                </p14:cNvPr>
                <p14:cNvContentPartPr/>
                <p14:nvPr/>
              </p14:nvContentPartPr>
              <p14:xfrm>
                <a:off x="6427879" y="5193358"/>
                <a:ext cx="253080" cy="182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4BAFE90-0BF7-413F-A301-27FF879C422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418879" y="5184718"/>
                  <a:ext cx="270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CBFBA2A-C0DB-4085-9E01-EB8EC5D6D4E2}"/>
                    </a:ext>
                  </a:extLst>
                </p14:cNvPr>
                <p14:cNvContentPartPr/>
                <p14:nvPr/>
              </p14:nvContentPartPr>
              <p14:xfrm>
                <a:off x="6931159" y="5168158"/>
                <a:ext cx="56880" cy="180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CBFBA2A-C0DB-4085-9E01-EB8EC5D6D4E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922519" y="5159518"/>
                  <a:ext cx="74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2F8DC53-614B-47E8-915E-E154B5680A7A}"/>
                    </a:ext>
                  </a:extLst>
                </p14:cNvPr>
                <p14:cNvContentPartPr/>
                <p14:nvPr/>
              </p14:nvContentPartPr>
              <p14:xfrm>
                <a:off x="7996759" y="5044678"/>
                <a:ext cx="145080" cy="160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2F8DC53-614B-47E8-915E-E154B5680A7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88119" y="5035678"/>
                  <a:ext cx="162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AF8BDF3-1FA0-4BCD-BB94-1BEF67E67ED0}"/>
                    </a:ext>
                  </a:extLst>
                </p14:cNvPr>
                <p14:cNvContentPartPr/>
                <p14:nvPr/>
              </p14:nvContentPartPr>
              <p14:xfrm>
                <a:off x="8127439" y="5035678"/>
                <a:ext cx="87840" cy="266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AF8BDF3-1FA0-4BCD-BB94-1BEF67E67ED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18799" y="5026678"/>
                  <a:ext cx="105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0D09A95-F18F-40F0-AD35-C1C64D7E87C8}"/>
                    </a:ext>
                  </a:extLst>
                </p14:cNvPr>
                <p14:cNvContentPartPr/>
                <p14:nvPr/>
              </p14:nvContentPartPr>
              <p14:xfrm>
                <a:off x="8341279" y="5047558"/>
                <a:ext cx="75600" cy="234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0D09A95-F18F-40F0-AD35-C1C64D7E87C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32279" y="5038918"/>
                  <a:ext cx="93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5E7B4DB-6385-4F2D-B3B2-450C23BF1E64}"/>
                    </a:ext>
                  </a:extLst>
                </p14:cNvPr>
                <p14:cNvContentPartPr/>
                <p14:nvPr/>
              </p14:nvContentPartPr>
              <p14:xfrm>
                <a:off x="7277479" y="5085718"/>
                <a:ext cx="227520" cy="250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5E7B4DB-6385-4F2D-B3B2-450C23BF1E6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68479" y="5076718"/>
                  <a:ext cx="245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5AA9431-D5C9-4863-B64C-85B26DC27781}"/>
                    </a:ext>
                  </a:extLst>
                </p14:cNvPr>
                <p14:cNvContentPartPr/>
                <p14:nvPr/>
              </p14:nvContentPartPr>
              <p14:xfrm>
                <a:off x="7657639" y="5132518"/>
                <a:ext cx="73800" cy="197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5AA9431-D5C9-4863-B64C-85B26DC2778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48639" y="5123878"/>
                  <a:ext cx="91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5354857-B54E-4DD2-A08D-0A4E1610AFCB}"/>
                    </a:ext>
                  </a:extLst>
                </p14:cNvPr>
                <p14:cNvContentPartPr/>
                <p14:nvPr/>
              </p14:nvContentPartPr>
              <p14:xfrm>
                <a:off x="7276759" y="5425918"/>
                <a:ext cx="150840" cy="111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5354857-B54E-4DD2-A08D-0A4E1610AFC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67759" y="5416918"/>
                  <a:ext cx="168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23882B3-5F81-4152-9986-8D69B007BB1C}"/>
                    </a:ext>
                  </a:extLst>
                </p14:cNvPr>
                <p14:cNvContentPartPr/>
                <p14:nvPr/>
              </p14:nvContentPartPr>
              <p14:xfrm>
                <a:off x="7384039" y="5414398"/>
                <a:ext cx="95400" cy="226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23882B3-5F81-4152-9986-8D69B007BB1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375039" y="5405758"/>
                  <a:ext cx="113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8EC406A-4D90-4406-B68D-7667CC0956ED}"/>
                    </a:ext>
                  </a:extLst>
                </p14:cNvPr>
                <p14:cNvContentPartPr/>
                <p14:nvPr/>
              </p14:nvContentPartPr>
              <p14:xfrm>
                <a:off x="7574119" y="5414398"/>
                <a:ext cx="224640" cy="186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8EC406A-4D90-4406-B68D-7667CC0956E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65119" y="5405758"/>
                  <a:ext cx="242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7842B51-0CC6-4B80-A8F6-C3CC5BF4124B}"/>
                    </a:ext>
                  </a:extLst>
                </p14:cNvPr>
                <p14:cNvContentPartPr/>
                <p14:nvPr/>
              </p14:nvContentPartPr>
              <p14:xfrm>
                <a:off x="6479359" y="5468758"/>
                <a:ext cx="159120" cy="212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7842B51-0CC6-4B80-A8F6-C3CC5BF4124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70719" y="5460118"/>
                  <a:ext cx="176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772862C-1C3C-474C-9C5D-8E36C3889CE4}"/>
                    </a:ext>
                  </a:extLst>
                </p14:cNvPr>
                <p14:cNvContentPartPr/>
                <p14:nvPr/>
              </p14:nvContentPartPr>
              <p14:xfrm>
                <a:off x="6883999" y="5468038"/>
                <a:ext cx="15120" cy="1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772862C-1C3C-474C-9C5D-8E36C3889CE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874999" y="5459038"/>
                  <a:ext cx="32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3A8546-0769-49E2-9E65-995CEEDC3D64}"/>
                    </a:ext>
                  </a:extLst>
                </p14:cNvPr>
                <p14:cNvContentPartPr/>
                <p14:nvPr/>
              </p14:nvContentPartPr>
              <p14:xfrm>
                <a:off x="6785359" y="5488918"/>
                <a:ext cx="223560" cy="175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3A8546-0769-49E2-9E65-995CEEDC3D6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776719" y="5480278"/>
                  <a:ext cx="241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CEE6468-BE72-41F4-8C4A-CDF63CC961B8}"/>
                    </a:ext>
                  </a:extLst>
                </p14:cNvPr>
                <p14:cNvContentPartPr/>
                <p14:nvPr/>
              </p14:nvContentPartPr>
              <p14:xfrm>
                <a:off x="6529399" y="5737678"/>
                <a:ext cx="160200" cy="118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CEE6468-BE72-41F4-8C4A-CDF63CC961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520759" y="5729038"/>
                  <a:ext cx="177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0D733B7-1A6B-4035-853B-DEB946435AD2}"/>
                    </a:ext>
                  </a:extLst>
                </p14:cNvPr>
                <p14:cNvContentPartPr/>
                <p14:nvPr/>
              </p14:nvContentPartPr>
              <p14:xfrm>
                <a:off x="6614719" y="5742358"/>
                <a:ext cx="136440" cy="228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0D733B7-1A6B-4035-853B-DEB946435AD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605719" y="5733358"/>
                  <a:ext cx="154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E1CB62F-708F-481B-92A1-3D8CC92D8AC1}"/>
                    </a:ext>
                  </a:extLst>
                </p14:cNvPr>
                <p14:cNvContentPartPr/>
                <p14:nvPr/>
              </p14:nvContentPartPr>
              <p14:xfrm>
                <a:off x="6896599" y="5743078"/>
                <a:ext cx="169200" cy="223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E1CB62F-708F-481B-92A1-3D8CC92D8AC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887959" y="5734438"/>
                  <a:ext cx="186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4F5EAE-912A-4657-BD10-BF7F2E428493}"/>
                    </a:ext>
                  </a:extLst>
                </p14:cNvPr>
                <p14:cNvContentPartPr/>
                <p14:nvPr/>
              </p14:nvContentPartPr>
              <p14:xfrm>
                <a:off x="6517879" y="6063838"/>
                <a:ext cx="20160" cy="16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4F5EAE-912A-4657-BD10-BF7F2E42849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508879" y="6054838"/>
                  <a:ext cx="37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BA80FA0-1812-4233-A0A4-E045E80056EA}"/>
                    </a:ext>
                  </a:extLst>
                </p14:cNvPr>
                <p14:cNvContentPartPr/>
                <p14:nvPr/>
              </p14:nvContentPartPr>
              <p14:xfrm>
                <a:off x="6458479" y="6025318"/>
                <a:ext cx="210960" cy="163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BA80FA0-1812-4233-A0A4-E045E80056E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49479" y="6016678"/>
                  <a:ext cx="228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6C03329-A440-414D-8AA8-726606492822}"/>
                    </a:ext>
                  </a:extLst>
                </p14:cNvPr>
                <p14:cNvContentPartPr/>
                <p14:nvPr/>
              </p14:nvContentPartPr>
              <p14:xfrm>
                <a:off x="6400519" y="6186238"/>
                <a:ext cx="252360" cy="45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6C03329-A440-414D-8AA8-72660649282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91519" y="6177238"/>
                  <a:ext cx="270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F36115E-44C3-407E-B0F0-33F7930D62D3}"/>
                    </a:ext>
                  </a:extLst>
                </p14:cNvPr>
                <p14:cNvContentPartPr/>
                <p14:nvPr/>
              </p14:nvContentPartPr>
              <p14:xfrm>
                <a:off x="6779239" y="6046918"/>
                <a:ext cx="58320" cy="174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F36115E-44C3-407E-B0F0-33F7930D62D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770599" y="6037918"/>
                  <a:ext cx="75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8E960EC-C64F-43FB-B77D-9D6A44207C2D}"/>
                    </a:ext>
                  </a:extLst>
                </p14:cNvPr>
                <p14:cNvContentPartPr/>
                <p14:nvPr/>
              </p14:nvContentPartPr>
              <p14:xfrm>
                <a:off x="7908199" y="5891398"/>
                <a:ext cx="151560" cy="126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8E960EC-C64F-43FB-B77D-9D6A44207C2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899559" y="5882758"/>
                  <a:ext cx="169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2ED9E08-F044-4FB5-B1B3-90382FC36F89}"/>
                    </a:ext>
                  </a:extLst>
                </p14:cNvPr>
                <p14:cNvContentPartPr/>
                <p14:nvPr/>
              </p14:nvContentPartPr>
              <p14:xfrm>
                <a:off x="8029159" y="5875918"/>
                <a:ext cx="102240" cy="251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2ED9E08-F044-4FB5-B1B3-90382FC36F8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20519" y="5866918"/>
                  <a:ext cx="119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CCFF9AC-0144-4AF8-B225-7E8AE45D41DA}"/>
                    </a:ext>
                  </a:extLst>
                </p14:cNvPr>
                <p14:cNvContentPartPr/>
                <p14:nvPr/>
              </p14:nvContentPartPr>
              <p14:xfrm>
                <a:off x="8233279" y="5873758"/>
                <a:ext cx="56160" cy="243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CCFF9AC-0144-4AF8-B225-7E8AE45D41D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224639" y="5864758"/>
                  <a:ext cx="73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F54588B-1C3D-4349-A0CE-8C18F4B0CED7}"/>
                    </a:ext>
                  </a:extLst>
                </p14:cNvPr>
                <p14:cNvContentPartPr/>
                <p14:nvPr/>
              </p14:nvContentPartPr>
              <p14:xfrm>
                <a:off x="6444439" y="6276958"/>
                <a:ext cx="188640" cy="193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F54588B-1C3D-4349-A0CE-8C18F4B0CED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435439" y="6267958"/>
                  <a:ext cx="206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2B14C38-0EEE-4F7F-A93B-0C0846DBA55E}"/>
                    </a:ext>
                  </a:extLst>
                </p14:cNvPr>
                <p14:cNvContentPartPr/>
                <p14:nvPr/>
              </p14:nvContentPartPr>
              <p14:xfrm>
                <a:off x="6700759" y="6293158"/>
                <a:ext cx="203040" cy="164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2B14C38-0EEE-4F7F-A93B-0C0846DBA55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92119" y="6284158"/>
                  <a:ext cx="220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559BBAA-B120-4774-8E00-2DFE3555DFE8}"/>
                    </a:ext>
                  </a:extLst>
                </p14:cNvPr>
                <p14:cNvContentPartPr/>
                <p14:nvPr/>
              </p14:nvContentPartPr>
              <p14:xfrm>
                <a:off x="7220239" y="5956558"/>
                <a:ext cx="168840" cy="194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559BBAA-B120-4774-8E00-2DFE3555DFE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211239" y="5947558"/>
                  <a:ext cx="18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A90EE29-07BD-4221-8148-53A981E45CEF}"/>
                    </a:ext>
                  </a:extLst>
                </p14:cNvPr>
                <p14:cNvContentPartPr/>
                <p14:nvPr/>
              </p14:nvContentPartPr>
              <p14:xfrm>
                <a:off x="7509319" y="5981398"/>
                <a:ext cx="102600" cy="168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A90EE29-07BD-4221-8148-53A981E45CE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00319" y="5972398"/>
                  <a:ext cx="120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D5F669A-AFE9-4D90-9F74-0054FB4B84C1}"/>
                    </a:ext>
                  </a:extLst>
                </p14:cNvPr>
                <p14:cNvContentPartPr/>
                <p14:nvPr/>
              </p14:nvContentPartPr>
              <p14:xfrm>
                <a:off x="7212679" y="6217198"/>
                <a:ext cx="87480" cy="97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D5F669A-AFE9-4D90-9F74-0054FB4B84C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03679" y="6208558"/>
                  <a:ext cx="105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D65BA2-C2EF-432E-A8AD-4FF1DBC2F744}"/>
                    </a:ext>
                  </a:extLst>
                </p14:cNvPr>
                <p14:cNvContentPartPr/>
                <p14:nvPr/>
              </p14:nvContentPartPr>
              <p14:xfrm>
                <a:off x="7294759" y="6201358"/>
                <a:ext cx="70200" cy="207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D65BA2-C2EF-432E-A8AD-4FF1DBC2F74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285759" y="6192718"/>
                  <a:ext cx="87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4359B39-AF00-4852-BE9C-2BA77C7E4E78}"/>
                    </a:ext>
                  </a:extLst>
                </p14:cNvPr>
                <p14:cNvContentPartPr/>
                <p14:nvPr/>
              </p14:nvContentPartPr>
              <p14:xfrm>
                <a:off x="7484119" y="6217918"/>
                <a:ext cx="183240" cy="177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4359B39-AF00-4852-BE9C-2BA77C7E4E7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75119" y="6208918"/>
                  <a:ext cx="200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EE8A536-F386-4F86-AAA4-77D3D052D388}"/>
                    </a:ext>
                  </a:extLst>
                </p14:cNvPr>
                <p14:cNvContentPartPr/>
                <p14:nvPr/>
              </p14:nvContentPartPr>
              <p14:xfrm>
                <a:off x="6498079" y="6534358"/>
                <a:ext cx="121680" cy="119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EE8A536-F386-4F86-AAA4-77D3D052D38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489079" y="6525358"/>
                  <a:ext cx="139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A8F3E6F-59CA-4D4E-803B-3D06EA166A8F}"/>
                    </a:ext>
                  </a:extLst>
                </p14:cNvPr>
                <p14:cNvContentPartPr/>
                <p14:nvPr/>
              </p14:nvContentPartPr>
              <p14:xfrm>
                <a:off x="6538039" y="6521758"/>
                <a:ext cx="132480" cy="286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A8F3E6F-59CA-4D4E-803B-3D06EA166A8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529399" y="6512758"/>
                  <a:ext cx="150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A7509DC-E34C-4447-8921-FB2B61E3AB19}"/>
                    </a:ext>
                  </a:extLst>
                </p14:cNvPr>
                <p14:cNvContentPartPr/>
                <p14:nvPr/>
              </p14:nvContentPartPr>
              <p14:xfrm>
                <a:off x="6736039" y="6557038"/>
                <a:ext cx="196200" cy="245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A7509DC-E34C-4447-8921-FB2B61E3AB1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27039" y="6548038"/>
                  <a:ext cx="2138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949B8657-EFC7-4C00-B450-B39DCC825A90}"/>
              </a:ext>
            </a:extLst>
          </p:cNvPr>
          <p:cNvGrpSpPr/>
          <p:nvPr/>
        </p:nvGrpSpPr>
        <p:grpSpPr>
          <a:xfrm>
            <a:off x="4754239" y="1864438"/>
            <a:ext cx="684000" cy="220680"/>
            <a:chOff x="4754239" y="1864438"/>
            <a:chExt cx="6840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0757896-007C-47C6-8716-B4A548FDE1FF}"/>
                    </a:ext>
                  </a:extLst>
                </p14:cNvPr>
                <p14:cNvContentPartPr/>
                <p14:nvPr/>
              </p14:nvContentPartPr>
              <p14:xfrm>
                <a:off x="4754239" y="1864438"/>
                <a:ext cx="126720" cy="214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0757896-007C-47C6-8716-B4A548FDE1F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745599" y="1855798"/>
                  <a:ext cx="144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A1C3C88-AAA1-40B0-BE2E-52CEAB8155C3}"/>
                    </a:ext>
                  </a:extLst>
                </p14:cNvPr>
                <p14:cNvContentPartPr/>
                <p14:nvPr/>
              </p14:nvContentPartPr>
              <p14:xfrm>
                <a:off x="4915159" y="1865878"/>
                <a:ext cx="176400" cy="198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A1C3C88-AAA1-40B0-BE2E-52CEAB8155C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906159" y="1857238"/>
                  <a:ext cx="194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7DF0125-D1DB-4840-93F0-50265CA70DE9}"/>
                    </a:ext>
                  </a:extLst>
                </p14:cNvPr>
                <p14:cNvContentPartPr/>
                <p14:nvPr/>
              </p14:nvContentPartPr>
              <p14:xfrm>
                <a:off x="5194879" y="1895758"/>
                <a:ext cx="88200" cy="188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7DF0125-D1DB-4840-93F0-50265CA70DE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186239" y="1887118"/>
                  <a:ext cx="105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903B386-F047-4782-9252-1614881A654A}"/>
                    </a:ext>
                  </a:extLst>
                </p14:cNvPr>
                <p14:cNvContentPartPr/>
                <p14:nvPr/>
              </p14:nvContentPartPr>
              <p14:xfrm>
                <a:off x="5344279" y="1892158"/>
                <a:ext cx="93960" cy="192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903B386-F047-4782-9252-1614881A654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335279" y="1883158"/>
                  <a:ext cx="1116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54F6ADA-7F62-459B-9168-FEC71C98006D}"/>
              </a:ext>
            </a:extLst>
          </p:cNvPr>
          <p:cNvGrpSpPr/>
          <p:nvPr/>
        </p:nvGrpSpPr>
        <p:grpSpPr>
          <a:xfrm>
            <a:off x="4785919" y="2852998"/>
            <a:ext cx="189720" cy="139680"/>
            <a:chOff x="4785919" y="2852998"/>
            <a:chExt cx="18972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DAF503-1D94-4836-9D92-BA9238607AB8}"/>
                    </a:ext>
                  </a:extLst>
                </p14:cNvPr>
                <p14:cNvContentPartPr/>
                <p14:nvPr/>
              </p14:nvContentPartPr>
              <p14:xfrm>
                <a:off x="4785919" y="2855518"/>
                <a:ext cx="93960" cy="137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DAF503-1D94-4836-9D92-BA9238607AB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776919" y="2846878"/>
                  <a:ext cx="111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001EA0B-4A95-473E-8E6F-B2DDA184118A}"/>
                    </a:ext>
                  </a:extLst>
                </p14:cNvPr>
                <p14:cNvContentPartPr/>
                <p14:nvPr/>
              </p14:nvContentPartPr>
              <p14:xfrm>
                <a:off x="4866199" y="2852998"/>
                <a:ext cx="109440" cy="126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001EA0B-4A95-473E-8E6F-B2DDA184118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57199" y="2844358"/>
                  <a:ext cx="1270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8133E8F-221B-42A5-A596-F4D65F72DDCB}"/>
              </a:ext>
            </a:extLst>
          </p:cNvPr>
          <p:cNvGrpSpPr/>
          <p:nvPr/>
        </p:nvGrpSpPr>
        <p:grpSpPr>
          <a:xfrm>
            <a:off x="5292439" y="2871718"/>
            <a:ext cx="228960" cy="178920"/>
            <a:chOff x="5292439" y="2871718"/>
            <a:chExt cx="2289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B1E9521-EBCB-4E6D-8F32-E491E226C451}"/>
                    </a:ext>
                  </a:extLst>
                </p14:cNvPr>
                <p14:cNvContentPartPr/>
                <p14:nvPr/>
              </p14:nvContentPartPr>
              <p14:xfrm>
                <a:off x="5292439" y="2887558"/>
                <a:ext cx="68760" cy="163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B1E9521-EBCB-4E6D-8F32-E491E226C45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283799" y="2878918"/>
                  <a:ext cx="86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76D25BC-44FB-4713-A8D9-8EEC497CEB33}"/>
                    </a:ext>
                  </a:extLst>
                </p14:cNvPr>
                <p14:cNvContentPartPr/>
                <p14:nvPr/>
              </p14:nvContentPartPr>
              <p14:xfrm>
                <a:off x="5420599" y="2871718"/>
                <a:ext cx="100800" cy="160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76D25BC-44FB-4713-A8D9-8EEC497CEB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411959" y="2862718"/>
                  <a:ext cx="1184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6C3C5D3A-D2CB-4AD5-BBFA-878593506A92}"/>
              </a:ext>
            </a:extLst>
          </p:cNvPr>
          <p:cNvGrpSpPr/>
          <p:nvPr/>
        </p:nvGrpSpPr>
        <p:grpSpPr>
          <a:xfrm>
            <a:off x="4899319" y="3499918"/>
            <a:ext cx="154440" cy="210240"/>
            <a:chOff x="4899319" y="3499918"/>
            <a:chExt cx="15444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344EE9A-E05D-4504-9469-C26B10CB720A}"/>
                    </a:ext>
                  </a:extLst>
                </p14:cNvPr>
                <p14:cNvContentPartPr/>
                <p14:nvPr/>
              </p14:nvContentPartPr>
              <p14:xfrm>
                <a:off x="4899319" y="3539518"/>
                <a:ext cx="80640" cy="170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344EE9A-E05D-4504-9469-C26B10CB720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890319" y="3530518"/>
                  <a:ext cx="98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6B9A00E-AF53-4A92-A5AA-3F230CA3CB17}"/>
                    </a:ext>
                  </a:extLst>
                </p14:cNvPr>
                <p14:cNvContentPartPr/>
                <p14:nvPr/>
              </p14:nvContentPartPr>
              <p14:xfrm>
                <a:off x="4954039" y="3499918"/>
                <a:ext cx="99720" cy="186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6B9A00E-AF53-4A92-A5AA-3F230CA3CB1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945399" y="3490918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9D79E8-A16E-461E-BF67-E775F04966B7}"/>
              </a:ext>
            </a:extLst>
          </p:cNvPr>
          <p:cNvGrpSpPr/>
          <p:nvPr/>
        </p:nvGrpSpPr>
        <p:grpSpPr>
          <a:xfrm>
            <a:off x="5339239" y="3541318"/>
            <a:ext cx="207000" cy="169560"/>
            <a:chOff x="5339239" y="3541318"/>
            <a:chExt cx="2070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E9BBBC2-7FAD-4163-934B-08C5AFC7BF3F}"/>
                    </a:ext>
                  </a:extLst>
                </p14:cNvPr>
                <p14:cNvContentPartPr/>
                <p14:nvPr/>
              </p14:nvContentPartPr>
              <p14:xfrm>
                <a:off x="5339239" y="3541318"/>
                <a:ext cx="82800" cy="138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E9BBBC2-7FAD-4163-934B-08C5AFC7BF3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330239" y="3532318"/>
                  <a:ext cx="100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4AE4092-ECB6-4F15-A98D-B761CAA3FF2D}"/>
                    </a:ext>
                  </a:extLst>
                </p14:cNvPr>
                <p14:cNvContentPartPr/>
                <p14:nvPr/>
              </p14:nvContentPartPr>
              <p14:xfrm>
                <a:off x="5449039" y="3551038"/>
                <a:ext cx="97200" cy="159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4AE4092-ECB6-4F15-A98D-B761CAA3FF2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440039" y="3542038"/>
                  <a:ext cx="11484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515929D-58E9-445E-B7BB-75DD843D27D7}"/>
              </a:ext>
            </a:extLst>
          </p:cNvPr>
          <p:cNvGrpSpPr/>
          <p:nvPr/>
        </p:nvGrpSpPr>
        <p:grpSpPr>
          <a:xfrm>
            <a:off x="4837759" y="4668838"/>
            <a:ext cx="191160" cy="159840"/>
            <a:chOff x="4837759" y="4668838"/>
            <a:chExt cx="1911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029DA59-ACBB-4CB8-90C2-6F29BEEEBDFB}"/>
                    </a:ext>
                  </a:extLst>
                </p14:cNvPr>
                <p14:cNvContentPartPr/>
                <p14:nvPr/>
              </p14:nvContentPartPr>
              <p14:xfrm>
                <a:off x="4837759" y="4699078"/>
                <a:ext cx="73080" cy="117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029DA59-ACBB-4CB8-90C2-6F29BEEEBDF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829119" y="4690438"/>
                  <a:ext cx="90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35A673D-F3BA-492D-8D85-0E1FB623908A}"/>
                    </a:ext>
                  </a:extLst>
                </p14:cNvPr>
                <p14:cNvContentPartPr/>
                <p14:nvPr/>
              </p14:nvContentPartPr>
              <p14:xfrm>
                <a:off x="4959079" y="4668838"/>
                <a:ext cx="69840" cy="159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35A673D-F3BA-492D-8D85-0E1FB623908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950079" y="4660198"/>
                  <a:ext cx="874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01DB4448-5469-4C28-8E15-A5692D4981B3}"/>
              </a:ext>
            </a:extLst>
          </p:cNvPr>
          <p:cNvGrpSpPr/>
          <p:nvPr/>
        </p:nvGrpSpPr>
        <p:grpSpPr>
          <a:xfrm>
            <a:off x="5346079" y="4668118"/>
            <a:ext cx="238320" cy="200880"/>
            <a:chOff x="5346079" y="4668118"/>
            <a:chExt cx="23832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73851DB-43A5-49E0-876B-D4BDBC889562}"/>
                    </a:ext>
                  </a:extLst>
                </p14:cNvPr>
                <p14:cNvContentPartPr/>
                <p14:nvPr/>
              </p14:nvContentPartPr>
              <p14:xfrm>
                <a:off x="5346079" y="4668118"/>
                <a:ext cx="65880" cy="149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73851DB-43A5-49E0-876B-D4BDBC88956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337439" y="4659478"/>
                  <a:ext cx="83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9486F2F-94DD-4FC0-9910-EC9323D37D53}"/>
                    </a:ext>
                  </a:extLst>
                </p14:cNvPr>
                <p14:cNvContentPartPr/>
                <p14:nvPr/>
              </p14:nvContentPartPr>
              <p14:xfrm>
                <a:off x="5454079" y="4672798"/>
                <a:ext cx="130320" cy="196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9486F2F-94DD-4FC0-9910-EC9323D37D5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445079" y="4663798"/>
                  <a:ext cx="1479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D07BC4D3-1EBE-4C50-89F6-E64FD9BC03A2}"/>
              </a:ext>
            </a:extLst>
          </p:cNvPr>
          <p:cNvGrpSpPr/>
          <p:nvPr/>
        </p:nvGrpSpPr>
        <p:grpSpPr>
          <a:xfrm>
            <a:off x="4701319" y="5620318"/>
            <a:ext cx="186120" cy="181440"/>
            <a:chOff x="4701319" y="5620318"/>
            <a:chExt cx="18612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3074E46-63A4-4D25-A26E-A541888D0571}"/>
                    </a:ext>
                  </a:extLst>
                </p14:cNvPr>
                <p14:cNvContentPartPr/>
                <p14:nvPr/>
              </p14:nvContentPartPr>
              <p14:xfrm>
                <a:off x="4701319" y="5654878"/>
                <a:ext cx="126360" cy="1468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3074E46-63A4-4D25-A26E-A541888D057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692679" y="5645878"/>
                  <a:ext cx="144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B4C7139-2FA0-401B-A5DC-08906B79E825}"/>
                    </a:ext>
                  </a:extLst>
                </p14:cNvPr>
                <p14:cNvContentPartPr/>
                <p14:nvPr/>
              </p14:nvContentPartPr>
              <p14:xfrm>
                <a:off x="4819399" y="5620318"/>
                <a:ext cx="68040" cy="154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B4C7139-2FA0-401B-A5DC-08906B79E82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810399" y="5611678"/>
                  <a:ext cx="8568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2A7C417-2080-4598-AEA2-EB11326426A3}"/>
              </a:ext>
            </a:extLst>
          </p:cNvPr>
          <p:cNvGrpSpPr/>
          <p:nvPr/>
        </p:nvGrpSpPr>
        <p:grpSpPr>
          <a:xfrm>
            <a:off x="5191279" y="5584678"/>
            <a:ext cx="173160" cy="214560"/>
            <a:chOff x="5191279" y="5584678"/>
            <a:chExt cx="1731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CAA63AA-8ACF-41DC-A283-D22F6D95FFED}"/>
                    </a:ext>
                  </a:extLst>
                </p14:cNvPr>
                <p14:cNvContentPartPr/>
                <p14:nvPr/>
              </p14:nvContentPartPr>
              <p14:xfrm>
                <a:off x="5191279" y="5622478"/>
                <a:ext cx="27720" cy="130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CAA63AA-8ACF-41DC-A283-D22F6D95FFE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182639" y="5613478"/>
                  <a:ext cx="45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29B69A4-35DE-436D-9464-170CC7441296}"/>
                    </a:ext>
                  </a:extLst>
                </p14:cNvPr>
                <p14:cNvContentPartPr/>
                <p14:nvPr/>
              </p14:nvContentPartPr>
              <p14:xfrm>
                <a:off x="5239879" y="5584678"/>
                <a:ext cx="124560" cy="214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29B69A4-35DE-436D-9464-170CC744129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30879" y="5576038"/>
                  <a:ext cx="1422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6B43D8F5-0F7A-4CEC-863D-CF3B646EF66A}"/>
              </a:ext>
            </a:extLst>
          </p:cNvPr>
          <p:cNvGrpSpPr/>
          <p:nvPr/>
        </p:nvGrpSpPr>
        <p:grpSpPr>
          <a:xfrm>
            <a:off x="9779119" y="762118"/>
            <a:ext cx="503280" cy="236520"/>
            <a:chOff x="9779119" y="762118"/>
            <a:chExt cx="5032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49F0431-B7B0-463E-837C-6C3142A2FBBE}"/>
                    </a:ext>
                  </a:extLst>
                </p14:cNvPr>
                <p14:cNvContentPartPr/>
                <p14:nvPr/>
              </p14:nvContentPartPr>
              <p14:xfrm>
                <a:off x="9779119" y="801358"/>
                <a:ext cx="121320" cy="19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49F0431-B7B0-463E-837C-6C3142A2FB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770119" y="792718"/>
                  <a:ext cx="138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9292802-66A8-4EA3-9F80-2D5D48D695C1}"/>
                    </a:ext>
                  </a:extLst>
                </p14:cNvPr>
                <p14:cNvContentPartPr/>
                <p14:nvPr/>
              </p14:nvContentPartPr>
              <p14:xfrm>
                <a:off x="9988639" y="762118"/>
                <a:ext cx="293760" cy="223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9292802-66A8-4EA3-9F80-2D5D48D695C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979639" y="753118"/>
                  <a:ext cx="31140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6C83B33-E247-42E3-802B-E5C6BB464B6C}"/>
              </a:ext>
            </a:extLst>
          </p:cNvPr>
          <p:cNvGrpSpPr/>
          <p:nvPr/>
        </p:nvGrpSpPr>
        <p:grpSpPr>
          <a:xfrm>
            <a:off x="9717199" y="1867678"/>
            <a:ext cx="501840" cy="221760"/>
            <a:chOff x="9717199" y="1867678"/>
            <a:chExt cx="50184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DA6D295-EE5B-48D9-8011-CCD750B9C79B}"/>
                    </a:ext>
                  </a:extLst>
                </p14:cNvPr>
                <p14:cNvContentPartPr/>
                <p14:nvPr/>
              </p14:nvContentPartPr>
              <p14:xfrm>
                <a:off x="9717199" y="1867678"/>
                <a:ext cx="89640" cy="2185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DA6D295-EE5B-48D9-8011-CCD750B9C79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708559" y="1858678"/>
                  <a:ext cx="107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C33E908-D5B3-4B2B-BC3F-2BB14135E87E}"/>
                    </a:ext>
                  </a:extLst>
                </p14:cNvPr>
                <p14:cNvContentPartPr/>
                <p14:nvPr/>
              </p14:nvContentPartPr>
              <p14:xfrm>
                <a:off x="9918079" y="1872718"/>
                <a:ext cx="300960" cy="216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C33E908-D5B3-4B2B-BC3F-2BB14135E87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909439" y="1864078"/>
                  <a:ext cx="3186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81EC73A-1F24-4FD9-8B81-06515A88A264}"/>
              </a:ext>
            </a:extLst>
          </p:cNvPr>
          <p:cNvGrpSpPr/>
          <p:nvPr/>
        </p:nvGrpSpPr>
        <p:grpSpPr>
          <a:xfrm>
            <a:off x="9869839" y="2858398"/>
            <a:ext cx="474120" cy="230400"/>
            <a:chOff x="9869839" y="2858398"/>
            <a:chExt cx="474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F18785D-94B7-4680-839C-D43957B41D86}"/>
                    </a:ext>
                  </a:extLst>
                </p14:cNvPr>
                <p14:cNvContentPartPr/>
                <p14:nvPr/>
              </p14:nvContentPartPr>
              <p14:xfrm>
                <a:off x="9869839" y="2885398"/>
                <a:ext cx="69840" cy="178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F18785D-94B7-4680-839C-D43957B41D8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861199" y="2876758"/>
                  <a:ext cx="8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6623912-6E0B-4A94-8DAD-09264FD3D979}"/>
                    </a:ext>
                  </a:extLst>
                </p14:cNvPr>
                <p14:cNvContentPartPr/>
                <p14:nvPr/>
              </p14:nvContentPartPr>
              <p14:xfrm>
                <a:off x="10064959" y="2858398"/>
                <a:ext cx="279000" cy="230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6623912-6E0B-4A94-8DAD-09264FD3D97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056319" y="2849398"/>
                  <a:ext cx="2966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CD9C98C-6678-4F28-BD25-F49B293AD2D2}"/>
              </a:ext>
            </a:extLst>
          </p:cNvPr>
          <p:cNvGrpSpPr/>
          <p:nvPr/>
        </p:nvGrpSpPr>
        <p:grpSpPr>
          <a:xfrm>
            <a:off x="9833119" y="3975118"/>
            <a:ext cx="559440" cy="224640"/>
            <a:chOff x="9833119" y="3975118"/>
            <a:chExt cx="55944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E4AD4BC-1E36-4D64-8F79-1998516B3E65}"/>
                    </a:ext>
                  </a:extLst>
                </p14:cNvPr>
                <p14:cNvContentPartPr/>
                <p14:nvPr/>
              </p14:nvContentPartPr>
              <p14:xfrm>
                <a:off x="9833119" y="3975118"/>
                <a:ext cx="91080" cy="224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E4AD4BC-1E36-4D64-8F79-1998516B3E6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824479" y="3966118"/>
                  <a:ext cx="108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59C8034-B714-40FC-A4CB-47556599F595}"/>
                    </a:ext>
                  </a:extLst>
                </p14:cNvPr>
                <p14:cNvContentPartPr/>
                <p14:nvPr/>
              </p14:nvContentPartPr>
              <p14:xfrm>
                <a:off x="10055239" y="3977998"/>
                <a:ext cx="337320" cy="205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59C8034-B714-40FC-A4CB-47556599F59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046599" y="3969358"/>
                  <a:ext cx="3549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D5A15ED-266A-44A4-981C-6EB25962C437}"/>
              </a:ext>
            </a:extLst>
          </p:cNvPr>
          <p:cNvGrpSpPr/>
          <p:nvPr/>
        </p:nvGrpSpPr>
        <p:grpSpPr>
          <a:xfrm>
            <a:off x="9846439" y="4855318"/>
            <a:ext cx="510480" cy="245160"/>
            <a:chOff x="9846439" y="4855318"/>
            <a:chExt cx="5104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533E44E-6451-44C3-9B10-5838CBC7CC6B}"/>
                    </a:ext>
                  </a:extLst>
                </p14:cNvPr>
                <p14:cNvContentPartPr/>
                <p14:nvPr/>
              </p14:nvContentPartPr>
              <p14:xfrm>
                <a:off x="9846439" y="4907518"/>
                <a:ext cx="122040" cy="192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533E44E-6451-44C3-9B10-5838CBC7CC6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837799" y="4898518"/>
                  <a:ext cx="139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F00862F-8CDA-49D7-8490-4F45DE175A0B}"/>
                    </a:ext>
                  </a:extLst>
                </p14:cNvPr>
                <p14:cNvContentPartPr/>
                <p14:nvPr/>
              </p14:nvContentPartPr>
              <p14:xfrm>
                <a:off x="10039039" y="4855318"/>
                <a:ext cx="317880" cy="24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F00862F-8CDA-49D7-8490-4F45DE175A0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030039" y="4846678"/>
                  <a:ext cx="33552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1AAD4AD6-F257-454F-8DE6-7F04A602E6D3}"/>
              </a:ext>
            </a:extLst>
          </p:cNvPr>
          <p:cNvGrpSpPr/>
          <p:nvPr/>
        </p:nvGrpSpPr>
        <p:grpSpPr>
          <a:xfrm>
            <a:off x="9707839" y="5675038"/>
            <a:ext cx="1059840" cy="856440"/>
            <a:chOff x="9707839" y="5675038"/>
            <a:chExt cx="105984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75FEDB8-F634-495E-B64E-1B0A2E500EA9}"/>
                    </a:ext>
                  </a:extLst>
                </p14:cNvPr>
                <p14:cNvContentPartPr/>
                <p14:nvPr/>
              </p14:nvContentPartPr>
              <p14:xfrm>
                <a:off x="9945079" y="5717518"/>
                <a:ext cx="83880" cy="209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75FEDB8-F634-495E-B64E-1B0A2E500EA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936439" y="5708518"/>
                  <a:ext cx="101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2C298B8-CE8B-4D2B-9904-F3EB9382E833}"/>
                    </a:ext>
                  </a:extLst>
                </p14:cNvPr>
                <p14:cNvContentPartPr/>
                <p14:nvPr/>
              </p14:nvContentPartPr>
              <p14:xfrm>
                <a:off x="10119319" y="5675038"/>
                <a:ext cx="259920" cy="235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2C298B8-CE8B-4D2B-9904-F3EB9382E83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110319" y="5666398"/>
                  <a:ext cx="277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4142E4A-3485-49AE-B5AA-55BE79111F1B}"/>
                    </a:ext>
                  </a:extLst>
                </p14:cNvPr>
                <p14:cNvContentPartPr/>
                <p14:nvPr/>
              </p14:nvContentPartPr>
              <p14:xfrm>
                <a:off x="9707839" y="5938198"/>
                <a:ext cx="1059840" cy="192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4142E4A-3485-49AE-B5AA-55BE79111F1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699199" y="5929198"/>
                  <a:ext cx="1077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F624FCF-A17E-4402-BA37-3C7DE0D539FA}"/>
                    </a:ext>
                  </a:extLst>
                </p14:cNvPr>
                <p14:cNvContentPartPr/>
                <p14:nvPr/>
              </p14:nvContentPartPr>
              <p14:xfrm>
                <a:off x="9864079" y="6208918"/>
                <a:ext cx="358200" cy="298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F624FCF-A17E-4402-BA37-3C7DE0D539F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855439" y="6200278"/>
                  <a:ext cx="375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6CFBB8-49BB-4AAE-AC72-0FCDF55A5351}"/>
                    </a:ext>
                  </a:extLst>
                </p14:cNvPr>
                <p14:cNvContentPartPr/>
                <p14:nvPr/>
              </p14:nvContentPartPr>
              <p14:xfrm>
                <a:off x="10209319" y="6244198"/>
                <a:ext cx="386280" cy="287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6CFBB8-49BB-4AAE-AC72-0FCDF55A535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200319" y="6235558"/>
                  <a:ext cx="40392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7797E1-AD10-472C-B5C9-C68CF319C7B7}"/>
                  </a:ext>
                </a:extLst>
              </p14:cNvPr>
              <p14:cNvContentPartPr/>
              <p14:nvPr/>
            </p14:nvContentPartPr>
            <p14:xfrm>
              <a:off x="6229159" y="4169932"/>
              <a:ext cx="9720" cy="9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7797E1-AD10-472C-B5C9-C68CF319C7B7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6220519" y="4161292"/>
                <a:ext cx="27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721C258-B1E9-4427-824F-DAB214A895E1}"/>
                  </a:ext>
                </a:extLst>
              </p14:cNvPr>
              <p14:cNvContentPartPr/>
              <p14:nvPr/>
            </p14:nvContentPartPr>
            <p14:xfrm>
              <a:off x="6758359" y="4636132"/>
              <a:ext cx="10440" cy="2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721C258-B1E9-4427-824F-DAB214A895E1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6749359" y="4627492"/>
                <a:ext cx="2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EB859F-8CDF-4DCD-8F2C-384EE4BAEBEE}"/>
                  </a:ext>
                </a:extLst>
              </p14:cNvPr>
              <p14:cNvContentPartPr/>
              <p14:nvPr/>
            </p14:nvContentPartPr>
            <p14:xfrm>
              <a:off x="8156959" y="455729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EB859F-8CDF-4DCD-8F2C-384EE4BAEBEE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8147959" y="454829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31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E5913-46FA-4A88-8959-BB5E230D73C9}"/>
              </a:ext>
            </a:extLst>
          </p:cNvPr>
          <p:cNvGrpSpPr/>
          <p:nvPr/>
        </p:nvGrpSpPr>
        <p:grpSpPr>
          <a:xfrm>
            <a:off x="504439" y="289438"/>
            <a:ext cx="642600" cy="590760"/>
            <a:chOff x="504439" y="289438"/>
            <a:chExt cx="64260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F22EAC-5C3A-449D-8B2B-3DF815368734}"/>
                    </a:ext>
                  </a:extLst>
                </p14:cNvPr>
                <p14:cNvContentPartPr/>
                <p14:nvPr/>
              </p14:nvContentPartPr>
              <p14:xfrm>
                <a:off x="504439" y="289438"/>
                <a:ext cx="355320" cy="42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F22EAC-5C3A-449D-8B2B-3DF8153687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5439" y="280438"/>
                  <a:ext cx="372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37165FA-7068-4A3B-A906-39BFA72759B4}"/>
                    </a:ext>
                  </a:extLst>
                </p14:cNvPr>
                <p14:cNvContentPartPr/>
                <p14:nvPr/>
              </p14:nvContentPartPr>
              <p14:xfrm>
                <a:off x="918079" y="521998"/>
                <a:ext cx="140760" cy="113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37165FA-7068-4A3B-A906-39BFA72759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9439" y="512998"/>
                  <a:ext cx="158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302DA3-DFA6-4C7E-8CCA-9B373F5A07EC}"/>
                    </a:ext>
                  </a:extLst>
                </p14:cNvPr>
                <p14:cNvContentPartPr/>
                <p14:nvPr/>
              </p14:nvContentPartPr>
              <p14:xfrm>
                <a:off x="1046959" y="669958"/>
                <a:ext cx="100080" cy="21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302DA3-DFA6-4C7E-8CCA-9B373F5A07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7959" y="661318"/>
                  <a:ext cx="1177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D9BA20-BD26-4C1C-B610-2FF41C56F324}"/>
              </a:ext>
            </a:extLst>
          </p:cNvPr>
          <p:cNvGrpSpPr/>
          <p:nvPr/>
        </p:nvGrpSpPr>
        <p:grpSpPr>
          <a:xfrm>
            <a:off x="1391479" y="155878"/>
            <a:ext cx="1893960" cy="545040"/>
            <a:chOff x="1391479" y="155878"/>
            <a:chExt cx="189396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B72C22-994E-433E-9660-D426F08EA654}"/>
                    </a:ext>
                  </a:extLst>
                </p14:cNvPr>
                <p14:cNvContentPartPr/>
                <p14:nvPr/>
              </p14:nvContentPartPr>
              <p14:xfrm>
                <a:off x="1421359" y="257398"/>
                <a:ext cx="235080" cy="443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B72C22-994E-433E-9660-D426F08EA6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2359" y="248758"/>
                  <a:ext cx="2527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B8C8B4A-8C45-4498-B345-C8DA7E2CDD27}"/>
                    </a:ext>
                  </a:extLst>
                </p14:cNvPr>
                <p14:cNvContentPartPr/>
                <p14:nvPr/>
              </p14:nvContentPartPr>
              <p14:xfrm>
                <a:off x="1391479" y="418678"/>
                <a:ext cx="293760" cy="5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B8C8B4A-8C45-4498-B345-C8DA7E2CDD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2479" y="410038"/>
                  <a:ext cx="311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12DC51-6F20-4BDB-9E3A-D944D77D82E8}"/>
                    </a:ext>
                  </a:extLst>
                </p14:cNvPr>
                <p14:cNvContentPartPr/>
                <p14:nvPr/>
              </p14:nvContentPartPr>
              <p14:xfrm>
                <a:off x="1682719" y="155878"/>
                <a:ext cx="241200" cy="48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12DC51-6F20-4BDB-9E3A-D944D77D82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74079" y="147238"/>
                  <a:ext cx="2588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074CE2-6CC1-44DA-A5CD-7A46A85E4D0F}"/>
                    </a:ext>
                  </a:extLst>
                </p14:cNvPr>
                <p14:cNvContentPartPr/>
                <p14:nvPr/>
              </p14:nvContentPartPr>
              <p14:xfrm>
                <a:off x="1912399" y="453598"/>
                <a:ext cx="152640" cy="11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074CE2-6CC1-44DA-A5CD-7A46A85E4D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3399" y="444598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CE2B7A-9AF5-49AC-9D9C-1C53D66E74C9}"/>
                    </a:ext>
                  </a:extLst>
                </p14:cNvPr>
                <p14:cNvContentPartPr/>
                <p14:nvPr/>
              </p14:nvContentPartPr>
              <p14:xfrm>
                <a:off x="2122999" y="446398"/>
                <a:ext cx="90360" cy="16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CE2B7A-9AF5-49AC-9D9C-1C53D66E74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3999" y="437398"/>
                  <a:ext cx="108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8D75E6-6F84-41CF-85C0-63B1046F159D}"/>
                    </a:ext>
                  </a:extLst>
                </p14:cNvPr>
                <p14:cNvContentPartPr/>
                <p14:nvPr/>
              </p14:nvContentPartPr>
              <p14:xfrm>
                <a:off x="2262679" y="420118"/>
                <a:ext cx="237240" cy="19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8D75E6-6F84-41CF-85C0-63B1046F15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3679" y="411118"/>
                  <a:ext cx="254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E0449F-500C-4D97-B428-900DC4D22497}"/>
                    </a:ext>
                  </a:extLst>
                </p14:cNvPr>
                <p14:cNvContentPartPr/>
                <p14:nvPr/>
              </p14:nvContentPartPr>
              <p14:xfrm>
                <a:off x="2692879" y="367918"/>
                <a:ext cx="225000" cy="215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E0449F-500C-4D97-B428-900DC4D224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84239" y="359278"/>
                  <a:ext cx="242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09EEF7-CD34-4EF4-A989-E4AADC0B45D7}"/>
                    </a:ext>
                  </a:extLst>
                </p14:cNvPr>
                <p14:cNvContentPartPr/>
                <p14:nvPr/>
              </p14:nvContentPartPr>
              <p14:xfrm>
                <a:off x="2913199" y="432718"/>
                <a:ext cx="94680" cy="14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09EEF7-CD34-4EF4-A989-E4AADC0B45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4199" y="424078"/>
                  <a:ext cx="11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5314E5-27F6-4F8E-9381-D0FE8974CD5E}"/>
                    </a:ext>
                  </a:extLst>
                </p14:cNvPr>
                <p14:cNvContentPartPr/>
                <p14:nvPr/>
              </p14:nvContentPartPr>
              <p14:xfrm>
                <a:off x="2977279" y="384478"/>
                <a:ext cx="308160" cy="220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5314E5-27F6-4F8E-9381-D0FE8974CD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8639" y="375838"/>
                  <a:ext cx="3258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2CE5DA-5302-4B1E-8DE3-23965925A6DC}"/>
              </a:ext>
            </a:extLst>
          </p:cNvPr>
          <p:cNvGrpSpPr/>
          <p:nvPr/>
        </p:nvGrpSpPr>
        <p:grpSpPr>
          <a:xfrm>
            <a:off x="542599" y="1163158"/>
            <a:ext cx="1004040" cy="407880"/>
            <a:chOff x="542599" y="1163158"/>
            <a:chExt cx="100404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0E0CD1-A272-4279-8341-124499DD4A21}"/>
                    </a:ext>
                  </a:extLst>
                </p14:cNvPr>
                <p14:cNvContentPartPr/>
                <p14:nvPr/>
              </p14:nvContentPartPr>
              <p14:xfrm>
                <a:off x="542599" y="1163158"/>
                <a:ext cx="533520" cy="407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0E0CD1-A272-4279-8341-124499DD4A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3599" y="1154158"/>
                  <a:ext cx="551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45F564-3EE5-4DCD-B69B-BD43680314DB}"/>
                    </a:ext>
                  </a:extLst>
                </p14:cNvPr>
                <p14:cNvContentPartPr/>
                <p14:nvPr/>
              </p14:nvContentPartPr>
              <p14:xfrm>
                <a:off x="589039" y="1404718"/>
                <a:ext cx="191160" cy="6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45F564-3EE5-4DCD-B69B-BD43680314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0039" y="1396078"/>
                  <a:ext cx="208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420478-CC2C-4D60-A75C-4C4B23A17A23}"/>
                    </a:ext>
                  </a:extLst>
                </p14:cNvPr>
                <p14:cNvContentPartPr/>
                <p14:nvPr/>
              </p14:nvContentPartPr>
              <p14:xfrm>
                <a:off x="839239" y="1316158"/>
                <a:ext cx="162000" cy="193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420478-CC2C-4D60-A75C-4C4B23A17A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0239" y="1307158"/>
                  <a:ext cx="179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8F94E9-B17D-41DD-8B33-C1F28071875A}"/>
                    </a:ext>
                  </a:extLst>
                </p14:cNvPr>
                <p14:cNvContentPartPr/>
                <p14:nvPr/>
              </p14:nvContentPartPr>
              <p14:xfrm>
                <a:off x="937519" y="1369798"/>
                <a:ext cx="205560" cy="11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8F94E9-B17D-41DD-8B33-C1F280718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8519" y="1361158"/>
                  <a:ext cx="22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470961-4E33-4718-A360-957CF0B01C1D}"/>
                    </a:ext>
                  </a:extLst>
                </p14:cNvPr>
                <p14:cNvContentPartPr/>
                <p14:nvPr/>
              </p14:nvContentPartPr>
              <p14:xfrm>
                <a:off x="1209679" y="1320118"/>
                <a:ext cx="222840" cy="21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470961-4E33-4718-A360-957CF0B01C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00679" y="1311118"/>
                  <a:ext cx="240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A8781E-992A-442D-9A57-6CBEE37D018B}"/>
                    </a:ext>
                  </a:extLst>
                </p14:cNvPr>
                <p14:cNvContentPartPr/>
                <p14:nvPr/>
              </p14:nvContentPartPr>
              <p14:xfrm>
                <a:off x="1415599" y="1188718"/>
                <a:ext cx="13104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A8781E-992A-442D-9A57-6CBEE37D01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6599" y="1179718"/>
                  <a:ext cx="148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2F296D4-41F0-4B55-A422-6756864F1835}"/>
              </a:ext>
            </a:extLst>
          </p:cNvPr>
          <p:cNvGrpSpPr/>
          <p:nvPr/>
        </p:nvGrpSpPr>
        <p:grpSpPr>
          <a:xfrm>
            <a:off x="1883599" y="1058398"/>
            <a:ext cx="717480" cy="408240"/>
            <a:chOff x="1883599" y="1058398"/>
            <a:chExt cx="71748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5DC764-391F-4173-B99A-3298281A1433}"/>
                    </a:ext>
                  </a:extLst>
                </p14:cNvPr>
                <p14:cNvContentPartPr/>
                <p14:nvPr/>
              </p14:nvContentPartPr>
              <p14:xfrm>
                <a:off x="1883599" y="1211038"/>
                <a:ext cx="165960" cy="252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5DC764-391F-4173-B99A-3298281A14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74959" y="1202038"/>
                  <a:ext cx="183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994F5C-B267-4765-B52C-4ADB35B1BB07}"/>
                    </a:ext>
                  </a:extLst>
                </p14:cNvPr>
                <p14:cNvContentPartPr/>
                <p14:nvPr/>
              </p14:nvContentPartPr>
              <p14:xfrm>
                <a:off x="2001319" y="1058398"/>
                <a:ext cx="289440" cy="204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994F5C-B267-4765-B52C-4ADB35B1BB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2319" y="1049758"/>
                  <a:ext cx="30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26ED0E-34B6-4E1B-A551-B9C1FB10EBB8}"/>
                    </a:ext>
                  </a:extLst>
                </p14:cNvPr>
                <p14:cNvContentPartPr/>
                <p14:nvPr/>
              </p14:nvContentPartPr>
              <p14:xfrm>
                <a:off x="2336839" y="1082878"/>
                <a:ext cx="264240" cy="38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26ED0E-34B6-4E1B-A551-B9C1FB10EB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27839" y="1073878"/>
                  <a:ext cx="28188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78FD21-BA55-4BA0-9C8C-D834B3E25268}"/>
              </a:ext>
            </a:extLst>
          </p:cNvPr>
          <p:cNvGrpSpPr/>
          <p:nvPr/>
        </p:nvGrpSpPr>
        <p:grpSpPr>
          <a:xfrm>
            <a:off x="2664079" y="1007638"/>
            <a:ext cx="948240" cy="349200"/>
            <a:chOff x="2664079" y="1007638"/>
            <a:chExt cx="9482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CAAA64-AF2B-4B24-B848-0CC84E3B114A}"/>
                    </a:ext>
                  </a:extLst>
                </p14:cNvPr>
                <p14:cNvContentPartPr/>
                <p14:nvPr/>
              </p14:nvContentPartPr>
              <p14:xfrm>
                <a:off x="2664079" y="1174678"/>
                <a:ext cx="230760" cy="18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CAAA64-AF2B-4B24-B848-0CC84E3B11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5439" y="1165678"/>
                  <a:ext cx="248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7FFD7DF-42D7-497A-B66C-F53CC23F6C8E}"/>
                    </a:ext>
                  </a:extLst>
                </p14:cNvPr>
                <p14:cNvContentPartPr/>
                <p14:nvPr/>
              </p14:nvContentPartPr>
              <p14:xfrm>
                <a:off x="2901679" y="1239118"/>
                <a:ext cx="206280" cy="11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7FFD7DF-42D7-497A-B66C-F53CC23F6C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92679" y="1230478"/>
                  <a:ext cx="22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6A6DF2-0245-45EA-B72F-6483F1448861}"/>
                    </a:ext>
                  </a:extLst>
                </p14:cNvPr>
                <p14:cNvContentPartPr/>
                <p14:nvPr/>
              </p14:nvContentPartPr>
              <p14:xfrm>
                <a:off x="3134599" y="1172878"/>
                <a:ext cx="189000" cy="174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6A6DF2-0245-45EA-B72F-6483F14488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5959" y="1163878"/>
                  <a:ext cx="206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1C0640-29E0-45FE-B40F-F0FF33F2D7C1}"/>
                    </a:ext>
                  </a:extLst>
                </p14:cNvPr>
                <p14:cNvContentPartPr/>
                <p14:nvPr/>
              </p14:nvContentPartPr>
              <p14:xfrm>
                <a:off x="3273559" y="1007638"/>
                <a:ext cx="180720" cy="29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1C0640-29E0-45FE-B40F-F0FF33F2D7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64559" y="998638"/>
                  <a:ext cx="198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DCE2E5-00E0-4E2E-9880-EBB3DA279B45}"/>
                    </a:ext>
                  </a:extLst>
                </p14:cNvPr>
                <p14:cNvContentPartPr/>
                <p14:nvPr/>
              </p14:nvContentPartPr>
              <p14:xfrm>
                <a:off x="3446719" y="1171078"/>
                <a:ext cx="165600" cy="14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DCE2E5-00E0-4E2E-9880-EBB3DA279B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38079" y="1162078"/>
                  <a:ext cx="18324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9A0BD25-9B96-4445-B5CA-4F2B929857D6}"/>
                  </a:ext>
                </a:extLst>
              </p14:cNvPr>
              <p14:cNvContentPartPr/>
              <p14:nvPr/>
            </p14:nvContentPartPr>
            <p14:xfrm>
              <a:off x="4681519" y="1895758"/>
              <a:ext cx="24120" cy="6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9A0BD25-9B96-4445-B5CA-4F2B929857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72879" y="1887118"/>
                <a:ext cx="417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9F37DF9-27CB-4EEA-88DD-3BFE04EC4412}"/>
              </a:ext>
            </a:extLst>
          </p:cNvPr>
          <p:cNvGrpSpPr/>
          <p:nvPr/>
        </p:nvGrpSpPr>
        <p:grpSpPr>
          <a:xfrm>
            <a:off x="1617559" y="1952998"/>
            <a:ext cx="238320" cy="172080"/>
            <a:chOff x="1617559" y="1952998"/>
            <a:chExt cx="23832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120044A-2F48-43B8-9B49-57EABF42CC43}"/>
                    </a:ext>
                  </a:extLst>
                </p14:cNvPr>
                <p14:cNvContentPartPr/>
                <p14:nvPr/>
              </p14:nvContentPartPr>
              <p14:xfrm>
                <a:off x="1670839" y="1952998"/>
                <a:ext cx="183960" cy="2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120044A-2F48-43B8-9B49-57EABF42CC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61839" y="1943998"/>
                  <a:ext cx="201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C8BA245-C4BF-456A-9641-2EFFA9B7E72E}"/>
                    </a:ext>
                  </a:extLst>
                </p14:cNvPr>
                <p14:cNvContentPartPr/>
                <p14:nvPr/>
              </p14:nvContentPartPr>
              <p14:xfrm>
                <a:off x="1617559" y="2069998"/>
                <a:ext cx="238320" cy="5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C8BA245-C4BF-456A-9641-2EFFA9B7E7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08919" y="2061358"/>
                  <a:ext cx="25596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4BBDACA-5D90-45F7-AE9E-D93BFC705A71}"/>
                  </a:ext>
                </a:extLst>
              </p14:cNvPr>
              <p14:cNvContentPartPr/>
              <p14:nvPr/>
            </p14:nvContentPartPr>
            <p14:xfrm>
              <a:off x="2511799" y="2111398"/>
              <a:ext cx="992520" cy="81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4BBDACA-5D90-45F7-AE9E-D93BFC705A7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03159" y="2102398"/>
                <a:ext cx="1010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D08A7C4-A895-41F0-BD9A-12A3CF123481}"/>
              </a:ext>
            </a:extLst>
          </p:cNvPr>
          <p:cNvGrpSpPr/>
          <p:nvPr/>
        </p:nvGrpSpPr>
        <p:grpSpPr>
          <a:xfrm>
            <a:off x="3712759" y="104398"/>
            <a:ext cx="7280280" cy="2086200"/>
            <a:chOff x="3712759" y="104398"/>
            <a:chExt cx="7280280" cy="20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69671D-07A0-4B6D-9AA9-A81F88E95FB4}"/>
                    </a:ext>
                  </a:extLst>
                </p14:cNvPr>
                <p14:cNvContentPartPr/>
                <p14:nvPr/>
              </p14:nvContentPartPr>
              <p14:xfrm>
                <a:off x="6169039" y="118078"/>
                <a:ext cx="270360" cy="42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69671D-07A0-4B6D-9AA9-A81F88E95F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60039" y="109078"/>
                  <a:ext cx="288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819E66-4628-4C30-8B6A-0562FB5C7D03}"/>
                    </a:ext>
                  </a:extLst>
                </p14:cNvPr>
                <p14:cNvContentPartPr/>
                <p14:nvPr/>
              </p14:nvContentPartPr>
              <p14:xfrm>
                <a:off x="6334639" y="374758"/>
                <a:ext cx="67320" cy="9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819E66-4628-4C30-8B6A-0562FB5C7D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25999" y="366118"/>
                  <a:ext cx="84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4D99B5-6404-42CB-81A1-F3CA2D10CA47}"/>
                    </a:ext>
                  </a:extLst>
                </p14:cNvPr>
                <p14:cNvContentPartPr/>
                <p14:nvPr/>
              </p14:nvContentPartPr>
              <p14:xfrm>
                <a:off x="6501319" y="117718"/>
                <a:ext cx="368280" cy="39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4D99B5-6404-42CB-81A1-F3CA2D10CA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92319" y="108718"/>
                  <a:ext cx="3859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FA4043-7414-4DFB-8C4C-EC99384F8358}"/>
                    </a:ext>
                  </a:extLst>
                </p14:cNvPr>
                <p14:cNvContentPartPr/>
                <p14:nvPr/>
              </p14:nvContentPartPr>
              <p14:xfrm>
                <a:off x="6605719" y="377998"/>
                <a:ext cx="156600" cy="10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FA4043-7414-4DFB-8C4C-EC99384F83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7079" y="368998"/>
                  <a:ext cx="174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89D0A9-F231-4B91-AE36-2773A15C0E29}"/>
                    </a:ext>
                  </a:extLst>
                </p14:cNvPr>
                <p14:cNvContentPartPr/>
                <p14:nvPr/>
              </p14:nvContentPartPr>
              <p14:xfrm>
                <a:off x="6858439" y="276118"/>
                <a:ext cx="226800" cy="196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89D0A9-F231-4B91-AE36-2773A15C0E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49799" y="267478"/>
                  <a:ext cx="244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7FD33E-A6D5-4C22-8042-054C984B0B62}"/>
                    </a:ext>
                  </a:extLst>
                </p14:cNvPr>
                <p14:cNvContentPartPr/>
                <p14:nvPr/>
              </p14:nvContentPartPr>
              <p14:xfrm>
                <a:off x="7137439" y="104398"/>
                <a:ext cx="219600" cy="318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7FD33E-A6D5-4C22-8042-054C984B0B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8439" y="95398"/>
                  <a:ext cx="237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AA3C83-A9FF-4058-9E25-34447CBF2700}"/>
                    </a:ext>
                  </a:extLst>
                </p14:cNvPr>
                <p14:cNvContentPartPr/>
                <p14:nvPr/>
              </p14:nvContentPartPr>
              <p14:xfrm>
                <a:off x="7272799" y="321838"/>
                <a:ext cx="149040" cy="9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AA3C83-A9FF-4058-9E25-34447CBF27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4159" y="313198"/>
                  <a:ext cx="166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D57B65-CE3F-49A9-9E9F-6155BEBD60EA}"/>
                    </a:ext>
                  </a:extLst>
                </p14:cNvPr>
                <p14:cNvContentPartPr/>
                <p14:nvPr/>
              </p14:nvContentPartPr>
              <p14:xfrm>
                <a:off x="7182439" y="277198"/>
                <a:ext cx="307440" cy="488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D57B65-CE3F-49A9-9E9F-6155BEBD60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73439" y="268558"/>
                  <a:ext cx="3250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B85FE3-C070-4FF9-BA1C-8042D73CEF52}"/>
                    </a:ext>
                  </a:extLst>
                </p14:cNvPr>
                <p14:cNvContentPartPr/>
                <p14:nvPr/>
              </p14:nvContentPartPr>
              <p14:xfrm>
                <a:off x="7704799" y="342358"/>
                <a:ext cx="192960" cy="16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B85FE3-C070-4FF9-BA1C-8042D73CEF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96159" y="333358"/>
                  <a:ext cx="210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0B58A3-7246-4667-BD44-0455C1C15E3C}"/>
                    </a:ext>
                  </a:extLst>
                </p14:cNvPr>
                <p14:cNvContentPartPr/>
                <p14:nvPr/>
              </p14:nvContentPartPr>
              <p14:xfrm>
                <a:off x="8003959" y="375478"/>
                <a:ext cx="192240" cy="18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0B58A3-7246-4667-BD44-0455C1C15E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94959" y="366478"/>
                  <a:ext cx="209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A566A8-2100-40FB-B27A-92D768B6142C}"/>
                    </a:ext>
                  </a:extLst>
                </p14:cNvPr>
                <p14:cNvContentPartPr/>
                <p14:nvPr/>
              </p14:nvContentPartPr>
              <p14:xfrm>
                <a:off x="8286919" y="167038"/>
                <a:ext cx="234720" cy="38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A566A8-2100-40FB-B27A-92D768B614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8279" y="158038"/>
                  <a:ext cx="252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9F1A31-014D-4F6F-8CBF-C0D07BC335A1}"/>
                    </a:ext>
                  </a:extLst>
                </p14:cNvPr>
                <p14:cNvContentPartPr/>
                <p14:nvPr/>
              </p14:nvContentPartPr>
              <p14:xfrm>
                <a:off x="8250559" y="298798"/>
                <a:ext cx="380520" cy="4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9F1A31-014D-4F6F-8CBF-C0D07BC335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1919" y="289798"/>
                  <a:ext cx="398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430F10-0150-4D5D-8793-96E0ED665CA7}"/>
                    </a:ext>
                  </a:extLst>
                </p14:cNvPr>
                <p14:cNvContentPartPr/>
                <p14:nvPr/>
              </p14:nvContentPartPr>
              <p14:xfrm>
                <a:off x="8586079" y="330478"/>
                <a:ext cx="195840" cy="15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430F10-0150-4D5D-8793-96E0ED665C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7439" y="321478"/>
                  <a:ext cx="21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079AEB-C2CE-4F2B-8CB6-1EB55AEE5C92}"/>
                    </a:ext>
                  </a:extLst>
                </p14:cNvPr>
                <p14:cNvContentPartPr/>
                <p14:nvPr/>
              </p14:nvContentPartPr>
              <p14:xfrm>
                <a:off x="8831239" y="338398"/>
                <a:ext cx="137880" cy="131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079AEB-C2CE-4F2B-8CB6-1EB55AEE5C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22599" y="329758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E93A04-139F-4A9F-806E-730E5E709A2E}"/>
                    </a:ext>
                  </a:extLst>
                </p14:cNvPr>
                <p14:cNvContentPartPr/>
                <p14:nvPr/>
              </p14:nvContentPartPr>
              <p14:xfrm>
                <a:off x="9051919" y="362878"/>
                <a:ext cx="307080" cy="13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E93A04-139F-4A9F-806E-730E5E709A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43279" y="354238"/>
                  <a:ext cx="324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72D646-AC85-4789-B19B-4C9F1286B3CC}"/>
                    </a:ext>
                  </a:extLst>
                </p14:cNvPr>
                <p14:cNvContentPartPr/>
                <p14:nvPr/>
              </p14:nvContentPartPr>
              <p14:xfrm>
                <a:off x="9502999" y="338398"/>
                <a:ext cx="133920" cy="176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72D646-AC85-4789-B19B-4C9F1286B3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93999" y="329758"/>
                  <a:ext cx="151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08564C-0BF9-45BB-8D3B-832F03637017}"/>
                    </a:ext>
                  </a:extLst>
                </p14:cNvPr>
                <p14:cNvContentPartPr/>
                <p14:nvPr/>
              </p14:nvContentPartPr>
              <p14:xfrm>
                <a:off x="9715039" y="301318"/>
                <a:ext cx="177840" cy="245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08564C-0BF9-45BB-8D3B-832F036370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06039" y="292678"/>
                  <a:ext cx="195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5C51AB-D34E-479A-BBFF-9FB70D00189E}"/>
                    </a:ext>
                  </a:extLst>
                </p14:cNvPr>
                <p14:cNvContentPartPr/>
                <p14:nvPr/>
              </p14:nvContentPartPr>
              <p14:xfrm>
                <a:off x="3712759" y="289438"/>
                <a:ext cx="313560" cy="235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5C51AB-D34E-479A-BBFF-9FB70D0018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04119" y="280438"/>
                  <a:ext cx="331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2952E4-380A-4045-A146-48CF626F9880}"/>
                    </a:ext>
                  </a:extLst>
                </p14:cNvPr>
                <p14:cNvContentPartPr/>
                <p14:nvPr/>
              </p14:nvContentPartPr>
              <p14:xfrm>
                <a:off x="3908599" y="299518"/>
                <a:ext cx="375480" cy="26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2952E4-380A-4045-A146-48CF626F98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99599" y="290878"/>
                  <a:ext cx="393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E532D3-D2E9-4061-ADA3-5CFA45691E71}"/>
                    </a:ext>
                  </a:extLst>
                </p14:cNvPr>
                <p14:cNvContentPartPr/>
                <p14:nvPr/>
              </p14:nvContentPartPr>
              <p14:xfrm>
                <a:off x="4501159" y="327958"/>
                <a:ext cx="323640" cy="178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E532D3-D2E9-4061-ADA3-5CFA45691E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92519" y="319318"/>
                  <a:ext cx="341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DD9B2C-FAD1-4C98-9BB8-456A94CE1795}"/>
                    </a:ext>
                  </a:extLst>
                </p14:cNvPr>
                <p14:cNvContentPartPr/>
                <p14:nvPr/>
              </p14:nvContentPartPr>
              <p14:xfrm>
                <a:off x="4647679" y="335878"/>
                <a:ext cx="412920" cy="50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DD9B2C-FAD1-4C98-9BB8-456A94CE17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38679" y="327238"/>
                  <a:ext cx="4305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9FB501C-4063-4EE5-9D91-DB69FF75F0DD}"/>
                    </a:ext>
                  </a:extLst>
                </p14:cNvPr>
                <p14:cNvContentPartPr/>
                <p14:nvPr/>
              </p14:nvContentPartPr>
              <p14:xfrm>
                <a:off x="5023519" y="321118"/>
                <a:ext cx="248400" cy="20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9FB501C-4063-4EE5-9D91-DB69FF75F0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14879" y="312118"/>
                  <a:ext cx="266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F8D9B1E-AAE1-4DAF-ADEC-C249AA565F61}"/>
                    </a:ext>
                  </a:extLst>
                </p14:cNvPr>
                <p14:cNvContentPartPr/>
                <p14:nvPr/>
              </p14:nvContentPartPr>
              <p14:xfrm>
                <a:off x="5231239" y="358558"/>
                <a:ext cx="150840" cy="142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F8D9B1E-AAE1-4DAF-ADEC-C249AA565F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22239" y="349558"/>
                  <a:ext cx="16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F7184B-6CE3-4918-B6A7-AED845D8EB48}"/>
                    </a:ext>
                  </a:extLst>
                </p14:cNvPr>
                <p14:cNvContentPartPr/>
                <p14:nvPr/>
              </p14:nvContentPartPr>
              <p14:xfrm>
                <a:off x="5490799" y="213478"/>
                <a:ext cx="180000" cy="28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F7184B-6CE3-4918-B6A7-AED845D8EB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82159" y="204838"/>
                  <a:ext cx="197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6B9B48-752C-4366-994C-E1B240F16271}"/>
                    </a:ext>
                  </a:extLst>
                </p14:cNvPr>
                <p14:cNvContentPartPr/>
                <p14:nvPr/>
              </p14:nvContentPartPr>
              <p14:xfrm>
                <a:off x="5624359" y="171358"/>
                <a:ext cx="173160" cy="34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6B9B48-752C-4366-994C-E1B240F162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15359" y="162358"/>
                  <a:ext cx="190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0FA3CF-0340-4548-8FF4-3ED7B9ADCED9}"/>
                    </a:ext>
                  </a:extLst>
                </p14:cNvPr>
                <p14:cNvContentPartPr/>
                <p14:nvPr/>
              </p14:nvContentPartPr>
              <p14:xfrm>
                <a:off x="5751439" y="362518"/>
                <a:ext cx="71640" cy="134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0FA3CF-0340-4548-8FF4-3ED7B9ADCE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42439" y="353878"/>
                  <a:ext cx="89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CD125C-6E8F-485C-A10E-B0C870042252}"/>
                    </a:ext>
                  </a:extLst>
                </p14:cNvPr>
                <p14:cNvContentPartPr/>
                <p14:nvPr/>
              </p14:nvContentPartPr>
              <p14:xfrm>
                <a:off x="5628679" y="340918"/>
                <a:ext cx="297000" cy="46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CD125C-6E8F-485C-A10E-B0C8700422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20039" y="332278"/>
                  <a:ext cx="3146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39D02D-2BF6-4422-A0DF-00AE1133AB4E}"/>
                    </a:ext>
                  </a:extLst>
                </p14:cNvPr>
                <p14:cNvContentPartPr/>
                <p14:nvPr/>
              </p14:nvContentPartPr>
              <p14:xfrm>
                <a:off x="3962959" y="1133638"/>
                <a:ext cx="173880" cy="18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39D02D-2BF6-4422-A0DF-00AE1133AB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53959" y="1124998"/>
                  <a:ext cx="191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402BE07-6428-46A9-927F-C041E4F41AC8}"/>
                    </a:ext>
                  </a:extLst>
                </p14:cNvPr>
                <p14:cNvContentPartPr/>
                <p14:nvPr/>
              </p14:nvContentPartPr>
              <p14:xfrm>
                <a:off x="4178239" y="1178278"/>
                <a:ext cx="127800" cy="9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402BE07-6428-46A9-927F-C041E4F41A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69599" y="1169278"/>
                  <a:ext cx="145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AD24CB-7982-44F9-99D8-4DA1971A93C8}"/>
                    </a:ext>
                  </a:extLst>
                </p14:cNvPr>
                <p14:cNvContentPartPr/>
                <p14:nvPr/>
              </p14:nvContentPartPr>
              <p14:xfrm>
                <a:off x="4321519" y="1139038"/>
                <a:ext cx="24480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AD24CB-7982-44F9-99D8-4DA1971A93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12519" y="1130038"/>
                  <a:ext cx="262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14EEFCE-A74E-4F03-97A0-5CE8923F3FE2}"/>
                    </a:ext>
                  </a:extLst>
                </p14:cNvPr>
                <p14:cNvContentPartPr/>
                <p14:nvPr/>
              </p14:nvContentPartPr>
              <p14:xfrm>
                <a:off x="4673239" y="915478"/>
                <a:ext cx="247680" cy="375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14EEFCE-A74E-4F03-97A0-5CE8923F3F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64599" y="906838"/>
                  <a:ext cx="265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B44E2F-74BB-4C2E-8F7E-71A70B4F3BE0}"/>
                    </a:ext>
                  </a:extLst>
                </p14:cNvPr>
                <p14:cNvContentPartPr/>
                <p14:nvPr/>
              </p14:nvContentPartPr>
              <p14:xfrm>
                <a:off x="4617079" y="1092238"/>
                <a:ext cx="381600" cy="5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B44E2F-74BB-4C2E-8F7E-71A70B4F3BE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08439" y="1083598"/>
                  <a:ext cx="399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F9268A-0B41-4AD7-9376-2D9EA77CAD23}"/>
                    </a:ext>
                  </a:extLst>
                </p14:cNvPr>
                <p14:cNvContentPartPr/>
                <p14:nvPr/>
              </p14:nvContentPartPr>
              <p14:xfrm>
                <a:off x="4897879" y="1131118"/>
                <a:ext cx="152280" cy="140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F9268A-0B41-4AD7-9376-2D9EA77CA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88879" y="1122478"/>
                  <a:ext cx="169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233CDC4-7FCA-468A-BC1C-D623C43A9D39}"/>
                    </a:ext>
                  </a:extLst>
                </p14:cNvPr>
                <p14:cNvContentPartPr/>
                <p14:nvPr/>
              </p14:nvContentPartPr>
              <p14:xfrm>
                <a:off x="5147359" y="1135078"/>
                <a:ext cx="19440" cy="7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233CDC4-7FCA-468A-BC1C-D623C43A9D3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38359" y="1126078"/>
                  <a:ext cx="37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CE2670-0DEC-4E51-828C-21F475AE45CF}"/>
                    </a:ext>
                  </a:extLst>
                </p14:cNvPr>
                <p14:cNvContentPartPr/>
                <p14:nvPr/>
              </p14:nvContentPartPr>
              <p14:xfrm>
                <a:off x="5253199" y="986398"/>
                <a:ext cx="42120" cy="5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CE2670-0DEC-4E51-828C-21F475AE45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44559" y="977758"/>
                  <a:ext cx="59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256BC4-A7E0-4B63-BE22-07272F708C66}"/>
                    </a:ext>
                  </a:extLst>
                </p14:cNvPr>
                <p14:cNvContentPartPr/>
                <p14:nvPr/>
              </p14:nvContentPartPr>
              <p14:xfrm>
                <a:off x="5231599" y="1102318"/>
                <a:ext cx="144360" cy="11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256BC4-A7E0-4B63-BE22-07272F708C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22599" y="1093678"/>
                  <a:ext cx="16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C9107D-82E6-4DC6-BC4F-53BD798D2123}"/>
                    </a:ext>
                  </a:extLst>
                </p14:cNvPr>
                <p14:cNvContentPartPr/>
                <p14:nvPr/>
              </p14:nvContentPartPr>
              <p14:xfrm>
                <a:off x="5445799" y="1059838"/>
                <a:ext cx="166320" cy="23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C9107D-82E6-4DC6-BC4F-53BD798D21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36799" y="1050838"/>
                  <a:ext cx="183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FC8CC0-EF47-4BA7-A989-65946F1BAA12}"/>
                    </a:ext>
                  </a:extLst>
                </p14:cNvPr>
                <p14:cNvContentPartPr/>
                <p14:nvPr/>
              </p14:nvContentPartPr>
              <p14:xfrm>
                <a:off x="5947279" y="1116358"/>
                <a:ext cx="199080" cy="193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FC8CC0-EF47-4BA7-A989-65946F1BAA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38639" y="1107358"/>
                  <a:ext cx="21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897EDC-E414-493B-9084-1CA4306264EA}"/>
                    </a:ext>
                  </a:extLst>
                </p14:cNvPr>
                <p14:cNvContentPartPr/>
                <p14:nvPr/>
              </p14:nvContentPartPr>
              <p14:xfrm>
                <a:off x="6440479" y="1024558"/>
                <a:ext cx="172440" cy="221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897EDC-E414-493B-9084-1CA4306264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31839" y="1015918"/>
                  <a:ext cx="190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0368B8-DEA3-4998-966E-341124869296}"/>
                    </a:ext>
                  </a:extLst>
                </p14:cNvPr>
                <p14:cNvContentPartPr/>
                <p14:nvPr/>
              </p14:nvContentPartPr>
              <p14:xfrm>
                <a:off x="6453439" y="936718"/>
                <a:ext cx="374760" cy="35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0368B8-DEA3-4998-966E-3411248692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44439" y="928078"/>
                  <a:ext cx="3924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DD9AB8-3CCC-4C62-86CC-3A14F9451CEB}"/>
                    </a:ext>
                  </a:extLst>
                </p14:cNvPr>
                <p14:cNvContentPartPr/>
                <p14:nvPr/>
              </p14:nvContentPartPr>
              <p14:xfrm>
                <a:off x="6944479" y="1060198"/>
                <a:ext cx="171360" cy="177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DD9AB8-3CCC-4C62-86CC-3A14F9451C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35839" y="1051198"/>
                  <a:ext cx="189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67635D-431A-44C0-A14C-F8F3707EBE7D}"/>
                    </a:ext>
                  </a:extLst>
                </p14:cNvPr>
                <p14:cNvContentPartPr/>
                <p14:nvPr/>
              </p14:nvContentPartPr>
              <p14:xfrm>
                <a:off x="7115479" y="1105198"/>
                <a:ext cx="159840" cy="107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67635D-431A-44C0-A14C-F8F3707EBE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06479" y="1096558"/>
                  <a:ext cx="177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7A014AC-CA66-4442-9351-211711790744}"/>
                    </a:ext>
                  </a:extLst>
                </p14:cNvPr>
                <p14:cNvContentPartPr/>
                <p14:nvPr/>
              </p14:nvContentPartPr>
              <p14:xfrm>
                <a:off x="7313119" y="1083598"/>
                <a:ext cx="202320" cy="164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7A014AC-CA66-4442-9351-2117117907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04119" y="1074598"/>
                  <a:ext cx="219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96CA52-3438-4682-B1A8-2EA6A054E3D1}"/>
                    </a:ext>
                  </a:extLst>
                </p14:cNvPr>
                <p14:cNvContentPartPr/>
                <p14:nvPr/>
              </p14:nvContentPartPr>
              <p14:xfrm>
                <a:off x="7456759" y="895318"/>
                <a:ext cx="176760" cy="316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96CA52-3438-4682-B1A8-2EA6A054E3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47759" y="886318"/>
                  <a:ext cx="194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6F4658-A58C-408B-82B7-46324ABBE0D8}"/>
                    </a:ext>
                  </a:extLst>
                </p14:cNvPr>
                <p14:cNvContentPartPr/>
                <p14:nvPr/>
              </p14:nvContentPartPr>
              <p14:xfrm>
                <a:off x="7789039" y="1054798"/>
                <a:ext cx="194400" cy="14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6F4658-A58C-408B-82B7-46324ABBE0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0399" y="1046158"/>
                  <a:ext cx="212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954C242-44D2-4393-8531-48046393AA8F}"/>
                    </a:ext>
                  </a:extLst>
                </p14:cNvPr>
                <p14:cNvContentPartPr/>
                <p14:nvPr/>
              </p14:nvContentPartPr>
              <p14:xfrm>
                <a:off x="8227159" y="893878"/>
                <a:ext cx="369000" cy="345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954C242-44D2-4393-8531-48046393AA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18519" y="884878"/>
                  <a:ext cx="386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1897984-592E-4B76-A7E6-F0A42F9DA6EE}"/>
                    </a:ext>
                  </a:extLst>
                </p14:cNvPr>
                <p14:cNvContentPartPr/>
                <p14:nvPr/>
              </p14:nvContentPartPr>
              <p14:xfrm>
                <a:off x="8798479" y="871558"/>
                <a:ext cx="247320" cy="447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1897984-592E-4B76-A7E6-F0A42F9DA6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89479" y="862558"/>
                  <a:ext cx="264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6217FBD-C777-41CE-871A-686FE9988755}"/>
                    </a:ext>
                  </a:extLst>
                </p14:cNvPr>
                <p14:cNvContentPartPr/>
                <p14:nvPr/>
              </p14:nvContentPartPr>
              <p14:xfrm>
                <a:off x="4073479" y="1783798"/>
                <a:ext cx="314640" cy="217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6217FBD-C777-41CE-871A-686FE99887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64479" y="1774798"/>
                  <a:ext cx="332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1044B6-6969-423E-8695-5F0AF84CC9D1}"/>
                    </a:ext>
                  </a:extLst>
                </p14:cNvPr>
                <p14:cNvContentPartPr/>
                <p14:nvPr/>
              </p14:nvContentPartPr>
              <p14:xfrm>
                <a:off x="4408639" y="1853278"/>
                <a:ext cx="136800" cy="103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1044B6-6969-423E-8695-5F0AF84CC9D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99999" y="1844278"/>
                  <a:ext cx="154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DAEB1A2-0AF4-4D98-88E4-EB7AAEAD5A9E}"/>
                    </a:ext>
                  </a:extLst>
                </p14:cNvPr>
                <p14:cNvContentPartPr/>
                <p14:nvPr/>
              </p14:nvContentPartPr>
              <p14:xfrm>
                <a:off x="4601959" y="1835638"/>
                <a:ext cx="117000" cy="127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DAEB1A2-0AF4-4D98-88E4-EB7AAEAD5A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92959" y="1826998"/>
                  <a:ext cx="13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41BF04-D623-4C9B-9DF6-07BC73BD4680}"/>
                    </a:ext>
                  </a:extLst>
                </p14:cNvPr>
                <p14:cNvContentPartPr/>
                <p14:nvPr/>
              </p14:nvContentPartPr>
              <p14:xfrm>
                <a:off x="4798879" y="1864078"/>
                <a:ext cx="166320" cy="135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41BF04-D623-4C9B-9DF6-07BC73BD46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89879" y="1855078"/>
                  <a:ext cx="183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799EA2F-8D90-4405-8416-3C56635994D9}"/>
                    </a:ext>
                  </a:extLst>
                </p14:cNvPr>
                <p14:cNvContentPartPr/>
                <p14:nvPr/>
              </p14:nvContentPartPr>
              <p14:xfrm>
                <a:off x="5139439" y="1600558"/>
                <a:ext cx="245880" cy="39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799EA2F-8D90-4405-8416-3C56635994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0799" y="1591918"/>
                  <a:ext cx="2635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A1F4400-6FEC-496D-89F5-DD64761CF64B}"/>
                    </a:ext>
                  </a:extLst>
                </p14:cNvPr>
                <p14:cNvContentPartPr/>
                <p14:nvPr/>
              </p14:nvContentPartPr>
              <p14:xfrm>
                <a:off x="5101999" y="1752838"/>
                <a:ext cx="322920" cy="85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A1F4400-6FEC-496D-89F5-DD64761CF6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92999" y="1744198"/>
                  <a:ext cx="340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C966E6D-92EC-4FA7-8F13-310F33140C1A}"/>
                    </a:ext>
                  </a:extLst>
                </p14:cNvPr>
                <p14:cNvContentPartPr/>
                <p14:nvPr/>
              </p14:nvContentPartPr>
              <p14:xfrm>
                <a:off x="5328439" y="1810438"/>
                <a:ext cx="210960" cy="111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C966E6D-92EC-4FA7-8F13-310F33140C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19439" y="1801798"/>
                  <a:ext cx="228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183C94-7714-48EE-9132-E0C8F23A8835}"/>
                    </a:ext>
                  </a:extLst>
                </p14:cNvPr>
                <p14:cNvContentPartPr/>
                <p14:nvPr/>
              </p14:nvContentPartPr>
              <p14:xfrm>
                <a:off x="5572879" y="1832758"/>
                <a:ext cx="246600" cy="113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183C94-7714-48EE-9132-E0C8F23A883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64239" y="1824118"/>
                  <a:ext cx="264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20FA41B-3371-47B1-8AE7-26A60884E39F}"/>
                    </a:ext>
                  </a:extLst>
                </p14:cNvPr>
                <p14:cNvContentPartPr/>
                <p14:nvPr/>
              </p14:nvContentPartPr>
              <p14:xfrm>
                <a:off x="5769079" y="1635838"/>
                <a:ext cx="145080" cy="277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20FA41B-3371-47B1-8AE7-26A60884E3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60079" y="1626838"/>
                  <a:ext cx="162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5B4405-762E-4BB3-8B08-AD8D23D93382}"/>
                    </a:ext>
                  </a:extLst>
                </p14:cNvPr>
                <p14:cNvContentPartPr/>
                <p14:nvPr/>
              </p14:nvContentPartPr>
              <p14:xfrm>
                <a:off x="6232399" y="1382398"/>
                <a:ext cx="403920" cy="616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5B4405-762E-4BB3-8B08-AD8D23D9338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23399" y="1373758"/>
                  <a:ext cx="4215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12F8B5-638D-412A-935B-1D647E120A28}"/>
                    </a:ext>
                  </a:extLst>
                </p14:cNvPr>
                <p14:cNvContentPartPr/>
                <p14:nvPr/>
              </p14:nvContentPartPr>
              <p14:xfrm>
                <a:off x="6237799" y="1701358"/>
                <a:ext cx="397080" cy="14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12F8B5-638D-412A-935B-1D647E120A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28799" y="1692358"/>
                  <a:ext cx="41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E10F8E-71B0-47BB-B9DF-2D0ED061CA52}"/>
                    </a:ext>
                  </a:extLst>
                </p14:cNvPr>
                <p14:cNvContentPartPr/>
                <p14:nvPr/>
              </p14:nvContentPartPr>
              <p14:xfrm>
                <a:off x="6544519" y="1793158"/>
                <a:ext cx="243360" cy="154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E10F8E-71B0-47BB-B9DF-2D0ED061CA5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35879" y="1784518"/>
                  <a:ext cx="261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C38304-6C58-4845-A761-9338715D1EC7}"/>
                    </a:ext>
                  </a:extLst>
                </p14:cNvPr>
                <p14:cNvContentPartPr/>
                <p14:nvPr/>
              </p14:nvContentPartPr>
              <p14:xfrm>
                <a:off x="6723079" y="1833838"/>
                <a:ext cx="188640" cy="123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C38304-6C58-4845-A761-9338715D1E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14079" y="1825198"/>
                  <a:ext cx="206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965D077-6B81-453E-99CF-4C2A927EA5DB}"/>
                    </a:ext>
                  </a:extLst>
                </p14:cNvPr>
                <p14:cNvContentPartPr/>
                <p14:nvPr/>
              </p14:nvContentPartPr>
              <p14:xfrm>
                <a:off x="6930439" y="1827358"/>
                <a:ext cx="327600" cy="143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965D077-6B81-453E-99CF-4C2A927EA5D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21439" y="1818718"/>
                  <a:ext cx="345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C445D74-ABD6-4246-AA47-932A31FA3341}"/>
                    </a:ext>
                  </a:extLst>
                </p14:cNvPr>
                <p14:cNvContentPartPr/>
                <p14:nvPr/>
              </p14:nvContentPartPr>
              <p14:xfrm>
                <a:off x="7260919" y="1816918"/>
                <a:ext cx="263880" cy="373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C445D74-ABD6-4246-AA47-932A31FA33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51919" y="1807918"/>
                  <a:ext cx="2815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0A82E3-F8D6-4C0C-AAC5-97E9A32393B7}"/>
                    </a:ext>
                  </a:extLst>
                </p14:cNvPr>
                <p14:cNvContentPartPr/>
                <p14:nvPr/>
              </p14:nvContentPartPr>
              <p14:xfrm>
                <a:off x="7454239" y="1716478"/>
                <a:ext cx="284400" cy="191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0A82E3-F8D6-4C0C-AAC5-97E9A32393B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45599" y="1707838"/>
                  <a:ext cx="302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1A88A6D-6846-4498-9B4A-A5CDA0A9B505}"/>
                    </a:ext>
                  </a:extLst>
                </p14:cNvPr>
                <p14:cNvContentPartPr/>
                <p14:nvPr/>
              </p14:nvContentPartPr>
              <p14:xfrm>
                <a:off x="7819639" y="1705678"/>
                <a:ext cx="221400" cy="200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1A88A6D-6846-4498-9B4A-A5CDA0A9B5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0639" y="1696678"/>
                  <a:ext cx="23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74B7B6-D5DB-4F1E-AD14-2E5CA2F00A64}"/>
                    </a:ext>
                  </a:extLst>
                </p14:cNvPr>
                <p14:cNvContentPartPr/>
                <p14:nvPr/>
              </p14:nvContentPartPr>
              <p14:xfrm>
                <a:off x="8034199" y="1720078"/>
                <a:ext cx="214200" cy="139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74B7B6-D5DB-4F1E-AD14-2E5CA2F00A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25199" y="1711438"/>
                  <a:ext cx="231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209B9C-E52B-4C39-9808-1236D35A141F}"/>
                    </a:ext>
                  </a:extLst>
                </p14:cNvPr>
                <p14:cNvContentPartPr/>
                <p14:nvPr/>
              </p14:nvContentPartPr>
              <p14:xfrm>
                <a:off x="8347399" y="1676518"/>
                <a:ext cx="248040" cy="169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209B9C-E52B-4C39-9808-1236D35A141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38759" y="1667518"/>
                  <a:ext cx="265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7A3769-5876-4DF1-BF98-52D814F7D6C3}"/>
                    </a:ext>
                  </a:extLst>
                </p14:cNvPr>
                <p14:cNvContentPartPr/>
                <p14:nvPr/>
              </p14:nvContentPartPr>
              <p14:xfrm>
                <a:off x="8570959" y="1621798"/>
                <a:ext cx="222480" cy="244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7A3769-5876-4DF1-BF98-52D814F7D6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61959" y="1612798"/>
                  <a:ext cx="240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F62811E-7A86-4E15-ABD3-B057C5D0AF4A}"/>
                    </a:ext>
                  </a:extLst>
                </p14:cNvPr>
                <p14:cNvContentPartPr/>
                <p14:nvPr/>
              </p14:nvContentPartPr>
              <p14:xfrm>
                <a:off x="8800999" y="1685518"/>
                <a:ext cx="116640" cy="157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F62811E-7A86-4E15-ABD3-B057C5D0AF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91999" y="1676518"/>
                  <a:ext cx="134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EA9E5A4-A185-4D51-B80A-7DD5793EED89}"/>
                    </a:ext>
                  </a:extLst>
                </p14:cNvPr>
                <p14:cNvContentPartPr/>
                <p14:nvPr/>
              </p14:nvContentPartPr>
              <p14:xfrm>
                <a:off x="9040759" y="1697038"/>
                <a:ext cx="136800" cy="11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EA9E5A4-A185-4D51-B80A-7DD5793EED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32119" y="1688038"/>
                  <a:ext cx="15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23A8AB8-6745-482A-B46E-8D7ABEE64BA3}"/>
                    </a:ext>
                  </a:extLst>
                </p14:cNvPr>
                <p14:cNvContentPartPr/>
                <p14:nvPr/>
              </p14:nvContentPartPr>
              <p14:xfrm>
                <a:off x="9257839" y="1676158"/>
                <a:ext cx="129600" cy="222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23A8AB8-6745-482A-B46E-8D7ABEE64B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48839" y="1667518"/>
                  <a:ext cx="147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726BE38-133D-4C99-8A78-2CA1CE951C2B}"/>
                    </a:ext>
                  </a:extLst>
                </p14:cNvPr>
                <p14:cNvContentPartPr/>
                <p14:nvPr/>
              </p14:nvContentPartPr>
              <p14:xfrm>
                <a:off x="9736999" y="1691278"/>
                <a:ext cx="227160" cy="180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726BE38-133D-4C99-8A78-2CA1CE951C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28359" y="1682278"/>
                  <a:ext cx="244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CB4C93D-57EF-49EC-BAFF-97EA815F9D7B}"/>
                    </a:ext>
                  </a:extLst>
                </p14:cNvPr>
                <p14:cNvContentPartPr/>
                <p14:nvPr/>
              </p14:nvContentPartPr>
              <p14:xfrm>
                <a:off x="10064959" y="1474918"/>
                <a:ext cx="250920" cy="384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CB4C93D-57EF-49EC-BAFF-97EA815F9D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6319" y="1466278"/>
                  <a:ext cx="268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E305F6-AA40-49A0-8631-E13C139CDBF7}"/>
                    </a:ext>
                  </a:extLst>
                </p14:cNvPr>
                <p14:cNvContentPartPr/>
                <p14:nvPr/>
              </p14:nvContentPartPr>
              <p14:xfrm>
                <a:off x="10178719" y="1726198"/>
                <a:ext cx="136080" cy="135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E305F6-AA40-49A0-8631-E13C139CDBF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69719" y="1717558"/>
                  <a:ext cx="15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DC2AA0-A3D8-4878-BC38-CE586A3F047B}"/>
                    </a:ext>
                  </a:extLst>
                </p14:cNvPr>
                <p14:cNvContentPartPr/>
                <p14:nvPr/>
              </p14:nvContentPartPr>
              <p14:xfrm>
                <a:off x="10402999" y="1714678"/>
                <a:ext cx="236520" cy="139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DC2AA0-A3D8-4878-BC38-CE586A3F04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94359" y="1706038"/>
                  <a:ext cx="254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3496B51-E2B8-463F-A275-5B5B6B55CDAF}"/>
                    </a:ext>
                  </a:extLst>
                </p14:cNvPr>
                <p14:cNvContentPartPr/>
                <p14:nvPr/>
              </p14:nvContentPartPr>
              <p14:xfrm>
                <a:off x="10615039" y="1475638"/>
                <a:ext cx="277200" cy="324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3496B51-E2B8-463F-A275-5B5B6B55CD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06039" y="1466638"/>
                  <a:ext cx="294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DA9801E-5E85-401C-88DF-3512DD57CAFD}"/>
                    </a:ext>
                  </a:extLst>
                </p14:cNvPr>
                <p14:cNvContentPartPr/>
                <p14:nvPr/>
              </p14:nvContentPartPr>
              <p14:xfrm>
                <a:off x="10761919" y="1688758"/>
                <a:ext cx="231120" cy="198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DA9801E-5E85-401C-88DF-3512DD57CAF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53279" y="1679758"/>
                  <a:ext cx="24876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64E26F9-FA81-4E6F-A5F5-2D994DDD39E4}"/>
              </a:ext>
            </a:extLst>
          </p:cNvPr>
          <p:cNvGrpSpPr/>
          <p:nvPr/>
        </p:nvGrpSpPr>
        <p:grpSpPr>
          <a:xfrm>
            <a:off x="2921479" y="1659958"/>
            <a:ext cx="395640" cy="301320"/>
            <a:chOff x="2921479" y="1659958"/>
            <a:chExt cx="3956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B243ACF-24D8-4C3E-9D20-F250F48A1B80}"/>
                    </a:ext>
                  </a:extLst>
                </p14:cNvPr>
                <p14:cNvContentPartPr/>
                <p14:nvPr/>
              </p14:nvContentPartPr>
              <p14:xfrm>
                <a:off x="2921479" y="1745278"/>
                <a:ext cx="77040" cy="216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B243ACF-24D8-4C3E-9D20-F250F48A1B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12479" y="1736638"/>
                  <a:ext cx="94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2905E32-C805-4418-95AC-88C5A9DF5EDF}"/>
                    </a:ext>
                  </a:extLst>
                </p14:cNvPr>
                <p14:cNvContentPartPr/>
                <p14:nvPr/>
              </p14:nvContentPartPr>
              <p14:xfrm>
                <a:off x="3127039" y="1659958"/>
                <a:ext cx="190080" cy="281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2905E32-C805-4418-95AC-88C5A9DF5E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8039" y="1650958"/>
                  <a:ext cx="20772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80297BF0-1D26-4F50-A4E2-9821A566D5DC}"/>
              </a:ext>
            </a:extLst>
          </p:cNvPr>
          <p:cNvGrpSpPr/>
          <p:nvPr/>
        </p:nvGrpSpPr>
        <p:grpSpPr>
          <a:xfrm>
            <a:off x="626839" y="2334958"/>
            <a:ext cx="11306520" cy="2834280"/>
            <a:chOff x="626839" y="2334958"/>
            <a:chExt cx="11306520" cy="28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6ABE04E-AE15-4D89-9FDB-0F1074F82378}"/>
                    </a:ext>
                  </a:extLst>
                </p14:cNvPr>
                <p14:cNvContentPartPr/>
                <p14:nvPr/>
              </p14:nvContentPartPr>
              <p14:xfrm>
                <a:off x="882439" y="3106438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6ABE04E-AE15-4D89-9FDB-0F1074F823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3439" y="3097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04CD69A-BB3F-44C8-B67A-A37FCE29E188}"/>
                    </a:ext>
                  </a:extLst>
                </p14:cNvPr>
                <p14:cNvContentPartPr/>
                <p14:nvPr/>
              </p14:nvContentPartPr>
              <p14:xfrm>
                <a:off x="657439" y="2928238"/>
                <a:ext cx="235800" cy="424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04CD69A-BB3F-44C8-B67A-A37FCE29E1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8799" y="2919238"/>
                  <a:ext cx="2534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0D3BFDB-E5A9-4D40-9B82-2FD31C0CB7D1}"/>
                    </a:ext>
                  </a:extLst>
                </p14:cNvPr>
                <p14:cNvContentPartPr/>
                <p14:nvPr/>
              </p14:nvContentPartPr>
              <p14:xfrm>
                <a:off x="904039" y="3146758"/>
                <a:ext cx="216000" cy="178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0D3BFDB-E5A9-4D40-9B82-2FD31C0CB7D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5039" y="3138118"/>
                  <a:ext cx="233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1D308C4-C5B2-4A72-A6D0-96CA806062A3}"/>
                    </a:ext>
                  </a:extLst>
                </p14:cNvPr>
                <p14:cNvContentPartPr/>
                <p14:nvPr/>
              </p14:nvContentPartPr>
              <p14:xfrm>
                <a:off x="1186639" y="2858038"/>
                <a:ext cx="268560" cy="438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1D308C4-C5B2-4A72-A6D0-96CA806062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7639" y="2849038"/>
                  <a:ext cx="2862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99D5F1B-58DB-40A3-AAEF-2CEC8B9D0CBF}"/>
                    </a:ext>
                  </a:extLst>
                </p14:cNvPr>
                <p14:cNvContentPartPr/>
                <p14:nvPr/>
              </p14:nvContentPartPr>
              <p14:xfrm>
                <a:off x="1140559" y="3007078"/>
                <a:ext cx="375840" cy="112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99D5F1B-58DB-40A3-AAEF-2CEC8B9D0C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31919" y="2998078"/>
                  <a:ext cx="393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2B8B70-D130-4FE7-A5B3-CB5F7D3DD3F3}"/>
                    </a:ext>
                  </a:extLst>
                </p14:cNvPr>
                <p14:cNvContentPartPr/>
                <p14:nvPr/>
              </p14:nvContentPartPr>
              <p14:xfrm>
                <a:off x="1377799" y="3026518"/>
                <a:ext cx="222480" cy="24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2B8B70-D130-4FE7-A5B3-CB5F7D3DD3F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69159" y="3017878"/>
                  <a:ext cx="240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308DDD2-BD6C-4BA8-AFE1-82476C76DF58}"/>
                    </a:ext>
                  </a:extLst>
                </p14:cNvPr>
                <p14:cNvContentPartPr/>
                <p14:nvPr/>
              </p14:nvContentPartPr>
              <p14:xfrm>
                <a:off x="2720599" y="2334958"/>
                <a:ext cx="322560" cy="281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308DDD2-BD6C-4BA8-AFE1-82476C76DF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11959" y="2325958"/>
                  <a:ext cx="340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642AC8-918B-4E2D-966B-7F084E08E93A}"/>
                    </a:ext>
                  </a:extLst>
                </p14:cNvPr>
                <p14:cNvContentPartPr/>
                <p14:nvPr/>
              </p14:nvContentPartPr>
              <p14:xfrm>
                <a:off x="2966839" y="2357278"/>
                <a:ext cx="319680" cy="266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642AC8-918B-4E2D-966B-7F084E08E9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57839" y="2348278"/>
                  <a:ext cx="337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A8D68F-7328-498D-A0E4-93460C8F640B}"/>
                    </a:ext>
                  </a:extLst>
                </p14:cNvPr>
                <p14:cNvContentPartPr/>
                <p14:nvPr/>
              </p14:nvContentPartPr>
              <p14:xfrm>
                <a:off x="1936159" y="2872798"/>
                <a:ext cx="331200" cy="486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A8D68F-7328-498D-A0E4-93460C8F64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27519" y="2864158"/>
                  <a:ext cx="3488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C41BEE9-48AA-48B4-B903-4E805BAFDC96}"/>
                    </a:ext>
                  </a:extLst>
                </p14:cNvPr>
                <p14:cNvContentPartPr/>
                <p14:nvPr/>
              </p14:nvContentPartPr>
              <p14:xfrm>
                <a:off x="1935799" y="3065398"/>
                <a:ext cx="408600" cy="88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C41BEE9-48AA-48B4-B903-4E805BAFDC9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27159" y="3056758"/>
                  <a:ext cx="426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BBF70CA-C7DF-4F8E-9BB4-E93E20284FC7}"/>
                    </a:ext>
                  </a:extLst>
                </p14:cNvPr>
                <p14:cNvContentPartPr/>
                <p14:nvPr/>
              </p14:nvContentPartPr>
              <p14:xfrm>
                <a:off x="2304799" y="3097798"/>
                <a:ext cx="232920" cy="195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BBF70CA-C7DF-4F8E-9BB4-E93E20284F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96159" y="3089158"/>
                  <a:ext cx="25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24F0A6F-B5B2-48D1-9774-6FD0D381943F}"/>
                    </a:ext>
                  </a:extLst>
                </p14:cNvPr>
                <p14:cNvContentPartPr/>
                <p14:nvPr/>
              </p14:nvContentPartPr>
              <p14:xfrm>
                <a:off x="2567239" y="3144598"/>
                <a:ext cx="48240" cy="65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24F0A6F-B5B2-48D1-9774-6FD0D38194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58599" y="3135598"/>
                  <a:ext cx="65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5E1235-242C-436F-BAAA-551A75DE47E7}"/>
                    </a:ext>
                  </a:extLst>
                </p14:cNvPr>
                <p14:cNvContentPartPr/>
                <p14:nvPr/>
              </p14:nvContentPartPr>
              <p14:xfrm>
                <a:off x="2484079" y="3079438"/>
                <a:ext cx="255240" cy="374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5E1235-242C-436F-BAAA-551A75DE47E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75439" y="3070798"/>
                  <a:ext cx="272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8BB8938-FF49-4CF1-BCF1-5B6EB5236B4F}"/>
                    </a:ext>
                  </a:extLst>
                </p14:cNvPr>
                <p14:cNvContentPartPr/>
                <p14:nvPr/>
              </p14:nvContentPartPr>
              <p14:xfrm>
                <a:off x="3196879" y="2698198"/>
                <a:ext cx="272880" cy="57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8BB8938-FF49-4CF1-BCF1-5B6EB5236B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88239" y="2689198"/>
                  <a:ext cx="29052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DEF5BB-7DBB-46DC-A6DA-373C5390CA9F}"/>
                    </a:ext>
                  </a:extLst>
                </p14:cNvPr>
                <p14:cNvContentPartPr/>
                <p14:nvPr/>
              </p14:nvContentPartPr>
              <p14:xfrm>
                <a:off x="3187879" y="2966038"/>
                <a:ext cx="327600" cy="82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DEF5BB-7DBB-46DC-A6DA-373C5390CA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78879" y="2957398"/>
                  <a:ext cx="345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C365BAC-0AAE-46AD-A5C4-93F17D0BB8C3}"/>
                    </a:ext>
                  </a:extLst>
                </p14:cNvPr>
                <p14:cNvContentPartPr/>
                <p14:nvPr/>
              </p14:nvContentPartPr>
              <p14:xfrm>
                <a:off x="3385519" y="3032278"/>
                <a:ext cx="212760" cy="150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C365BAC-0AAE-46AD-A5C4-93F17D0BB8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76519" y="3023638"/>
                  <a:ext cx="230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B55B558-797D-4F40-9949-CFF4BAE968C3}"/>
                    </a:ext>
                  </a:extLst>
                </p14:cNvPr>
                <p14:cNvContentPartPr/>
                <p14:nvPr/>
              </p14:nvContentPartPr>
              <p14:xfrm>
                <a:off x="842119" y="3904198"/>
                <a:ext cx="7920" cy="9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B55B558-797D-4F40-9949-CFF4BAE968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3479" y="3895198"/>
                  <a:ext cx="25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2249E2F-9EF3-44FE-8BD7-28253DAB668D}"/>
                    </a:ext>
                  </a:extLst>
                </p14:cNvPr>
                <p14:cNvContentPartPr/>
                <p14:nvPr/>
              </p14:nvContentPartPr>
              <p14:xfrm>
                <a:off x="756079" y="3846238"/>
                <a:ext cx="143280" cy="212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2249E2F-9EF3-44FE-8BD7-28253DAB668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7439" y="3837238"/>
                  <a:ext cx="160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B62BB4-78EA-4DD4-978C-3C3430F27A1D}"/>
                    </a:ext>
                  </a:extLst>
                </p14:cNvPr>
                <p14:cNvContentPartPr/>
                <p14:nvPr/>
              </p14:nvContentPartPr>
              <p14:xfrm>
                <a:off x="658519" y="3711598"/>
                <a:ext cx="542520" cy="153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B62BB4-78EA-4DD4-978C-3C3430F27A1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9519" y="3702598"/>
                  <a:ext cx="560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93300E4-A85C-424B-A2C6-CA46E72019F9}"/>
                    </a:ext>
                  </a:extLst>
                </p14:cNvPr>
                <p14:cNvContentPartPr/>
                <p14:nvPr/>
              </p14:nvContentPartPr>
              <p14:xfrm>
                <a:off x="1008079" y="3698638"/>
                <a:ext cx="226800" cy="345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93300E4-A85C-424B-A2C6-CA46E72019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9439" y="3689998"/>
                  <a:ext cx="244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C1E8600-BD84-4DB5-80C7-96EF7BE1E081}"/>
                    </a:ext>
                  </a:extLst>
                </p14:cNvPr>
                <p14:cNvContentPartPr/>
                <p14:nvPr/>
              </p14:nvContentPartPr>
              <p14:xfrm>
                <a:off x="1249639" y="3860278"/>
                <a:ext cx="181800" cy="155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C1E8600-BD84-4DB5-80C7-96EF7BE1E08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40639" y="3851638"/>
                  <a:ext cx="19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254D0CA-8AE1-44C9-B463-6976F33117CC}"/>
                    </a:ext>
                  </a:extLst>
                </p14:cNvPr>
                <p14:cNvContentPartPr/>
                <p14:nvPr/>
              </p14:nvContentPartPr>
              <p14:xfrm>
                <a:off x="1446919" y="3806638"/>
                <a:ext cx="270000" cy="20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254D0CA-8AE1-44C9-B463-6976F33117C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38279" y="3797638"/>
                  <a:ext cx="287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8E64C43-938D-4273-9476-8258D3E313B2}"/>
                    </a:ext>
                  </a:extLst>
                </p14:cNvPr>
                <p14:cNvContentPartPr/>
                <p14:nvPr/>
              </p14:nvContentPartPr>
              <p14:xfrm>
                <a:off x="1561759" y="3830038"/>
                <a:ext cx="272520" cy="189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8E64C43-938D-4273-9476-8258D3E313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52759" y="3821038"/>
                  <a:ext cx="290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D33EF8F-DE76-44C6-A1A6-ADDEB3DBB2EE}"/>
                    </a:ext>
                  </a:extLst>
                </p14:cNvPr>
                <p14:cNvContentPartPr/>
                <p14:nvPr/>
              </p14:nvContentPartPr>
              <p14:xfrm>
                <a:off x="2111479" y="3791518"/>
                <a:ext cx="212400" cy="197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D33EF8F-DE76-44C6-A1A6-ADDEB3DBB2E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02839" y="3782518"/>
                  <a:ext cx="230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CA8098E-B577-495D-94AE-1F8458B2DC8A}"/>
                    </a:ext>
                  </a:extLst>
                </p14:cNvPr>
                <p14:cNvContentPartPr/>
                <p14:nvPr/>
              </p14:nvContentPartPr>
              <p14:xfrm>
                <a:off x="2367079" y="3800878"/>
                <a:ext cx="160560" cy="15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CA8098E-B577-495D-94AE-1F8458B2DC8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58079" y="3791878"/>
                  <a:ext cx="17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67402D-3DA9-49B8-983B-DCCB5F482A46}"/>
                    </a:ext>
                  </a:extLst>
                </p14:cNvPr>
                <p14:cNvContentPartPr/>
                <p14:nvPr/>
              </p14:nvContentPartPr>
              <p14:xfrm>
                <a:off x="2541319" y="3750478"/>
                <a:ext cx="205560" cy="225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67402D-3DA9-49B8-983B-DCCB5F482A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2679" y="3741838"/>
                  <a:ext cx="223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2D21B29-0A19-4CC1-ABA4-D98A1B27F77B}"/>
                    </a:ext>
                  </a:extLst>
                </p14:cNvPr>
                <p14:cNvContentPartPr/>
                <p14:nvPr/>
              </p14:nvContentPartPr>
              <p14:xfrm>
                <a:off x="3191119" y="3633118"/>
                <a:ext cx="345240" cy="307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2D21B29-0A19-4CC1-ABA4-D98A1B27F77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82119" y="3624478"/>
                  <a:ext cx="362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5C53CC-59AE-4178-ABE7-375DA01585B3}"/>
                    </a:ext>
                  </a:extLst>
                </p14:cNvPr>
                <p14:cNvContentPartPr/>
                <p14:nvPr/>
              </p14:nvContentPartPr>
              <p14:xfrm>
                <a:off x="4075639" y="2937958"/>
                <a:ext cx="244800" cy="218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5C53CC-59AE-4178-ABE7-375DA01585B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66999" y="2928958"/>
                  <a:ext cx="262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CCF656-0A90-4F06-972D-AEA209187AD8}"/>
                    </a:ext>
                  </a:extLst>
                </p14:cNvPr>
                <p14:cNvContentPartPr/>
                <p14:nvPr/>
              </p14:nvContentPartPr>
              <p14:xfrm>
                <a:off x="4337719" y="3009958"/>
                <a:ext cx="176040" cy="134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CCF656-0A90-4F06-972D-AEA209187AD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28719" y="3000958"/>
                  <a:ext cx="193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58CD337-2E6C-4C72-A71C-ADE2B4FA3CF4}"/>
                    </a:ext>
                  </a:extLst>
                </p14:cNvPr>
                <p14:cNvContentPartPr/>
                <p14:nvPr/>
              </p14:nvContentPartPr>
              <p14:xfrm>
                <a:off x="4564159" y="2718358"/>
                <a:ext cx="307440" cy="414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58CD337-2E6C-4C72-A71C-ADE2B4FA3C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55519" y="2709718"/>
                  <a:ext cx="3250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6178E8-CEC0-456F-81C2-D1297040363A}"/>
                    </a:ext>
                  </a:extLst>
                </p14:cNvPr>
                <p14:cNvContentPartPr/>
                <p14:nvPr/>
              </p14:nvContentPartPr>
              <p14:xfrm>
                <a:off x="4747399" y="2921758"/>
                <a:ext cx="187200" cy="177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6178E8-CEC0-456F-81C2-D129704036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38759" y="2912758"/>
                  <a:ext cx="204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20434FD-9AC4-43D0-B708-6A23FDEC21B8}"/>
                    </a:ext>
                  </a:extLst>
                </p14:cNvPr>
                <p14:cNvContentPartPr/>
                <p14:nvPr/>
              </p14:nvContentPartPr>
              <p14:xfrm>
                <a:off x="5001199" y="2919958"/>
                <a:ext cx="260640" cy="213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20434FD-9AC4-43D0-B708-6A23FDEC21B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92559" y="2911318"/>
                  <a:ext cx="278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5392BFB-67DC-4C40-ABCE-09C09F4F87CE}"/>
                    </a:ext>
                  </a:extLst>
                </p14:cNvPr>
                <p14:cNvContentPartPr/>
                <p14:nvPr/>
              </p14:nvContentPartPr>
              <p14:xfrm>
                <a:off x="5245999" y="2681638"/>
                <a:ext cx="286560" cy="375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5392BFB-67DC-4C40-ABCE-09C09F4F87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37359" y="2672998"/>
                  <a:ext cx="304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8446EA1-84AD-42CB-985B-4BCD14C98A08}"/>
                    </a:ext>
                  </a:extLst>
                </p14:cNvPr>
                <p14:cNvContentPartPr/>
                <p14:nvPr/>
              </p14:nvContentPartPr>
              <p14:xfrm>
                <a:off x="5380999" y="2936878"/>
                <a:ext cx="172440" cy="14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8446EA1-84AD-42CB-985B-4BCD14C98A0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71999" y="2927878"/>
                  <a:ext cx="190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A6D5C1-D588-4E7A-9E63-FBDEC12B453F}"/>
                    </a:ext>
                  </a:extLst>
                </p14:cNvPr>
                <p14:cNvContentPartPr/>
                <p14:nvPr/>
              </p14:nvContentPartPr>
              <p14:xfrm>
                <a:off x="5649199" y="2592358"/>
                <a:ext cx="389520" cy="504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A6D5C1-D588-4E7A-9E63-FBDEC12B453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40199" y="2583358"/>
                  <a:ext cx="4071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EBA48C3-98C3-48D6-9E69-4F8083CAB794}"/>
                    </a:ext>
                  </a:extLst>
                </p14:cNvPr>
                <p14:cNvContentPartPr/>
                <p14:nvPr/>
              </p14:nvContentPartPr>
              <p14:xfrm>
                <a:off x="5699239" y="2836798"/>
                <a:ext cx="356400" cy="49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EBA48C3-98C3-48D6-9E69-4F8083CAB79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90239" y="2828158"/>
                  <a:ext cx="374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58599DD-3CAB-4F51-8ED1-142C67E97665}"/>
                    </a:ext>
                  </a:extLst>
                </p14:cNvPr>
                <p14:cNvContentPartPr/>
                <p14:nvPr/>
              </p14:nvContentPartPr>
              <p14:xfrm>
                <a:off x="5877079" y="2921398"/>
                <a:ext cx="203400" cy="192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58599DD-3CAB-4F51-8ED1-142C67E9766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68439" y="2912398"/>
                  <a:ext cx="221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2420885-0396-4525-B356-4DF19A4A2053}"/>
                    </a:ext>
                  </a:extLst>
                </p14:cNvPr>
                <p14:cNvContentPartPr/>
                <p14:nvPr/>
              </p14:nvContentPartPr>
              <p14:xfrm>
                <a:off x="6381439" y="2880358"/>
                <a:ext cx="368280" cy="204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2420885-0396-4525-B356-4DF19A4A20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72799" y="2871718"/>
                  <a:ext cx="38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DA02651-E34D-4E5C-8267-9ED2545A9AD8}"/>
                    </a:ext>
                  </a:extLst>
                </p14:cNvPr>
                <p14:cNvContentPartPr/>
                <p14:nvPr/>
              </p14:nvContentPartPr>
              <p14:xfrm>
                <a:off x="6763399" y="2931118"/>
                <a:ext cx="74520" cy="99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DA02651-E34D-4E5C-8267-9ED2545A9AD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54399" y="2922118"/>
                  <a:ext cx="92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94C890C-2056-4738-B6A1-228F1ABD91C0}"/>
                    </a:ext>
                  </a:extLst>
                </p14:cNvPr>
                <p14:cNvContentPartPr/>
                <p14:nvPr/>
              </p14:nvContentPartPr>
              <p14:xfrm>
                <a:off x="6995599" y="2649598"/>
                <a:ext cx="231840" cy="423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94C890C-2056-4738-B6A1-228F1ABD91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86599" y="2640958"/>
                  <a:ext cx="249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4FDB24C-D6A9-4CC6-A78E-2DD75BAA9BE2}"/>
                    </a:ext>
                  </a:extLst>
                </p14:cNvPr>
                <p14:cNvContentPartPr/>
                <p14:nvPr/>
              </p14:nvContentPartPr>
              <p14:xfrm>
                <a:off x="7013239" y="2832118"/>
                <a:ext cx="268920" cy="90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4FDB24C-D6A9-4CC6-A78E-2DD75BAA9B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04599" y="2823118"/>
                  <a:ext cx="286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13BF085-4561-48F1-A850-82E13378A12B}"/>
                    </a:ext>
                  </a:extLst>
                </p14:cNvPr>
                <p14:cNvContentPartPr/>
                <p14:nvPr/>
              </p14:nvContentPartPr>
              <p14:xfrm>
                <a:off x="7346959" y="2563558"/>
                <a:ext cx="252720" cy="421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13BF085-4561-48F1-A850-82E13378A12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38319" y="2554918"/>
                  <a:ext cx="270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90A0B7-9A76-4D1F-BF3C-9795D352F4ED}"/>
                    </a:ext>
                  </a:extLst>
                </p14:cNvPr>
                <p14:cNvContentPartPr/>
                <p14:nvPr/>
              </p14:nvContentPartPr>
              <p14:xfrm>
                <a:off x="7656559" y="2846878"/>
                <a:ext cx="175680" cy="169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90A0B7-9A76-4D1F-BF3C-9795D352F4E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47559" y="2838238"/>
                  <a:ext cx="193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CE6EA74-53CE-4983-AE68-3EF98DA2B48F}"/>
                    </a:ext>
                  </a:extLst>
                </p14:cNvPr>
                <p14:cNvContentPartPr/>
                <p14:nvPr/>
              </p14:nvContentPartPr>
              <p14:xfrm>
                <a:off x="7916839" y="2878558"/>
                <a:ext cx="155520" cy="124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CE6EA74-53CE-4983-AE68-3EF98DA2B4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07839" y="2869918"/>
                  <a:ext cx="173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A6FA1EA-6251-416E-8E74-D5385BF64DAA}"/>
                    </a:ext>
                  </a:extLst>
                </p14:cNvPr>
                <p14:cNvContentPartPr/>
                <p14:nvPr/>
              </p14:nvContentPartPr>
              <p14:xfrm>
                <a:off x="8210599" y="2522878"/>
                <a:ext cx="322920" cy="526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A6FA1EA-6251-416E-8E74-D5385BF64D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01599" y="2513878"/>
                  <a:ext cx="3405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218CB71-21DB-44DA-A727-F1301C0640B9}"/>
                    </a:ext>
                  </a:extLst>
                </p14:cNvPr>
                <p14:cNvContentPartPr/>
                <p14:nvPr/>
              </p14:nvContentPartPr>
              <p14:xfrm>
                <a:off x="8200159" y="2807278"/>
                <a:ext cx="349920" cy="60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218CB71-21DB-44DA-A727-F1301C0640B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91519" y="2798638"/>
                  <a:ext cx="36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4EADF0-8525-4DB2-8D21-EABC90F09F65}"/>
                    </a:ext>
                  </a:extLst>
                </p14:cNvPr>
                <p14:cNvContentPartPr/>
                <p14:nvPr/>
              </p14:nvContentPartPr>
              <p14:xfrm>
                <a:off x="8794159" y="2804038"/>
                <a:ext cx="262080" cy="196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4EADF0-8525-4DB2-8D21-EABC90F09F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85519" y="2795398"/>
                  <a:ext cx="279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BFE2D40-53AF-4581-A4E7-7FE6661EF997}"/>
                    </a:ext>
                  </a:extLst>
                </p14:cNvPr>
                <p14:cNvContentPartPr/>
                <p14:nvPr/>
              </p14:nvContentPartPr>
              <p14:xfrm>
                <a:off x="9059839" y="2852278"/>
                <a:ext cx="181440" cy="122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BFE2D40-53AF-4581-A4E7-7FE6661EF9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51199" y="2843278"/>
                  <a:ext cx="199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8878EE6-7977-436E-B1EF-D4E5FB92BE47}"/>
                    </a:ext>
                  </a:extLst>
                </p14:cNvPr>
                <p14:cNvContentPartPr/>
                <p14:nvPr/>
              </p14:nvContentPartPr>
              <p14:xfrm>
                <a:off x="9289879" y="2871718"/>
                <a:ext cx="208440" cy="131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8878EE6-7977-436E-B1EF-D4E5FB92BE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81239" y="2862718"/>
                  <a:ext cx="22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7A923ED-36C7-4538-8BAA-A7B21F215F96}"/>
                    </a:ext>
                  </a:extLst>
                </p14:cNvPr>
                <p14:cNvContentPartPr/>
                <p14:nvPr/>
              </p14:nvContentPartPr>
              <p14:xfrm>
                <a:off x="9550159" y="2881078"/>
                <a:ext cx="149760" cy="137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7A923ED-36C7-4538-8BAA-A7B21F215F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1159" y="2872078"/>
                  <a:ext cx="167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8625FC6-6DC9-458B-B9B3-7A3930D1D0A9}"/>
                    </a:ext>
                  </a:extLst>
                </p14:cNvPr>
                <p14:cNvContentPartPr/>
                <p14:nvPr/>
              </p14:nvContentPartPr>
              <p14:xfrm>
                <a:off x="9802879" y="2404078"/>
                <a:ext cx="485640" cy="615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8625FC6-6DC9-458B-B9B3-7A3930D1D0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93879" y="2395438"/>
                  <a:ext cx="5032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FA6F365-9D7E-4098-A334-1E742F1C8656}"/>
                    </a:ext>
                  </a:extLst>
                </p14:cNvPr>
                <p14:cNvContentPartPr/>
                <p14:nvPr/>
              </p14:nvContentPartPr>
              <p14:xfrm>
                <a:off x="9717559" y="2757598"/>
                <a:ext cx="510120" cy="103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FA6F365-9D7E-4098-A334-1E742F1C865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08559" y="2748598"/>
                  <a:ext cx="52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DCE5398-FD01-4291-B318-CB054BD61B83}"/>
                    </a:ext>
                  </a:extLst>
                </p14:cNvPr>
                <p14:cNvContentPartPr/>
                <p14:nvPr/>
              </p14:nvContentPartPr>
              <p14:xfrm>
                <a:off x="10054159" y="2824918"/>
                <a:ext cx="202680" cy="176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DCE5398-FD01-4291-B318-CB054BD61B8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045519" y="2816278"/>
                  <a:ext cx="220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39DD627-4B1D-4136-B251-C528693522DE}"/>
                    </a:ext>
                  </a:extLst>
                </p14:cNvPr>
                <p14:cNvContentPartPr/>
                <p14:nvPr/>
              </p14:nvContentPartPr>
              <p14:xfrm>
                <a:off x="10200319" y="2892598"/>
                <a:ext cx="307440" cy="124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39DD627-4B1D-4136-B251-C528693522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91679" y="2883598"/>
                  <a:ext cx="325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05866B5-98DB-4442-9314-6459E7F27591}"/>
                    </a:ext>
                  </a:extLst>
                </p14:cNvPr>
                <p14:cNvContentPartPr/>
                <p14:nvPr/>
              </p14:nvContentPartPr>
              <p14:xfrm>
                <a:off x="10341799" y="2911318"/>
                <a:ext cx="320040" cy="497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05866B5-98DB-4442-9314-6459E7F275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33159" y="2902678"/>
                  <a:ext cx="3376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62F81BF-65FF-435A-9564-B6DEB77BF617}"/>
                    </a:ext>
                  </a:extLst>
                </p14:cNvPr>
                <p14:cNvContentPartPr/>
                <p14:nvPr/>
              </p14:nvContentPartPr>
              <p14:xfrm>
                <a:off x="3879439" y="3686038"/>
                <a:ext cx="211680" cy="194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62F81BF-65FF-435A-9564-B6DEB77BF61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70799" y="3677398"/>
                  <a:ext cx="22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240401F-DD2D-436D-B941-92823E72241B}"/>
                    </a:ext>
                  </a:extLst>
                </p14:cNvPr>
                <p14:cNvContentPartPr/>
                <p14:nvPr/>
              </p14:nvContentPartPr>
              <p14:xfrm>
                <a:off x="4201999" y="3428278"/>
                <a:ext cx="280800" cy="411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240401F-DD2D-436D-B941-92823E7224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92999" y="3419638"/>
                  <a:ext cx="298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E91334-3068-40FF-931F-D328580BD469}"/>
                    </a:ext>
                  </a:extLst>
                </p14:cNvPr>
                <p14:cNvContentPartPr/>
                <p14:nvPr/>
              </p14:nvContentPartPr>
              <p14:xfrm>
                <a:off x="4435999" y="3666958"/>
                <a:ext cx="161640" cy="178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E91334-3068-40FF-931F-D328580BD4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27359" y="3657958"/>
                  <a:ext cx="179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4379BAF-5199-4CD5-B5CF-18B3FE1C0613}"/>
                    </a:ext>
                  </a:extLst>
                </p14:cNvPr>
                <p14:cNvContentPartPr/>
                <p14:nvPr/>
              </p14:nvContentPartPr>
              <p14:xfrm>
                <a:off x="4667479" y="3695038"/>
                <a:ext cx="67320" cy="148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4379BAF-5199-4CD5-B5CF-18B3FE1C061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58839" y="3686038"/>
                  <a:ext cx="8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315BEF5-C1C9-464E-B1BC-056BBC995976}"/>
                    </a:ext>
                  </a:extLst>
                </p14:cNvPr>
                <p14:cNvContentPartPr/>
                <p14:nvPr/>
              </p14:nvContentPartPr>
              <p14:xfrm>
                <a:off x="4779079" y="3616558"/>
                <a:ext cx="155880" cy="253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315BEF5-C1C9-464E-B1BC-056BBC99597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70439" y="3607918"/>
                  <a:ext cx="173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C48B1E9-EFAA-45B3-B6BF-A9A37FC5331D}"/>
                    </a:ext>
                  </a:extLst>
                </p14:cNvPr>
                <p14:cNvContentPartPr/>
                <p14:nvPr/>
              </p14:nvContentPartPr>
              <p14:xfrm>
                <a:off x="4989319" y="3639958"/>
                <a:ext cx="238320" cy="189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C48B1E9-EFAA-45B3-B6BF-A9A37FC533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80319" y="3631318"/>
                  <a:ext cx="255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AE29641-A36E-421B-8D56-58F81ECDB1B7}"/>
                    </a:ext>
                  </a:extLst>
                </p14:cNvPr>
                <p14:cNvContentPartPr/>
                <p14:nvPr/>
              </p14:nvContentPartPr>
              <p14:xfrm>
                <a:off x="5208919" y="3601438"/>
                <a:ext cx="204480" cy="281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AE29641-A36E-421B-8D56-58F81ECDB1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00279" y="3592798"/>
                  <a:ext cx="222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824B2D-BA49-46FF-BA83-7C80F37E930F}"/>
                    </a:ext>
                  </a:extLst>
                </p14:cNvPr>
                <p14:cNvContentPartPr/>
                <p14:nvPr/>
              </p14:nvContentPartPr>
              <p14:xfrm>
                <a:off x="5906239" y="3193198"/>
                <a:ext cx="334440" cy="650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824B2D-BA49-46FF-BA83-7C80F37E930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97239" y="3184198"/>
                  <a:ext cx="3520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BA40E8-086E-46F3-9E42-482BB6E707BB}"/>
                    </a:ext>
                  </a:extLst>
                </p14:cNvPr>
                <p14:cNvContentPartPr/>
                <p14:nvPr/>
              </p14:nvContentPartPr>
              <p14:xfrm>
                <a:off x="5836399" y="3585958"/>
                <a:ext cx="369000" cy="48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BA40E8-086E-46F3-9E42-482BB6E707B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27759" y="3576958"/>
                  <a:ext cx="386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0303B7-B6DD-474D-82CF-2A989C78897B}"/>
                    </a:ext>
                  </a:extLst>
                </p14:cNvPr>
                <p14:cNvContentPartPr/>
                <p14:nvPr/>
              </p14:nvContentPartPr>
              <p14:xfrm>
                <a:off x="6132319" y="3630958"/>
                <a:ext cx="135720" cy="112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0303B7-B6DD-474D-82CF-2A989C78897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23679" y="3622318"/>
                  <a:ext cx="153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FBA8793-4435-4E43-8F8F-67946A1B2EB0}"/>
                    </a:ext>
                  </a:extLst>
                </p14:cNvPr>
                <p14:cNvContentPartPr/>
                <p14:nvPr/>
              </p14:nvContentPartPr>
              <p14:xfrm>
                <a:off x="6334639" y="3547798"/>
                <a:ext cx="246240" cy="228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FBA8793-4435-4E43-8F8F-67946A1B2EB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25639" y="3538798"/>
                  <a:ext cx="26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6C831E-342B-4AA5-B417-FFC44D4F6C34}"/>
                    </a:ext>
                  </a:extLst>
                </p14:cNvPr>
                <p14:cNvContentPartPr/>
                <p14:nvPr/>
              </p14:nvContentPartPr>
              <p14:xfrm>
                <a:off x="6806599" y="3302278"/>
                <a:ext cx="380160" cy="473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6C831E-342B-4AA5-B417-FFC44D4F6C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97959" y="3293278"/>
                  <a:ext cx="397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EAC8988-8211-476D-8E6A-75997CD0FF4E}"/>
                    </a:ext>
                  </a:extLst>
                </p14:cNvPr>
                <p14:cNvContentPartPr/>
                <p14:nvPr/>
              </p14:nvContentPartPr>
              <p14:xfrm>
                <a:off x="6823879" y="3476878"/>
                <a:ext cx="361440" cy="96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EAC8988-8211-476D-8E6A-75997CD0FF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15239" y="3468238"/>
                  <a:ext cx="379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9E6FFC8-EFF5-40DE-A07A-96A328B8E860}"/>
                    </a:ext>
                  </a:extLst>
                </p14:cNvPr>
                <p14:cNvContentPartPr/>
                <p14:nvPr/>
              </p14:nvContentPartPr>
              <p14:xfrm>
                <a:off x="7107919" y="3255118"/>
                <a:ext cx="312480" cy="453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9E6FFC8-EFF5-40DE-A07A-96A328B8E86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99279" y="3246118"/>
                  <a:ext cx="3301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4B79232-54A4-4C13-92BA-E599FCFFEA04}"/>
                    </a:ext>
                  </a:extLst>
                </p14:cNvPr>
                <p14:cNvContentPartPr/>
                <p14:nvPr/>
              </p14:nvContentPartPr>
              <p14:xfrm>
                <a:off x="7418239" y="3511438"/>
                <a:ext cx="223200" cy="165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4B79232-54A4-4C13-92BA-E599FCFFEA0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09239" y="3502798"/>
                  <a:ext cx="240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AF2C381-F102-49B7-908C-5DE64073678A}"/>
                    </a:ext>
                  </a:extLst>
                </p14:cNvPr>
                <p14:cNvContentPartPr/>
                <p14:nvPr/>
              </p14:nvContentPartPr>
              <p14:xfrm>
                <a:off x="7939519" y="3213718"/>
                <a:ext cx="324000" cy="45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AF2C381-F102-49B7-908C-5DE64073678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30879" y="3205078"/>
                  <a:ext cx="341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B4C4398-0FFD-40F4-B0B3-258699B2CD74}"/>
                    </a:ext>
                  </a:extLst>
                </p14:cNvPr>
                <p14:cNvContentPartPr/>
                <p14:nvPr/>
              </p14:nvContentPartPr>
              <p14:xfrm>
                <a:off x="8116639" y="3508198"/>
                <a:ext cx="183240" cy="151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B4C4398-0FFD-40F4-B0B3-258699B2CD7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07999" y="3499198"/>
                  <a:ext cx="200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F8E352D-46A4-439D-8461-2B23A12D5DEA}"/>
                    </a:ext>
                  </a:extLst>
                </p14:cNvPr>
                <p14:cNvContentPartPr/>
                <p14:nvPr/>
              </p14:nvContentPartPr>
              <p14:xfrm>
                <a:off x="8305999" y="3494878"/>
                <a:ext cx="263520" cy="215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F8E352D-46A4-439D-8461-2B23A12D5DE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96999" y="3485878"/>
                  <a:ext cx="281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3B1CBCA-00B2-4329-84A7-03E50860F505}"/>
                    </a:ext>
                  </a:extLst>
                </p14:cNvPr>
                <p14:cNvContentPartPr/>
                <p14:nvPr/>
              </p14:nvContentPartPr>
              <p14:xfrm>
                <a:off x="8582479" y="3541318"/>
                <a:ext cx="228600" cy="159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3B1CBCA-00B2-4329-84A7-03E50860F50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73479" y="3532318"/>
                  <a:ext cx="246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261CDD6-5E3D-4690-ACFE-E84083A84C22}"/>
                    </a:ext>
                  </a:extLst>
                </p14:cNvPr>
                <p14:cNvContentPartPr/>
                <p14:nvPr/>
              </p14:nvContentPartPr>
              <p14:xfrm>
                <a:off x="8924119" y="3262678"/>
                <a:ext cx="336600" cy="423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261CDD6-5E3D-4690-ACFE-E84083A84C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15119" y="3253678"/>
                  <a:ext cx="354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C50A56F-FC33-47EF-97A3-2852ECF71FBC}"/>
                    </a:ext>
                  </a:extLst>
                </p14:cNvPr>
                <p14:cNvContentPartPr/>
                <p14:nvPr/>
              </p14:nvContentPartPr>
              <p14:xfrm>
                <a:off x="8882719" y="3444478"/>
                <a:ext cx="358560" cy="6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C50A56F-FC33-47EF-97A3-2852ECF71F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74079" y="3435478"/>
                  <a:ext cx="376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00C94CA-ECF1-4D19-8F1E-19D66967C367}"/>
                    </a:ext>
                  </a:extLst>
                </p14:cNvPr>
                <p14:cNvContentPartPr/>
                <p14:nvPr/>
              </p14:nvContentPartPr>
              <p14:xfrm>
                <a:off x="9150919" y="3419638"/>
                <a:ext cx="237600" cy="277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00C94CA-ECF1-4D19-8F1E-19D66967C36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42279" y="3410638"/>
                  <a:ext cx="255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2129AFE-B7E6-4E8A-B8B3-F39122B6EB6F}"/>
                    </a:ext>
                  </a:extLst>
                </p14:cNvPr>
                <p14:cNvContentPartPr/>
                <p14:nvPr/>
              </p14:nvContentPartPr>
              <p14:xfrm>
                <a:off x="9346399" y="3508198"/>
                <a:ext cx="169920" cy="147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2129AFE-B7E6-4E8A-B8B3-F39122B6EB6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37399" y="3499198"/>
                  <a:ext cx="187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B0F38F5-2B34-48C6-A516-F8552514CB60}"/>
                    </a:ext>
                  </a:extLst>
                </p14:cNvPr>
                <p14:cNvContentPartPr/>
                <p14:nvPr/>
              </p14:nvContentPartPr>
              <p14:xfrm>
                <a:off x="9553039" y="3534118"/>
                <a:ext cx="208080" cy="135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B0F38F5-2B34-48C6-A516-F8552514CB6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44039" y="3525478"/>
                  <a:ext cx="22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DF65A22-C666-4D25-A00C-A43449DADC16}"/>
                    </a:ext>
                  </a:extLst>
                </p14:cNvPr>
                <p14:cNvContentPartPr/>
                <p14:nvPr/>
              </p14:nvContentPartPr>
              <p14:xfrm>
                <a:off x="9955879" y="3537718"/>
                <a:ext cx="186120" cy="121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DF65A22-C666-4D25-A00C-A43449DADC1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47239" y="3529078"/>
                  <a:ext cx="203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23BFC18-D053-4779-9989-0B3C139AD1E4}"/>
                    </a:ext>
                  </a:extLst>
                </p14:cNvPr>
                <p14:cNvContentPartPr/>
                <p14:nvPr/>
              </p14:nvContentPartPr>
              <p14:xfrm>
                <a:off x="10210399" y="3073318"/>
                <a:ext cx="448920" cy="581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23BFC18-D053-4779-9989-0B3C139AD1E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01759" y="3064678"/>
                  <a:ext cx="4665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A3923E-1FBD-41AC-82EB-5B203A6CACB7}"/>
                    </a:ext>
                  </a:extLst>
                </p14:cNvPr>
                <p14:cNvContentPartPr/>
                <p14:nvPr/>
              </p14:nvContentPartPr>
              <p14:xfrm>
                <a:off x="10227679" y="3443758"/>
                <a:ext cx="227520" cy="31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A3923E-1FBD-41AC-82EB-5B203A6CACB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19039" y="3434758"/>
                  <a:ext cx="245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4CEC984-A772-4A23-8211-AE8B0ED63135}"/>
                    </a:ext>
                  </a:extLst>
                </p14:cNvPr>
                <p14:cNvContentPartPr/>
                <p14:nvPr/>
              </p14:nvContentPartPr>
              <p14:xfrm>
                <a:off x="10578679" y="3255478"/>
                <a:ext cx="325800" cy="423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4CEC984-A772-4A23-8211-AE8B0ED631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69679" y="3246838"/>
                  <a:ext cx="3434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91552CF-F77F-4FAF-935A-47F8EA158015}"/>
                    </a:ext>
                  </a:extLst>
                </p14:cNvPr>
                <p14:cNvContentPartPr/>
                <p14:nvPr/>
              </p14:nvContentPartPr>
              <p14:xfrm>
                <a:off x="10586239" y="3439798"/>
                <a:ext cx="309600" cy="45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91552CF-F77F-4FAF-935A-47F8EA15801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77239" y="3431158"/>
                  <a:ext cx="32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D121698-8616-4E97-83B8-3FEBFD8B1B03}"/>
                    </a:ext>
                  </a:extLst>
                </p14:cNvPr>
                <p14:cNvContentPartPr/>
                <p14:nvPr/>
              </p14:nvContentPartPr>
              <p14:xfrm>
                <a:off x="10818799" y="3185278"/>
                <a:ext cx="337320" cy="465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D121698-8616-4E97-83B8-3FEBFD8B1B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09799" y="3176638"/>
                  <a:ext cx="3549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93670EA-FB67-4D99-A3C3-E4CB11A80F61}"/>
                    </a:ext>
                  </a:extLst>
                </p14:cNvPr>
                <p14:cNvContentPartPr/>
                <p14:nvPr/>
              </p14:nvContentPartPr>
              <p14:xfrm>
                <a:off x="10957759" y="3470038"/>
                <a:ext cx="319680" cy="221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93670EA-FB67-4D99-A3C3-E4CB11A80F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948759" y="3461038"/>
                  <a:ext cx="337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5804790-51CB-4A99-BBFC-A8AA99EC8937}"/>
                    </a:ext>
                  </a:extLst>
                </p14:cNvPr>
                <p14:cNvContentPartPr/>
                <p14:nvPr/>
              </p14:nvContentPartPr>
              <p14:xfrm>
                <a:off x="11500639" y="3434038"/>
                <a:ext cx="165600" cy="207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5804790-51CB-4A99-BBFC-A8AA99EC89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491999" y="3425398"/>
                  <a:ext cx="183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BF4D341-E7FC-4346-9EF1-D74FEDF69C7F}"/>
                    </a:ext>
                  </a:extLst>
                </p14:cNvPr>
                <p14:cNvContentPartPr/>
                <p14:nvPr/>
              </p14:nvContentPartPr>
              <p14:xfrm>
                <a:off x="11598199" y="3370678"/>
                <a:ext cx="335160" cy="277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BF4D341-E7FC-4346-9EF1-D74FEDF69C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89559" y="3361678"/>
                  <a:ext cx="352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C8668C4-96EC-43E5-8DD2-C969499BB8F4}"/>
                    </a:ext>
                  </a:extLst>
                </p14:cNvPr>
                <p14:cNvContentPartPr/>
                <p14:nvPr/>
              </p14:nvContentPartPr>
              <p14:xfrm>
                <a:off x="11770639" y="3670918"/>
                <a:ext cx="120960" cy="178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C8668C4-96EC-43E5-8DD2-C969499BB8F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761639" y="3661918"/>
                  <a:ext cx="138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3D3DCC4-823A-4668-B114-7211856E9994}"/>
                    </a:ext>
                  </a:extLst>
                </p14:cNvPr>
                <p14:cNvContentPartPr/>
                <p14:nvPr/>
              </p14:nvContentPartPr>
              <p14:xfrm>
                <a:off x="626839" y="4301638"/>
                <a:ext cx="334800" cy="286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3D3DCC4-823A-4668-B114-7211856E999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7839" y="4292998"/>
                  <a:ext cx="352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ED40FEC-7B70-494B-9165-74077DF12C5C}"/>
                    </a:ext>
                  </a:extLst>
                </p14:cNvPr>
                <p14:cNvContentPartPr/>
                <p14:nvPr/>
              </p14:nvContentPartPr>
              <p14:xfrm>
                <a:off x="1245319" y="4343038"/>
                <a:ext cx="187920" cy="149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ED40FEC-7B70-494B-9165-74077DF12C5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236319" y="4334038"/>
                  <a:ext cx="205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4C56B25-C9AA-4BA7-A2B5-A33F8A1A435A}"/>
                    </a:ext>
                  </a:extLst>
                </p14:cNvPr>
                <p14:cNvContentPartPr/>
                <p14:nvPr/>
              </p14:nvContentPartPr>
              <p14:xfrm>
                <a:off x="1475359" y="4100758"/>
                <a:ext cx="268920" cy="392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4C56B25-C9AA-4BA7-A2B5-A33F8A1A435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66719" y="4091758"/>
                  <a:ext cx="2865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4DC392F-03A8-40F0-BF54-6315B6D5BB72}"/>
                    </a:ext>
                  </a:extLst>
                </p14:cNvPr>
                <p14:cNvContentPartPr/>
                <p14:nvPr/>
              </p14:nvContentPartPr>
              <p14:xfrm>
                <a:off x="1696039" y="4307758"/>
                <a:ext cx="143640" cy="166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4DC392F-03A8-40F0-BF54-6315B6D5BB7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87399" y="4299118"/>
                  <a:ext cx="161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58B2DE3-6DEE-48BE-8ED9-190F4FB2DA27}"/>
                    </a:ext>
                  </a:extLst>
                </p14:cNvPr>
                <p14:cNvContentPartPr/>
                <p14:nvPr/>
              </p14:nvContentPartPr>
              <p14:xfrm>
                <a:off x="1849759" y="4325758"/>
                <a:ext cx="116280" cy="158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58B2DE3-6DEE-48BE-8ED9-190F4FB2DA2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41119" y="4316758"/>
                  <a:ext cx="133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793ABA8-EBB1-4986-8BC4-F01347AE7EE6}"/>
                    </a:ext>
                  </a:extLst>
                </p14:cNvPr>
                <p14:cNvContentPartPr/>
                <p14:nvPr/>
              </p14:nvContentPartPr>
              <p14:xfrm>
                <a:off x="2005639" y="4205158"/>
                <a:ext cx="4680" cy="27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793ABA8-EBB1-4986-8BC4-F01347AE7EE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96639" y="4196518"/>
                  <a:ext cx="22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74BFD6D-F40A-4F41-80F9-EAFBC24991B9}"/>
                    </a:ext>
                  </a:extLst>
                </p14:cNvPr>
                <p14:cNvContentPartPr/>
                <p14:nvPr/>
              </p14:nvContentPartPr>
              <p14:xfrm>
                <a:off x="2030119" y="4274638"/>
                <a:ext cx="119520" cy="198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74BFD6D-F40A-4F41-80F9-EAFBC24991B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21119" y="4265998"/>
                  <a:ext cx="137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23D0FC3-0884-4F13-9FF2-84CA0112B4EF}"/>
                    </a:ext>
                  </a:extLst>
                </p14:cNvPr>
                <p14:cNvContentPartPr/>
                <p14:nvPr/>
              </p14:nvContentPartPr>
              <p14:xfrm>
                <a:off x="2209399" y="4265278"/>
                <a:ext cx="182880" cy="188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23D0FC3-0884-4F13-9FF2-84CA0112B4E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00399" y="4256278"/>
                  <a:ext cx="200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49B2288-F18E-4BA3-BEDD-C4FC5690FF1A}"/>
                    </a:ext>
                  </a:extLst>
                </p14:cNvPr>
                <p14:cNvContentPartPr/>
                <p14:nvPr/>
              </p14:nvContentPartPr>
              <p14:xfrm>
                <a:off x="2402719" y="4191118"/>
                <a:ext cx="184680" cy="239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49B2288-F18E-4BA3-BEDD-C4FC5690FF1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94079" y="4182478"/>
                  <a:ext cx="202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2042313-ED8D-481A-ACCA-F2685BC41558}"/>
                    </a:ext>
                  </a:extLst>
                </p14:cNvPr>
                <p14:cNvContentPartPr/>
                <p14:nvPr/>
              </p14:nvContentPartPr>
              <p14:xfrm>
                <a:off x="2896999" y="3967198"/>
                <a:ext cx="364320" cy="488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2042313-ED8D-481A-ACCA-F2685BC4155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888359" y="3958558"/>
                  <a:ext cx="3819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A103022-7D79-44FC-AA77-53763A7177C6}"/>
                    </a:ext>
                  </a:extLst>
                </p14:cNvPr>
                <p14:cNvContentPartPr/>
                <p14:nvPr/>
              </p14:nvContentPartPr>
              <p14:xfrm>
                <a:off x="2905999" y="4267078"/>
                <a:ext cx="242640" cy="57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A103022-7D79-44FC-AA77-53763A7177C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97359" y="4258438"/>
                  <a:ext cx="26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37B6E51-9195-4D12-A80A-2896290BF081}"/>
                    </a:ext>
                  </a:extLst>
                </p14:cNvPr>
                <p14:cNvContentPartPr/>
                <p14:nvPr/>
              </p14:nvContentPartPr>
              <p14:xfrm>
                <a:off x="3095359" y="4319278"/>
                <a:ext cx="174600" cy="102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37B6E51-9195-4D12-A80A-2896290BF08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86359" y="4310638"/>
                  <a:ext cx="192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E945574-1750-4BBF-A3E3-97D7AF0933CD}"/>
                    </a:ext>
                  </a:extLst>
                </p14:cNvPr>
                <p14:cNvContentPartPr/>
                <p14:nvPr/>
              </p14:nvContentPartPr>
              <p14:xfrm>
                <a:off x="3372199" y="4224958"/>
                <a:ext cx="265680" cy="198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E945574-1750-4BBF-A3E3-97D7AF0933C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363559" y="4216318"/>
                  <a:ext cx="283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A07A0DF-9F6D-459A-98CB-52FB223DA046}"/>
                    </a:ext>
                  </a:extLst>
                </p14:cNvPr>
                <p14:cNvContentPartPr/>
                <p14:nvPr/>
              </p14:nvContentPartPr>
              <p14:xfrm>
                <a:off x="3902119" y="4010398"/>
                <a:ext cx="237240" cy="386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A07A0DF-9F6D-459A-98CB-52FB223DA04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93479" y="4001398"/>
                  <a:ext cx="254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8C7E1D6-4B6A-4064-A941-B58AEE88215F}"/>
                    </a:ext>
                  </a:extLst>
                </p14:cNvPr>
                <p14:cNvContentPartPr/>
                <p14:nvPr/>
              </p14:nvContentPartPr>
              <p14:xfrm>
                <a:off x="3848839" y="4173838"/>
                <a:ext cx="302040" cy="55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8C7E1D6-4B6A-4064-A941-B58AEE88215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39839" y="4165198"/>
                  <a:ext cx="319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8C3C829-5695-49B3-A509-51E64D6737B9}"/>
                    </a:ext>
                  </a:extLst>
                </p14:cNvPr>
                <p14:cNvContentPartPr/>
                <p14:nvPr/>
              </p14:nvContentPartPr>
              <p14:xfrm>
                <a:off x="4123159" y="3917518"/>
                <a:ext cx="296640" cy="443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8C3C829-5695-49B3-A509-51E64D6737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14519" y="3908878"/>
                  <a:ext cx="3142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F659D14-743D-4360-9B61-94C072CC90DB}"/>
                    </a:ext>
                  </a:extLst>
                </p14:cNvPr>
                <p14:cNvContentPartPr/>
                <p14:nvPr/>
              </p14:nvContentPartPr>
              <p14:xfrm>
                <a:off x="4353559" y="4192198"/>
                <a:ext cx="155520" cy="150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F659D14-743D-4360-9B61-94C072CC90D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344919" y="4183198"/>
                  <a:ext cx="173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8AB0726-0FED-48D8-BAE9-E24FC60C1684}"/>
                    </a:ext>
                  </a:extLst>
                </p14:cNvPr>
                <p14:cNvContentPartPr/>
                <p14:nvPr/>
              </p14:nvContentPartPr>
              <p14:xfrm>
                <a:off x="4854679" y="3972238"/>
                <a:ext cx="255960" cy="376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8AB0726-0FED-48D8-BAE9-E24FC60C16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845679" y="3963238"/>
                  <a:ext cx="27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3A31FA2-2D17-4AAB-B2C2-DD726A952E56}"/>
                    </a:ext>
                  </a:extLst>
                </p14:cNvPr>
                <p14:cNvContentPartPr/>
                <p14:nvPr/>
              </p14:nvContentPartPr>
              <p14:xfrm>
                <a:off x="5023519" y="4132438"/>
                <a:ext cx="154800" cy="162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3A31FA2-2D17-4AAB-B2C2-DD726A952E5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14519" y="4123438"/>
                  <a:ext cx="172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A7B6877-43D0-4877-BA27-A681F1F5E0A7}"/>
                    </a:ext>
                  </a:extLst>
                </p14:cNvPr>
                <p14:cNvContentPartPr/>
                <p14:nvPr/>
              </p14:nvContentPartPr>
              <p14:xfrm>
                <a:off x="5286319" y="4128838"/>
                <a:ext cx="138240" cy="144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A7B6877-43D0-4877-BA27-A681F1F5E0A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77319" y="4119838"/>
                  <a:ext cx="155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EA32455-206D-4A37-89FA-84F82B8FB33D}"/>
                    </a:ext>
                  </a:extLst>
                </p14:cNvPr>
                <p14:cNvContentPartPr/>
                <p14:nvPr/>
              </p14:nvContentPartPr>
              <p14:xfrm>
                <a:off x="5479639" y="4170958"/>
                <a:ext cx="172080" cy="72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EA32455-206D-4A37-89FA-84F82B8FB33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70639" y="4161958"/>
                  <a:ext cx="189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86A0521-CDEF-413C-B12F-DEED474ADBFD}"/>
                    </a:ext>
                  </a:extLst>
                </p14:cNvPr>
                <p14:cNvContentPartPr/>
                <p14:nvPr/>
              </p14:nvContentPartPr>
              <p14:xfrm>
                <a:off x="5726959" y="3874318"/>
                <a:ext cx="288000" cy="398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86A0521-CDEF-413C-B12F-DEED474ADBF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17959" y="3865318"/>
                  <a:ext cx="305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185C2F0-B6E0-4A79-A11F-1424EAC0DB23}"/>
                    </a:ext>
                  </a:extLst>
                </p14:cNvPr>
                <p14:cNvContentPartPr/>
                <p14:nvPr/>
              </p14:nvContentPartPr>
              <p14:xfrm>
                <a:off x="5699239" y="4056478"/>
                <a:ext cx="317520" cy="172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185C2F0-B6E0-4A79-A11F-1424EAC0DB2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690239" y="4047838"/>
                  <a:ext cx="33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465AC84-E9B6-4D0D-AF76-D0EA42848B98}"/>
                    </a:ext>
                  </a:extLst>
                </p14:cNvPr>
                <p14:cNvContentPartPr/>
                <p14:nvPr/>
              </p14:nvContentPartPr>
              <p14:xfrm>
                <a:off x="6121879" y="4023358"/>
                <a:ext cx="13680" cy="12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465AC84-E9B6-4D0D-AF76-D0EA42848B9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112879" y="4014718"/>
                  <a:ext cx="31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92730FA-6E7A-413A-8115-8529CEA3E743}"/>
                    </a:ext>
                  </a:extLst>
                </p14:cNvPr>
                <p14:cNvContentPartPr/>
                <p14:nvPr/>
              </p14:nvContentPartPr>
              <p14:xfrm>
                <a:off x="6091279" y="4082758"/>
                <a:ext cx="108720" cy="120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92730FA-6E7A-413A-8115-8529CEA3E74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82279" y="4074118"/>
                  <a:ext cx="126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1992B9E-B98D-4DFB-90BB-C32E7C3E703C}"/>
                    </a:ext>
                  </a:extLst>
                </p14:cNvPr>
                <p14:cNvContentPartPr/>
                <p14:nvPr/>
              </p14:nvContentPartPr>
              <p14:xfrm>
                <a:off x="6223759" y="4106518"/>
                <a:ext cx="258120" cy="12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1992B9E-B98D-4DFB-90BB-C32E7C3E703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15119" y="4097878"/>
                  <a:ext cx="275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A524929-EE75-46D7-8818-41979B0823FB}"/>
                    </a:ext>
                  </a:extLst>
                </p14:cNvPr>
                <p14:cNvContentPartPr/>
                <p14:nvPr/>
              </p14:nvContentPartPr>
              <p14:xfrm>
                <a:off x="6780319" y="4071958"/>
                <a:ext cx="123120" cy="154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A524929-EE75-46D7-8818-41979B0823F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71319" y="4062958"/>
                  <a:ext cx="140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F894909-AB65-41D3-807B-579D92262441}"/>
                    </a:ext>
                  </a:extLst>
                </p14:cNvPr>
                <p14:cNvContentPartPr/>
                <p14:nvPr/>
              </p14:nvContentPartPr>
              <p14:xfrm>
                <a:off x="7062919" y="3812038"/>
                <a:ext cx="239760" cy="439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F894909-AB65-41D3-807B-579D9226244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54279" y="3803038"/>
                  <a:ext cx="257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D248CD2-9F92-4BCD-B612-E3584C83F317}"/>
                    </a:ext>
                  </a:extLst>
                </p14:cNvPr>
                <p14:cNvContentPartPr/>
                <p14:nvPr/>
              </p14:nvContentPartPr>
              <p14:xfrm>
                <a:off x="7066159" y="4087078"/>
                <a:ext cx="215280" cy="81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D248CD2-9F92-4BCD-B612-E3584C83F31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057519" y="4078438"/>
                  <a:ext cx="232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0C02767-D0FB-4343-9B76-07AC0A71B41D}"/>
                    </a:ext>
                  </a:extLst>
                </p14:cNvPr>
                <p14:cNvContentPartPr/>
                <p14:nvPr/>
              </p14:nvContentPartPr>
              <p14:xfrm>
                <a:off x="7562959" y="3872878"/>
                <a:ext cx="207000" cy="37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0C02767-D0FB-4343-9B76-07AC0A71B41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54319" y="3864238"/>
                  <a:ext cx="224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DF4F237-FEEE-4C5F-9FD9-52D41EE22D34}"/>
                    </a:ext>
                  </a:extLst>
                </p14:cNvPr>
                <p14:cNvContentPartPr/>
                <p14:nvPr/>
              </p14:nvContentPartPr>
              <p14:xfrm>
                <a:off x="7480879" y="3995278"/>
                <a:ext cx="382320" cy="77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DF4F237-FEEE-4C5F-9FD9-52D41EE22D3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471879" y="3986638"/>
                  <a:ext cx="399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7B97A25-385F-4803-B8F9-D2AD1BC303B0}"/>
                    </a:ext>
                  </a:extLst>
                </p14:cNvPr>
                <p14:cNvContentPartPr/>
                <p14:nvPr/>
              </p14:nvContentPartPr>
              <p14:xfrm>
                <a:off x="7792639" y="3819238"/>
                <a:ext cx="201240" cy="402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7B97A25-385F-4803-B8F9-D2AD1BC303B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783999" y="3810598"/>
                  <a:ext cx="218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533BE85-E8F5-48DF-86C5-54FDB9FB1BA3}"/>
                    </a:ext>
                  </a:extLst>
                </p14:cNvPr>
                <p14:cNvContentPartPr/>
                <p14:nvPr/>
              </p14:nvContentPartPr>
              <p14:xfrm>
                <a:off x="7996759" y="4074478"/>
                <a:ext cx="349200" cy="156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533BE85-E8F5-48DF-86C5-54FDB9FB1BA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7759" y="4065838"/>
                  <a:ext cx="366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F63CFC7-A6AC-49DD-A2DF-FC8DB29A4756}"/>
                    </a:ext>
                  </a:extLst>
                </p14:cNvPr>
                <p14:cNvContentPartPr/>
                <p14:nvPr/>
              </p14:nvContentPartPr>
              <p14:xfrm>
                <a:off x="8568079" y="3919678"/>
                <a:ext cx="378720" cy="270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F63CFC7-A6AC-49DD-A2DF-FC8DB29A47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559079" y="3911038"/>
                  <a:ext cx="396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C8665B4-B150-4F73-AE94-CE8A09471996}"/>
                    </a:ext>
                  </a:extLst>
                </p14:cNvPr>
                <p14:cNvContentPartPr/>
                <p14:nvPr/>
              </p14:nvContentPartPr>
              <p14:xfrm>
                <a:off x="9090439" y="4172758"/>
                <a:ext cx="59760" cy="190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C8665B4-B150-4F73-AE94-CE8A0947199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81799" y="4163758"/>
                  <a:ext cx="77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7CAC782-0B44-4838-8DBB-161B2B24E416}"/>
                    </a:ext>
                  </a:extLst>
                </p14:cNvPr>
                <p14:cNvContentPartPr/>
                <p14:nvPr/>
              </p14:nvContentPartPr>
              <p14:xfrm>
                <a:off x="9357559" y="4003918"/>
                <a:ext cx="193320" cy="193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7CAC782-0B44-4838-8DBB-161B2B24E41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348919" y="3994918"/>
                  <a:ext cx="210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5F34DEA-3E55-480B-9EB9-A6365902C427}"/>
                    </a:ext>
                  </a:extLst>
                </p14:cNvPr>
                <p14:cNvContentPartPr/>
                <p14:nvPr/>
              </p14:nvContentPartPr>
              <p14:xfrm>
                <a:off x="9606679" y="4010038"/>
                <a:ext cx="158760" cy="147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5F34DEA-3E55-480B-9EB9-A6365902C42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97679" y="4001398"/>
                  <a:ext cx="176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EDC3A26-EB5C-45D4-84B4-AF796824BCCF}"/>
                    </a:ext>
                  </a:extLst>
                </p14:cNvPr>
                <p14:cNvContentPartPr/>
                <p14:nvPr/>
              </p14:nvContentPartPr>
              <p14:xfrm>
                <a:off x="9873439" y="4019398"/>
                <a:ext cx="206640" cy="170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EDC3A26-EB5C-45D4-84B4-AF796824BCC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64439" y="4010758"/>
                  <a:ext cx="224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EC43DB-F22A-4241-8D6A-7A5498BC2893}"/>
                    </a:ext>
                  </a:extLst>
                </p14:cNvPr>
                <p14:cNvContentPartPr/>
                <p14:nvPr/>
              </p14:nvContentPartPr>
              <p14:xfrm>
                <a:off x="9997279" y="3868558"/>
                <a:ext cx="159840" cy="276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EC43DB-F22A-4241-8D6A-7A5498BC289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88639" y="3859918"/>
                  <a:ext cx="177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18C8572-009E-420B-9578-21F2F551A9D1}"/>
                    </a:ext>
                  </a:extLst>
                </p14:cNvPr>
                <p14:cNvContentPartPr/>
                <p14:nvPr/>
              </p14:nvContentPartPr>
              <p14:xfrm>
                <a:off x="10466359" y="3882238"/>
                <a:ext cx="303480" cy="290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18C8572-009E-420B-9578-21F2F551A9D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457359" y="3873598"/>
                  <a:ext cx="321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B460D99-7E36-42A4-9666-E01FE6644091}"/>
                    </a:ext>
                  </a:extLst>
                </p14:cNvPr>
                <p14:cNvContentPartPr/>
                <p14:nvPr/>
              </p14:nvContentPartPr>
              <p14:xfrm>
                <a:off x="670039" y="4839838"/>
                <a:ext cx="241200" cy="2174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B460D99-7E36-42A4-9666-E01FE66440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61399" y="4830838"/>
                  <a:ext cx="258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E8D3C4-F141-4B3E-88DC-C668F684F138}"/>
                    </a:ext>
                  </a:extLst>
                </p14:cNvPr>
                <p14:cNvContentPartPr/>
                <p14:nvPr/>
              </p14:nvContentPartPr>
              <p14:xfrm>
                <a:off x="988279" y="4667038"/>
                <a:ext cx="243360" cy="362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E8D3C4-F141-4B3E-88DC-C668F684F13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9279" y="4658038"/>
                  <a:ext cx="261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B29BADF-8C51-462A-A990-2533695857E6}"/>
                    </a:ext>
                  </a:extLst>
                </p14:cNvPr>
                <p14:cNvContentPartPr/>
                <p14:nvPr/>
              </p14:nvContentPartPr>
              <p14:xfrm>
                <a:off x="1238479" y="4853878"/>
                <a:ext cx="177480" cy="173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B29BADF-8C51-462A-A990-2533695857E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229839" y="4844878"/>
                  <a:ext cx="195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B38B90A-8833-493F-B3B1-F28819D86553}"/>
                    </a:ext>
                  </a:extLst>
                </p14:cNvPr>
                <p14:cNvContentPartPr/>
                <p14:nvPr/>
              </p14:nvContentPartPr>
              <p14:xfrm>
                <a:off x="1428919" y="4892038"/>
                <a:ext cx="87120" cy="115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B38B90A-8833-493F-B3B1-F28819D8655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420279" y="4883398"/>
                  <a:ext cx="10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7633478-E141-41A1-B8CB-30360862FC0B}"/>
                    </a:ext>
                  </a:extLst>
                </p14:cNvPr>
                <p14:cNvContentPartPr/>
                <p14:nvPr/>
              </p14:nvContentPartPr>
              <p14:xfrm>
                <a:off x="1608919" y="4737598"/>
                <a:ext cx="5400" cy="24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7633478-E141-41A1-B8CB-30360862FC0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599919" y="4728958"/>
                  <a:ext cx="23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0B6DF94-9C5A-44C8-979A-A534F91A0FC9}"/>
                    </a:ext>
                  </a:extLst>
                </p14:cNvPr>
                <p14:cNvContentPartPr/>
                <p14:nvPr/>
              </p14:nvContentPartPr>
              <p14:xfrm>
                <a:off x="1645639" y="4822918"/>
                <a:ext cx="147600" cy="164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0B6DF94-9C5A-44C8-979A-A534F91A0FC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36999" y="4814278"/>
                  <a:ext cx="165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25448D8-4543-4559-BAFC-171EB0EB228C}"/>
                    </a:ext>
                  </a:extLst>
                </p14:cNvPr>
                <p14:cNvContentPartPr/>
                <p14:nvPr/>
              </p14:nvContentPartPr>
              <p14:xfrm>
                <a:off x="1897639" y="4791238"/>
                <a:ext cx="177120" cy="145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25448D8-4543-4559-BAFC-171EB0EB228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888999" y="4782598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8308268-5F29-4496-ADD8-6F99FD6601C9}"/>
                    </a:ext>
                  </a:extLst>
                </p14:cNvPr>
                <p14:cNvContentPartPr/>
                <p14:nvPr/>
              </p14:nvContentPartPr>
              <p14:xfrm>
                <a:off x="2044879" y="4761358"/>
                <a:ext cx="223560" cy="259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8308268-5F29-4496-ADD8-6F99FD6601C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36239" y="4752358"/>
                  <a:ext cx="241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678C9E8-ADCE-49DE-8D2A-475B5E20519D}"/>
                    </a:ext>
                  </a:extLst>
                </p14:cNvPr>
                <p14:cNvContentPartPr/>
                <p14:nvPr/>
              </p14:nvContentPartPr>
              <p14:xfrm>
                <a:off x="2713399" y="4471198"/>
                <a:ext cx="307800" cy="520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678C9E8-ADCE-49DE-8D2A-475B5E20519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04759" y="4462198"/>
                  <a:ext cx="3254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B54CD56-A29B-4397-9CFB-240E95E53720}"/>
                    </a:ext>
                  </a:extLst>
                </p14:cNvPr>
                <p14:cNvContentPartPr/>
                <p14:nvPr/>
              </p14:nvContentPartPr>
              <p14:xfrm>
                <a:off x="2661919" y="4759558"/>
                <a:ext cx="336960" cy="84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B54CD56-A29B-4397-9CFB-240E95E5372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652919" y="4750558"/>
                  <a:ext cx="354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B4C70B2-1728-4064-BD0E-D5C5702F9A37}"/>
                    </a:ext>
                  </a:extLst>
                </p14:cNvPr>
                <p14:cNvContentPartPr/>
                <p14:nvPr/>
              </p14:nvContentPartPr>
              <p14:xfrm>
                <a:off x="2844079" y="4776478"/>
                <a:ext cx="214200" cy="174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B4C70B2-1728-4064-BD0E-D5C5702F9A3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835079" y="4767838"/>
                  <a:ext cx="231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3A8C98E-C9E4-4657-B79F-FFBD5BE85BC7}"/>
                    </a:ext>
                  </a:extLst>
                </p14:cNvPr>
                <p14:cNvContentPartPr/>
                <p14:nvPr/>
              </p14:nvContentPartPr>
              <p14:xfrm>
                <a:off x="3143239" y="4779358"/>
                <a:ext cx="243360" cy="2037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3A8C98E-C9E4-4657-B79F-FFBD5BE85BC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134599" y="4770358"/>
                  <a:ext cx="261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6B83E07-0C5A-44E1-8353-9C6E3FE229E2}"/>
                    </a:ext>
                  </a:extLst>
                </p14:cNvPr>
                <p14:cNvContentPartPr/>
                <p14:nvPr/>
              </p14:nvContentPartPr>
              <p14:xfrm>
                <a:off x="3726079" y="4538878"/>
                <a:ext cx="186120" cy="400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6B83E07-0C5A-44E1-8353-9C6E3FE229E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717439" y="4529878"/>
                  <a:ext cx="2037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C1B1DE7-BBF2-41E0-961C-6032DF9416B5}"/>
                    </a:ext>
                  </a:extLst>
                </p14:cNvPr>
                <p14:cNvContentPartPr/>
                <p14:nvPr/>
              </p14:nvContentPartPr>
              <p14:xfrm>
                <a:off x="3614479" y="4681078"/>
                <a:ext cx="440280" cy="72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C1B1DE7-BBF2-41E0-961C-6032DF9416B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605839" y="4672078"/>
                  <a:ext cx="457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16A9064-96A5-4169-97BF-0DC7B85C6E98}"/>
                    </a:ext>
                  </a:extLst>
                </p14:cNvPr>
                <p14:cNvContentPartPr/>
                <p14:nvPr/>
              </p14:nvContentPartPr>
              <p14:xfrm>
                <a:off x="4002559" y="4506838"/>
                <a:ext cx="261720" cy="3816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16A9064-96A5-4169-97BF-0DC7B85C6E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93559" y="4498198"/>
                  <a:ext cx="279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BE234F4-97B1-4DB1-BEDD-C7A06967C728}"/>
                    </a:ext>
                  </a:extLst>
                </p14:cNvPr>
                <p14:cNvContentPartPr/>
                <p14:nvPr/>
              </p14:nvContentPartPr>
              <p14:xfrm>
                <a:off x="4267879" y="4691518"/>
                <a:ext cx="154440" cy="159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BE234F4-97B1-4DB1-BEDD-C7A06967C72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259239" y="4682518"/>
                  <a:ext cx="172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E484F9E-AF9D-402E-99DD-4E69DA74BA28}"/>
                    </a:ext>
                  </a:extLst>
                </p14:cNvPr>
                <p14:cNvContentPartPr/>
                <p14:nvPr/>
              </p14:nvContentPartPr>
              <p14:xfrm>
                <a:off x="4757119" y="4648318"/>
                <a:ext cx="248760" cy="224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E484F9E-AF9D-402E-99DD-4E69DA74BA2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748479" y="4639678"/>
                  <a:ext cx="266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1842DB9-6A60-48B5-A4AC-E2F1F330598C}"/>
                    </a:ext>
                  </a:extLst>
                </p14:cNvPr>
                <p14:cNvContentPartPr/>
                <p14:nvPr/>
              </p14:nvContentPartPr>
              <p14:xfrm>
                <a:off x="4916959" y="4670638"/>
                <a:ext cx="233640" cy="1400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1842DB9-6A60-48B5-A4AC-E2F1F330598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907959" y="4661998"/>
                  <a:ext cx="251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9095D0C-C94E-46F5-A980-3584F46B4205}"/>
                    </a:ext>
                  </a:extLst>
                </p14:cNvPr>
                <p14:cNvContentPartPr/>
                <p14:nvPr/>
              </p14:nvContentPartPr>
              <p14:xfrm>
                <a:off x="5196319" y="4646518"/>
                <a:ext cx="330120" cy="159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9095D0C-C94E-46F5-A980-3584F46B420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187319" y="4637878"/>
                  <a:ext cx="347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D593691-C844-4A4C-B539-03F4AD31DF8C}"/>
                    </a:ext>
                  </a:extLst>
                </p14:cNvPr>
                <p14:cNvContentPartPr/>
                <p14:nvPr/>
              </p14:nvContentPartPr>
              <p14:xfrm>
                <a:off x="5583319" y="4679998"/>
                <a:ext cx="187920" cy="112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D593691-C844-4A4C-B539-03F4AD31DF8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574679" y="4671358"/>
                  <a:ext cx="20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BF076FF-76E1-40B0-B026-3BBC22937ED9}"/>
                    </a:ext>
                  </a:extLst>
                </p14:cNvPr>
                <p14:cNvContentPartPr/>
                <p14:nvPr/>
              </p14:nvContentPartPr>
              <p14:xfrm>
                <a:off x="5826319" y="4575598"/>
                <a:ext cx="177120" cy="2408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BF076FF-76E1-40B0-B026-3BBC22937ED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817679" y="4566958"/>
                  <a:ext cx="194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AD9F55F-9F72-4A28-A265-04DAADC16036}"/>
                    </a:ext>
                  </a:extLst>
                </p14:cNvPr>
                <p14:cNvContentPartPr/>
                <p14:nvPr/>
              </p14:nvContentPartPr>
              <p14:xfrm>
                <a:off x="5927119" y="4667758"/>
                <a:ext cx="211320" cy="126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AD9F55F-9F72-4A28-A265-04DAADC1603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18479" y="4658758"/>
                  <a:ext cx="228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560D0CC-C01A-4589-B86C-BABA480C04FD}"/>
                    </a:ext>
                  </a:extLst>
                </p14:cNvPr>
                <p14:cNvContentPartPr/>
                <p14:nvPr/>
              </p14:nvContentPartPr>
              <p14:xfrm>
                <a:off x="6196759" y="4698718"/>
                <a:ext cx="52920" cy="106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560D0CC-C01A-4589-B86C-BABA480C04F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87759" y="4690078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51BDBD0-5BAC-4CC6-87CA-F8146706C19E}"/>
                    </a:ext>
                  </a:extLst>
                </p14:cNvPr>
                <p14:cNvContentPartPr/>
                <p14:nvPr/>
              </p14:nvContentPartPr>
              <p14:xfrm>
                <a:off x="6355159" y="4561198"/>
                <a:ext cx="2880" cy="37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51BDBD0-5BAC-4CC6-87CA-F8146706C19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346159" y="4552198"/>
                  <a:ext cx="20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0D59798-AAEB-434B-AA47-0F2EDE4DE94B}"/>
                    </a:ext>
                  </a:extLst>
                </p14:cNvPr>
                <p14:cNvContentPartPr/>
                <p14:nvPr/>
              </p14:nvContentPartPr>
              <p14:xfrm>
                <a:off x="6345799" y="4633918"/>
                <a:ext cx="201960" cy="1216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0D59798-AAEB-434B-AA47-0F2EDE4DE94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336799" y="4624918"/>
                  <a:ext cx="219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96298A3-69DE-40FA-A89C-1175529A2221}"/>
                    </a:ext>
                  </a:extLst>
                </p14:cNvPr>
                <p14:cNvContentPartPr/>
                <p14:nvPr/>
              </p14:nvContentPartPr>
              <p14:xfrm>
                <a:off x="6555679" y="4627078"/>
                <a:ext cx="218880" cy="542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96298A3-69DE-40FA-A89C-1175529A222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546679" y="4618078"/>
                  <a:ext cx="2365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A33DC56-D6D5-4BAC-AF54-E9BC1E48AE93}"/>
                    </a:ext>
                  </a:extLst>
                </p14:cNvPr>
                <p14:cNvContentPartPr/>
                <p14:nvPr/>
              </p14:nvContentPartPr>
              <p14:xfrm>
                <a:off x="6977959" y="4544998"/>
                <a:ext cx="286200" cy="217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A33DC56-D6D5-4BAC-AF54-E9BC1E48AE9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69319" y="4536358"/>
                  <a:ext cx="303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87085A5-32C0-4B9D-8FCD-E5CB36D80906}"/>
                    </a:ext>
                  </a:extLst>
                </p14:cNvPr>
                <p14:cNvContentPartPr/>
                <p14:nvPr/>
              </p14:nvContentPartPr>
              <p14:xfrm>
                <a:off x="7165519" y="4412878"/>
                <a:ext cx="207360" cy="320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87085A5-32C0-4B9D-8FCD-E5CB36D8090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156519" y="4404238"/>
                  <a:ext cx="225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E5F40B2-2B16-4EDD-BE44-C4ED731E170D}"/>
                    </a:ext>
                  </a:extLst>
                </p14:cNvPr>
                <p14:cNvContentPartPr/>
                <p14:nvPr/>
              </p14:nvContentPartPr>
              <p14:xfrm>
                <a:off x="7311319" y="4620958"/>
                <a:ext cx="65880" cy="95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E5F40B2-2B16-4EDD-BE44-C4ED731E170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302319" y="4611958"/>
                  <a:ext cx="8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14BAC0E-5B97-4155-854B-C55463636216}"/>
                    </a:ext>
                  </a:extLst>
                </p14:cNvPr>
                <p14:cNvContentPartPr/>
                <p14:nvPr/>
              </p14:nvContentPartPr>
              <p14:xfrm>
                <a:off x="7279279" y="4586758"/>
                <a:ext cx="284040" cy="549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14BAC0E-5B97-4155-854B-C5546363621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270639" y="4578118"/>
                  <a:ext cx="301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A490A52-AD84-4B66-943B-6FA4E178AF50}"/>
                    </a:ext>
                  </a:extLst>
                </p14:cNvPr>
                <p14:cNvContentPartPr/>
                <p14:nvPr/>
              </p14:nvContentPartPr>
              <p14:xfrm>
                <a:off x="7638919" y="4660558"/>
                <a:ext cx="25560" cy="70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A490A52-AD84-4B66-943B-6FA4E178AF5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630279" y="4651918"/>
                  <a:ext cx="43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19859ED-0D8F-4C43-B3D5-9BB67372D313}"/>
                    </a:ext>
                  </a:extLst>
                </p14:cNvPr>
                <p14:cNvContentPartPr/>
                <p14:nvPr/>
              </p14:nvContentPartPr>
              <p14:xfrm>
                <a:off x="7884439" y="4395958"/>
                <a:ext cx="159840" cy="293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19859ED-0D8F-4C43-B3D5-9BB67372D31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875799" y="4386958"/>
                  <a:ext cx="177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F90EF4D-886F-42A4-98F3-6F5078405CB4}"/>
                    </a:ext>
                  </a:extLst>
                </p14:cNvPr>
                <p14:cNvContentPartPr/>
                <p14:nvPr/>
              </p14:nvContentPartPr>
              <p14:xfrm>
                <a:off x="7768519" y="4505038"/>
                <a:ext cx="391320" cy="93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F90EF4D-886F-42A4-98F3-6F5078405CB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759519" y="4496038"/>
                  <a:ext cx="408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7B53685-532C-4FB5-A107-B458A5EE15EA}"/>
                    </a:ext>
                  </a:extLst>
                </p14:cNvPr>
                <p14:cNvContentPartPr/>
                <p14:nvPr/>
              </p14:nvContentPartPr>
              <p14:xfrm>
                <a:off x="8079199" y="4726438"/>
                <a:ext cx="53280" cy="13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7B53685-532C-4FB5-A107-B458A5EE15E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070559" y="4717438"/>
                  <a:ext cx="709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AE70AE9-E357-4A7D-9F13-8B93B922BE32}"/>
              </a:ext>
            </a:extLst>
          </p:cNvPr>
          <p:cNvGrpSpPr/>
          <p:nvPr/>
        </p:nvGrpSpPr>
        <p:grpSpPr>
          <a:xfrm>
            <a:off x="594079" y="5217838"/>
            <a:ext cx="1127880" cy="483480"/>
            <a:chOff x="594079" y="5217838"/>
            <a:chExt cx="11278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1DC31E9-6F94-4E92-B92C-6DE40287B7B1}"/>
                    </a:ext>
                  </a:extLst>
                </p14:cNvPr>
                <p14:cNvContentPartPr/>
                <p14:nvPr/>
              </p14:nvContentPartPr>
              <p14:xfrm>
                <a:off x="659959" y="5515918"/>
                <a:ext cx="122040" cy="185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1DC31E9-6F94-4E92-B92C-6DE40287B7B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50959" y="5506918"/>
                  <a:ext cx="139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2AB5941-C46B-4781-88D3-F04393B2630A}"/>
                    </a:ext>
                  </a:extLst>
                </p14:cNvPr>
                <p14:cNvContentPartPr/>
                <p14:nvPr/>
              </p14:nvContentPartPr>
              <p14:xfrm>
                <a:off x="594079" y="5339878"/>
                <a:ext cx="531000" cy="1785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2AB5941-C46B-4781-88D3-F04393B2630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85439" y="5330878"/>
                  <a:ext cx="548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D2590BC-41F3-42DC-AFE7-408335FA83D5}"/>
                    </a:ext>
                  </a:extLst>
                </p14:cNvPr>
                <p14:cNvContentPartPr/>
                <p14:nvPr/>
              </p14:nvContentPartPr>
              <p14:xfrm>
                <a:off x="892519" y="5304598"/>
                <a:ext cx="264240" cy="349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D2590BC-41F3-42DC-AFE7-408335FA83D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83879" y="5295958"/>
                  <a:ext cx="2818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BA0FBA6-EE71-4254-887E-B4F490CED57D}"/>
                    </a:ext>
                  </a:extLst>
                </p14:cNvPr>
                <p14:cNvContentPartPr/>
                <p14:nvPr/>
              </p14:nvContentPartPr>
              <p14:xfrm>
                <a:off x="1188439" y="5522758"/>
                <a:ext cx="111960" cy="133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BA0FBA6-EE71-4254-887E-B4F490CED57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79799" y="5514118"/>
                  <a:ext cx="129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688C644-79D5-4B76-B448-590EAD16EA9D}"/>
                    </a:ext>
                  </a:extLst>
                </p14:cNvPr>
                <p14:cNvContentPartPr/>
                <p14:nvPr/>
              </p14:nvContentPartPr>
              <p14:xfrm>
                <a:off x="1393999" y="5217838"/>
                <a:ext cx="305280" cy="478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688C644-79D5-4B76-B448-590EAD16EA9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384999" y="5209198"/>
                  <a:ext cx="322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A93D747-08CF-4978-83AA-AA333ADBD84A}"/>
                    </a:ext>
                  </a:extLst>
                </p14:cNvPr>
                <p14:cNvContentPartPr/>
                <p14:nvPr/>
              </p14:nvContentPartPr>
              <p14:xfrm>
                <a:off x="1390039" y="5408998"/>
                <a:ext cx="215280" cy="687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A93D747-08CF-4978-83AA-AA333ADBD84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381399" y="5400358"/>
                  <a:ext cx="232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BC694F5-412A-4062-B1AA-9EA2ACEBE5A2}"/>
                    </a:ext>
                  </a:extLst>
                </p14:cNvPr>
                <p14:cNvContentPartPr/>
                <p14:nvPr/>
              </p14:nvContentPartPr>
              <p14:xfrm>
                <a:off x="1544119" y="5438518"/>
                <a:ext cx="177840" cy="208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BC694F5-412A-4062-B1AA-9EA2ACEBE5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35119" y="5429878"/>
                  <a:ext cx="1954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9463A7D-78E7-4035-BF43-6324ADB25C8A}"/>
              </a:ext>
            </a:extLst>
          </p:cNvPr>
          <p:cNvGrpSpPr/>
          <p:nvPr/>
        </p:nvGrpSpPr>
        <p:grpSpPr>
          <a:xfrm>
            <a:off x="2511799" y="5228638"/>
            <a:ext cx="1518480" cy="334080"/>
            <a:chOff x="2511799" y="5228638"/>
            <a:chExt cx="15184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6CF710A-2860-4958-897F-E4F9343D5349}"/>
                    </a:ext>
                  </a:extLst>
                </p14:cNvPr>
                <p14:cNvContentPartPr/>
                <p14:nvPr/>
              </p14:nvContentPartPr>
              <p14:xfrm>
                <a:off x="2511799" y="5272558"/>
                <a:ext cx="264240" cy="2901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6CF710A-2860-4958-897F-E4F9343D534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503159" y="5263918"/>
                  <a:ext cx="281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96D2131-7C10-41C3-9484-344E2421A19F}"/>
                    </a:ext>
                  </a:extLst>
                </p14:cNvPr>
                <p14:cNvContentPartPr/>
                <p14:nvPr/>
              </p14:nvContentPartPr>
              <p14:xfrm>
                <a:off x="2892679" y="5401078"/>
                <a:ext cx="23400" cy="24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96D2131-7C10-41C3-9484-344E2421A19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83679" y="5392078"/>
                  <a:ext cx="41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E82839C-E148-4472-8D44-10CB025F785E}"/>
                    </a:ext>
                  </a:extLst>
                </p14:cNvPr>
                <p14:cNvContentPartPr/>
                <p14:nvPr/>
              </p14:nvContentPartPr>
              <p14:xfrm>
                <a:off x="3043519" y="5252758"/>
                <a:ext cx="338760" cy="255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E82839C-E148-4472-8D44-10CB025F785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034519" y="5244118"/>
                  <a:ext cx="356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55CBB7A-51FC-4958-AFCF-F9166A5B4C93}"/>
                    </a:ext>
                  </a:extLst>
                </p14:cNvPr>
                <p14:cNvContentPartPr/>
                <p14:nvPr/>
              </p14:nvContentPartPr>
              <p14:xfrm>
                <a:off x="3545719" y="5383798"/>
                <a:ext cx="13680" cy="39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55CBB7A-51FC-4958-AFCF-F9166A5B4C9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536719" y="5375158"/>
                  <a:ext cx="31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2F3D3F1-EC44-42BF-B84C-ECDA868EF727}"/>
                    </a:ext>
                  </a:extLst>
                </p14:cNvPr>
                <p14:cNvContentPartPr/>
                <p14:nvPr/>
              </p14:nvContentPartPr>
              <p14:xfrm>
                <a:off x="3767839" y="5228638"/>
                <a:ext cx="262440" cy="295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2F3D3F1-EC44-42BF-B84C-ECDA868EF72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758839" y="5219638"/>
                  <a:ext cx="28008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A8D1D338-2B85-4144-9E98-4B414436C65C}"/>
              </a:ext>
            </a:extLst>
          </p:cNvPr>
          <p:cNvGrpSpPr/>
          <p:nvPr/>
        </p:nvGrpSpPr>
        <p:grpSpPr>
          <a:xfrm>
            <a:off x="2652919" y="5686918"/>
            <a:ext cx="1292040" cy="420840"/>
            <a:chOff x="2652919" y="5686918"/>
            <a:chExt cx="129204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38EE841-37E7-4923-AA16-6ED774F71004}"/>
                    </a:ext>
                  </a:extLst>
                </p14:cNvPr>
                <p14:cNvContentPartPr/>
                <p14:nvPr/>
              </p14:nvContentPartPr>
              <p14:xfrm>
                <a:off x="2652919" y="5686918"/>
                <a:ext cx="1292040" cy="84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38EE841-37E7-4923-AA16-6ED774F7100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643919" y="5678278"/>
                  <a:ext cx="1309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FC03000-0F27-4845-8AB1-7ED8BC6AA324}"/>
                    </a:ext>
                  </a:extLst>
                </p14:cNvPr>
                <p14:cNvContentPartPr/>
                <p14:nvPr/>
              </p14:nvContentPartPr>
              <p14:xfrm>
                <a:off x="3071239" y="5857918"/>
                <a:ext cx="285480" cy="249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FC03000-0F27-4845-8AB1-7ED8BC6AA32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062239" y="5849278"/>
                  <a:ext cx="303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28E0ADF-B93E-412A-9A63-C88C45A7BB11}"/>
                    </a:ext>
                  </a:extLst>
                </p14:cNvPr>
                <p14:cNvContentPartPr/>
                <p14:nvPr/>
              </p14:nvContentPartPr>
              <p14:xfrm>
                <a:off x="3343039" y="5852158"/>
                <a:ext cx="309240" cy="237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28E0ADF-B93E-412A-9A63-C88C45A7BB1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334039" y="5843518"/>
                  <a:ext cx="32688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18968F60-6573-4397-AC8E-BE52E4034FB8}"/>
              </a:ext>
            </a:extLst>
          </p:cNvPr>
          <p:cNvGrpSpPr/>
          <p:nvPr/>
        </p:nvGrpSpPr>
        <p:grpSpPr>
          <a:xfrm>
            <a:off x="4297039" y="5410798"/>
            <a:ext cx="289440" cy="141120"/>
            <a:chOff x="4297039" y="5410798"/>
            <a:chExt cx="2894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73D6D70-C358-4739-8B77-CE7C935AA1E5}"/>
                    </a:ext>
                  </a:extLst>
                </p14:cNvPr>
                <p14:cNvContentPartPr/>
                <p14:nvPr/>
              </p14:nvContentPartPr>
              <p14:xfrm>
                <a:off x="4374439" y="5410798"/>
                <a:ext cx="207360" cy="17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73D6D70-C358-4739-8B77-CE7C935AA1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365439" y="5402158"/>
                  <a:ext cx="225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C350A39-9A25-4B58-8624-F666E6D3DB8C}"/>
                    </a:ext>
                  </a:extLst>
                </p14:cNvPr>
                <p14:cNvContentPartPr/>
                <p14:nvPr/>
              </p14:nvContentPartPr>
              <p14:xfrm>
                <a:off x="4297039" y="5504038"/>
                <a:ext cx="289440" cy="47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C350A39-9A25-4B58-8624-F666E6D3DB8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88039" y="5495038"/>
                  <a:ext cx="3070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F6F7FA67-F31D-4DB1-A0F1-C64D7C0474CE}"/>
              </a:ext>
            </a:extLst>
          </p:cNvPr>
          <p:cNvGrpSpPr/>
          <p:nvPr/>
        </p:nvGrpSpPr>
        <p:grpSpPr>
          <a:xfrm>
            <a:off x="4987879" y="5141158"/>
            <a:ext cx="675000" cy="846360"/>
            <a:chOff x="4987879" y="5141158"/>
            <a:chExt cx="6750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C228F71-65C2-4932-BAF2-6AE739FDFFDE}"/>
                    </a:ext>
                  </a:extLst>
                </p14:cNvPr>
                <p14:cNvContentPartPr/>
                <p14:nvPr/>
              </p14:nvContentPartPr>
              <p14:xfrm>
                <a:off x="5097319" y="5187958"/>
                <a:ext cx="118440" cy="241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C228F71-65C2-4932-BAF2-6AE739FDFFD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088679" y="5179318"/>
                  <a:ext cx="136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A326CC4-5F37-46B6-98DB-AC8EFD611C6C}"/>
                    </a:ext>
                  </a:extLst>
                </p14:cNvPr>
                <p14:cNvContentPartPr/>
                <p14:nvPr/>
              </p14:nvContentPartPr>
              <p14:xfrm>
                <a:off x="5299639" y="5141158"/>
                <a:ext cx="254520" cy="320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A326CC4-5F37-46B6-98DB-AC8EFD611C6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290639" y="5132158"/>
                  <a:ext cx="272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3AFEC9B-3DB1-46F9-A592-31B7B02BFC9B}"/>
                    </a:ext>
                  </a:extLst>
                </p14:cNvPr>
                <p14:cNvContentPartPr/>
                <p14:nvPr/>
              </p14:nvContentPartPr>
              <p14:xfrm>
                <a:off x="4987879" y="5549758"/>
                <a:ext cx="569160" cy="85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3AFEC9B-3DB1-46F9-A592-31B7B02BFC9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978879" y="5540758"/>
                  <a:ext cx="586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4DFBCD2-9477-4AAA-89C0-B9B4FAB973DA}"/>
                    </a:ext>
                  </a:extLst>
                </p14:cNvPr>
                <p14:cNvContentPartPr/>
                <p14:nvPr/>
              </p14:nvContentPartPr>
              <p14:xfrm>
                <a:off x="5047639" y="5695198"/>
                <a:ext cx="275760" cy="237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4DFBCD2-9477-4AAA-89C0-B9B4FAB973D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038999" y="5686198"/>
                  <a:ext cx="29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93A7436-CFD2-41C9-BA82-446189FB7EBF}"/>
                    </a:ext>
                  </a:extLst>
                </p14:cNvPr>
                <p14:cNvContentPartPr/>
                <p14:nvPr/>
              </p14:nvContentPartPr>
              <p14:xfrm>
                <a:off x="5358319" y="5722198"/>
                <a:ext cx="304560" cy="2653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93A7436-CFD2-41C9-BA82-446189FB7EB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349319" y="5713558"/>
                  <a:ext cx="32220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5EABCCA-9C6C-444A-BC84-63E2FFDFB2E5}"/>
                  </a:ext>
                </a:extLst>
              </p14:cNvPr>
              <p14:cNvContentPartPr/>
              <p14:nvPr/>
            </p14:nvContentPartPr>
            <p14:xfrm>
              <a:off x="315439" y="2706892"/>
              <a:ext cx="461160" cy="357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5EABCCA-9C6C-444A-BC84-63E2FFDFB2E5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306799" y="2698252"/>
                <a:ext cx="478800" cy="35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85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1A737-FB80-4749-99ED-60A74DE93B55}"/>
              </a:ext>
            </a:extLst>
          </p:cNvPr>
          <p:cNvGrpSpPr/>
          <p:nvPr/>
        </p:nvGrpSpPr>
        <p:grpSpPr>
          <a:xfrm>
            <a:off x="537919" y="330838"/>
            <a:ext cx="1106280" cy="414000"/>
            <a:chOff x="537919" y="330838"/>
            <a:chExt cx="110628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440E4F-F4C0-4E58-AA53-6806B7724779}"/>
                    </a:ext>
                  </a:extLst>
                </p14:cNvPr>
                <p14:cNvContentPartPr/>
                <p14:nvPr/>
              </p14:nvContentPartPr>
              <p14:xfrm>
                <a:off x="537919" y="335518"/>
                <a:ext cx="559080" cy="40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440E4F-F4C0-4E58-AA53-6806B77247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9279" y="326878"/>
                  <a:ext cx="576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ECA9C1-F97B-4C65-A6CC-D55D6194397D}"/>
                    </a:ext>
                  </a:extLst>
                </p14:cNvPr>
                <p14:cNvContentPartPr/>
                <p14:nvPr/>
              </p14:nvContentPartPr>
              <p14:xfrm>
                <a:off x="629359" y="572398"/>
                <a:ext cx="160920" cy="27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ECA9C1-F97B-4C65-A6CC-D55D619439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359" y="563758"/>
                  <a:ext cx="178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C8B060-5779-4CB1-8F13-793F87A4A1E1}"/>
                    </a:ext>
                  </a:extLst>
                </p14:cNvPr>
                <p14:cNvContentPartPr/>
                <p14:nvPr/>
              </p14:nvContentPartPr>
              <p14:xfrm>
                <a:off x="888919" y="568078"/>
                <a:ext cx="27000" cy="8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C8B060-5779-4CB1-8F13-793F87A4A1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919" y="559078"/>
                  <a:ext cx="44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F5182C-6E9F-42A4-BBEA-0D28904A2CD9}"/>
                    </a:ext>
                  </a:extLst>
                </p14:cNvPr>
                <p14:cNvContentPartPr/>
                <p14:nvPr/>
              </p14:nvContentPartPr>
              <p14:xfrm>
                <a:off x="999079" y="537838"/>
                <a:ext cx="176040" cy="11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F5182C-6E9F-42A4-BBEA-0D28904A2C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0079" y="529198"/>
                  <a:ext cx="193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5DEB07-254F-4AAC-83A8-DE43083E8EFE}"/>
                    </a:ext>
                  </a:extLst>
                </p14:cNvPr>
                <p14:cNvContentPartPr/>
                <p14:nvPr/>
              </p14:nvContentPartPr>
              <p14:xfrm>
                <a:off x="1272679" y="530638"/>
                <a:ext cx="157680" cy="13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5DEB07-254F-4AAC-83A8-DE43083E8E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4039" y="521998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911C43-F4BE-451A-A1F1-5EE1EA1EBBEB}"/>
                    </a:ext>
                  </a:extLst>
                </p14:cNvPr>
                <p14:cNvContentPartPr/>
                <p14:nvPr/>
              </p14:nvContentPartPr>
              <p14:xfrm>
                <a:off x="1367719" y="330838"/>
                <a:ext cx="276480" cy="331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911C43-F4BE-451A-A1F1-5EE1EA1EBB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8719" y="321838"/>
                  <a:ext cx="29412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0AFBA7-478D-4D4A-B59C-EC02A2E4CA9B}"/>
              </a:ext>
            </a:extLst>
          </p:cNvPr>
          <p:cNvGrpSpPr/>
          <p:nvPr/>
        </p:nvGrpSpPr>
        <p:grpSpPr>
          <a:xfrm>
            <a:off x="1960279" y="235798"/>
            <a:ext cx="848520" cy="470880"/>
            <a:chOff x="1960279" y="235798"/>
            <a:chExt cx="84852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10A61F-2103-4B5C-9A68-7E333475CE12}"/>
                    </a:ext>
                  </a:extLst>
                </p14:cNvPr>
                <p14:cNvContentPartPr/>
                <p14:nvPr/>
              </p14:nvContentPartPr>
              <p14:xfrm>
                <a:off x="1960279" y="354958"/>
                <a:ext cx="197640" cy="35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10A61F-2103-4B5C-9A68-7E333475CE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1279" y="346318"/>
                  <a:ext cx="215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A156AE-9BC9-4742-9C13-9B3A6E3C6092}"/>
                    </a:ext>
                  </a:extLst>
                </p14:cNvPr>
                <p14:cNvContentPartPr/>
                <p14:nvPr/>
              </p14:nvContentPartPr>
              <p14:xfrm>
                <a:off x="2067559" y="313558"/>
                <a:ext cx="326880" cy="20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A156AE-9BC9-4742-9C13-9B3A6E3C60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8919" y="304558"/>
                  <a:ext cx="344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B51F47-8DDF-470E-82D3-1CA1F534B87C}"/>
                    </a:ext>
                  </a:extLst>
                </p14:cNvPr>
                <p14:cNvContentPartPr/>
                <p14:nvPr/>
              </p14:nvContentPartPr>
              <p14:xfrm>
                <a:off x="2488399" y="235798"/>
                <a:ext cx="320400" cy="42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B51F47-8DDF-470E-82D3-1CA1F534B8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9759" y="226798"/>
                  <a:ext cx="338040" cy="44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7CC2501-5B58-4F31-8596-D86EA647434E}"/>
                  </a:ext>
                </a:extLst>
              </p14:cNvPr>
              <p14:cNvContentPartPr/>
              <p14:nvPr/>
            </p14:nvContentPartPr>
            <p14:xfrm>
              <a:off x="2903479" y="385558"/>
              <a:ext cx="247320" cy="219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7CC2501-5B58-4F31-8596-D86EA64743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4479" y="376558"/>
                <a:ext cx="264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646094-4453-4CA4-BF9A-0D912106CF88}"/>
                  </a:ext>
                </a:extLst>
              </p14:cNvPr>
              <p14:cNvContentPartPr/>
              <p14:nvPr/>
            </p14:nvContentPartPr>
            <p14:xfrm>
              <a:off x="3130639" y="445678"/>
              <a:ext cx="162720" cy="11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646094-4453-4CA4-BF9A-0D912106C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21639" y="436678"/>
                <a:ext cx="180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B571D6-597F-4931-B4DF-38BA0BB48FF4}"/>
                  </a:ext>
                </a:extLst>
              </p14:cNvPr>
              <p14:cNvContentPartPr/>
              <p14:nvPr/>
            </p14:nvContentPartPr>
            <p14:xfrm>
              <a:off x="3334039" y="435238"/>
              <a:ext cx="214200" cy="128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B571D6-597F-4931-B4DF-38BA0BB48F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5039" y="426598"/>
                <a:ext cx="231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11B90C-D84A-443E-B578-DBA977375AF3}"/>
                  </a:ext>
                </a:extLst>
              </p14:cNvPr>
              <p14:cNvContentPartPr/>
              <p14:nvPr/>
            </p14:nvContentPartPr>
            <p14:xfrm>
              <a:off x="3506119" y="296278"/>
              <a:ext cx="167400" cy="25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11B90C-D84A-443E-B578-DBA977375A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97479" y="287638"/>
                <a:ext cx="1850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3857A3-C77E-457F-86CB-3795F05EAE97}"/>
                  </a:ext>
                </a:extLst>
              </p14:cNvPr>
              <p14:cNvContentPartPr/>
              <p14:nvPr/>
            </p14:nvContentPartPr>
            <p14:xfrm>
              <a:off x="3587479" y="402838"/>
              <a:ext cx="174600" cy="173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3857A3-C77E-457F-86CB-3795F05EAE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78479" y="394198"/>
                <a:ext cx="1922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64B6DC0-4102-4F7D-AD11-E522122934C0}"/>
              </a:ext>
            </a:extLst>
          </p:cNvPr>
          <p:cNvGrpSpPr/>
          <p:nvPr/>
        </p:nvGrpSpPr>
        <p:grpSpPr>
          <a:xfrm>
            <a:off x="3997879" y="172798"/>
            <a:ext cx="1565280" cy="406440"/>
            <a:chOff x="3997879" y="172798"/>
            <a:chExt cx="15652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D54880-57D6-4C97-B9AD-E20D2714902E}"/>
                    </a:ext>
                  </a:extLst>
                </p14:cNvPr>
                <p14:cNvContentPartPr/>
                <p14:nvPr/>
              </p14:nvContentPartPr>
              <p14:xfrm>
                <a:off x="3997879" y="384478"/>
                <a:ext cx="190800" cy="19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D54880-57D6-4C97-B9AD-E20D271490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9239" y="375478"/>
                  <a:ext cx="208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994BA9-E2E2-46A7-A6A9-D2D5E3C9BD0C}"/>
                    </a:ext>
                  </a:extLst>
                </p14:cNvPr>
                <p14:cNvContentPartPr/>
                <p14:nvPr/>
              </p14:nvContentPartPr>
              <p14:xfrm>
                <a:off x="4191199" y="458638"/>
                <a:ext cx="181440" cy="7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994BA9-E2E2-46A7-A6A9-D2D5E3C9BD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2559" y="449638"/>
                  <a:ext cx="199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9A01E0-B965-443B-9B1E-75C5EDBE09B0}"/>
                    </a:ext>
                  </a:extLst>
                </p14:cNvPr>
                <p14:cNvContentPartPr/>
                <p14:nvPr/>
              </p14:nvContentPartPr>
              <p14:xfrm>
                <a:off x="4430959" y="443158"/>
                <a:ext cx="153360" cy="13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9A01E0-B965-443B-9B1E-75C5EDBE09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22319" y="434518"/>
                  <a:ext cx="171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13F076-0D1C-47D8-9189-BD5F1FC655AA}"/>
                    </a:ext>
                  </a:extLst>
                </p14:cNvPr>
                <p14:cNvContentPartPr/>
                <p14:nvPr/>
              </p14:nvContentPartPr>
              <p14:xfrm>
                <a:off x="4660999" y="172798"/>
                <a:ext cx="235080" cy="39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13F076-0D1C-47D8-9189-BD5F1FC655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52359" y="163798"/>
                  <a:ext cx="2527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03FAFA-41B4-4113-A390-4F52DB11F6FB}"/>
                    </a:ext>
                  </a:extLst>
                </p14:cNvPr>
                <p14:cNvContentPartPr/>
                <p14:nvPr/>
              </p14:nvContentPartPr>
              <p14:xfrm>
                <a:off x="4615999" y="326878"/>
                <a:ext cx="378000" cy="52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03FAFA-41B4-4113-A390-4F52DB11F6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6999" y="318238"/>
                  <a:ext cx="395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BDE77F-58B9-48A9-983E-6A58030A8416}"/>
                    </a:ext>
                  </a:extLst>
                </p14:cNvPr>
                <p14:cNvContentPartPr/>
                <p14:nvPr/>
              </p14:nvContentPartPr>
              <p14:xfrm>
                <a:off x="4853959" y="403558"/>
                <a:ext cx="134640" cy="10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BDE77F-58B9-48A9-983E-6A58030A84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4959" y="394918"/>
                  <a:ext cx="152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514DFD-A0AD-4061-8DF3-5EA01F8997B2}"/>
                    </a:ext>
                  </a:extLst>
                </p14:cNvPr>
                <p14:cNvContentPartPr/>
                <p14:nvPr/>
              </p14:nvContentPartPr>
              <p14:xfrm>
                <a:off x="5068879" y="411118"/>
                <a:ext cx="144000" cy="111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514DFD-A0AD-4061-8DF3-5EA01F8997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59879" y="402478"/>
                  <a:ext cx="161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ADC2D3-9E57-4EA7-A121-ACAA73A62C48}"/>
                    </a:ext>
                  </a:extLst>
                </p14:cNvPr>
                <p14:cNvContentPartPr/>
                <p14:nvPr/>
              </p14:nvContentPartPr>
              <p14:xfrm>
                <a:off x="5144119" y="435958"/>
                <a:ext cx="142200" cy="12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ADC2D3-9E57-4EA7-A121-ACAA73A62C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35119" y="427318"/>
                  <a:ext cx="159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4702-543C-4255-910F-ED29CFCE322A}"/>
                    </a:ext>
                  </a:extLst>
                </p14:cNvPr>
                <p14:cNvContentPartPr/>
                <p14:nvPr/>
              </p14:nvContentPartPr>
              <p14:xfrm>
                <a:off x="5397199" y="372958"/>
                <a:ext cx="165960" cy="17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4702-543C-4255-910F-ED29CFCE32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88559" y="363958"/>
                  <a:ext cx="1836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4E7E25-C55A-4C6D-BE0C-BED1335C861A}"/>
              </a:ext>
            </a:extLst>
          </p:cNvPr>
          <p:cNvGrpSpPr/>
          <p:nvPr/>
        </p:nvGrpSpPr>
        <p:grpSpPr>
          <a:xfrm>
            <a:off x="5877439" y="227878"/>
            <a:ext cx="344160" cy="321480"/>
            <a:chOff x="5877439" y="227878"/>
            <a:chExt cx="3441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E549D5-ACBD-455B-A289-035FE62E31DB}"/>
                    </a:ext>
                  </a:extLst>
                </p14:cNvPr>
                <p14:cNvContentPartPr/>
                <p14:nvPr/>
              </p14:nvContentPartPr>
              <p14:xfrm>
                <a:off x="5877439" y="227878"/>
                <a:ext cx="344160" cy="32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E549D5-ACBD-455B-A289-035FE62E31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8799" y="218878"/>
                  <a:ext cx="361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B70549-AF03-4C87-8480-379689085B6F}"/>
                    </a:ext>
                  </a:extLst>
                </p14:cNvPr>
                <p14:cNvContentPartPr/>
                <p14:nvPr/>
              </p14:nvContentPartPr>
              <p14:xfrm>
                <a:off x="6018559" y="404278"/>
                <a:ext cx="122760" cy="3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B70549-AF03-4C87-8480-379689085B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09559" y="395278"/>
                  <a:ext cx="1404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31BFD8-618D-49E2-9510-4C8F96390236}"/>
              </a:ext>
            </a:extLst>
          </p:cNvPr>
          <p:cNvGrpSpPr/>
          <p:nvPr/>
        </p:nvGrpSpPr>
        <p:grpSpPr>
          <a:xfrm>
            <a:off x="6492319" y="208798"/>
            <a:ext cx="1744200" cy="334080"/>
            <a:chOff x="6492319" y="208798"/>
            <a:chExt cx="17442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76574A-29E5-4056-AB24-1409515F0C05}"/>
                    </a:ext>
                  </a:extLst>
                </p14:cNvPr>
                <p14:cNvContentPartPr/>
                <p14:nvPr/>
              </p14:nvContentPartPr>
              <p14:xfrm>
                <a:off x="6492319" y="348838"/>
                <a:ext cx="194040" cy="18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76574A-29E5-4056-AB24-1409515F0C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3679" y="339838"/>
                  <a:ext cx="211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A048A9-646D-48F6-A99F-628F8BC87BD8}"/>
                    </a:ext>
                  </a:extLst>
                </p14:cNvPr>
                <p14:cNvContentPartPr/>
                <p14:nvPr/>
              </p14:nvContentPartPr>
              <p14:xfrm>
                <a:off x="6718039" y="403918"/>
                <a:ext cx="181800" cy="9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A048A9-646D-48F6-A99F-628F8BC87B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09039" y="395278"/>
                  <a:ext cx="199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D28903-AA61-43C6-9168-ABCE7170F306}"/>
                    </a:ext>
                  </a:extLst>
                </p14:cNvPr>
                <p14:cNvContentPartPr/>
                <p14:nvPr/>
              </p14:nvContentPartPr>
              <p14:xfrm>
                <a:off x="6916039" y="353878"/>
                <a:ext cx="227160" cy="16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D28903-AA61-43C6-9168-ABCE7170F3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07039" y="345238"/>
                  <a:ext cx="244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A793C4-1BAC-46EF-8B03-207B9F8A6071}"/>
                    </a:ext>
                  </a:extLst>
                </p14:cNvPr>
                <p14:cNvContentPartPr/>
                <p14:nvPr/>
              </p14:nvContentPartPr>
              <p14:xfrm>
                <a:off x="7073359" y="208798"/>
                <a:ext cx="189720" cy="334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A793C4-1BAC-46EF-8B03-207B9F8A60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64359" y="200158"/>
                  <a:ext cx="207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874B48-55A1-40D5-B42C-6A13DF71938F}"/>
                    </a:ext>
                  </a:extLst>
                </p14:cNvPr>
                <p14:cNvContentPartPr/>
                <p14:nvPr/>
              </p14:nvContentPartPr>
              <p14:xfrm>
                <a:off x="7396639" y="281518"/>
                <a:ext cx="308880" cy="248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874B48-55A1-40D5-B42C-6A13DF7193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87639" y="272878"/>
                  <a:ext cx="326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5DDC7B-5603-4BC7-904B-BDE66384EA7E}"/>
                    </a:ext>
                  </a:extLst>
                </p14:cNvPr>
                <p14:cNvContentPartPr/>
                <p14:nvPr/>
              </p14:nvContentPartPr>
              <p14:xfrm>
                <a:off x="7735039" y="369718"/>
                <a:ext cx="148680" cy="11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5DDC7B-5603-4BC7-904B-BDE66384EA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6039" y="360718"/>
                  <a:ext cx="166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C05A1C-349E-4EE1-8016-FCD25052285D}"/>
                    </a:ext>
                  </a:extLst>
                </p14:cNvPr>
                <p14:cNvContentPartPr/>
                <p14:nvPr/>
              </p14:nvContentPartPr>
              <p14:xfrm>
                <a:off x="7931599" y="390958"/>
                <a:ext cx="30492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C05A1C-349E-4EE1-8016-FCD2505228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2959" y="382318"/>
                  <a:ext cx="3225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708423-FEA3-4F4A-A603-7095347C8C04}"/>
              </a:ext>
            </a:extLst>
          </p:cNvPr>
          <p:cNvGrpSpPr/>
          <p:nvPr/>
        </p:nvGrpSpPr>
        <p:grpSpPr>
          <a:xfrm>
            <a:off x="8556199" y="249118"/>
            <a:ext cx="361080" cy="256320"/>
            <a:chOff x="8556199" y="249118"/>
            <a:chExt cx="36108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3018DC-EB55-4278-A7F9-6AC1C03FF700}"/>
                    </a:ext>
                  </a:extLst>
                </p14:cNvPr>
                <p14:cNvContentPartPr/>
                <p14:nvPr/>
              </p14:nvContentPartPr>
              <p14:xfrm>
                <a:off x="8556199" y="355678"/>
                <a:ext cx="55440" cy="139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3018DC-EB55-4278-A7F9-6AC1C03FF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47199" y="346678"/>
                  <a:ext cx="73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AD31C3-6250-437D-B10D-D0988D95C096}"/>
                    </a:ext>
                  </a:extLst>
                </p14:cNvPr>
                <p14:cNvContentPartPr/>
                <p14:nvPr/>
              </p14:nvContentPartPr>
              <p14:xfrm>
                <a:off x="8677879" y="249118"/>
                <a:ext cx="2880" cy="3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AD31C3-6250-437D-B10D-D0988D95C0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69239" y="240478"/>
                  <a:ext cx="20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EFD505-ACF7-4BA0-BBDA-3915D20C7EB9}"/>
                    </a:ext>
                  </a:extLst>
                </p14:cNvPr>
                <p14:cNvContentPartPr/>
                <p14:nvPr/>
              </p14:nvContentPartPr>
              <p14:xfrm>
                <a:off x="8685079" y="305638"/>
                <a:ext cx="232200" cy="19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9EFD505-ACF7-4BA0-BBDA-3915D20C7E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6079" y="296998"/>
                  <a:ext cx="24984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00CA91-F294-4EC9-A847-E4457C8F8A23}"/>
              </a:ext>
            </a:extLst>
          </p:cNvPr>
          <p:cNvGrpSpPr/>
          <p:nvPr/>
        </p:nvGrpSpPr>
        <p:grpSpPr>
          <a:xfrm>
            <a:off x="9272239" y="68038"/>
            <a:ext cx="1136160" cy="546840"/>
            <a:chOff x="9272239" y="68038"/>
            <a:chExt cx="113616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FFFAB9-D5BA-4EA9-A4EA-0ADB8819DCF8}"/>
                    </a:ext>
                  </a:extLst>
                </p14:cNvPr>
                <p14:cNvContentPartPr/>
                <p14:nvPr/>
              </p14:nvContentPartPr>
              <p14:xfrm>
                <a:off x="9272239" y="336598"/>
                <a:ext cx="209880" cy="146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FFFAB9-D5BA-4EA9-A4EA-0ADB8819DC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63599" y="327598"/>
                  <a:ext cx="227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3689E0-6832-4E16-A2F7-A5E6BB70A51D}"/>
                    </a:ext>
                  </a:extLst>
                </p14:cNvPr>
                <p14:cNvContentPartPr/>
                <p14:nvPr/>
              </p14:nvContentPartPr>
              <p14:xfrm>
                <a:off x="9436039" y="325438"/>
                <a:ext cx="269280" cy="20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3689E0-6832-4E16-A2F7-A5E6BB70A5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27399" y="316798"/>
                  <a:ext cx="286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B9A3D3-F488-4180-A535-6216ADCCC5D0}"/>
                    </a:ext>
                  </a:extLst>
                </p14:cNvPr>
                <p14:cNvContentPartPr/>
                <p14:nvPr/>
              </p14:nvContentPartPr>
              <p14:xfrm>
                <a:off x="9578959" y="182518"/>
                <a:ext cx="287640" cy="32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B9A3D3-F488-4180-A535-6216ADCCC5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70319" y="173878"/>
                  <a:ext cx="305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52B539-DC0B-498C-98A8-D398577CE730}"/>
                    </a:ext>
                  </a:extLst>
                </p14:cNvPr>
                <p14:cNvContentPartPr/>
                <p14:nvPr/>
              </p14:nvContentPartPr>
              <p14:xfrm>
                <a:off x="9771919" y="330478"/>
                <a:ext cx="271080" cy="178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52B539-DC0B-498C-98A8-D398577CE7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63279" y="321478"/>
                  <a:ext cx="28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F00B58-ED57-4A85-AD7C-1F8CF21C1ADC}"/>
                    </a:ext>
                  </a:extLst>
                </p14:cNvPr>
                <p14:cNvContentPartPr/>
                <p14:nvPr/>
              </p14:nvContentPartPr>
              <p14:xfrm>
                <a:off x="9974959" y="146878"/>
                <a:ext cx="235080" cy="30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F00B58-ED57-4A85-AD7C-1F8CF21C1A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65959" y="138238"/>
                  <a:ext cx="252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AD7204-C1D5-4963-BBC6-4E84516657E8}"/>
                    </a:ext>
                  </a:extLst>
                </p14:cNvPr>
                <p14:cNvContentPartPr/>
                <p14:nvPr/>
              </p14:nvContentPartPr>
              <p14:xfrm>
                <a:off x="10105999" y="68038"/>
                <a:ext cx="302400" cy="54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AD7204-C1D5-4963-BBC6-4E84516657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96999" y="59038"/>
                  <a:ext cx="32004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C6EA62-384E-4007-A2E5-F2A4E42F2E9C}"/>
              </a:ext>
            </a:extLst>
          </p:cNvPr>
          <p:cNvGrpSpPr/>
          <p:nvPr/>
        </p:nvGrpSpPr>
        <p:grpSpPr>
          <a:xfrm>
            <a:off x="1756519" y="1189798"/>
            <a:ext cx="347760" cy="185760"/>
            <a:chOff x="1756519" y="1189798"/>
            <a:chExt cx="34776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78BDC4-3EAF-4E15-96FD-92B3B71FB582}"/>
                    </a:ext>
                  </a:extLst>
                </p14:cNvPr>
                <p14:cNvContentPartPr/>
                <p14:nvPr/>
              </p14:nvContentPartPr>
              <p14:xfrm>
                <a:off x="1756519" y="1189798"/>
                <a:ext cx="32832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78BDC4-3EAF-4E15-96FD-92B3B71FB5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7879" y="1181158"/>
                  <a:ext cx="345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466109-9949-44B9-A191-63748F8453C2}"/>
                    </a:ext>
                  </a:extLst>
                </p14:cNvPr>
                <p14:cNvContentPartPr/>
                <p14:nvPr/>
              </p14:nvContentPartPr>
              <p14:xfrm>
                <a:off x="1779199" y="1331278"/>
                <a:ext cx="325080" cy="4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466109-9949-44B9-A191-63748F8453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70199" y="1322638"/>
                  <a:ext cx="3427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5373EC-25B7-4776-9582-AE52B59C04E6}"/>
              </a:ext>
            </a:extLst>
          </p:cNvPr>
          <p:cNvGrpSpPr/>
          <p:nvPr/>
        </p:nvGrpSpPr>
        <p:grpSpPr>
          <a:xfrm>
            <a:off x="2607919" y="874078"/>
            <a:ext cx="885960" cy="735120"/>
            <a:chOff x="2607919" y="874078"/>
            <a:chExt cx="88596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AD079E-8FFE-4E12-9D93-754899CE9E3F}"/>
                    </a:ext>
                  </a:extLst>
                </p14:cNvPr>
                <p14:cNvContentPartPr/>
                <p14:nvPr/>
              </p14:nvContentPartPr>
              <p14:xfrm>
                <a:off x="2607919" y="948238"/>
                <a:ext cx="33372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AD079E-8FFE-4E12-9D93-754899CE9E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99279" y="939598"/>
                  <a:ext cx="351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CC1035-167C-4C5B-AF11-36ADE09B015F}"/>
                    </a:ext>
                  </a:extLst>
                </p14:cNvPr>
                <p14:cNvContentPartPr/>
                <p14:nvPr/>
              </p14:nvContentPartPr>
              <p14:xfrm>
                <a:off x="3081679" y="906838"/>
                <a:ext cx="132840" cy="153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CC1035-167C-4C5B-AF11-36ADE09B01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72679" y="897838"/>
                  <a:ext cx="150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7FF40B-0A57-4C97-98A5-31AE0A091E38}"/>
                    </a:ext>
                  </a:extLst>
                </p14:cNvPr>
                <p14:cNvContentPartPr/>
                <p14:nvPr/>
              </p14:nvContentPartPr>
              <p14:xfrm>
                <a:off x="3196159" y="874078"/>
                <a:ext cx="139320" cy="27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7FF40B-0A57-4C97-98A5-31AE0A091E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87519" y="865438"/>
                  <a:ext cx="15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18BBB9-4682-4837-8174-A6FA3C5224E6}"/>
                    </a:ext>
                  </a:extLst>
                </p14:cNvPr>
                <p14:cNvContentPartPr/>
                <p14:nvPr/>
              </p14:nvContentPartPr>
              <p14:xfrm>
                <a:off x="2693599" y="1239838"/>
                <a:ext cx="525240" cy="7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E18BBB9-4682-4837-8174-A6FA3C5224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84959" y="1231198"/>
                  <a:ext cx="542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D94988-DE35-45E6-9C4B-9FB14C46B8BB}"/>
                    </a:ext>
                  </a:extLst>
                </p14:cNvPr>
                <p14:cNvContentPartPr/>
                <p14:nvPr/>
              </p14:nvContentPartPr>
              <p14:xfrm>
                <a:off x="2858839" y="1372318"/>
                <a:ext cx="283680" cy="20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D94988-DE35-45E6-9C4B-9FB14C46B8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50199" y="1363318"/>
                  <a:ext cx="301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BEE809-6F23-4A11-9C41-0E4504AF8FF4}"/>
                    </a:ext>
                  </a:extLst>
                </p14:cNvPr>
                <p14:cNvContentPartPr/>
                <p14:nvPr/>
              </p14:nvContentPartPr>
              <p14:xfrm>
                <a:off x="3172759" y="1407598"/>
                <a:ext cx="321120" cy="20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BEE809-6F23-4A11-9C41-0E4504AF8F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63759" y="1398598"/>
                  <a:ext cx="3387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913C50-F487-498D-AE9E-26DCE40DE038}"/>
              </a:ext>
            </a:extLst>
          </p:cNvPr>
          <p:cNvGrpSpPr/>
          <p:nvPr/>
        </p:nvGrpSpPr>
        <p:grpSpPr>
          <a:xfrm>
            <a:off x="3946399" y="808198"/>
            <a:ext cx="1958400" cy="467640"/>
            <a:chOff x="3946399" y="808198"/>
            <a:chExt cx="19584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AF88A8-4643-44FD-9996-1E28CD6D3053}"/>
                    </a:ext>
                  </a:extLst>
                </p14:cNvPr>
                <p14:cNvContentPartPr/>
                <p14:nvPr/>
              </p14:nvContentPartPr>
              <p14:xfrm>
                <a:off x="3946399" y="1099798"/>
                <a:ext cx="279720" cy="16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AF88A8-4643-44FD-9996-1E28CD6D30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37759" y="1091158"/>
                  <a:ext cx="297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4F6E5A9-4A61-420B-A75D-908B5D9373F9}"/>
                    </a:ext>
                  </a:extLst>
                </p14:cNvPr>
                <p14:cNvContentPartPr/>
                <p14:nvPr/>
              </p14:nvContentPartPr>
              <p14:xfrm>
                <a:off x="4248439" y="1135798"/>
                <a:ext cx="103680" cy="11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4F6E5A9-4A61-420B-A75D-908B5D9373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39799" y="1126798"/>
                  <a:ext cx="12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85FE7C9-6ADF-4D29-9507-D4BD648CDA80}"/>
                    </a:ext>
                  </a:extLst>
                </p14:cNvPr>
                <p14:cNvContentPartPr/>
                <p14:nvPr/>
              </p14:nvContentPartPr>
              <p14:xfrm>
                <a:off x="4438159" y="1118518"/>
                <a:ext cx="144360" cy="88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85FE7C9-6ADF-4D29-9507-D4BD648CDA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9159" y="1109518"/>
                  <a:ext cx="162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7B6A4C-3E32-4565-8C40-E8A409FD1CFD}"/>
                    </a:ext>
                  </a:extLst>
                </p14:cNvPr>
                <p14:cNvContentPartPr/>
                <p14:nvPr/>
              </p14:nvContentPartPr>
              <p14:xfrm>
                <a:off x="4645879" y="1098358"/>
                <a:ext cx="208800" cy="134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7B6A4C-3E32-4565-8C40-E8A409FD1C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37239" y="1089358"/>
                  <a:ext cx="226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1B8BE9-5DC6-4799-9629-607175ABC089}"/>
                    </a:ext>
                  </a:extLst>
                </p14:cNvPr>
                <p14:cNvContentPartPr/>
                <p14:nvPr/>
              </p14:nvContentPartPr>
              <p14:xfrm>
                <a:off x="5046559" y="808198"/>
                <a:ext cx="289440" cy="46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1B8BE9-5DC6-4799-9629-607175ABC0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37559" y="799198"/>
                  <a:ext cx="3070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75BC209-66F4-4AF2-9A60-C15162DEB3DE}"/>
                    </a:ext>
                  </a:extLst>
                </p14:cNvPr>
                <p14:cNvContentPartPr/>
                <p14:nvPr/>
              </p14:nvContentPartPr>
              <p14:xfrm>
                <a:off x="5060239" y="1017358"/>
                <a:ext cx="258840" cy="6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75BC209-66F4-4AF2-9A60-C15162DEB3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51599" y="1008718"/>
                  <a:ext cx="276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A83A39-AB6A-4CA6-9ED0-61A9ACF192DB}"/>
                    </a:ext>
                  </a:extLst>
                </p14:cNvPr>
                <p14:cNvContentPartPr/>
                <p14:nvPr/>
              </p14:nvContentPartPr>
              <p14:xfrm>
                <a:off x="5266159" y="1097278"/>
                <a:ext cx="208440" cy="12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A83A39-AB6A-4CA6-9ED0-61A9ACF192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57159" y="1088638"/>
                  <a:ext cx="226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72A46C-CD07-4D41-8220-96D3BE842B2C}"/>
                    </a:ext>
                  </a:extLst>
                </p14:cNvPr>
                <p14:cNvContentPartPr/>
                <p14:nvPr/>
              </p14:nvContentPartPr>
              <p14:xfrm>
                <a:off x="5478559" y="1097638"/>
                <a:ext cx="277920" cy="14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72A46C-CD07-4D41-8220-96D3BE842B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69559" y="1088998"/>
                  <a:ext cx="295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12C3F31-BEF0-4A50-8E28-3DA375FC0915}"/>
                    </a:ext>
                  </a:extLst>
                </p14:cNvPr>
                <p14:cNvContentPartPr/>
                <p14:nvPr/>
              </p14:nvContentPartPr>
              <p14:xfrm>
                <a:off x="5663959" y="852478"/>
                <a:ext cx="240840" cy="370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12C3F31-BEF0-4A50-8E28-3DA375FC09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54959" y="843838"/>
                  <a:ext cx="258480" cy="38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3CA43E-EA5F-4F2F-811C-5490EFB91DE9}"/>
              </a:ext>
            </a:extLst>
          </p:cNvPr>
          <p:cNvGrpSpPr/>
          <p:nvPr/>
        </p:nvGrpSpPr>
        <p:grpSpPr>
          <a:xfrm>
            <a:off x="576439" y="1915198"/>
            <a:ext cx="11494080" cy="2338560"/>
            <a:chOff x="576439" y="1915198"/>
            <a:chExt cx="11494080" cy="23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81DFCC4-B288-485B-AD09-3B9C88D5CB1D}"/>
                    </a:ext>
                  </a:extLst>
                </p14:cNvPr>
                <p14:cNvContentPartPr/>
                <p14:nvPr/>
              </p14:nvContentPartPr>
              <p14:xfrm>
                <a:off x="6905599" y="2572558"/>
                <a:ext cx="313920" cy="418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81DFCC4-B288-485B-AD09-3B9C88D5CB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6599" y="2563558"/>
                  <a:ext cx="331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A4D9FF-359F-483D-9E6F-85FA7BBDF928}"/>
                    </a:ext>
                  </a:extLst>
                </p14:cNvPr>
                <p14:cNvContentPartPr/>
                <p14:nvPr/>
              </p14:nvContentPartPr>
              <p14:xfrm>
                <a:off x="6869239" y="2710438"/>
                <a:ext cx="378720" cy="77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A4D9FF-359F-483D-9E6F-85FA7BBDF9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60239" y="2701438"/>
                  <a:ext cx="39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2946B4-594B-4BBA-8484-16005C4DF331}"/>
                    </a:ext>
                  </a:extLst>
                </p14:cNvPr>
                <p14:cNvContentPartPr/>
                <p14:nvPr/>
              </p14:nvContentPartPr>
              <p14:xfrm>
                <a:off x="7252639" y="2492278"/>
                <a:ext cx="268920" cy="439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2946B4-594B-4BBA-8484-16005C4DF3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43999" y="2483278"/>
                  <a:ext cx="2865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E5BCFE1-BD69-42DD-B937-2D9D8F356181}"/>
                    </a:ext>
                  </a:extLst>
                </p14:cNvPr>
                <p14:cNvContentPartPr/>
                <p14:nvPr/>
              </p14:nvContentPartPr>
              <p14:xfrm>
                <a:off x="7545319" y="2738878"/>
                <a:ext cx="16992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E5BCFE1-BD69-42DD-B937-2D9D8F3561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36679" y="2730238"/>
                  <a:ext cx="187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CACB191-DA97-4037-BB5A-1914938AD26A}"/>
                    </a:ext>
                  </a:extLst>
                </p14:cNvPr>
                <p14:cNvContentPartPr/>
                <p14:nvPr/>
              </p14:nvContentPartPr>
              <p14:xfrm>
                <a:off x="8062639" y="2420278"/>
                <a:ext cx="338040" cy="50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CACB191-DA97-4037-BB5A-1914938AD2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53639" y="2411278"/>
                  <a:ext cx="3556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F4C918-E4E5-4F05-A525-F06701494B03}"/>
                    </a:ext>
                  </a:extLst>
                </p14:cNvPr>
                <p14:cNvContentPartPr/>
                <p14:nvPr/>
              </p14:nvContentPartPr>
              <p14:xfrm>
                <a:off x="8288719" y="2690638"/>
                <a:ext cx="161280" cy="154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F4C918-E4E5-4F05-A525-F06701494B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80079" y="2681638"/>
                  <a:ext cx="17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3B0221-D621-4537-B6B1-5157A2381476}"/>
                    </a:ext>
                  </a:extLst>
                </p14:cNvPr>
                <p14:cNvContentPartPr/>
                <p14:nvPr/>
              </p14:nvContentPartPr>
              <p14:xfrm>
                <a:off x="8527039" y="2659318"/>
                <a:ext cx="212040" cy="16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3B0221-D621-4537-B6B1-5157A23814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18039" y="2650318"/>
                  <a:ext cx="229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B8DF337-CA02-4248-B54E-463826B6CC6C}"/>
                    </a:ext>
                  </a:extLst>
                </p14:cNvPr>
                <p14:cNvContentPartPr/>
                <p14:nvPr/>
              </p14:nvContentPartPr>
              <p14:xfrm>
                <a:off x="8755639" y="2692078"/>
                <a:ext cx="137520" cy="123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B8DF337-CA02-4248-B54E-463826B6CC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46639" y="2683078"/>
                  <a:ext cx="15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2EA344C-FDE0-4C0E-9D4F-0989DACBC0D8}"/>
                    </a:ext>
                  </a:extLst>
                </p14:cNvPr>
                <p14:cNvContentPartPr/>
                <p14:nvPr/>
              </p14:nvContentPartPr>
              <p14:xfrm>
                <a:off x="9052999" y="2400478"/>
                <a:ext cx="315720" cy="457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2EA344C-FDE0-4C0E-9D4F-0989DACBC0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43999" y="2391478"/>
                  <a:ext cx="3333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BC27C4-B252-47BE-8C8C-D99DE6E6A80E}"/>
                    </a:ext>
                  </a:extLst>
                </p14:cNvPr>
                <p14:cNvContentPartPr/>
                <p14:nvPr/>
              </p14:nvContentPartPr>
              <p14:xfrm>
                <a:off x="9056599" y="2642398"/>
                <a:ext cx="315360" cy="195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BC27C4-B252-47BE-8C8C-D99DE6E6A8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47959" y="2633758"/>
                  <a:ext cx="333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D95521-6CC4-4B05-9FAE-D7A97FB0BFD6}"/>
                    </a:ext>
                  </a:extLst>
                </p14:cNvPr>
                <p14:cNvContentPartPr/>
                <p14:nvPr/>
              </p14:nvContentPartPr>
              <p14:xfrm>
                <a:off x="9568159" y="2598838"/>
                <a:ext cx="1080" cy="4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D95521-6CC4-4B05-9FAE-D7A97FB0BF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59519" y="2589838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F490D17-C8EF-48D3-9040-AF5D79428EC3}"/>
                    </a:ext>
                  </a:extLst>
                </p14:cNvPr>
                <p14:cNvContentPartPr/>
                <p14:nvPr/>
              </p14:nvContentPartPr>
              <p14:xfrm>
                <a:off x="9496879" y="2670838"/>
                <a:ext cx="138240" cy="136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F490D17-C8EF-48D3-9040-AF5D79428E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7879" y="2661838"/>
                  <a:ext cx="155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236E94-AFF2-446C-991F-7F9C65CBF373}"/>
                    </a:ext>
                  </a:extLst>
                </p14:cNvPr>
                <p14:cNvContentPartPr/>
                <p14:nvPr/>
              </p14:nvContentPartPr>
              <p14:xfrm>
                <a:off x="9668239" y="2665798"/>
                <a:ext cx="279360" cy="155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236E94-AFF2-446C-991F-7F9C65CBF3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59599" y="2657158"/>
                  <a:ext cx="29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6351B3-C6D0-4A42-A5FC-4B2845976FDE}"/>
                    </a:ext>
                  </a:extLst>
                </p14:cNvPr>
                <p14:cNvContentPartPr/>
                <p14:nvPr/>
              </p14:nvContentPartPr>
              <p14:xfrm>
                <a:off x="10219039" y="2675158"/>
                <a:ext cx="203040" cy="12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6351B3-C6D0-4A42-A5FC-4B2845976FD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10399" y="2666518"/>
                  <a:ext cx="220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112F2C-DD4F-45F1-AB8E-ACBB6ABAE8F4}"/>
                    </a:ext>
                  </a:extLst>
                </p14:cNvPr>
                <p14:cNvContentPartPr/>
                <p14:nvPr/>
              </p14:nvContentPartPr>
              <p14:xfrm>
                <a:off x="10506319" y="2269078"/>
                <a:ext cx="479880" cy="585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112F2C-DD4F-45F1-AB8E-ACBB6ABAE8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97679" y="2260438"/>
                  <a:ext cx="49752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0BA9588-FB68-4EE1-BB7D-04C0BF9D0D11}"/>
                    </a:ext>
                  </a:extLst>
                </p14:cNvPr>
                <p14:cNvContentPartPr/>
                <p14:nvPr/>
              </p14:nvContentPartPr>
              <p14:xfrm>
                <a:off x="10628719" y="2623678"/>
                <a:ext cx="242280" cy="17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0BA9588-FB68-4EE1-BB7D-04C0BF9D0D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19719" y="2614678"/>
                  <a:ext cx="259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82DECFE-3534-4AA9-9EC7-482E30A1BA10}"/>
                    </a:ext>
                  </a:extLst>
                </p14:cNvPr>
                <p14:cNvContentPartPr/>
                <p14:nvPr/>
              </p14:nvContentPartPr>
              <p14:xfrm>
                <a:off x="6914959" y="2911678"/>
                <a:ext cx="380160" cy="549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82DECFE-3534-4AA9-9EC7-482E30A1BA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06319" y="2902678"/>
                  <a:ext cx="3978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D63890-3F63-43C7-B7CB-0D5E83418E22}"/>
                    </a:ext>
                  </a:extLst>
                </p14:cNvPr>
                <p14:cNvContentPartPr/>
                <p14:nvPr/>
              </p14:nvContentPartPr>
              <p14:xfrm>
                <a:off x="6915679" y="3257638"/>
                <a:ext cx="277920" cy="74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D63890-3F63-43C7-B7CB-0D5E83418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06679" y="3248638"/>
                  <a:ext cx="295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F445B97-5C89-4810-8369-22A7C6E400E5}"/>
                    </a:ext>
                  </a:extLst>
                </p14:cNvPr>
                <p14:cNvContentPartPr/>
                <p14:nvPr/>
              </p14:nvContentPartPr>
              <p14:xfrm>
                <a:off x="7194319" y="3192478"/>
                <a:ext cx="161640" cy="216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F445B97-5C89-4810-8369-22A7C6E400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5679" y="3183478"/>
                  <a:ext cx="179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80C5F87-9D17-4C0A-A08B-524C37029CBA}"/>
                    </a:ext>
                  </a:extLst>
                </p14:cNvPr>
                <p14:cNvContentPartPr/>
                <p14:nvPr/>
              </p14:nvContentPartPr>
              <p14:xfrm>
                <a:off x="7353439" y="3241078"/>
                <a:ext cx="134280" cy="161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80C5F87-9D17-4C0A-A08B-524C37029C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44439" y="3232078"/>
                  <a:ext cx="151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B5940CD-DBCF-4020-991E-09F7C9CA4D1A}"/>
                    </a:ext>
                  </a:extLst>
                </p14:cNvPr>
                <p14:cNvContentPartPr/>
                <p14:nvPr/>
              </p14:nvContentPartPr>
              <p14:xfrm>
                <a:off x="7526959" y="3230278"/>
                <a:ext cx="178920" cy="18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B5940CD-DBCF-4020-991E-09F7C9CA4D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17959" y="3221278"/>
                  <a:ext cx="196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2E1CE8-755E-4C4D-A96C-18142DD31C0E}"/>
                    </a:ext>
                  </a:extLst>
                </p14:cNvPr>
                <p14:cNvContentPartPr/>
                <p14:nvPr/>
              </p14:nvContentPartPr>
              <p14:xfrm>
                <a:off x="7803439" y="3084118"/>
                <a:ext cx="226800" cy="361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2E1CE8-755E-4C4D-A96C-18142DD31C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94799" y="3075118"/>
                  <a:ext cx="244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153A37-9E51-477B-89E7-44EE54CE6A09}"/>
                    </a:ext>
                  </a:extLst>
                </p14:cNvPr>
                <p14:cNvContentPartPr/>
                <p14:nvPr/>
              </p14:nvContentPartPr>
              <p14:xfrm>
                <a:off x="7790119" y="3232078"/>
                <a:ext cx="244080" cy="43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153A37-9E51-477B-89E7-44EE54CE6A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1479" y="3223078"/>
                  <a:ext cx="261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548741B-D4E4-4D2A-86E7-5FDF7BE66B1D}"/>
                    </a:ext>
                  </a:extLst>
                </p14:cNvPr>
                <p14:cNvContentPartPr/>
                <p14:nvPr/>
              </p14:nvContentPartPr>
              <p14:xfrm>
                <a:off x="8184319" y="3196078"/>
                <a:ext cx="232560" cy="194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548741B-D4E4-4D2A-86E7-5FDF7BE66B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75679" y="3187078"/>
                  <a:ext cx="250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0166C9-E727-42A3-B643-B2FC76B24BFF}"/>
                    </a:ext>
                  </a:extLst>
                </p14:cNvPr>
                <p14:cNvContentPartPr/>
                <p14:nvPr/>
              </p14:nvContentPartPr>
              <p14:xfrm>
                <a:off x="8317159" y="3026878"/>
                <a:ext cx="265680" cy="343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0166C9-E727-42A3-B643-B2FC76B24B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08159" y="3018238"/>
                  <a:ext cx="2833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6CD3BE8-CD24-40CF-8F4A-F724E1A6B5B0}"/>
                    </a:ext>
                  </a:extLst>
                </p14:cNvPr>
                <p14:cNvContentPartPr/>
                <p14:nvPr/>
              </p14:nvContentPartPr>
              <p14:xfrm>
                <a:off x="8516599" y="3235678"/>
                <a:ext cx="74880" cy="110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6CD3BE8-CD24-40CF-8F4A-F724E1A6B5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07599" y="3227038"/>
                  <a:ext cx="92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E7E8CE-8330-437D-941A-064D79952A91}"/>
                    </a:ext>
                  </a:extLst>
                </p14:cNvPr>
                <p14:cNvContentPartPr/>
                <p14:nvPr/>
              </p14:nvContentPartPr>
              <p14:xfrm>
                <a:off x="8536399" y="3223438"/>
                <a:ext cx="277200" cy="474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E7E8CE-8330-437D-941A-064D79952A9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27399" y="3214798"/>
                  <a:ext cx="2948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936FB12-E89F-4BFC-BBC8-9E4BE024E764}"/>
                    </a:ext>
                  </a:extLst>
                </p14:cNvPr>
                <p14:cNvContentPartPr/>
                <p14:nvPr/>
              </p14:nvContentPartPr>
              <p14:xfrm>
                <a:off x="8883799" y="3248638"/>
                <a:ext cx="42480" cy="82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936FB12-E89F-4BFC-BBC8-9E4BE024E7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75159" y="3239638"/>
                  <a:ext cx="60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4283C8-264C-4B95-80E8-65917E54D015}"/>
                    </a:ext>
                  </a:extLst>
                </p14:cNvPr>
                <p14:cNvContentPartPr/>
                <p14:nvPr/>
              </p14:nvContentPartPr>
              <p14:xfrm>
                <a:off x="9077839" y="2968558"/>
                <a:ext cx="234720" cy="354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4283C8-264C-4B95-80E8-65917E54D0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68839" y="2959558"/>
                  <a:ext cx="2523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97AD906-257C-41E5-86F6-CF128615950E}"/>
                    </a:ext>
                  </a:extLst>
                </p14:cNvPr>
                <p14:cNvContentPartPr/>
                <p14:nvPr/>
              </p14:nvContentPartPr>
              <p14:xfrm>
                <a:off x="9043999" y="3112198"/>
                <a:ext cx="378720" cy="79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97AD906-257C-41E5-86F6-CF12861595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35359" y="3103198"/>
                  <a:ext cx="396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EFF4EFF-E52F-48F8-9204-DFD05110DB1B}"/>
                    </a:ext>
                  </a:extLst>
                </p14:cNvPr>
                <p14:cNvContentPartPr/>
                <p14:nvPr/>
              </p14:nvContentPartPr>
              <p14:xfrm>
                <a:off x="9235879" y="3356998"/>
                <a:ext cx="108000" cy="18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EFF4EFF-E52F-48F8-9204-DFD05110DB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26879" y="3347998"/>
                  <a:ext cx="125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C59689E-804D-44A1-A7B8-3B661AE296EA}"/>
                    </a:ext>
                  </a:extLst>
                </p14:cNvPr>
                <p14:cNvContentPartPr/>
                <p14:nvPr/>
              </p14:nvContentPartPr>
              <p14:xfrm>
                <a:off x="9654199" y="3183118"/>
                <a:ext cx="141840" cy="137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C59689E-804D-44A1-A7B8-3B661AE296E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45199" y="3174478"/>
                  <a:ext cx="15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FEBCF6E-898C-47A1-AB0E-A64B50384F04}"/>
                    </a:ext>
                  </a:extLst>
                </p14:cNvPr>
                <p14:cNvContentPartPr/>
                <p14:nvPr/>
              </p14:nvContentPartPr>
              <p14:xfrm>
                <a:off x="9830959" y="3224878"/>
                <a:ext cx="118080" cy="115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FEBCF6E-898C-47A1-AB0E-A64B50384F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22319" y="3215878"/>
                  <a:ext cx="135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75CE4E7-13D2-4175-A84E-B640DE15B8E6}"/>
                    </a:ext>
                  </a:extLst>
                </p14:cNvPr>
                <p14:cNvContentPartPr/>
                <p14:nvPr/>
              </p14:nvContentPartPr>
              <p14:xfrm>
                <a:off x="10012759" y="3204358"/>
                <a:ext cx="182520" cy="145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75CE4E7-13D2-4175-A84E-B640DE15B8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04119" y="3195358"/>
                  <a:ext cx="200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BFB773C-8353-495D-9980-3E519B937369}"/>
                    </a:ext>
                  </a:extLst>
                </p14:cNvPr>
                <p14:cNvContentPartPr/>
                <p14:nvPr/>
              </p14:nvContentPartPr>
              <p14:xfrm>
                <a:off x="10182319" y="3019678"/>
                <a:ext cx="220320" cy="282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BFB773C-8353-495D-9980-3E519B93736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73679" y="3010678"/>
                  <a:ext cx="237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765EBE0-C5A0-42DA-B0FA-118DE55F71D4}"/>
                    </a:ext>
                  </a:extLst>
                </p14:cNvPr>
                <p14:cNvContentPartPr/>
                <p14:nvPr/>
              </p14:nvContentPartPr>
              <p14:xfrm>
                <a:off x="617839" y="2073598"/>
                <a:ext cx="412200" cy="35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765EBE0-C5A0-42DA-B0FA-118DE55F71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8839" y="2064958"/>
                  <a:ext cx="429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964522-C698-43E8-837F-015D7C692CC4}"/>
                    </a:ext>
                  </a:extLst>
                </p14:cNvPr>
                <p14:cNvContentPartPr/>
                <p14:nvPr/>
              </p14:nvContentPartPr>
              <p14:xfrm>
                <a:off x="869119" y="2252158"/>
                <a:ext cx="190080" cy="13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964522-C698-43E8-837F-015D7C692C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0119" y="2243158"/>
                  <a:ext cx="207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447665-2D07-4D49-AB68-4501F13A3003}"/>
                    </a:ext>
                  </a:extLst>
                </p14:cNvPr>
                <p14:cNvContentPartPr/>
                <p14:nvPr/>
              </p14:nvContentPartPr>
              <p14:xfrm>
                <a:off x="1159279" y="2062798"/>
                <a:ext cx="199440" cy="370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447665-2D07-4D49-AB68-4501F13A30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0279" y="2054158"/>
                  <a:ext cx="2170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75D2354-DF13-4D05-A36F-1AB08E000B68}"/>
                    </a:ext>
                  </a:extLst>
                </p14:cNvPr>
                <p14:cNvContentPartPr/>
                <p14:nvPr/>
              </p14:nvContentPartPr>
              <p14:xfrm>
                <a:off x="1365919" y="2199598"/>
                <a:ext cx="221760" cy="179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75D2354-DF13-4D05-A36F-1AB08E000B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56919" y="2190598"/>
                  <a:ext cx="239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5EF48A9-9412-4592-89D6-A45994E28097}"/>
                    </a:ext>
                  </a:extLst>
                </p14:cNvPr>
                <p14:cNvContentPartPr/>
                <p14:nvPr/>
              </p14:nvContentPartPr>
              <p14:xfrm>
                <a:off x="1647079" y="2237758"/>
                <a:ext cx="206280" cy="13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5EF48A9-9412-4592-89D6-A45994E280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38439" y="2228758"/>
                  <a:ext cx="22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6D71EF-E725-497E-8F6F-A7990F048FEE}"/>
                    </a:ext>
                  </a:extLst>
                </p14:cNvPr>
                <p14:cNvContentPartPr/>
                <p14:nvPr/>
              </p14:nvContentPartPr>
              <p14:xfrm>
                <a:off x="1885039" y="1915198"/>
                <a:ext cx="191520" cy="423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6D71EF-E725-497E-8F6F-A7990F048FE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76039" y="1906198"/>
                  <a:ext cx="209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0CBC58D-C204-4EA9-91C3-39EF1EC55B2C}"/>
                    </a:ext>
                  </a:extLst>
                </p14:cNvPr>
                <p14:cNvContentPartPr/>
                <p14:nvPr/>
              </p14:nvContentPartPr>
              <p14:xfrm>
                <a:off x="2023999" y="2205718"/>
                <a:ext cx="151560" cy="153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0CBC58D-C204-4EA9-91C3-39EF1EC55B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15359" y="2197078"/>
                  <a:ext cx="169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114101-25ED-444C-BFD1-85C2241AB4AA}"/>
                    </a:ext>
                  </a:extLst>
                </p14:cNvPr>
                <p14:cNvContentPartPr/>
                <p14:nvPr/>
              </p14:nvContentPartPr>
              <p14:xfrm>
                <a:off x="2288599" y="1915918"/>
                <a:ext cx="252360" cy="44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114101-25ED-444C-BFD1-85C2241AB4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79959" y="1907278"/>
                  <a:ext cx="270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6B3709-BF16-45F0-BBA4-023BB1962092}"/>
                    </a:ext>
                  </a:extLst>
                </p14:cNvPr>
                <p14:cNvContentPartPr/>
                <p14:nvPr/>
              </p14:nvContentPartPr>
              <p14:xfrm>
                <a:off x="2231359" y="2120398"/>
                <a:ext cx="286200" cy="3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6B3709-BF16-45F0-BBA4-023BB19620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22359" y="2111398"/>
                  <a:ext cx="303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341421-81C2-4F1F-A903-730E78DEF2E5}"/>
                    </a:ext>
                  </a:extLst>
                </p14:cNvPr>
                <p14:cNvContentPartPr/>
                <p14:nvPr/>
              </p14:nvContentPartPr>
              <p14:xfrm>
                <a:off x="2461399" y="2154598"/>
                <a:ext cx="250560" cy="20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341421-81C2-4F1F-A903-730E78DEF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52399" y="2145598"/>
                  <a:ext cx="268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1CC2D8-0EF4-4D41-8D59-C80AB122CE62}"/>
                    </a:ext>
                  </a:extLst>
                </p14:cNvPr>
                <p14:cNvContentPartPr/>
                <p14:nvPr/>
              </p14:nvContentPartPr>
              <p14:xfrm>
                <a:off x="748519" y="2861278"/>
                <a:ext cx="85680" cy="19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1CC2D8-0EF4-4D41-8D59-C80AB122CE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9519" y="2852638"/>
                  <a:ext cx="103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B16961-A806-445A-9DE3-5413399812D7}"/>
                    </a:ext>
                  </a:extLst>
                </p14:cNvPr>
                <p14:cNvContentPartPr/>
                <p14:nvPr/>
              </p14:nvContentPartPr>
              <p14:xfrm>
                <a:off x="635479" y="2686318"/>
                <a:ext cx="630360" cy="405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B16961-A806-445A-9DE3-5413399812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6839" y="2677318"/>
                  <a:ext cx="6480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8C3115-3079-489F-BD6F-C1ED4DD4F5DC}"/>
                    </a:ext>
                  </a:extLst>
                </p14:cNvPr>
                <p14:cNvContentPartPr/>
                <p14:nvPr/>
              </p14:nvContentPartPr>
              <p14:xfrm>
                <a:off x="1319839" y="2927158"/>
                <a:ext cx="123480" cy="138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8C3115-3079-489F-BD6F-C1ED4DD4F5D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11199" y="2918518"/>
                  <a:ext cx="14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9199304-EEED-49C5-B254-EDE8252CDAFF}"/>
                    </a:ext>
                  </a:extLst>
                </p14:cNvPr>
                <p14:cNvContentPartPr/>
                <p14:nvPr/>
              </p14:nvContentPartPr>
              <p14:xfrm>
                <a:off x="1486879" y="2923198"/>
                <a:ext cx="141840" cy="144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9199304-EEED-49C5-B254-EDE8252CDA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78239" y="2914558"/>
                  <a:ext cx="159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B4330C-BF36-4226-8121-B1C4C31FC579}"/>
                    </a:ext>
                  </a:extLst>
                </p14:cNvPr>
                <p14:cNvContentPartPr/>
                <p14:nvPr/>
              </p14:nvContentPartPr>
              <p14:xfrm>
                <a:off x="1663999" y="2891518"/>
                <a:ext cx="820080" cy="19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B4330C-BF36-4226-8121-B1C4C31FC5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54999" y="2882518"/>
                  <a:ext cx="837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32B6BF-77D9-4C5E-B489-8D8A4EB7BA94}"/>
                    </a:ext>
                  </a:extLst>
                </p14:cNvPr>
                <p14:cNvContentPartPr/>
                <p14:nvPr/>
              </p14:nvContentPartPr>
              <p14:xfrm>
                <a:off x="2219119" y="2863438"/>
                <a:ext cx="231120" cy="20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32B6BF-77D9-4C5E-B489-8D8A4EB7BA9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10479" y="2854438"/>
                  <a:ext cx="248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77193C-0F15-43BE-A769-84F9C420FA72}"/>
                    </a:ext>
                  </a:extLst>
                </p14:cNvPr>
                <p14:cNvContentPartPr/>
                <p14:nvPr/>
              </p14:nvContentPartPr>
              <p14:xfrm>
                <a:off x="2458159" y="2868118"/>
                <a:ext cx="318960" cy="19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77193C-0F15-43BE-A769-84F9C420FA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49519" y="2859118"/>
                  <a:ext cx="33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61517F9-693D-4DE0-B577-BA2C0C74A06A}"/>
                    </a:ext>
                  </a:extLst>
                </p14:cNvPr>
                <p14:cNvContentPartPr/>
                <p14:nvPr/>
              </p14:nvContentPartPr>
              <p14:xfrm>
                <a:off x="696679" y="3271318"/>
                <a:ext cx="259920" cy="416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61517F9-693D-4DE0-B577-BA2C0C74A0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8039" y="3262678"/>
                  <a:ext cx="2775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6E8AC1-EF47-44A6-8DA7-9F36824C4FC4}"/>
                    </a:ext>
                  </a:extLst>
                </p14:cNvPr>
                <p14:cNvContentPartPr/>
                <p14:nvPr/>
              </p14:nvContentPartPr>
              <p14:xfrm>
                <a:off x="664279" y="3414238"/>
                <a:ext cx="348120" cy="115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6E8AC1-EF47-44A6-8DA7-9F36824C4FC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5279" y="3405598"/>
                  <a:ext cx="36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37BA326-F652-4507-8BDE-FB940BCB877F}"/>
                    </a:ext>
                  </a:extLst>
                </p14:cNvPr>
                <p14:cNvContentPartPr/>
                <p14:nvPr/>
              </p14:nvContentPartPr>
              <p14:xfrm>
                <a:off x="976039" y="3193198"/>
                <a:ext cx="260640" cy="466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37BA326-F652-4507-8BDE-FB940BCB877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7399" y="3184198"/>
                  <a:ext cx="2782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19CF2F-F81C-4929-A7A7-AAFD2E0A87BB}"/>
                    </a:ext>
                  </a:extLst>
                </p14:cNvPr>
                <p14:cNvContentPartPr/>
                <p14:nvPr/>
              </p14:nvContentPartPr>
              <p14:xfrm>
                <a:off x="1218679" y="3459238"/>
                <a:ext cx="152640" cy="18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19CF2F-F81C-4929-A7A7-AAFD2E0A87B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09679" y="3450238"/>
                  <a:ext cx="170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9E6E285-F889-450A-B7A6-E1FF3ED9A9C4}"/>
                    </a:ext>
                  </a:extLst>
                </p14:cNvPr>
                <p14:cNvContentPartPr/>
                <p14:nvPr/>
              </p14:nvContentPartPr>
              <p14:xfrm>
                <a:off x="1689559" y="3286798"/>
                <a:ext cx="304920" cy="326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9E6E285-F889-450A-B7A6-E1FF3ED9A9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80559" y="3278158"/>
                  <a:ext cx="3225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03FC2A-C20D-45A0-9F66-CD7935DA5A0B}"/>
                    </a:ext>
                  </a:extLst>
                </p14:cNvPr>
                <p14:cNvContentPartPr/>
                <p14:nvPr/>
              </p14:nvContentPartPr>
              <p14:xfrm>
                <a:off x="1801519" y="3472558"/>
                <a:ext cx="140760" cy="2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03FC2A-C20D-45A0-9F66-CD7935DA5A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92519" y="3463558"/>
                  <a:ext cx="158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A68C80D-0E29-48F5-B1D4-23F242296B66}"/>
                    </a:ext>
                  </a:extLst>
                </p14:cNvPr>
                <p14:cNvContentPartPr/>
                <p14:nvPr/>
              </p14:nvContentPartPr>
              <p14:xfrm>
                <a:off x="2143159" y="3589198"/>
                <a:ext cx="94680" cy="210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A68C80D-0E29-48F5-B1D4-23F242296B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34519" y="3580198"/>
                  <a:ext cx="112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A15D770-79CD-4737-96E5-35340A80BB84}"/>
                    </a:ext>
                  </a:extLst>
                </p14:cNvPr>
                <p14:cNvContentPartPr/>
                <p14:nvPr/>
              </p14:nvContentPartPr>
              <p14:xfrm>
                <a:off x="2556079" y="3274558"/>
                <a:ext cx="191520" cy="20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A15D770-79CD-4737-96E5-35340A80BB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47439" y="3265918"/>
                  <a:ext cx="209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1FC8F66-34A7-4E4A-9217-FB5DA25394AE}"/>
                    </a:ext>
                  </a:extLst>
                </p14:cNvPr>
                <p14:cNvContentPartPr/>
                <p14:nvPr/>
              </p14:nvContentPartPr>
              <p14:xfrm>
                <a:off x="2712319" y="3238918"/>
                <a:ext cx="122040" cy="370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1FC8F66-34A7-4E4A-9217-FB5DA25394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03319" y="3229918"/>
                  <a:ext cx="1396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9C07FEE-9DF2-4A04-A2EC-58185D7522B0}"/>
                    </a:ext>
                  </a:extLst>
                </p14:cNvPr>
                <p14:cNvContentPartPr/>
                <p14:nvPr/>
              </p14:nvContentPartPr>
              <p14:xfrm>
                <a:off x="3338359" y="2749678"/>
                <a:ext cx="406800" cy="35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9C07FEE-9DF2-4A04-A2EC-58185D7522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29719" y="2740678"/>
                  <a:ext cx="424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C0759C-9B42-433B-95D6-692771145283}"/>
                    </a:ext>
                  </a:extLst>
                </p14:cNvPr>
                <p14:cNvContentPartPr/>
                <p14:nvPr/>
              </p14:nvContentPartPr>
              <p14:xfrm>
                <a:off x="4073839" y="2864878"/>
                <a:ext cx="189720" cy="140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C0759C-9B42-433B-95D6-6927711452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65199" y="2856238"/>
                  <a:ext cx="20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55A08D-72E7-4773-833A-A2EB2F29CB5E}"/>
                    </a:ext>
                  </a:extLst>
                </p14:cNvPr>
                <p14:cNvContentPartPr/>
                <p14:nvPr/>
              </p14:nvContentPartPr>
              <p14:xfrm>
                <a:off x="4338439" y="2626198"/>
                <a:ext cx="258120" cy="370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55A08D-72E7-4773-833A-A2EB2F29CB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29799" y="2617198"/>
                  <a:ext cx="2757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348489-8CA6-4530-AEBC-DC868D5A4C73}"/>
                    </a:ext>
                  </a:extLst>
                </p14:cNvPr>
                <p14:cNvContentPartPr/>
                <p14:nvPr/>
              </p14:nvContentPartPr>
              <p14:xfrm>
                <a:off x="4605199" y="2860918"/>
                <a:ext cx="157680" cy="119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348489-8CA6-4530-AEBC-DC868D5A4C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96199" y="2851918"/>
                  <a:ext cx="175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637B4E-BE1C-47E1-9CAF-548A9C0A544A}"/>
                    </a:ext>
                  </a:extLst>
                </p14:cNvPr>
                <p14:cNvContentPartPr/>
                <p14:nvPr/>
              </p14:nvContentPartPr>
              <p14:xfrm>
                <a:off x="4801399" y="2823118"/>
                <a:ext cx="71640" cy="152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637B4E-BE1C-47E1-9CAF-548A9C0A54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92759" y="2814478"/>
                  <a:ext cx="89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8021A7E-124F-4805-BF8B-EA0E0A45B087}"/>
                    </a:ext>
                  </a:extLst>
                </p14:cNvPr>
                <p14:cNvContentPartPr/>
                <p14:nvPr/>
              </p14:nvContentPartPr>
              <p14:xfrm>
                <a:off x="4940719" y="2751118"/>
                <a:ext cx="174600" cy="227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8021A7E-124F-4805-BF8B-EA0E0A45B0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32079" y="2742118"/>
                  <a:ext cx="192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679B90-47EF-44EE-B097-EDCF6DE02349}"/>
                    </a:ext>
                  </a:extLst>
                </p14:cNvPr>
                <p14:cNvContentPartPr/>
                <p14:nvPr/>
              </p14:nvContentPartPr>
              <p14:xfrm>
                <a:off x="5129719" y="2815918"/>
                <a:ext cx="157320" cy="176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679B90-47EF-44EE-B097-EDCF6DE0234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20719" y="2806918"/>
                  <a:ext cx="174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E5D16B-DFF8-4893-BEF5-964FE2D644E1}"/>
                    </a:ext>
                  </a:extLst>
                </p14:cNvPr>
                <p14:cNvContentPartPr/>
                <p14:nvPr/>
              </p14:nvContentPartPr>
              <p14:xfrm>
                <a:off x="5330959" y="2758678"/>
                <a:ext cx="17784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E5D16B-DFF8-4893-BEF5-964FE2D644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21959" y="2750038"/>
                  <a:ext cx="195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15916B-8FE9-45B4-A242-62681EBF4B4B}"/>
                    </a:ext>
                  </a:extLst>
                </p14:cNvPr>
                <p14:cNvContentPartPr/>
                <p14:nvPr/>
              </p14:nvContentPartPr>
              <p14:xfrm>
                <a:off x="5904799" y="2450158"/>
                <a:ext cx="351360" cy="60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15916B-8FE9-45B4-A242-62681EBF4B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96159" y="2441158"/>
                  <a:ext cx="3690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323F8F7-CC4A-4329-ABDC-27A0B314E275}"/>
                    </a:ext>
                  </a:extLst>
                </p14:cNvPr>
                <p14:cNvContentPartPr/>
                <p14:nvPr/>
              </p14:nvContentPartPr>
              <p14:xfrm>
                <a:off x="5926399" y="2837878"/>
                <a:ext cx="238320" cy="5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323F8F7-CC4A-4329-ABDC-27A0B314E27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17759" y="2828878"/>
                  <a:ext cx="255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C19032-B476-4B1E-A3C4-5F6C06B2BBB3}"/>
                    </a:ext>
                  </a:extLst>
                </p14:cNvPr>
                <p14:cNvContentPartPr/>
                <p14:nvPr/>
              </p14:nvContentPartPr>
              <p14:xfrm>
                <a:off x="6135919" y="2868478"/>
                <a:ext cx="119160" cy="10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C19032-B476-4B1E-A3C4-5F6C06B2BBB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27279" y="2859478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5D83471-8ABD-4D39-A3C2-FBCDABB1083F}"/>
                    </a:ext>
                  </a:extLst>
                </p14:cNvPr>
                <p14:cNvContentPartPr/>
                <p14:nvPr/>
              </p14:nvContentPartPr>
              <p14:xfrm>
                <a:off x="6356599" y="2776678"/>
                <a:ext cx="190080" cy="195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5D83471-8ABD-4D39-A3C2-FBCDABB1083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47959" y="2767678"/>
                  <a:ext cx="207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EEDFCC-CB50-4B24-9C6B-A933E0D5313F}"/>
                    </a:ext>
                  </a:extLst>
                </p14:cNvPr>
                <p14:cNvContentPartPr/>
                <p14:nvPr/>
              </p14:nvContentPartPr>
              <p14:xfrm>
                <a:off x="3074119" y="3366718"/>
                <a:ext cx="228960" cy="180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EEDFCC-CB50-4B24-9C6B-A933E0D531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65119" y="3357718"/>
                  <a:ext cx="246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3B03384-0100-4C22-84D1-BB7BFB09E6BE}"/>
                    </a:ext>
                  </a:extLst>
                </p14:cNvPr>
                <p14:cNvContentPartPr/>
                <p14:nvPr/>
              </p14:nvContentPartPr>
              <p14:xfrm>
                <a:off x="3366799" y="3176998"/>
                <a:ext cx="227160" cy="39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3B03384-0100-4C22-84D1-BB7BFB09E6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57799" y="3168358"/>
                  <a:ext cx="244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6A46BFB-59B1-4759-86E2-F6812F0A10FC}"/>
                    </a:ext>
                  </a:extLst>
                </p14:cNvPr>
                <p14:cNvContentPartPr/>
                <p14:nvPr/>
              </p14:nvContentPartPr>
              <p14:xfrm>
                <a:off x="3628159" y="3405598"/>
                <a:ext cx="140400" cy="12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6A46BFB-59B1-4759-86E2-F6812F0A10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19159" y="3396598"/>
                  <a:ext cx="158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05C8DF-0023-42B2-9042-59B99B8AD10E}"/>
                    </a:ext>
                  </a:extLst>
                </p14:cNvPr>
                <p14:cNvContentPartPr/>
                <p14:nvPr/>
              </p14:nvContentPartPr>
              <p14:xfrm>
                <a:off x="3768199" y="3405598"/>
                <a:ext cx="66960" cy="137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05C8DF-0023-42B2-9042-59B99B8AD1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59559" y="3396598"/>
                  <a:ext cx="8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E21C01-CAF8-4DA9-8E1C-0C38E642303F}"/>
                    </a:ext>
                  </a:extLst>
                </p14:cNvPr>
                <p14:cNvContentPartPr/>
                <p14:nvPr/>
              </p14:nvContentPartPr>
              <p14:xfrm>
                <a:off x="3940999" y="3297598"/>
                <a:ext cx="4680" cy="1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E21C01-CAF8-4DA9-8E1C-0C38E64230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32359" y="3288958"/>
                  <a:ext cx="22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238BDEC-8372-41C5-A972-F8D4A0A96670}"/>
                    </a:ext>
                  </a:extLst>
                </p14:cNvPr>
                <p14:cNvContentPartPr/>
                <p14:nvPr/>
              </p14:nvContentPartPr>
              <p14:xfrm>
                <a:off x="3933799" y="3354118"/>
                <a:ext cx="192240" cy="16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238BDEC-8372-41C5-A972-F8D4A0A9667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25159" y="3345478"/>
                  <a:ext cx="209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5FACDB-F441-45DD-BD43-DB51FF43A106}"/>
                    </a:ext>
                  </a:extLst>
                </p14:cNvPr>
                <p14:cNvContentPartPr/>
                <p14:nvPr/>
              </p14:nvContentPartPr>
              <p14:xfrm>
                <a:off x="4149799" y="3342958"/>
                <a:ext cx="177120" cy="127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5FACDB-F441-45DD-BD43-DB51FF43A1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41159" y="3334318"/>
                  <a:ext cx="194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856A21-C679-4CE7-9BB9-8EE0A1FC4F95}"/>
                    </a:ext>
                  </a:extLst>
                </p14:cNvPr>
                <p14:cNvContentPartPr/>
                <p14:nvPr/>
              </p14:nvContentPartPr>
              <p14:xfrm>
                <a:off x="4394599" y="3281038"/>
                <a:ext cx="124920" cy="227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856A21-C679-4CE7-9BB9-8EE0A1FC4F9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85959" y="3272398"/>
                  <a:ext cx="142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12620C3-52B7-41CA-BBEC-F42C1D24DCF1}"/>
                    </a:ext>
                  </a:extLst>
                </p14:cNvPr>
                <p14:cNvContentPartPr/>
                <p14:nvPr/>
              </p14:nvContentPartPr>
              <p14:xfrm>
                <a:off x="4851799" y="3059998"/>
                <a:ext cx="318960" cy="49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12620C3-52B7-41CA-BBEC-F42C1D24DCF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43159" y="3050998"/>
                  <a:ext cx="3366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2330AEB-41F8-4400-AC19-1EC44986AF03}"/>
                    </a:ext>
                  </a:extLst>
                </p14:cNvPr>
                <p14:cNvContentPartPr/>
                <p14:nvPr/>
              </p14:nvContentPartPr>
              <p14:xfrm>
                <a:off x="4841719" y="3335398"/>
                <a:ext cx="239040" cy="67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2330AEB-41F8-4400-AC19-1EC44986AF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2719" y="3326398"/>
                  <a:ext cx="256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225F5E9-892B-47CC-B591-C9ADAE6CA99A}"/>
                    </a:ext>
                  </a:extLst>
                </p14:cNvPr>
                <p14:cNvContentPartPr/>
                <p14:nvPr/>
              </p14:nvContentPartPr>
              <p14:xfrm>
                <a:off x="5013799" y="3371038"/>
                <a:ext cx="169920" cy="124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225F5E9-892B-47CC-B591-C9ADAE6CA9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04799" y="3362038"/>
                  <a:ext cx="187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57EFEF9-40D8-4CC2-BE8D-31978A82C1E9}"/>
                    </a:ext>
                  </a:extLst>
                </p14:cNvPr>
                <p14:cNvContentPartPr/>
                <p14:nvPr/>
              </p14:nvContentPartPr>
              <p14:xfrm>
                <a:off x="5296399" y="3322078"/>
                <a:ext cx="180720" cy="18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57EFEF9-40D8-4CC2-BE8D-31978A82C1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87759" y="3313078"/>
                  <a:ext cx="198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FDAF9B2-3AFA-4135-A8DD-69F83E691CA8}"/>
                    </a:ext>
                  </a:extLst>
                </p14:cNvPr>
                <p14:cNvContentPartPr/>
                <p14:nvPr/>
              </p14:nvContentPartPr>
              <p14:xfrm>
                <a:off x="5713639" y="3135598"/>
                <a:ext cx="225000" cy="409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FDAF9B2-3AFA-4135-A8DD-69F83E691C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04639" y="3126958"/>
                  <a:ext cx="2426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55A3E0-5FFB-4D63-8432-D915C5543955}"/>
                    </a:ext>
                  </a:extLst>
                </p14:cNvPr>
                <p14:cNvContentPartPr/>
                <p14:nvPr/>
              </p14:nvContentPartPr>
              <p14:xfrm>
                <a:off x="5767279" y="3230638"/>
                <a:ext cx="316440" cy="99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55A3E0-5FFB-4D63-8432-D915C554395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58639" y="3221998"/>
                  <a:ext cx="334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F73E01B-E751-4E44-A7A5-F6619B8830A4}"/>
                    </a:ext>
                  </a:extLst>
                </p14:cNvPr>
                <p14:cNvContentPartPr/>
                <p14:nvPr/>
              </p14:nvContentPartPr>
              <p14:xfrm>
                <a:off x="6016399" y="3079078"/>
                <a:ext cx="212760" cy="380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F73E01B-E751-4E44-A7A5-F6619B8830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07759" y="3070078"/>
                  <a:ext cx="2304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8BD077-90B9-4DAF-90AD-20437ACE4267}"/>
                    </a:ext>
                  </a:extLst>
                </p14:cNvPr>
                <p14:cNvContentPartPr/>
                <p14:nvPr/>
              </p14:nvContentPartPr>
              <p14:xfrm>
                <a:off x="6312319" y="3273838"/>
                <a:ext cx="144000" cy="137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8BD077-90B9-4DAF-90AD-20437ACE426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03319" y="3265198"/>
                  <a:ext cx="161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E02CDF3-BFB6-4DE0-ACF1-BB66E2906A9E}"/>
                    </a:ext>
                  </a:extLst>
                </p14:cNvPr>
                <p14:cNvContentPartPr/>
                <p14:nvPr/>
              </p14:nvContentPartPr>
              <p14:xfrm>
                <a:off x="576439" y="4000318"/>
                <a:ext cx="312120" cy="253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E02CDF3-BFB6-4DE0-ACF1-BB66E2906A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7799" y="3991678"/>
                  <a:ext cx="329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D2894FA-B7AB-469D-9B8B-9A099F7C92DF}"/>
                    </a:ext>
                  </a:extLst>
                </p14:cNvPr>
                <p14:cNvContentPartPr/>
                <p14:nvPr/>
              </p14:nvContentPartPr>
              <p14:xfrm>
                <a:off x="1242799" y="3997798"/>
                <a:ext cx="213480" cy="181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D2894FA-B7AB-469D-9B8B-9A099F7C92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33799" y="3989158"/>
                  <a:ext cx="23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1604901-CC7C-4F4E-A383-AB11737291A0}"/>
                    </a:ext>
                  </a:extLst>
                </p14:cNvPr>
                <p14:cNvContentPartPr/>
                <p14:nvPr/>
              </p14:nvContentPartPr>
              <p14:xfrm>
                <a:off x="1440799" y="3822478"/>
                <a:ext cx="226800" cy="369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1604901-CC7C-4F4E-A383-AB11737291A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31799" y="3813838"/>
                  <a:ext cx="244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170CAB9-EA05-4661-AFCB-8D40159A1CBA}"/>
                    </a:ext>
                  </a:extLst>
                </p14:cNvPr>
                <p14:cNvContentPartPr/>
                <p14:nvPr/>
              </p14:nvContentPartPr>
              <p14:xfrm>
                <a:off x="1727359" y="4034878"/>
                <a:ext cx="138600" cy="132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170CAB9-EA05-4661-AFCB-8D40159A1C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18719" y="4026238"/>
                  <a:ext cx="156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B19CA8-AE75-4202-A0C5-1DF901F4D558}"/>
                    </a:ext>
                  </a:extLst>
                </p14:cNvPr>
                <p14:cNvContentPartPr/>
                <p14:nvPr/>
              </p14:nvContentPartPr>
              <p14:xfrm>
                <a:off x="1933999" y="4025518"/>
                <a:ext cx="65520" cy="125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B19CA8-AE75-4202-A0C5-1DF901F4D55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25359" y="4016518"/>
                  <a:ext cx="83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5C4926-FFA0-4DF0-8309-E477C835F2BC}"/>
                    </a:ext>
                  </a:extLst>
                </p14:cNvPr>
                <p14:cNvContentPartPr/>
                <p14:nvPr/>
              </p14:nvContentPartPr>
              <p14:xfrm>
                <a:off x="2038759" y="3929758"/>
                <a:ext cx="140040" cy="222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5C4926-FFA0-4DF0-8309-E477C835F2B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29759" y="3920758"/>
                  <a:ext cx="157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703DA5-92C0-4EF1-A394-1B95B43D2E8B}"/>
                    </a:ext>
                  </a:extLst>
                </p14:cNvPr>
                <p14:cNvContentPartPr/>
                <p14:nvPr/>
              </p14:nvContentPartPr>
              <p14:xfrm>
                <a:off x="2214439" y="3972598"/>
                <a:ext cx="157320" cy="159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703DA5-92C0-4EF1-A394-1B95B43D2E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05799" y="3963598"/>
                  <a:ext cx="174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550D6E-51DC-41FE-8434-80E07047E4EC}"/>
                    </a:ext>
                  </a:extLst>
                </p14:cNvPr>
                <p14:cNvContentPartPr/>
                <p14:nvPr/>
              </p14:nvContentPartPr>
              <p14:xfrm>
                <a:off x="2368159" y="3925078"/>
                <a:ext cx="150480" cy="245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550D6E-51DC-41FE-8434-80E07047E4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59159" y="3916438"/>
                  <a:ext cx="168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E594008-A3E0-4AC2-ABEF-CAA78B9F8FEC}"/>
                    </a:ext>
                  </a:extLst>
                </p14:cNvPr>
                <p14:cNvContentPartPr/>
                <p14:nvPr/>
              </p14:nvContentPartPr>
              <p14:xfrm>
                <a:off x="2967199" y="3645358"/>
                <a:ext cx="315360" cy="494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E594008-A3E0-4AC2-ABEF-CAA78B9F8FE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58559" y="3636718"/>
                  <a:ext cx="3330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8C7264-3CE3-4263-A45B-CBECD9B85D70}"/>
                    </a:ext>
                  </a:extLst>
                </p14:cNvPr>
                <p14:cNvContentPartPr/>
                <p14:nvPr/>
              </p14:nvContentPartPr>
              <p14:xfrm>
                <a:off x="2971879" y="3934798"/>
                <a:ext cx="196200" cy="62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68C7264-3CE3-4263-A45B-CBECD9B85D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62879" y="3926158"/>
                  <a:ext cx="213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ACBCB4-BF1A-4DB8-B41A-630B7112B07E}"/>
                    </a:ext>
                  </a:extLst>
                </p14:cNvPr>
                <p14:cNvContentPartPr/>
                <p14:nvPr/>
              </p14:nvContentPartPr>
              <p14:xfrm>
                <a:off x="3212359" y="3966118"/>
                <a:ext cx="108000" cy="114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ACBCB4-BF1A-4DB8-B41A-630B7112B07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03359" y="3957118"/>
                  <a:ext cx="125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6F2D571-0D90-4879-B7C6-0C43D7E5C97E}"/>
                    </a:ext>
                  </a:extLst>
                </p14:cNvPr>
                <p14:cNvContentPartPr/>
                <p14:nvPr/>
              </p14:nvContentPartPr>
              <p14:xfrm>
                <a:off x="3414679" y="3905638"/>
                <a:ext cx="200880" cy="162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6F2D571-0D90-4879-B7C6-0C43D7E5C9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06039" y="3896638"/>
                  <a:ext cx="218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6AA8A34-C97A-417E-80F1-A666BBF35F89}"/>
                    </a:ext>
                  </a:extLst>
                </p14:cNvPr>
                <p14:cNvContentPartPr/>
                <p14:nvPr/>
              </p14:nvContentPartPr>
              <p14:xfrm>
                <a:off x="3975559" y="3677758"/>
                <a:ext cx="233640" cy="388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6AA8A34-C97A-417E-80F1-A666BBF35F8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66919" y="3669118"/>
                  <a:ext cx="251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9A0649-489B-4ECE-8090-C2A5CF2ECB71}"/>
                    </a:ext>
                  </a:extLst>
                </p14:cNvPr>
                <p14:cNvContentPartPr/>
                <p14:nvPr/>
              </p14:nvContentPartPr>
              <p14:xfrm>
                <a:off x="3963319" y="3883318"/>
                <a:ext cx="150120" cy="11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9A0649-489B-4ECE-8090-C2A5CF2ECB7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54679" y="3874678"/>
                  <a:ext cx="167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81DB9D6-250A-4377-9D30-CF79427F292F}"/>
                    </a:ext>
                  </a:extLst>
                </p14:cNvPr>
                <p14:cNvContentPartPr/>
                <p14:nvPr/>
              </p14:nvContentPartPr>
              <p14:xfrm>
                <a:off x="4181479" y="3644638"/>
                <a:ext cx="200160" cy="356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81DB9D6-250A-4377-9D30-CF79427F29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72479" y="3635638"/>
                  <a:ext cx="2178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3AB11AF-409E-4161-8DCD-8855CA9A3AF0}"/>
                    </a:ext>
                  </a:extLst>
                </p14:cNvPr>
                <p14:cNvContentPartPr/>
                <p14:nvPr/>
              </p14:nvContentPartPr>
              <p14:xfrm>
                <a:off x="4412959" y="3829678"/>
                <a:ext cx="169560" cy="146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3AB11AF-409E-4161-8DCD-8855CA9A3A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03959" y="3821038"/>
                  <a:ext cx="187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EBA218B-3199-4532-9A81-6E58374B92F5}"/>
                    </a:ext>
                  </a:extLst>
                </p14:cNvPr>
                <p14:cNvContentPartPr/>
                <p14:nvPr/>
              </p14:nvContentPartPr>
              <p14:xfrm>
                <a:off x="4896799" y="3749038"/>
                <a:ext cx="223560" cy="234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EBA218B-3199-4532-9A81-6E58374B92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87799" y="3740398"/>
                  <a:ext cx="241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8124F1-5731-48CE-AA40-E31B5111AB5D}"/>
                    </a:ext>
                  </a:extLst>
                </p14:cNvPr>
                <p14:cNvContentPartPr/>
                <p14:nvPr/>
              </p14:nvContentPartPr>
              <p14:xfrm>
                <a:off x="5159599" y="3806998"/>
                <a:ext cx="212040" cy="167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8124F1-5731-48CE-AA40-E31B5111AB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50599" y="3797998"/>
                  <a:ext cx="229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2F9CDC2-41AC-4261-A2D6-B4CE5BF13DDD}"/>
                    </a:ext>
                  </a:extLst>
                </p14:cNvPr>
                <p14:cNvContentPartPr/>
                <p14:nvPr/>
              </p14:nvContentPartPr>
              <p14:xfrm>
                <a:off x="5423839" y="3799798"/>
                <a:ext cx="119880" cy="162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2F9CDC2-41AC-4261-A2D6-B4CE5BF13D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15199" y="3790798"/>
                  <a:ext cx="13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D93FF6F-1D8A-4181-800E-4876D180EC7A}"/>
                    </a:ext>
                  </a:extLst>
                </p14:cNvPr>
                <p14:cNvContentPartPr/>
                <p14:nvPr/>
              </p14:nvContentPartPr>
              <p14:xfrm>
                <a:off x="5607079" y="3808438"/>
                <a:ext cx="112320" cy="157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D93FF6F-1D8A-4181-800E-4876D180EC7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98439" y="3799798"/>
                  <a:ext cx="129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F9688DF-AB94-4AA0-816B-4D7D5DA87ADC}"/>
                    </a:ext>
                  </a:extLst>
                </p14:cNvPr>
                <p14:cNvContentPartPr/>
                <p14:nvPr/>
              </p14:nvContentPartPr>
              <p14:xfrm>
                <a:off x="5807239" y="3822118"/>
                <a:ext cx="154080" cy="134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F9688DF-AB94-4AA0-816B-4D7D5DA87A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98239" y="3813118"/>
                  <a:ext cx="171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508C31-9B2F-432C-8B0A-CC3A732EDD37}"/>
                    </a:ext>
                  </a:extLst>
                </p14:cNvPr>
                <p14:cNvContentPartPr/>
                <p14:nvPr/>
              </p14:nvContentPartPr>
              <p14:xfrm>
                <a:off x="6003079" y="3817798"/>
                <a:ext cx="189000" cy="165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508C31-9B2F-432C-8B0A-CC3A732EDD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94079" y="3808798"/>
                  <a:ext cx="206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C7F92C-AB1D-4F7B-A18F-9945297E8C32}"/>
                    </a:ext>
                  </a:extLst>
                </p14:cNvPr>
                <p14:cNvContentPartPr/>
                <p14:nvPr/>
              </p14:nvContentPartPr>
              <p14:xfrm>
                <a:off x="6148879" y="3628798"/>
                <a:ext cx="219240" cy="296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C7F92C-AB1D-4F7B-A18F-9945297E8C3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39879" y="3619798"/>
                  <a:ext cx="236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CD54126-53C1-4D1A-B967-759DF582D837}"/>
                    </a:ext>
                  </a:extLst>
                </p14:cNvPr>
                <p14:cNvContentPartPr/>
                <p14:nvPr/>
              </p14:nvContentPartPr>
              <p14:xfrm>
                <a:off x="6486919" y="3781798"/>
                <a:ext cx="244440" cy="174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CD54126-53C1-4D1A-B967-759DF582D83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78279" y="3773158"/>
                  <a:ext cx="26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491DBA7-41CD-4F9F-BC97-A51A93D14789}"/>
                    </a:ext>
                  </a:extLst>
                </p14:cNvPr>
                <p14:cNvContentPartPr/>
                <p14:nvPr/>
              </p14:nvContentPartPr>
              <p14:xfrm>
                <a:off x="6698239" y="3594958"/>
                <a:ext cx="171360" cy="295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491DBA7-41CD-4F9F-BC97-A51A93D1478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689599" y="3586318"/>
                  <a:ext cx="189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00724F3-B88D-4BAE-93C2-DED0BB1407B2}"/>
                    </a:ext>
                  </a:extLst>
                </p14:cNvPr>
                <p14:cNvContentPartPr/>
                <p14:nvPr/>
              </p14:nvContentPartPr>
              <p14:xfrm>
                <a:off x="6820639" y="3788278"/>
                <a:ext cx="64080" cy="105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00724F3-B88D-4BAE-93C2-DED0BB1407B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11999" y="3779278"/>
                  <a:ext cx="81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5D4789F-DF73-4133-81A4-0B273A6E82A5}"/>
                    </a:ext>
                  </a:extLst>
                </p14:cNvPr>
                <p14:cNvContentPartPr/>
                <p14:nvPr/>
              </p14:nvContentPartPr>
              <p14:xfrm>
                <a:off x="6924679" y="3772078"/>
                <a:ext cx="177840" cy="387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5D4789F-DF73-4133-81A4-0B273A6E82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15679" y="3763438"/>
                  <a:ext cx="195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3A3D9CA-CD85-46AE-B507-9F5F5A54CB70}"/>
                    </a:ext>
                  </a:extLst>
                </p14:cNvPr>
                <p14:cNvContentPartPr/>
                <p14:nvPr/>
              </p14:nvContentPartPr>
              <p14:xfrm>
                <a:off x="7156159" y="3756598"/>
                <a:ext cx="71640" cy="109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3A3D9CA-CD85-46AE-B507-9F5F5A54CB7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47519" y="3747598"/>
                  <a:ext cx="89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F0A31A4-0391-4E4A-93A9-E8E52914C1A9}"/>
                    </a:ext>
                  </a:extLst>
                </p14:cNvPr>
                <p14:cNvContentPartPr/>
                <p14:nvPr/>
              </p14:nvContentPartPr>
              <p14:xfrm>
                <a:off x="7322119" y="3528718"/>
                <a:ext cx="259200" cy="392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F0A31A4-0391-4E4A-93A9-E8E52914C1A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13119" y="3519718"/>
                  <a:ext cx="2768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D117595-6FAC-4D17-A356-BC2FD58CCAFF}"/>
                    </a:ext>
                  </a:extLst>
                </p14:cNvPr>
                <p14:cNvContentPartPr/>
                <p14:nvPr/>
              </p14:nvContentPartPr>
              <p14:xfrm>
                <a:off x="7345519" y="3695758"/>
                <a:ext cx="310320" cy="48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D117595-6FAC-4D17-A356-BC2FD58CCAF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36879" y="3686758"/>
                  <a:ext cx="327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FCF20F7-B8AF-4410-9914-90241C7F5A09}"/>
                    </a:ext>
                  </a:extLst>
                </p14:cNvPr>
                <p14:cNvContentPartPr/>
                <p14:nvPr/>
              </p14:nvContentPartPr>
              <p14:xfrm>
                <a:off x="7985239" y="3561838"/>
                <a:ext cx="221040" cy="399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FCF20F7-B8AF-4410-9914-90241C7F5A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76239" y="3552838"/>
                  <a:ext cx="238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903DA65-AB18-430B-BC38-8E5E4D45B550}"/>
                    </a:ext>
                  </a:extLst>
                </p14:cNvPr>
                <p14:cNvContentPartPr/>
                <p14:nvPr/>
              </p14:nvContentPartPr>
              <p14:xfrm>
                <a:off x="8214199" y="3809878"/>
                <a:ext cx="108000" cy="100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903DA65-AB18-430B-BC38-8E5E4D45B55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05199" y="3801238"/>
                  <a:ext cx="12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F3A7024-898B-4275-8913-D82AEE22298A}"/>
                    </a:ext>
                  </a:extLst>
                </p14:cNvPr>
                <p14:cNvContentPartPr/>
                <p14:nvPr/>
              </p14:nvContentPartPr>
              <p14:xfrm>
                <a:off x="8413639" y="3781798"/>
                <a:ext cx="178200" cy="135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F3A7024-898B-4275-8913-D82AEE22298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04999" y="3773158"/>
                  <a:ext cx="195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9D2642E-6D56-4C21-AC17-AA187D866E41}"/>
                    </a:ext>
                  </a:extLst>
                </p14:cNvPr>
                <p14:cNvContentPartPr/>
                <p14:nvPr/>
              </p14:nvContentPartPr>
              <p14:xfrm>
                <a:off x="8663479" y="3765238"/>
                <a:ext cx="214560" cy="153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9D2642E-6D56-4C21-AC17-AA187D866E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54839" y="3756598"/>
                  <a:ext cx="232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53B252-AC72-4456-862E-1B983F4412CC}"/>
                    </a:ext>
                  </a:extLst>
                </p14:cNvPr>
                <p14:cNvContentPartPr/>
                <p14:nvPr/>
              </p14:nvContentPartPr>
              <p14:xfrm>
                <a:off x="9097639" y="3732478"/>
                <a:ext cx="255960" cy="176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53B252-AC72-4456-862E-1B983F4412C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88999" y="3723838"/>
                  <a:ext cx="273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81F2D21-3F91-45C4-92C9-269A9ABC34C8}"/>
                    </a:ext>
                  </a:extLst>
                </p14:cNvPr>
                <p14:cNvContentPartPr/>
                <p14:nvPr/>
              </p14:nvContentPartPr>
              <p14:xfrm>
                <a:off x="9395359" y="3732118"/>
                <a:ext cx="230040" cy="189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81F2D21-3F91-45C4-92C9-269A9ABC34C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86719" y="3723118"/>
                  <a:ext cx="247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ADB7C44-688F-4D53-9991-32C593E1BB62}"/>
                    </a:ext>
                  </a:extLst>
                </p14:cNvPr>
                <p14:cNvContentPartPr/>
                <p14:nvPr/>
              </p14:nvContentPartPr>
              <p14:xfrm>
                <a:off x="9608839" y="3756958"/>
                <a:ext cx="156240" cy="154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ADB7C44-688F-4D53-9991-32C593E1BB6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00199" y="3747958"/>
                  <a:ext cx="173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FF10A8-6EB2-4928-AD52-7AF6CB19D04B}"/>
                    </a:ext>
                  </a:extLst>
                </p14:cNvPr>
                <p14:cNvContentPartPr/>
                <p14:nvPr/>
              </p14:nvContentPartPr>
              <p14:xfrm>
                <a:off x="9789919" y="3804118"/>
                <a:ext cx="158040" cy="128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FF10A8-6EB2-4928-AD52-7AF6CB19D04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80919" y="3795478"/>
                  <a:ext cx="17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3A587FD-49B9-4344-A601-F3F8EC2464B8}"/>
                    </a:ext>
                  </a:extLst>
                </p14:cNvPr>
                <p14:cNvContentPartPr/>
                <p14:nvPr/>
              </p14:nvContentPartPr>
              <p14:xfrm>
                <a:off x="9974599" y="3950638"/>
                <a:ext cx="89640" cy="174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3A587FD-49B9-4344-A601-F3F8EC2464B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65599" y="3941998"/>
                  <a:ext cx="107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C8E95E5-BCDD-4A01-AB42-50817BED26A5}"/>
                    </a:ext>
                  </a:extLst>
                </p14:cNvPr>
                <p14:cNvContentPartPr/>
                <p14:nvPr/>
              </p14:nvContentPartPr>
              <p14:xfrm>
                <a:off x="10171159" y="3751558"/>
                <a:ext cx="180360" cy="159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C8E95E5-BCDD-4A01-AB42-50817BED26A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62519" y="3742918"/>
                  <a:ext cx="198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E52DBB-8ECE-46D2-8AF6-CB10A6AF7A8B}"/>
                    </a:ext>
                  </a:extLst>
                </p14:cNvPr>
                <p14:cNvContentPartPr/>
                <p14:nvPr/>
              </p14:nvContentPartPr>
              <p14:xfrm>
                <a:off x="10400839" y="3759478"/>
                <a:ext cx="135000" cy="151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E52DBB-8ECE-46D2-8AF6-CB10A6AF7A8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91839" y="3750838"/>
                  <a:ext cx="152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1F60DA7-F847-4EFB-A7E2-E96ED68B0F0B}"/>
                    </a:ext>
                  </a:extLst>
                </p14:cNvPr>
                <p14:cNvContentPartPr/>
                <p14:nvPr/>
              </p14:nvContentPartPr>
              <p14:xfrm>
                <a:off x="10599919" y="3718078"/>
                <a:ext cx="194040" cy="192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1F60DA7-F847-4EFB-A7E2-E96ED68B0F0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91279" y="3709078"/>
                  <a:ext cx="211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B13C175-AED2-4867-BB7D-AB14490DE4A7}"/>
                    </a:ext>
                  </a:extLst>
                </p14:cNvPr>
                <p14:cNvContentPartPr/>
                <p14:nvPr/>
              </p14:nvContentPartPr>
              <p14:xfrm>
                <a:off x="10949119" y="3748678"/>
                <a:ext cx="169920" cy="153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B13C175-AED2-4867-BB7D-AB14490DE4A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940119" y="3739678"/>
                  <a:ext cx="187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6059586-83A5-48E9-BE7A-1BE6B368727E}"/>
                    </a:ext>
                  </a:extLst>
                </p14:cNvPr>
                <p14:cNvContentPartPr/>
                <p14:nvPr/>
              </p14:nvContentPartPr>
              <p14:xfrm>
                <a:off x="11138839" y="3779998"/>
                <a:ext cx="230760" cy="145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6059586-83A5-48E9-BE7A-1BE6B36872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129839" y="3770998"/>
                  <a:ext cx="24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F0BD33B-8A08-4974-AE23-EB7D49DA6B15}"/>
                    </a:ext>
                  </a:extLst>
                </p14:cNvPr>
                <p14:cNvContentPartPr/>
                <p14:nvPr/>
              </p14:nvContentPartPr>
              <p14:xfrm>
                <a:off x="11308399" y="3613318"/>
                <a:ext cx="178200" cy="23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F0BD33B-8A08-4974-AE23-EB7D49DA6B1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99399" y="3604678"/>
                  <a:ext cx="195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EFDECA0-2C4D-4CF2-976B-0585F4642DB4}"/>
                    </a:ext>
                  </a:extLst>
                </p14:cNvPr>
                <p14:cNvContentPartPr/>
                <p14:nvPr/>
              </p14:nvContentPartPr>
              <p14:xfrm>
                <a:off x="11507479" y="3715198"/>
                <a:ext cx="228240" cy="191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EFDECA0-2C4D-4CF2-976B-0585F4642DB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498479" y="3706558"/>
                  <a:ext cx="245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868A97C-C7F3-4FC1-8526-D1C3A37FE613}"/>
                    </a:ext>
                  </a:extLst>
                </p14:cNvPr>
                <p14:cNvContentPartPr/>
                <p14:nvPr/>
              </p14:nvContentPartPr>
              <p14:xfrm>
                <a:off x="11701159" y="3558598"/>
                <a:ext cx="258480" cy="316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868A97C-C7F3-4FC1-8526-D1C3A37FE6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692159" y="3549598"/>
                  <a:ext cx="276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1939FB5-27CA-43DF-A312-6F7DABC152D6}"/>
                    </a:ext>
                  </a:extLst>
                </p14:cNvPr>
                <p14:cNvContentPartPr/>
                <p14:nvPr/>
              </p14:nvContentPartPr>
              <p14:xfrm>
                <a:off x="11783239" y="3378958"/>
                <a:ext cx="287280" cy="574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1939FB5-27CA-43DF-A312-6F7DABC152D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774239" y="3370318"/>
                  <a:ext cx="30492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9BAF7B8-BE60-429A-8A30-E98AADBCC1AF}"/>
              </a:ext>
            </a:extLst>
          </p:cNvPr>
          <p:cNvGrpSpPr/>
          <p:nvPr/>
        </p:nvGrpSpPr>
        <p:grpSpPr>
          <a:xfrm>
            <a:off x="622159" y="4446358"/>
            <a:ext cx="1512720" cy="490320"/>
            <a:chOff x="622159" y="4446358"/>
            <a:chExt cx="151272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CEFF6F8-9DEB-4339-9476-8CDAF985D4C3}"/>
                    </a:ext>
                  </a:extLst>
                </p14:cNvPr>
                <p14:cNvContentPartPr/>
                <p14:nvPr/>
              </p14:nvContentPartPr>
              <p14:xfrm>
                <a:off x="762199" y="4675318"/>
                <a:ext cx="131400" cy="213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CEFF6F8-9DEB-4339-9476-8CDAF985D4C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559" y="4666318"/>
                  <a:ext cx="149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9B9CC1B-670D-4C8F-A0AA-115729775E49}"/>
                    </a:ext>
                  </a:extLst>
                </p14:cNvPr>
                <p14:cNvContentPartPr/>
                <p14:nvPr/>
              </p14:nvContentPartPr>
              <p14:xfrm>
                <a:off x="622159" y="4511878"/>
                <a:ext cx="730440" cy="195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9B9CC1B-670D-4C8F-A0AA-115729775E4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3159" y="4503238"/>
                  <a:ext cx="748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B1C825-2635-46EF-BDFF-BC8BF33323EA}"/>
                    </a:ext>
                  </a:extLst>
                </p14:cNvPr>
                <p14:cNvContentPartPr/>
                <p14:nvPr/>
              </p14:nvContentPartPr>
              <p14:xfrm>
                <a:off x="1136239" y="4480558"/>
                <a:ext cx="271440" cy="398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B1C825-2635-46EF-BDFF-BC8BF33323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7239" y="4471918"/>
                  <a:ext cx="2890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D521663-4DE9-4E48-99D9-65D9B39DA444}"/>
                    </a:ext>
                  </a:extLst>
                </p14:cNvPr>
                <p14:cNvContentPartPr/>
                <p14:nvPr/>
              </p14:nvContentPartPr>
              <p14:xfrm>
                <a:off x="1447999" y="4741198"/>
                <a:ext cx="124200" cy="121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D521663-4DE9-4E48-99D9-65D9B39DA44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39359" y="4732558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4422E2F-CFEF-407F-8479-485C9EEB5517}"/>
                    </a:ext>
                  </a:extLst>
                </p14:cNvPr>
                <p14:cNvContentPartPr/>
                <p14:nvPr/>
              </p14:nvContentPartPr>
              <p14:xfrm>
                <a:off x="1742839" y="4446358"/>
                <a:ext cx="236160" cy="444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4422E2F-CFEF-407F-8479-485C9EEB55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733839" y="4437358"/>
                  <a:ext cx="2538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A9FAB76-DDE0-47F0-A389-2B5E174C7925}"/>
                    </a:ext>
                  </a:extLst>
                </p14:cNvPr>
                <p14:cNvContentPartPr/>
                <p14:nvPr/>
              </p14:nvContentPartPr>
              <p14:xfrm>
                <a:off x="1738879" y="4620238"/>
                <a:ext cx="314280" cy="50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A9FAB76-DDE0-47F0-A389-2B5E174C79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730239" y="4611598"/>
                  <a:ext cx="331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659267-7625-4D47-8E5F-E0010F20085A}"/>
                    </a:ext>
                  </a:extLst>
                </p14:cNvPr>
                <p14:cNvContentPartPr/>
                <p14:nvPr/>
              </p14:nvContentPartPr>
              <p14:xfrm>
                <a:off x="1966759" y="4673518"/>
                <a:ext cx="168120" cy="263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659267-7625-4D47-8E5F-E0010F20085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957759" y="4664518"/>
                  <a:ext cx="1857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8A01E1F-CF89-48E8-8961-1A0645E2E858}"/>
              </a:ext>
            </a:extLst>
          </p:cNvPr>
          <p:cNvGrpSpPr/>
          <p:nvPr/>
        </p:nvGrpSpPr>
        <p:grpSpPr>
          <a:xfrm>
            <a:off x="2912479" y="4439878"/>
            <a:ext cx="964800" cy="411120"/>
            <a:chOff x="2912479" y="4439878"/>
            <a:chExt cx="9648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ECD85FB-93CC-4331-96B9-69A1073E7482}"/>
                    </a:ext>
                  </a:extLst>
                </p14:cNvPr>
                <p14:cNvContentPartPr/>
                <p14:nvPr/>
              </p14:nvContentPartPr>
              <p14:xfrm>
                <a:off x="2912479" y="4532758"/>
                <a:ext cx="268200" cy="311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ECD85FB-93CC-4331-96B9-69A1073E748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03479" y="4524118"/>
                  <a:ext cx="285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17A7DC-361B-4320-B731-C152A1DD4BEB}"/>
                    </a:ext>
                  </a:extLst>
                </p14:cNvPr>
                <p14:cNvContentPartPr/>
                <p14:nvPr/>
              </p14:nvContentPartPr>
              <p14:xfrm>
                <a:off x="3328999" y="4711678"/>
                <a:ext cx="3240" cy="1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17A7DC-361B-4320-B731-C152A1DD4BE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319999" y="4702678"/>
                  <a:ext cx="20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A79F32A-5A4C-4084-95F7-64C5D5C4BCF1}"/>
                    </a:ext>
                  </a:extLst>
                </p14:cNvPr>
                <p14:cNvContentPartPr/>
                <p14:nvPr/>
              </p14:nvContentPartPr>
              <p14:xfrm>
                <a:off x="3484159" y="4485238"/>
                <a:ext cx="185040" cy="152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A79F32A-5A4C-4084-95F7-64C5D5C4BCF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75159" y="4476238"/>
                  <a:ext cx="202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29A8098-76FB-4011-8A45-6EC96F927899}"/>
                    </a:ext>
                  </a:extLst>
                </p14:cNvPr>
                <p14:cNvContentPartPr/>
                <p14:nvPr/>
              </p14:nvContentPartPr>
              <p14:xfrm>
                <a:off x="3549679" y="4439878"/>
                <a:ext cx="190440" cy="411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29A8098-76FB-4011-8A45-6EC96F9278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541039" y="4431238"/>
                  <a:ext cx="208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298EC25-DF06-4A9B-A762-0B9990F40C6D}"/>
                    </a:ext>
                  </a:extLst>
                </p14:cNvPr>
                <p14:cNvContentPartPr/>
                <p14:nvPr/>
              </p14:nvContentPartPr>
              <p14:xfrm>
                <a:off x="3843439" y="4678558"/>
                <a:ext cx="3384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298EC25-DF06-4A9B-A762-0B9990F40C6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34439" y="4669558"/>
                  <a:ext cx="514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3C984CB-90FC-4D90-BEF5-85E8C077EEDA}"/>
              </a:ext>
            </a:extLst>
          </p:cNvPr>
          <p:cNvGrpSpPr/>
          <p:nvPr/>
        </p:nvGrpSpPr>
        <p:grpSpPr>
          <a:xfrm>
            <a:off x="4043959" y="4526998"/>
            <a:ext cx="357120" cy="267480"/>
            <a:chOff x="4043959" y="4526998"/>
            <a:chExt cx="3571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CA28B25-7F3C-42F3-9DB9-B7CFCF6725E2}"/>
                    </a:ext>
                  </a:extLst>
                </p14:cNvPr>
                <p14:cNvContentPartPr/>
                <p14:nvPr/>
              </p14:nvContentPartPr>
              <p14:xfrm>
                <a:off x="4201279" y="4596118"/>
                <a:ext cx="29520" cy="4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CA28B25-7F3C-42F3-9DB9-B7CFCF6725E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92639" y="4587478"/>
                  <a:ext cx="47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E59DCC6-9687-468F-B307-0DBC055DF695}"/>
                    </a:ext>
                  </a:extLst>
                </p14:cNvPr>
                <p14:cNvContentPartPr/>
                <p14:nvPr/>
              </p14:nvContentPartPr>
              <p14:xfrm>
                <a:off x="4043959" y="4526998"/>
                <a:ext cx="357120" cy="26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E59DCC6-9687-468F-B307-0DBC055DF69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35319" y="4517998"/>
                  <a:ext cx="3747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BB35D4D-6D34-4188-A5F2-19A4E7345C05}"/>
                  </a:ext>
                </a:extLst>
              </p14:cNvPr>
              <p14:cNvContentPartPr/>
              <p14:nvPr/>
            </p14:nvContentPartPr>
            <p14:xfrm>
              <a:off x="3061519" y="5003638"/>
              <a:ext cx="1099080" cy="673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BB35D4D-6D34-4188-A5F2-19A4E7345C05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052879" y="4994638"/>
                <a:ext cx="1116720" cy="8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2206822-4F57-4734-94E0-18B7AC913DB7}"/>
              </a:ext>
            </a:extLst>
          </p:cNvPr>
          <p:cNvGrpSpPr/>
          <p:nvPr/>
        </p:nvGrpSpPr>
        <p:grpSpPr>
          <a:xfrm>
            <a:off x="3365359" y="5192998"/>
            <a:ext cx="645480" cy="245160"/>
            <a:chOff x="3365359" y="5192998"/>
            <a:chExt cx="6454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23A97FB-18BD-4BBC-B1DB-1C6280A6877D}"/>
                    </a:ext>
                  </a:extLst>
                </p14:cNvPr>
                <p14:cNvContentPartPr/>
                <p14:nvPr/>
              </p14:nvContentPartPr>
              <p14:xfrm>
                <a:off x="3365359" y="5201278"/>
                <a:ext cx="283320" cy="236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23A97FB-18BD-4BBC-B1DB-1C6280A6877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356359" y="5192638"/>
                  <a:ext cx="300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204230-92B5-480D-9D53-0926604ECDD0}"/>
                    </a:ext>
                  </a:extLst>
                </p14:cNvPr>
                <p14:cNvContentPartPr/>
                <p14:nvPr/>
              </p14:nvContentPartPr>
              <p14:xfrm>
                <a:off x="3636799" y="5192998"/>
                <a:ext cx="374040" cy="226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204230-92B5-480D-9D53-0926604ECDD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28159" y="5183998"/>
                  <a:ext cx="3916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3A3E305-BA9C-473B-8F91-1038E93A0458}"/>
              </a:ext>
            </a:extLst>
          </p:cNvPr>
          <p:cNvGrpSpPr/>
          <p:nvPr/>
        </p:nvGrpSpPr>
        <p:grpSpPr>
          <a:xfrm>
            <a:off x="4807879" y="4708438"/>
            <a:ext cx="273600" cy="147600"/>
            <a:chOff x="4807879" y="4708438"/>
            <a:chExt cx="2736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80F452A-0F2A-4F14-964F-2FA39A21ABC7}"/>
                    </a:ext>
                  </a:extLst>
                </p14:cNvPr>
                <p14:cNvContentPartPr/>
                <p14:nvPr/>
              </p14:nvContentPartPr>
              <p14:xfrm>
                <a:off x="4807879" y="4708438"/>
                <a:ext cx="225360" cy="23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80F452A-0F2A-4F14-964F-2FA39A21ABC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799239" y="4699798"/>
                  <a:ext cx="243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F816F11-1AEE-411C-9FA7-A008FC8679ED}"/>
                    </a:ext>
                  </a:extLst>
                </p14:cNvPr>
                <p14:cNvContentPartPr/>
                <p14:nvPr/>
              </p14:nvContentPartPr>
              <p14:xfrm>
                <a:off x="4822639" y="4823638"/>
                <a:ext cx="258840" cy="32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F816F11-1AEE-411C-9FA7-A008FC8679E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13639" y="4814998"/>
                  <a:ext cx="2764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C040A4F4-5BE7-4FFA-8BFE-A83A3517627D}"/>
              </a:ext>
            </a:extLst>
          </p:cNvPr>
          <p:cNvGrpSpPr/>
          <p:nvPr/>
        </p:nvGrpSpPr>
        <p:grpSpPr>
          <a:xfrm>
            <a:off x="5378839" y="4321438"/>
            <a:ext cx="753840" cy="893520"/>
            <a:chOff x="5378839" y="4321438"/>
            <a:chExt cx="753840" cy="89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E55CF2-493E-4F9F-8A0F-15F0CC27B9F9}"/>
                    </a:ext>
                  </a:extLst>
                </p14:cNvPr>
                <p14:cNvContentPartPr/>
                <p14:nvPr/>
              </p14:nvContentPartPr>
              <p14:xfrm>
                <a:off x="5403679" y="4417918"/>
                <a:ext cx="275400" cy="24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E55CF2-493E-4F9F-8A0F-15F0CC27B9F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394679" y="4408918"/>
                  <a:ext cx="293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8FF818F-61F6-4EC4-82E5-8CBF726F8715}"/>
                    </a:ext>
                  </a:extLst>
                </p14:cNvPr>
                <p14:cNvContentPartPr/>
                <p14:nvPr/>
              </p14:nvContentPartPr>
              <p14:xfrm>
                <a:off x="5750719" y="4396678"/>
                <a:ext cx="217080" cy="160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8FF818F-61F6-4EC4-82E5-8CBF726F871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742079" y="4387678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9F71C7-0113-4D90-9A0E-596365E56CA8}"/>
                    </a:ext>
                  </a:extLst>
                </p14:cNvPr>
                <p14:cNvContentPartPr/>
                <p14:nvPr/>
              </p14:nvContentPartPr>
              <p14:xfrm>
                <a:off x="5872039" y="4321438"/>
                <a:ext cx="205200" cy="379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9F71C7-0113-4D90-9A0E-596365E56CA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63039" y="4312438"/>
                  <a:ext cx="222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FA5DEC9-51ED-49AF-B1FC-1EC8DB96027D}"/>
                    </a:ext>
                  </a:extLst>
                </p14:cNvPr>
                <p14:cNvContentPartPr/>
                <p14:nvPr/>
              </p14:nvContentPartPr>
              <p14:xfrm>
                <a:off x="5378839" y="4773598"/>
                <a:ext cx="612000" cy="65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FA5DEC9-51ED-49AF-B1FC-1EC8DB9602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369839" y="4764598"/>
                  <a:ext cx="629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E1F07BB-8E22-44B7-82BC-030AD180FE7A}"/>
                    </a:ext>
                  </a:extLst>
                </p14:cNvPr>
                <p14:cNvContentPartPr/>
                <p14:nvPr/>
              </p14:nvContentPartPr>
              <p14:xfrm>
                <a:off x="5468479" y="4949998"/>
                <a:ext cx="288720" cy="247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E1F07BB-8E22-44B7-82BC-030AD180FE7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459839" y="4940998"/>
                  <a:ext cx="306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6BAF4EA-E1FA-484C-8CD8-4CC50D978D8E}"/>
                    </a:ext>
                  </a:extLst>
                </p14:cNvPr>
                <p14:cNvContentPartPr/>
                <p14:nvPr/>
              </p14:nvContentPartPr>
              <p14:xfrm>
                <a:off x="5740999" y="4956118"/>
                <a:ext cx="391680" cy="258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6BAF4EA-E1FA-484C-8CD8-4CC50D978D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732359" y="4947478"/>
                  <a:ext cx="4093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70F0AC1-F0CE-4AD1-8340-ADBB4791603D}"/>
              </a:ext>
            </a:extLst>
          </p:cNvPr>
          <p:cNvGrpSpPr/>
          <p:nvPr/>
        </p:nvGrpSpPr>
        <p:grpSpPr>
          <a:xfrm>
            <a:off x="698479" y="5692318"/>
            <a:ext cx="522000" cy="424080"/>
            <a:chOff x="698479" y="5692318"/>
            <a:chExt cx="5220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63B6629-ED13-4B9B-9287-C8482C263A9E}"/>
                    </a:ext>
                  </a:extLst>
                </p14:cNvPr>
                <p14:cNvContentPartPr/>
                <p14:nvPr/>
              </p14:nvContentPartPr>
              <p14:xfrm>
                <a:off x="698479" y="5692318"/>
                <a:ext cx="436320" cy="424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63B6629-ED13-4B9B-9287-C8482C263A9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9479" y="5683678"/>
                  <a:ext cx="453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6458DF-417F-44D1-A0B5-7B2E92EEB4C0}"/>
                    </a:ext>
                  </a:extLst>
                </p14:cNvPr>
                <p14:cNvContentPartPr/>
                <p14:nvPr/>
              </p14:nvContentPartPr>
              <p14:xfrm>
                <a:off x="1054519" y="5923438"/>
                <a:ext cx="165960" cy="169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6458DF-417F-44D1-A0B5-7B2E92EEB4C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5879" y="5914438"/>
                  <a:ext cx="1836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4AC9070-9E93-456C-A058-9AB502CF2924}"/>
              </a:ext>
            </a:extLst>
          </p:cNvPr>
          <p:cNvGrpSpPr/>
          <p:nvPr/>
        </p:nvGrpSpPr>
        <p:grpSpPr>
          <a:xfrm>
            <a:off x="1705039" y="5610958"/>
            <a:ext cx="1045440" cy="487440"/>
            <a:chOff x="1705039" y="5610958"/>
            <a:chExt cx="10454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35FC295-6AF3-4EE1-B0AE-2E7DF187166D}"/>
                    </a:ext>
                  </a:extLst>
                </p14:cNvPr>
                <p14:cNvContentPartPr/>
                <p14:nvPr/>
              </p14:nvContentPartPr>
              <p14:xfrm>
                <a:off x="1705039" y="5617798"/>
                <a:ext cx="287280" cy="480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35FC295-6AF3-4EE1-B0AE-2E7DF187166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696399" y="5609158"/>
                  <a:ext cx="3049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F742949-E9F9-4852-999C-EA22789E712C}"/>
                    </a:ext>
                  </a:extLst>
                </p14:cNvPr>
                <p14:cNvContentPartPr/>
                <p14:nvPr/>
              </p14:nvContentPartPr>
              <p14:xfrm>
                <a:off x="1826719" y="5928478"/>
                <a:ext cx="176400" cy="139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F742949-E9F9-4852-999C-EA22789E712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17719" y="5919838"/>
                  <a:ext cx="194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3E0D3B3-26BA-4309-B6DA-B648AB30F54A}"/>
                    </a:ext>
                  </a:extLst>
                </p14:cNvPr>
                <p14:cNvContentPartPr/>
                <p14:nvPr/>
              </p14:nvContentPartPr>
              <p14:xfrm>
                <a:off x="2194279" y="5610958"/>
                <a:ext cx="274680" cy="479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3E0D3B3-26BA-4309-B6DA-B648AB30F5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85279" y="5601958"/>
                  <a:ext cx="2923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4B70548-A22E-4F5C-9774-C4F5AD5B60E6}"/>
                    </a:ext>
                  </a:extLst>
                </p14:cNvPr>
                <p14:cNvContentPartPr/>
                <p14:nvPr/>
              </p14:nvContentPartPr>
              <p14:xfrm>
                <a:off x="2192119" y="5820838"/>
                <a:ext cx="252000" cy="50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4B70548-A22E-4F5C-9774-C4F5AD5B60E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83119" y="5811838"/>
                  <a:ext cx="269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A4B6D83-929A-445F-BFD7-4AC9974ED7D8}"/>
                    </a:ext>
                  </a:extLst>
                </p14:cNvPr>
                <p14:cNvContentPartPr/>
                <p14:nvPr/>
              </p14:nvContentPartPr>
              <p14:xfrm>
                <a:off x="2480479" y="5811118"/>
                <a:ext cx="56520" cy="106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A4B6D83-929A-445F-BFD7-4AC9974ED7D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471839" y="5802118"/>
                  <a:ext cx="7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55B43BA-3EFC-4BE0-9C98-52300FE962BA}"/>
                    </a:ext>
                  </a:extLst>
                </p14:cNvPr>
                <p14:cNvContentPartPr/>
                <p14:nvPr/>
              </p14:nvContentPartPr>
              <p14:xfrm>
                <a:off x="2569759" y="5826598"/>
                <a:ext cx="180720" cy="244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55B43BA-3EFC-4BE0-9C98-52300FE962B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561119" y="5817958"/>
                  <a:ext cx="1983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1107A5B-7A28-4E29-9F1F-272DF3AD1C1C}"/>
              </a:ext>
            </a:extLst>
          </p:cNvPr>
          <p:cNvGrpSpPr/>
          <p:nvPr/>
        </p:nvGrpSpPr>
        <p:grpSpPr>
          <a:xfrm>
            <a:off x="3144679" y="5699518"/>
            <a:ext cx="1152000" cy="608040"/>
            <a:chOff x="3144679" y="5699518"/>
            <a:chExt cx="115200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A970C81-653D-454B-9595-D6642C1A9536}"/>
                    </a:ext>
                  </a:extLst>
                </p14:cNvPr>
                <p14:cNvContentPartPr/>
                <p14:nvPr/>
              </p14:nvContentPartPr>
              <p14:xfrm>
                <a:off x="3144679" y="5829478"/>
                <a:ext cx="286920" cy="253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A970C81-653D-454B-9595-D6642C1A95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135679" y="5820838"/>
                  <a:ext cx="304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B9C1E92-C672-4B99-86E7-186DC4E2B24D}"/>
                    </a:ext>
                  </a:extLst>
                </p14:cNvPr>
                <p14:cNvContentPartPr/>
                <p14:nvPr/>
              </p14:nvContentPartPr>
              <p14:xfrm>
                <a:off x="3566599" y="5699518"/>
                <a:ext cx="220320" cy="355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B9C1E92-C672-4B99-86E7-186DC4E2B24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57959" y="5690878"/>
                  <a:ext cx="237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35D00B1-CE90-4FDA-8399-627E0A6BC1AD}"/>
                    </a:ext>
                  </a:extLst>
                </p14:cNvPr>
                <p14:cNvContentPartPr/>
                <p14:nvPr/>
              </p14:nvContentPartPr>
              <p14:xfrm>
                <a:off x="3465439" y="5837758"/>
                <a:ext cx="331920" cy="58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35D00B1-CE90-4FDA-8399-627E0A6BC1A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56439" y="5829118"/>
                  <a:ext cx="349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72F5C32-EF2D-4139-B2D4-336D51D79978}"/>
                    </a:ext>
                  </a:extLst>
                </p14:cNvPr>
                <p14:cNvContentPartPr/>
                <p14:nvPr/>
              </p14:nvContentPartPr>
              <p14:xfrm>
                <a:off x="3691159" y="5869798"/>
                <a:ext cx="18648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72F5C32-EF2D-4139-B2D4-336D51D7997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82159" y="5860798"/>
                  <a:ext cx="204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2C13916-EDC6-402C-B204-BBCEFB1B71EA}"/>
                    </a:ext>
                  </a:extLst>
                </p14:cNvPr>
                <p14:cNvContentPartPr/>
                <p14:nvPr/>
              </p14:nvContentPartPr>
              <p14:xfrm>
                <a:off x="3857119" y="5950798"/>
                <a:ext cx="272880" cy="356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2C13916-EDC6-402C-B204-BBCEFB1B71E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848119" y="5942158"/>
                  <a:ext cx="290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9E6BB3-CB21-49B6-8427-FA40CB31A96C}"/>
                    </a:ext>
                  </a:extLst>
                </p14:cNvPr>
                <p14:cNvContentPartPr/>
                <p14:nvPr/>
              </p14:nvContentPartPr>
              <p14:xfrm>
                <a:off x="4020559" y="5839918"/>
                <a:ext cx="276120" cy="248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9E6BB3-CB21-49B6-8427-FA40CB31A96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11919" y="5830918"/>
                  <a:ext cx="29376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88561A5-5F60-48EB-940B-37A893A9A0D3}"/>
              </a:ext>
            </a:extLst>
          </p:cNvPr>
          <p:cNvGrpSpPr/>
          <p:nvPr/>
        </p:nvGrpSpPr>
        <p:grpSpPr>
          <a:xfrm>
            <a:off x="4624999" y="5583598"/>
            <a:ext cx="1425600" cy="881280"/>
            <a:chOff x="4624999" y="5583598"/>
            <a:chExt cx="1425600" cy="88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FB5217-705E-4038-8DCC-C6519A07386C}"/>
                    </a:ext>
                  </a:extLst>
                </p14:cNvPr>
                <p14:cNvContentPartPr/>
                <p14:nvPr/>
              </p14:nvContentPartPr>
              <p14:xfrm>
                <a:off x="4688719" y="5915878"/>
                <a:ext cx="360" cy="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FB5217-705E-4038-8DCC-C6519A0738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79719" y="5906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1268D2E-E6F1-471E-BED1-31E66C9AA88D}"/>
                    </a:ext>
                  </a:extLst>
                </p14:cNvPr>
                <p14:cNvContentPartPr/>
                <p14:nvPr/>
              </p14:nvContentPartPr>
              <p14:xfrm>
                <a:off x="4624999" y="5635078"/>
                <a:ext cx="293040" cy="440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1268D2E-E6F1-471E-BED1-31E66C9AA88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615999" y="5626438"/>
                  <a:ext cx="3106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3649794-7583-434F-98DA-4223BF1E2E77}"/>
                    </a:ext>
                  </a:extLst>
                </p14:cNvPr>
                <p14:cNvContentPartPr/>
                <p14:nvPr/>
              </p14:nvContentPartPr>
              <p14:xfrm>
                <a:off x="4825519" y="5883838"/>
                <a:ext cx="96120" cy="121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3649794-7583-434F-98DA-4223BF1E2E7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816879" y="5874838"/>
                  <a:ext cx="113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D7E7604-3CD1-4F93-B8BE-6326EE82A885}"/>
                    </a:ext>
                  </a:extLst>
                </p14:cNvPr>
                <p14:cNvContentPartPr/>
                <p14:nvPr/>
              </p14:nvContentPartPr>
              <p14:xfrm>
                <a:off x="4912999" y="5780158"/>
                <a:ext cx="282960" cy="259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D7E7604-3CD1-4F93-B8BE-6326EE82A88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04359" y="5771518"/>
                  <a:ext cx="300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322B529-DAFB-4A20-A5DB-EECDB6207D58}"/>
                    </a:ext>
                  </a:extLst>
                </p14:cNvPr>
                <p14:cNvContentPartPr/>
                <p14:nvPr/>
              </p14:nvContentPartPr>
              <p14:xfrm>
                <a:off x="5311879" y="5583598"/>
                <a:ext cx="251640" cy="470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322B529-DAFB-4A20-A5DB-EECDB6207D5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02879" y="5574598"/>
                  <a:ext cx="269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B40E4C8-B4B0-4A1E-A768-48DB9DB90F12}"/>
                    </a:ext>
                  </a:extLst>
                </p14:cNvPr>
                <p14:cNvContentPartPr/>
                <p14:nvPr/>
              </p14:nvContentPartPr>
              <p14:xfrm>
                <a:off x="5288839" y="5807158"/>
                <a:ext cx="265680" cy="46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B40E4C8-B4B0-4A1E-A768-48DB9DB90F1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79839" y="5798518"/>
                  <a:ext cx="283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AB5B670-6036-4799-88AB-108C2FAA2143}"/>
                    </a:ext>
                  </a:extLst>
                </p14:cNvPr>
                <p14:cNvContentPartPr/>
                <p14:nvPr/>
              </p14:nvContentPartPr>
              <p14:xfrm>
                <a:off x="5490439" y="5870518"/>
                <a:ext cx="47520" cy="124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AB5B670-6036-4799-88AB-108C2FAA214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481439" y="5861518"/>
                  <a:ext cx="65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4628256-1EF5-4801-BC68-65040E7EB0F4}"/>
                    </a:ext>
                  </a:extLst>
                </p14:cNvPr>
                <p14:cNvContentPartPr/>
                <p14:nvPr/>
              </p14:nvContentPartPr>
              <p14:xfrm>
                <a:off x="5633719" y="5827318"/>
                <a:ext cx="176040" cy="164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4628256-1EF5-4801-BC68-65040E7EB0F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625079" y="5818678"/>
                  <a:ext cx="193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46B8EDD-21E4-40A5-B9D6-1EB74F09817A}"/>
                    </a:ext>
                  </a:extLst>
                </p14:cNvPr>
                <p14:cNvContentPartPr/>
                <p14:nvPr/>
              </p14:nvContentPartPr>
              <p14:xfrm>
                <a:off x="5764399" y="5869078"/>
                <a:ext cx="286200" cy="595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46B8EDD-21E4-40A5-B9D6-1EB74F09817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55759" y="5860438"/>
                  <a:ext cx="303840" cy="61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65FDF72A-60F6-4E23-A152-0DB87E61FCE2}"/>
              </a:ext>
            </a:extLst>
          </p:cNvPr>
          <p:cNvGrpSpPr/>
          <p:nvPr/>
        </p:nvGrpSpPr>
        <p:grpSpPr>
          <a:xfrm>
            <a:off x="6405559" y="5487838"/>
            <a:ext cx="3251160" cy="1073160"/>
            <a:chOff x="6405559" y="5487838"/>
            <a:chExt cx="3251160" cy="10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D950E16-E845-4CC5-A155-B40AACA97CE1}"/>
                    </a:ext>
                  </a:extLst>
                </p14:cNvPr>
                <p14:cNvContentPartPr/>
                <p14:nvPr/>
              </p14:nvContentPartPr>
              <p14:xfrm>
                <a:off x="6405559" y="5743438"/>
                <a:ext cx="199440" cy="274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D950E16-E845-4CC5-A155-B40AACA97CE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396919" y="5734798"/>
                  <a:ext cx="21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098BACA-6799-4714-819B-E4EABB29BD50}"/>
                    </a:ext>
                  </a:extLst>
                </p14:cNvPr>
                <p14:cNvContentPartPr/>
                <p14:nvPr/>
              </p14:nvContentPartPr>
              <p14:xfrm>
                <a:off x="6646759" y="5849998"/>
                <a:ext cx="109800" cy="110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098BACA-6799-4714-819B-E4EABB29BD5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37759" y="5840998"/>
                  <a:ext cx="127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2109D5-AED2-41FA-AB10-FEE5A7807829}"/>
                    </a:ext>
                  </a:extLst>
                </p14:cNvPr>
                <p14:cNvContentPartPr/>
                <p14:nvPr/>
              </p14:nvContentPartPr>
              <p14:xfrm>
                <a:off x="6851599" y="5801398"/>
                <a:ext cx="225000" cy="198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2109D5-AED2-41FA-AB10-FEE5A780782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842959" y="5792758"/>
                  <a:ext cx="242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A6D0317-0C13-43DE-B0D6-9C0067FB7EDA}"/>
                    </a:ext>
                  </a:extLst>
                </p14:cNvPr>
                <p14:cNvContentPartPr/>
                <p14:nvPr/>
              </p14:nvContentPartPr>
              <p14:xfrm>
                <a:off x="7053559" y="5517718"/>
                <a:ext cx="245160" cy="384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A6D0317-0C13-43DE-B0D6-9C0067FB7ED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044559" y="5509078"/>
                  <a:ext cx="262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ED6F9B3-488C-43D3-9692-848A08D46C1E}"/>
                    </a:ext>
                  </a:extLst>
                </p14:cNvPr>
                <p14:cNvContentPartPr/>
                <p14:nvPr/>
              </p14:nvContentPartPr>
              <p14:xfrm>
                <a:off x="7444159" y="5717878"/>
                <a:ext cx="304560" cy="249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ED6F9B3-488C-43D3-9692-848A08D46C1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435159" y="5709238"/>
                  <a:ext cx="322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8B9A1C1-0A0D-4427-9BB2-87484E3CB3C8}"/>
                    </a:ext>
                  </a:extLst>
                </p14:cNvPr>
                <p14:cNvContentPartPr/>
                <p14:nvPr/>
              </p14:nvContentPartPr>
              <p14:xfrm>
                <a:off x="7644679" y="5775838"/>
                <a:ext cx="203040" cy="192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8B9A1C1-0A0D-4427-9BB2-87484E3CB3C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636039" y="5766838"/>
                  <a:ext cx="22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1E72A68-0007-4956-BEF0-3B2F1F2D793B}"/>
                    </a:ext>
                  </a:extLst>
                </p14:cNvPr>
                <p14:cNvContentPartPr/>
                <p14:nvPr/>
              </p14:nvContentPartPr>
              <p14:xfrm>
                <a:off x="7916839" y="5763958"/>
                <a:ext cx="182160" cy="222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1E72A68-0007-4956-BEF0-3B2F1F2D793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908199" y="5754958"/>
                  <a:ext cx="199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F9D3201-4F40-4BDE-8368-FE7A0E445062}"/>
                    </a:ext>
                  </a:extLst>
                </p14:cNvPr>
                <p14:cNvContentPartPr/>
                <p14:nvPr/>
              </p14:nvContentPartPr>
              <p14:xfrm>
                <a:off x="8134639" y="5816518"/>
                <a:ext cx="188280" cy="161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F9D3201-4F40-4BDE-8368-FE7A0E44506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25639" y="5807518"/>
                  <a:ext cx="205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2874E9D-5E85-43E7-A0C7-E27825B23568}"/>
                    </a:ext>
                  </a:extLst>
                </p14:cNvPr>
                <p14:cNvContentPartPr/>
                <p14:nvPr/>
              </p14:nvContentPartPr>
              <p14:xfrm>
                <a:off x="8577079" y="5487838"/>
                <a:ext cx="245880" cy="45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2874E9D-5E85-43E7-A0C7-E27825B2356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568439" y="5478838"/>
                  <a:ext cx="2635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8526C09-6D48-4111-A53A-2D3B1E26B8C3}"/>
                    </a:ext>
                  </a:extLst>
                </p14:cNvPr>
                <p14:cNvContentPartPr/>
                <p14:nvPr/>
              </p14:nvContentPartPr>
              <p14:xfrm>
                <a:off x="8550079" y="5700238"/>
                <a:ext cx="313200" cy="65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8526C09-6D48-4111-A53A-2D3B1E26B8C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541079" y="5691238"/>
                  <a:ext cx="330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1E04BCA-3E4D-4222-AA36-5B13BC4E63E3}"/>
                    </a:ext>
                  </a:extLst>
                </p14:cNvPr>
                <p14:cNvContentPartPr/>
                <p14:nvPr/>
              </p14:nvContentPartPr>
              <p14:xfrm>
                <a:off x="8816479" y="5844958"/>
                <a:ext cx="80640" cy="97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1E04BCA-3E4D-4222-AA36-5B13BC4E63E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807479" y="5835958"/>
                  <a:ext cx="98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04F1748-2927-4861-A7C5-ABA35FB8EE0B}"/>
                    </a:ext>
                  </a:extLst>
                </p14:cNvPr>
                <p14:cNvContentPartPr/>
                <p14:nvPr/>
              </p14:nvContentPartPr>
              <p14:xfrm>
                <a:off x="8975239" y="5768278"/>
                <a:ext cx="204840" cy="187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04F1748-2927-4861-A7C5-ABA35FB8EE0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966239" y="5759638"/>
                  <a:ext cx="222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E0473E8-B3A7-4533-9941-F7AFCD1D7369}"/>
                    </a:ext>
                  </a:extLst>
                </p14:cNvPr>
                <p14:cNvContentPartPr/>
                <p14:nvPr/>
              </p14:nvContentPartPr>
              <p14:xfrm>
                <a:off x="9305719" y="5775478"/>
                <a:ext cx="220320" cy="785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E0473E8-B3A7-4533-9941-F7AFCD1D736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296719" y="5766478"/>
                  <a:ext cx="23796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C9E2C2D-E184-4EE7-BFA7-498D1370B27D}"/>
                    </a:ext>
                  </a:extLst>
                </p14:cNvPr>
                <p14:cNvContentPartPr/>
                <p14:nvPr/>
              </p14:nvContentPartPr>
              <p14:xfrm>
                <a:off x="9641599" y="6006238"/>
                <a:ext cx="15120" cy="21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C9E2C2D-E184-4EE7-BFA7-498D1370B27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632959" y="5997598"/>
                  <a:ext cx="3276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73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E9E3157-54C7-486C-8B9A-A1F1A0AFC97E}"/>
                  </a:ext>
                </a:extLst>
              </p14:cNvPr>
              <p14:cNvContentPartPr/>
              <p14:nvPr/>
            </p14:nvContentPartPr>
            <p14:xfrm>
              <a:off x="9209959" y="1837798"/>
              <a:ext cx="25200" cy="410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E9E3157-54C7-486C-8B9A-A1F1A0AFC9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0959" y="1829158"/>
                <a:ext cx="4284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4FDF5B6-D1C2-4052-AB93-6AA414FE0744}"/>
              </a:ext>
            </a:extLst>
          </p:cNvPr>
          <p:cNvGrpSpPr/>
          <p:nvPr/>
        </p:nvGrpSpPr>
        <p:grpSpPr>
          <a:xfrm>
            <a:off x="326239" y="3598"/>
            <a:ext cx="10945080" cy="3850920"/>
            <a:chOff x="326239" y="3598"/>
            <a:chExt cx="10945080" cy="38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0A476F-F2B0-43C3-BC37-42B1E786C511}"/>
                    </a:ext>
                  </a:extLst>
                </p14:cNvPr>
                <p14:cNvContentPartPr/>
                <p14:nvPr/>
              </p14:nvContentPartPr>
              <p14:xfrm>
                <a:off x="6364879" y="293038"/>
                <a:ext cx="198360" cy="17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0A476F-F2B0-43C3-BC37-42B1E786C5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6239" y="284038"/>
                  <a:ext cx="21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265F47-C9F8-459B-9150-B056B670D071}"/>
                    </a:ext>
                  </a:extLst>
                </p14:cNvPr>
                <p14:cNvContentPartPr/>
                <p14:nvPr/>
              </p14:nvContentPartPr>
              <p14:xfrm>
                <a:off x="6607879" y="298438"/>
                <a:ext cx="137520" cy="14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265F47-C9F8-459B-9150-B056B670D0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9239" y="289798"/>
                  <a:ext cx="15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7F589E-C688-47A0-BD89-8A44312D0BED}"/>
                    </a:ext>
                  </a:extLst>
                </p14:cNvPr>
                <p14:cNvContentPartPr/>
                <p14:nvPr/>
              </p14:nvContentPartPr>
              <p14:xfrm>
                <a:off x="6773119" y="322558"/>
                <a:ext cx="215280" cy="156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7F589E-C688-47A0-BD89-8A44312D0B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4479" y="313918"/>
                  <a:ext cx="232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76D787-D31C-4E9D-91E0-4F3AB6BF60A0}"/>
                    </a:ext>
                  </a:extLst>
                </p14:cNvPr>
                <p14:cNvContentPartPr/>
                <p14:nvPr/>
              </p14:nvContentPartPr>
              <p14:xfrm>
                <a:off x="7191439" y="115558"/>
                <a:ext cx="212040" cy="42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76D787-D31C-4E9D-91E0-4F3AB6BF60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2439" y="106918"/>
                  <a:ext cx="2296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E1DA13-22CE-451D-B817-6961DF5FFC0A}"/>
                    </a:ext>
                  </a:extLst>
                </p14:cNvPr>
                <p14:cNvContentPartPr/>
                <p14:nvPr/>
              </p14:nvContentPartPr>
              <p14:xfrm>
                <a:off x="7134199" y="282238"/>
                <a:ext cx="394200" cy="62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E1DA13-22CE-451D-B817-6961DF5FF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5199" y="273598"/>
                  <a:ext cx="411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192778-AD49-4326-AA1D-5F019FD4FC47}"/>
                    </a:ext>
                  </a:extLst>
                </p14:cNvPr>
                <p14:cNvContentPartPr/>
                <p14:nvPr/>
              </p14:nvContentPartPr>
              <p14:xfrm>
                <a:off x="7394479" y="306718"/>
                <a:ext cx="207000" cy="13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192778-AD49-4326-AA1D-5F019FD4FC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85839" y="298078"/>
                  <a:ext cx="224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B65205-0E96-486C-90AA-7BBD9C05C0BA}"/>
                    </a:ext>
                  </a:extLst>
                </p14:cNvPr>
                <p14:cNvContentPartPr/>
                <p14:nvPr/>
              </p14:nvContentPartPr>
              <p14:xfrm>
                <a:off x="7697599" y="369358"/>
                <a:ext cx="56520" cy="8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B65205-0E96-486C-90AA-7BBD9C05C0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88599" y="360718"/>
                  <a:ext cx="74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628C5C-8313-4986-81AE-621337C16B53}"/>
                    </a:ext>
                  </a:extLst>
                </p14:cNvPr>
                <p14:cNvContentPartPr/>
                <p14:nvPr/>
              </p14:nvContentPartPr>
              <p14:xfrm>
                <a:off x="7822519" y="380518"/>
                <a:ext cx="119520" cy="82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628C5C-8313-4986-81AE-621337C16B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13879" y="371518"/>
                  <a:ext cx="13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2A4198-26D6-442D-811C-FD244851178D}"/>
                    </a:ext>
                  </a:extLst>
                </p14:cNvPr>
                <p14:cNvContentPartPr/>
                <p14:nvPr/>
              </p14:nvContentPartPr>
              <p14:xfrm>
                <a:off x="8087479" y="289438"/>
                <a:ext cx="174960" cy="18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2A4198-26D6-442D-811C-FD24485117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78479" y="280438"/>
                  <a:ext cx="19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21D8B8-3CFC-46DB-8AFB-30B6CB915787}"/>
                    </a:ext>
                  </a:extLst>
                </p14:cNvPr>
                <p14:cNvContentPartPr/>
                <p14:nvPr/>
              </p14:nvContentPartPr>
              <p14:xfrm>
                <a:off x="8653759" y="237598"/>
                <a:ext cx="420120" cy="262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21D8B8-3CFC-46DB-8AFB-30B6CB9157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44759" y="228598"/>
                  <a:ext cx="437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417E98-0478-4D05-9EE5-39B8812829E8}"/>
                    </a:ext>
                  </a:extLst>
                </p14:cNvPr>
                <p14:cNvContentPartPr/>
                <p14:nvPr/>
              </p14:nvContentPartPr>
              <p14:xfrm>
                <a:off x="9118879" y="206998"/>
                <a:ext cx="273960" cy="26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417E98-0478-4D05-9EE5-39B8812829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09879" y="198358"/>
                  <a:ext cx="291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5FCA2B-AC14-456C-B245-9BFAFD588195}"/>
                    </a:ext>
                  </a:extLst>
                </p14:cNvPr>
                <p14:cNvContentPartPr/>
                <p14:nvPr/>
              </p14:nvContentPartPr>
              <p14:xfrm>
                <a:off x="9737359" y="287638"/>
                <a:ext cx="200520" cy="167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5FCA2B-AC14-456C-B245-9BFAFD5881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28359" y="278638"/>
                  <a:ext cx="218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ADB305-CFC3-4B7F-B454-31B93B3E478E}"/>
                    </a:ext>
                  </a:extLst>
                </p14:cNvPr>
                <p14:cNvContentPartPr/>
                <p14:nvPr/>
              </p14:nvContentPartPr>
              <p14:xfrm>
                <a:off x="9940039" y="322198"/>
                <a:ext cx="187200" cy="125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ADB305-CFC3-4B7F-B454-31B93B3E47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31399" y="313198"/>
                  <a:ext cx="204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8859B8-5F49-4A62-9D1A-95575432A336}"/>
                    </a:ext>
                  </a:extLst>
                </p14:cNvPr>
                <p14:cNvContentPartPr/>
                <p14:nvPr/>
              </p14:nvContentPartPr>
              <p14:xfrm>
                <a:off x="10158199" y="337318"/>
                <a:ext cx="20448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8859B8-5F49-4A62-9D1A-95575432A3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9199" y="328318"/>
                  <a:ext cx="222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98195B-3ED9-4F61-85D9-83676BED2B33}"/>
                    </a:ext>
                  </a:extLst>
                </p14:cNvPr>
                <p14:cNvContentPartPr/>
                <p14:nvPr/>
              </p14:nvContentPartPr>
              <p14:xfrm>
                <a:off x="10363399" y="350278"/>
                <a:ext cx="232200" cy="171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98195B-3ED9-4F61-85D9-83676BED2B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54759" y="341278"/>
                  <a:ext cx="249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C05D4E-66BF-4A7F-8F49-EACC627C8E40}"/>
                    </a:ext>
                  </a:extLst>
                </p14:cNvPr>
                <p14:cNvContentPartPr/>
                <p14:nvPr/>
              </p14:nvContentPartPr>
              <p14:xfrm>
                <a:off x="10544119" y="152278"/>
                <a:ext cx="167400" cy="30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C05D4E-66BF-4A7F-8F49-EACC627C8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35119" y="143278"/>
                  <a:ext cx="185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126601-8B3C-4DCF-9371-603CB6CC9110}"/>
                    </a:ext>
                  </a:extLst>
                </p14:cNvPr>
                <p14:cNvContentPartPr/>
                <p14:nvPr/>
              </p14:nvContentPartPr>
              <p14:xfrm>
                <a:off x="10663999" y="317518"/>
                <a:ext cx="217800" cy="24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126601-8B3C-4DCF-9371-603CB6CC91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54999" y="308518"/>
                  <a:ext cx="235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95958F-627B-4654-B412-60EF319E908D}"/>
                    </a:ext>
                  </a:extLst>
                </p14:cNvPr>
                <p14:cNvContentPartPr/>
                <p14:nvPr/>
              </p14:nvContentPartPr>
              <p14:xfrm>
                <a:off x="326239" y="264598"/>
                <a:ext cx="323640" cy="35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95958F-627B-4654-B412-60EF319E90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7239" y="255598"/>
                  <a:ext cx="3412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F0B054-CF31-4149-A44F-8A5407F563F2}"/>
                    </a:ext>
                  </a:extLst>
                </p14:cNvPr>
                <p14:cNvContentPartPr/>
                <p14:nvPr/>
              </p14:nvContentPartPr>
              <p14:xfrm>
                <a:off x="425239" y="440638"/>
                <a:ext cx="158040" cy="6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F0B054-CF31-4149-A44F-8A5407F563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6239" y="431638"/>
                  <a:ext cx="175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EEC750-0AF7-4873-B728-C4E9B62DC5F7}"/>
                    </a:ext>
                  </a:extLst>
                </p14:cNvPr>
                <p14:cNvContentPartPr/>
                <p14:nvPr/>
              </p14:nvContentPartPr>
              <p14:xfrm>
                <a:off x="882439" y="340198"/>
                <a:ext cx="227520" cy="235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EEC750-0AF7-4873-B728-C4E9B62DC5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3439" y="331558"/>
                  <a:ext cx="245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E362A4-2CDB-4BD8-A291-DDDC5129B7D3}"/>
                    </a:ext>
                  </a:extLst>
                </p14:cNvPr>
                <p14:cNvContentPartPr/>
                <p14:nvPr/>
              </p14:nvContentPartPr>
              <p14:xfrm>
                <a:off x="1212199" y="158758"/>
                <a:ext cx="226080" cy="42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E362A4-2CDB-4BD8-A291-DDDC5129B7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03199" y="149758"/>
                  <a:ext cx="2437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91FF7F-BAB3-4E73-B48C-BB814F5BB31F}"/>
                    </a:ext>
                  </a:extLst>
                </p14:cNvPr>
                <p14:cNvContentPartPr/>
                <p14:nvPr/>
              </p14:nvContentPartPr>
              <p14:xfrm>
                <a:off x="1146319" y="342718"/>
                <a:ext cx="335160" cy="10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91FF7F-BAB3-4E73-B48C-BB814F5BB3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37679" y="333718"/>
                  <a:ext cx="35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658E54-DF82-4C60-9835-7918928F6F7C}"/>
                    </a:ext>
                  </a:extLst>
                </p14:cNvPr>
                <p14:cNvContentPartPr/>
                <p14:nvPr/>
              </p14:nvContentPartPr>
              <p14:xfrm>
                <a:off x="1411999" y="402478"/>
                <a:ext cx="93600" cy="11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658E54-DF82-4C60-9835-7918928F6F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02999" y="393478"/>
                  <a:ext cx="111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CDBFE1F-E413-4422-8FC8-DB1EF36E5B92}"/>
                    </a:ext>
                  </a:extLst>
                </p14:cNvPr>
                <p14:cNvContentPartPr/>
                <p14:nvPr/>
              </p14:nvContentPartPr>
              <p14:xfrm>
                <a:off x="1545559" y="424798"/>
                <a:ext cx="161640" cy="88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CDBFE1F-E413-4422-8FC8-DB1EF36E5B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36919" y="415798"/>
                  <a:ext cx="179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C8B01F-E18F-4AB3-9DF5-FCB7BDFD510A}"/>
                    </a:ext>
                  </a:extLst>
                </p14:cNvPr>
                <p14:cNvContentPartPr/>
                <p14:nvPr/>
              </p14:nvContentPartPr>
              <p14:xfrm>
                <a:off x="1728079" y="411838"/>
                <a:ext cx="182160" cy="11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C8B01F-E18F-4AB3-9DF5-FCB7BDFD51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9439" y="403198"/>
                  <a:ext cx="199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07C9A3-E341-43AB-A034-E8DA9D7D30D8}"/>
                    </a:ext>
                  </a:extLst>
                </p14:cNvPr>
                <p14:cNvContentPartPr/>
                <p14:nvPr/>
              </p14:nvContentPartPr>
              <p14:xfrm>
                <a:off x="1907719" y="226078"/>
                <a:ext cx="149400" cy="24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07C9A3-E341-43AB-A034-E8DA9D7D30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98719" y="217438"/>
                  <a:ext cx="167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A7472C-3B1B-4773-9BE7-1B441650A1C3}"/>
                    </a:ext>
                  </a:extLst>
                </p14:cNvPr>
                <p14:cNvContentPartPr/>
                <p14:nvPr/>
              </p14:nvContentPartPr>
              <p14:xfrm>
                <a:off x="1987639" y="359638"/>
                <a:ext cx="428040" cy="203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A7472C-3B1B-4773-9BE7-1B441650A1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8999" y="350638"/>
                  <a:ext cx="445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476F05-FBD3-4D52-8584-7C068EB58477}"/>
                    </a:ext>
                  </a:extLst>
                </p14:cNvPr>
                <p14:cNvContentPartPr/>
                <p14:nvPr/>
              </p14:nvContentPartPr>
              <p14:xfrm>
                <a:off x="2390119" y="381958"/>
                <a:ext cx="153000" cy="16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476F05-FBD3-4D52-8584-7C068EB584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81479" y="373318"/>
                  <a:ext cx="170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CFC3B7-5F24-4E5B-B1D0-487D3C6D0298}"/>
                    </a:ext>
                  </a:extLst>
                </p14:cNvPr>
                <p14:cNvContentPartPr/>
                <p14:nvPr/>
              </p14:nvContentPartPr>
              <p14:xfrm>
                <a:off x="2510719" y="191158"/>
                <a:ext cx="208080" cy="34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CFC3B7-5F24-4E5B-B1D0-487D3C6D02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01719" y="182518"/>
                  <a:ext cx="2257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87D07C-56E6-48E1-90C2-5415548EBBC9}"/>
                    </a:ext>
                  </a:extLst>
                </p14:cNvPr>
                <p14:cNvContentPartPr/>
                <p14:nvPr/>
              </p14:nvContentPartPr>
              <p14:xfrm>
                <a:off x="2897719" y="366838"/>
                <a:ext cx="190080" cy="18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87D07C-56E6-48E1-90C2-5415548EBB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89079" y="357838"/>
                  <a:ext cx="207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14B1C3-B3D0-4342-823D-C3662F45491B}"/>
                    </a:ext>
                  </a:extLst>
                </p14:cNvPr>
                <p14:cNvContentPartPr/>
                <p14:nvPr/>
              </p14:nvContentPartPr>
              <p14:xfrm>
                <a:off x="3053239" y="202318"/>
                <a:ext cx="191160" cy="266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14B1C3-B3D0-4342-823D-C3662F4549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4599" y="193318"/>
                  <a:ext cx="20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C8C64D-4BA2-4A61-837D-1BC634F43157}"/>
                    </a:ext>
                  </a:extLst>
                </p14:cNvPr>
                <p14:cNvContentPartPr/>
                <p14:nvPr/>
              </p14:nvContentPartPr>
              <p14:xfrm>
                <a:off x="3124159" y="338398"/>
                <a:ext cx="181440" cy="160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C8C64D-4BA2-4A61-837D-1BC634F431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15159" y="329398"/>
                  <a:ext cx="199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C65A6B-7F78-4A53-9B71-0E735052C915}"/>
                    </a:ext>
                  </a:extLst>
                </p14:cNvPr>
                <p14:cNvContentPartPr/>
                <p14:nvPr/>
              </p14:nvContentPartPr>
              <p14:xfrm>
                <a:off x="3307039" y="359638"/>
                <a:ext cx="152280" cy="13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C65A6B-7F78-4A53-9B71-0E735052C9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8039" y="350998"/>
                  <a:ext cx="169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61820F-24E1-4B19-9627-14CFD9FD9244}"/>
                    </a:ext>
                  </a:extLst>
                </p14:cNvPr>
                <p14:cNvContentPartPr/>
                <p14:nvPr/>
              </p14:nvContentPartPr>
              <p14:xfrm>
                <a:off x="3493519" y="173158"/>
                <a:ext cx="241920" cy="322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61820F-24E1-4B19-9627-14CFD9FD92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84519" y="164518"/>
                  <a:ext cx="259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FC0813-7BFC-4F99-9823-2A6E3A58A324}"/>
                    </a:ext>
                  </a:extLst>
                </p14:cNvPr>
                <p14:cNvContentPartPr/>
                <p14:nvPr/>
              </p14:nvContentPartPr>
              <p14:xfrm>
                <a:off x="3494239" y="250558"/>
                <a:ext cx="384480" cy="30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FC0813-7BFC-4F99-9823-2A6E3A58A3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85239" y="241558"/>
                  <a:ext cx="402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AF884C-3C6A-4BD7-B3C6-826005EE8F07}"/>
                    </a:ext>
                  </a:extLst>
                </p14:cNvPr>
                <p14:cNvContentPartPr/>
                <p14:nvPr/>
              </p14:nvContentPartPr>
              <p14:xfrm>
                <a:off x="4017319" y="371518"/>
                <a:ext cx="249120" cy="13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AF884C-3C6A-4BD7-B3C6-826005EE8F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08319" y="362878"/>
                  <a:ext cx="266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377B7D-4815-4BA0-B030-BDC9E84AFBFF}"/>
                    </a:ext>
                  </a:extLst>
                </p14:cNvPr>
                <p14:cNvContentPartPr/>
                <p14:nvPr/>
              </p14:nvContentPartPr>
              <p14:xfrm>
                <a:off x="4393879" y="3598"/>
                <a:ext cx="325440" cy="53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377B7D-4815-4BA0-B030-BDC9E84AFB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85239" y="-5042"/>
                  <a:ext cx="3430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930382-218B-4208-BF74-2BD5DADADFEE}"/>
                    </a:ext>
                  </a:extLst>
                </p14:cNvPr>
                <p14:cNvContentPartPr/>
                <p14:nvPr/>
              </p14:nvContentPartPr>
              <p14:xfrm>
                <a:off x="4381999" y="314998"/>
                <a:ext cx="284760" cy="7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930382-218B-4208-BF74-2BD5DADADF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72999" y="305998"/>
                  <a:ext cx="302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4DFA59-3EC0-43C8-9700-4968C064513A}"/>
                    </a:ext>
                  </a:extLst>
                </p14:cNvPr>
                <p14:cNvContentPartPr/>
                <p14:nvPr/>
              </p14:nvContentPartPr>
              <p14:xfrm>
                <a:off x="4874839" y="287638"/>
                <a:ext cx="247320" cy="18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4DFA59-3EC0-43C8-9700-4968C06451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65839" y="278638"/>
                  <a:ext cx="264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46B193-CD26-4BE6-97C8-FCFDF8603C17}"/>
                    </a:ext>
                  </a:extLst>
                </p14:cNvPr>
                <p14:cNvContentPartPr/>
                <p14:nvPr/>
              </p14:nvContentPartPr>
              <p14:xfrm>
                <a:off x="5134399" y="332998"/>
                <a:ext cx="18576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46B193-CD26-4BE6-97C8-FCFDF8603C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25759" y="323998"/>
                  <a:ext cx="203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2BDDDD-303A-401C-A80F-0270574DD6FD}"/>
                    </a:ext>
                  </a:extLst>
                </p14:cNvPr>
                <p14:cNvContentPartPr/>
                <p14:nvPr/>
              </p14:nvContentPartPr>
              <p14:xfrm>
                <a:off x="5317999" y="327958"/>
                <a:ext cx="199440" cy="154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2BDDDD-303A-401C-A80F-0270574DD6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09359" y="318958"/>
                  <a:ext cx="21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782B04E-EA28-466F-A5B1-983D4060BD8E}"/>
                    </a:ext>
                  </a:extLst>
                </p14:cNvPr>
                <p14:cNvContentPartPr/>
                <p14:nvPr/>
              </p14:nvContentPartPr>
              <p14:xfrm>
                <a:off x="5490079" y="342358"/>
                <a:ext cx="204480" cy="122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782B04E-EA28-466F-A5B1-983D4060BD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81079" y="333718"/>
                  <a:ext cx="22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055140-DBE1-47C6-993D-6BDDA1FF99ED}"/>
                    </a:ext>
                  </a:extLst>
                </p14:cNvPr>
                <p14:cNvContentPartPr/>
                <p14:nvPr/>
              </p14:nvContentPartPr>
              <p14:xfrm>
                <a:off x="5611759" y="143278"/>
                <a:ext cx="254160" cy="342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055140-DBE1-47C6-993D-6BDDA1FF99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02759" y="134638"/>
                  <a:ext cx="271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4576AD-7CBD-49C6-BED1-16A1A69B4084}"/>
                    </a:ext>
                  </a:extLst>
                </p14:cNvPr>
                <p14:cNvContentPartPr/>
                <p14:nvPr/>
              </p14:nvContentPartPr>
              <p14:xfrm>
                <a:off x="5775559" y="278998"/>
                <a:ext cx="206280" cy="239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4576AD-7CBD-49C6-BED1-16A1A69B40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66559" y="270358"/>
                  <a:ext cx="223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5C2EFA8-6808-4F3F-8A63-58BF44CC370B}"/>
                    </a:ext>
                  </a:extLst>
                </p14:cNvPr>
                <p14:cNvContentPartPr/>
                <p14:nvPr/>
              </p14:nvContentPartPr>
              <p14:xfrm>
                <a:off x="430279" y="1033558"/>
                <a:ext cx="254880" cy="18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5C2EFA8-6808-4F3F-8A63-58BF44CC37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1279" y="1024918"/>
                  <a:ext cx="272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5E9C1F-E327-451A-BE2B-0E8DC9CC6607}"/>
                    </a:ext>
                  </a:extLst>
                </p14:cNvPr>
                <p14:cNvContentPartPr/>
                <p14:nvPr/>
              </p14:nvContentPartPr>
              <p14:xfrm>
                <a:off x="735199" y="1093678"/>
                <a:ext cx="66600" cy="91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5E9C1F-E327-451A-BE2B-0E8DC9CC66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6199" y="1084678"/>
                  <a:ext cx="84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2AD867-1255-42F8-947C-D9C9CEBC151E}"/>
                    </a:ext>
                  </a:extLst>
                </p14:cNvPr>
                <p14:cNvContentPartPr/>
                <p14:nvPr/>
              </p14:nvContentPartPr>
              <p14:xfrm>
                <a:off x="883519" y="993958"/>
                <a:ext cx="1080" cy="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2AD867-1255-42F8-947C-D9C9CEBC15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4879" y="985318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7688E7-82AD-474D-9595-B1713EE670D6}"/>
                    </a:ext>
                  </a:extLst>
                </p14:cNvPr>
                <p14:cNvContentPartPr/>
                <p14:nvPr/>
              </p14:nvContentPartPr>
              <p14:xfrm>
                <a:off x="1034719" y="867958"/>
                <a:ext cx="173160" cy="305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7688E7-82AD-474D-9595-B1713EE670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6079" y="858958"/>
                  <a:ext cx="190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10CF9D-D63C-4118-9017-FCD502AB8763}"/>
                    </a:ext>
                  </a:extLst>
                </p14:cNvPr>
                <p14:cNvContentPartPr/>
                <p14:nvPr/>
              </p14:nvContentPartPr>
              <p14:xfrm>
                <a:off x="946879" y="1012678"/>
                <a:ext cx="262440" cy="5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10CF9D-D63C-4118-9017-FCD502AB87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7879" y="1003678"/>
                  <a:ext cx="280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D2C454-B5FB-45F9-AED9-3C1687C6B544}"/>
                    </a:ext>
                  </a:extLst>
                </p14:cNvPr>
                <p14:cNvContentPartPr/>
                <p14:nvPr/>
              </p14:nvContentPartPr>
              <p14:xfrm>
                <a:off x="1271239" y="804598"/>
                <a:ext cx="192960" cy="35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D2C454-B5FB-45F9-AED9-3C1687C6B54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62599" y="795958"/>
                  <a:ext cx="210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B6EEF49-981F-4480-9263-A21CB824BAC4}"/>
                    </a:ext>
                  </a:extLst>
                </p14:cNvPr>
                <p14:cNvContentPartPr/>
                <p14:nvPr/>
              </p14:nvContentPartPr>
              <p14:xfrm>
                <a:off x="1923919" y="841678"/>
                <a:ext cx="140040" cy="174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B6EEF49-981F-4480-9263-A21CB824BA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14919" y="832678"/>
                  <a:ext cx="157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4E36C7-8A12-4889-A7E0-4A90087B20B7}"/>
                    </a:ext>
                  </a:extLst>
                </p14:cNvPr>
                <p14:cNvContentPartPr/>
                <p14:nvPr/>
              </p14:nvContentPartPr>
              <p14:xfrm>
                <a:off x="1985119" y="812878"/>
                <a:ext cx="204480" cy="365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4E36C7-8A12-4889-A7E0-4A90087B20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76119" y="804238"/>
                  <a:ext cx="222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36FDB1-BDF2-41D3-9763-4F265AD700D0}"/>
                    </a:ext>
                  </a:extLst>
                </p14:cNvPr>
                <p14:cNvContentPartPr/>
                <p14:nvPr/>
              </p14:nvContentPartPr>
              <p14:xfrm>
                <a:off x="2354119" y="959038"/>
                <a:ext cx="229320" cy="163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236FDB1-BDF2-41D3-9763-4F265AD700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45479" y="950038"/>
                  <a:ext cx="246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A3A24F-7354-4B8B-AC7B-DCBA3D576362}"/>
                    </a:ext>
                  </a:extLst>
                </p14:cNvPr>
                <p14:cNvContentPartPr/>
                <p14:nvPr/>
              </p14:nvContentPartPr>
              <p14:xfrm>
                <a:off x="2628439" y="1002958"/>
                <a:ext cx="128880" cy="83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A3A24F-7354-4B8B-AC7B-DCBA3D5763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19799" y="994318"/>
                  <a:ext cx="146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6580CF-2AEC-4F66-B51A-81369B3A99FA}"/>
                    </a:ext>
                  </a:extLst>
                </p14:cNvPr>
                <p14:cNvContentPartPr/>
                <p14:nvPr/>
              </p14:nvContentPartPr>
              <p14:xfrm>
                <a:off x="2843359" y="984598"/>
                <a:ext cx="88200" cy="110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6580CF-2AEC-4F66-B51A-81369B3A99F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34719" y="975598"/>
                  <a:ext cx="105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A8568F-372B-49DF-9401-45EFA194EAC0}"/>
                    </a:ext>
                  </a:extLst>
                </p14:cNvPr>
                <p14:cNvContentPartPr/>
                <p14:nvPr/>
              </p14:nvContentPartPr>
              <p14:xfrm>
                <a:off x="3063319" y="758878"/>
                <a:ext cx="184680" cy="325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A8568F-372B-49DF-9401-45EFA194EA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54319" y="749878"/>
                  <a:ext cx="202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58C484-A2A3-42E5-8172-0A815421F73E}"/>
                    </a:ext>
                  </a:extLst>
                </p14:cNvPr>
                <p14:cNvContentPartPr/>
                <p14:nvPr/>
              </p14:nvContentPartPr>
              <p14:xfrm>
                <a:off x="3449599" y="926278"/>
                <a:ext cx="155880" cy="132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58C484-A2A3-42E5-8172-0A815421F7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40959" y="917278"/>
                  <a:ext cx="173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3C5D7D4-F266-4034-A74A-790CEB4AAD33}"/>
                    </a:ext>
                  </a:extLst>
                </p14:cNvPr>
                <p14:cNvContentPartPr/>
                <p14:nvPr/>
              </p14:nvContentPartPr>
              <p14:xfrm>
                <a:off x="3695119" y="645838"/>
                <a:ext cx="303480" cy="43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3C5D7D4-F266-4034-A74A-790CEB4AAD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86119" y="636838"/>
                  <a:ext cx="3211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10E769-EB41-4ADD-BA74-2A3618C86771}"/>
                    </a:ext>
                  </a:extLst>
                </p14:cNvPr>
                <p14:cNvContentPartPr/>
                <p14:nvPr/>
              </p14:nvContentPartPr>
              <p14:xfrm>
                <a:off x="3656239" y="907198"/>
                <a:ext cx="207360" cy="3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10E769-EB41-4ADD-BA74-2A3618C867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47599" y="898558"/>
                  <a:ext cx="225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CCD565-D3C6-47F1-B797-6DE3875A6BBA}"/>
                    </a:ext>
                  </a:extLst>
                </p14:cNvPr>
                <p14:cNvContentPartPr/>
                <p14:nvPr/>
              </p14:nvContentPartPr>
              <p14:xfrm>
                <a:off x="4214599" y="758518"/>
                <a:ext cx="208080" cy="36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CCD565-D3C6-47F1-B797-6DE3875A6B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05959" y="749878"/>
                  <a:ext cx="225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25F6C9-256D-40D9-8CAE-F2B849FCEF7D}"/>
                    </a:ext>
                  </a:extLst>
                </p14:cNvPr>
                <p14:cNvContentPartPr/>
                <p14:nvPr/>
              </p14:nvContentPartPr>
              <p14:xfrm>
                <a:off x="4177159" y="902158"/>
                <a:ext cx="283680" cy="44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25F6C9-256D-40D9-8CAE-F2B849FCEF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68159" y="893518"/>
                  <a:ext cx="301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BD7FE5-815C-4A46-87AD-97FCB52C75EA}"/>
                    </a:ext>
                  </a:extLst>
                </p14:cNvPr>
                <p14:cNvContentPartPr/>
                <p14:nvPr/>
              </p14:nvContentPartPr>
              <p14:xfrm>
                <a:off x="4484959" y="704518"/>
                <a:ext cx="195120" cy="38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BD7FE5-815C-4A46-87AD-97FCB52C7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76319" y="695878"/>
                  <a:ext cx="212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032600-2028-4B5C-9A7D-F4F38F33DA66}"/>
                    </a:ext>
                  </a:extLst>
                </p14:cNvPr>
                <p14:cNvContentPartPr/>
                <p14:nvPr/>
              </p14:nvContentPartPr>
              <p14:xfrm>
                <a:off x="4685479" y="899998"/>
                <a:ext cx="174240" cy="123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032600-2028-4B5C-9A7D-F4F38F33DA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76839" y="890998"/>
                  <a:ext cx="19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C19C1E-8964-48E4-8D66-D1DDE52D1265}"/>
                    </a:ext>
                  </a:extLst>
                </p14:cNvPr>
                <p14:cNvContentPartPr/>
                <p14:nvPr/>
              </p14:nvContentPartPr>
              <p14:xfrm>
                <a:off x="5188039" y="782998"/>
                <a:ext cx="41760" cy="62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C19C1E-8964-48E4-8D66-D1DDE52D126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79039" y="773998"/>
                  <a:ext cx="59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C7E3C4-81CA-4267-B759-D491FEEFE087}"/>
                    </a:ext>
                  </a:extLst>
                </p14:cNvPr>
                <p14:cNvContentPartPr/>
                <p14:nvPr/>
              </p14:nvContentPartPr>
              <p14:xfrm>
                <a:off x="5311159" y="724318"/>
                <a:ext cx="31680" cy="113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C7E3C4-81CA-4267-B759-D491FEEFE0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02159" y="715318"/>
                  <a:ext cx="49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66913D-6F0A-490A-AEF4-B4C10FED8ED1}"/>
                    </a:ext>
                  </a:extLst>
                </p14:cNvPr>
                <p14:cNvContentPartPr/>
                <p14:nvPr/>
              </p14:nvContentPartPr>
              <p14:xfrm>
                <a:off x="5380639" y="852838"/>
                <a:ext cx="251280" cy="18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66913D-6F0A-490A-AEF4-B4C10FED8E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71999" y="843838"/>
                  <a:ext cx="268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A4C946-2B0A-4BD8-B896-AAE3DA46055E}"/>
                    </a:ext>
                  </a:extLst>
                </p14:cNvPr>
                <p14:cNvContentPartPr/>
                <p14:nvPr/>
              </p14:nvContentPartPr>
              <p14:xfrm>
                <a:off x="5630839" y="887758"/>
                <a:ext cx="135000" cy="126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A4C946-2B0A-4BD8-B896-AAE3DA4605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22199" y="879118"/>
                  <a:ext cx="152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8025AB8-5244-4CB5-AE04-AA075E6DF947}"/>
                    </a:ext>
                  </a:extLst>
                </p14:cNvPr>
                <p14:cNvContentPartPr/>
                <p14:nvPr/>
              </p14:nvContentPartPr>
              <p14:xfrm>
                <a:off x="5777359" y="912598"/>
                <a:ext cx="133560" cy="122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8025AB8-5244-4CB5-AE04-AA075E6DF9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68359" y="903598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B0A598-7041-4E94-BD92-72C4E2D142FD}"/>
                    </a:ext>
                  </a:extLst>
                </p14:cNvPr>
                <p14:cNvContentPartPr/>
                <p14:nvPr/>
              </p14:nvContentPartPr>
              <p14:xfrm>
                <a:off x="6012079" y="753478"/>
                <a:ext cx="146880" cy="257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B0A598-7041-4E94-BD92-72C4E2D142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03079" y="744838"/>
                  <a:ext cx="16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37DA8F-4E1A-407F-AF1F-57667B67DAB6}"/>
                    </a:ext>
                  </a:extLst>
                </p14:cNvPr>
                <p14:cNvContentPartPr/>
                <p14:nvPr/>
              </p14:nvContentPartPr>
              <p14:xfrm>
                <a:off x="6012799" y="830158"/>
                <a:ext cx="253440" cy="10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37DA8F-4E1A-407F-AF1F-57667B67DA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03799" y="821518"/>
                  <a:ext cx="271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555C28-A791-4A57-A795-45B36203B648}"/>
                    </a:ext>
                  </a:extLst>
                </p14:cNvPr>
                <p14:cNvContentPartPr/>
                <p14:nvPr/>
              </p14:nvContentPartPr>
              <p14:xfrm>
                <a:off x="6065719" y="935278"/>
                <a:ext cx="105480" cy="67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555C28-A791-4A57-A795-45B36203B64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56719" y="926638"/>
                  <a:ext cx="123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21D5E7-4E04-4776-A00C-84261DF2F6B2}"/>
                    </a:ext>
                  </a:extLst>
                </p14:cNvPr>
                <p14:cNvContentPartPr/>
                <p14:nvPr/>
              </p14:nvContentPartPr>
              <p14:xfrm>
                <a:off x="6298279" y="834118"/>
                <a:ext cx="201960" cy="210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21D5E7-4E04-4776-A00C-84261DF2F6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9639" y="825118"/>
                  <a:ext cx="219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E882AD-C4EA-4AC8-A63B-E66BA880A95D}"/>
                    </a:ext>
                  </a:extLst>
                </p14:cNvPr>
                <p14:cNvContentPartPr/>
                <p14:nvPr/>
              </p14:nvContentPartPr>
              <p14:xfrm>
                <a:off x="6651799" y="754918"/>
                <a:ext cx="21240" cy="66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E882AD-C4EA-4AC8-A63B-E66BA880A9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2799" y="745918"/>
                  <a:ext cx="38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62AFFD-74BF-4030-B82B-87D0AB2F43D3}"/>
                    </a:ext>
                  </a:extLst>
                </p14:cNvPr>
                <p14:cNvContentPartPr/>
                <p14:nvPr/>
              </p14:nvContentPartPr>
              <p14:xfrm>
                <a:off x="6692839" y="731878"/>
                <a:ext cx="102600" cy="12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62AFFD-74BF-4030-B82B-87D0AB2F43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84199" y="723238"/>
                  <a:ext cx="120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8419AE-CAF3-4AEB-90C3-29CD35FD0A3A}"/>
                    </a:ext>
                  </a:extLst>
                </p14:cNvPr>
                <p14:cNvContentPartPr/>
                <p14:nvPr/>
              </p14:nvContentPartPr>
              <p14:xfrm>
                <a:off x="7045279" y="968398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8419AE-CAF3-4AEB-90C3-29CD35FD0A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36279" y="959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E2E1030-DF58-41DF-B836-F348D78379A6}"/>
                    </a:ext>
                  </a:extLst>
                </p14:cNvPr>
                <p14:cNvContentPartPr/>
                <p14:nvPr/>
              </p14:nvContentPartPr>
              <p14:xfrm>
                <a:off x="7011439" y="680758"/>
                <a:ext cx="335880" cy="32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E2E1030-DF58-41DF-B836-F348D78379A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02439" y="672118"/>
                  <a:ext cx="353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C2A445-FDC0-4456-B466-AA34FB41C983}"/>
                    </a:ext>
                  </a:extLst>
                </p14:cNvPr>
                <p14:cNvContentPartPr/>
                <p14:nvPr/>
              </p14:nvContentPartPr>
              <p14:xfrm>
                <a:off x="7137799" y="871558"/>
                <a:ext cx="85320" cy="22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C2A445-FDC0-4456-B466-AA34FB41C98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28799" y="862918"/>
                  <a:ext cx="10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8190F29-514C-4DDA-AA0E-3C55C427376D}"/>
                    </a:ext>
                  </a:extLst>
                </p14:cNvPr>
                <p14:cNvContentPartPr/>
                <p14:nvPr/>
              </p14:nvContentPartPr>
              <p14:xfrm>
                <a:off x="7359199" y="809278"/>
                <a:ext cx="90720" cy="127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8190F29-514C-4DDA-AA0E-3C55C427376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50559" y="800278"/>
                  <a:ext cx="108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135B2AD-CDCD-412E-A2AE-F300DF63E839}"/>
                    </a:ext>
                  </a:extLst>
                </p14:cNvPr>
                <p14:cNvContentPartPr/>
                <p14:nvPr/>
              </p14:nvContentPartPr>
              <p14:xfrm>
                <a:off x="7466119" y="811078"/>
                <a:ext cx="172800" cy="121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135B2AD-CDCD-412E-A2AE-F300DF63E83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57479" y="802078"/>
                  <a:ext cx="190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F82E9C-F90A-45CC-8190-F48132C2DAAC}"/>
                    </a:ext>
                  </a:extLst>
                </p14:cNvPr>
                <p14:cNvContentPartPr/>
                <p14:nvPr/>
              </p14:nvContentPartPr>
              <p14:xfrm>
                <a:off x="7677079" y="944278"/>
                <a:ext cx="82800" cy="155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F82E9C-F90A-45CC-8190-F48132C2DA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68439" y="935638"/>
                  <a:ext cx="100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2C99623-24BB-454E-B959-31C9B1701F10}"/>
                    </a:ext>
                  </a:extLst>
                </p14:cNvPr>
                <p14:cNvContentPartPr/>
                <p14:nvPr/>
              </p14:nvContentPartPr>
              <p14:xfrm>
                <a:off x="7885879" y="768958"/>
                <a:ext cx="221040" cy="181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2C99623-24BB-454E-B959-31C9B1701F1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77239" y="760318"/>
                  <a:ext cx="238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8088F7D-8AB6-4EE8-BBA2-01149CA7127D}"/>
                    </a:ext>
                  </a:extLst>
                </p14:cNvPr>
                <p14:cNvContentPartPr/>
                <p14:nvPr/>
              </p14:nvContentPartPr>
              <p14:xfrm>
                <a:off x="8223199" y="829438"/>
                <a:ext cx="140040" cy="19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8088F7D-8AB6-4EE8-BBA2-01149CA7127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14199" y="820798"/>
                  <a:ext cx="157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7891D19-16EB-436D-ADF5-FE2206BA0677}"/>
                    </a:ext>
                  </a:extLst>
                </p14:cNvPr>
                <p14:cNvContentPartPr/>
                <p14:nvPr/>
              </p14:nvContentPartPr>
              <p14:xfrm>
                <a:off x="8389519" y="796318"/>
                <a:ext cx="103320" cy="14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7891D19-16EB-436D-ADF5-FE2206BA067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80879" y="787678"/>
                  <a:ext cx="120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04FDE1-3C45-429F-8609-851119740B77}"/>
                    </a:ext>
                  </a:extLst>
                </p14:cNvPr>
                <p14:cNvContentPartPr/>
                <p14:nvPr/>
              </p14:nvContentPartPr>
              <p14:xfrm>
                <a:off x="8521279" y="777958"/>
                <a:ext cx="186480" cy="186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04FDE1-3C45-429F-8609-851119740B7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12639" y="769318"/>
                  <a:ext cx="204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5BE620-2C96-418A-BF7A-13330E011767}"/>
                    </a:ext>
                  </a:extLst>
                </p14:cNvPr>
                <p14:cNvContentPartPr/>
                <p14:nvPr/>
              </p14:nvContentPartPr>
              <p14:xfrm>
                <a:off x="8672119" y="1030318"/>
                <a:ext cx="127440" cy="124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5BE620-2C96-418A-BF7A-13330E01176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63479" y="1021678"/>
                  <a:ext cx="145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03EF162-AECF-4B60-AF84-BF53EFBD76BA}"/>
                    </a:ext>
                  </a:extLst>
                </p14:cNvPr>
                <p14:cNvContentPartPr/>
                <p14:nvPr/>
              </p14:nvContentPartPr>
              <p14:xfrm>
                <a:off x="9091159" y="770758"/>
                <a:ext cx="192240" cy="215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03EF162-AECF-4B60-AF84-BF53EFBD76B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082519" y="762118"/>
                  <a:ext cx="209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1D5E07-F57F-4F6D-A5F4-A139DCB93572}"/>
                    </a:ext>
                  </a:extLst>
                </p14:cNvPr>
                <p14:cNvContentPartPr/>
                <p14:nvPr/>
              </p14:nvContentPartPr>
              <p14:xfrm>
                <a:off x="9052279" y="744838"/>
                <a:ext cx="408600" cy="6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1D5E07-F57F-4F6D-A5F4-A139DCB935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043639" y="735838"/>
                  <a:ext cx="42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FF6968-DF3A-45EB-BD07-D731365BC400}"/>
                    </a:ext>
                  </a:extLst>
                </p14:cNvPr>
                <p14:cNvContentPartPr/>
                <p14:nvPr/>
              </p14:nvContentPartPr>
              <p14:xfrm>
                <a:off x="9288799" y="1034998"/>
                <a:ext cx="61560" cy="111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FF6968-DF3A-45EB-BD07-D731365BC40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80159" y="1025998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0560845-2930-467A-93DF-079D398B29E5}"/>
                    </a:ext>
                  </a:extLst>
                </p14:cNvPr>
                <p14:cNvContentPartPr/>
                <p14:nvPr/>
              </p14:nvContentPartPr>
              <p14:xfrm>
                <a:off x="9562759" y="794518"/>
                <a:ext cx="258480" cy="157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0560845-2930-467A-93DF-079D398B29E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53759" y="785878"/>
                  <a:ext cx="276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826B51-D70C-41CA-826A-947AF1DB47B0}"/>
                    </a:ext>
                  </a:extLst>
                </p14:cNvPr>
                <p14:cNvContentPartPr/>
                <p14:nvPr/>
              </p14:nvContentPartPr>
              <p14:xfrm>
                <a:off x="9627559" y="896398"/>
                <a:ext cx="119880" cy="13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826B51-D70C-41CA-826A-947AF1DB47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618919" y="887758"/>
                  <a:ext cx="137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D05B11-8A63-43BB-9629-5EADB9097348}"/>
                    </a:ext>
                  </a:extLst>
                </p14:cNvPr>
                <p14:cNvContentPartPr/>
                <p14:nvPr/>
              </p14:nvContentPartPr>
              <p14:xfrm>
                <a:off x="9839239" y="982078"/>
                <a:ext cx="90720" cy="158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D05B11-8A63-43BB-9629-5EADB909734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30599" y="973078"/>
                  <a:ext cx="108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D85124-F4AF-407E-881C-3AFF89ECFC4D}"/>
                    </a:ext>
                  </a:extLst>
                </p14:cNvPr>
                <p14:cNvContentPartPr/>
                <p14:nvPr/>
              </p14:nvContentPartPr>
              <p14:xfrm>
                <a:off x="10092679" y="745918"/>
                <a:ext cx="91080" cy="190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D85124-F4AF-407E-881C-3AFF89ECFC4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083679" y="737278"/>
                  <a:ext cx="108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8C28D6C-94DE-42C7-AC39-80BBF42DDE24}"/>
                    </a:ext>
                  </a:extLst>
                </p14:cNvPr>
                <p14:cNvContentPartPr/>
                <p14:nvPr/>
              </p14:nvContentPartPr>
              <p14:xfrm>
                <a:off x="10123279" y="791278"/>
                <a:ext cx="249120" cy="99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8C28D6C-94DE-42C7-AC39-80BBF42DDE2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14279" y="782278"/>
                  <a:ext cx="26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108ADF-2111-407B-888A-6CC4FC65F170}"/>
                    </a:ext>
                  </a:extLst>
                </p14:cNvPr>
                <p14:cNvContentPartPr/>
                <p14:nvPr/>
              </p14:nvContentPartPr>
              <p14:xfrm>
                <a:off x="10155679" y="871558"/>
                <a:ext cx="225000" cy="169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108ADF-2111-407B-888A-6CC4FC65F17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146679" y="862918"/>
                  <a:ext cx="242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B40456-A318-4E90-AD81-A268B0FD8CC2}"/>
                    </a:ext>
                  </a:extLst>
                </p14:cNvPr>
                <p14:cNvContentPartPr/>
                <p14:nvPr/>
              </p14:nvContentPartPr>
              <p14:xfrm>
                <a:off x="494719" y="1531798"/>
                <a:ext cx="217800" cy="279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B40456-A318-4E90-AD81-A268B0FD8C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5719" y="1523158"/>
                  <a:ext cx="235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B270BF-B3BE-4CEF-A044-7148B208218A}"/>
                    </a:ext>
                  </a:extLst>
                </p14:cNvPr>
                <p14:cNvContentPartPr/>
                <p14:nvPr/>
              </p14:nvContentPartPr>
              <p14:xfrm>
                <a:off x="886759" y="1479958"/>
                <a:ext cx="255600" cy="33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B270BF-B3BE-4CEF-A044-7148B208218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78119" y="1471318"/>
                  <a:ext cx="2732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3A1BC4-6429-41B3-BA0F-8CEA78C6D630}"/>
                    </a:ext>
                  </a:extLst>
                </p14:cNvPr>
                <p14:cNvContentPartPr/>
                <p14:nvPr/>
              </p14:nvContentPartPr>
              <p14:xfrm>
                <a:off x="870199" y="1563118"/>
                <a:ext cx="317160" cy="10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3A1BC4-6429-41B3-BA0F-8CEA78C6D63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1559" y="1554118"/>
                  <a:ext cx="334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EDA30F-26F8-4135-BC85-651B246462E7}"/>
                    </a:ext>
                  </a:extLst>
                </p14:cNvPr>
                <p14:cNvContentPartPr/>
                <p14:nvPr/>
              </p14:nvContentPartPr>
              <p14:xfrm>
                <a:off x="1198159" y="1395358"/>
                <a:ext cx="216360" cy="383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EDA30F-26F8-4135-BC85-651B246462E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89519" y="1386358"/>
                  <a:ext cx="234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179C6C6-5298-4CAF-9B18-E8221BFC319C}"/>
                    </a:ext>
                  </a:extLst>
                </p14:cNvPr>
                <p14:cNvContentPartPr/>
                <p14:nvPr/>
              </p14:nvContentPartPr>
              <p14:xfrm>
                <a:off x="1435399" y="1624678"/>
                <a:ext cx="161280" cy="145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179C6C6-5298-4CAF-9B18-E8221BFC319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26399" y="1616038"/>
                  <a:ext cx="17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60DEC0-7D5D-45F4-AD78-6CF60140C0D6}"/>
                    </a:ext>
                  </a:extLst>
                </p14:cNvPr>
                <p14:cNvContentPartPr/>
                <p14:nvPr/>
              </p14:nvContentPartPr>
              <p14:xfrm>
                <a:off x="1923559" y="1477798"/>
                <a:ext cx="233280" cy="18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60DEC0-7D5D-45F4-AD78-6CF60140C0D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14559" y="1469158"/>
                  <a:ext cx="250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F6D99A-35EF-4F5F-A438-C5012F15A1F7}"/>
                    </a:ext>
                  </a:extLst>
                </p14:cNvPr>
                <p14:cNvContentPartPr/>
                <p14:nvPr/>
              </p14:nvContentPartPr>
              <p14:xfrm>
                <a:off x="2068639" y="1427758"/>
                <a:ext cx="230040" cy="317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F6D99A-35EF-4F5F-A438-C5012F15A1F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059639" y="1418758"/>
                  <a:ext cx="247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A469A64-2698-47DC-9DAB-9679A1DD6C29}"/>
                    </a:ext>
                  </a:extLst>
                </p14:cNvPr>
                <p14:cNvContentPartPr/>
                <p14:nvPr/>
              </p14:nvContentPartPr>
              <p14:xfrm>
                <a:off x="2430439" y="1603798"/>
                <a:ext cx="147240" cy="12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A469A64-2698-47DC-9DAB-9679A1DD6C2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21439" y="1594798"/>
                  <a:ext cx="164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2D936D-FCFE-4133-9C4B-1030FF1A55E9}"/>
                    </a:ext>
                  </a:extLst>
                </p14:cNvPr>
                <p14:cNvContentPartPr/>
                <p14:nvPr/>
              </p14:nvContentPartPr>
              <p14:xfrm>
                <a:off x="2719159" y="1266838"/>
                <a:ext cx="285840" cy="441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62D936D-FCFE-4133-9C4B-1030FF1A55E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10519" y="1258198"/>
                  <a:ext cx="3034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3C31AD-DE24-437D-962F-5B752FB6BDB8}"/>
                    </a:ext>
                  </a:extLst>
                </p14:cNvPr>
                <p14:cNvContentPartPr/>
                <p14:nvPr/>
              </p14:nvContentPartPr>
              <p14:xfrm>
                <a:off x="2686759" y="1531078"/>
                <a:ext cx="294480" cy="89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3C31AD-DE24-437D-962F-5B752FB6BDB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77759" y="1522078"/>
                  <a:ext cx="312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F673841-E411-4A43-A872-B56B11F83852}"/>
                    </a:ext>
                  </a:extLst>
                </p14:cNvPr>
                <p14:cNvContentPartPr/>
                <p14:nvPr/>
              </p14:nvContentPartPr>
              <p14:xfrm>
                <a:off x="3173839" y="1470598"/>
                <a:ext cx="277920" cy="228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F673841-E411-4A43-A872-B56B11F8385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64839" y="1461958"/>
                  <a:ext cx="295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584D5EA-84B3-4BBC-A9A2-3A442E06322C}"/>
                    </a:ext>
                  </a:extLst>
                </p14:cNvPr>
                <p14:cNvContentPartPr/>
                <p14:nvPr/>
              </p14:nvContentPartPr>
              <p14:xfrm>
                <a:off x="3455719" y="1533958"/>
                <a:ext cx="210960" cy="137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584D5EA-84B3-4BBC-A9A2-3A442E06322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46719" y="1525318"/>
                  <a:ext cx="228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6D3BA5-DE94-4CC0-9D37-A90946931AD6}"/>
                    </a:ext>
                  </a:extLst>
                </p14:cNvPr>
                <p14:cNvContentPartPr/>
                <p14:nvPr/>
              </p14:nvContentPartPr>
              <p14:xfrm>
                <a:off x="3704119" y="1526758"/>
                <a:ext cx="162720" cy="14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6D3BA5-DE94-4CC0-9D37-A90946931AD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695119" y="1517758"/>
                  <a:ext cx="18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023ECD5-8871-4987-A1B0-71D69257D6AB}"/>
                    </a:ext>
                  </a:extLst>
                </p14:cNvPr>
                <p14:cNvContentPartPr/>
                <p14:nvPr/>
              </p14:nvContentPartPr>
              <p14:xfrm>
                <a:off x="3949639" y="1254958"/>
                <a:ext cx="241200" cy="428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023ECD5-8871-4987-A1B0-71D69257D6A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40639" y="1245958"/>
                  <a:ext cx="2588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9A9D4F-F64F-453E-B411-6761934497FF}"/>
                    </a:ext>
                  </a:extLst>
                </p14:cNvPr>
                <p14:cNvContentPartPr/>
                <p14:nvPr/>
              </p14:nvContentPartPr>
              <p14:xfrm>
                <a:off x="4426999" y="1482478"/>
                <a:ext cx="170640" cy="158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9A9D4F-F64F-453E-B411-6761934497F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418359" y="1473838"/>
                  <a:ext cx="188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77B24E-440D-48FC-AEA1-62276B2347CF}"/>
                    </a:ext>
                  </a:extLst>
                </p14:cNvPr>
                <p14:cNvContentPartPr/>
                <p14:nvPr/>
              </p14:nvContentPartPr>
              <p14:xfrm>
                <a:off x="4660639" y="1547278"/>
                <a:ext cx="130680" cy="91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77B24E-440D-48FC-AEA1-62276B2347C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651639" y="1538278"/>
                  <a:ext cx="148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00BD27-0E78-4AD1-8C71-A1BDBCD593D0}"/>
                    </a:ext>
                  </a:extLst>
                </p14:cNvPr>
                <p14:cNvContentPartPr/>
                <p14:nvPr/>
              </p14:nvContentPartPr>
              <p14:xfrm>
                <a:off x="4841359" y="1518478"/>
                <a:ext cx="201240" cy="12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00BD27-0E78-4AD1-8C71-A1BDBCD593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832359" y="1509478"/>
                  <a:ext cx="218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936088C-B94B-49B5-A26E-DE0C2AAA48F4}"/>
                    </a:ext>
                  </a:extLst>
                </p14:cNvPr>
                <p14:cNvContentPartPr/>
                <p14:nvPr/>
              </p14:nvContentPartPr>
              <p14:xfrm>
                <a:off x="5094439" y="1446118"/>
                <a:ext cx="221400" cy="20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936088C-B94B-49B5-A26E-DE0C2AAA48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85799" y="1437478"/>
                  <a:ext cx="239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D55933-0564-4E90-AC9D-0ACBFFD2B07E}"/>
                    </a:ext>
                  </a:extLst>
                </p14:cNvPr>
                <p14:cNvContentPartPr/>
                <p14:nvPr/>
              </p14:nvContentPartPr>
              <p14:xfrm>
                <a:off x="5332039" y="1519558"/>
                <a:ext cx="70560" cy="140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D55933-0564-4E90-AC9D-0ACBFFD2B07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23399" y="1510918"/>
                  <a:ext cx="8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F4E684-C12F-4F85-A116-B0E160C68A63}"/>
                    </a:ext>
                  </a:extLst>
                </p14:cNvPr>
                <p14:cNvContentPartPr/>
                <p14:nvPr/>
              </p14:nvContentPartPr>
              <p14:xfrm>
                <a:off x="5475319" y="1468078"/>
                <a:ext cx="183600" cy="195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F4E684-C12F-4F85-A116-B0E160C68A6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66319" y="1459078"/>
                  <a:ext cx="201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538A4C-190B-43CA-B609-D80BDF71B23E}"/>
                    </a:ext>
                  </a:extLst>
                </p14:cNvPr>
                <p14:cNvContentPartPr/>
                <p14:nvPr/>
              </p14:nvContentPartPr>
              <p14:xfrm>
                <a:off x="5746039" y="1280518"/>
                <a:ext cx="226440" cy="36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538A4C-190B-43CA-B609-D80BDF71B23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37399" y="1271518"/>
                  <a:ext cx="244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56AE1BD-7CE0-4900-8622-4066B1ECD030}"/>
                    </a:ext>
                  </a:extLst>
                </p14:cNvPr>
                <p14:cNvContentPartPr/>
                <p14:nvPr/>
              </p14:nvContentPartPr>
              <p14:xfrm>
                <a:off x="5761159" y="1441438"/>
                <a:ext cx="223920" cy="2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56AE1BD-7CE0-4900-8622-4066B1ECD03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52159" y="1432798"/>
                  <a:ext cx="241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F4AE53-2B7E-4B86-852F-ABF824AB6116}"/>
                    </a:ext>
                  </a:extLst>
                </p14:cNvPr>
                <p14:cNvContentPartPr/>
                <p14:nvPr/>
              </p14:nvContentPartPr>
              <p14:xfrm>
                <a:off x="5901199" y="1427398"/>
                <a:ext cx="214200" cy="20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F4AE53-2B7E-4B86-852F-ABF824AB611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92199" y="1418758"/>
                  <a:ext cx="231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74AA85E-4B51-4137-B4DF-7087960FF521}"/>
                    </a:ext>
                  </a:extLst>
                </p14:cNvPr>
                <p14:cNvContentPartPr/>
                <p14:nvPr/>
              </p14:nvContentPartPr>
              <p14:xfrm>
                <a:off x="6376399" y="1471318"/>
                <a:ext cx="133560" cy="96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74AA85E-4B51-4137-B4DF-7087960FF52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67759" y="1462318"/>
                  <a:ext cx="151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EFA6AD4-50D2-4160-A89D-9630336AE075}"/>
                    </a:ext>
                  </a:extLst>
                </p14:cNvPr>
                <p14:cNvContentPartPr/>
                <p14:nvPr/>
              </p14:nvContentPartPr>
              <p14:xfrm>
                <a:off x="6660079" y="1138678"/>
                <a:ext cx="258480" cy="45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EFA6AD4-50D2-4160-A89D-9630336AE07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651079" y="1130038"/>
                  <a:ext cx="2761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68079D-6EF7-4803-9E44-7415F8FEB6D6}"/>
                    </a:ext>
                  </a:extLst>
                </p14:cNvPr>
                <p14:cNvContentPartPr/>
                <p14:nvPr/>
              </p14:nvContentPartPr>
              <p14:xfrm>
                <a:off x="6646039" y="1440358"/>
                <a:ext cx="200160" cy="36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68079D-6EF7-4803-9E44-7415F8FEB6D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37039" y="1431718"/>
                  <a:ext cx="217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1199970-6182-430A-8009-4493254D20C9}"/>
                    </a:ext>
                  </a:extLst>
                </p14:cNvPr>
                <p14:cNvContentPartPr/>
                <p14:nvPr/>
              </p14:nvContentPartPr>
              <p14:xfrm>
                <a:off x="7150039" y="1438918"/>
                <a:ext cx="158400" cy="143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1199970-6182-430A-8009-4493254D20C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41039" y="1429918"/>
                  <a:ext cx="176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38656C8-03A6-4DA0-BD06-542B4A8FE458}"/>
                    </a:ext>
                  </a:extLst>
                </p14:cNvPr>
                <p14:cNvContentPartPr/>
                <p14:nvPr/>
              </p14:nvContentPartPr>
              <p14:xfrm>
                <a:off x="7672399" y="1193038"/>
                <a:ext cx="246960" cy="390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38656C8-03A6-4DA0-BD06-542B4A8FE45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63399" y="1184398"/>
                  <a:ext cx="2646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CC53DA-200D-4604-A72A-D38FD867CB49}"/>
                    </a:ext>
                  </a:extLst>
                </p14:cNvPr>
                <p14:cNvContentPartPr/>
                <p14:nvPr/>
              </p14:nvContentPartPr>
              <p14:xfrm>
                <a:off x="7918999" y="1391398"/>
                <a:ext cx="185040" cy="152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CC53DA-200D-4604-A72A-D38FD867CB4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10359" y="1382758"/>
                  <a:ext cx="202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47AA0E3-CEC9-49B8-95F5-66B87C528056}"/>
                    </a:ext>
                  </a:extLst>
                </p14:cNvPr>
                <p14:cNvContentPartPr/>
                <p14:nvPr/>
              </p14:nvContentPartPr>
              <p14:xfrm>
                <a:off x="8078839" y="1410838"/>
                <a:ext cx="158040" cy="123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47AA0E3-CEC9-49B8-95F5-66B87C52805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070199" y="1401838"/>
                  <a:ext cx="175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565AC2-2422-4383-90F3-A65EDBDC7C98}"/>
                    </a:ext>
                  </a:extLst>
                </p14:cNvPr>
                <p14:cNvContentPartPr/>
                <p14:nvPr/>
              </p14:nvContentPartPr>
              <p14:xfrm>
                <a:off x="8259559" y="1417678"/>
                <a:ext cx="131760" cy="169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565AC2-2422-4383-90F3-A65EDBDC7C9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50559" y="1408678"/>
                  <a:ext cx="149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1FB9F82-2841-4918-8EB1-BCF439CBE2CF}"/>
                    </a:ext>
                  </a:extLst>
                </p14:cNvPr>
                <p14:cNvContentPartPr/>
                <p14:nvPr/>
              </p14:nvContentPartPr>
              <p14:xfrm>
                <a:off x="8491759" y="1274398"/>
                <a:ext cx="243360" cy="306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1FB9F82-2841-4918-8EB1-BCF439CBE2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82759" y="1265398"/>
                  <a:ext cx="261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381236A-B33B-491C-A25E-1991B54DA3AD}"/>
                    </a:ext>
                  </a:extLst>
                </p14:cNvPr>
                <p14:cNvContentPartPr/>
                <p14:nvPr/>
              </p14:nvContentPartPr>
              <p14:xfrm>
                <a:off x="8470159" y="1387438"/>
                <a:ext cx="256680" cy="36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381236A-B33B-491C-A25E-1991B54DA3A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61159" y="1378798"/>
                  <a:ext cx="274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34B375-A5DF-4E39-8B65-F468DCA7C5BA}"/>
                    </a:ext>
                  </a:extLst>
                </p14:cNvPr>
                <p14:cNvContentPartPr/>
                <p14:nvPr/>
              </p14:nvContentPartPr>
              <p14:xfrm>
                <a:off x="8665279" y="1594798"/>
                <a:ext cx="87120" cy="177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34B375-A5DF-4E39-8B65-F468DCA7C5B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56279" y="1586158"/>
                  <a:ext cx="104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F40A36E-94F8-4904-BC47-6D7FB23947F6}"/>
                    </a:ext>
                  </a:extLst>
                </p14:cNvPr>
                <p14:cNvContentPartPr/>
                <p14:nvPr/>
              </p14:nvContentPartPr>
              <p14:xfrm>
                <a:off x="9017719" y="1491118"/>
                <a:ext cx="182880" cy="117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F40A36E-94F8-4904-BC47-6D7FB23947F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09079" y="1482118"/>
                  <a:ext cx="200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360311C-8310-4A46-8F1B-B40A17FF18CB}"/>
                    </a:ext>
                  </a:extLst>
                </p14:cNvPr>
                <p14:cNvContentPartPr/>
                <p14:nvPr/>
              </p14:nvContentPartPr>
              <p14:xfrm>
                <a:off x="9137599" y="1263238"/>
                <a:ext cx="236880" cy="312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360311C-8310-4A46-8F1B-B40A17FF18C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28959" y="1254238"/>
                  <a:ext cx="254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A1AC15-15F8-4B4A-A722-036AAEF082C4}"/>
                    </a:ext>
                  </a:extLst>
                </p14:cNvPr>
                <p14:cNvContentPartPr/>
                <p14:nvPr/>
              </p14:nvContentPartPr>
              <p14:xfrm>
                <a:off x="9285199" y="1423438"/>
                <a:ext cx="89640" cy="152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A1AC15-15F8-4B4A-A722-036AAEF082C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276199" y="1414438"/>
                  <a:ext cx="107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DFAC79-B087-4973-8D45-8CE88DAFAC12}"/>
                    </a:ext>
                  </a:extLst>
                </p14:cNvPr>
                <p14:cNvContentPartPr/>
                <p14:nvPr/>
              </p14:nvContentPartPr>
              <p14:xfrm>
                <a:off x="9506239" y="1355038"/>
                <a:ext cx="2880" cy="7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DFAC79-B087-4973-8D45-8CE88DAFAC1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497599" y="1346398"/>
                  <a:ext cx="20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8A3527E-5FFE-454A-9A37-BCE9E0CC8E1C}"/>
                    </a:ext>
                  </a:extLst>
                </p14:cNvPr>
                <p14:cNvContentPartPr/>
                <p14:nvPr/>
              </p14:nvContentPartPr>
              <p14:xfrm>
                <a:off x="9435679" y="1422358"/>
                <a:ext cx="157680" cy="130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8A3527E-5FFE-454A-9A37-BCE9E0CC8E1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27039" y="1413718"/>
                  <a:ext cx="175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7B9AD23-CAE8-4BF0-A556-06D8A4ACAC7A}"/>
                    </a:ext>
                  </a:extLst>
                </p14:cNvPr>
                <p14:cNvContentPartPr/>
                <p14:nvPr/>
              </p14:nvContentPartPr>
              <p14:xfrm>
                <a:off x="9639799" y="1436038"/>
                <a:ext cx="313920" cy="139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7B9AD23-CAE8-4BF0-A556-06D8A4ACAC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31159" y="1427398"/>
                  <a:ext cx="331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0153D86-EAB2-47DA-8C1C-3B93C7425A57}"/>
                    </a:ext>
                  </a:extLst>
                </p14:cNvPr>
                <p14:cNvContentPartPr/>
                <p14:nvPr/>
              </p14:nvContentPartPr>
              <p14:xfrm>
                <a:off x="9984679" y="1437478"/>
                <a:ext cx="152280" cy="120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0153D86-EAB2-47DA-8C1C-3B93C7425A5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975679" y="1428478"/>
                  <a:ext cx="169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53C8DCA-00EE-417A-ACE9-2EB74C1DA74A}"/>
                    </a:ext>
                  </a:extLst>
                </p14:cNvPr>
                <p14:cNvContentPartPr/>
                <p14:nvPr/>
              </p14:nvContentPartPr>
              <p14:xfrm>
                <a:off x="10148119" y="1438918"/>
                <a:ext cx="178920" cy="119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53C8DCA-00EE-417A-ACE9-2EB74C1DA74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39119" y="1430278"/>
                  <a:ext cx="196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DEB0EB-8651-4292-B93B-F8C10B51241A}"/>
                    </a:ext>
                  </a:extLst>
                </p14:cNvPr>
                <p14:cNvContentPartPr/>
                <p14:nvPr/>
              </p14:nvContentPartPr>
              <p14:xfrm>
                <a:off x="10369519" y="1448638"/>
                <a:ext cx="204840" cy="130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DEB0EB-8651-4292-B93B-F8C10B51241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360879" y="1439638"/>
                  <a:ext cx="22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763FE1B-3E35-4C27-9356-7289802CB09B}"/>
                    </a:ext>
                  </a:extLst>
                </p14:cNvPr>
                <p14:cNvContentPartPr/>
                <p14:nvPr/>
              </p14:nvContentPartPr>
              <p14:xfrm>
                <a:off x="10532239" y="1236958"/>
                <a:ext cx="195120" cy="287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763FE1B-3E35-4C27-9356-7289802CB09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523599" y="1228318"/>
                  <a:ext cx="212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7374180-5FAD-40D0-BB5C-FB422A162452}"/>
                    </a:ext>
                  </a:extLst>
                </p14:cNvPr>
                <p14:cNvContentPartPr/>
                <p14:nvPr/>
              </p14:nvContentPartPr>
              <p14:xfrm>
                <a:off x="10509559" y="1534318"/>
                <a:ext cx="136440" cy="212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7374180-5FAD-40D0-BB5C-FB422A16245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500919" y="1525318"/>
                  <a:ext cx="154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BAA6CE-0765-4E3F-B1E0-93D8356C43AC}"/>
                    </a:ext>
                  </a:extLst>
                </p14:cNvPr>
                <p14:cNvContentPartPr/>
                <p14:nvPr/>
              </p14:nvContentPartPr>
              <p14:xfrm>
                <a:off x="676159" y="2312638"/>
                <a:ext cx="216720" cy="151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BAA6CE-0765-4E3F-B1E0-93D8356C43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7519" y="2303998"/>
                  <a:ext cx="234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7B66B99-F6A1-41E3-B9A4-6091EC1B80B8}"/>
                    </a:ext>
                  </a:extLst>
                </p14:cNvPr>
                <p14:cNvContentPartPr/>
                <p14:nvPr/>
              </p14:nvContentPartPr>
              <p14:xfrm>
                <a:off x="962719" y="2132998"/>
                <a:ext cx="185040" cy="340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7B66B99-F6A1-41E3-B9A4-6091EC1B80B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4079" y="2124358"/>
                  <a:ext cx="202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099CF5A-6507-4BCF-941F-2352F1BC255E}"/>
                    </a:ext>
                  </a:extLst>
                </p14:cNvPr>
                <p14:cNvContentPartPr/>
                <p14:nvPr/>
              </p14:nvContentPartPr>
              <p14:xfrm>
                <a:off x="1134439" y="2333518"/>
                <a:ext cx="180720" cy="11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099CF5A-6507-4BCF-941F-2352F1BC25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25439" y="2324518"/>
                  <a:ext cx="198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2F10209-2C24-427D-90F2-E05A718EE920}"/>
                    </a:ext>
                  </a:extLst>
                </p14:cNvPr>
                <p14:cNvContentPartPr/>
                <p14:nvPr/>
              </p14:nvContentPartPr>
              <p14:xfrm>
                <a:off x="1374559" y="2059918"/>
                <a:ext cx="217080" cy="36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2F10209-2C24-427D-90F2-E05A718EE92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65919" y="2050918"/>
                  <a:ext cx="234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E5446CC-D3E3-4005-AEE7-081691B42F9D}"/>
                    </a:ext>
                  </a:extLst>
                </p14:cNvPr>
                <p14:cNvContentPartPr/>
                <p14:nvPr/>
              </p14:nvContentPartPr>
              <p14:xfrm>
                <a:off x="1347199" y="2265478"/>
                <a:ext cx="226440" cy="187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E5446CC-D3E3-4005-AEE7-081691B42F9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38199" y="2256838"/>
                  <a:ext cx="244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25D1F34-0DE4-4231-9939-9C1B5DA8B971}"/>
                    </a:ext>
                  </a:extLst>
                </p14:cNvPr>
                <p14:cNvContentPartPr/>
                <p14:nvPr/>
              </p14:nvContentPartPr>
              <p14:xfrm>
                <a:off x="1632319" y="2394718"/>
                <a:ext cx="44640" cy="159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25D1F34-0DE4-4231-9939-9C1B5DA8B97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623679" y="2385718"/>
                  <a:ext cx="6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ED608D-E77D-43C8-A30E-9E5DCCE64CA1}"/>
                    </a:ext>
                  </a:extLst>
                </p14:cNvPr>
                <p14:cNvContentPartPr/>
                <p14:nvPr/>
              </p14:nvContentPartPr>
              <p14:xfrm>
                <a:off x="1943719" y="2239198"/>
                <a:ext cx="220680" cy="174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ED608D-E77D-43C8-A30E-9E5DCCE64CA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935079" y="2230558"/>
                  <a:ext cx="238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345C181-84D7-4AC8-907B-BFA020A91D8C}"/>
                    </a:ext>
                  </a:extLst>
                </p14:cNvPr>
                <p14:cNvContentPartPr/>
                <p14:nvPr/>
              </p14:nvContentPartPr>
              <p14:xfrm>
                <a:off x="2167999" y="2306518"/>
                <a:ext cx="166320" cy="133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345C181-84D7-4AC8-907B-BFA020A91D8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159359" y="2297518"/>
                  <a:ext cx="183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F7F7230-EB45-41FE-A213-89BC191AAA81}"/>
                    </a:ext>
                  </a:extLst>
                </p14:cNvPr>
                <p14:cNvContentPartPr/>
                <p14:nvPr/>
              </p14:nvContentPartPr>
              <p14:xfrm>
                <a:off x="2391199" y="2262238"/>
                <a:ext cx="206640" cy="155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F7F7230-EB45-41FE-A213-89BC191AAA8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382199" y="2253238"/>
                  <a:ext cx="224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A024E75-CC18-4F6C-A865-8E40646889EC}"/>
                    </a:ext>
                  </a:extLst>
                </p14:cNvPr>
                <p14:cNvContentPartPr/>
                <p14:nvPr/>
              </p14:nvContentPartPr>
              <p14:xfrm>
                <a:off x="2542399" y="2124718"/>
                <a:ext cx="144000" cy="236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A024E75-CC18-4F6C-A865-8E40646889E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33759" y="2116078"/>
                  <a:ext cx="161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E48FF86-3F72-4A13-922F-F1E764A3C1BC}"/>
                    </a:ext>
                  </a:extLst>
                </p14:cNvPr>
                <p14:cNvContentPartPr/>
                <p14:nvPr/>
              </p14:nvContentPartPr>
              <p14:xfrm>
                <a:off x="2842639" y="2146678"/>
                <a:ext cx="291960" cy="235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E48FF86-3F72-4A13-922F-F1E764A3C1B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833999" y="2137678"/>
                  <a:ext cx="309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597C873-D5AD-4339-8095-931327A1D4A4}"/>
                    </a:ext>
                  </a:extLst>
                </p14:cNvPr>
                <p14:cNvContentPartPr/>
                <p14:nvPr/>
              </p14:nvContentPartPr>
              <p14:xfrm>
                <a:off x="3007519" y="2253598"/>
                <a:ext cx="245880" cy="331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597C873-D5AD-4339-8095-931327A1D4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998519" y="2244958"/>
                  <a:ext cx="263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C88CF71-B618-4B98-B8EF-808BF46CABDC}"/>
                    </a:ext>
                  </a:extLst>
                </p14:cNvPr>
                <p14:cNvContentPartPr/>
                <p14:nvPr/>
              </p14:nvContentPartPr>
              <p14:xfrm>
                <a:off x="3159799" y="2181238"/>
                <a:ext cx="241920" cy="21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C88CF71-B618-4B98-B8EF-808BF46CAB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51159" y="2172598"/>
                  <a:ext cx="259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21A5823-DFBB-45D7-84F6-D714F6988215}"/>
                    </a:ext>
                  </a:extLst>
                </p14:cNvPr>
                <p14:cNvContentPartPr/>
                <p14:nvPr/>
              </p14:nvContentPartPr>
              <p14:xfrm>
                <a:off x="3398479" y="2193118"/>
                <a:ext cx="235440" cy="170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21A5823-DFBB-45D7-84F6-D714F698821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389839" y="2184478"/>
                  <a:ext cx="253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A8C8937-7F4A-4B61-A539-C74FAC0782F0}"/>
                    </a:ext>
                  </a:extLst>
                </p14:cNvPr>
                <p14:cNvContentPartPr/>
                <p14:nvPr/>
              </p14:nvContentPartPr>
              <p14:xfrm>
                <a:off x="3658399" y="2233078"/>
                <a:ext cx="187200" cy="159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A8C8937-7F4A-4B61-A539-C74FAC0782F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49399" y="2224438"/>
                  <a:ext cx="204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6CA3704-F4CB-419A-9CE4-168BF9EA5663}"/>
                    </a:ext>
                  </a:extLst>
                </p14:cNvPr>
                <p14:cNvContentPartPr/>
                <p14:nvPr/>
              </p14:nvContentPartPr>
              <p14:xfrm>
                <a:off x="3754159" y="2076838"/>
                <a:ext cx="217080" cy="28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6CA3704-F4CB-419A-9CE4-168BF9EA566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745519" y="2068198"/>
                  <a:ext cx="234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FC875FE-0634-451E-B459-97563BDBEA56}"/>
                    </a:ext>
                  </a:extLst>
                </p14:cNvPr>
                <p14:cNvContentPartPr/>
                <p14:nvPr/>
              </p14:nvContentPartPr>
              <p14:xfrm>
                <a:off x="3975199" y="2174038"/>
                <a:ext cx="246240" cy="21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FC875FE-0634-451E-B459-97563BDBEA5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966199" y="2165398"/>
                  <a:ext cx="26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9371A1F-909F-4880-AFE9-7C5289AC7E72}"/>
                    </a:ext>
                  </a:extLst>
                </p14:cNvPr>
                <p14:cNvContentPartPr/>
                <p14:nvPr/>
              </p14:nvContentPartPr>
              <p14:xfrm>
                <a:off x="4705999" y="2209318"/>
                <a:ext cx="163080" cy="138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9371A1F-909F-4880-AFE9-7C5289AC7E7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696999" y="2200318"/>
                  <a:ext cx="180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83BD11A-B919-4926-8494-43EBA2B60EB0}"/>
                    </a:ext>
                  </a:extLst>
                </p14:cNvPr>
                <p14:cNvContentPartPr/>
                <p14:nvPr/>
              </p14:nvContentPartPr>
              <p14:xfrm>
                <a:off x="4908679" y="2226958"/>
                <a:ext cx="131760" cy="112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83BD11A-B919-4926-8494-43EBA2B60EB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900039" y="2217958"/>
                  <a:ext cx="149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75B200-AF24-478B-A8D7-67E0B20B4160}"/>
                    </a:ext>
                  </a:extLst>
                </p14:cNvPr>
                <p14:cNvContentPartPr/>
                <p14:nvPr/>
              </p14:nvContentPartPr>
              <p14:xfrm>
                <a:off x="5181559" y="2087278"/>
                <a:ext cx="159120" cy="25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75B200-AF24-478B-A8D7-67E0B20B416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72919" y="2078278"/>
                  <a:ext cx="176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BB598E5-2AE5-4E3E-ACC6-EF96B5FEADA1}"/>
                    </a:ext>
                  </a:extLst>
                </p14:cNvPr>
                <p14:cNvContentPartPr/>
                <p14:nvPr/>
              </p14:nvContentPartPr>
              <p14:xfrm>
                <a:off x="5326999" y="2015638"/>
                <a:ext cx="251640" cy="334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BB598E5-2AE5-4E3E-ACC6-EF96B5FEADA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318359" y="2006998"/>
                  <a:ext cx="269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B645A60-8DB1-4DBC-A29F-4A4D1449826B}"/>
                    </a:ext>
                  </a:extLst>
                </p14:cNvPr>
                <p14:cNvContentPartPr/>
                <p14:nvPr/>
              </p14:nvContentPartPr>
              <p14:xfrm>
                <a:off x="5452999" y="2188798"/>
                <a:ext cx="190440" cy="143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B645A60-8DB1-4DBC-A29F-4A4D1449826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44359" y="2180158"/>
                  <a:ext cx="208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3FC06F5-078F-4D0E-92DD-7911FA8FA61C}"/>
                    </a:ext>
                  </a:extLst>
                </p14:cNvPr>
                <p14:cNvContentPartPr/>
                <p14:nvPr/>
              </p14:nvContentPartPr>
              <p14:xfrm>
                <a:off x="5646679" y="2203918"/>
                <a:ext cx="218160" cy="162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3FC06F5-078F-4D0E-92DD-7911FA8FA61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37679" y="2194918"/>
                  <a:ext cx="235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192DAE-730F-4780-AFCC-45291C3B3E16}"/>
                    </a:ext>
                  </a:extLst>
                </p14:cNvPr>
                <p14:cNvContentPartPr/>
                <p14:nvPr/>
              </p14:nvContentPartPr>
              <p14:xfrm>
                <a:off x="5804719" y="2021038"/>
                <a:ext cx="239040" cy="293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192DAE-730F-4780-AFCC-45291C3B3E1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96079" y="2012038"/>
                  <a:ext cx="256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382C6CC-F437-44B9-8BB3-02D4F920FE40}"/>
                    </a:ext>
                  </a:extLst>
                </p14:cNvPr>
                <p14:cNvContentPartPr/>
                <p14:nvPr/>
              </p14:nvContentPartPr>
              <p14:xfrm>
                <a:off x="6232039" y="1975678"/>
                <a:ext cx="272160" cy="397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382C6CC-F437-44B9-8BB3-02D4F920FE4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23399" y="1966678"/>
                  <a:ext cx="289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2DB3D37-2707-4AC0-85A0-F82EE21D26F0}"/>
                    </a:ext>
                  </a:extLst>
                </p14:cNvPr>
                <p14:cNvContentPartPr/>
                <p14:nvPr/>
              </p14:nvContentPartPr>
              <p14:xfrm>
                <a:off x="6273439" y="2140198"/>
                <a:ext cx="264960" cy="40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2DB3D37-2707-4AC0-85A0-F82EE21D26F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64799" y="2131198"/>
                  <a:ext cx="282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A936640-FE9D-40E9-B107-BCD18D4322E9}"/>
                    </a:ext>
                  </a:extLst>
                </p14:cNvPr>
                <p14:cNvContentPartPr/>
                <p14:nvPr/>
              </p14:nvContentPartPr>
              <p14:xfrm>
                <a:off x="6502039" y="1899718"/>
                <a:ext cx="298080" cy="43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A936640-FE9D-40E9-B107-BCD18D4322E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493399" y="1890718"/>
                  <a:ext cx="3157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C51550E-D7D6-4BA5-B144-192C632FC963}"/>
                    </a:ext>
                  </a:extLst>
                </p14:cNvPr>
                <p14:cNvContentPartPr/>
                <p14:nvPr/>
              </p14:nvContentPartPr>
              <p14:xfrm>
                <a:off x="6782119" y="2135158"/>
                <a:ext cx="217080" cy="187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C51550E-D7D6-4BA5-B144-192C632FC96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73479" y="2126518"/>
                  <a:ext cx="234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A3247EE-E98A-4C5C-9AAC-3AC7269DAAD9}"/>
                    </a:ext>
                  </a:extLst>
                </p14:cNvPr>
                <p14:cNvContentPartPr/>
                <p14:nvPr/>
              </p14:nvContentPartPr>
              <p14:xfrm>
                <a:off x="7216279" y="2088358"/>
                <a:ext cx="270000" cy="19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A3247EE-E98A-4C5C-9AAC-3AC7269DAAD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07279" y="2079718"/>
                  <a:ext cx="287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05E6B8-0A0D-4AE7-89A8-0D126B00B3D4}"/>
                    </a:ext>
                  </a:extLst>
                </p14:cNvPr>
                <p14:cNvContentPartPr/>
                <p14:nvPr/>
              </p14:nvContentPartPr>
              <p14:xfrm>
                <a:off x="7522279" y="2159998"/>
                <a:ext cx="215280" cy="173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05E6B8-0A0D-4AE7-89A8-0D126B00B3D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13279" y="2150998"/>
                  <a:ext cx="232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49D0068-F7BA-4650-AB80-BD903B7FC834}"/>
                    </a:ext>
                  </a:extLst>
                </p14:cNvPr>
                <p14:cNvContentPartPr/>
                <p14:nvPr/>
              </p14:nvContentPartPr>
              <p14:xfrm>
                <a:off x="7741519" y="2203198"/>
                <a:ext cx="86400" cy="12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49D0068-F7BA-4650-AB80-BD903B7FC83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32879" y="2194558"/>
                  <a:ext cx="10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DECC33-4814-48EE-91B8-3AADB53DC4F1}"/>
                    </a:ext>
                  </a:extLst>
                </p14:cNvPr>
                <p14:cNvContentPartPr/>
                <p14:nvPr/>
              </p14:nvContentPartPr>
              <p14:xfrm>
                <a:off x="7956079" y="1916278"/>
                <a:ext cx="320040" cy="39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DECC33-4814-48EE-91B8-3AADB53DC4F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47079" y="1907278"/>
                  <a:ext cx="3376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5DC9B00-8BFF-40D3-B94E-B0C7C7AC10A6}"/>
                    </a:ext>
                  </a:extLst>
                </p14:cNvPr>
                <p14:cNvContentPartPr/>
                <p14:nvPr/>
              </p14:nvContentPartPr>
              <p14:xfrm>
                <a:off x="7958599" y="2073238"/>
                <a:ext cx="339120" cy="64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5DC9B00-8BFF-40D3-B94E-B0C7C7AC10A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49599" y="2064238"/>
                  <a:ext cx="356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E827C2B-10A7-4CCD-B95A-64F1339AC994}"/>
                    </a:ext>
                  </a:extLst>
                </p14:cNvPr>
                <p14:cNvContentPartPr/>
                <p14:nvPr/>
              </p14:nvContentPartPr>
              <p14:xfrm>
                <a:off x="8202319" y="2113918"/>
                <a:ext cx="222840" cy="193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E827C2B-10A7-4CCD-B95A-64F1339AC99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93319" y="2105278"/>
                  <a:ext cx="240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8654E88-3697-4A8C-839E-8E6AC80BED44}"/>
                    </a:ext>
                  </a:extLst>
                </p14:cNvPr>
                <p14:cNvContentPartPr/>
                <p14:nvPr/>
              </p14:nvContentPartPr>
              <p14:xfrm>
                <a:off x="8569159" y="1945078"/>
                <a:ext cx="250560" cy="453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8654E88-3697-4A8C-839E-8E6AC80BED4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560159" y="1936438"/>
                  <a:ext cx="2682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E9EC332-1411-4792-99F3-A84C987A4AF3}"/>
                    </a:ext>
                  </a:extLst>
                </p14:cNvPr>
                <p14:cNvContentPartPr/>
                <p14:nvPr/>
              </p14:nvContentPartPr>
              <p14:xfrm>
                <a:off x="536119" y="2698918"/>
                <a:ext cx="489960" cy="430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E9EC332-1411-4792-99F3-A84C987A4AF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27479" y="2689918"/>
                  <a:ext cx="5076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831FBEC-9C23-49A3-A420-E728A5B42255}"/>
                    </a:ext>
                  </a:extLst>
                </p14:cNvPr>
                <p14:cNvContentPartPr/>
                <p14:nvPr/>
              </p14:nvContentPartPr>
              <p14:xfrm>
                <a:off x="844999" y="2964238"/>
                <a:ext cx="178920" cy="145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831FBEC-9C23-49A3-A420-E728A5B4225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6359" y="2955238"/>
                  <a:ext cx="196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23F66BB-EE3E-4DB6-8406-5A466F7FF0D0}"/>
                    </a:ext>
                  </a:extLst>
                </p14:cNvPr>
                <p14:cNvContentPartPr/>
                <p14:nvPr/>
              </p14:nvContentPartPr>
              <p14:xfrm>
                <a:off x="1067839" y="2742118"/>
                <a:ext cx="267120" cy="369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23F66BB-EE3E-4DB6-8406-5A466F7FF0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59199" y="2733478"/>
                  <a:ext cx="2847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DB70C26-82BC-4750-896A-E8CD56EE97EF}"/>
                    </a:ext>
                  </a:extLst>
                </p14:cNvPr>
                <p14:cNvContentPartPr/>
                <p14:nvPr/>
              </p14:nvContentPartPr>
              <p14:xfrm>
                <a:off x="1021759" y="2878558"/>
                <a:ext cx="370440" cy="66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DB70C26-82BC-4750-896A-E8CD56EE97E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13119" y="2869918"/>
                  <a:ext cx="388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66664D8-F6CB-4D10-8C9F-088E5A58E1E3}"/>
                    </a:ext>
                  </a:extLst>
                </p14:cNvPr>
                <p14:cNvContentPartPr/>
                <p14:nvPr/>
              </p14:nvContentPartPr>
              <p14:xfrm>
                <a:off x="1248199" y="2924278"/>
                <a:ext cx="196920" cy="162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66664D8-F6CB-4D10-8C9F-088E5A58E1E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239199" y="2915278"/>
                  <a:ext cx="214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8362F20-8226-466A-929C-7C2EEE0D0096}"/>
                    </a:ext>
                  </a:extLst>
                </p14:cNvPr>
                <p14:cNvContentPartPr/>
                <p14:nvPr/>
              </p14:nvContentPartPr>
              <p14:xfrm>
                <a:off x="1876759" y="2674078"/>
                <a:ext cx="272160" cy="446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8362F20-8226-466A-929C-7C2EEE0D009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867759" y="2665078"/>
                  <a:ext cx="2898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CD90D3C-B524-46F8-906B-2ECFF72D9DB0}"/>
                    </a:ext>
                  </a:extLst>
                </p14:cNvPr>
                <p14:cNvContentPartPr/>
                <p14:nvPr/>
              </p14:nvContentPartPr>
              <p14:xfrm>
                <a:off x="1901959" y="2817358"/>
                <a:ext cx="385200" cy="104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CD90D3C-B524-46F8-906B-2ECFF72D9DB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893319" y="2808718"/>
                  <a:ext cx="402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90211E-2817-48AC-8CF1-AB67C28075C9}"/>
                    </a:ext>
                  </a:extLst>
                </p14:cNvPr>
                <p14:cNvContentPartPr/>
                <p14:nvPr/>
              </p14:nvContentPartPr>
              <p14:xfrm>
                <a:off x="2212999" y="2665798"/>
                <a:ext cx="231840" cy="356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90211E-2817-48AC-8CF1-AB67C28075C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03999" y="2656798"/>
                  <a:ext cx="249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707AC9-41A6-494E-A6F0-CDC4DB53B127}"/>
                    </a:ext>
                  </a:extLst>
                </p14:cNvPr>
                <p14:cNvContentPartPr/>
                <p14:nvPr/>
              </p14:nvContentPartPr>
              <p14:xfrm>
                <a:off x="2390119" y="2856598"/>
                <a:ext cx="244080" cy="218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707AC9-41A6-494E-A6F0-CDC4DB53B12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381119" y="2847598"/>
                  <a:ext cx="261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A0730C-D505-4121-B252-167D45BF6802}"/>
                    </a:ext>
                  </a:extLst>
                </p14:cNvPr>
                <p14:cNvContentPartPr/>
                <p14:nvPr/>
              </p14:nvContentPartPr>
              <p14:xfrm>
                <a:off x="2910679" y="2657158"/>
                <a:ext cx="358560" cy="328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A0730C-D505-4121-B252-167D45BF680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901679" y="2648158"/>
                  <a:ext cx="3762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011AE79-E0ED-4F26-B7F2-961E356C2674}"/>
                    </a:ext>
                  </a:extLst>
                </p14:cNvPr>
                <p14:cNvContentPartPr/>
                <p14:nvPr/>
              </p14:nvContentPartPr>
              <p14:xfrm>
                <a:off x="3019399" y="2850478"/>
                <a:ext cx="234360" cy="42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011AE79-E0ED-4F26-B7F2-961E356C267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10759" y="2841838"/>
                  <a:ext cx="252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5467EF0-993F-4764-B3C8-0F414C20C6BB}"/>
                    </a:ext>
                  </a:extLst>
                </p14:cNvPr>
                <p14:cNvContentPartPr/>
                <p14:nvPr/>
              </p14:nvContentPartPr>
              <p14:xfrm>
                <a:off x="3273559" y="2780638"/>
                <a:ext cx="172440" cy="184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5467EF0-993F-4764-B3C8-0F414C20C6B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264919" y="2771998"/>
                  <a:ext cx="190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90D43D2-88AA-43F3-AD80-EDB5E262C999}"/>
                    </a:ext>
                  </a:extLst>
                </p14:cNvPr>
                <p14:cNvContentPartPr/>
                <p14:nvPr/>
              </p14:nvContentPartPr>
              <p14:xfrm>
                <a:off x="3449239" y="2807998"/>
                <a:ext cx="218520" cy="158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90D43D2-88AA-43F3-AD80-EDB5E262C99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440239" y="2799358"/>
                  <a:ext cx="236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EF54944-6999-4108-9DCD-D58A1CBC4725}"/>
                    </a:ext>
                  </a:extLst>
                </p14:cNvPr>
                <p14:cNvContentPartPr/>
                <p14:nvPr/>
              </p14:nvContentPartPr>
              <p14:xfrm>
                <a:off x="3936679" y="2729518"/>
                <a:ext cx="222480" cy="212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EF54944-6999-4108-9DCD-D58A1CBC472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927679" y="2720518"/>
                  <a:ext cx="240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1226B57-3AD5-4E6A-AE27-B2C9D902220C}"/>
                    </a:ext>
                  </a:extLst>
                </p14:cNvPr>
                <p14:cNvContentPartPr/>
                <p14:nvPr/>
              </p14:nvContentPartPr>
              <p14:xfrm>
                <a:off x="4166719" y="2781718"/>
                <a:ext cx="181080" cy="12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1226B57-3AD5-4E6A-AE27-B2C9D902220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157719" y="2773078"/>
                  <a:ext cx="198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D4599E-BD0D-431E-9ED8-B34D18F32C4C}"/>
                    </a:ext>
                  </a:extLst>
                </p14:cNvPr>
                <p14:cNvContentPartPr/>
                <p14:nvPr/>
              </p14:nvContentPartPr>
              <p14:xfrm>
                <a:off x="4393159" y="2806558"/>
                <a:ext cx="203400" cy="9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D4599E-BD0D-431E-9ED8-B34D18F32C4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384159" y="2797918"/>
                  <a:ext cx="221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9FFB870-42D9-4FFE-92D4-B9D65259011E}"/>
                    </a:ext>
                  </a:extLst>
                </p14:cNvPr>
                <p14:cNvContentPartPr/>
                <p14:nvPr/>
              </p14:nvContentPartPr>
              <p14:xfrm>
                <a:off x="4958359" y="2814118"/>
                <a:ext cx="36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9FFB870-42D9-4FFE-92D4-B9D6525901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49719" y="2805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EDCDE6C-6B2C-4147-992F-5FD7BDADDF26}"/>
                    </a:ext>
                  </a:extLst>
                </p14:cNvPr>
                <p14:cNvContentPartPr/>
                <p14:nvPr/>
              </p14:nvContentPartPr>
              <p14:xfrm>
                <a:off x="4887799" y="2546638"/>
                <a:ext cx="265680" cy="364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EDCDE6C-6B2C-4147-992F-5FD7BDADDF2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78799" y="2537638"/>
                  <a:ext cx="2833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1D5C8F3-522B-43A6-8B8A-CFB55D117150}"/>
                    </a:ext>
                  </a:extLst>
                </p14:cNvPr>
                <p14:cNvContentPartPr/>
                <p14:nvPr/>
              </p14:nvContentPartPr>
              <p14:xfrm>
                <a:off x="5199919" y="2740678"/>
                <a:ext cx="203760" cy="160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1D5C8F3-522B-43A6-8B8A-CFB55D11715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91279" y="2732038"/>
                  <a:ext cx="221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BB178B-238A-45E6-9AC2-2D81A289FC77}"/>
                    </a:ext>
                  </a:extLst>
                </p14:cNvPr>
                <p14:cNvContentPartPr/>
                <p14:nvPr/>
              </p14:nvContentPartPr>
              <p14:xfrm>
                <a:off x="5745679" y="2714038"/>
                <a:ext cx="150120" cy="196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BB178B-238A-45E6-9AC2-2D81A289FC7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36679" y="2705398"/>
                  <a:ext cx="16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7E17BF4-1822-44B8-9A00-077C24EC1B0B}"/>
                    </a:ext>
                  </a:extLst>
                </p14:cNvPr>
                <p14:cNvContentPartPr/>
                <p14:nvPr/>
              </p14:nvContentPartPr>
              <p14:xfrm>
                <a:off x="5909839" y="2686678"/>
                <a:ext cx="220680" cy="227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7E17BF4-1822-44B8-9A00-077C24EC1B0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01199" y="2677678"/>
                  <a:ext cx="238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7E97559-2FEB-4F71-9D3E-8D73911585D2}"/>
                    </a:ext>
                  </a:extLst>
                </p14:cNvPr>
                <p14:cNvContentPartPr/>
                <p14:nvPr/>
              </p14:nvContentPartPr>
              <p14:xfrm>
                <a:off x="6163279" y="2722678"/>
                <a:ext cx="186120" cy="179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7E97559-2FEB-4F71-9D3E-8D73911585D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54279" y="2714038"/>
                  <a:ext cx="203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E11726F-9564-42F8-9AEA-1792BCC65407}"/>
                    </a:ext>
                  </a:extLst>
                </p14:cNvPr>
                <p14:cNvContentPartPr/>
                <p14:nvPr/>
              </p14:nvContentPartPr>
              <p14:xfrm>
                <a:off x="6346159" y="2777758"/>
                <a:ext cx="265680" cy="168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E11726F-9564-42F8-9AEA-1792BCC6540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37159" y="2768758"/>
                  <a:ext cx="283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F0BAC72-12A0-4A01-84D7-D591AF82CC78}"/>
                    </a:ext>
                  </a:extLst>
                </p14:cNvPr>
                <p14:cNvContentPartPr/>
                <p14:nvPr/>
              </p14:nvContentPartPr>
              <p14:xfrm>
                <a:off x="6523999" y="2633038"/>
                <a:ext cx="189720" cy="290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F0BAC72-12A0-4A01-84D7-D591AF82CC7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15359" y="2624398"/>
                  <a:ext cx="207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EFCC6ED-A8CB-4655-B699-DB599388B5C5}"/>
                    </a:ext>
                  </a:extLst>
                </p14:cNvPr>
                <p14:cNvContentPartPr/>
                <p14:nvPr/>
              </p14:nvContentPartPr>
              <p14:xfrm>
                <a:off x="6923599" y="2693158"/>
                <a:ext cx="219240" cy="199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EFCC6ED-A8CB-4655-B699-DB599388B5C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914959" y="2684518"/>
                  <a:ext cx="236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E6B6206-A0FD-41EA-9A7B-9B8F618BA138}"/>
                    </a:ext>
                  </a:extLst>
                </p14:cNvPr>
                <p14:cNvContentPartPr/>
                <p14:nvPr/>
              </p14:nvContentPartPr>
              <p14:xfrm>
                <a:off x="7177399" y="2644558"/>
                <a:ext cx="219240" cy="251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E6B6206-A0FD-41EA-9A7B-9B8F618BA13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68399" y="2635918"/>
                  <a:ext cx="236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E50B48E-0F44-4BF6-A658-5A944F1ADF44}"/>
                    </a:ext>
                  </a:extLst>
                </p14:cNvPr>
                <p14:cNvContentPartPr/>
                <p14:nvPr/>
              </p14:nvContentPartPr>
              <p14:xfrm>
                <a:off x="7720639" y="2678038"/>
                <a:ext cx="183960" cy="18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E50B48E-0F44-4BF6-A658-5A944F1ADF4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711999" y="2669398"/>
                  <a:ext cx="201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2684998-6A1E-4497-9F51-3EBB147BC6C6}"/>
                    </a:ext>
                  </a:extLst>
                </p14:cNvPr>
                <p14:cNvContentPartPr/>
                <p14:nvPr/>
              </p14:nvContentPartPr>
              <p14:xfrm>
                <a:off x="8169199" y="2699998"/>
                <a:ext cx="184320" cy="176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2684998-6A1E-4497-9F51-3EBB147BC6C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60199" y="2691358"/>
                  <a:ext cx="201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18F5979-C178-48A6-86D0-D535737C24C7}"/>
                    </a:ext>
                  </a:extLst>
                </p14:cNvPr>
                <p14:cNvContentPartPr/>
                <p14:nvPr/>
              </p14:nvContentPartPr>
              <p14:xfrm>
                <a:off x="8406799" y="2738878"/>
                <a:ext cx="200880" cy="122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18F5979-C178-48A6-86D0-D535737C24C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97799" y="2730238"/>
                  <a:ext cx="21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F6B09A-AF9A-45C4-A081-5EE5E23DD379}"/>
                    </a:ext>
                  </a:extLst>
                </p14:cNvPr>
                <p14:cNvContentPartPr/>
                <p14:nvPr/>
              </p14:nvContentPartPr>
              <p14:xfrm>
                <a:off x="8639359" y="2703598"/>
                <a:ext cx="199080" cy="164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F6B09A-AF9A-45C4-A081-5EE5E23DD37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30359" y="2694958"/>
                  <a:ext cx="216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6DAD8C9-F9D6-4DD9-846F-4DDA6C2F6B40}"/>
                    </a:ext>
                  </a:extLst>
                </p14:cNvPr>
                <p14:cNvContentPartPr/>
                <p14:nvPr/>
              </p14:nvContentPartPr>
              <p14:xfrm>
                <a:off x="9292759" y="2711518"/>
                <a:ext cx="45720" cy="36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6DAD8C9-F9D6-4DD9-846F-4DDA6C2F6B4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83759" y="2702878"/>
                  <a:ext cx="63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33831A0-91C9-449D-9AC2-1453B3700C55}"/>
                    </a:ext>
                  </a:extLst>
                </p14:cNvPr>
                <p14:cNvContentPartPr/>
                <p14:nvPr/>
              </p14:nvContentPartPr>
              <p14:xfrm>
                <a:off x="9248479" y="2575798"/>
                <a:ext cx="269280" cy="31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33831A0-91C9-449D-9AC2-1453B3700C5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39479" y="2566798"/>
                  <a:ext cx="2869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F67816B-5CEF-4B82-85AF-AF9AEE63148D}"/>
                    </a:ext>
                  </a:extLst>
                </p14:cNvPr>
                <p14:cNvContentPartPr/>
                <p14:nvPr/>
              </p14:nvContentPartPr>
              <p14:xfrm>
                <a:off x="9612799" y="2454478"/>
                <a:ext cx="230760" cy="401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F67816B-5CEF-4B82-85AF-AF9AEE63148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04159" y="2445838"/>
                  <a:ext cx="2484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4D8714C-22DA-44A4-A101-EDB941D9D549}"/>
                    </a:ext>
                  </a:extLst>
                </p14:cNvPr>
                <p14:cNvContentPartPr/>
                <p14:nvPr/>
              </p14:nvContentPartPr>
              <p14:xfrm>
                <a:off x="9733399" y="2702158"/>
                <a:ext cx="139320" cy="160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4D8714C-22DA-44A4-A101-EDB941D9D5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24759" y="2693158"/>
                  <a:ext cx="156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1C74F0-81AE-4FD8-82F2-48F3B121E3AF}"/>
                    </a:ext>
                  </a:extLst>
                </p14:cNvPr>
                <p14:cNvContentPartPr/>
                <p14:nvPr/>
              </p14:nvContentPartPr>
              <p14:xfrm>
                <a:off x="9969199" y="2633758"/>
                <a:ext cx="396360" cy="230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1C74F0-81AE-4FD8-82F2-48F3B121E3A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60559" y="2625118"/>
                  <a:ext cx="414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7ACA8CC-F6AE-43F0-9905-1EEE3681900B}"/>
                    </a:ext>
                  </a:extLst>
                </p14:cNvPr>
                <p14:cNvContentPartPr/>
                <p14:nvPr/>
              </p14:nvContentPartPr>
              <p14:xfrm>
                <a:off x="10297159" y="2678398"/>
                <a:ext cx="171360" cy="155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7ACA8CC-F6AE-43F0-9905-1EEE3681900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88159" y="2669758"/>
                  <a:ext cx="189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812496D-C3FF-4569-8F96-15C6B0003EEE}"/>
                    </a:ext>
                  </a:extLst>
                </p14:cNvPr>
                <p14:cNvContentPartPr/>
                <p14:nvPr/>
              </p14:nvContentPartPr>
              <p14:xfrm>
                <a:off x="10444399" y="2650318"/>
                <a:ext cx="158400" cy="194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812496D-C3FF-4569-8F96-15C6B0003E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435759" y="2641678"/>
                  <a:ext cx="176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9E7C7F8-1785-40ED-822E-772128190565}"/>
                    </a:ext>
                  </a:extLst>
                </p14:cNvPr>
                <p14:cNvContentPartPr/>
                <p14:nvPr/>
              </p14:nvContentPartPr>
              <p14:xfrm>
                <a:off x="10782439" y="2462038"/>
                <a:ext cx="230760" cy="377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9E7C7F8-1785-40ED-822E-77212819056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73799" y="2453038"/>
                  <a:ext cx="248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A63BACC-09E1-46C1-8085-58C5D15C9152}"/>
                    </a:ext>
                  </a:extLst>
                </p14:cNvPr>
                <p14:cNvContentPartPr/>
                <p14:nvPr/>
              </p14:nvContentPartPr>
              <p14:xfrm>
                <a:off x="10778119" y="2633758"/>
                <a:ext cx="332640" cy="57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A63BACC-09E1-46C1-8085-58C5D15C91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69479" y="2625118"/>
                  <a:ext cx="350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579411E-B76C-47E8-A231-31D72B8C1179}"/>
                    </a:ext>
                  </a:extLst>
                </p14:cNvPr>
                <p14:cNvContentPartPr/>
                <p14:nvPr/>
              </p14:nvContentPartPr>
              <p14:xfrm>
                <a:off x="11021119" y="2358718"/>
                <a:ext cx="250200" cy="510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579411E-B76C-47E8-A231-31D72B8C117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012479" y="2350078"/>
                  <a:ext cx="267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BF84E76-6B2C-4294-8547-E010FA125991}"/>
                    </a:ext>
                  </a:extLst>
                </p14:cNvPr>
                <p14:cNvContentPartPr/>
                <p14:nvPr/>
              </p14:nvContentPartPr>
              <p14:xfrm>
                <a:off x="551599" y="3498478"/>
                <a:ext cx="277200" cy="190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BF84E76-6B2C-4294-8547-E010FA12599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2959" y="3489838"/>
                  <a:ext cx="294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E40DFB-4C25-478E-976D-B1049AA257E0}"/>
                    </a:ext>
                  </a:extLst>
                </p14:cNvPr>
                <p14:cNvContentPartPr/>
                <p14:nvPr/>
              </p14:nvContentPartPr>
              <p14:xfrm>
                <a:off x="918079" y="3440518"/>
                <a:ext cx="249480" cy="207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E40DFB-4C25-478E-976D-B1049AA257E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09439" y="3431518"/>
                  <a:ext cx="267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C73BE68-4273-418B-9E60-63D4049E803C}"/>
                    </a:ext>
                  </a:extLst>
                </p14:cNvPr>
                <p14:cNvContentPartPr/>
                <p14:nvPr/>
              </p14:nvContentPartPr>
              <p14:xfrm>
                <a:off x="1473919" y="3474358"/>
                <a:ext cx="439200" cy="168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C73BE68-4273-418B-9E60-63D4049E803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465279" y="3465718"/>
                  <a:ext cx="456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A0AD497-A0E3-4B76-B9C1-AFE975981362}"/>
                    </a:ext>
                  </a:extLst>
                </p14:cNvPr>
                <p14:cNvContentPartPr/>
                <p14:nvPr/>
              </p14:nvContentPartPr>
              <p14:xfrm>
                <a:off x="2268799" y="3565438"/>
                <a:ext cx="51480" cy="40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A0AD497-A0E3-4B76-B9C1-AFE97598136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60159" y="3556798"/>
                  <a:ext cx="69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0763719-27CF-413C-8A5E-342BD8262648}"/>
                    </a:ext>
                  </a:extLst>
                </p14:cNvPr>
                <p14:cNvContentPartPr/>
                <p14:nvPr/>
              </p14:nvContentPartPr>
              <p14:xfrm>
                <a:off x="2258359" y="3268078"/>
                <a:ext cx="468720" cy="405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0763719-27CF-413C-8A5E-342BD826264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49719" y="3259078"/>
                  <a:ext cx="4863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8F846D3-00F6-4DE5-A9C1-5E3CF566AC36}"/>
                    </a:ext>
                  </a:extLst>
                </p14:cNvPr>
                <p14:cNvContentPartPr/>
                <p14:nvPr/>
              </p14:nvContentPartPr>
              <p14:xfrm>
                <a:off x="2425759" y="3452758"/>
                <a:ext cx="230760" cy="51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8F846D3-00F6-4DE5-A9C1-5E3CF566AC3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17119" y="3443758"/>
                  <a:ext cx="248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AB6D432-A1A3-4AAE-827D-F1BF1B69D468}"/>
                    </a:ext>
                  </a:extLst>
                </p14:cNvPr>
                <p14:cNvContentPartPr/>
                <p14:nvPr/>
              </p14:nvContentPartPr>
              <p14:xfrm>
                <a:off x="2724199" y="3404878"/>
                <a:ext cx="203760" cy="204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AB6D432-A1A3-4AAE-827D-F1BF1B69D46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15559" y="3395878"/>
                  <a:ext cx="221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A6A0CF5-566B-402E-8CF3-5BA7B50A4477}"/>
                    </a:ext>
                  </a:extLst>
                </p14:cNvPr>
                <p14:cNvContentPartPr/>
                <p14:nvPr/>
              </p14:nvContentPartPr>
              <p14:xfrm>
                <a:off x="2890159" y="3377158"/>
                <a:ext cx="250560" cy="194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A6A0CF5-566B-402E-8CF3-5BA7B50A44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81159" y="3368518"/>
                  <a:ext cx="268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8C1345C-D4B1-49F0-9A3B-F0618642EC9D}"/>
                    </a:ext>
                  </a:extLst>
                </p14:cNvPr>
                <p14:cNvContentPartPr/>
                <p14:nvPr/>
              </p14:nvContentPartPr>
              <p14:xfrm>
                <a:off x="3450679" y="3217318"/>
                <a:ext cx="346680" cy="362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8C1345C-D4B1-49F0-9A3B-F0618642EC9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42039" y="3208678"/>
                  <a:ext cx="364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347F7CD-540A-4D2F-BE8F-977BAF3EF5D3}"/>
                    </a:ext>
                  </a:extLst>
                </p14:cNvPr>
                <p14:cNvContentPartPr/>
                <p14:nvPr/>
              </p14:nvContentPartPr>
              <p14:xfrm>
                <a:off x="3737239" y="3132358"/>
                <a:ext cx="284400" cy="406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347F7CD-540A-4D2F-BE8F-977BAF3EF5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728239" y="3123718"/>
                  <a:ext cx="302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615A0CD-EA3F-45FA-A303-764A528AB4F8}"/>
                    </a:ext>
                  </a:extLst>
                </p14:cNvPr>
                <p14:cNvContentPartPr/>
                <p14:nvPr/>
              </p14:nvContentPartPr>
              <p14:xfrm>
                <a:off x="4022719" y="3274558"/>
                <a:ext cx="179640" cy="236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615A0CD-EA3F-45FA-A303-764A528AB4F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014079" y="3265918"/>
                  <a:ext cx="197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792E16E-78EC-4362-9FEE-D44485CB7611}"/>
                    </a:ext>
                  </a:extLst>
                </p14:cNvPr>
                <p14:cNvContentPartPr/>
                <p14:nvPr/>
              </p14:nvContentPartPr>
              <p14:xfrm>
                <a:off x="3913639" y="3394078"/>
                <a:ext cx="361440" cy="460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792E16E-78EC-4362-9FEE-D44485CB761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904999" y="3385078"/>
                  <a:ext cx="3790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38A99B-308B-4A8B-87B7-45A729EF7844}"/>
                    </a:ext>
                  </a:extLst>
                </p14:cNvPr>
                <p14:cNvContentPartPr/>
                <p14:nvPr/>
              </p14:nvContentPartPr>
              <p14:xfrm>
                <a:off x="4254919" y="3093118"/>
                <a:ext cx="263520" cy="441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38A99B-308B-4A8B-87B7-45A729EF784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245919" y="3084118"/>
                  <a:ext cx="281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211BCFB-3B56-46D2-8258-1D5045EEC73C}"/>
                    </a:ext>
                  </a:extLst>
                </p14:cNvPr>
                <p14:cNvContentPartPr/>
                <p14:nvPr/>
              </p14:nvContentPartPr>
              <p14:xfrm>
                <a:off x="4455079" y="3377158"/>
                <a:ext cx="173520" cy="141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211BCFB-3B56-46D2-8258-1D5045EEC73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446079" y="3368518"/>
                  <a:ext cx="191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A1F814E-E85D-4BB0-B9F5-2E4450E2752F}"/>
                    </a:ext>
                  </a:extLst>
                </p14:cNvPr>
                <p14:cNvContentPartPr/>
                <p14:nvPr/>
              </p14:nvContentPartPr>
              <p14:xfrm>
                <a:off x="4641559" y="3322798"/>
                <a:ext cx="189720" cy="194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A1F814E-E85D-4BB0-B9F5-2E4450E2752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32559" y="3314158"/>
                  <a:ext cx="207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ECBABC6-C3EA-4951-9147-171AB324B519}"/>
                    </a:ext>
                  </a:extLst>
                </p14:cNvPr>
                <p14:cNvContentPartPr/>
                <p14:nvPr/>
              </p14:nvContentPartPr>
              <p14:xfrm>
                <a:off x="4853959" y="3075118"/>
                <a:ext cx="267840" cy="438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ECBABC6-C3EA-4951-9147-171AB324B51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44959" y="3066118"/>
                  <a:ext cx="2854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9B855AE-1D33-4426-BC0A-32CA958F9031}"/>
                    </a:ext>
                  </a:extLst>
                </p14:cNvPr>
                <p14:cNvContentPartPr/>
                <p14:nvPr/>
              </p14:nvContentPartPr>
              <p14:xfrm>
                <a:off x="4840279" y="3268438"/>
                <a:ext cx="372960" cy="64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9B855AE-1D33-4426-BC0A-32CA958F903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31639" y="3259438"/>
                  <a:ext cx="390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6E4707E-5748-4225-9EBE-892BA266A85A}"/>
                    </a:ext>
                  </a:extLst>
                </p14:cNvPr>
                <p14:cNvContentPartPr/>
                <p14:nvPr/>
              </p14:nvContentPartPr>
              <p14:xfrm>
                <a:off x="5139079" y="3040558"/>
                <a:ext cx="244800" cy="598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6E4707E-5748-4225-9EBE-892BA266A8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30439" y="3031918"/>
                  <a:ext cx="262440" cy="61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DB2F3E-4333-42EC-A0CF-1035FFA9CBD3}"/>
                  </a:ext>
                </a:extLst>
              </p14:cNvPr>
              <p14:cNvContentPartPr/>
              <p14:nvPr/>
            </p14:nvContentPartPr>
            <p14:xfrm>
              <a:off x="9472759" y="3888772"/>
              <a:ext cx="11880" cy="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DB2F3E-4333-42EC-A0CF-1035FFA9CBD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463759" y="3880132"/>
                <a:ext cx="2952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87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76950EB-DE46-4A65-A2B9-11AFD74E4FED}"/>
              </a:ext>
            </a:extLst>
          </p:cNvPr>
          <p:cNvGrpSpPr/>
          <p:nvPr/>
        </p:nvGrpSpPr>
        <p:grpSpPr>
          <a:xfrm>
            <a:off x="228679" y="12598"/>
            <a:ext cx="11569320" cy="3405960"/>
            <a:chOff x="228679" y="12598"/>
            <a:chExt cx="11569320" cy="34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0644C3-7633-4844-8175-CB8CDF5E6E56}"/>
                    </a:ext>
                  </a:extLst>
                </p14:cNvPr>
                <p14:cNvContentPartPr/>
                <p14:nvPr/>
              </p14:nvContentPartPr>
              <p14:xfrm>
                <a:off x="1643839" y="3342238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0644C3-7633-4844-8175-CB8CDF5E6E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35199" y="33335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53F3D74-6E28-4ECF-9829-434D452CFF65}"/>
                    </a:ext>
                  </a:extLst>
                </p14:cNvPr>
                <p14:cNvContentPartPr/>
                <p14:nvPr/>
              </p14:nvContentPartPr>
              <p14:xfrm>
                <a:off x="1622239" y="3286078"/>
                <a:ext cx="196200" cy="48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53F3D74-6E28-4ECF-9829-434D452CFF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3239" y="3277438"/>
                  <a:ext cx="213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1EC652-14AD-4259-8441-D10036C445F4}"/>
                    </a:ext>
                  </a:extLst>
                </p14:cNvPr>
                <p14:cNvContentPartPr/>
                <p14:nvPr/>
              </p14:nvContentPartPr>
              <p14:xfrm>
                <a:off x="1643839" y="3396598"/>
                <a:ext cx="247680" cy="21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1EC652-14AD-4259-8441-D10036C445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5199" y="3387958"/>
                  <a:ext cx="265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FBF854-8795-4BE9-97CD-9974FA79B7A7}"/>
                    </a:ext>
                  </a:extLst>
                </p14:cNvPr>
                <p14:cNvContentPartPr/>
                <p14:nvPr/>
              </p14:nvContentPartPr>
              <p14:xfrm>
                <a:off x="228679" y="188638"/>
                <a:ext cx="501120" cy="385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FBF854-8795-4BE9-97CD-9974FA79B7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679" y="179638"/>
                  <a:ext cx="5187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C75DC-97CE-406D-BA06-E12213FD34C5}"/>
                    </a:ext>
                  </a:extLst>
                </p14:cNvPr>
                <p14:cNvContentPartPr/>
                <p14:nvPr/>
              </p14:nvContentPartPr>
              <p14:xfrm>
                <a:off x="356119" y="399598"/>
                <a:ext cx="178920" cy="3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C75DC-97CE-406D-BA06-E12213FD34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479" y="390958"/>
                  <a:ext cx="196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BE7555-A145-46BB-870B-0FBC5D170073}"/>
                    </a:ext>
                  </a:extLst>
                </p14:cNvPr>
                <p14:cNvContentPartPr/>
                <p14:nvPr/>
              </p14:nvContentPartPr>
              <p14:xfrm>
                <a:off x="651319" y="354958"/>
                <a:ext cx="195480" cy="20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BE7555-A145-46BB-870B-0FBC5D1700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2679" y="346318"/>
                  <a:ext cx="213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174A45-A3AA-46A3-AC83-54FDBF5780F0}"/>
                    </a:ext>
                  </a:extLst>
                </p14:cNvPr>
                <p14:cNvContentPartPr/>
                <p14:nvPr/>
              </p14:nvContentPartPr>
              <p14:xfrm>
                <a:off x="573199" y="328318"/>
                <a:ext cx="246600" cy="19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174A45-A3AA-46A3-AC83-54FDBF5780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4199" y="319318"/>
                  <a:ext cx="264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7E2F20-122A-40F9-80F3-46037ABBC8D0}"/>
                    </a:ext>
                  </a:extLst>
                </p14:cNvPr>
                <p14:cNvContentPartPr/>
                <p14:nvPr/>
              </p14:nvContentPartPr>
              <p14:xfrm>
                <a:off x="995119" y="321118"/>
                <a:ext cx="110160" cy="17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7E2F20-122A-40F9-80F3-46037ABBC8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6479" y="312478"/>
                  <a:ext cx="127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76C9F5-A26B-4784-A318-077698F08B74}"/>
                    </a:ext>
                  </a:extLst>
                </p14:cNvPr>
                <p14:cNvContentPartPr/>
                <p14:nvPr/>
              </p14:nvContentPartPr>
              <p14:xfrm>
                <a:off x="1375279" y="160918"/>
                <a:ext cx="347040" cy="391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76C9F5-A26B-4784-A318-077698F08B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6639" y="152278"/>
                  <a:ext cx="3646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793DEC-2F9B-409A-8CA8-722D0B850C1D}"/>
                    </a:ext>
                  </a:extLst>
                </p14:cNvPr>
                <p14:cNvContentPartPr/>
                <p14:nvPr/>
              </p14:nvContentPartPr>
              <p14:xfrm>
                <a:off x="1465999" y="367198"/>
                <a:ext cx="206280" cy="7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793DEC-2F9B-409A-8CA8-722D0B850C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57359" y="358198"/>
                  <a:ext cx="223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A0CAFB-30E6-4FCE-823C-992C6EDE4AF3}"/>
                    </a:ext>
                  </a:extLst>
                </p14:cNvPr>
                <p14:cNvContentPartPr/>
                <p14:nvPr/>
              </p14:nvContentPartPr>
              <p14:xfrm>
                <a:off x="1984759" y="285478"/>
                <a:ext cx="192600" cy="18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A0CAFB-30E6-4FCE-823C-992C6EDE4A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5759" y="276478"/>
                  <a:ext cx="210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544E7C-9098-4A97-822F-A84FB79BF214}"/>
                    </a:ext>
                  </a:extLst>
                </p14:cNvPr>
                <p14:cNvContentPartPr/>
                <p14:nvPr/>
              </p14:nvContentPartPr>
              <p14:xfrm>
                <a:off x="2174839" y="308878"/>
                <a:ext cx="17676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544E7C-9098-4A97-822F-A84FB79BF2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6199" y="299878"/>
                  <a:ext cx="194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4FB688-5750-4945-91E7-1D3ED3276D6C}"/>
                    </a:ext>
                  </a:extLst>
                </p14:cNvPr>
                <p14:cNvContentPartPr/>
                <p14:nvPr/>
              </p14:nvContentPartPr>
              <p14:xfrm>
                <a:off x="2342959" y="260638"/>
                <a:ext cx="238680" cy="21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4FB688-5750-4945-91E7-1D3ED3276D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34319" y="251638"/>
                  <a:ext cx="256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713EB9-5762-4CBD-B26D-C251C059ACC6}"/>
                    </a:ext>
                  </a:extLst>
                </p14:cNvPr>
                <p14:cNvContentPartPr/>
                <p14:nvPr/>
              </p14:nvContentPartPr>
              <p14:xfrm>
                <a:off x="2609359" y="73798"/>
                <a:ext cx="204480" cy="42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713EB9-5762-4CBD-B26D-C251C059AC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0719" y="64798"/>
                  <a:ext cx="2221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1EF3B7-61EC-4543-BAAD-3046BC62708D}"/>
                    </a:ext>
                  </a:extLst>
                </p14:cNvPr>
                <p14:cNvContentPartPr/>
                <p14:nvPr/>
              </p14:nvContentPartPr>
              <p14:xfrm>
                <a:off x="2545279" y="272158"/>
                <a:ext cx="309960" cy="74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1EF3B7-61EC-4543-BAAD-3046BC6270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6639" y="263158"/>
                  <a:ext cx="327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86C17B-9015-4E81-8E4E-A36FF98B8CEE}"/>
                    </a:ext>
                  </a:extLst>
                </p14:cNvPr>
                <p14:cNvContentPartPr/>
                <p14:nvPr/>
              </p14:nvContentPartPr>
              <p14:xfrm>
                <a:off x="2750479" y="299158"/>
                <a:ext cx="150120" cy="12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86C17B-9015-4E81-8E4E-A36FF98B8C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41839" y="290518"/>
                  <a:ext cx="167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5CA7E1-A83F-459E-B2B6-5EC6E82B6AE2}"/>
                    </a:ext>
                  </a:extLst>
                </p14:cNvPr>
                <p14:cNvContentPartPr/>
                <p14:nvPr/>
              </p14:nvContentPartPr>
              <p14:xfrm>
                <a:off x="2967919" y="348478"/>
                <a:ext cx="20160" cy="4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5CA7E1-A83F-459E-B2B6-5EC6E82B6A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58919" y="339838"/>
                  <a:ext cx="37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1E5D72-6338-40F1-877C-660216AEFB02}"/>
                    </a:ext>
                  </a:extLst>
                </p14:cNvPr>
                <p14:cNvContentPartPr/>
                <p14:nvPr/>
              </p14:nvContentPartPr>
              <p14:xfrm>
                <a:off x="3068719" y="312838"/>
                <a:ext cx="168480" cy="14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1E5D72-6338-40F1-877C-660216AEFB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59719" y="304198"/>
                  <a:ext cx="186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8348EE-3E3D-46E3-9665-0FA399C9E6CC}"/>
                    </a:ext>
                  </a:extLst>
                </p14:cNvPr>
                <p14:cNvContentPartPr/>
                <p14:nvPr/>
              </p14:nvContentPartPr>
              <p14:xfrm>
                <a:off x="3395599" y="324358"/>
                <a:ext cx="311040" cy="54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8348EE-3E3D-46E3-9665-0FA399C9E6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86959" y="315358"/>
                  <a:ext cx="328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887093-2368-4AD3-80FA-528FDB89D313}"/>
                    </a:ext>
                  </a:extLst>
                </p14:cNvPr>
                <p14:cNvContentPartPr/>
                <p14:nvPr/>
              </p14:nvContentPartPr>
              <p14:xfrm>
                <a:off x="3709519" y="323998"/>
                <a:ext cx="114840" cy="101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887093-2368-4AD3-80FA-528FDB89D3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00879" y="315358"/>
                  <a:ext cx="132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C2C5F5-DF32-4DDC-862E-7EB609D8CC8E}"/>
                    </a:ext>
                  </a:extLst>
                </p14:cNvPr>
                <p14:cNvContentPartPr/>
                <p14:nvPr/>
              </p14:nvContentPartPr>
              <p14:xfrm>
                <a:off x="3863599" y="330478"/>
                <a:ext cx="213840" cy="10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C2C5F5-DF32-4DDC-862E-7EB609D8CC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54959" y="321838"/>
                  <a:ext cx="231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6DF0DC-9023-44BF-9897-BD60A23E9CF4}"/>
                    </a:ext>
                  </a:extLst>
                </p14:cNvPr>
                <p14:cNvContentPartPr/>
                <p14:nvPr/>
              </p14:nvContentPartPr>
              <p14:xfrm>
                <a:off x="4114159" y="323278"/>
                <a:ext cx="109440" cy="116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6DF0DC-9023-44BF-9897-BD60A23E9C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05159" y="314278"/>
                  <a:ext cx="127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DCD200-2A08-4804-8F3F-F02B6F2725DE}"/>
                    </a:ext>
                  </a:extLst>
                </p14:cNvPr>
                <p14:cNvContentPartPr/>
                <p14:nvPr/>
              </p14:nvContentPartPr>
              <p14:xfrm>
                <a:off x="4442839" y="314278"/>
                <a:ext cx="13104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DCD200-2A08-4804-8F3F-F02B6F2725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33839" y="305278"/>
                  <a:ext cx="148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54CF38-6F22-4307-9AB8-AAA70E79EE35}"/>
                    </a:ext>
                  </a:extLst>
                </p14:cNvPr>
                <p14:cNvContentPartPr/>
                <p14:nvPr/>
              </p14:nvContentPartPr>
              <p14:xfrm>
                <a:off x="4672519" y="12598"/>
                <a:ext cx="297720" cy="430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54CF38-6F22-4307-9AB8-AAA70E79EE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3879" y="3598"/>
                  <a:ext cx="3153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75D626-72BD-42C7-95F8-9A7813A35F80}"/>
                    </a:ext>
                  </a:extLst>
                </p14:cNvPr>
                <p14:cNvContentPartPr/>
                <p14:nvPr/>
              </p14:nvContentPartPr>
              <p14:xfrm>
                <a:off x="4647679" y="254878"/>
                <a:ext cx="282240" cy="8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75D626-72BD-42C7-95F8-9A7813A35F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9039" y="246238"/>
                  <a:ext cx="299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298299-36B7-4CA4-AC88-2B470B034A79}"/>
                    </a:ext>
                  </a:extLst>
                </p14:cNvPr>
                <p14:cNvContentPartPr/>
                <p14:nvPr/>
              </p14:nvContentPartPr>
              <p14:xfrm>
                <a:off x="4964839" y="298438"/>
                <a:ext cx="199080" cy="315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298299-36B7-4CA4-AC88-2B470B034A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5839" y="289438"/>
                  <a:ext cx="216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F3E926-B2F4-4AB4-9C9A-1F68B17154E3}"/>
                    </a:ext>
                  </a:extLst>
                </p14:cNvPr>
                <p14:cNvContentPartPr/>
                <p14:nvPr/>
              </p14:nvContentPartPr>
              <p14:xfrm>
                <a:off x="5075719" y="185398"/>
                <a:ext cx="312480" cy="22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F3E926-B2F4-4AB4-9C9A-1F68B17154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67079" y="176398"/>
                  <a:ext cx="330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E0F17A-A3CA-4D4D-B051-30B60DE09A77}"/>
                    </a:ext>
                  </a:extLst>
                </p14:cNvPr>
                <p14:cNvContentPartPr/>
                <p14:nvPr/>
              </p14:nvContentPartPr>
              <p14:xfrm>
                <a:off x="5391079" y="255598"/>
                <a:ext cx="124920" cy="11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E0F17A-A3CA-4D4D-B051-30B60DE09A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2079" y="246598"/>
                  <a:ext cx="142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1FD23E-FDAA-4281-BBE5-9CF873F5E754}"/>
                    </a:ext>
                  </a:extLst>
                </p14:cNvPr>
                <p14:cNvContentPartPr/>
                <p14:nvPr/>
              </p14:nvContentPartPr>
              <p14:xfrm>
                <a:off x="5567479" y="70558"/>
                <a:ext cx="160920" cy="28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1FD23E-FDAA-4281-BBE5-9CF873F5E7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58839" y="61918"/>
                  <a:ext cx="178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E371C4-F02D-4C51-842A-B72E9717C500}"/>
                    </a:ext>
                  </a:extLst>
                </p14:cNvPr>
                <p14:cNvContentPartPr/>
                <p14:nvPr/>
              </p14:nvContentPartPr>
              <p14:xfrm>
                <a:off x="5573959" y="149038"/>
                <a:ext cx="279000" cy="18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E371C4-F02D-4C51-842A-B72E9717C5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64959" y="140038"/>
                  <a:ext cx="296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626D345-3ADF-4A9B-82EC-E5BFFC74B1D5}"/>
                    </a:ext>
                  </a:extLst>
                </p14:cNvPr>
                <p14:cNvContentPartPr/>
                <p14:nvPr/>
              </p14:nvContentPartPr>
              <p14:xfrm>
                <a:off x="5776999" y="215638"/>
                <a:ext cx="200880" cy="14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26D345-3ADF-4A9B-82EC-E5BFFC74B1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68359" y="206638"/>
                  <a:ext cx="21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47E455-8966-4A61-89FA-D6CD19741B77}"/>
                    </a:ext>
                  </a:extLst>
                </p14:cNvPr>
                <p14:cNvContentPartPr/>
                <p14:nvPr/>
              </p14:nvContentPartPr>
              <p14:xfrm>
                <a:off x="5991559" y="244438"/>
                <a:ext cx="280440" cy="11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47E455-8966-4A61-89FA-D6CD19741B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82559" y="235798"/>
                  <a:ext cx="29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815AE6-8296-4DB5-9BA9-1EAFAC172FEF}"/>
                    </a:ext>
                  </a:extLst>
                </p14:cNvPr>
                <p14:cNvContentPartPr/>
                <p14:nvPr/>
              </p14:nvContentPartPr>
              <p14:xfrm>
                <a:off x="6451999" y="290518"/>
                <a:ext cx="9288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815AE6-8296-4DB5-9BA9-1EAFAC172F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3359" y="281878"/>
                  <a:ext cx="110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EBB3C5-B3D1-4519-9480-DED19218D3FA}"/>
                    </a:ext>
                  </a:extLst>
                </p14:cNvPr>
                <p14:cNvContentPartPr/>
                <p14:nvPr/>
              </p14:nvContentPartPr>
              <p14:xfrm>
                <a:off x="6618679" y="183598"/>
                <a:ext cx="11880" cy="26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EBB3C5-B3D1-4519-9480-DED19218D3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9679" y="174598"/>
                  <a:ext cx="29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9E3928-9CFF-4D32-9B57-CE13EAFA97E3}"/>
                    </a:ext>
                  </a:extLst>
                </p14:cNvPr>
                <p14:cNvContentPartPr/>
                <p14:nvPr/>
              </p14:nvContentPartPr>
              <p14:xfrm>
                <a:off x="6599599" y="222478"/>
                <a:ext cx="213840" cy="167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9E3928-9CFF-4D32-9B57-CE13EAFA97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0599" y="213838"/>
                  <a:ext cx="23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12B643-483E-4A94-9670-FD4BB5A4D7FE}"/>
                    </a:ext>
                  </a:extLst>
                </p14:cNvPr>
                <p14:cNvContentPartPr/>
                <p14:nvPr/>
              </p14:nvContentPartPr>
              <p14:xfrm>
                <a:off x="6916399" y="201238"/>
                <a:ext cx="221040" cy="18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12B643-483E-4A94-9670-FD4BB5A4D7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07759" y="192598"/>
                  <a:ext cx="238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B5F09F-1297-451B-BB77-9A61C06CEBF1}"/>
                    </a:ext>
                  </a:extLst>
                </p14:cNvPr>
                <p14:cNvContentPartPr/>
                <p14:nvPr/>
              </p14:nvContentPartPr>
              <p14:xfrm>
                <a:off x="7137799" y="260638"/>
                <a:ext cx="9720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B5F09F-1297-451B-BB77-9A61C06CEB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8799" y="251638"/>
                  <a:ext cx="114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06BFC05-CC3C-44F5-BE91-70A37B09C7BE}"/>
                    </a:ext>
                  </a:extLst>
                </p14:cNvPr>
                <p14:cNvContentPartPr/>
                <p14:nvPr/>
              </p14:nvContentPartPr>
              <p14:xfrm>
                <a:off x="7318879" y="56158"/>
                <a:ext cx="195120" cy="303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06BFC05-CC3C-44F5-BE91-70A37B09C7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09879" y="47158"/>
                  <a:ext cx="212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91424B-66AF-4361-ADEC-76A8D438D9AB}"/>
                    </a:ext>
                  </a:extLst>
                </p14:cNvPr>
                <p14:cNvContentPartPr/>
                <p14:nvPr/>
              </p14:nvContentPartPr>
              <p14:xfrm>
                <a:off x="7476919" y="230038"/>
                <a:ext cx="205200" cy="10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91424B-66AF-4361-ADEC-76A8D438D9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8279" y="221038"/>
                  <a:ext cx="222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EEC82F-63A6-4A7E-833A-B8D71254CB68}"/>
                    </a:ext>
                  </a:extLst>
                </p14:cNvPr>
                <p14:cNvContentPartPr/>
                <p14:nvPr/>
              </p14:nvContentPartPr>
              <p14:xfrm>
                <a:off x="7716679" y="221758"/>
                <a:ext cx="132480" cy="126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EEC82F-63A6-4A7E-833A-B8D71254CB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08039" y="213118"/>
                  <a:ext cx="150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3E2B16-3D28-4504-B30E-749F71981744}"/>
                    </a:ext>
                  </a:extLst>
                </p14:cNvPr>
                <p14:cNvContentPartPr/>
                <p14:nvPr/>
              </p14:nvContentPartPr>
              <p14:xfrm>
                <a:off x="7948879" y="173518"/>
                <a:ext cx="122760" cy="20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3E2B16-3D28-4504-B30E-749F719817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0239" y="164518"/>
                  <a:ext cx="140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E5453A-15AE-400B-B543-D91454C3627D}"/>
                    </a:ext>
                  </a:extLst>
                </p14:cNvPr>
                <p14:cNvContentPartPr/>
                <p14:nvPr/>
              </p14:nvContentPartPr>
              <p14:xfrm>
                <a:off x="8358919" y="249478"/>
                <a:ext cx="211320" cy="1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E5453A-15AE-400B-B543-D91454C362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50279" y="240478"/>
                  <a:ext cx="228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708A3D-4B30-495B-AB12-F316CE6D0473}"/>
                    </a:ext>
                  </a:extLst>
                </p14:cNvPr>
                <p14:cNvContentPartPr/>
                <p14:nvPr/>
              </p14:nvContentPartPr>
              <p14:xfrm>
                <a:off x="8520919" y="75958"/>
                <a:ext cx="230760" cy="29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708A3D-4B30-495B-AB12-F316CE6D04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12279" y="66958"/>
                  <a:ext cx="248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FF78C6-271D-4D8B-98AA-755CB5D25962}"/>
                    </a:ext>
                  </a:extLst>
                </p14:cNvPr>
                <p14:cNvContentPartPr/>
                <p14:nvPr/>
              </p14:nvContentPartPr>
              <p14:xfrm>
                <a:off x="8606599" y="237958"/>
                <a:ext cx="241920" cy="15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FF78C6-271D-4D8B-98AA-755CB5D259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97959" y="229318"/>
                  <a:ext cx="259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6E148C-6089-425F-8E08-02FE93700D5B}"/>
                    </a:ext>
                  </a:extLst>
                </p14:cNvPr>
                <p14:cNvContentPartPr/>
                <p14:nvPr/>
              </p14:nvContentPartPr>
              <p14:xfrm>
                <a:off x="8866159" y="266038"/>
                <a:ext cx="144000" cy="124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6E148C-6089-425F-8E08-02FE93700D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57159" y="257038"/>
                  <a:ext cx="161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88CFBB-B267-44B2-9C13-03C85E1D5E7C}"/>
                    </a:ext>
                  </a:extLst>
                </p14:cNvPr>
                <p14:cNvContentPartPr/>
                <p14:nvPr/>
              </p14:nvContentPartPr>
              <p14:xfrm>
                <a:off x="9071359" y="52198"/>
                <a:ext cx="263160" cy="36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88CFBB-B267-44B2-9C13-03C85E1D5E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62719" y="43198"/>
                  <a:ext cx="280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A29BEF-4985-4A92-B921-6EF4B2FF931D}"/>
                    </a:ext>
                  </a:extLst>
                </p14:cNvPr>
                <p14:cNvContentPartPr/>
                <p14:nvPr/>
              </p14:nvContentPartPr>
              <p14:xfrm>
                <a:off x="9221839" y="277198"/>
                <a:ext cx="88200" cy="1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A29BEF-4985-4A92-B921-6EF4B2FF93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13199" y="268558"/>
                  <a:ext cx="105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33ECFA-1269-4D75-83BF-973A009C856E}"/>
                    </a:ext>
                  </a:extLst>
                </p14:cNvPr>
                <p14:cNvContentPartPr/>
                <p14:nvPr/>
              </p14:nvContentPartPr>
              <p14:xfrm>
                <a:off x="9364759" y="273238"/>
                <a:ext cx="175680" cy="122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33ECFA-1269-4D75-83BF-973A009C85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56119" y="264598"/>
                  <a:ext cx="193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741BFC6-7088-488E-99A8-2DCDA5291C80}"/>
                    </a:ext>
                  </a:extLst>
                </p14:cNvPr>
                <p14:cNvContentPartPr/>
                <p14:nvPr/>
              </p14:nvContentPartPr>
              <p14:xfrm>
                <a:off x="9431359" y="316798"/>
                <a:ext cx="258120" cy="36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741BFC6-7088-488E-99A8-2DCDA5291C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22359" y="308158"/>
                  <a:ext cx="275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B9D2EC-D282-477D-B1CA-14A368F44ABB}"/>
                    </a:ext>
                  </a:extLst>
                </p14:cNvPr>
                <p14:cNvContentPartPr/>
                <p14:nvPr/>
              </p14:nvContentPartPr>
              <p14:xfrm>
                <a:off x="9958759" y="120598"/>
                <a:ext cx="446040" cy="294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B9D2EC-D282-477D-B1CA-14A368F44A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49759" y="111958"/>
                  <a:ext cx="463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E35D79-0710-4E3C-B5C7-63DA5D813995}"/>
                    </a:ext>
                  </a:extLst>
                </p14:cNvPr>
                <p14:cNvContentPartPr/>
                <p14:nvPr/>
              </p14:nvContentPartPr>
              <p14:xfrm>
                <a:off x="10601719" y="188998"/>
                <a:ext cx="24444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E35D79-0710-4E3C-B5C7-63DA5D8139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93079" y="180358"/>
                  <a:ext cx="262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532C43-B29F-4874-92B5-AFC3337CF3E8}"/>
                    </a:ext>
                  </a:extLst>
                </p14:cNvPr>
                <p14:cNvContentPartPr/>
                <p14:nvPr/>
              </p14:nvContentPartPr>
              <p14:xfrm>
                <a:off x="10796839" y="250558"/>
                <a:ext cx="17208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532C43-B29F-4874-92B5-AFC3337CF3E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87839" y="241558"/>
                  <a:ext cx="189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45F602-31D4-4C23-BBEF-D08AD5962E14}"/>
                    </a:ext>
                  </a:extLst>
                </p14:cNvPr>
                <p14:cNvContentPartPr/>
                <p14:nvPr/>
              </p14:nvContentPartPr>
              <p14:xfrm>
                <a:off x="10987279" y="263878"/>
                <a:ext cx="198720" cy="143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45F602-31D4-4C23-BBEF-D08AD5962E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78639" y="254878"/>
                  <a:ext cx="216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A48ED8-7677-4393-A96F-CE42FF46B3B7}"/>
                    </a:ext>
                  </a:extLst>
                </p14:cNvPr>
                <p14:cNvContentPartPr/>
                <p14:nvPr/>
              </p14:nvContentPartPr>
              <p14:xfrm>
                <a:off x="11184559" y="250918"/>
                <a:ext cx="228600" cy="142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A48ED8-7677-4393-A96F-CE42FF46B3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75919" y="242278"/>
                  <a:ext cx="246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E2ABC4-710D-4C6D-87B4-4006B58DC186}"/>
                    </a:ext>
                  </a:extLst>
                </p14:cNvPr>
                <p14:cNvContentPartPr/>
                <p14:nvPr/>
              </p14:nvContentPartPr>
              <p14:xfrm>
                <a:off x="11376799" y="60478"/>
                <a:ext cx="214920" cy="31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E2ABC4-710D-4C6D-87B4-4006B58DC1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67799" y="51478"/>
                  <a:ext cx="232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925C23-2323-42AE-909A-33884A918BAE}"/>
                    </a:ext>
                  </a:extLst>
                </p14:cNvPr>
                <p14:cNvContentPartPr/>
                <p14:nvPr/>
              </p14:nvContentPartPr>
              <p14:xfrm>
                <a:off x="11459239" y="236518"/>
                <a:ext cx="245880" cy="24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925C23-2323-42AE-909A-33884A918B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50599" y="227518"/>
                  <a:ext cx="263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254054-9868-44C2-8640-3EF3285FBCB9}"/>
                    </a:ext>
                  </a:extLst>
                </p14:cNvPr>
                <p14:cNvContentPartPr/>
                <p14:nvPr/>
              </p14:nvContentPartPr>
              <p14:xfrm>
                <a:off x="11790799" y="471238"/>
                <a:ext cx="7200" cy="5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254054-9868-44C2-8640-3EF3285FBC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782159" y="462238"/>
                  <a:ext cx="24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FF5425C-4ED1-46FC-9330-A47B154ED297}"/>
                    </a:ext>
                  </a:extLst>
                </p14:cNvPr>
                <p14:cNvContentPartPr/>
                <p14:nvPr/>
              </p14:nvContentPartPr>
              <p14:xfrm>
                <a:off x="299599" y="989638"/>
                <a:ext cx="372600" cy="335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FF5425C-4ED1-46FC-9330-A47B154ED2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0599" y="980638"/>
                  <a:ext cx="390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E926E7-8070-4EF2-9C82-A5E307383BA7}"/>
                    </a:ext>
                  </a:extLst>
                </p14:cNvPr>
                <p14:cNvContentPartPr/>
                <p14:nvPr/>
              </p14:nvContentPartPr>
              <p14:xfrm>
                <a:off x="464839" y="1173238"/>
                <a:ext cx="122040" cy="51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E926E7-8070-4EF2-9C82-A5E307383B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5839" y="1164598"/>
                  <a:ext cx="139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F74E5E-BF3F-4E94-AD0A-4ABC8F7CA088}"/>
                    </a:ext>
                  </a:extLst>
                </p14:cNvPr>
                <p14:cNvContentPartPr/>
                <p14:nvPr/>
              </p14:nvContentPartPr>
              <p14:xfrm>
                <a:off x="1181959" y="1066318"/>
                <a:ext cx="97560" cy="175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F74E5E-BF3F-4E94-AD0A-4ABC8F7CA0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3319" y="1057318"/>
                  <a:ext cx="115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5161D4-6B83-4F45-8E98-F0C3E1CDDB1D}"/>
                    </a:ext>
                  </a:extLst>
                </p14:cNvPr>
                <p14:cNvContentPartPr/>
                <p14:nvPr/>
              </p14:nvContentPartPr>
              <p14:xfrm>
                <a:off x="1210399" y="872278"/>
                <a:ext cx="335160" cy="34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5161D4-6B83-4F45-8E98-F0C3E1CDDB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01759" y="863278"/>
                  <a:ext cx="352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7F3EC7A-14F9-4908-AF5B-9D57901A4508}"/>
                    </a:ext>
                  </a:extLst>
                </p14:cNvPr>
                <p14:cNvContentPartPr/>
                <p14:nvPr/>
              </p14:nvContentPartPr>
              <p14:xfrm>
                <a:off x="1413079" y="1099438"/>
                <a:ext cx="101520" cy="12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7F3EC7A-14F9-4908-AF5B-9D57901A45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04079" y="1090798"/>
                  <a:ext cx="119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42C71C-CEB6-440D-A34A-0ECF1D028BA3}"/>
                    </a:ext>
                  </a:extLst>
                </p14:cNvPr>
                <p14:cNvContentPartPr/>
                <p14:nvPr/>
              </p14:nvContentPartPr>
              <p14:xfrm>
                <a:off x="1596319" y="1075678"/>
                <a:ext cx="63720" cy="9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42C71C-CEB6-440D-A34A-0ECF1D028B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87679" y="1067038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DE8D79-4561-4926-A93D-66B9F668BCFB}"/>
                    </a:ext>
                  </a:extLst>
                </p14:cNvPr>
                <p14:cNvContentPartPr/>
                <p14:nvPr/>
              </p14:nvContentPartPr>
              <p14:xfrm>
                <a:off x="1518199" y="1032838"/>
                <a:ext cx="188640" cy="331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DE8D79-4561-4926-A93D-66B9F668BC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09559" y="1024198"/>
                  <a:ext cx="2062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A42313E-7F0E-4BE8-9DF9-40650C4E3594}"/>
                    </a:ext>
                  </a:extLst>
                </p14:cNvPr>
                <p14:cNvContentPartPr/>
                <p14:nvPr/>
              </p14:nvContentPartPr>
              <p14:xfrm>
                <a:off x="1766959" y="1070278"/>
                <a:ext cx="159480" cy="105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A42313E-7F0E-4BE8-9DF9-40650C4E35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58319" y="1061278"/>
                  <a:ext cx="177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6A5285-6C70-4BD5-B8F4-3E16F8DC7B5A}"/>
                    </a:ext>
                  </a:extLst>
                </p14:cNvPr>
                <p14:cNvContentPartPr/>
                <p14:nvPr/>
              </p14:nvContentPartPr>
              <p14:xfrm>
                <a:off x="2012119" y="842398"/>
                <a:ext cx="190800" cy="34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6A5285-6C70-4BD5-B8F4-3E16F8DC7B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03479" y="833398"/>
                  <a:ext cx="208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FB4353-00DB-41AD-989B-996B205206D9}"/>
                    </a:ext>
                  </a:extLst>
                </p14:cNvPr>
                <p14:cNvContentPartPr/>
                <p14:nvPr/>
              </p14:nvContentPartPr>
              <p14:xfrm>
                <a:off x="2372839" y="830158"/>
                <a:ext cx="372960" cy="314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FB4353-00DB-41AD-989B-996B205206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64199" y="821518"/>
                  <a:ext cx="390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B87425-6361-46E9-BE23-66FDC6D82005}"/>
                    </a:ext>
                  </a:extLst>
                </p14:cNvPr>
                <p14:cNvContentPartPr/>
                <p14:nvPr/>
              </p14:nvContentPartPr>
              <p14:xfrm>
                <a:off x="2666239" y="767158"/>
                <a:ext cx="216720" cy="39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B87425-6361-46E9-BE23-66FDC6D820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57239" y="758158"/>
                  <a:ext cx="234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35B688-53F6-491F-AAAE-A2E9051252F1}"/>
                    </a:ext>
                  </a:extLst>
                </p14:cNvPr>
                <p14:cNvContentPartPr/>
                <p14:nvPr/>
              </p14:nvContentPartPr>
              <p14:xfrm>
                <a:off x="2605039" y="909358"/>
                <a:ext cx="312840" cy="79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35B688-53F6-491F-AAAE-A2E9051252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96039" y="900358"/>
                  <a:ext cx="330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AD9E472-F030-4AA8-8851-536352D0CF54}"/>
                    </a:ext>
                  </a:extLst>
                </p14:cNvPr>
                <p14:cNvContentPartPr/>
                <p14:nvPr/>
              </p14:nvContentPartPr>
              <p14:xfrm>
                <a:off x="2854879" y="944278"/>
                <a:ext cx="158040" cy="18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AD9E472-F030-4AA8-8851-536352D0CF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45879" y="935638"/>
                  <a:ext cx="175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7C3CBA-E987-495C-870D-B6AF78994FA1}"/>
                    </a:ext>
                  </a:extLst>
                </p14:cNvPr>
                <p14:cNvContentPartPr/>
                <p14:nvPr/>
              </p14:nvContentPartPr>
              <p14:xfrm>
                <a:off x="2989159" y="1015918"/>
                <a:ext cx="142920" cy="11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7C3CBA-E987-495C-870D-B6AF78994F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80519" y="1006918"/>
                  <a:ext cx="160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DFE9C81-8ED8-4CD3-A43D-20AEBD74857F}"/>
                    </a:ext>
                  </a:extLst>
                </p14:cNvPr>
                <p14:cNvContentPartPr/>
                <p14:nvPr/>
              </p14:nvContentPartPr>
              <p14:xfrm>
                <a:off x="3206599" y="881998"/>
                <a:ext cx="13932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DFE9C81-8ED8-4CD3-A43D-20AEBD7485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97599" y="872998"/>
                  <a:ext cx="156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0ACB38-9044-4979-8274-93CDB72F4CD8}"/>
                    </a:ext>
                  </a:extLst>
                </p14:cNvPr>
                <p14:cNvContentPartPr/>
                <p14:nvPr/>
              </p14:nvContentPartPr>
              <p14:xfrm>
                <a:off x="3199759" y="1050838"/>
                <a:ext cx="197280" cy="33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0ACB38-9044-4979-8274-93CDB72F4C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90759" y="1041838"/>
                  <a:ext cx="2149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0ACDFF-21A7-4359-97EE-9E635F36B1C2}"/>
                    </a:ext>
                  </a:extLst>
                </p14:cNvPr>
                <p14:cNvContentPartPr/>
                <p14:nvPr/>
              </p14:nvContentPartPr>
              <p14:xfrm>
                <a:off x="3520879" y="714598"/>
                <a:ext cx="203760" cy="421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0ACDFF-21A7-4359-97EE-9E635F36B1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1879" y="705958"/>
                  <a:ext cx="221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36E1E0-DA71-4042-A3C0-8BFD7EEDDDAB}"/>
                    </a:ext>
                  </a:extLst>
                </p14:cNvPr>
                <p14:cNvContentPartPr/>
                <p14:nvPr/>
              </p14:nvContentPartPr>
              <p14:xfrm>
                <a:off x="3818239" y="705238"/>
                <a:ext cx="204480" cy="425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36E1E0-DA71-4042-A3C0-8BFD7EEDDD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09239" y="696238"/>
                  <a:ext cx="2221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872413-8ACC-40AC-B680-7D8DB77E3CBB}"/>
                    </a:ext>
                  </a:extLst>
                </p14:cNvPr>
                <p14:cNvContentPartPr/>
                <p14:nvPr/>
              </p14:nvContentPartPr>
              <p14:xfrm>
                <a:off x="3811039" y="931678"/>
                <a:ext cx="220320" cy="2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872413-8ACC-40AC-B680-7D8DB77E3CB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02399" y="922678"/>
                  <a:ext cx="237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68A3390-4E5D-4983-92F5-B82D70595CBF}"/>
                    </a:ext>
                  </a:extLst>
                </p14:cNvPr>
                <p14:cNvContentPartPr/>
                <p14:nvPr/>
              </p14:nvContentPartPr>
              <p14:xfrm>
                <a:off x="4280479" y="740878"/>
                <a:ext cx="522000" cy="356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68A3390-4E5D-4983-92F5-B82D70595C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71479" y="731878"/>
                  <a:ext cx="539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F9AC97-A122-4571-B95A-C38EB0BCB8B6}"/>
                    </a:ext>
                  </a:extLst>
                </p14:cNvPr>
                <p14:cNvContentPartPr/>
                <p14:nvPr/>
              </p14:nvContentPartPr>
              <p14:xfrm>
                <a:off x="4321159" y="917998"/>
                <a:ext cx="227520" cy="58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F9AC97-A122-4571-B95A-C38EB0BCB8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12519" y="909358"/>
                  <a:ext cx="245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DFF7E8-A8BB-4C4F-87DA-2E5F5F4C48A8}"/>
                    </a:ext>
                  </a:extLst>
                </p14:cNvPr>
                <p14:cNvContentPartPr/>
                <p14:nvPr/>
              </p14:nvContentPartPr>
              <p14:xfrm>
                <a:off x="4654879" y="707398"/>
                <a:ext cx="259200" cy="37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DFF7E8-A8BB-4C4F-87DA-2E5F5F4C48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45879" y="698758"/>
                  <a:ext cx="276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5196C59-1D19-4DB9-9BCF-F96976390E45}"/>
                    </a:ext>
                  </a:extLst>
                </p14:cNvPr>
                <p14:cNvContentPartPr/>
                <p14:nvPr/>
              </p14:nvContentPartPr>
              <p14:xfrm>
                <a:off x="4819039" y="888118"/>
                <a:ext cx="174240" cy="171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5196C59-1D19-4DB9-9BCF-F96976390E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10039" y="879478"/>
                  <a:ext cx="191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0126D2-DE79-427D-BAC9-99848C02D59E}"/>
                    </a:ext>
                  </a:extLst>
                </p14:cNvPr>
                <p14:cNvContentPartPr/>
                <p14:nvPr/>
              </p14:nvContentPartPr>
              <p14:xfrm>
                <a:off x="5031079" y="865798"/>
                <a:ext cx="119520" cy="168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0126D2-DE79-427D-BAC9-99848C02D59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22439" y="857158"/>
                  <a:ext cx="13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027BC3-F31B-4453-9EEC-3CD4938F481C}"/>
                    </a:ext>
                  </a:extLst>
                </p14:cNvPr>
                <p14:cNvContentPartPr/>
                <p14:nvPr/>
              </p14:nvContentPartPr>
              <p14:xfrm>
                <a:off x="5261479" y="582118"/>
                <a:ext cx="245880" cy="500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027BC3-F31B-4453-9EEC-3CD4938F481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52479" y="573118"/>
                  <a:ext cx="2635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B9AF32-FA75-477D-8A2F-3979894FF552}"/>
                    </a:ext>
                  </a:extLst>
                </p14:cNvPr>
                <p14:cNvContentPartPr/>
                <p14:nvPr/>
              </p14:nvContentPartPr>
              <p14:xfrm>
                <a:off x="5869159" y="834118"/>
                <a:ext cx="195480" cy="197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B9AF32-FA75-477D-8A2F-3979894FF5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60159" y="825118"/>
                  <a:ext cx="213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82BA11E-44B7-457C-B232-9258A74A7DEA}"/>
                    </a:ext>
                  </a:extLst>
                </p14:cNvPr>
                <p14:cNvContentPartPr/>
                <p14:nvPr/>
              </p14:nvContentPartPr>
              <p14:xfrm>
                <a:off x="6117919" y="876958"/>
                <a:ext cx="132840" cy="135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82BA11E-44B7-457C-B232-9258A74A7D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08919" y="868318"/>
                  <a:ext cx="150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1007D9A-BBF1-4BDA-88A3-4287D5AC2E07}"/>
                    </a:ext>
                  </a:extLst>
                </p14:cNvPr>
                <p14:cNvContentPartPr/>
                <p14:nvPr/>
              </p14:nvContentPartPr>
              <p14:xfrm>
                <a:off x="6325279" y="875158"/>
                <a:ext cx="187200" cy="148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1007D9A-BBF1-4BDA-88A3-4287D5AC2E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16279" y="866518"/>
                  <a:ext cx="204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CD8F84A-AF8E-4288-A4B6-776FB599FA27}"/>
                    </a:ext>
                  </a:extLst>
                </p14:cNvPr>
                <p14:cNvContentPartPr/>
                <p14:nvPr/>
              </p14:nvContentPartPr>
              <p14:xfrm>
                <a:off x="6521839" y="831958"/>
                <a:ext cx="248040" cy="20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CD8F84A-AF8E-4288-A4B6-776FB599FA2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12839" y="822958"/>
                  <a:ext cx="26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14A9D4-0968-41CB-B66E-BCA2293BF8D4}"/>
                    </a:ext>
                  </a:extLst>
                </p14:cNvPr>
                <p14:cNvContentPartPr/>
                <p14:nvPr/>
              </p14:nvContentPartPr>
              <p14:xfrm>
                <a:off x="6795079" y="935278"/>
                <a:ext cx="62640" cy="11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14A9D4-0968-41CB-B66E-BCA2293BF8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86079" y="926638"/>
                  <a:ext cx="80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A186B60-C8CA-426F-BC4F-80034DED64A3}"/>
                    </a:ext>
                  </a:extLst>
                </p14:cNvPr>
                <p14:cNvContentPartPr/>
                <p14:nvPr/>
              </p14:nvContentPartPr>
              <p14:xfrm>
                <a:off x="6953479" y="837718"/>
                <a:ext cx="166320" cy="21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A186B60-C8CA-426F-BC4F-80034DED64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44479" y="829078"/>
                  <a:ext cx="183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113714-8F4C-473C-80A8-78804F69A2EE}"/>
                    </a:ext>
                  </a:extLst>
                </p14:cNvPr>
                <p14:cNvContentPartPr/>
                <p14:nvPr/>
              </p14:nvContentPartPr>
              <p14:xfrm>
                <a:off x="7252999" y="600838"/>
                <a:ext cx="280440" cy="456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113714-8F4C-473C-80A8-78804F69A2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44359" y="591838"/>
                  <a:ext cx="2980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C1F2A42-03E3-44E3-AC37-48515032867E}"/>
                    </a:ext>
                  </a:extLst>
                </p14:cNvPr>
                <p14:cNvContentPartPr/>
                <p14:nvPr/>
              </p14:nvContentPartPr>
              <p14:xfrm>
                <a:off x="7230679" y="833038"/>
                <a:ext cx="281880" cy="28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C1F2A42-03E3-44E3-AC37-4851503286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1679" y="824038"/>
                  <a:ext cx="29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76301D-AF8D-4D2C-AA04-EBCCEC7B1EBF}"/>
                    </a:ext>
                  </a:extLst>
                </p14:cNvPr>
                <p14:cNvContentPartPr/>
                <p14:nvPr/>
              </p14:nvContentPartPr>
              <p14:xfrm>
                <a:off x="7396639" y="873358"/>
                <a:ext cx="190440" cy="18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76301D-AF8D-4D2C-AA04-EBCCEC7B1EB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87639" y="864718"/>
                  <a:ext cx="208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84E09A-F3CC-4D54-AE0E-E343ACB01200}"/>
                    </a:ext>
                  </a:extLst>
                </p14:cNvPr>
                <p14:cNvContentPartPr/>
                <p14:nvPr/>
              </p14:nvContentPartPr>
              <p14:xfrm>
                <a:off x="7949599" y="880918"/>
                <a:ext cx="134640" cy="145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84E09A-F3CC-4D54-AE0E-E343ACB012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40599" y="872278"/>
                  <a:ext cx="152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6D4A93-7A20-4D34-A043-35FDC13C3FBE}"/>
                    </a:ext>
                  </a:extLst>
                </p14:cNvPr>
                <p14:cNvContentPartPr/>
                <p14:nvPr/>
              </p14:nvContentPartPr>
              <p14:xfrm>
                <a:off x="8255599" y="550078"/>
                <a:ext cx="321120" cy="527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6D4A93-7A20-4D34-A043-35FDC13C3FB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46959" y="541438"/>
                  <a:ext cx="3387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F9477F1-5AFC-4D25-ACAD-FC81809750EE}"/>
                    </a:ext>
                  </a:extLst>
                </p14:cNvPr>
                <p14:cNvContentPartPr/>
                <p14:nvPr/>
              </p14:nvContentPartPr>
              <p14:xfrm>
                <a:off x="8262079" y="854278"/>
                <a:ext cx="295560" cy="65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F9477F1-5AFC-4D25-ACAD-FC81809750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53439" y="845638"/>
                  <a:ext cx="313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522D49-AED8-40CB-8DF2-60CD14E17253}"/>
                    </a:ext>
                  </a:extLst>
                </p14:cNvPr>
                <p14:cNvContentPartPr/>
                <p14:nvPr/>
              </p14:nvContentPartPr>
              <p14:xfrm>
                <a:off x="8815039" y="811438"/>
                <a:ext cx="128520" cy="220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522D49-AED8-40CB-8DF2-60CD14E172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06399" y="802438"/>
                  <a:ext cx="14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D0B918-799F-4C00-B0CA-E0AF253903B3}"/>
                    </a:ext>
                  </a:extLst>
                </p14:cNvPr>
                <p14:cNvContentPartPr/>
                <p14:nvPr/>
              </p14:nvContentPartPr>
              <p14:xfrm>
                <a:off x="8966239" y="826198"/>
                <a:ext cx="220320" cy="187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D0B918-799F-4C00-B0CA-E0AF253903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57239" y="817198"/>
                  <a:ext cx="237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A0C13D0-3631-4E71-B685-39B88DE35AE8}"/>
                    </a:ext>
                  </a:extLst>
                </p14:cNvPr>
                <p14:cNvContentPartPr/>
                <p14:nvPr/>
              </p14:nvContentPartPr>
              <p14:xfrm>
                <a:off x="9127159" y="1053358"/>
                <a:ext cx="114120" cy="142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A0C13D0-3631-4E71-B685-39B88DE35A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18519" y="1044718"/>
                  <a:ext cx="131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C31558-746C-43AD-85CE-A9719B314DAD}"/>
                    </a:ext>
                  </a:extLst>
                </p14:cNvPr>
                <p14:cNvContentPartPr/>
                <p14:nvPr/>
              </p14:nvContentPartPr>
              <p14:xfrm>
                <a:off x="9440359" y="853198"/>
                <a:ext cx="194400" cy="217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C31558-746C-43AD-85CE-A9719B314D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31359" y="844198"/>
                  <a:ext cx="212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094526C-82C7-419E-8C2F-80440A070CAD}"/>
                    </a:ext>
                  </a:extLst>
                </p14:cNvPr>
                <p14:cNvContentPartPr/>
                <p14:nvPr/>
              </p14:nvContentPartPr>
              <p14:xfrm>
                <a:off x="9445039" y="826198"/>
                <a:ext cx="375840" cy="42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094526C-82C7-419E-8C2F-80440A070CA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36399" y="817558"/>
                  <a:ext cx="393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8F474B-2FB5-469E-886C-D756963FEA3B}"/>
                    </a:ext>
                  </a:extLst>
                </p14:cNvPr>
                <p14:cNvContentPartPr/>
                <p14:nvPr/>
              </p14:nvContentPartPr>
              <p14:xfrm>
                <a:off x="9653119" y="1060558"/>
                <a:ext cx="130320" cy="13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8F474B-2FB5-469E-886C-D756963FEA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44119" y="1051558"/>
                  <a:ext cx="147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3D8144-F0A0-4B3F-933C-0C74633AC805}"/>
                    </a:ext>
                  </a:extLst>
                </p14:cNvPr>
                <p14:cNvContentPartPr/>
                <p14:nvPr/>
              </p14:nvContentPartPr>
              <p14:xfrm>
                <a:off x="9928159" y="831598"/>
                <a:ext cx="308520" cy="214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3D8144-F0A0-4B3F-933C-0C74633AC80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19159" y="822958"/>
                  <a:ext cx="326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19F4A42-EEE4-42E0-8DE5-F433FF8BC10A}"/>
                    </a:ext>
                  </a:extLst>
                </p14:cNvPr>
                <p14:cNvContentPartPr/>
                <p14:nvPr/>
              </p14:nvContentPartPr>
              <p14:xfrm>
                <a:off x="10066399" y="954358"/>
                <a:ext cx="92880" cy="197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19F4A42-EEE4-42E0-8DE5-F433FF8BC1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7399" y="945718"/>
                  <a:ext cx="110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C2033A5-6AFC-46D7-A866-C3AA97C93694}"/>
                    </a:ext>
                  </a:extLst>
                </p14:cNvPr>
                <p14:cNvContentPartPr/>
                <p14:nvPr/>
              </p14:nvContentPartPr>
              <p14:xfrm>
                <a:off x="10244959" y="1052638"/>
                <a:ext cx="137160" cy="169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C2033A5-6AFC-46D7-A866-C3AA97C93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35959" y="1043998"/>
                  <a:ext cx="15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C0CF7E-8722-45B0-B5FB-E093130AAA8B}"/>
                    </a:ext>
                  </a:extLst>
                </p14:cNvPr>
                <p14:cNvContentPartPr/>
                <p14:nvPr/>
              </p14:nvContentPartPr>
              <p14:xfrm>
                <a:off x="10514239" y="793798"/>
                <a:ext cx="144360" cy="219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C0CF7E-8722-45B0-B5FB-E093130AAA8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05239" y="785158"/>
                  <a:ext cx="162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3C8F94-9DD6-43F6-995E-08D536FD327B}"/>
                    </a:ext>
                  </a:extLst>
                </p14:cNvPr>
                <p14:cNvContentPartPr/>
                <p14:nvPr/>
              </p14:nvContentPartPr>
              <p14:xfrm>
                <a:off x="10564639" y="773998"/>
                <a:ext cx="282240" cy="18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3C8F94-9DD6-43F6-995E-08D536FD32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55639" y="765358"/>
                  <a:ext cx="299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6E01ED-98C6-4296-B6F0-11463A959523}"/>
                    </a:ext>
                  </a:extLst>
                </p14:cNvPr>
                <p14:cNvContentPartPr/>
                <p14:nvPr/>
              </p14:nvContentPartPr>
              <p14:xfrm>
                <a:off x="10581199" y="946798"/>
                <a:ext cx="142560" cy="108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6E01ED-98C6-4296-B6F0-11463A9595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72199" y="938158"/>
                  <a:ext cx="160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4FA58E-8A1D-41E7-8DAC-CD1E09ACB498}"/>
                    </a:ext>
                  </a:extLst>
                </p14:cNvPr>
                <p14:cNvContentPartPr/>
                <p14:nvPr/>
              </p14:nvContentPartPr>
              <p14:xfrm>
                <a:off x="10786759" y="1022758"/>
                <a:ext cx="119880" cy="19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4FA58E-8A1D-41E7-8DAC-CD1E09ACB4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77759" y="1014118"/>
                  <a:ext cx="137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85B551-E0C7-4088-A4AD-9AD49E4AA32E}"/>
                    </a:ext>
                  </a:extLst>
                </p14:cNvPr>
                <p14:cNvContentPartPr/>
                <p14:nvPr/>
              </p14:nvContentPartPr>
              <p14:xfrm>
                <a:off x="11049559" y="779758"/>
                <a:ext cx="376920" cy="303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85B551-E0C7-4088-A4AD-9AD49E4AA32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40919" y="771118"/>
                  <a:ext cx="394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7BF7632-D880-4B7B-A93D-7421D14451E4}"/>
                    </a:ext>
                  </a:extLst>
                </p14:cNvPr>
                <p14:cNvContentPartPr/>
                <p14:nvPr/>
              </p14:nvContentPartPr>
              <p14:xfrm>
                <a:off x="11226319" y="935998"/>
                <a:ext cx="215280" cy="31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7BF7632-D880-4B7B-A93D-7421D14451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17679" y="927358"/>
                  <a:ext cx="232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08C09C0-9000-4B02-99F1-263C38EA280A}"/>
                    </a:ext>
                  </a:extLst>
                </p14:cNvPr>
                <p14:cNvContentPartPr/>
                <p14:nvPr/>
              </p14:nvContentPartPr>
              <p14:xfrm>
                <a:off x="324439" y="1722958"/>
                <a:ext cx="148680" cy="135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08C09C0-9000-4B02-99F1-263C38EA28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5799" y="1713958"/>
                  <a:ext cx="166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A774BF-34BF-4714-B444-B7467EE43EE0}"/>
                    </a:ext>
                  </a:extLst>
                </p14:cNvPr>
                <p14:cNvContentPartPr/>
                <p14:nvPr/>
              </p14:nvContentPartPr>
              <p14:xfrm>
                <a:off x="630439" y="1364038"/>
                <a:ext cx="270000" cy="484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A774BF-34BF-4714-B444-B7467EE43EE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1799" y="1355398"/>
                  <a:ext cx="2876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CB0CDF-2E1A-4240-B7D3-7E7DE39B6E99}"/>
                    </a:ext>
                  </a:extLst>
                </p14:cNvPr>
                <p14:cNvContentPartPr/>
                <p14:nvPr/>
              </p14:nvContentPartPr>
              <p14:xfrm>
                <a:off x="673279" y="1649518"/>
                <a:ext cx="227520" cy="60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CB0CDF-2E1A-4240-B7D3-7E7DE39B6E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4279" y="1640878"/>
                  <a:ext cx="245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3FCE49C-D107-41BC-AE66-C8B04C4A2428}"/>
                    </a:ext>
                  </a:extLst>
                </p14:cNvPr>
                <p14:cNvContentPartPr/>
                <p14:nvPr/>
              </p14:nvContentPartPr>
              <p14:xfrm>
                <a:off x="1275199" y="1430278"/>
                <a:ext cx="225000" cy="402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3FCE49C-D107-41BC-AE66-C8B04C4A242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66559" y="1421638"/>
                  <a:ext cx="242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3F19776-05FD-4273-8E66-2CA33D3CBF00}"/>
                    </a:ext>
                  </a:extLst>
                </p14:cNvPr>
                <p14:cNvContentPartPr/>
                <p14:nvPr/>
              </p14:nvContentPartPr>
              <p14:xfrm>
                <a:off x="1250359" y="1601998"/>
                <a:ext cx="293040" cy="57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F19776-05FD-4273-8E66-2CA33D3CBF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41719" y="1592998"/>
                  <a:ext cx="310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827E51-C7F0-4729-84CB-13F24FF85003}"/>
                    </a:ext>
                  </a:extLst>
                </p14:cNvPr>
                <p14:cNvContentPartPr/>
                <p14:nvPr/>
              </p14:nvContentPartPr>
              <p14:xfrm>
                <a:off x="1512079" y="1388878"/>
                <a:ext cx="205920" cy="372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827E51-C7F0-4729-84CB-13F24FF8500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03439" y="1379878"/>
                  <a:ext cx="223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DA8C053-999A-4936-9FF1-869F01B18536}"/>
                    </a:ext>
                  </a:extLst>
                </p14:cNvPr>
                <p14:cNvContentPartPr/>
                <p14:nvPr/>
              </p14:nvContentPartPr>
              <p14:xfrm>
                <a:off x="1710079" y="1569598"/>
                <a:ext cx="212040" cy="207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DA8C053-999A-4936-9FF1-869F01B1853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01079" y="1560598"/>
                  <a:ext cx="229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D798E92-7481-4DA9-AC39-0D47AE5D6BFD}"/>
                    </a:ext>
                  </a:extLst>
                </p14:cNvPr>
                <p14:cNvContentPartPr/>
                <p14:nvPr/>
              </p14:nvContentPartPr>
              <p14:xfrm>
                <a:off x="2150719" y="1474558"/>
                <a:ext cx="338760" cy="27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D798E92-7481-4DA9-AC39-0D47AE5D6B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42079" y="1465918"/>
                  <a:ext cx="356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261DB2-81C4-42CC-A30A-2747A44D7087}"/>
                    </a:ext>
                  </a:extLst>
                </p14:cNvPr>
                <p14:cNvContentPartPr/>
                <p14:nvPr/>
              </p14:nvContentPartPr>
              <p14:xfrm>
                <a:off x="2421799" y="1547638"/>
                <a:ext cx="254160" cy="147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261DB2-81C4-42CC-A30A-2747A44D70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13159" y="1538638"/>
                  <a:ext cx="271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6E68B8-6733-4276-9872-8A6A38CC3640}"/>
                    </a:ext>
                  </a:extLst>
                </p14:cNvPr>
                <p14:cNvContentPartPr/>
                <p14:nvPr/>
              </p14:nvContentPartPr>
              <p14:xfrm>
                <a:off x="2684599" y="1588678"/>
                <a:ext cx="268920" cy="8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6E68B8-6733-4276-9872-8A6A38CC36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75959" y="1579678"/>
                  <a:ext cx="286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1FC32BE-AB78-4885-87C7-0131E16AE7EC}"/>
                    </a:ext>
                  </a:extLst>
                </p14:cNvPr>
                <p14:cNvContentPartPr/>
                <p14:nvPr/>
              </p14:nvContentPartPr>
              <p14:xfrm>
                <a:off x="2948479" y="1534318"/>
                <a:ext cx="213840" cy="15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1FC32BE-AB78-4885-87C7-0131E16AE7E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39839" y="1525318"/>
                  <a:ext cx="23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5A349C-A37E-4B77-95C2-53B99B0E5B01}"/>
                    </a:ext>
                  </a:extLst>
                </p14:cNvPr>
                <p14:cNvContentPartPr/>
                <p14:nvPr/>
              </p14:nvContentPartPr>
              <p14:xfrm>
                <a:off x="3482719" y="1416238"/>
                <a:ext cx="168840" cy="251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5A349C-A37E-4B77-95C2-53B99B0E5B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73719" y="1407598"/>
                  <a:ext cx="186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6F8359D-D252-439F-B2C6-18FD787870DD}"/>
                    </a:ext>
                  </a:extLst>
                </p14:cNvPr>
                <p14:cNvContentPartPr/>
                <p14:nvPr/>
              </p14:nvContentPartPr>
              <p14:xfrm>
                <a:off x="3718159" y="1498678"/>
                <a:ext cx="167760" cy="158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6F8359D-D252-439F-B2C6-18FD787870D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09519" y="1489678"/>
                  <a:ext cx="185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A99804-D550-4200-A61C-E5CCE9C15979}"/>
                    </a:ext>
                  </a:extLst>
                </p14:cNvPr>
                <p14:cNvContentPartPr/>
                <p14:nvPr/>
              </p14:nvContentPartPr>
              <p14:xfrm>
                <a:off x="3960079" y="1546918"/>
                <a:ext cx="68400" cy="116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A99804-D550-4200-A61C-E5CCE9C159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51079" y="1538278"/>
                  <a:ext cx="8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2533FA-D506-447A-B8F9-E05465296C30}"/>
                    </a:ext>
                  </a:extLst>
                </p14:cNvPr>
                <p14:cNvContentPartPr/>
                <p14:nvPr/>
              </p14:nvContentPartPr>
              <p14:xfrm>
                <a:off x="4159879" y="1280878"/>
                <a:ext cx="241920" cy="397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2533FA-D506-447A-B8F9-E05465296C3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51239" y="1271878"/>
                  <a:ext cx="2595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7976AD-3CA6-4A59-BBFB-F16DCF296CEB}"/>
                    </a:ext>
                  </a:extLst>
                </p14:cNvPr>
                <p14:cNvContentPartPr/>
                <p14:nvPr/>
              </p14:nvContentPartPr>
              <p14:xfrm>
                <a:off x="4140079" y="1413718"/>
                <a:ext cx="323640" cy="77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7976AD-3CA6-4A59-BBFB-F16DCF296C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31439" y="1404718"/>
                  <a:ext cx="341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F60ADDB-9709-4746-93EA-CAE3C62547A8}"/>
                    </a:ext>
                  </a:extLst>
                </p14:cNvPr>
                <p14:cNvContentPartPr/>
                <p14:nvPr/>
              </p14:nvContentPartPr>
              <p14:xfrm>
                <a:off x="4382359" y="1640158"/>
                <a:ext cx="36720" cy="14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F60ADDB-9709-4746-93EA-CAE3C62547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73719" y="1631158"/>
                  <a:ext cx="54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6C26912-D7AA-44B1-9B23-81D0827159B0}"/>
                    </a:ext>
                  </a:extLst>
                </p14:cNvPr>
                <p14:cNvContentPartPr/>
                <p14:nvPr/>
              </p14:nvContentPartPr>
              <p14:xfrm>
                <a:off x="415159" y="2168998"/>
                <a:ext cx="531360" cy="41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6C26912-D7AA-44B1-9B23-81D0827159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6159" y="2159998"/>
                  <a:ext cx="5490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CAFC7C-C3B1-44CE-9958-8576382F384A}"/>
                    </a:ext>
                  </a:extLst>
                </p14:cNvPr>
                <p14:cNvContentPartPr/>
                <p14:nvPr/>
              </p14:nvContentPartPr>
              <p14:xfrm>
                <a:off x="426319" y="2417038"/>
                <a:ext cx="223560" cy="54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CAFC7C-C3B1-44CE-9958-8576382F38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7679" y="2408038"/>
                  <a:ext cx="241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A5A3DA9-3824-4288-9DBB-15CD94C52CA1}"/>
                    </a:ext>
                  </a:extLst>
                </p14:cNvPr>
                <p14:cNvContentPartPr/>
                <p14:nvPr/>
              </p14:nvContentPartPr>
              <p14:xfrm>
                <a:off x="766879" y="2428918"/>
                <a:ext cx="73080" cy="114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A5A3DA9-3824-4288-9DBB-15CD94C52CA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8239" y="2420278"/>
                  <a:ext cx="90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48B439-BCEB-46BC-9B5B-5C03E112C880}"/>
                    </a:ext>
                  </a:extLst>
                </p14:cNvPr>
                <p14:cNvContentPartPr/>
                <p14:nvPr/>
              </p14:nvContentPartPr>
              <p14:xfrm>
                <a:off x="884959" y="2419558"/>
                <a:ext cx="229680" cy="119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48B439-BCEB-46BC-9B5B-5C03E112C8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6319" y="2410558"/>
                  <a:ext cx="247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A906B0-04E0-4A72-A443-5EFF1C9BEA09}"/>
                    </a:ext>
                  </a:extLst>
                </p14:cNvPr>
                <p14:cNvContentPartPr/>
                <p14:nvPr/>
              </p14:nvContentPartPr>
              <p14:xfrm>
                <a:off x="1202119" y="2374558"/>
                <a:ext cx="193680" cy="172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A906B0-04E0-4A72-A443-5EFF1C9BEA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93119" y="2365558"/>
                  <a:ext cx="211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B783BEC-29E8-4C30-9D42-6038DDA57502}"/>
                    </a:ext>
                  </a:extLst>
                </p14:cNvPr>
                <p14:cNvContentPartPr/>
                <p14:nvPr/>
              </p14:nvContentPartPr>
              <p14:xfrm>
                <a:off x="1319479" y="2216158"/>
                <a:ext cx="194400" cy="253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B783BEC-29E8-4C30-9D42-6038DDA575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0839" y="2207158"/>
                  <a:ext cx="212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B53B94-0CC6-4324-9C49-9EC317F61FDC}"/>
                    </a:ext>
                  </a:extLst>
                </p14:cNvPr>
                <p14:cNvContentPartPr/>
                <p14:nvPr/>
              </p14:nvContentPartPr>
              <p14:xfrm>
                <a:off x="1777039" y="2275198"/>
                <a:ext cx="125280" cy="235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B53B94-0CC6-4324-9C49-9EC317F61F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68399" y="2266558"/>
                  <a:ext cx="14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92F169-BD84-416B-A5A4-DDAC0FEC1118}"/>
                    </a:ext>
                  </a:extLst>
                </p14:cNvPr>
                <p14:cNvContentPartPr/>
                <p14:nvPr/>
              </p14:nvContentPartPr>
              <p14:xfrm>
                <a:off x="1842919" y="2095918"/>
                <a:ext cx="298800" cy="244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92F169-BD84-416B-A5A4-DDAC0FEC11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34279" y="2086918"/>
                  <a:ext cx="316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800B33-8009-4477-B9C0-8A9D2183CD95}"/>
                    </a:ext>
                  </a:extLst>
                </p14:cNvPr>
                <p14:cNvContentPartPr/>
                <p14:nvPr/>
              </p14:nvContentPartPr>
              <p14:xfrm>
                <a:off x="2188879" y="2102038"/>
                <a:ext cx="281880" cy="33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800B33-8009-4477-B9C0-8A9D2183CD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79879" y="2093038"/>
                  <a:ext cx="299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7FA9B8-A7CD-46D1-BBA4-076AF6F3059B}"/>
                    </a:ext>
                  </a:extLst>
                </p14:cNvPr>
                <p14:cNvContentPartPr/>
                <p14:nvPr/>
              </p14:nvContentPartPr>
              <p14:xfrm>
                <a:off x="2500999" y="2173318"/>
                <a:ext cx="172440" cy="240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7FA9B8-A7CD-46D1-BBA4-076AF6F3059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92359" y="2164678"/>
                  <a:ext cx="190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29A31A8-71AA-44A1-9450-52C25AE11941}"/>
                    </a:ext>
                  </a:extLst>
                </p14:cNvPr>
                <p14:cNvContentPartPr/>
                <p14:nvPr/>
              </p14:nvContentPartPr>
              <p14:xfrm>
                <a:off x="2595319" y="1995478"/>
                <a:ext cx="316080" cy="384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29A31A8-71AA-44A1-9450-52C25AE119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86679" y="1986478"/>
                  <a:ext cx="333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7B9600-35F9-4873-9985-71B6FFF52C58}"/>
                    </a:ext>
                  </a:extLst>
                </p14:cNvPr>
                <p14:cNvContentPartPr/>
                <p14:nvPr/>
              </p14:nvContentPartPr>
              <p14:xfrm>
                <a:off x="2829319" y="2271238"/>
                <a:ext cx="101880" cy="93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7B9600-35F9-4873-9985-71B6FFF52C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20679" y="2262238"/>
                  <a:ext cx="119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953C1EF-F0DB-4B61-89EA-F6340A07B9C9}"/>
                    </a:ext>
                  </a:extLst>
                </p14:cNvPr>
                <p14:cNvContentPartPr/>
                <p14:nvPr/>
              </p14:nvContentPartPr>
              <p14:xfrm>
                <a:off x="3027319" y="2197438"/>
                <a:ext cx="60840" cy="153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953C1EF-F0DB-4B61-89EA-F6340A07B9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18319" y="2188798"/>
                  <a:ext cx="78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C2B1422-4E30-4ED9-B5B8-58BDFCFFD8FC}"/>
                    </a:ext>
                  </a:extLst>
                </p14:cNvPr>
                <p14:cNvContentPartPr/>
                <p14:nvPr/>
              </p14:nvContentPartPr>
              <p14:xfrm>
                <a:off x="2937319" y="2196718"/>
                <a:ext cx="230760" cy="415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C2B1422-4E30-4ED9-B5B8-58BDFCFFD8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28319" y="2188078"/>
                  <a:ext cx="2484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65FEFE-8602-43C1-B7B5-6859D8F89A2A}"/>
                    </a:ext>
                  </a:extLst>
                </p14:cNvPr>
                <p14:cNvContentPartPr/>
                <p14:nvPr/>
              </p14:nvContentPartPr>
              <p14:xfrm>
                <a:off x="3244759" y="2239918"/>
                <a:ext cx="140040" cy="121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65FEFE-8602-43C1-B7B5-6859D8F89A2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36119" y="2230918"/>
                  <a:ext cx="157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312E2DE-39C8-4892-8EF0-EB7B56AADF2A}"/>
                    </a:ext>
                  </a:extLst>
                </p14:cNvPr>
                <p14:cNvContentPartPr/>
                <p14:nvPr/>
              </p14:nvContentPartPr>
              <p14:xfrm>
                <a:off x="3403519" y="2043358"/>
                <a:ext cx="192240" cy="36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312E2DE-39C8-4892-8EF0-EB7B56AADF2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94879" y="2034358"/>
                  <a:ext cx="209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D8EB4B1-BA99-4F69-AA94-F4E177BDFC6E}"/>
                    </a:ext>
                  </a:extLst>
                </p14:cNvPr>
                <p14:cNvContentPartPr/>
                <p14:nvPr/>
              </p14:nvContentPartPr>
              <p14:xfrm>
                <a:off x="3773599" y="1996558"/>
                <a:ext cx="330480" cy="330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D8EB4B1-BA99-4F69-AA94-F4E177BDFC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64599" y="1987918"/>
                  <a:ext cx="348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E7F872-22FE-473D-AFE9-1D2017732D4B}"/>
                    </a:ext>
                  </a:extLst>
                </p14:cNvPr>
                <p14:cNvContentPartPr/>
                <p14:nvPr/>
              </p14:nvContentPartPr>
              <p14:xfrm>
                <a:off x="4106959" y="1874518"/>
                <a:ext cx="269280" cy="437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E7F872-22FE-473D-AFE9-1D2017732D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98319" y="1865518"/>
                  <a:ext cx="286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5B2C68-F856-4D12-AD6E-D8716F8F8F36}"/>
                    </a:ext>
                  </a:extLst>
                </p14:cNvPr>
                <p14:cNvContentPartPr/>
                <p14:nvPr/>
              </p14:nvContentPartPr>
              <p14:xfrm>
                <a:off x="4048279" y="2003758"/>
                <a:ext cx="443520" cy="130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5B2C68-F856-4D12-AD6E-D8716F8F8F3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39639" y="1994758"/>
                  <a:ext cx="461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C582CF-394F-41E8-97D6-8968B66FE86D}"/>
                    </a:ext>
                  </a:extLst>
                </p14:cNvPr>
                <p14:cNvContentPartPr/>
                <p14:nvPr/>
              </p14:nvContentPartPr>
              <p14:xfrm>
                <a:off x="4334839" y="2117518"/>
                <a:ext cx="172440" cy="158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C582CF-394F-41E8-97D6-8968B66FE86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25839" y="2108518"/>
                  <a:ext cx="190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43F24A-3F3F-4C33-AF41-5D83A917DED3}"/>
                    </a:ext>
                  </a:extLst>
                </p14:cNvPr>
                <p14:cNvContentPartPr/>
                <p14:nvPr/>
              </p14:nvContentPartPr>
              <p14:xfrm>
                <a:off x="4535719" y="2142718"/>
                <a:ext cx="159840" cy="107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43F24A-3F3F-4C33-AF41-5D83A917DE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26719" y="2134078"/>
                  <a:ext cx="177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C9B638-D1A9-4DA2-9AA2-9582DF88405A}"/>
                    </a:ext>
                  </a:extLst>
                </p14:cNvPr>
                <p14:cNvContentPartPr/>
                <p14:nvPr/>
              </p14:nvContentPartPr>
              <p14:xfrm>
                <a:off x="4798879" y="2113918"/>
                <a:ext cx="47520" cy="12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C9B638-D1A9-4DA2-9AA2-9582DF88405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90239" y="2105278"/>
                  <a:ext cx="65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DB0FCF7-C917-46B0-B195-67735F930723}"/>
                    </a:ext>
                  </a:extLst>
                </p14:cNvPr>
                <p14:cNvContentPartPr/>
                <p14:nvPr/>
              </p14:nvContentPartPr>
              <p14:xfrm>
                <a:off x="4876279" y="1985758"/>
                <a:ext cx="21240" cy="25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DB0FCF7-C917-46B0-B195-67735F93072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67279" y="1977118"/>
                  <a:ext cx="3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ED9F1F2-C64D-469F-BE65-4D83363F5E9A}"/>
                    </a:ext>
                  </a:extLst>
                </p14:cNvPr>
                <p14:cNvContentPartPr/>
                <p14:nvPr/>
              </p14:nvContentPartPr>
              <p14:xfrm>
                <a:off x="4833439" y="2138398"/>
                <a:ext cx="159120" cy="378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ED9F1F2-C64D-469F-BE65-4D83363F5E9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24439" y="2129398"/>
                  <a:ext cx="1767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C378D5F-ADB6-4442-BFB4-941679DAD624}"/>
                    </a:ext>
                  </a:extLst>
                </p14:cNvPr>
                <p14:cNvContentPartPr/>
                <p14:nvPr/>
              </p14:nvContentPartPr>
              <p14:xfrm>
                <a:off x="5071399" y="1849318"/>
                <a:ext cx="184320" cy="427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C378D5F-ADB6-4442-BFB4-941679DAD62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62399" y="1840318"/>
                  <a:ext cx="201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C984CBB-EED4-4130-ABBA-3E390222DC2A}"/>
                    </a:ext>
                  </a:extLst>
                </p14:cNvPr>
                <p14:cNvContentPartPr/>
                <p14:nvPr/>
              </p14:nvContentPartPr>
              <p14:xfrm>
                <a:off x="5421319" y="1886398"/>
                <a:ext cx="150120" cy="35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C984CBB-EED4-4130-ABBA-3E390222DC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12679" y="1877398"/>
                  <a:ext cx="1677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10EE8F-2168-4BAC-AA56-4EE7973A9CD0}"/>
                    </a:ext>
                  </a:extLst>
                </p14:cNvPr>
                <p14:cNvContentPartPr/>
                <p14:nvPr/>
              </p14:nvContentPartPr>
              <p14:xfrm>
                <a:off x="5373079" y="2073958"/>
                <a:ext cx="174960" cy="16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10EE8F-2168-4BAC-AA56-4EE7973A9CD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64079" y="2064958"/>
                  <a:ext cx="19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8D9D16-6AFA-47AD-BC5F-95AAE988213E}"/>
                    </a:ext>
                  </a:extLst>
                </p14:cNvPr>
                <p14:cNvContentPartPr/>
                <p14:nvPr/>
              </p14:nvContentPartPr>
              <p14:xfrm>
                <a:off x="5790679" y="1870918"/>
                <a:ext cx="511200" cy="347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8D9D16-6AFA-47AD-BC5F-95AAE98821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82039" y="1862278"/>
                  <a:ext cx="528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44F0120-215B-4266-8090-DE3BBFAF4DDB}"/>
                    </a:ext>
                  </a:extLst>
                </p14:cNvPr>
                <p14:cNvContentPartPr/>
                <p14:nvPr/>
              </p14:nvContentPartPr>
              <p14:xfrm>
                <a:off x="5881759" y="2083318"/>
                <a:ext cx="197280" cy="61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44F0120-215B-4266-8090-DE3BBFAF4DD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73119" y="2074678"/>
                  <a:ext cx="214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ED95C71-802C-4199-ABB4-E8B4EE17EE5D}"/>
                    </a:ext>
                  </a:extLst>
                </p14:cNvPr>
                <p14:cNvContentPartPr/>
                <p14:nvPr/>
              </p14:nvContentPartPr>
              <p14:xfrm>
                <a:off x="6238519" y="1841758"/>
                <a:ext cx="200520" cy="331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D95C71-802C-4199-ABB4-E8B4EE17EE5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29519" y="1832758"/>
                  <a:ext cx="218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6F163B-BF28-4578-B6F0-EA8794F12AAA}"/>
                    </a:ext>
                  </a:extLst>
                </p14:cNvPr>
                <p14:cNvContentPartPr/>
                <p14:nvPr/>
              </p14:nvContentPartPr>
              <p14:xfrm>
                <a:off x="6406279" y="2036158"/>
                <a:ext cx="139320" cy="135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6F163B-BF28-4578-B6F0-EA8794F12A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397639" y="2027518"/>
                  <a:ext cx="156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0FB098-C168-41E7-84BC-189A477A2103}"/>
                    </a:ext>
                  </a:extLst>
                </p14:cNvPr>
                <p14:cNvContentPartPr/>
                <p14:nvPr/>
              </p14:nvContentPartPr>
              <p14:xfrm>
                <a:off x="6610399" y="2011318"/>
                <a:ext cx="152280" cy="18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0FB098-C168-41E7-84BC-189A477A21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01399" y="2002318"/>
                  <a:ext cx="169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49A4B85-D3F0-45D6-BCBE-F6E2450C77CD}"/>
                    </a:ext>
                  </a:extLst>
                </p14:cNvPr>
                <p14:cNvContentPartPr/>
                <p14:nvPr/>
              </p14:nvContentPartPr>
              <p14:xfrm>
                <a:off x="6892279" y="1764358"/>
                <a:ext cx="180720" cy="383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49A4B85-D3F0-45D6-BCBE-F6E2450C77C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83279" y="1755718"/>
                  <a:ext cx="198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A19D3E-F60E-4DA8-AD81-558D394DD02F}"/>
                    </a:ext>
                  </a:extLst>
                </p14:cNvPr>
                <p14:cNvContentPartPr/>
                <p14:nvPr/>
              </p14:nvContentPartPr>
              <p14:xfrm>
                <a:off x="7212319" y="1695598"/>
                <a:ext cx="137880" cy="638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2A19D3E-F60E-4DA8-AD81-558D394DD02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03679" y="1686598"/>
                  <a:ext cx="1555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539E8D-80F3-4AEF-B0B1-EE77905E0F28}"/>
                    </a:ext>
                  </a:extLst>
                </p14:cNvPr>
                <p14:cNvContentPartPr/>
                <p14:nvPr/>
              </p14:nvContentPartPr>
              <p14:xfrm>
                <a:off x="2450239" y="2772718"/>
                <a:ext cx="152280" cy="119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539E8D-80F3-4AEF-B0B1-EE77905E0F2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41599" y="2764078"/>
                  <a:ext cx="169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476F7D2-F3BD-40A1-94E6-78B587BCA408}"/>
                    </a:ext>
                  </a:extLst>
                </p14:cNvPr>
                <p14:cNvContentPartPr/>
                <p14:nvPr/>
              </p14:nvContentPartPr>
              <p14:xfrm>
                <a:off x="2632399" y="2631958"/>
                <a:ext cx="145800" cy="245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476F7D2-F3BD-40A1-94E6-78B587BCA40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23759" y="2622958"/>
                  <a:ext cx="163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C586F9D-CD26-4FF0-BC76-73629A911860}"/>
                    </a:ext>
                  </a:extLst>
                </p14:cNvPr>
                <p14:cNvContentPartPr/>
                <p14:nvPr/>
              </p14:nvContentPartPr>
              <p14:xfrm>
                <a:off x="2793319" y="2756878"/>
                <a:ext cx="108000" cy="105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C586F9D-CD26-4FF0-BC76-73629A9118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84679" y="2747878"/>
                  <a:ext cx="125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90AB63-5306-420C-8A09-AAB62B10D55F}"/>
                    </a:ext>
                  </a:extLst>
                </p14:cNvPr>
                <p14:cNvContentPartPr/>
                <p14:nvPr/>
              </p14:nvContentPartPr>
              <p14:xfrm>
                <a:off x="2922199" y="2740318"/>
                <a:ext cx="83880" cy="108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90AB63-5306-420C-8A09-AAB62B10D55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13199" y="2731318"/>
                  <a:ext cx="101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EEE244-F9F2-42AF-9E1C-BFBD91F9BEEB}"/>
                    </a:ext>
                  </a:extLst>
                </p14:cNvPr>
                <p14:cNvContentPartPr/>
                <p14:nvPr/>
              </p14:nvContentPartPr>
              <p14:xfrm>
                <a:off x="2994559" y="2723758"/>
                <a:ext cx="120960" cy="14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4EEE244-F9F2-42AF-9E1C-BFBD91F9BEE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85919" y="2714758"/>
                  <a:ext cx="138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99922CE-F10D-443A-822C-F4B3B79E64E0}"/>
                    </a:ext>
                  </a:extLst>
                </p14:cNvPr>
                <p14:cNvContentPartPr/>
                <p14:nvPr/>
              </p14:nvContentPartPr>
              <p14:xfrm>
                <a:off x="3155119" y="2743558"/>
                <a:ext cx="118440" cy="102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99922CE-F10D-443A-822C-F4B3B79E64E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46479" y="2734558"/>
                  <a:ext cx="136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1418D2-3EC7-4548-9602-511F45A6411E}"/>
                    </a:ext>
                  </a:extLst>
                </p14:cNvPr>
                <p14:cNvContentPartPr/>
                <p14:nvPr/>
              </p14:nvContentPartPr>
              <p14:xfrm>
                <a:off x="3466519" y="2689198"/>
                <a:ext cx="163440" cy="184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1418D2-3EC7-4548-9602-511F45A641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57879" y="2680558"/>
                  <a:ext cx="181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0169646-3C10-4C02-BA04-0752BA9B81EB}"/>
                    </a:ext>
                  </a:extLst>
                </p14:cNvPr>
                <p14:cNvContentPartPr/>
                <p14:nvPr/>
              </p14:nvContentPartPr>
              <p14:xfrm>
                <a:off x="3688999" y="2724838"/>
                <a:ext cx="114840" cy="13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0169646-3C10-4C02-BA04-0752BA9B81E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79999" y="2716198"/>
                  <a:ext cx="13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B882379-F334-481A-8408-12C1878F4E81}"/>
                    </a:ext>
                  </a:extLst>
                </p14:cNvPr>
                <p14:cNvContentPartPr/>
                <p14:nvPr/>
              </p14:nvContentPartPr>
              <p14:xfrm>
                <a:off x="3879439" y="2750398"/>
                <a:ext cx="69120" cy="90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B882379-F334-481A-8408-12C1878F4E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70439" y="2741758"/>
                  <a:ext cx="86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9132ABB-FD64-4F7D-953A-C6AA6267A9BA}"/>
                    </a:ext>
                  </a:extLst>
                </p14:cNvPr>
                <p14:cNvContentPartPr/>
                <p14:nvPr/>
              </p14:nvContentPartPr>
              <p14:xfrm>
                <a:off x="4072399" y="2507398"/>
                <a:ext cx="170640" cy="308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9132ABB-FD64-4F7D-953A-C6AA6267A9B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63759" y="2498758"/>
                  <a:ext cx="188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56AA421-040E-4C36-8298-149B75753EFF}"/>
                    </a:ext>
                  </a:extLst>
                </p14:cNvPr>
                <p14:cNvContentPartPr/>
                <p14:nvPr/>
              </p14:nvContentPartPr>
              <p14:xfrm>
                <a:off x="4048279" y="2612158"/>
                <a:ext cx="281160" cy="65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56AA421-040E-4C36-8298-149B75753EF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39639" y="2603158"/>
                  <a:ext cx="298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7B02918-DFE4-4AE3-AAA7-1E07A766B781}"/>
                    </a:ext>
                  </a:extLst>
                </p14:cNvPr>
                <p14:cNvContentPartPr/>
                <p14:nvPr/>
              </p14:nvContentPartPr>
              <p14:xfrm>
                <a:off x="3217759" y="3117958"/>
                <a:ext cx="177840" cy="117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7B02918-DFE4-4AE3-AAA7-1E07A766B78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09119" y="3108958"/>
                  <a:ext cx="195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1CBDCB2-71B6-435B-8BE9-21A2379307C3}"/>
                    </a:ext>
                  </a:extLst>
                </p14:cNvPr>
                <p14:cNvContentPartPr/>
                <p14:nvPr/>
              </p14:nvContentPartPr>
              <p14:xfrm>
                <a:off x="3308839" y="3068278"/>
                <a:ext cx="154440" cy="32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1CBDCB2-71B6-435B-8BE9-21A2379307C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99839" y="3059638"/>
                  <a:ext cx="172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C1E929-F357-4DB2-9BF6-F946185856DF}"/>
                    </a:ext>
                  </a:extLst>
                </p14:cNvPr>
                <p14:cNvContentPartPr/>
                <p14:nvPr/>
              </p14:nvContentPartPr>
              <p14:xfrm>
                <a:off x="4144039" y="3095638"/>
                <a:ext cx="186480" cy="167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C1E929-F357-4DB2-9BF6-F946185856D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35039" y="3086998"/>
                  <a:ext cx="204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14B21CE-40B7-4F53-BB41-5FD38305DF5D}"/>
                    </a:ext>
                  </a:extLst>
                </p14:cNvPr>
                <p14:cNvContentPartPr/>
                <p14:nvPr/>
              </p14:nvContentPartPr>
              <p14:xfrm>
                <a:off x="4372999" y="3138838"/>
                <a:ext cx="88920" cy="78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14B21CE-40B7-4F53-BB41-5FD38305DF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64359" y="3130198"/>
                  <a:ext cx="106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1DDB6A4-317E-4374-9099-10E486446ADC}"/>
                    </a:ext>
                  </a:extLst>
                </p14:cNvPr>
                <p14:cNvContentPartPr/>
                <p14:nvPr/>
              </p14:nvContentPartPr>
              <p14:xfrm>
                <a:off x="4660279" y="3128038"/>
                <a:ext cx="128880" cy="77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1DDB6A4-317E-4374-9099-10E486446AD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51639" y="3119398"/>
                  <a:ext cx="146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8B1EFA-98AA-49B0-ABB6-7231C18EEAEA}"/>
                    </a:ext>
                  </a:extLst>
                </p14:cNvPr>
                <p14:cNvContentPartPr/>
                <p14:nvPr/>
              </p14:nvContentPartPr>
              <p14:xfrm>
                <a:off x="4889599" y="2889358"/>
                <a:ext cx="243360" cy="328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8B1EFA-98AA-49B0-ABB6-7231C18EEAE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0599" y="2880718"/>
                  <a:ext cx="261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8C0EBB3-AFB8-41B9-A526-9B23E6CABC55}"/>
                    </a:ext>
                  </a:extLst>
                </p14:cNvPr>
                <p14:cNvContentPartPr/>
                <p14:nvPr/>
              </p14:nvContentPartPr>
              <p14:xfrm>
                <a:off x="4904719" y="3024718"/>
                <a:ext cx="209520" cy="55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8C0EBB3-AFB8-41B9-A526-9B23E6CABC5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96079" y="3015718"/>
                  <a:ext cx="227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BD6D343-2A0F-4C90-BC77-A47D468433D6}"/>
                    </a:ext>
                  </a:extLst>
                </p14:cNvPr>
                <p14:cNvContentPartPr/>
                <p14:nvPr/>
              </p14:nvContentPartPr>
              <p14:xfrm>
                <a:off x="5130439" y="2872798"/>
                <a:ext cx="189360" cy="319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BD6D343-2A0F-4C90-BC77-A47D468433D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21799" y="2864158"/>
                  <a:ext cx="2070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D1E4BB1-A9DE-473F-8D19-1E85984ACDCC}"/>
                    </a:ext>
                  </a:extLst>
                </p14:cNvPr>
                <p14:cNvContentPartPr/>
                <p14:nvPr/>
              </p14:nvContentPartPr>
              <p14:xfrm>
                <a:off x="5333479" y="3074398"/>
                <a:ext cx="115560" cy="96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D1E4BB1-A9DE-473F-8D19-1E85984ACD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24479" y="3065398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960DDCC-2481-40D8-AA70-A38F355240D9}"/>
                    </a:ext>
                  </a:extLst>
                </p14:cNvPr>
                <p14:cNvContentPartPr/>
                <p14:nvPr/>
              </p14:nvContentPartPr>
              <p14:xfrm>
                <a:off x="5451919" y="3062518"/>
                <a:ext cx="205200" cy="128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960DDCC-2481-40D8-AA70-A38F355240D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43279" y="3053878"/>
                  <a:ext cx="222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B1AE6FC-8F66-4B71-AFAD-04718DA4EDC1}"/>
                    </a:ext>
                  </a:extLst>
                </p14:cNvPr>
                <p14:cNvContentPartPr/>
                <p14:nvPr/>
              </p14:nvContentPartPr>
              <p14:xfrm>
                <a:off x="5775559" y="3106438"/>
                <a:ext cx="221400" cy="86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B1AE6FC-8F66-4B71-AFAD-04718DA4EDC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66559" y="3097438"/>
                  <a:ext cx="239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CA56935-289E-4460-96AB-519D745A69C7}"/>
                    </a:ext>
                  </a:extLst>
                </p14:cNvPr>
                <p14:cNvContentPartPr/>
                <p14:nvPr/>
              </p14:nvContentPartPr>
              <p14:xfrm>
                <a:off x="6039439" y="2874238"/>
                <a:ext cx="193680" cy="330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CA56935-289E-4460-96AB-519D745A69C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30799" y="2865238"/>
                  <a:ext cx="211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FA261DD-487D-4A86-A907-2231A4DA7F15}"/>
                    </a:ext>
                  </a:extLst>
                </p14:cNvPr>
                <p14:cNvContentPartPr/>
                <p14:nvPr/>
              </p14:nvContentPartPr>
              <p14:xfrm>
                <a:off x="6222319" y="3089518"/>
                <a:ext cx="132480" cy="122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FA261DD-487D-4A86-A907-2231A4DA7F1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213679" y="3080518"/>
                  <a:ext cx="15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0A0A1E7-8E7E-4E57-848C-A6D91C86090A}"/>
                    </a:ext>
                  </a:extLst>
                </p14:cNvPr>
                <p14:cNvContentPartPr/>
                <p14:nvPr/>
              </p14:nvContentPartPr>
              <p14:xfrm>
                <a:off x="6384319" y="3116518"/>
                <a:ext cx="51840" cy="79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0A0A1E7-8E7E-4E57-848C-A6D91C86090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75679" y="3107878"/>
                  <a:ext cx="69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4656AB2-91C1-44D9-9303-673456406D81}"/>
                    </a:ext>
                  </a:extLst>
                </p14:cNvPr>
                <p14:cNvContentPartPr/>
                <p14:nvPr/>
              </p14:nvContentPartPr>
              <p14:xfrm>
                <a:off x="6523639" y="3068638"/>
                <a:ext cx="131760" cy="116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4656AB2-91C1-44D9-9303-673456406D8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514639" y="3059638"/>
                  <a:ext cx="149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8F41006-FEC3-43D4-8305-E226DDE51E35}"/>
                    </a:ext>
                  </a:extLst>
                </p14:cNvPr>
                <p14:cNvContentPartPr/>
                <p14:nvPr/>
              </p14:nvContentPartPr>
              <p14:xfrm>
                <a:off x="6746119" y="3045238"/>
                <a:ext cx="143280" cy="133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8F41006-FEC3-43D4-8305-E226DDE51E3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37119" y="3036238"/>
                  <a:ext cx="160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2D8C81-25B5-4A87-9DE9-EEDD78CBA4CC}"/>
                    </a:ext>
                  </a:extLst>
                </p14:cNvPr>
                <p14:cNvContentPartPr/>
                <p14:nvPr/>
              </p14:nvContentPartPr>
              <p14:xfrm>
                <a:off x="6971839" y="3023998"/>
                <a:ext cx="115200" cy="217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2D8C81-25B5-4A87-9DE9-EEDD78CBA4C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62839" y="3015358"/>
                  <a:ext cx="13284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B2E958C-DAC2-4292-9E49-1EF1780D2657}"/>
                  </a:ext>
                </a:extLst>
              </p14:cNvPr>
              <p14:cNvContentPartPr/>
              <p14:nvPr/>
            </p14:nvContentPartPr>
            <p14:xfrm>
              <a:off x="966679" y="4525198"/>
              <a:ext cx="10080" cy="12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B2E958C-DAC2-4292-9E49-1EF1780D265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57679" y="4516558"/>
                <a:ext cx="2772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0B6D2CD-7CC9-48E1-A144-AC081AF1B0FB}"/>
              </a:ext>
            </a:extLst>
          </p:cNvPr>
          <p:cNvGrpSpPr/>
          <p:nvPr/>
        </p:nvGrpSpPr>
        <p:grpSpPr>
          <a:xfrm>
            <a:off x="2845519" y="3495238"/>
            <a:ext cx="1158840" cy="889560"/>
            <a:chOff x="2845519" y="3495238"/>
            <a:chExt cx="1158840" cy="8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7CEF100-DD24-4585-8E96-BE337457365E}"/>
                    </a:ext>
                  </a:extLst>
                </p14:cNvPr>
                <p14:cNvContentPartPr/>
                <p14:nvPr/>
              </p14:nvContentPartPr>
              <p14:xfrm>
                <a:off x="2845519" y="3495238"/>
                <a:ext cx="973440" cy="71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7CEF100-DD24-4585-8E96-BE337457365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36519" y="3486598"/>
                  <a:ext cx="991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A624269-0C6F-4708-AF53-360EF248A538}"/>
                    </a:ext>
                  </a:extLst>
                </p14:cNvPr>
                <p14:cNvContentPartPr/>
                <p14:nvPr/>
              </p14:nvContentPartPr>
              <p14:xfrm>
                <a:off x="2904199" y="3756958"/>
                <a:ext cx="230400" cy="424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A624269-0C6F-4708-AF53-360EF248A53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95199" y="3747958"/>
                  <a:ext cx="248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3BC0490-0C14-4A28-A077-44AFA2D5EFE0}"/>
                    </a:ext>
                  </a:extLst>
                </p14:cNvPr>
                <p14:cNvContentPartPr/>
                <p14:nvPr/>
              </p14:nvContentPartPr>
              <p14:xfrm>
                <a:off x="3250879" y="3646078"/>
                <a:ext cx="243720" cy="213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3BC0490-0C14-4A28-A077-44AFA2D5EFE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41879" y="3637078"/>
                  <a:ext cx="261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C3A6F4E-3031-43B8-8CDA-D3B99226BDC8}"/>
                    </a:ext>
                  </a:extLst>
                </p14:cNvPr>
                <p14:cNvContentPartPr/>
                <p14:nvPr/>
              </p14:nvContentPartPr>
              <p14:xfrm>
                <a:off x="3525559" y="3646078"/>
                <a:ext cx="210240" cy="190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C3A6F4E-3031-43B8-8CDA-D3B99226BD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16559" y="3637078"/>
                  <a:ext cx="227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B4713B8-7A39-49D1-A44D-D1273467DCD3}"/>
                    </a:ext>
                  </a:extLst>
                </p14:cNvPr>
                <p14:cNvContentPartPr/>
                <p14:nvPr/>
              </p14:nvContentPartPr>
              <p14:xfrm>
                <a:off x="3326839" y="3964678"/>
                <a:ext cx="214200" cy="212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B4713B8-7A39-49D1-A44D-D1273467DCD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18199" y="3956038"/>
                  <a:ext cx="231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6E3C8A6-A439-4BF5-B1B9-A056F0F3BFEC}"/>
                    </a:ext>
                  </a:extLst>
                </p14:cNvPr>
                <p14:cNvContentPartPr/>
                <p14:nvPr/>
              </p14:nvContentPartPr>
              <p14:xfrm>
                <a:off x="3773959" y="3629878"/>
                <a:ext cx="230400" cy="610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6E3C8A6-A439-4BF5-B1B9-A056F0F3BF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64959" y="3621238"/>
                  <a:ext cx="24804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1822E6B-971D-4B1C-A08C-91692798FAAE}"/>
                    </a:ext>
                  </a:extLst>
                </p14:cNvPr>
                <p14:cNvContentPartPr/>
                <p14:nvPr/>
              </p14:nvContentPartPr>
              <p14:xfrm>
                <a:off x="2999239" y="4384438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1822E6B-971D-4B1C-A08C-91692798FAA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90239" y="4375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6102FAE-D46E-4621-B042-8C4E45EDFA3B}"/>
                  </a:ext>
                </a:extLst>
              </p14:cNvPr>
              <p14:cNvContentPartPr/>
              <p14:nvPr/>
            </p14:nvContentPartPr>
            <p14:xfrm>
              <a:off x="587239" y="4520878"/>
              <a:ext cx="18720" cy="219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6102FAE-D46E-4621-B042-8C4E45EDFA3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78239" y="4512238"/>
                <a:ext cx="36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42AAAB4-396F-4DB6-AC47-73BFB26CC306}"/>
                  </a:ext>
                </a:extLst>
              </p14:cNvPr>
              <p14:cNvContentPartPr/>
              <p14:nvPr/>
            </p14:nvContentPartPr>
            <p14:xfrm>
              <a:off x="-87041" y="-432002"/>
              <a:ext cx="70560" cy="6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42AAAB4-396F-4DB6-AC47-73BFB26CC306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-96041" y="-440642"/>
                <a:ext cx="88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2C09BAC-3F6D-4B6C-AA14-EB672F4118A9}"/>
                  </a:ext>
                </a:extLst>
              </p14:cNvPr>
              <p14:cNvContentPartPr/>
              <p14:nvPr/>
            </p14:nvContentPartPr>
            <p14:xfrm>
              <a:off x="-117551" y="-480242"/>
              <a:ext cx="26640" cy="12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2C09BAC-3F6D-4B6C-AA14-EB672F4118A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-126551" y="-489242"/>
                <a:ext cx="44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F5ACB2C-9877-4DCE-9D78-5E6A1284BD74}"/>
                  </a:ext>
                </a:extLst>
              </p14:cNvPr>
              <p14:cNvContentPartPr/>
              <p14:nvPr/>
            </p14:nvContentPartPr>
            <p14:xfrm>
              <a:off x="-96311" y="-497162"/>
              <a:ext cx="6120" cy="18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F5ACB2C-9877-4DCE-9D78-5E6A1284BD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951" y="-505802"/>
                <a:ext cx="237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9846110-E288-4E81-AC62-B8C025372C31}"/>
                  </a:ext>
                </a:extLst>
              </p14:cNvPr>
              <p14:cNvContentPartPr/>
              <p14:nvPr/>
            </p14:nvContentPartPr>
            <p14:xfrm>
              <a:off x="-167231" y="-483482"/>
              <a:ext cx="26640" cy="118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9846110-E288-4E81-AC62-B8C025372C31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-175871" y="-492482"/>
                <a:ext cx="44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E5166B7-84AC-49A0-AD38-8EC13E18800A}"/>
                  </a:ext>
                </a:extLst>
              </p14:cNvPr>
              <p14:cNvContentPartPr/>
              <p14:nvPr/>
            </p14:nvContentPartPr>
            <p14:xfrm>
              <a:off x="-133751" y="343078"/>
              <a:ext cx="54000" cy="226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E5166B7-84AC-49A0-AD38-8EC13E18800A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-142751" y="334078"/>
                <a:ext cx="71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D78927B-2FD7-4001-A333-66CD9006870A}"/>
                  </a:ext>
                </a:extLst>
              </p14:cNvPr>
              <p14:cNvContentPartPr/>
              <p14:nvPr/>
            </p14:nvContentPartPr>
            <p14:xfrm>
              <a:off x="-103871" y="418318"/>
              <a:ext cx="6120" cy="54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D78927B-2FD7-4001-A333-66CD900687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871" y="409318"/>
                <a:ext cx="237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213B495-5832-4B3F-A395-7930949AE443}"/>
                  </a:ext>
                </a:extLst>
              </p14:cNvPr>
              <p14:cNvContentPartPr/>
              <p14:nvPr/>
            </p14:nvContentPartPr>
            <p14:xfrm>
              <a:off x="-142391" y="1250278"/>
              <a:ext cx="29160" cy="126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213B495-5832-4B3F-A395-7930949AE443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-151031" y="1241638"/>
                <a:ext cx="46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0E22697-E634-4441-B383-226DDAF9C878}"/>
                  </a:ext>
                </a:extLst>
              </p14:cNvPr>
              <p14:cNvContentPartPr/>
              <p14:nvPr/>
            </p14:nvContentPartPr>
            <p14:xfrm>
              <a:off x="-134471" y="1377358"/>
              <a:ext cx="45000" cy="18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0E22697-E634-4441-B383-226DDAF9C87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-143471" y="1368718"/>
                <a:ext cx="62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4419315-FBF1-4EE7-ABBC-7DDC29871535}"/>
                  </a:ext>
                </a:extLst>
              </p14:cNvPr>
              <p14:cNvContentPartPr/>
              <p14:nvPr/>
            </p14:nvContentPartPr>
            <p14:xfrm>
              <a:off x="-132671" y="1573918"/>
              <a:ext cx="7200" cy="3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4419315-FBF1-4EE7-ABBC-7DDC2987153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-141311" y="1564918"/>
                <a:ext cx="248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B79030F-7AEF-4F05-B39A-1188BD1960BF}"/>
                  </a:ext>
                </a:extLst>
              </p14:cNvPr>
              <p14:cNvContentPartPr/>
              <p14:nvPr/>
            </p14:nvContentPartPr>
            <p14:xfrm>
              <a:off x="-134471" y="1594078"/>
              <a:ext cx="11160" cy="8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B79030F-7AEF-4F05-B39A-1188BD1960B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-143471" y="1585438"/>
                <a:ext cx="288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72ACB76-21B5-42F9-9955-2D50E3E157E5}"/>
              </a:ext>
            </a:extLst>
          </p:cNvPr>
          <p:cNvGrpSpPr/>
          <p:nvPr/>
        </p:nvGrpSpPr>
        <p:grpSpPr>
          <a:xfrm>
            <a:off x="4225129" y="3728212"/>
            <a:ext cx="656640" cy="514800"/>
            <a:chOff x="4225129" y="3728212"/>
            <a:chExt cx="6566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FA8EAC-6104-4AC3-8405-82508B5E301D}"/>
                    </a:ext>
                  </a:extLst>
                </p14:cNvPr>
                <p14:cNvContentPartPr/>
                <p14:nvPr/>
              </p14:nvContentPartPr>
              <p14:xfrm>
                <a:off x="4266889" y="3798412"/>
                <a:ext cx="614880" cy="173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FA8EAC-6104-4AC3-8405-82508B5E301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257889" y="3789412"/>
                  <a:ext cx="632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C112E7-854B-425B-94C8-F00E8EA2907B}"/>
                    </a:ext>
                  </a:extLst>
                </p14:cNvPr>
                <p14:cNvContentPartPr/>
                <p14:nvPr/>
              </p14:nvContentPartPr>
              <p14:xfrm>
                <a:off x="4289569" y="3997852"/>
                <a:ext cx="5400" cy="5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C112E7-854B-425B-94C8-F00E8EA2907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280929" y="3989212"/>
                  <a:ext cx="23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111618-4980-4CC7-AE8A-E1A2E5E4036B}"/>
                    </a:ext>
                  </a:extLst>
                </p14:cNvPr>
                <p14:cNvContentPartPr/>
                <p14:nvPr/>
              </p14:nvContentPartPr>
              <p14:xfrm>
                <a:off x="4225129" y="3728212"/>
                <a:ext cx="281160" cy="51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111618-4980-4CC7-AE8A-E1A2E5E4036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16489" y="3719212"/>
                  <a:ext cx="298800" cy="53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53031A8-B536-4E0B-BAE1-46ED561AAB97}"/>
              </a:ext>
            </a:extLst>
          </p:cNvPr>
          <p:cNvGrpSpPr/>
          <p:nvPr/>
        </p:nvGrpSpPr>
        <p:grpSpPr>
          <a:xfrm>
            <a:off x="3304969" y="4522732"/>
            <a:ext cx="364680" cy="641160"/>
            <a:chOff x="3304969" y="4522732"/>
            <a:chExt cx="36468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5C3731-8600-462B-8BCE-DB5867A66118}"/>
                    </a:ext>
                  </a:extLst>
                </p14:cNvPr>
                <p14:cNvContentPartPr/>
                <p14:nvPr/>
              </p14:nvContentPartPr>
              <p14:xfrm>
                <a:off x="3423769" y="4542892"/>
                <a:ext cx="20160" cy="62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5C3731-8600-462B-8BCE-DB5867A6611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414769" y="4534252"/>
                  <a:ext cx="378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35E106-882D-432A-BC74-3ABEBD28BEDF}"/>
                    </a:ext>
                  </a:extLst>
                </p14:cNvPr>
                <p14:cNvContentPartPr/>
                <p14:nvPr/>
              </p14:nvContentPartPr>
              <p14:xfrm>
                <a:off x="3304969" y="4522732"/>
                <a:ext cx="364680" cy="24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35E106-882D-432A-BC74-3ABEBD28BE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95969" y="4514092"/>
                  <a:ext cx="38232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9651BEE-BBC0-475F-8C24-EA19F573CB9E}"/>
              </a:ext>
            </a:extLst>
          </p:cNvPr>
          <p:cNvGrpSpPr/>
          <p:nvPr/>
        </p:nvGrpSpPr>
        <p:grpSpPr>
          <a:xfrm>
            <a:off x="2975209" y="5375572"/>
            <a:ext cx="1132920" cy="698760"/>
            <a:chOff x="2975209" y="5375572"/>
            <a:chExt cx="113292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BBF1AB-6CBF-4FEA-B814-D1821FCBC89A}"/>
                    </a:ext>
                  </a:extLst>
                </p14:cNvPr>
                <p14:cNvContentPartPr/>
                <p14:nvPr/>
              </p14:nvContentPartPr>
              <p14:xfrm>
                <a:off x="3430609" y="5375572"/>
                <a:ext cx="269640" cy="38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BBF1AB-6CBF-4FEA-B814-D1821FCBC8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21609" y="5366572"/>
                  <a:ext cx="287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5FF17A3-3E6D-45C0-AA35-56CEC83A7213}"/>
                    </a:ext>
                  </a:extLst>
                </p14:cNvPr>
                <p14:cNvContentPartPr/>
                <p14:nvPr/>
              </p14:nvContentPartPr>
              <p14:xfrm>
                <a:off x="2975209" y="5676532"/>
                <a:ext cx="193680" cy="37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5FF17A3-3E6D-45C0-AA35-56CEC83A721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966209" y="5667532"/>
                  <a:ext cx="211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EE14CD-7743-4888-8C8D-67577B15F9F1}"/>
                    </a:ext>
                  </a:extLst>
                </p14:cNvPr>
                <p14:cNvContentPartPr/>
                <p14:nvPr/>
              </p14:nvContentPartPr>
              <p14:xfrm>
                <a:off x="3221089" y="5723692"/>
                <a:ext cx="248040" cy="23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EE14CD-7743-4888-8C8D-67577B15F9F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212449" y="5714692"/>
                  <a:ext cx="265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05B0366-5485-4C6E-A811-58638738545B}"/>
                    </a:ext>
                  </a:extLst>
                </p14:cNvPr>
                <p14:cNvContentPartPr/>
                <p14:nvPr/>
              </p14:nvContentPartPr>
              <p14:xfrm>
                <a:off x="3828769" y="5683372"/>
                <a:ext cx="279360" cy="390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05B0366-5485-4C6E-A811-58638738545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19769" y="5674732"/>
                  <a:ext cx="297000" cy="40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B6B0D98-7D54-45BE-B26E-B141966F78F9}"/>
                  </a:ext>
                </a:extLst>
              </p14:cNvPr>
              <p14:cNvContentPartPr/>
              <p14:nvPr/>
            </p14:nvContentPartPr>
            <p14:xfrm>
              <a:off x="3977449" y="3400972"/>
              <a:ext cx="3218400" cy="1213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B6B0D98-7D54-45BE-B26E-B141966F78F9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968449" y="3391972"/>
                <a:ext cx="323604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02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4836F0C-E33F-435B-92F5-EC9BF637097C}"/>
              </a:ext>
            </a:extLst>
          </p:cNvPr>
          <p:cNvGrpSpPr/>
          <p:nvPr/>
        </p:nvGrpSpPr>
        <p:grpSpPr>
          <a:xfrm>
            <a:off x="1520359" y="2696758"/>
            <a:ext cx="265320" cy="132480"/>
            <a:chOff x="1520359" y="2696758"/>
            <a:chExt cx="26532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7A2C16-00C9-4246-B9C5-B4E4E52BF2A9}"/>
                    </a:ext>
                  </a:extLst>
                </p14:cNvPr>
                <p14:cNvContentPartPr/>
                <p14:nvPr/>
              </p14:nvContentPartPr>
              <p14:xfrm>
                <a:off x="1529719" y="2752558"/>
                <a:ext cx="45720" cy="30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7A2C16-00C9-4246-B9C5-B4E4E52BF2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0719" y="2743558"/>
                  <a:ext cx="63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4FB4CA-E8C9-44E2-A978-92EE56A1C7D6}"/>
                    </a:ext>
                  </a:extLst>
                </p14:cNvPr>
                <p14:cNvContentPartPr/>
                <p14:nvPr/>
              </p14:nvContentPartPr>
              <p14:xfrm>
                <a:off x="1520359" y="2696758"/>
                <a:ext cx="265320" cy="5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4FB4CA-E8C9-44E2-A978-92EE56A1C7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1719" y="2688118"/>
                  <a:ext cx="282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01A2B2E-B774-4BEE-B34D-A01CD206B3B3}"/>
                    </a:ext>
                  </a:extLst>
                </p14:cNvPr>
                <p14:cNvContentPartPr/>
                <p14:nvPr/>
              </p14:nvContentPartPr>
              <p14:xfrm>
                <a:off x="1553839" y="2811958"/>
                <a:ext cx="215280" cy="17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01A2B2E-B774-4BEE-B34D-A01CD206B3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5199" y="2803318"/>
                  <a:ext cx="2329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56EE6D-6354-49AC-808E-E8CA2FA9E7DB}"/>
                  </a:ext>
                </a:extLst>
              </p14:cNvPr>
              <p14:cNvContentPartPr/>
              <p14:nvPr/>
            </p14:nvContentPartPr>
            <p14:xfrm>
              <a:off x="372319" y="279718"/>
              <a:ext cx="525240" cy="39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56EE6D-6354-49AC-808E-E8CA2FA9E7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319" y="271078"/>
                <a:ext cx="5428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76180A-B348-4B98-B613-F97E84690B48}"/>
                  </a:ext>
                </a:extLst>
              </p14:cNvPr>
              <p14:cNvContentPartPr/>
              <p14:nvPr/>
            </p14:nvContentPartPr>
            <p14:xfrm>
              <a:off x="499039" y="452158"/>
              <a:ext cx="239400" cy="7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76180A-B348-4B98-B613-F97E84690B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399" y="443518"/>
                <a:ext cx="257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19E6BB-2879-4BC1-BC4C-241BCAE2AAED}"/>
                  </a:ext>
                </a:extLst>
              </p14:cNvPr>
              <p14:cNvContentPartPr/>
              <p14:nvPr/>
            </p14:nvContentPartPr>
            <p14:xfrm>
              <a:off x="869839" y="409318"/>
              <a:ext cx="186840" cy="21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19E6BB-2879-4BC1-BC4C-241BCAE2AA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199" y="400318"/>
                <a:ext cx="204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8D7BBC-8C54-4968-8650-F2A2EE8C09AE}"/>
                  </a:ext>
                </a:extLst>
              </p14:cNvPr>
              <p14:cNvContentPartPr/>
              <p14:nvPr/>
            </p14:nvContentPartPr>
            <p14:xfrm>
              <a:off x="808999" y="401038"/>
              <a:ext cx="247320" cy="20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8D7BBC-8C54-4968-8650-F2A2EE8C09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359" y="392038"/>
                <a:ext cx="264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809A32-3A1C-42C1-B977-901E04E5F359}"/>
                  </a:ext>
                </a:extLst>
              </p14:cNvPr>
              <p14:cNvContentPartPr/>
              <p14:nvPr/>
            </p14:nvContentPartPr>
            <p14:xfrm>
              <a:off x="1214719" y="412558"/>
              <a:ext cx="86400" cy="23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809A32-3A1C-42C1-B977-901E04E5F3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5719" y="403558"/>
                <a:ext cx="104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30C60C-A173-427F-97F2-DCC75D0086E7}"/>
                  </a:ext>
                </a:extLst>
              </p14:cNvPr>
              <p14:cNvContentPartPr/>
              <p14:nvPr/>
            </p14:nvContentPartPr>
            <p14:xfrm>
              <a:off x="1777759" y="263878"/>
              <a:ext cx="398880" cy="37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30C60C-A173-427F-97F2-DCC75D0086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9119" y="255238"/>
                <a:ext cx="4165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3326AF-E795-41F2-A437-22E2B61E8C2B}"/>
                  </a:ext>
                </a:extLst>
              </p14:cNvPr>
              <p14:cNvContentPartPr/>
              <p14:nvPr/>
            </p14:nvContentPartPr>
            <p14:xfrm>
              <a:off x="1938679" y="471238"/>
              <a:ext cx="186120" cy="64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3326AF-E795-41F2-A437-22E2B61E8C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9679" y="462238"/>
                <a:ext cx="20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EA912B-9738-41F5-B4F9-B671B92ACBA6}"/>
                  </a:ext>
                </a:extLst>
              </p14:cNvPr>
              <p14:cNvContentPartPr/>
              <p14:nvPr/>
            </p14:nvContentPartPr>
            <p14:xfrm>
              <a:off x="2493799" y="376198"/>
              <a:ext cx="245160" cy="22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EA912B-9738-41F5-B4F9-B671B92ACB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5159" y="367198"/>
                <a:ext cx="262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75B2F0-2778-424E-B785-D9FBFAA47644}"/>
                  </a:ext>
                </a:extLst>
              </p14:cNvPr>
              <p14:cNvContentPartPr/>
              <p14:nvPr/>
            </p14:nvContentPartPr>
            <p14:xfrm>
              <a:off x="2862799" y="198718"/>
              <a:ext cx="263160" cy="409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75B2F0-2778-424E-B785-D9FBFAA476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53799" y="190078"/>
                <a:ext cx="2808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BBC08F-490D-48E2-B07C-39B919C4E6B3}"/>
                  </a:ext>
                </a:extLst>
              </p14:cNvPr>
              <p14:cNvContentPartPr/>
              <p14:nvPr/>
            </p14:nvContentPartPr>
            <p14:xfrm>
              <a:off x="2787919" y="332638"/>
              <a:ext cx="384480" cy="88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BBC08F-490D-48E2-B07C-39B919C4E6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9279" y="323998"/>
                <a:ext cx="4021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47BFE4-D29A-4672-991E-522B65808307}"/>
                  </a:ext>
                </a:extLst>
              </p14:cNvPr>
              <p14:cNvContentPartPr/>
              <p14:nvPr/>
            </p14:nvContentPartPr>
            <p14:xfrm>
              <a:off x="3065119" y="380518"/>
              <a:ext cx="191880" cy="21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47BFE4-D29A-4672-991E-522B658083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56479" y="371518"/>
                <a:ext cx="209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5483CB-1E81-49FD-8DA7-EFF1FEC487AD}"/>
                  </a:ext>
                </a:extLst>
              </p14:cNvPr>
              <p14:cNvContentPartPr/>
              <p14:nvPr/>
            </p14:nvContentPartPr>
            <p14:xfrm>
              <a:off x="3213799" y="407878"/>
              <a:ext cx="238320" cy="15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5483CB-1E81-49FD-8DA7-EFF1FEC487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5159" y="398878"/>
                <a:ext cx="255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3F77DA-E716-4C49-B8A8-E53BB178AB93}"/>
                  </a:ext>
                </a:extLst>
              </p14:cNvPr>
              <p14:cNvContentPartPr/>
              <p14:nvPr/>
            </p14:nvContentPartPr>
            <p14:xfrm>
              <a:off x="3458959" y="312838"/>
              <a:ext cx="247680" cy="264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3F77DA-E716-4C49-B8A8-E53BB178AB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50319" y="304198"/>
                <a:ext cx="265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A5028C-A860-427A-A717-5B1C30948B1F}"/>
                  </a:ext>
                </a:extLst>
              </p14:cNvPr>
              <p14:cNvContentPartPr/>
              <p14:nvPr/>
            </p14:nvContentPartPr>
            <p14:xfrm>
              <a:off x="3532399" y="442798"/>
              <a:ext cx="269640" cy="42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A5028C-A860-427A-A717-5B1C30948B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23399" y="434158"/>
                <a:ext cx="2872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2B01BBF-1DEF-49FB-BFAF-6030F34F5DCA}"/>
                  </a:ext>
                </a:extLst>
              </p14:cNvPr>
              <p14:cNvContentPartPr/>
              <p14:nvPr/>
            </p14:nvContentPartPr>
            <p14:xfrm>
              <a:off x="3839479" y="215638"/>
              <a:ext cx="222840" cy="345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2B01BBF-1DEF-49FB-BFAF-6030F34F5D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30479" y="206998"/>
                <a:ext cx="240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FEFE38-78BB-46FC-812F-E76EA00D88DF}"/>
                  </a:ext>
                </a:extLst>
              </p14:cNvPr>
              <p14:cNvContentPartPr/>
              <p14:nvPr/>
            </p14:nvContentPartPr>
            <p14:xfrm>
              <a:off x="4170679" y="191158"/>
              <a:ext cx="224640" cy="42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FEFE38-78BB-46FC-812F-E76EA00D88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62039" y="182158"/>
                <a:ext cx="2422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B54B79-E018-4DD6-A9DE-7A950BC64FA6}"/>
                  </a:ext>
                </a:extLst>
              </p14:cNvPr>
              <p14:cNvContentPartPr/>
              <p14:nvPr/>
            </p14:nvContentPartPr>
            <p14:xfrm>
              <a:off x="4161679" y="397078"/>
              <a:ext cx="199440" cy="33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B54B79-E018-4DD6-A9DE-7A950BC64F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3039" y="388438"/>
                <a:ext cx="217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9CBF87-CC3B-4FFA-A66F-C5F28DA06439}"/>
                  </a:ext>
                </a:extLst>
              </p14:cNvPr>
              <p14:cNvContentPartPr/>
              <p14:nvPr/>
            </p14:nvContentPartPr>
            <p14:xfrm>
              <a:off x="4691959" y="21598"/>
              <a:ext cx="357480" cy="53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9CBF87-CC3B-4FFA-A66F-C5F28DA0643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82959" y="12598"/>
                <a:ext cx="3751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DC6604-6D09-456D-936D-290400A8A9D7}"/>
                  </a:ext>
                </a:extLst>
              </p14:cNvPr>
              <p14:cNvContentPartPr/>
              <p14:nvPr/>
            </p14:nvContentPartPr>
            <p14:xfrm>
              <a:off x="4674679" y="320758"/>
              <a:ext cx="339120" cy="6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DC6604-6D09-456D-936D-290400A8A9D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65679" y="311758"/>
                <a:ext cx="356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929AB5-64D2-43B9-A7B2-4E3B0F69282B}"/>
                  </a:ext>
                </a:extLst>
              </p14:cNvPr>
              <p14:cNvContentPartPr/>
              <p14:nvPr/>
            </p14:nvContentPartPr>
            <p14:xfrm>
              <a:off x="5009479" y="101878"/>
              <a:ext cx="292320" cy="444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929AB5-64D2-43B9-A7B2-4E3B0F6928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00479" y="93238"/>
                <a:ext cx="3099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31FBF43-E121-488A-BB51-5946A09595D7}"/>
                  </a:ext>
                </a:extLst>
              </p14:cNvPr>
              <p14:cNvContentPartPr/>
              <p14:nvPr/>
            </p14:nvContentPartPr>
            <p14:xfrm>
              <a:off x="5192719" y="334078"/>
              <a:ext cx="185040" cy="142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31FBF43-E121-488A-BB51-5946A09595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83719" y="325078"/>
                <a:ext cx="202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DA383F-DDD9-4DE2-82FD-B11660291970}"/>
                  </a:ext>
                </a:extLst>
              </p14:cNvPr>
              <p14:cNvContentPartPr/>
              <p14:nvPr/>
            </p14:nvContentPartPr>
            <p14:xfrm>
              <a:off x="5429239" y="292678"/>
              <a:ext cx="200160" cy="204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DA383F-DDD9-4DE2-82FD-B116602919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20239" y="283678"/>
                <a:ext cx="217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83936B-B7B7-4E12-8975-4A8E7CA0E4D0}"/>
                  </a:ext>
                </a:extLst>
              </p14:cNvPr>
              <p14:cNvContentPartPr/>
              <p14:nvPr/>
            </p14:nvContentPartPr>
            <p14:xfrm>
              <a:off x="5726239" y="55798"/>
              <a:ext cx="254880" cy="445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83936B-B7B7-4E12-8975-4A8E7CA0E4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17599" y="47158"/>
                <a:ext cx="2725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50F7A05-6E1B-4F57-81D1-13E14B300D04}"/>
                  </a:ext>
                </a:extLst>
              </p14:cNvPr>
              <p14:cNvContentPartPr/>
              <p14:nvPr/>
            </p14:nvContentPartPr>
            <p14:xfrm>
              <a:off x="6345079" y="309598"/>
              <a:ext cx="201960" cy="20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50F7A05-6E1B-4F57-81D1-13E14B300D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36079" y="300598"/>
                <a:ext cx="2196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CACF43D-6545-49F0-99B9-95E1E45C7D43}"/>
                  </a:ext>
                </a:extLst>
              </p14:cNvPr>
              <p14:cNvContentPartPr/>
              <p14:nvPr/>
            </p14:nvContentPartPr>
            <p14:xfrm>
              <a:off x="6551719" y="337318"/>
              <a:ext cx="155520" cy="111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CACF43D-6545-49F0-99B9-95E1E45C7D4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42719" y="328318"/>
                <a:ext cx="1731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D8ABC7-7145-4712-8E9D-50C227FD3809}"/>
                  </a:ext>
                </a:extLst>
              </p14:cNvPr>
              <p14:cNvContentPartPr/>
              <p14:nvPr/>
            </p14:nvContentPartPr>
            <p14:xfrm>
              <a:off x="6786799" y="383758"/>
              <a:ext cx="187920" cy="137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D8ABC7-7145-4712-8E9D-50C227FD38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78159" y="375118"/>
                <a:ext cx="205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A972A59-A174-467F-BE94-E03F7A787634}"/>
                  </a:ext>
                </a:extLst>
              </p14:cNvPr>
              <p14:cNvContentPartPr/>
              <p14:nvPr/>
            </p14:nvContentPartPr>
            <p14:xfrm>
              <a:off x="7000639" y="295918"/>
              <a:ext cx="222120" cy="209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A972A59-A174-467F-BE94-E03F7A78763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91639" y="287278"/>
                <a:ext cx="239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B00011D-08B4-4C44-815D-5F3F37CF8063}"/>
                  </a:ext>
                </a:extLst>
              </p14:cNvPr>
              <p14:cNvContentPartPr/>
              <p14:nvPr/>
            </p14:nvContentPartPr>
            <p14:xfrm>
              <a:off x="7261999" y="392038"/>
              <a:ext cx="55080" cy="111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B00011D-08B4-4C44-815D-5F3F37CF80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53359" y="383038"/>
                <a:ext cx="727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A8FC91B-0D89-41D9-A457-C622D4228B8B}"/>
                  </a:ext>
                </a:extLst>
              </p14:cNvPr>
              <p14:cNvContentPartPr/>
              <p14:nvPr/>
            </p14:nvContentPartPr>
            <p14:xfrm>
              <a:off x="7408879" y="302758"/>
              <a:ext cx="191520" cy="230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A8FC91B-0D89-41D9-A457-C622D4228B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99879" y="293758"/>
                <a:ext cx="2091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5CD883A-AFAB-4EAF-B14E-5EBF8F7962FD}"/>
                  </a:ext>
                </a:extLst>
              </p14:cNvPr>
              <p14:cNvContentPartPr/>
              <p14:nvPr/>
            </p14:nvContentPartPr>
            <p14:xfrm>
              <a:off x="7718119" y="127438"/>
              <a:ext cx="280440" cy="398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5CD883A-AFAB-4EAF-B14E-5EBF8F7962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09119" y="118438"/>
                <a:ext cx="2980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A102DC0-FB83-4C05-A933-D3A806E76C39}"/>
                  </a:ext>
                </a:extLst>
              </p14:cNvPr>
              <p14:cNvContentPartPr/>
              <p14:nvPr/>
            </p14:nvContentPartPr>
            <p14:xfrm>
              <a:off x="7693639" y="283678"/>
              <a:ext cx="347040" cy="53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A102DC0-FB83-4C05-A933-D3A806E76C3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84639" y="274678"/>
                <a:ext cx="364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39ED8B-2A73-4C7A-9B36-8068E3767C22}"/>
                  </a:ext>
                </a:extLst>
              </p14:cNvPr>
              <p14:cNvContentPartPr/>
              <p14:nvPr/>
            </p14:nvContentPartPr>
            <p14:xfrm>
              <a:off x="7912519" y="322558"/>
              <a:ext cx="164880" cy="243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39ED8B-2A73-4C7A-9B36-8068E3767C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03879" y="313558"/>
                <a:ext cx="1825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12BD0A7-3033-414E-AC4D-31129A08AAFF}"/>
                  </a:ext>
                </a:extLst>
              </p14:cNvPr>
              <p14:cNvContentPartPr/>
              <p14:nvPr/>
            </p14:nvContentPartPr>
            <p14:xfrm>
              <a:off x="8560519" y="314278"/>
              <a:ext cx="229680" cy="178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12BD0A7-3033-414E-AC4D-31129A08AAF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51519" y="305638"/>
                <a:ext cx="2473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9048FA3-B3A1-49C2-9B5D-A43C540E8E1C}"/>
                  </a:ext>
                </a:extLst>
              </p14:cNvPr>
              <p14:cNvContentPartPr/>
              <p14:nvPr/>
            </p14:nvContentPartPr>
            <p14:xfrm>
              <a:off x="8994679" y="-13322"/>
              <a:ext cx="351720" cy="505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9048FA3-B3A1-49C2-9B5D-A43C540E8E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85679" y="-22322"/>
                <a:ext cx="36936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52EFD3-EE99-4447-A3E3-ECD4E3256E1B}"/>
                  </a:ext>
                </a:extLst>
              </p14:cNvPr>
              <p14:cNvContentPartPr/>
              <p14:nvPr/>
            </p14:nvContentPartPr>
            <p14:xfrm>
              <a:off x="9025639" y="288718"/>
              <a:ext cx="241560" cy="6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52EFD3-EE99-4447-A3E3-ECD4E3256E1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16639" y="279718"/>
                <a:ext cx="2592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DC8F1F6-7934-47D9-8F6D-417E262FAAFA}"/>
                  </a:ext>
                </a:extLst>
              </p14:cNvPr>
              <p14:cNvContentPartPr/>
              <p14:nvPr/>
            </p14:nvContentPartPr>
            <p14:xfrm>
              <a:off x="9461239" y="194758"/>
              <a:ext cx="472320" cy="372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DC8F1F6-7934-47D9-8F6D-417E262FAAF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52239" y="185758"/>
                <a:ext cx="4899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81736E4-7F25-4A45-A036-8257883BDFB1}"/>
                  </a:ext>
                </a:extLst>
              </p14:cNvPr>
              <p14:cNvContentPartPr/>
              <p14:nvPr/>
            </p14:nvContentPartPr>
            <p14:xfrm>
              <a:off x="477079" y="988918"/>
              <a:ext cx="222120" cy="226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81736E4-7F25-4A45-A036-8257883BDFB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8439" y="979918"/>
                <a:ext cx="239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DABA53-2CBD-482D-9400-F5B0369A5F05}"/>
                  </a:ext>
                </a:extLst>
              </p14:cNvPr>
              <p14:cNvContentPartPr/>
              <p14:nvPr/>
            </p14:nvContentPartPr>
            <p14:xfrm>
              <a:off x="711799" y="1090078"/>
              <a:ext cx="146160" cy="129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DABA53-2CBD-482D-9400-F5B0369A5F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2799" y="1081438"/>
                <a:ext cx="163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10586A8-80C4-42F4-A361-A01B764A723D}"/>
                  </a:ext>
                </a:extLst>
              </p14:cNvPr>
              <p14:cNvContentPartPr/>
              <p14:nvPr/>
            </p14:nvContentPartPr>
            <p14:xfrm>
              <a:off x="912319" y="1059478"/>
              <a:ext cx="200160" cy="159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10586A8-80C4-42F4-A361-A01B764A72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3679" y="1050838"/>
                <a:ext cx="2178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59F684F-A583-470D-A53E-CF30D1C42F20}"/>
                  </a:ext>
                </a:extLst>
              </p14:cNvPr>
              <p14:cNvContentPartPr/>
              <p14:nvPr/>
            </p14:nvContentPartPr>
            <p14:xfrm>
              <a:off x="1164319" y="1002598"/>
              <a:ext cx="242640" cy="262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59F684F-A583-470D-A53E-CF30D1C42F2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55319" y="993958"/>
                <a:ext cx="2602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A7C10B5-A21F-4095-AD5A-7A4BFEF52332}"/>
                  </a:ext>
                </a:extLst>
              </p14:cNvPr>
              <p14:cNvContentPartPr/>
              <p14:nvPr/>
            </p14:nvContentPartPr>
            <p14:xfrm>
              <a:off x="1413799" y="1066678"/>
              <a:ext cx="185760" cy="190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A7C10B5-A21F-4095-AD5A-7A4BFEF5233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05159" y="1058038"/>
                <a:ext cx="2034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2EAF644-A579-4A64-AEEE-0C7EE79B6AA0}"/>
                  </a:ext>
                </a:extLst>
              </p14:cNvPr>
              <p14:cNvContentPartPr/>
              <p14:nvPr/>
            </p14:nvContentPartPr>
            <p14:xfrm>
              <a:off x="1717279" y="1112758"/>
              <a:ext cx="360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2EAF644-A579-4A64-AEEE-0C7EE79B6A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08279" y="1103758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553C072-BEA9-457F-A70E-64E1DEC2B0CC}"/>
                  </a:ext>
                </a:extLst>
              </p14:cNvPr>
              <p14:cNvContentPartPr/>
              <p14:nvPr/>
            </p14:nvContentPartPr>
            <p14:xfrm>
              <a:off x="1626559" y="1069198"/>
              <a:ext cx="181080" cy="196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553C072-BEA9-457F-A70E-64E1DEC2B0C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17919" y="1060558"/>
                <a:ext cx="198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DB0E9C4-C784-4834-A327-0A9F000D2190}"/>
                  </a:ext>
                </a:extLst>
              </p14:cNvPr>
              <p14:cNvContentPartPr/>
              <p14:nvPr/>
            </p14:nvContentPartPr>
            <p14:xfrm>
              <a:off x="1933999" y="1008718"/>
              <a:ext cx="244440" cy="219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DB0E9C4-C784-4834-A327-0A9F000D21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24999" y="1000078"/>
                <a:ext cx="2620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EF97C56-8560-420E-A3E8-99B6C51D41F4}"/>
                  </a:ext>
                </a:extLst>
              </p14:cNvPr>
              <p14:cNvContentPartPr/>
              <p14:nvPr/>
            </p14:nvContentPartPr>
            <p14:xfrm>
              <a:off x="2254759" y="818638"/>
              <a:ext cx="225000" cy="409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EF97C56-8560-420E-A3E8-99B6C51D41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46119" y="809998"/>
                <a:ext cx="242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0E2943B-7869-4A7E-8EA1-4F06EFFCEDCA}"/>
                  </a:ext>
                </a:extLst>
              </p14:cNvPr>
              <p14:cNvContentPartPr/>
              <p14:nvPr/>
            </p14:nvContentPartPr>
            <p14:xfrm>
              <a:off x="2226319" y="1019518"/>
              <a:ext cx="250920" cy="64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0E2943B-7869-4A7E-8EA1-4F06EFFCED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17319" y="1010878"/>
                <a:ext cx="2685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4D680EB-13AD-400C-8AD8-29C4AA009B85}"/>
                  </a:ext>
                </a:extLst>
              </p14:cNvPr>
              <p14:cNvContentPartPr/>
              <p14:nvPr/>
            </p14:nvContentPartPr>
            <p14:xfrm>
              <a:off x="2485879" y="941758"/>
              <a:ext cx="188640" cy="217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4D680EB-13AD-400C-8AD8-29C4AA009B8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76879" y="933118"/>
                <a:ext cx="2062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E86FF3B-220B-4A64-AA22-837D20A7B0AE}"/>
                  </a:ext>
                </a:extLst>
              </p14:cNvPr>
              <p14:cNvContentPartPr/>
              <p14:nvPr/>
            </p14:nvContentPartPr>
            <p14:xfrm>
              <a:off x="2698639" y="1008718"/>
              <a:ext cx="214560" cy="164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E86FF3B-220B-4A64-AA22-837D20A7B0A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89999" y="1000078"/>
                <a:ext cx="232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F92906F-7C27-4188-9D02-C763DB8CC484}"/>
                  </a:ext>
                </a:extLst>
              </p14:cNvPr>
              <p14:cNvContentPartPr/>
              <p14:nvPr/>
            </p14:nvContentPartPr>
            <p14:xfrm>
              <a:off x="2934799" y="976678"/>
              <a:ext cx="168480" cy="150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F92906F-7C27-4188-9D02-C763DB8CC48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25799" y="968038"/>
                <a:ext cx="186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9626052-26D8-4D83-ABBD-B76058796FC4}"/>
                  </a:ext>
                </a:extLst>
              </p14:cNvPr>
              <p14:cNvContentPartPr/>
              <p14:nvPr/>
            </p14:nvContentPartPr>
            <p14:xfrm>
              <a:off x="3534919" y="961198"/>
              <a:ext cx="199440" cy="165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9626052-26D8-4D83-ABBD-B76058796FC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25919" y="952558"/>
                <a:ext cx="2170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53F19D5-A840-492E-BB3C-9CCB2DE578ED}"/>
                  </a:ext>
                </a:extLst>
              </p14:cNvPr>
              <p14:cNvContentPartPr/>
              <p14:nvPr/>
            </p14:nvContentPartPr>
            <p14:xfrm>
              <a:off x="3807439" y="1009078"/>
              <a:ext cx="160920" cy="125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53F19D5-A840-492E-BB3C-9CCB2DE578E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98799" y="1000438"/>
                <a:ext cx="1785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CB817EC-D293-4153-813B-2C38DE2C48E3}"/>
                  </a:ext>
                </a:extLst>
              </p14:cNvPr>
              <p14:cNvContentPartPr/>
              <p14:nvPr/>
            </p14:nvContentPartPr>
            <p14:xfrm>
              <a:off x="4037479" y="961558"/>
              <a:ext cx="187920" cy="203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CB817EC-D293-4153-813B-2C38DE2C48E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28479" y="952918"/>
                <a:ext cx="205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606AB77-F2B7-424B-9B52-8B3B5D163689}"/>
                  </a:ext>
                </a:extLst>
              </p14:cNvPr>
              <p14:cNvContentPartPr/>
              <p14:nvPr/>
            </p14:nvContentPartPr>
            <p14:xfrm>
              <a:off x="4217839" y="1027438"/>
              <a:ext cx="217440" cy="12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606AB77-F2B7-424B-9B52-8B3B5D16368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08839" y="1018438"/>
                <a:ext cx="2350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B5BF1A4-2A01-4D42-B262-4F7430D44B2B}"/>
                  </a:ext>
                </a:extLst>
              </p14:cNvPr>
              <p14:cNvContentPartPr/>
              <p14:nvPr/>
            </p14:nvContentPartPr>
            <p14:xfrm>
              <a:off x="4416199" y="782998"/>
              <a:ext cx="233640" cy="332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B5BF1A4-2A01-4D42-B262-4F7430D44B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07559" y="773998"/>
                <a:ext cx="2512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A63065A-46F3-466F-B539-8BDEC154E593}"/>
                  </a:ext>
                </a:extLst>
              </p14:cNvPr>
              <p14:cNvContentPartPr/>
              <p14:nvPr/>
            </p14:nvContentPartPr>
            <p14:xfrm>
              <a:off x="4687999" y="953638"/>
              <a:ext cx="137520" cy="215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A63065A-46F3-466F-B539-8BDEC154E59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78999" y="944638"/>
                <a:ext cx="155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68D865C-6F4D-4724-B6CC-B587F58C1187}"/>
                  </a:ext>
                </a:extLst>
              </p14:cNvPr>
              <p14:cNvContentPartPr/>
              <p14:nvPr/>
            </p14:nvContentPartPr>
            <p14:xfrm>
              <a:off x="5262559" y="976318"/>
              <a:ext cx="229320" cy="134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68D865C-6F4D-4724-B6CC-B587F58C118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53559" y="967318"/>
                <a:ext cx="2469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01F99DC-0D37-4A00-AD18-AD5B3F0C91CF}"/>
                  </a:ext>
                </a:extLst>
              </p14:cNvPr>
              <p14:cNvContentPartPr/>
              <p14:nvPr/>
            </p14:nvContentPartPr>
            <p14:xfrm>
              <a:off x="5630479" y="627478"/>
              <a:ext cx="260280" cy="474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01F99DC-0D37-4A00-AD18-AD5B3F0C91C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21839" y="618838"/>
                <a:ext cx="2779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68ED92B-1FD9-4CEB-B53C-B7A189FD62A2}"/>
                  </a:ext>
                </a:extLst>
              </p14:cNvPr>
              <p14:cNvContentPartPr/>
              <p14:nvPr/>
            </p14:nvContentPartPr>
            <p14:xfrm>
              <a:off x="5589799" y="897838"/>
              <a:ext cx="255600" cy="6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68ED92B-1FD9-4CEB-B53C-B7A189FD62A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81159" y="888838"/>
                <a:ext cx="2732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4271FDC-EFEC-46EF-B082-B25F27C2CA43}"/>
                  </a:ext>
                </a:extLst>
              </p14:cNvPr>
              <p14:cNvContentPartPr/>
              <p14:nvPr/>
            </p14:nvContentPartPr>
            <p14:xfrm>
              <a:off x="6160039" y="702358"/>
              <a:ext cx="287280" cy="395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4271FDC-EFEC-46EF-B082-B25F27C2CA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51039" y="693358"/>
                <a:ext cx="3049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786BD55-928B-4567-8DE9-D9DC3A1BE0C2}"/>
                  </a:ext>
                </a:extLst>
              </p14:cNvPr>
              <p14:cNvContentPartPr/>
              <p14:nvPr/>
            </p14:nvContentPartPr>
            <p14:xfrm>
              <a:off x="6137719" y="835198"/>
              <a:ext cx="352440" cy="77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786BD55-928B-4567-8DE9-D9DC3A1BE0C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128719" y="826558"/>
                <a:ext cx="3700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3EF963C-FE7F-4124-93BE-42E48528AE28}"/>
                  </a:ext>
                </a:extLst>
              </p14:cNvPr>
              <p14:cNvContentPartPr/>
              <p14:nvPr/>
            </p14:nvContentPartPr>
            <p14:xfrm>
              <a:off x="6419599" y="701278"/>
              <a:ext cx="216720" cy="347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3EF963C-FE7F-4124-93BE-42E48528AE2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10599" y="692638"/>
                <a:ext cx="2343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784AF9B-D84B-46D5-A61D-CE6186FF5F43}"/>
                  </a:ext>
                </a:extLst>
              </p14:cNvPr>
              <p14:cNvContentPartPr/>
              <p14:nvPr/>
            </p14:nvContentPartPr>
            <p14:xfrm>
              <a:off x="6696799" y="882358"/>
              <a:ext cx="200880" cy="174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784AF9B-D84B-46D5-A61D-CE6186FF5F4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87799" y="873358"/>
                <a:ext cx="2185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15787D9-6D58-4874-B3E8-749DD07FA647}"/>
                  </a:ext>
                </a:extLst>
              </p14:cNvPr>
              <p14:cNvContentPartPr/>
              <p14:nvPr/>
            </p14:nvContentPartPr>
            <p14:xfrm>
              <a:off x="7212679" y="782278"/>
              <a:ext cx="251280" cy="257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15787D9-6D58-4874-B3E8-749DD07FA64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3679" y="773638"/>
                <a:ext cx="2689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4B6FBAA-87E4-44EE-A2C4-667C017C1CB5}"/>
                  </a:ext>
                </a:extLst>
              </p14:cNvPr>
              <p14:cNvContentPartPr/>
              <p14:nvPr/>
            </p14:nvContentPartPr>
            <p14:xfrm>
              <a:off x="7495279" y="864718"/>
              <a:ext cx="191880" cy="154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4B6FBAA-87E4-44EE-A2C4-667C017C1CB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486639" y="855718"/>
                <a:ext cx="209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FBCAB6F-DEEB-4004-B13C-6A3A4D85928C}"/>
                  </a:ext>
                </a:extLst>
              </p14:cNvPr>
              <p14:cNvContentPartPr/>
              <p14:nvPr/>
            </p14:nvContentPartPr>
            <p14:xfrm>
              <a:off x="7707319" y="908998"/>
              <a:ext cx="293760" cy="128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FBCAB6F-DEEB-4004-B13C-6A3A4D85928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98319" y="899998"/>
                <a:ext cx="3114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A89950F-FD0A-459F-A7A9-4B1D3FC98A6F}"/>
                  </a:ext>
                </a:extLst>
              </p14:cNvPr>
              <p14:cNvContentPartPr/>
              <p14:nvPr/>
            </p14:nvContentPartPr>
            <p14:xfrm>
              <a:off x="8101879" y="852478"/>
              <a:ext cx="188640" cy="178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A89950F-FD0A-459F-A7A9-4B1D3FC98A6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93239" y="843478"/>
                <a:ext cx="2062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8B15E65-D5B2-4483-A1DD-99891A2163DF}"/>
                  </a:ext>
                </a:extLst>
              </p14:cNvPr>
              <p14:cNvContentPartPr/>
              <p14:nvPr/>
            </p14:nvContentPartPr>
            <p14:xfrm>
              <a:off x="8520559" y="827638"/>
              <a:ext cx="300600" cy="216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8B15E65-D5B2-4483-A1DD-99891A2163D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11559" y="818638"/>
                <a:ext cx="3182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40104A7-341A-49B3-ABE7-1D910CA84C24}"/>
                  </a:ext>
                </a:extLst>
              </p14:cNvPr>
              <p14:cNvContentPartPr/>
              <p14:nvPr/>
            </p14:nvContentPartPr>
            <p14:xfrm>
              <a:off x="8891719" y="921238"/>
              <a:ext cx="165600" cy="128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40104A7-341A-49B3-ABE7-1D910CA84C2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82719" y="912238"/>
                <a:ext cx="183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9742DC0-9803-41E1-B36A-8DC6B02207BE}"/>
                  </a:ext>
                </a:extLst>
              </p14:cNvPr>
              <p14:cNvContentPartPr/>
              <p14:nvPr/>
            </p14:nvContentPartPr>
            <p14:xfrm>
              <a:off x="9142279" y="946438"/>
              <a:ext cx="64800" cy="136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9742DC0-9803-41E1-B36A-8DC6B02207B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133279" y="937798"/>
                <a:ext cx="82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2B89C5F-8F5F-45D5-9413-351F41F77FAF}"/>
                  </a:ext>
                </a:extLst>
              </p14:cNvPr>
              <p14:cNvContentPartPr/>
              <p14:nvPr/>
            </p14:nvContentPartPr>
            <p14:xfrm>
              <a:off x="9467359" y="721078"/>
              <a:ext cx="192600" cy="337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2B89C5F-8F5F-45D5-9413-351F41F77FA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58719" y="712438"/>
                <a:ext cx="2102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47B8D4C-C3A6-4FE6-B976-791B811058C2}"/>
                  </a:ext>
                </a:extLst>
              </p14:cNvPr>
              <p14:cNvContentPartPr/>
              <p14:nvPr/>
            </p14:nvContentPartPr>
            <p14:xfrm>
              <a:off x="9416959" y="835198"/>
              <a:ext cx="401400" cy="52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47B8D4C-C3A6-4FE6-B976-791B811058C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08319" y="826558"/>
                <a:ext cx="4190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CE0E4F5-1E13-45CE-A8C0-BE05CB9BB377}"/>
                  </a:ext>
                </a:extLst>
              </p14:cNvPr>
              <p14:cNvContentPartPr/>
              <p14:nvPr/>
            </p14:nvContentPartPr>
            <p14:xfrm>
              <a:off x="9698839" y="1071718"/>
              <a:ext cx="10080" cy="20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CE0E4F5-1E13-45CE-A8C0-BE05CB9BB37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690199" y="1063078"/>
                <a:ext cx="27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111AD98-4041-42AD-9B7D-C21897441A9A}"/>
                  </a:ext>
                </a:extLst>
              </p14:cNvPr>
              <p14:cNvContentPartPr/>
              <p14:nvPr/>
            </p14:nvContentPartPr>
            <p14:xfrm>
              <a:off x="410479" y="1523518"/>
              <a:ext cx="651960" cy="469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111AD98-4041-42AD-9B7D-C21897441A9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1479" y="1514518"/>
                <a:ext cx="6696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4679025-A142-4906-A59A-30A2223B12BB}"/>
                  </a:ext>
                </a:extLst>
              </p14:cNvPr>
              <p14:cNvContentPartPr/>
              <p14:nvPr/>
            </p14:nvContentPartPr>
            <p14:xfrm>
              <a:off x="528559" y="1808998"/>
              <a:ext cx="176400" cy="30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4679025-A142-4906-A59A-30A2223B12B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9559" y="1800358"/>
                <a:ext cx="194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8F7CFD6-51DA-4FFF-99CB-7D546DE1F5FC}"/>
                  </a:ext>
                </a:extLst>
              </p14:cNvPr>
              <p14:cNvContentPartPr/>
              <p14:nvPr/>
            </p14:nvContentPartPr>
            <p14:xfrm>
              <a:off x="774439" y="1797478"/>
              <a:ext cx="70560" cy="101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8F7CFD6-51DA-4FFF-99CB-7D546DE1F5F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5799" y="1788838"/>
                <a:ext cx="88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DCCABD8-3CB3-4F21-A81C-D1C9726E64DE}"/>
                  </a:ext>
                </a:extLst>
              </p14:cNvPr>
              <p14:cNvContentPartPr/>
              <p14:nvPr/>
            </p14:nvContentPartPr>
            <p14:xfrm>
              <a:off x="911239" y="1797478"/>
              <a:ext cx="174960" cy="91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DCCABD8-3CB3-4F21-A81C-D1C9726E64D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2239" y="1788838"/>
                <a:ext cx="19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E45882F-F892-4058-BF91-57E8313248D9}"/>
                  </a:ext>
                </a:extLst>
              </p14:cNvPr>
              <p14:cNvContentPartPr/>
              <p14:nvPr/>
            </p14:nvContentPartPr>
            <p14:xfrm>
              <a:off x="1121119" y="1763998"/>
              <a:ext cx="196920" cy="174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E45882F-F892-4058-BF91-57E8313248D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12119" y="1755358"/>
                <a:ext cx="2145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7148757-AA43-4C4C-A44F-70A0FFFAA16B}"/>
                  </a:ext>
                </a:extLst>
              </p14:cNvPr>
              <p14:cNvContentPartPr/>
              <p14:nvPr/>
            </p14:nvContentPartPr>
            <p14:xfrm>
              <a:off x="1266919" y="1618558"/>
              <a:ext cx="155520" cy="254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7148757-AA43-4C4C-A44F-70A0FFFAA16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258279" y="1609558"/>
                <a:ext cx="1731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163DE12-7705-4674-983B-702D6798F2A6}"/>
                  </a:ext>
                </a:extLst>
              </p14:cNvPr>
              <p14:cNvContentPartPr/>
              <p14:nvPr/>
            </p14:nvContentPartPr>
            <p14:xfrm>
              <a:off x="1731319" y="1637638"/>
              <a:ext cx="213480" cy="321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163DE12-7705-4674-983B-702D6798F2A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22319" y="1628998"/>
                <a:ext cx="2311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00683AA-189C-4123-B25E-252E034CA5DC}"/>
                  </a:ext>
                </a:extLst>
              </p14:cNvPr>
              <p14:cNvContentPartPr/>
              <p14:nvPr/>
            </p14:nvContentPartPr>
            <p14:xfrm>
              <a:off x="1801519" y="1533958"/>
              <a:ext cx="315720" cy="222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00683AA-189C-4123-B25E-252E034CA5D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792519" y="1525318"/>
                <a:ext cx="333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33175AF-5AED-4266-8750-6A6F8135A8A3}"/>
                  </a:ext>
                </a:extLst>
              </p14:cNvPr>
              <p14:cNvContentPartPr/>
              <p14:nvPr/>
            </p14:nvContentPartPr>
            <p14:xfrm>
              <a:off x="2185279" y="1510558"/>
              <a:ext cx="319320" cy="423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33175AF-5AED-4266-8750-6A6F8135A8A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76279" y="1501918"/>
                <a:ext cx="3369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253DDCC-107D-4F03-98B5-D9CBF3D7ED9F}"/>
                  </a:ext>
                </a:extLst>
              </p14:cNvPr>
              <p14:cNvContentPartPr/>
              <p14:nvPr/>
            </p14:nvContentPartPr>
            <p14:xfrm>
              <a:off x="2449159" y="1663198"/>
              <a:ext cx="285120" cy="241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253DDCC-107D-4F03-98B5-D9CBF3D7ED9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440159" y="1654198"/>
                <a:ext cx="3027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D5A3CB7-7F2B-4C99-97A7-344061BC660F}"/>
                  </a:ext>
                </a:extLst>
              </p14:cNvPr>
              <p14:cNvContentPartPr/>
              <p14:nvPr/>
            </p14:nvContentPartPr>
            <p14:xfrm>
              <a:off x="2793319" y="1459798"/>
              <a:ext cx="309240" cy="438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D5A3CB7-7F2B-4C99-97A7-344061BC660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84679" y="1451158"/>
                <a:ext cx="3268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35BEADC-78C5-44A6-8815-CD39D1B65433}"/>
                  </a:ext>
                </a:extLst>
              </p14:cNvPr>
              <p14:cNvContentPartPr/>
              <p14:nvPr/>
            </p14:nvContentPartPr>
            <p14:xfrm>
              <a:off x="2788639" y="1626838"/>
              <a:ext cx="249120" cy="74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35BEADC-78C5-44A6-8815-CD39D1B6543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79999" y="1617838"/>
                <a:ext cx="2667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1DAE4C4-16E1-4DED-91EF-688367F67403}"/>
                  </a:ext>
                </a:extLst>
              </p14:cNvPr>
              <p14:cNvContentPartPr/>
              <p14:nvPr/>
            </p14:nvContentPartPr>
            <p14:xfrm>
              <a:off x="3024079" y="1636198"/>
              <a:ext cx="247680" cy="203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1DAE4C4-16E1-4DED-91EF-688367F6740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15079" y="1627558"/>
                <a:ext cx="265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9D894A7-66F3-466A-835D-AF8CAEAD9174}"/>
                  </a:ext>
                </a:extLst>
              </p14:cNvPr>
              <p14:cNvContentPartPr/>
              <p14:nvPr/>
            </p14:nvContentPartPr>
            <p14:xfrm>
              <a:off x="3262039" y="1708918"/>
              <a:ext cx="158760" cy="129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9D894A7-66F3-466A-835D-AF8CAEAD917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53399" y="1699918"/>
                <a:ext cx="176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4307F77-FADC-45CC-8C5A-C489FCFA59D5}"/>
                  </a:ext>
                </a:extLst>
              </p14:cNvPr>
              <p14:cNvContentPartPr/>
              <p14:nvPr/>
            </p14:nvContentPartPr>
            <p14:xfrm>
              <a:off x="3492799" y="1618918"/>
              <a:ext cx="149760" cy="189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4307F77-FADC-45CC-8C5A-C489FCFA59D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483799" y="1610278"/>
                <a:ext cx="167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0D6300-9590-4693-B738-6F4F420AD5A5}"/>
                  </a:ext>
                </a:extLst>
              </p14:cNvPr>
              <p14:cNvContentPartPr/>
              <p14:nvPr/>
            </p14:nvContentPartPr>
            <p14:xfrm>
              <a:off x="3434839" y="1761838"/>
              <a:ext cx="234360" cy="319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0D6300-9590-4693-B738-6F4F420AD5A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425839" y="1752838"/>
                <a:ext cx="2520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FD1CA65-4395-434F-A983-76EFC7E1EF14}"/>
                  </a:ext>
                </a:extLst>
              </p14:cNvPr>
              <p14:cNvContentPartPr/>
              <p14:nvPr/>
            </p14:nvContentPartPr>
            <p14:xfrm>
              <a:off x="3774679" y="1470598"/>
              <a:ext cx="186120" cy="39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FD1CA65-4395-434F-A983-76EFC7E1EF1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65679" y="1461598"/>
                <a:ext cx="2037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6A4BABB-206C-48E1-8F01-EAB88CBE5D11}"/>
                  </a:ext>
                </a:extLst>
              </p14:cNvPr>
              <p14:cNvContentPartPr/>
              <p14:nvPr/>
            </p14:nvContentPartPr>
            <p14:xfrm>
              <a:off x="4087159" y="1495438"/>
              <a:ext cx="169920" cy="367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6A4BABB-206C-48E1-8F01-EAB88CBE5D1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78519" y="1486438"/>
                <a:ext cx="1875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6817E15-BE42-4A9B-B953-45E50245F812}"/>
                  </a:ext>
                </a:extLst>
              </p14:cNvPr>
              <p14:cNvContentPartPr/>
              <p14:nvPr/>
            </p14:nvContentPartPr>
            <p14:xfrm>
              <a:off x="4093279" y="1603078"/>
              <a:ext cx="244800" cy="81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6817E15-BE42-4A9B-B953-45E50245F8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84639" y="1594438"/>
                <a:ext cx="2624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CDC29EA-A12D-4BFA-B0DE-F1F13253B335}"/>
                  </a:ext>
                </a:extLst>
              </p14:cNvPr>
              <p14:cNvContentPartPr/>
              <p14:nvPr/>
            </p14:nvContentPartPr>
            <p14:xfrm>
              <a:off x="4589719" y="1261798"/>
              <a:ext cx="390960" cy="627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CDC29EA-A12D-4BFA-B0DE-F1F13253B33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581079" y="1253158"/>
                <a:ext cx="40860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3AA3A38-B745-493C-81BC-8620A445A405}"/>
                  </a:ext>
                </a:extLst>
              </p14:cNvPr>
              <p14:cNvContentPartPr/>
              <p14:nvPr/>
            </p14:nvContentPartPr>
            <p14:xfrm>
              <a:off x="4602679" y="1656718"/>
              <a:ext cx="324360" cy="87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3AA3A38-B745-493C-81BC-8620A445A40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593679" y="1647718"/>
                <a:ext cx="3420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F55ACEB-523C-4EDB-B4B4-BB7935C1369D}"/>
                  </a:ext>
                </a:extLst>
              </p14:cNvPr>
              <p14:cNvContentPartPr/>
              <p14:nvPr/>
            </p14:nvContentPartPr>
            <p14:xfrm>
              <a:off x="4937839" y="1371598"/>
              <a:ext cx="271440" cy="456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F55ACEB-523C-4EDB-B4B4-BB7935C1369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29199" y="1362958"/>
                <a:ext cx="2890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AD4F6D5-8E80-442A-B9A2-844B1D9FDB8E}"/>
                  </a:ext>
                </a:extLst>
              </p14:cNvPr>
              <p14:cNvContentPartPr/>
              <p14:nvPr/>
            </p14:nvContentPartPr>
            <p14:xfrm>
              <a:off x="5125759" y="1658158"/>
              <a:ext cx="159840" cy="126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AD4F6D5-8E80-442A-B9A2-844B1D9FDB8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116759" y="1649158"/>
                <a:ext cx="1774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5F786D5-5E5A-42DB-9ED4-B5F7E6453F37}"/>
                  </a:ext>
                </a:extLst>
              </p14:cNvPr>
              <p14:cNvContentPartPr/>
              <p14:nvPr/>
            </p14:nvContentPartPr>
            <p14:xfrm>
              <a:off x="5298919" y="1627918"/>
              <a:ext cx="113040" cy="178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5F786D5-5E5A-42DB-9ED4-B5F7E6453F3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290279" y="1619278"/>
                <a:ext cx="130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CBA42D4-28F7-48F8-9C9D-BAEDEC770339}"/>
                  </a:ext>
                </a:extLst>
              </p14:cNvPr>
              <p14:cNvContentPartPr/>
              <p14:nvPr/>
            </p14:nvContentPartPr>
            <p14:xfrm>
              <a:off x="5532559" y="1364038"/>
              <a:ext cx="225360" cy="427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CBA42D4-28F7-48F8-9C9D-BAEDEC77033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523559" y="1355038"/>
                <a:ext cx="2430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D8382DA-4281-4385-A423-BD21D0F35E33}"/>
                  </a:ext>
                </a:extLst>
              </p14:cNvPr>
              <p14:cNvContentPartPr/>
              <p14:nvPr/>
            </p14:nvContentPartPr>
            <p14:xfrm>
              <a:off x="5869159" y="1308958"/>
              <a:ext cx="142560" cy="638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D8382DA-4281-4385-A423-BD21D0F35E3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60159" y="1300318"/>
                <a:ext cx="1602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E584F61-0A5F-4198-856E-181AAE730379}"/>
                  </a:ext>
                </a:extLst>
              </p14:cNvPr>
              <p14:cNvContentPartPr/>
              <p14:nvPr/>
            </p14:nvContentPartPr>
            <p14:xfrm>
              <a:off x="2596039" y="2168278"/>
              <a:ext cx="196200" cy="188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E584F61-0A5F-4198-856E-181AAE73037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587039" y="2159278"/>
                <a:ext cx="2138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EFD163C-B637-4EB2-BAF4-FC0D1399F0F2}"/>
                  </a:ext>
                </a:extLst>
              </p14:cNvPr>
              <p14:cNvContentPartPr/>
              <p14:nvPr/>
            </p14:nvContentPartPr>
            <p14:xfrm>
              <a:off x="2870359" y="2103118"/>
              <a:ext cx="124560" cy="232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EFD163C-B637-4EB2-BAF4-FC0D1399F0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861359" y="2094478"/>
                <a:ext cx="1422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992D151-04DD-41BC-AB25-A109447E800E}"/>
                  </a:ext>
                </a:extLst>
              </p14:cNvPr>
              <p14:cNvContentPartPr/>
              <p14:nvPr/>
            </p14:nvContentPartPr>
            <p14:xfrm>
              <a:off x="3030919" y="2244238"/>
              <a:ext cx="93240" cy="78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992D151-04DD-41BC-AB25-A109447E800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022279" y="2235238"/>
                <a:ext cx="110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72B5CCF-3E13-4101-8C92-A740C258781B}"/>
                  </a:ext>
                </a:extLst>
              </p14:cNvPr>
              <p14:cNvContentPartPr/>
              <p14:nvPr/>
            </p14:nvContentPartPr>
            <p14:xfrm>
              <a:off x="3144319" y="2227678"/>
              <a:ext cx="63360" cy="100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72B5CCF-3E13-4101-8C92-A740C258781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35319" y="2218678"/>
                <a:ext cx="810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C19F012-4D3D-485A-AB53-15037368EB51}"/>
                  </a:ext>
                </a:extLst>
              </p14:cNvPr>
              <p14:cNvContentPartPr/>
              <p14:nvPr/>
            </p14:nvContentPartPr>
            <p14:xfrm>
              <a:off x="3287599" y="2185558"/>
              <a:ext cx="76320" cy="125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C19F012-4D3D-485A-AB53-15037368EB5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278599" y="2176558"/>
                <a:ext cx="939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FB34F4-5641-407C-B57F-B5CD4BBED391}"/>
                  </a:ext>
                </a:extLst>
              </p14:cNvPr>
              <p14:cNvContentPartPr/>
              <p14:nvPr/>
            </p14:nvContentPartPr>
            <p14:xfrm>
              <a:off x="3412519" y="2192038"/>
              <a:ext cx="159120" cy="126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FB34F4-5641-407C-B57F-B5CD4BBED39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403879" y="2183038"/>
                <a:ext cx="176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8B136EC-01E3-44C1-A85A-6C9818E12363}"/>
                  </a:ext>
                </a:extLst>
              </p14:cNvPr>
              <p14:cNvContentPartPr/>
              <p14:nvPr/>
            </p14:nvContentPartPr>
            <p14:xfrm>
              <a:off x="3782239" y="2140918"/>
              <a:ext cx="153360" cy="171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8B136EC-01E3-44C1-A85A-6C9818E1236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773599" y="2131918"/>
                <a:ext cx="171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505D9B7-B143-479B-97BA-1B1440652853}"/>
                  </a:ext>
                </a:extLst>
              </p14:cNvPr>
              <p14:cNvContentPartPr/>
              <p14:nvPr/>
            </p14:nvContentPartPr>
            <p14:xfrm>
              <a:off x="3989959" y="2182318"/>
              <a:ext cx="119880" cy="129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505D9B7-B143-479B-97BA-1B144065285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981319" y="2173318"/>
                <a:ext cx="137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72D34A1-9766-4318-9AF8-CAF13A202CF4}"/>
                  </a:ext>
                </a:extLst>
              </p14:cNvPr>
              <p14:cNvContentPartPr/>
              <p14:nvPr/>
            </p14:nvContentPartPr>
            <p14:xfrm>
              <a:off x="4167439" y="2211118"/>
              <a:ext cx="55080" cy="104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72D34A1-9766-4318-9AF8-CAF13A202CF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58799" y="2202118"/>
                <a:ext cx="72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5BD2C7F-F0E2-4363-8643-3DEBE57B20A6}"/>
                  </a:ext>
                </a:extLst>
              </p14:cNvPr>
              <p14:cNvContentPartPr/>
              <p14:nvPr/>
            </p14:nvContentPartPr>
            <p14:xfrm>
              <a:off x="4353199" y="2033638"/>
              <a:ext cx="204480" cy="317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5BD2C7F-F0E2-4363-8643-3DEBE57B20A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344199" y="2024638"/>
                <a:ext cx="2221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9DE0087-A5ED-4BB8-BBD6-9B402D428560}"/>
                  </a:ext>
                </a:extLst>
              </p14:cNvPr>
              <p14:cNvContentPartPr/>
              <p14:nvPr/>
            </p14:nvContentPartPr>
            <p14:xfrm>
              <a:off x="4356799" y="2121118"/>
              <a:ext cx="300960" cy="71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9DE0087-A5ED-4BB8-BBD6-9B402D42856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347799" y="2112118"/>
                <a:ext cx="3186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91638E0-E70F-4661-A066-0A14FE0B8B66}"/>
                  </a:ext>
                </a:extLst>
              </p14:cNvPr>
              <p14:cNvContentPartPr/>
              <p14:nvPr/>
            </p14:nvContentPartPr>
            <p14:xfrm>
              <a:off x="5180839" y="2098438"/>
              <a:ext cx="210960" cy="195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91638E0-E70F-4661-A066-0A14FE0B8B6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71839" y="2089438"/>
                <a:ext cx="228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B77BCD6-54EE-4398-BB64-1B1CE380B1FD}"/>
                  </a:ext>
                </a:extLst>
              </p14:cNvPr>
              <p14:cNvContentPartPr/>
              <p14:nvPr/>
            </p14:nvContentPartPr>
            <p14:xfrm>
              <a:off x="5443999" y="2017078"/>
              <a:ext cx="159120" cy="2635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B77BCD6-54EE-4398-BB64-1B1CE380B1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4999" y="2008078"/>
                <a:ext cx="1767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635C32E-67C6-4DB4-AF09-4DF73F5D9110}"/>
                  </a:ext>
                </a:extLst>
              </p14:cNvPr>
              <p14:cNvContentPartPr/>
              <p14:nvPr/>
            </p14:nvContentPartPr>
            <p14:xfrm>
              <a:off x="5638399" y="2188438"/>
              <a:ext cx="82080" cy="84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635C32E-67C6-4DB4-AF09-4DF73F5D911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29759" y="2179798"/>
                <a:ext cx="997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D57FE7E-D79C-481E-A8DF-9F02FB662B0C}"/>
                  </a:ext>
                </a:extLst>
              </p14:cNvPr>
              <p14:cNvContentPartPr/>
              <p14:nvPr/>
            </p14:nvContentPartPr>
            <p14:xfrm>
              <a:off x="5755039" y="2176558"/>
              <a:ext cx="103680" cy="100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D57FE7E-D79C-481E-A8DF-9F02FB662B0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46399" y="2167558"/>
                <a:ext cx="1213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1816840-098A-4973-83BC-9FF301E04D1C}"/>
                  </a:ext>
                </a:extLst>
              </p14:cNvPr>
              <p14:cNvContentPartPr/>
              <p14:nvPr/>
            </p14:nvContentPartPr>
            <p14:xfrm>
              <a:off x="5905879" y="2135518"/>
              <a:ext cx="127800" cy="150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1816840-098A-4973-83BC-9FF301E04D1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896879" y="2126878"/>
                <a:ext cx="1454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F7A9FAA-00FB-40D9-B2B5-55BAA30DA843}"/>
                  </a:ext>
                </a:extLst>
              </p14:cNvPr>
              <p14:cNvContentPartPr/>
              <p14:nvPr/>
            </p14:nvContentPartPr>
            <p14:xfrm>
              <a:off x="6084799" y="2146678"/>
              <a:ext cx="147240" cy="126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F7A9FAA-00FB-40D9-B2B5-55BAA30DA84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075799" y="2137678"/>
                <a:ext cx="16488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C858FDA-F77B-414D-83F9-94AF5178C4A0}"/>
              </a:ext>
            </a:extLst>
          </p:cNvPr>
          <p:cNvGrpSpPr/>
          <p:nvPr/>
        </p:nvGrpSpPr>
        <p:grpSpPr>
          <a:xfrm>
            <a:off x="6470719" y="1945078"/>
            <a:ext cx="2225520" cy="357480"/>
            <a:chOff x="6470719" y="1945078"/>
            <a:chExt cx="222552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CA374F-6DD4-4085-8279-AA95A3683C47}"/>
                    </a:ext>
                  </a:extLst>
                </p14:cNvPr>
                <p14:cNvContentPartPr/>
                <p14:nvPr/>
              </p14:nvContentPartPr>
              <p14:xfrm>
                <a:off x="6470719" y="1997278"/>
                <a:ext cx="214560" cy="30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CA374F-6DD4-4085-8279-AA95A3683C4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61719" y="1988278"/>
                  <a:ext cx="232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4FF214-6629-465E-A631-A40C67B26D20}"/>
                    </a:ext>
                  </a:extLst>
                </p14:cNvPr>
                <p14:cNvContentPartPr/>
                <p14:nvPr/>
              </p14:nvContentPartPr>
              <p14:xfrm>
                <a:off x="6606079" y="2160718"/>
                <a:ext cx="9900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4FF214-6629-465E-A631-A40C67B26D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97079" y="2151718"/>
                  <a:ext cx="116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EEC5597-F7C0-4C9D-8C92-2A9E600E4498}"/>
                    </a:ext>
                  </a:extLst>
                </p14:cNvPr>
                <p14:cNvContentPartPr/>
                <p14:nvPr/>
              </p14:nvContentPartPr>
              <p14:xfrm>
                <a:off x="6786439" y="2147758"/>
                <a:ext cx="198000" cy="118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EEC5597-F7C0-4C9D-8C92-2A9E600E449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77439" y="2139118"/>
                  <a:ext cx="21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9A056D2-F84D-4AFD-9916-DAF17F0B6BC0}"/>
                    </a:ext>
                  </a:extLst>
                </p14:cNvPr>
                <p14:cNvContentPartPr/>
                <p14:nvPr/>
              </p14:nvContentPartPr>
              <p14:xfrm>
                <a:off x="7003519" y="2139478"/>
                <a:ext cx="154800" cy="144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9A056D2-F84D-4AFD-9916-DAF17F0B6B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94519" y="2130838"/>
                  <a:ext cx="172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A189B5-599B-4924-9BE3-A695CEEC8ECB}"/>
                    </a:ext>
                  </a:extLst>
                </p14:cNvPr>
                <p14:cNvContentPartPr/>
                <p14:nvPr/>
              </p14:nvContentPartPr>
              <p14:xfrm>
                <a:off x="7099999" y="2127958"/>
                <a:ext cx="217080" cy="150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A189B5-599B-4924-9BE3-A695CEEC8E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91359" y="2119318"/>
                  <a:ext cx="234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C0BBA5-0A34-4F5E-816A-622A1BBCC902}"/>
                    </a:ext>
                  </a:extLst>
                </p14:cNvPr>
                <p14:cNvContentPartPr/>
                <p14:nvPr/>
              </p14:nvContentPartPr>
              <p14:xfrm>
                <a:off x="7429759" y="1945078"/>
                <a:ext cx="216720" cy="340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C0BBA5-0A34-4F5E-816A-622A1BBCC9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21119" y="1936438"/>
                  <a:ext cx="234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EF35E0D-A713-494A-8CCF-BA5A860830F7}"/>
                    </a:ext>
                  </a:extLst>
                </p14:cNvPr>
                <p14:cNvContentPartPr/>
                <p14:nvPr/>
              </p14:nvContentPartPr>
              <p14:xfrm>
                <a:off x="7444519" y="2087278"/>
                <a:ext cx="276480" cy="45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EF35E0D-A713-494A-8CCF-BA5A860830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35519" y="2078278"/>
                  <a:ext cx="294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48E934C-B4D4-4666-B026-2F2A1906C5EF}"/>
                    </a:ext>
                  </a:extLst>
                </p14:cNvPr>
                <p14:cNvContentPartPr/>
                <p14:nvPr/>
              </p14:nvContentPartPr>
              <p14:xfrm>
                <a:off x="7861759" y="2079718"/>
                <a:ext cx="234720" cy="161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48E934C-B4D4-4666-B026-2F2A1906C5E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53119" y="2070718"/>
                  <a:ext cx="252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DA01B35-BDA7-4F76-9381-84FCAB726C4E}"/>
                    </a:ext>
                  </a:extLst>
                </p14:cNvPr>
                <p14:cNvContentPartPr/>
                <p14:nvPr/>
              </p14:nvContentPartPr>
              <p14:xfrm>
                <a:off x="8086399" y="2120038"/>
                <a:ext cx="165960" cy="90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DA01B35-BDA7-4F76-9381-84FCAB726C4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77399" y="2111398"/>
                  <a:ext cx="183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20F60FE-1C42-41C2-B197-3DA572980E3F}"/>
                    </a:ext>
                  </a:extLst>
                </p14:cNvPr>
                <p14:cNvContentPartPr/>
                <p14:nvPr/>
              </p14:nvContentPartPr>
              <p14:xfrm>
                <a:off x="8292679" y="2129398"/>
                <a:ext cx="82080" cy="100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20F60FE-1C42-41C2-B197-3DA572980E3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84039" y="2120398"/>
                  <a:ext cx="99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546D570-7958-4314-94BB-527A51B59CD0}"/>
                    </a:ext>
                  </a:extLst>
                </p14:cNvPr>
                <p14:cNvContentPartPr/>
                <p14:nvPr/>
              </p14:nvContentPartPr>
              <p14:xfrm>
                <a:off x="8425519" y="2131558"/>
                <a:ext cx="158040" cy="105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546D570-7958-4314-94BB-527A51B59C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16519" y="2122558"/>
                  <a:ext cx="175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8A1161-C800-4E5C-A831-046FA826017A}"/>
                    </a:ext>
                  </a:extLst>
                </p14:cNvPr>
                <p14:cNvContentPartPr/>
                <p14:nvPr/>
              </p14:nvContentPartPr>
              <p14:xfrm>
                <a:off x="8500039" y="1996558"/>
                <a:ext cx="196200" cy="259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8A1161-C800-4E5C-A831-046FA82601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91039" y="1987918"/>
                  <a:ext cx="21384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56D4CD9-E1D2-4404-8080-668815E952C4}"/>
              </a:ext>
            </a:extLst>
          </p:cNvPr>
          <p:cNvGrpSpPr/>
          <p:nvPr/>
        </p:nvGrpSpPr>
        <p:grpSpPr>
          <a:xfrm>
            <a:off x="9033919" y="1855798"/>
            <a:ext cx="2690640" cy="399960"/>
            <a:chOff x="9033919" y="1855798"/>
            <a:chExt cx="269064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031D9E-5BF5-4F16-B06F-F15FD3590F2E}"/>
                    </a:ext>
                  </a:extLst>
                </p14:cNvPr>
                <p14:cNvContentPartPr/>
                <p14:nvPr/>
              </p14:nvContentPartPr>
              <p14:xfrm>
                <a:off x="9033919" y="1959478"/>
                <a:ext cx="365040" cy="273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031D9E-5BF5-4F16-B06F-F15FD3590F2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24919" y="1950838"/>
                  <a:ext cx="382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72F9304-969A-449F-ABC7-35E7626F2B3F}"/>
                    </a:ext>
                  </a:extLst>
                </p14:cNvPr>
                <p14:cNvContentPartPr/>
                <p14:nvPr/>
              </p14:nvContentPartPr>
              <p14:xfrm>
                <a:off x="9313279" y="2108158"/>
                <a:ext cx="108720" cy="76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72F9304-969A-449F-ABC7-35E7626F2B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04279" y="2099518"/>
                  <a:ext cx="126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3C8F87-63A5-4DC3-A765-FC01BF21AB7F}"/>
                    </a:ext>
                  </a:extLst>
                </p14:cNvPr>
                <p14:cNvContentPartPr/>
                <p14:nvPr/>
              </p14:nvContentPartPr>
              <p14:xfrm>
                <a:off x="9637279" y="2106358"/>
                <a:ext cx="92880" cy="73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3C8F87-63A5-4DC3-A765-FC01BF21AB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28279" y="2097358"/>
                  <a:ext cx="110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478221C-B973-4737-B2C2-DFC216463E01}"/>
                    </a:ext>
                  </a:extLst>
                </p14:cNvPr>
                <p14:cNvContentPartPr/>
                <p14:nvPr/>
              </p14:nvContentPartPr>
              <p14:xfrm>
                <a:off x="9868759" y="1908718"/>
                <a:ext cx="167760" cy="267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478221C-B973-4737-B2C2-DFC216463E0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59759" y="1899718"/>
                  <a:ext cx="185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609D860-AC5E-4A6C-9440-827E0CA24D00}"/>
                    </a:ext>
                  </a:extLst>
                </p14:cNvPr>
                <p14:cNvContentPartPr/>
                <p14:nvPr/>
              </p14:nvContentPartPr>
              <p14:xfrm>
                <a:off x="9855799" y="2035438"/>
                <a:ext cx="146880" cy="46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609D860-AC5E-4A6C-9440-827E0CA24D0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47159" y="2026798"/>
                  <a:ext cx="164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9833FE-7F50-4BC1-BD73-812DEAB552C0}"/>
                    </a:ext>
                  </a:extLst>
                </p14:cNvPr>
                <p14:cNvContentPartPr/>
                <p14:nvPr/>
              </p14:nvContentPartPr>
              <p14:xfrm>
                <a:off x="10039039" y="1855798"/>
                <a:ext cx="151920" cy="322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9833FE-7F50-4BC1-BD73-812DEAB552C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30039" y="1846798"/>
                  <a:ext cx="1695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96BC88F-CFCA-4947-B7AA-129419EE5215}"/>
                    </a:ext>
                  </a:extLst>
                </p14:cNvPr>
                <p14:cNvContentPartPr/>
                <p14:nvPr/>
              </p14:nvContentPartPr>
              <p14:xfrm>
                <a:off x="10188439" y="2077558"/>
                <a:ext cx="160920" cy="93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96BC88F-CFCA-4947-B7AA-129419EE52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79439" y="2068558"/>
                  <a:ext cx="178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E2DE768-1A0C-47D3-B2EC-D9352D19824F}"/>
                    </a:ext>
                  </a:extLst>
                </p14:cNvPr>
                <p14:cNvContentPartPr/>
                <p14:nvPr/>
              </p14:nvContentPartPr>
              <p14:xfrm>
                <a:off x="10378519" y="2046238"/>
                <a:ext cx="146160" cy="108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E2DE768-1A0C-47D3-B2EC-D9352D1982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69519" y="2037598"/>
                  <a:ext cx="163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9EB48E-E27C-4F81-B5D9-771E0A6C4813}"/>
                    </a:ext>
                  </a:extLst>
                </p14:cNvPr>
                <p14:cNvContentPartPr/>
                <p14:nvPr/>
              </p14:nvContentPartPr>
              <p14:xfrm>
                <a:off x="10630879" y="2054158"/>
                <a:ext cx="170640" cy="126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9EB48E-E27C-4F81-B5D9-771E0A6C481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21879" y="2045158"/>
                  <a:ext cx="188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74DE543-8137-4581-B71C-3974EBD1839B}"/>
                    </a:ext>
                  </a:extLst>
                </p14:cNvPr>
                <p14:cNvContentPartPr/>
                <p14:nvPr/>
              </p14:nvContentPartPr>
              <p14:xfrm>
                <a:off x="10849399" y="1861558"/>
                <a:ext cx="221040" cy="327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74DE543-8137-4581-B71C-3974EBD1839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40759" y="1852558"/>
                  <a:ext cx="238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086E29-A596-47D8-8887-04C89C7B3D6A}"/>
                    </a:ext>
                  </a:extLst>
                </p14:cNvPr>
                <p14:cNvContentPartPr/>
                <p14:nvPr/>
              </p14:nvContentPartPr>
              <p14:xfrm>
                <a:off x="11000599" y="2116438"/>
                <a:ext cx="121680" cy="84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086E29-A596-47D8-8887-04C89C7B3D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91599" y="2107438"/>
                  <a:ext cx="139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AE88F46-6AA0-4B2B-B50C-8FCC7254226C}"/>
                    </a:ext>
                  </a:extLst>
                </p14:cNvPr>
                <p14:cNvContentPartPr/>
                <p14:nvPr/>
              </p14:nvContentPartPr>
              <p14:xfrm>
                <a:off x="11173399" y="2115718"/>
                <a:ext cx="39960" cy="71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AE88F46-6AA0-4B2B-B50C-8FCC725422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64759" y="2107078"/>
                  <a:ext cx="57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E878330-295A-46C7-AF5D-79A461FFBF7A}"/>
                    </a:ext>
                  </a:extLst>
                </p14:cNvPr>
                <p14:cNvContentPartPr/>
                <p14:nvPr/>
              </p14:nvContentPartPr>
              <p14:xfrm>
                <a:off x="11250079" y="2027158"/>
                <a:ext cx="162720" cy="18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E878330-295A-46C7-AF5D-79A461FFBF7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41439" y="2018518"/>
                  <a:ext cx="180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E81FD9C-D776-4BE1-92AA-6E556A748D07}"/>
                    </a:ext>
                  </a:extLst>
                </p14:cNvPr>
                <p14:cNvContentPartPr/>
                <p14:nvPr/>
              </p14:nvContentPartPr>
              <p14:xfrm>
                <a:off x="11433319" y="2093038"/>
                <a:ext cx="129600" cy="10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E81FD9C-D776-4BE1-92AA-6E556A748D0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424319" y="2084038"/>
                  <a:ext cx="147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4A9090-AE32-4CAA-BF56-644F191888C3}"/>
                    </a:ext>
                  </a:extLst>
                </p14:cNvPr>
                <p14:cNvContentPartPr/>
                <p14:nvPr/>
              </p14:nvContentPartPr>
              <p14:xfrm>
                <a:off x="11547799" y="2044438"/>
                <a:ext cx="176760" cy="211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4A9090-AE32-4CAA-BF56-644F191888C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39159" y="2035798"/>
                  <a:ext cx="1944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D896511-D778-4384-B2FE-27127CF70571}"/>
              </a:ext>
            </a:extLst>
          </p:cNvPr>
          <p:cNvGrpSpPr/>
          <p:nvPr/>
        </p:nvGrpSpPr>
        <p:grpSpPr>
          <a:xfrm>
            <a:off x="3396319" y="2584078"/>
            <a:ext cx="3432600" cy="1080000"/>
            <a:chOff x="3396319" y="2584078"/>
            <a:chExt cx="3432600" cy="10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0714DE-0CB0-409E-BDF2-8B99D27DA459}"/>
                    </a:ext>
                  </a:extLst>
                </p14:cNvPr>
                <p14:cNvContentPartPr/>
                <p14:nvPr/>
              </p14:nvContentPartPr>
              <p14:xfrm>
                <a:off x="3396319" y="2609998"/>
                <a:ext cx="149040" cy="14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0714DE-0CB0-409E-BDF2-8B99D27DA45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87679" y="2601358"/>
                  <a:ext cx="16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594DDEA-E735-4721-B56A-D9BDB6488CF6}"/>
                    </a:ext>
                  </a:extLst>
                </p14:cNvPr>
                <p14:cNvContentPartPr/>
                <p14:nvPr/>
              </p14:nvContentPartPr>
              <p14:xfrm>
                <a:off x="3470479" y="2584078"/>
                <a:ext cx="198720" cy="36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594DDEA-E735-4721-B56A-D9BDB6488C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61479" y="2575078"/>
                  <a:ext cx="2163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64AE455-0EA9-4400-BDFA-C06CB3BB16B6}"/>
                    </a:ext>
                  </a:extLst>
                </p14:cNvPr>
                <p14:cNvContentPartPr/>
                <p14:nvPr/>
              </p14:nvContentPartPr>
              <p14:xfrm>
                <a:off x="6337879" y="2656078"/>
                <a:ext cx="99360" cy="207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64AE455-0EA9-4400-BDFA-C06CB3BB16B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29239" y="2647078"/>
                  <a:ext cx="117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206CAD8-12FE-40C0-A2BD-CF29B771909A}"/>
                    </a:ext>
                  </a:extLst>
                </p14:cNvPr>
                <p14:cNvContentPartPr/>
                <p14:nvPr/>
              </p14:nvContentPartPr>
              <p14:xfrm>
                <a:off x="6473959" y="2651398"/>
                <a:ext cx="207360" cy="19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206CAD8-12FE-40C0-A2BD-CF29B771909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64959" y="2642398"/>
                  <a:ext cx="225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F42CCC-A156-498D-855B-44565ABE6DC5}"/>
                    </a:ext>
                  </a:extLst>
                </p14:cNvPr>
                <p14:cNvContentPartPr/>
                <p14:nvPr/>
              </p14:nvContentPartPr>
              <p14:xfrm>
                <a:off x="3506839" y="2940838"/>
                <a:ext cx="3322080" cy="142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F42CCC-A156-498D-855B-44565ABE6DC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97839" y="2932198"/>
                  <a:ext cx="3339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12780D-A9AB-4622-9B71-922B0CD2820A}"/>
                    </a:ext>
                  </a:extLst>
                </p14:cNvPr>
                <p14:cNvContentPartPr/>
                <p14:nvPr/>
              </p14:nvContentPartPr>
              <p14:xfrm>
                <a:off x="4793119" y="3189958"/>
                <a:ext cx="208440" cy="474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12780D-A9AB-4622-9B71-922B0CD2820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84479" y="3180958"/>
                  <a:ext cx="226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1DAD4F-EFC8-4D8E-8872-1ACA4D5E10B4}"/>
                    </a:ext>
                  </a:extLst>
                </p14:cNvPr>
                <p14:cNvContentPartPr/>
                <p14:nvPr/>
              </p14:nvContentPartPr>
              <p14:xfrm>
                <a:off x="5208199" y="3128758"/>
                <a:ext cx="220680" cy="227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1DAD4F-EFC8-4D8E-8872-1ACA4D5E10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99199" y="3119758"/>
                  <a:ext cx="238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5E10C38-BB7A-4973-82D5-08476741B3C6}"/>
                    </a:ext>
                  </a:extLst>
                </p14:cNvPr>
                <p14:cNvContentPartPr/>
                <p14:nvPr/>
              </p14:nvContentPartPr>
              <p14:xfrm>
                <a:off x="5495839" y="3131998"/>
                <a:ext cx="182880" cy="153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5E10C38-BB7A-4973-82D5-08476741B3C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86839" y="3122998"/>
                  <a:ext cx="200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811EB04-C712-4E7E-8AF5-B9B438B1D33D}"/>
                    </a:ext>
                  </a:extLst>
                </p14:cNvPr>
                <p14:cNvContentPartPr/>
                <p14:nvPr/>
              </p14:nvContentPartPr>
              <p14:xfrm>
                <a:off x="5340319" y="3411358"/>
                <a:ext cx="189720" cy="203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811EB04-C712-4E7E-8AF5-B9B438B1D33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31679" y="3402358"/>
                  <a:ext cx="20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33F00C7-B999-41A9-B743-6E0883AA6F10}"/>
                    </a:ext>
                  </a:extLst>
                </p14:cNvPr>
                <p14:cNvContentPartPr/>
                <p14:nvPr/>
              </p14:nvContentPartPr>
              <p14:xfrm>
                <a:off x="5760439" y="3089158"/>
                <a:ext cx="221040" cy="467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33F00C7-B999-41A9-B743-6E0883AA6F1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51439" y="3080158"/>
                  <a:ext cx="23868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4457386-B963-4385-9C36-F8E7A44C2ED2}"/>
              </a:ext>
            </a:extLst>
          </p:cNvPr>
          <p:cNvGrpSpPr/>
          <p:nvPr/>
        </p:nvGrpSpPr>
        <p:grpSpPr>
          <a:xfrm>
            <a:off x="1929679" y="4193998"/>
            <a:ext cx="226080" cy="126720"/>
            <a:chOff x="1929679" y="4193998"/>
            <a:chExt cx="22608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0FD04BE-11F9-486E-AE77-312DFACC3AED}"/>
                    </a:ext>
                  </a:extLst>
                </p14:cNvPr>
                <p14:cNvContentPartPr/>
                <p14:nvPr/>
              </p14:nvContentPartPr>
              <p14:xfrm>
                <a:off x="1939039" y="4193998"/>
                <a:ext cx="216720" cy="3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0FD04BE-11F9-486E-AE77-312DFACC3A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30399" y="4185358"/>
                  <a:ext cx="234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AD4B82-10C6-4318-AE98-5A047633A625}"/>
                    </a:ext>
                  </a:extLst>
                </p14:cNvPr>
                <p14:cNvContentPartPr/>
                <p14:nvPr/>
              </p14:nvContentPartPr>
              <p14:xfrm>
                <a:off x="1929679" y="4275358"/>
                <a:ext cx="175680" cy="45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AD4B82-10C6-4318-AE98-5A047633A62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20679" y="4266718"/>
                  <a:ext cx="1933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7EB1F2F-9FC2-469D-B99C-D23807FB9A65}"/>
              </a:ext>
            </a:extLst>
          </p:cNvPr>
          <p:cNvGrpSpPr/>
          <p:nvPr/>
        </p:nvGrpSpPr>
        <p:grpSpPr>
          <a:xfrm>
            <a:off x="2753719" y="3952798"/>
            <a:ext cx="1122120" cy="1019880"/>
            <a:chOff x="2753719" y="3952798"/>
            <a:chExt cx="112212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6A84129-6D4D-45F5-B6E0-65B954D22A46}"/>
                    </a:ext>
                  </a:extLst>
                </p14:cNvPr>
                <p14:cNvContentPartPr/>
                <p14:nvPr/>
              </p14:nvContentPartPr>
              <p14:xfrm>
                <a:off x="2918239" y="3954598"/>
                <a:ext cx="189000" cy="206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6A84129-6D4D-45F5-B6E0-65B954D22A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09239" y="3945598"/>
                  <a:ext cx="206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C2E8A87-1871-40B0-B447-A9622F825DC6}"/>
                    </a:ext>
                  </a:extLst>
                </p14:cNvPr>
                <p14:cNvContentPartPr/>
                <p14:nvPr/>
              </p14:nvContentPartPr>
              <p14:xfrm>
                <a:off x="2996719" y="3952798"/>
                <a:ext cx="214200" cy="358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C2E8A87-1871-40B0-B447-A9622F825D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87719" y="3943798"/>
                  <a:ext cx="231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F1ED6F4-F0EC-46B6-8263-D3F6A8D14FA5}"/>
                    </a:ext>
                  </a:extLst>
                </p14:cNvPr>
                <p14:cNvContentPartPr/>
                <p14:nvPr/>
              </p14:nvContentPartPr>
              <p14:xfrm>
                <a:off x="3218119" y="4029838"/>
                <a:ext cx="168480" cy="199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F1ED6F4-F0EC-46B6-8263-D3F6A8D14FA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09119" y="4020838"/>
                  <a:ext cx="186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B66992-F417-4112-AC71-CB8A8E20E6DD}"/>
                    </a:ext>
                  </a:extLst>
                </p14:cNvPr>
                <p14:cNvContentPartPr/>
                <p14:nvPr/>
              </p14:nvContentPartPr>
              <p14:xfrm>
                <a:off x="2753719" y="4325398"/>
                <a:ext cx="836640" cy="94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B66992-F417-4112-AC71-CB8A8E20E6D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44719" y="4316398"/>
                  <a:ext cx="854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B1D562E-7642-465F-865E-612DC425E429}"/>
                    </a:ext>
                  </a:extLst>
                </p14:cNvPr>
                <p14:cNvContentPartPr/>
                <p14:nvPr/>
              </p14:nvContentPartPr>
              <p14:xfrm>
                <a:off x="2790799" y="4501798"/>
                <a:ext cx="239400" cy="470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B1D562E-7642-465F-865E-612DC425E42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81799" y="4492798"/>
                  <a:ext cx="257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BE11CA1-AE19-40F3-8CCF-1BC222CB2CEA}"/>
                    </a:ext>
                  </a:extLst>
                </p14:cNvPr>
                <p14:cNvContentPartPr/>
                <p14:nvPr/>
              </p14:nvContentPartPr>
              <p14:xfrm>
                <a:off x="3156919" y="4448878"/>
                <a:ext cx="185760" cy="181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BE11CA1-AE19-40F3-8CCF-1BC222CB2C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48279" y="4439878"/>
                  <a:ext cx="20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57FF4F6-8664-45E1-B2AA-44AF54808467}"/>
                    </a:ext>
                  </a:extLst>
                </p14:cNvPr>
                <p14:cNvContentPartPr/>
                <p14:nvPr/>
              </p14:nvContentPartPr>
              <p14:xfrm>
                <a:off x="3409279" y="4441678"/>
                <a:ext cx="202680" cy="152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57FF4F6-8664-45E1-B2AA-44AF5480846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00279" y="4432678"/>
                  <a:ext cx="220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2C2C48D-D175-487E-8419-5C485BBFC0E4}"/>
                    </a:ext>
                  </a:extLst>
                </p14:cNvPr>
                <p14:cNvContentPartPr/>
                <p14:nvPr/>
              </p14:nvContentPartPr>
              <p14:xfrm>
                <a:off x="3240799" y="4712398"/>
                <a:ext cx="180360" cy="211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2C2C48D-D175-487E-8419-5C485BBFC0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32159" y="4703398"/>
                  <a:ext cx="198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D212FAB-5A7C-47C1-832F-B093835B55F4}"/>
                    </a:ext>
                  </a:extLst>
                </p14:cNvPr>
                <p14:cNvContentPartPr/>
                <p14:nvPr/>
              </p14:nvContentPartPr>
              <p14:xfrm>
                <a:off x="3634999" y="4399918"/>
                <a:ext cx="240840" cy="55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D212FAB-5A7C-47C1-832F-B093835B55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26359" y="4390918"/>
                  <a:ext cx="258480" cy="56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199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036D6D-1098-4E29-9E39-EDF9C80D5968}"/>
              </a:ext>
            </a:extLst>
          </p:cNvPr>
          <p:cNvGrpSpPr/>
          <p:nvPr/>
        </p:nvGrpSpPr>
        <p:grpSpPr>
          <a:xfrm>
            <a:off x="406519" y="228598"/>
            <a:ext cx="871560" cy="409320"/>
            <a:chOff x="406519" y="228598"/>
            <a:chExt cx="8715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3C64D40-115D-4B7E-9D8C-22B40FD19D88}"/>
                    </a:ext>
                  </a:extLst>
                </p14:cNvPr>
                <p14:cNvContentPartPr/>
                <p14:nvPr/>
              </p14:nvContentPartPr>
              <p14:xfrm>
                <a:off x="406519" y="228598"/>
                <a:ext cx="510480" cy="40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3C64D40-115D-4B7E-9D8C-22B40FD19D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7879" y="219958"/>
                  <a:ext cx="5281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BDCE50-4725-4FCF-B2E8-58294BA6AD85}"/>
                    </a:ext>
                  </a:extLst>
                </p14:cNvPr>
                <p14:cNvContentPartPr/>
                <p14:nvPr/>
              </p14:nvContentPartPr>
              <p14:xfrm>
                <a:off x="536839" y="449278"/>
                <a:ext cx="221760" cy="5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BDCE50-4725-4FCF-B2E8-58294BA6AD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839" y="440638"/>
                  <a:ext cx="239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B55EA6C-5CC2-459A-83D6-DDCE625D789B}"/>
                    </a:ext>
                  </a:extLst>
                </p14:cNvPr>
                <p14:cNvContentPartPr/>
                <p14:nvPr/>
              </p14:nvContentPartPr>
              <p14:xfrm>
                <a:off x="894319" y="373678"/>
                <a:ext cx="174960" cy="19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B55EA6C-5CC2-459A-83D6-DDCE625D78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79" y="364678"/>
                  <a:ext cx="192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9E38FC-5CDC-4233-B678-57AEF328DDB8}"/>
                    </a:ext>
                  </a:extLst>
                </p14:cNvPr>
                <p14:cNvContentPartPr/>
                <p14:nvPr/>
              </p14:nvContentPartPr>
              <p14:xfrm>
                <a:off x="888919" y="344158"/>
                <a:ext cx="169200" cy="174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9E38FC-5CDC-4233-B678-57AEF328DD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919" y="335518"/>
                  <a:ext cx="186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0B55D7-7E50-44F6-8D30-4F9BB4B1E9BA}"/>
                    </a:ext>
                  </a:extLst>
                </p14:cNvPr>
                <p14:cNvContentPartPr/>
                <p14:nvPr/>
              </p14:nvContentPartPr>
              <p14:xfrm>
                <a:off x="1268719" y="354238"/>
                <a:ext cx="9360" cy="1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0B55D7-7E50-44F6-8D30-4F9BB4B1E9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0079" y="345598"/>
                  <a:ext cx="27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BF0A75-8B2B-4E08-B854-FDFC535D20A4}"/>
                    </a:ext>
                  </a:extLst>
                </p14:cNvPr>
                <p14:cNvContentPartPr/>
                <p14:nvPr/>
              </p14:nvContentPartPr>
              <p14:xfrm>
                <a:off x="1260079" y="554758"/>
                <a:ext cx="8640" cy="1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BF0A75-8B2B-4E08-B854-FDFC535D20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1079" y="545758"/>
                  <a:ext cx="262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D69502-37FB-4E5C-B675-85297E8CB5C1}"/>
              </a:ext>
            </a:extLst>
          </p:cNvPr>
          <p:cNvGrpSpPr/>
          <p:nvPr/>
        </p:nvGrpSpPr>
        <p:grpSpPr>
          <a:xfrm>
            <a:off x="1686679" y="218158"/>
            <a:ext cx="453600" cy="431640"/>
            <a:chOff x="1686679" y="218158"/>
            <a:chExt cx="4536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B323EEA-F14B-49FD-9FD1-5AD2CECF95D6}"/>
                    </a:ext>
                  </a:extLst>
                </p14:cNvPr>
                <p14:cNvContentPartPr/>
                <p14:nvPr/>
              </p14:nvContentPartPr>
              <p14:xfrm>
                <a:off x="1686679" y="218158"/>
                <a:ext cx="453600" cy="43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B323EEA-F14B-49FD-9FD1-5AD2CECF95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77679" y="209518"/>
                  <a:ext cx="4712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88F7D3-8CF7-4215-96D0-1D6C59799C33}"/>
                    </a:ext>
                  </a:extLst>
                </p14:cNvPr>
                <p14:cNvContentPartPr/>
                <p14:nvPr/>
              </p14:nvContentPartPr>
              <p14:xfrm>
                <a:off x="1754719" y="453958"/>
                <a:ext cx="251640" cy="8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88F7D3-8CF7-4215-96D0-1D6C59799C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6079" y="444958"/>
                  <a:ext cx="2692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CBE466-B10C-4D99-8073-F9D7587ADC44}"/>
              </a:ext>
            </a:extLst>
          </p:cNvPr>
          <p:cNvGrpSpPr/>
          <p:nvPr/>
        </p:nvGrpSpPr>
        <p:grpSpPr>
          <a:xfrm>
            <a:off x="2616559" y="143998"/>
            <a:ext cx="873720" cy="462600"/>
            <a:chOff x="2616559" y="143998"/>
            <a:chExt cx="87372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B85528-1C0A-42EC-BA4D-A2010A472E5C}"/>
                    </a:ext>
                  </a:extLst>
                </p14:cNvPr>
                <p14:cNvContentPartPr/>
                <p14:nvPr/>
              </p14:nvContentPartPr>
              <p14:xfrm>
                <a:off x="2616559" y="143998"/>
                <a:ext cx="600120" cy="46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B85528-1C0A-42EC-BA4D-A2010A472E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07559" y="134998"/>
                  <a:ext cx="6177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0F3637-A543-4CBA-B071-DFFB2C034F1A}"/>
                    </a:ext>
                  </a:extLst>
                </p14:cNvPr>
                <p14:cNvContentPartPr/>
                <p14:nvPr/>
              </p14:nvContentPartPr>
              <p14:xfrm>
                <a:off x="2671999" y="410038"/>
                <a:ext cx="254160" cy="8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0F3637-A543-4CBA-B071-DFFB2C034F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62999" y="401038"/>
                  <a:ext cx="271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CD3802-E7AA-415F-B6D2-F4605E522365}"/>
                    </a:ext>
                  </a:extLst>
                </p14:cNvPr>
                <p14:cNvContentPartPr/>
                <p14:nvPr/>
              </p14:nvContentPartPr>
              <p14:xfrm>
                <a:off x="2980879" y="457918"/>
                <a:ext cx="114840" cy="10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CD3802-E7AA-415F-B6D2-F4605E5223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71879" y="449278"/>
                  <a:ext cx="13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B354CBD-BB9D-4187-A34A-A08FE6FD86E0}"/>
                    </a:ext>
                  </a:extLst>
                </p14:cNvPr>
                <p14:cNvContentPartPr/>
                <p14:nvPr/>
              </p14:nvContentPartPr>
              <p14:xfrm>
                <a:off x="3197959" y="334078"/>
                <a:ext cx="106560" cy="22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B354CBD-BB9D-4187-A34A-A08FE6FD86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88959" y="325078"/>
                  <a:ext cx="124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621B81-5FEB-4819-B830-860A053A6E70}"/>
                    </a:ext>
                  </a:extLst>
                </p14:cNvPr>
                <p14:cNvContentPartPr/>
                <p14:nvPr/>
              </p14:nvContentPartPr>
              <p14:xfrm>
                <a:off x="3343399" y="304198"/>
                <a:ext cx="146880" cy="27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621B81-5FEB-4819-B830-860A053A6E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4759" y="295558"/>
                  <a:ext cx="1645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B8D7F8-8B5D-4C4D-8344-41E7E382EFC6}"/>
              </a:ext>
            </a:extLst>
          </p:cNvPr>
          <p:cNvGrpSpPr/>
          <p:nvPr/>
        </p:nvGrpSpPr>
        <p:grpSpPr>
          <a:xfrm>
            <a:off x="3724999" y="161638"/>
            <a:ext cx="1009080" cy="411120"/>
            <a:chOff x="3724999" y="161638"/>
            <a:chExt cx="10090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974681-2C9C-4510-B3A3-4B6F179BC58F}"/>
                    </a:ext>
                  </a:extLst>
                </p14:cNvPr>
                <p14:cNvContentPartPr/>
                <p14:nvPr/>
              </p14:nvContentPartPr>
              <p14:xfrm>
                <a:off x="3724999" y="201958"/>
                <a:ext cx="277560" cy="37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974681-2C9C-4510-B3A3-4B6F179BC5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15999" y="193318"/>
                  <a:ext cx="295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2DFC38-AC46-44CF-B68F-0B97A244ADA7}"/>
                    </a:ext>
                  </a:extLst>
                </p14:cNvPr>
                <p14:cNvContentPartPr/>
                <p14:nvPr/>
              </p14:nvContentPartPr>
              <p14:xfrm>
                <a:off x="3856399" y="161638"/>
                <a:ext cx="253440" cy="40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2DFC38-AC46-44CF-B68F-0B97A244AD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47399" y="152998"/>
                  <a:ext cx="2710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4B617B-9D62-436C-AB4A-50F51A6EF9C0}"/>
                    </a:ext>
                  </a:extLst>
                </p14:cNvPr>
                <p14:cNvContentPartPr/>
                <p14:nvPr/>
              </p14:nvContentPartPr>
              <p14:xfrm>
                <a:off x="3796279" y="338398"/>
                <a:ext cx="244800" cy="8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4B617B-9D62-436C-AB4A-50F51A6EF9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87639" y="329758"/>
                  <a:ext cx="262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29B7DD-E806-47D6-8C1B-EFB376BEB5B8}"/>
                    </a:ext>
                  </a:extLst>
                </p14:cNvPr>
                <p14:cNvContentPartPr/>
                <p14:nvPr/>
              </p14:nvContentPartPr>
              <p14:xfrm>
                <a:off x="3990319" y="366478"/>
                <a:ext cx="117000" cy="14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29B7DD-E806-47D6-8C1B-EFB376BEB5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81679" y="357838"/>
                  <a:ext cx="134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2D1629-49C0-4EBB-911F-95684FFC90FF}"/>
                    </a:ext>
                  </a:extLst>
                </p14:cNvPr>
                <p14:cNvContentPartPr/>
                <p14:nvPr/>
              </p14:nvContentPartPr>
              <p14:xfrm>
                <a:off x="4188679" y="377278"/>
                <a:ext cx="126000" cy="104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2D1629-49C0-4EBB-911F-95684FFC90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79679" y="368638"/>
                  <a:ext cx="14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6C6B42-FFC0-463A-B109-A6222919394D}"/>
                    </a:ext>
                  </a:extLst>
                </p14:cNvPr>
                <p14:cNvContentPartPr/>
                <p14:nvPr/>
              </p14:nvContentPartPr>
              <p14:xfrm>
                <a:off x="4356439" y="310678"/>
                <a:ext cx="14616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6C6B42-FFC0-463A-B109-A6222919394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7439" y="301678"/>
                  <a:ext cx="163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C56691-9CF8-416E-844D-75F387FE49F7}"/>
                    </a:ext>
                  </a:extLst>
                </p14:cNvPr>
                <p14:cNvContentPartPr/>
                <p14:nvPr/>
              </p14:nvContentPartPr>
              <p14:xfrm>
                <a:off x="4569199" y="315358"/>
                <a:ext cx="164880" cy="177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C56691-9CF8-416E-844D-75F387FE49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60559" y="306718"/>
                  <a:ext cx="1825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6D75EE-227D-47A1-AF3A-0BC01CFE1D65}"/>
              </a:ext>
            </a:extLst>
          </p:cNvPr>
          <p:cNvGrpSpPr/>
          <p:nvPr/>
        </p:nvGrpSpPr>
        <p:grpSpPr>
          <a:xfrm>
            <a:off x="5091199" y="116638"/>
            <a:ext cx="1469880" cy="410040"/>
            <a:chOff x="5091199" y="116638"/>
            <a:chExt cx="14698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125417-AD40-4254-90D0-E1B0540F90E6}"/>
                    </a:ext>
                  </a:extLst>
                </p14:cNvPr>
                <p14:cNvContentPartPr/>
                <p14:nvPr/>
              </p14:nvContentPartPr>
              <p14:xfrm>
                <a:off x="5091199" y="347038"/>
                <a:ext cx="231840" cy="179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125417-AD40-4254-90D0-E1B0540F9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2199" y="338398"/>
                  <a:ext cx="249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A2553C-E3E6-4BE2-8DBF-04C2A0E333A4}"/>
                    </a:ext>
                  </a:extLst>
                </p14:cNvPr>
                <p14:cNvContentPartPr/>
                <p14:nvPr/>
              </p14:nvContentPartPr>
              <p14:xfrm>
                <a:off x="5296039" y="362518"/>
                <a:ext cx="108360" cy="12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A2553C-E3E6-4BE2-8DBF-04C2A0E333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87399" y="353878"/>
                  <a:ext cx="126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41ECB1-6905-4406-986D-D220D7D9EE05}"/>
                    </a:ext>
                  </a:extLst>
                </p14:cNvPr>
                <p14:cNvContentPartPr/>
                <p14:nvPr/>
              </p14:nvContentPartPr>
              <p14:xfrm>
                <a:off x="5434279" y="356758"/>
                <a:ext cx="180000" cy="13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41ECB1-6905-4406-986D-D220D7D9EE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25639" y="347758"/>
                  <a:ext cx="19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BE1833-B34C-4C3F-9BA0-A53D54C247B6}"/>
                    </a:ext>
                  </a:extLst>
                </p14:cNvPr>
                <p14:cNvContentPartPr/>
                <p14:nvPr/>
              </p14:nvContentPartPr>
              <p14:xfrm>
                <a:off x="5656759" y="310678"/>
                <a:ext cx="191520" cy="188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BE1833-B34C-4C3F-9BA0-A53D54C247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48119" y="301678"/>
                  <a:ext cx="209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BC3FC5-2870-4A9C-A0A4-78B49AE9C040}"/>
                    </a:ext>
                  </a:extLst>
                </p14:cNvPr>
                <p14:cNvContentPartPr/>
                <p14:nvPr/>
              </p14:nvContentPartPr>
              <p14:xfrm>
                <a:off x="5884639" y="357838"/>
                <a:ext cx="29160" cy="10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BC3FC5-2870-4A9C-A0A4-78B49AE9C04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75639" y="348838"/>
                  <a:ext cx="4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120487-323B-4FD6-9D65-D961F7748586}"/>
                    </a:ext>
                  </a:extLst>
                </p14:cNvPr>
                <p14:cNvContentPartPr/>
                <p14:nvPr/>
              </p14:nvContentPartPr>
              <p14:xfrm>
                <a:off x="5982559" y="286918"/>
                <a:ext cx="191880" cy="19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120487-323B-4FD6-9D65-D961F77485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73919" y="277918"/>
                  <a:ext cx="209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6C9FE2-AAD2-4D2F-9759-B4EB01F622B3}"/>
                    </a:ext>
                  </a:extLst>
                </p14:cNvPr>
                <p14:cNvContentPartPr/>
                <p14:nvPr/>
              </p14:nvContentPartPr>
              <p14:xfrm>
                <a:off x="6228079" y="116638"/>
                <a:ext cx="231840" cy="39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6C9FE2-AAD2-4D2F-9759-B4EB01F622B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19439" y="107638"/>
                  <a:ext cx="249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4CE572-8C7C-40AF-B28A-0498C1CE92CD}"/>
                    </a:ext>
                  </a:extLst>
                </p14:cNvPr>
                <p14:cNvContentPartPr/>
                <p14:nvPr/>
              </p14:nvContentPartPr>
              <p14:xfrm>
                <a:off x="6177679" y="293038"/>
                <a:ext cx="293760" cy="42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4CE572-8C7C-40AF-B28A-0498C1CE92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69039" y="284398"/>
                  <a:ext cx="311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D1FF9BD-094B-4DC7-A459-999B677C6F63}"/>
                    </a:ext>
                  </a:extLst>
                </p14:cNvPr>
                <p14:cNvContentPartPr/>
                <p14:nvPr/>
              </p14:nvContentPartPr>
              <p14:xfrm>
                <a:off x="6425359" y="303478"/>
                <a:ext cx="135720" cy="21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D1FF9BD-094B-4DC7-A459-999B677C6F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16359" y="294478"/>
                  <a:ext cx="15336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1AD9333-1635-45FC-83AC-E93925F11911}"/>
                  </a:ext>
                </a:extLst>
              </p14:cNvPr>
              <p14:cNvContentPartPr/>
              <p14:nvPr/>
            </p14:nvContentPartPr>
            <p14:xfrm>
              <a:off x="6910999" y="368278"/>
              <a:ext cx="125640" cy="133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1AD9333-1635-45FC-83AC-E93925F1191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902359" y="359638"/>
                <a:ext cx="14328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55A0CDF-17EB-4C03-B439-689A94DD1DCB}"/>
              </a:ext>
            </a:extLst>
          </p:cNvPr>
          <p:cNvGrpSpPr/>
          <p:nvPr/>
        </p:nvGrpSpPr>
        <p:grpSpPr>
          <a:xfrm>
            <a:off x="7246159" y="73078"/>
            <a:ext cx="289800" cy="483840"/>
            <a:chOff x="7246159" y="73078"/>
            <a:chExt cx="28980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FBDD72-52DE-4988-BB97-3F7AF0E7AB0C}"/>
                    </a:ext>
                  </a:extLst>
                </p14:cNvPr>
                <p14:cNvContentPartPr/>
                <p14:nvPr/>
              </p14:nvContentPartPr>
              <p14:xfrm>
                <a:off x="7265239" y="73078"/>
                <a:ext cx="236160" cy="483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FBDD72-52DE-4988-BB97-3F7AF0E7AB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6599" y="64078"/>
                  <a:ext cx="2538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0F6BA7-F419-461A-B01D-1EC88A856052}"/>
                    </a:ext>
                  </a:extLst>
                </p14:cNvPr>
                <p14:cNvContentPartPr/>
                <p14:nvPr/>
              </p14:nvContentPartPr>
              <p14:xfrm>
                <a:off x="7246159" y="323638"/>
                <a:ext cx="289800" cy="84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0F6BA7-F419-461A-B01D-1EC88A8560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37159" y="314998"/>
                  <a:ext cx="30744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B2C3DC-C692-4BDF-8713-BF28629EA061}"/>
                  </a:ext>
                </a:extLst>
              </p14:cNvPr>
              <p14:cNvContentPartPr/>
              <p14:nvPr/>
            </p14:nvContentPartPr>
            <p14:xfrm>
              <a:off x="7888759" y="228598"/>
              <a:ext cx="353160" cy="28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B2C3DC-C692-4BDF-8713-BF28629EA06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880119" y="219958"/>
                <a:ext cx="37080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E853A8F-087B-4ECD-91BA-71A0E0321A71}"/>
              </a:ext>
            </a:extLst>
          </p:cNvPr>
          <p:cNvGrpSpPr/>
          <p:nvPr/>
        </p:nvGrpSpPr>
        <p:grpSpPr>
          <a:xfrm>
            <a:off x="8574199" y="80998"/>
            <a:ext cx="1297800" cy="434520"/>
            <a:chOff x="8574199" y="80998"/>
            <a:chExt cx="12978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48AA05-CD17-4D10-AF94-6C0C326A0267}"/>
                    </a:ext>
                  </a:extLst>
                </p14:cNvPr>
                <p14:cNvContentPartPr/>
                <p14:nvPr/>
              </p14:nvContentPartPr>
              <p14:xfrm>
                <a:off x="8574199" y="376198"/>
                <a:ext cx="167760" cy="123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48AA05-CD17-4D10-AF94-6C0C326A026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65559" y="367198"/>
                  <a:ext cx="185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BE651D-2287-4919-8FA8-B89E8A574E1A}"/>
                    </a:ext>
                  </a:extLst>
                </p14:cNvPr>
                <p14:cNvContentPartPr/>
                <p14:nvPr/>
              </p14:nvContentPartPr>
              <p14:xfrm>
                <a:off x="8781919" y="80998"/>
                <a:ext cx="295920" cy="434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BE651D-2287-4919-8FA8-B89E8A574E1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72919" y="71998"/>
                  <a:ext cx="3135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1D26BD-3B53-465F-8693-52E5BB7E6142}"/>
                    </a:ext>
                  </a:extLst>
                </p14:cNvPr>
                <p14:cNvContentPartPr/>
                <p14:nvPr/>
              </p14:nvContentPartPr>
              <p14:xfrm>
                <a:off x="8787319" y="349198"/>
                <a:ext cx="237240" cy="2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1D26BD-3B53-465F-8693-52E5BB7E614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78679" y="340558"/>
                  <a:ext cx="254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07B964-5A8F-4D1E-87CA-55256F3BD741}"/>
                    </a:ext>
                  </a:extLst>
                </p14:cNvPr>
                <p14:cNvContentPartPr/>
                <p14:nvPr/>
              </p14:nvContentPartPr>
              <p14:xfrm>
                <a:off x="9237679" y="322558"/>
                <a:ext cx="210960" cy="14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07B964-5A8F-4D1E-87CA-55256F3BD7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29039" y="313558"/>
                  <a:ext cx="228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1349F4-A4F2-48CF-8F70-C7E40E794BCE}"/>
                    </a:ext>
                  </a:extLst>
                </p14:cNvPr>
                <p14:cNvContentPartPr/>
                <p14:nvPr/>
              </p14:nvContentPartPr>
              <p14:xfrm>
                <a:off x="9472759" y="326878"/>
                <a:ext cx="158040" cy="127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1349F4-A4F2-48CF-8F70-C7E40E794B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64119" y="318238"/>
                  <a:ext cx="175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8D8EB1-AFDD-4C97-93D9-7FA6761B9850}"/>
                    </a:ext>
                  </a:extLst>
                </p14:cNvPr>
                <p14:cNvContentPartPr/>
                <p14:nvPr/>
              </p14:nvContentPartPr>
              <p14:xfrm>
                <a:off x="9684079" y="309238"/>
                <a:ext cx="187920" cy="136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8D8EB1-AFDD-4C97-93D9-7FA6761B98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75439" y="300598"/>
                  <a:ext cx="2055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F69ABF-BE60-46C7-869A-3FFD630A3ADF}"/>
              </a:ext>
            </a:extLst>
          </p:cNvPr>
          <p:cNvGrpSpPr/>
          <p:nvPr/>
        </p:nvGrpSpPr>
        <p:grpSpPr>
          <a:xfrm>
            <a:off x="10125079" y="166678"/>
            <a:ext cx="579600" cy="283680"/>
            <a:chOff x="10125079" y="166678"/>
            <a:chExt cx="57960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BA6DCB-48E2-4CEE-967C-1DAC280363D0}"/>
                    </a:ext>
                  </a:extLst>
                </p14:cNvPr>
                <p14:cNvContentPartPr/>
                <p14:nvPr/>
              </p14:nvContentPartPr>
              <p14:xfrm>
                <a:off x="10125079" y="294478"/>
                <a:ext cx="101160" cy="15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BA6DCB-48E2-4CEE-967C-1DAC280363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16079" y="285478"/>
                  <a:ext cx="118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DBD11C8-243C-44E3-A3ED-ABBB852D225A}"/>
                    </a:ext>
                  </a:extLst>
                </p14:cNvPr>
                <p14:cNvContentPartPr/>
                <p14:nvPr/>
              </p14:nvContentPartPr>
              <p14:xfrm>
                <a:off x="10147399" y="166678"/>
                <a:ext cx="376920" cy="27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DBD11C8-243C-44E3-A3ED-ABBB852D22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38399" y="158038"/>
                  <a:ext cx="394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1DC770-79AA-4FDF-BB58-524D46AF91B8}"/>
                    </a:ext>
                  </a:extLst>
                </p14:cNvPr>
                <p14:cNvContentPartPr/>
                <p14:nvPr/>
              </p14:nvContentPartPr>
              <p14:xfrm>
                <a:off x="10410919" y="340558"/>
                <a:ext cx="122040" cy="102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1DC770-79AA-4FDF-BB58-524D46AF91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401919" y="331918"/>
                  <a:ext cx="139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E68EB3-E2AF-440F-B5D4-892FF7A6CEEC}"/>
                    </a:ext>
                  </a:extLst>
                </p14:cNvPr>
                <p14:cNvContentPartPr/>
                <p14:nvPr/>
              </p14:nvContentPartPr>
              <p14:xfrm>
                <a:off x="10606039" y="365398"/>
                <a:ext cx="98640" cy="75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E68EB3-E2AF-440F-B5D4-892FF7A6CEE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597039" y="356758"/>
                  <a:ext cx="1162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FABE6-DA14-4343-927F-CDCE26B99D05}"/>
              </a:ext>
            </a:extLst>
          </p:cNvPr>
          <p:cNvGrpSpPr/>
          <p:nvPr/>
        </p:nvGrpSpPr>
        <p:grpSpPr>
          <a:xfrm>
            <a:off x="491839" y="868318"/>
            <a:ext cx="852480" cy="394920"/>
            <a:chOff x="491839" y="868318"/>
            <a:chExt cx="85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6F8E43-7D2D-4003-97BF-3C9CA7A5A13A}"/>
                    </a:ext>
                  </a:extLst>
                </p14:cNvPr>
                <p14:cNvContentPartPr/>
                <p14:nvPr/>
              </p14:nvContentPartPr>
              <p14:xfrm>
                <a:off x="491839" y="1045078"/>
                <a:ext cx="217800" cy="218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6F8E43-7D2D-4003-97BF-3C9CA7A5A1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3199" y="1036438"/>
                  <a:ext cx="235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BB19DC-2CF8-4C83-AB27-A1C5F1AEB2E8}"/>
                    </a:ext>
                  </a:extLst>
                </p14:cNvPr>
                <p14:cNvContentPartPr/>
                <p14:nvPr/>
              </p14:nvContentPartPr>
              <p14:xfrm>
                <a:off x="715399" y="1087198"/>
                <a:ext cx="19368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BB19DC-2CF8-4C83-AB27-A1C5F1AEB2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6399" y="1078558"/>
                  <a:ext cx="211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0D54E6-EB4A-425C-8E32-CE384AB400C6}"/>
                    </a:ext>
                  </a:extLst>
                </p14:cNvPr>
                <p14:cNvContentPartPr/>
                <p14:nvPr/>
              </p14:nvContentPartPr>
              <p14:xfrm>
                <a:off x="917359" y="1047958"/>
                <a:ext cx="279360" cy="17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0D54E6-EB4A-425C-8E32-CE384AB400C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8719" y="1039318"/>
                  <a:ext cx="297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50EF31-C60E-4720-A667-70D30846B4EB}"/>
                    </a:ext>
                  </a:extLst>
                </p14:cNvPr>
                <p14:cNvContentPartPr/>
                <p14:nvPr/>
              </p14:nvContentPartPr>
              <p14:xfrm>
                <a:off x="1159639" y="868318"/>
                <a:ext cx="184680" cy="340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50EF31-C60E-4720-A667-70D30846B4E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50999" y="859678"/>
                  <a:ext cx="20232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4BCD5A7-28B3-4C5F-9426-0878D1AB932D}"/>
                  </a:ext>
                </a:extLst>
              </p14:cNvPr>
              <p14:cNvContentPartPr/>
              <p14:nvPr/>
            </p14:nvContentPartPr>
            <p14:xfrm>
              <a:off x="1665079" y="958318"/>
              <a:ext cx="352080" cy="285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4BCD5A7-28B3-4C5F-9426-0878D1AB932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656439" y="949318"/>
                <a:ext cx="36972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C58DDA8-9CFC-4AAC-824B-B4D91149BF0A}"/>
              </a:ext>
            </a:extLst>
          </p:cNvPr>
          <p:cNvGrpSpPr/>
          <p:nvPr/>
        </p:nvGrpSpPr>
        <p:grpSpPr>
          <a:xfrm>
            <a:off x="2477959" y="741238"/>
            <a:ext cx="564840" cy="469440"/>
            <a:chOff x="2477959" y="741238"/>
            <a:chExt cx="5648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C25094-4322-4891-A6B5-F0D95709D50A}"/>
                    </a:ext>
                  </a:extLst>
                </p14:cNvPr>
                <p14:cNvContentPartPr/>
                <p14:nvPr/>
              </p14:nvContentPartPr>
              <p14:xfrm>
                <a:off x="2477959" y="1056958"/>
                <a:ext cx="134640" cy="12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C25094-4322-4891-A6B5-F0D95709D50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69319" y="1047958"/>
                  <a:ext cx="152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D3F213-EB2E-44C2-A8A2-225CD9C66DA3}"/>
                    </a:ext>
                  </a:extLst>
                </p14:cNvPr>
                <p14:cNvContentPartPr/>
                <p14:nvPr/>
              </p14:nvContentPartPr>
              <p14:xfrm>
                <a:off x="2770279" y="741238"/>
                <a:ext cx="272520" cy="469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D3F213-EB2E-44C2-A8A2-225CD9C66DA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61279" y="732598"/>
                  <a:ext cx="2901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A2BCCB-F38C-45EC-800F-C02291C13237}"/>
                    </a:ext>
                  </a:extLst>
                </p14:cNvPr>
                <p14:cNvContentPartPr/>
                <p14:nvPr/>
              </p14:nvContentPartPr>
              <p14:xfrm>
                <a:off x="2731399" y="1065958"/>
                <a:ext cx="179640" cy="4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A2BCCB-F38C-45EC-800F-C02291C1323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22399" y="1057318"/>
                  <a:ext cx="1972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F3CF94B-2CFE-4A64-8C8C-4D8983AB0055}"/>
              </a:ext>
            </a:extLst>
          </p:cNvPr>
          <p:cNvGrpSpPr/>
          <p:nvPr/>
        </p:nvGrpSpPr>
        <p:grpSpPr>
          <a:xfrm>
            <a:off x="3310639" y="706318"/>
            <a:ext cx="1535040" cy="439200"/>
            <a:chOff x="3310639" y="706318"/>
            <a:chExt cx="153504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A5FD9E-6FDA-47F4-9CD7-9DFE394D098A}"/>
                    </a:ext>
                  </a:extLst>
                </p14:cNvPr>
                <p14:cNvContentPartPr/>
                <p14:nvPr/>
              </p14:nvContentPartPr>
              <p14:xfrm>
                <a:off x="3456439" y="1041118"/>
                <a:ext cx="5400" cy="9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A5FD9E-6FDA-47F4-9CD7-9DFE394D098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47799" y="1032478"/>
                  <a:ext cx="2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CEB22A-CF94-4E71-B20B-0B9E56383755}"/>
                    </a:ext>
                  </a:extLst>
                </p14:cNvPr>
                <p14:cNvContentPartPr/>
                <p14:nvPr/>
              </p14:nvContentPartPr>
              <p14:xfrm>
                <a:off x="3310639" y="969478"/>
                <a:ext cx="190800" cy="162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CEB22A-CF94-4E71-B20B-0B9E563837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01639" y="960838"/>
                  <a:ext cx="208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38B522-32CA-44A7-831C-FC163E5DA7FD}"/>
                    </a:ext>
                  </a:extLst>
                </p14:cNvPr>
                <p14:cNvContentPartPr/>
                <p14:nvPr/>
              </p14:nvContentPartPr>
              <p14:xfrm>
                <a:off x="3546799" y="985678"/>
                <a:ext cx="178560" cy="159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38B522-32CA-44A7-831C-FC163E5DA7F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37799" y="977038"/>
                  <a:ext cx="196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D0FF72-1189-49BB-A4C0-625881A1D0DD}"/>
                    </a:ext>
                  </a:extLst>
                </p14:cNvPr>
                <p14:cNvContentPartPr/>
                <p14:nvPr/>
              </p14:nvContentPartPr>
              <p14:xfrm>
                <a:off x="3752719" y="1007638"/>
                <a:ext cx="102240" cy="130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D0FF72-1189-49BB-A4C0-625881A1D0D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43719" y="998638"/>
                  <a:ext cx="119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965F8B3-B10E-41FB-8484-E9D8C2A85B27}"/>
                    </a:ext>
                  </a:extLst>
                </p14:cNvPr>
                <p14:cNvContentPartPr/>
                <p14:nvPr/>
              </p14:nvContentPartPr>
              <p14:xfrm>
                <a:off x="3987799" y="748438"/>
                <a:ext cx="230040" cy="37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65F8B3-B10E-41FB-8484-E9D8C2A85B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78799" y="739798"/>
                  <a:ext cx="247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7891EA-BB18-45E2-BC77-9613A59BC15F}"/>
                    </a:ext>
                  </a:extLst>
                </p14:cNvPr>
                <p14:cNvContentPartPr/>
                <p14:nvPr/>
              </p14:nvContentPartPr>
              <p14:xfrm>
                <a:off x="3914719" y="902158"/>
                <a:ext cx="240120" cy="5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7891EA-BB18-45E2-BC77-9613A59BC1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05719" y="893518"/>
                  <a:ext cx="257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0084AD-D0B6-4853-BB55-9A23FC773622}"/>
                    </a:ext>
                  </a:extLst>
                </p14:cNvPr>
                <p14:cNvContentPartPr/>
                <p14:nvPr/>
              </p14:nvContentPartPr>
              <p14:xfrm>
                <a:off x="4123519" y="706318"/>
                <a:ext cx="249840" cy="41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0084AD-D0B6-4853-BB55-9A23FC77362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14879" y="697678"/>
                  <a:ext cx="267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E40EC9-A5AA-45A9-B6D8-29C0423A6299}"/>
                    </a:ext>
                  </a:extLst>
                </p14:cNvPr>
                <p14:cNvContentPartPr/>
                <p14:nvPr/>
              </p14:nvContentPartPr>
              <p14:xfrm>
                <a:off x="4348879" y="942478"/>
                <a:ext cx="212400" cy="13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E40EC9-A5AA-45A9-B6D8-29C0423A629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40239" y="933838"/>
                  <a:ext cx="23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272A6E9-7AE1-4A5A-8519-BB48B7D57AAC}"/>
                    </a:ext>
                  </a:extLst>
                </p14:cNvPr>
                <p14:cNvContentPartPr/>
                <p14:nvPr/>
              </p14:nvContentPartPr>
              <p14:xfrm>
                <a:off x="4569919" y="926998"/>
                <a:ext cx="275760" cy="169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272A6E9-7AE1-4A5A-8519-BB48B7D57AA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61279" y="918358"/>
                  <a:ext cx="29340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D5766F8-5F41-4357-9422-A8700416EEEC}"/>
                  </a:ext>
                </a:extLst>
              </p14:cNvPr>
              <p14:cNvContentPartPr/>
              <p14:nvPr/>
            </p14:nvContentPartPr>
            <p14:xfrm>
              <a:off x="4876279" y="1106998"/>
              <a:ext cx="24120" cy="11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D5766F8-5F41-4357-9422-A8700416EEE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67279" y="1097998"/>
                <a:ext cx="4176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1C96EE57-9C55-4749-A0B9-0CFD1D61B00C}"/>
              </a:ext>
            </a:extLst>
          </p:cNvPr>
          <p:cNvGrpSpPr/>
          <p:nvPr/>
        </p:nvGrpSpPr>
        <p:grpSpPr>
          <a:xfrm>
            <a:off x="5232679" y="762838"/>
            <a:ext cx="2653200" cy="464400"/>
            <a:chOff x="5232679" y="762838"/>
            <a:chExt cx="26532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9586E1-D78D-4EE7-AE1B-78BDD1285713}"/>
                    </a:ext>
                  </a:extLst>
                </p14:cNvPr>
                <p14:cNvContentPartPr/>
                <p14:nvPr/>
              </p14:nvContentPartPr>
              <p14:xfrm>
                <a:off x="5232679" y="784078"/>
                <a:ext cx="579960" cy="36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9586E1-D78D-4EE7-AE1B-78BDD12857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23679" y="775078"/>
                  <a:ext cx="597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757DB5-C5D1-4204-8CC6-3F83AB83605A}"/>
                    </a:ext>
                  </a:extLst>
                </p14:cNvPr>
                <p14:cNvContentPartPr/>
                <p14:nvPr/>
              </p14:nvContentPartPr>
              <p14:xfrm>
                <a:off x="5279839" y="979918"/>
                <a:ext cx="222480" cy="70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757DB5-C5D1-4204-8CC6-3F83AB83605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71199" y="970918"/>
                  <a:ext cx="240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46CF33-CFDD-4D3F-B298-0EF70BED20A1}"/>
                    </a:ext>
                  </a:extLst>
                </p14:cNvPr>
                <p14:cNvContentPartPr/>
                <p14:nvPr/>
              </p14:nvContentPartPr>
              <p14:xfrm>
                <a:off x="5463439" y="985678"/>
                <a:ext cx="169920" cy="11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46CF33-CFDD-4D3F-B298-0EF70BED20A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54799" y="977038"/>
                  <a:ext cx="187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8CACAD9-8114-468F-9937-ACD7C7BC4BE7}"/>
                    </a:ext>
                  </a:extLst>
                </p14:cNvPr>
                <p14:cNvContentPartPr/>
                <p14:nvPr/>
              </p14:nvContentPartPr>
              <p14:xfrm>
                <a:off x="5677279" y="929518"/>
                <a:ext cx="276480" cy="193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8CACAD9-8114-468F-9937-ACD7C7BC4BE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68279" y="920878"/>
                  <a:ext cx="294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8847E4-85FC-4F0D-A482-8C2D95C592B8}"/>
                    </a:ext>
                  </a:extLst>
                </p14:cNvPr>
                <p14:cNvContentPartPr/>
                <p14:nvPr/>
              </p14:nvContentPartPr>
              <p14:xfrm>
                <a:off x="6138439" y="947158"/>
                <a:ext cx="277560" cy="166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8847E4-85FC-4F0D-A482-8C2D95C592B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29799" y="938158"/>
                  <a:ext cx="295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AE7986-E34A-4280-B50D-861BB0ECE764}"/>
                    </a:ext>
                  </a:extLst>
                </p14:cNvPr>
                <p14:cNvContentPartPr/>
                <p14:nvPr/>
              </p14:nvContentPartPr>
              <p14:xfrm>
                <a:off x="6463519" y="941758"/>
                <a:ext cx="171360" cy="145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AE7986-E34A-4280-B50D-861BB0ECE76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54519" y="932758"/>
                  <a:ext cx="189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C8F38E-7F53-4332-BEC4-60F834A55B48}"/>
                    </a:ext>
                  </a:extLst>
                </p14:cNvPr>
                <p14:cNvContentPartPr/>
                <p14:nvPr/>
              </p14:nvContentPartPr>
              <p14:xfrm>
                <a:off x="6423559" y="892798"/>
                <a:ext cx="243360" cy="201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C8F38E-7F53-4332-BEC4-60F834A55B4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14559" y="883798"/>
                  <a:ext cx="261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1648D5-7727-49F4-ACE6-7703613B7CE4}"/>
                    </a:ext>
                  </a:extLst>
                </p14:cNvPr>
                <p14:cNvContentPartPr/>
                <p14:nvPr/>
              </p14:nvContentPartPr>
              <p14:xfrm>
                <a:off x="6667999" y="964438"/>
                <a:ext cx="195480" cy="112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1648D5-7727-49F4-ACE6-7703613B7C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58999" y="955438"/>
                  <a:ext cx="213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7175C3-266F-4D97-9203-E9DB2563F4E3}"/>
                    </a:ext>
                  </a:extLst>
                </p14:cNvPr>
                <p14:cNvContentPartPr/>
                <p14:nvPr/>
              </p14:nvContentPartPr>
              <p14:xfrm>
                <a:off x="6892639" y="995038"/>
                <a:ext cx="270720" cy="115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7175C3-266F-4D97-9203-E9DB2563F4E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83999" y="986038"/>
                  <a:ext cx="28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936A37-17C6-48D9-91A5-9C92557D3225}"/>
                    </a:ext>
                  </a:extLst>
                </p14:cNvPr>
                <p14:cNvContentPartPr/>
                <p14:nvPr/>
              </p14:nvContentPartPr>
              <p14:xfrm>
                <a:off x="7179199" y="1016278"/>
                <a:ext cx="112320" cy="21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936A37-17C6-48D9-91A5-9C92557D322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70199" y="1007638"/>
                  <a:ext cx="129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CE6DBA-49F9-4EFA-915D-775A18CA00D5}"/>
                    </a:ext>
                  </a:extLst>
                </p14:cNvPr>
                <p14:cNvContentPartPr/>
                <p14:nvPr/>
              </p14:nvContentPartPr>
              <p14:xfrm>
                <a:off x="7214839" y="920518"/>
                <a:ext cx="264240" cy="20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CE6DBA-49F9-4EFA-915D-775A18CA00D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06199" y="911878"/>
                  <a:ext cx="281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4B45D80-C58D-459A-B24D-BE06479270BA}"/>
                    </a:ext>
                  </a:extLst>
                </p14:cNvPr>
                <p14:cNvContentPartPr/>
                <p14:nvPr/>
              </p14:nvContentPartPr>
              <p14:xfrm>
                <a:off x="7615519" y="762838"/>
                <a:ext cx="186120" cy="289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4B45D80-C58D-459A-B24D-BE06479270B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06519" y="753838"/>
                  <a:ext cx="203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867DC2-EB4B-4FA9-921A-5537A1D738B2}"/>
                    </a:ext>
                  </a:extLst>
                </p14:cNvPr>
                <p14:cNvContentPartPr/>
                <p14:nvPr/>
              </p14:nvContentPartPr>
              <p14:xfrm>
                <a:off x="7726399" y="942478"/>
                <a:ext cx="159480" cy="16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867DC2-EB4B-4FA9-921A-5537A1D738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7399" y="933838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85E8F18-9E77-4C40-BA88-6159B8F0D207}"/>
                  </a:ext>
                </a:extLst>
              </p14:cNvPr>
              <p14:cNvContentPartPr/>
              <p14:nvPr/>
            </p14:nvContentPartPr>
            <p14:xfrm>
              <a:off x="8303119" y="834838"/>
              <a:ext cx="293400" cy="253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85E8F18-9E77-4C40-BA88-6159B8F0D20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294479" y="825838"/>
                <a:ext cx="31104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F070EAC-73E5-46BC-8C87-55972231C0D5}"/>
              </a:ext>
            </a:extLst>
          </p:cNvPr>
          <p:cNvGrpSpPr/>
          <p:nvPr/>
        </p:nvGrpSpPr>
        <p:grpSpPr>
          <a:xfrm>
            <a:off x="8862559" y="728638"/>
            <a:ext cx="3208680" cy="777960"/>
            <a:chOff x="8862559" y="728638"/>
            <a:chExt cx="320868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2CFD43-CBDA-49F2-890A-4C824086213E}"/>
                    </a:ext>
                  </a:extLst>
                </p14:cNvPr>
                <p14:cNvContentPartPr/>
                <p14:nvPr/>
              </p14:nvContentPartPr>
              <p14:xfrm>
                <a:off x="8862559" y="826918"/>
                <a:ext cx="318600" cy="264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2CFD43-CBDA-49F2-890A-4C82408621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53559" y="817918"/>
                  <a:ext cx="336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90C15F2-C3F1-400F-A42E-628F19C8889A}"/>
                    </a:ext>
                  </a:extLst>
                </p14:cNvPr>
                <p14:cNvContentPartPr/>
                <p14:nvPr/>
              </p14:nvContentPartPr>
              <p14:xfrm>
                <a:off x="9303559" y="775438"/>
                <a:ext cx="61920" cy="110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0C15F2-C3F1-400F-A42E-628F19C8889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294919" y="766438"/>
                  <a:ext cx="79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8F91D7-69A9-4258-9EE9-2CA238B01A57}"/>
                    </a:ext>
                  </a:extLst>
                </p14:cNvPr>
                <p14:cNvContentPartPr/>
                <p14:nvPr/>
              </p14:nvContentPartPr>
              <p14:xfrm>
                <a:off x="9445759" y="740518"/>
                <a:ext cx="150120" cy="156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8F91D7-69A9-4258-9EE9-2CA238B01A5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37119" y="731518"/>
                  <a:ext cx="167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20E7BD-00E0-4CDE-8568-D3F23D0D44D8}"/>
                    </a:ext>
                  </a:extLst>
                </p14:cNvPr>
                <p14:cNvContentPartPr/>
                <p14:nvPr/>
              </p14:nvContentPartPr>
              <p14:xfrm>
                <a:off x="9676879" y="950758"/>
                <a:ext cx="208080" cy="16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20E7BD-00E0-4CDE-8568-D3F23D0D44D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67879" y="942118"/>
                  <a:ext cx="225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AEC25C-59A7-45A1-81D0-7DE5CEAFD373}"/>
                    </a:ext>
                  </a:extLst>
                </p14:cNvPr>
                <p14:cNvContentPartPr/>
                <p14:nvPr/>
              </p14:nvContentPartPr>
              <p14:xfrm>
                <a:off x="9946519" y="1007638"/>
                <a:ext cx="117720" cy="108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AEC25C-59A7-45A1-81D0-7DE5CEAFD37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37519" y="998638"/>
                  <a:ext cx="13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78C9E8-BC2E-4A5B-8E07-7E3A35711A47}"/>
                    </a:ext>
                  </a:extLst>
                </p14:cNvPr>
                <p14:cNvContentPartPr/>
                <p14:nvPr/>
              </p14:nvContentPartPr>
              <p14:xfrm>
                <a:off x="10092679" y="969838"/>
                <a:ext cx="219960" cy="158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78C9E8-BC2E-4A5B-8E07-7E3A35711A4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083679" y="960838"/>
                  <a:ext cx="237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55269E-05C2-48DB-8CAC-781B5274527F}"/>
                    </a:ext>
                  </a:extLst>
                </p14:cNvPr>
                <p14:cNvContentPartPr/>
                <p14:nvPr/>
              </p14:nvContentPartPr>
              <p14:xfrm>
                <a:off x="10262959" y="839158"/>
                <a:ext cx="204840" cy="249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55269E-05C2-48DB-8CAC-781B527452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54319" y="830158"/>
                  <a:ext cx="222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0EF94E4-63CF-4686-B23C-F64960AFA3C5}"/>
                    </a:ext>
                  </a:extLst>
                </p14:cNvPr>
                <p14:cNvContentPartPr/>
                <p14:nvPr/>
              </p14:nvContentPartPr>
              <p14:xfrm>
                <a:off x="10570399" y="821158"/>
                <a:ext cx="303840" cy="28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0EF94E4-63CF-4686-B23C-F64960AFA3C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561759" y="812518"/>
                  <a:ext cx="321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893531-F0D0-4FF9-A936-665F5072049C}"/>
                    </a:ext>
                  </a:extLst>
                </p14:cNvPr>
                <p14:cNvContentPartPr/>
                <p14:nvPr/>
              </p14:nvContentPartPr>
              <p14:xfrm>
                <a:off x="10876399" y="983158"/>
                <a:ext cx="288000" cy="523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893531-F0D0-4FF9-A936-665F5072049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867399" y="974518"/>
                  <a:ext cx="3056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E46B06-F06E-486D-ABFB-3E1156974850}"/>
                    </a:ext>
                  </a:extLst>
                </p14:cNvPr>
                <p14:cNvContentPartPr/>
                <p14:nvPr/>
              </p14:nvContentPartPr>
              <p14:xfrm>
                <a:off x="11260159" y="728638"/>
                <a:ext cx="6840" cy="2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E46B06-F06E-486D-ABFB-3E115697485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251519" y="719998"/>
                  <a:ext cx="24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B2B60C-09E9-4B19-A70F-622A158D7A17}"/>
                    </a:ext>
                  </a:extLst>
                </p14:cNvPr>
                <p14:cNvContentPartPr/>
                <p14:nvPr/>
              </p14:nvContentPartPr>
              <p14:xfrm>
                <a:off x="11221639" y="933118"/>
                <a:ext cx="157680" cy="160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B2B60C-09E9-4B19-A70F-622A158D7A1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212639" y="924118"/>
                  <a:ext cx="175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726FF38-FF7F-4616-A1FC-E8BAEBD7B29F}"/>
                    </a:ext>
                  </a:extLst>
                </p14:cNvPr>
                <p14:cNvContentPartPr/>
                <p14:nvPr/>
              </p14:nvContentPartPr>
              <p14:xfrm>
                <a:off x="11391199" y="977398"/>
                <a:ext cx="125280" cy="13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726FF38-FF7F-4616-A1FC-E8BAEBD7B29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382199" y="968758"/>
                  <a:ext cx="142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44831A-352A-402C-88A3-A5831522C2F3}"/>
                    </a:ext>
                  </a:extLst>
                </p14:cNvPr>
                <p14:cNvContentPartPr/>
                <p14:nvPr/>
              </p14:nvContentPartPr>
              <p14:xfrm>
                <a:off x="11584879" y="781558"/>
                <a:ext cx="291960" cy="277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44831A-352A-402C-88A3-A5831522C2F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576239" y="772918"/>
                  <a:ext cx="309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62DFE2-823A-4008-9417-296BEF91FF37}"/>
                    </a:ext>
                  </a:extLst>
                </p14:cNvPr>
                <p14:cNvContentPartPr/>
                <p14:nvPr/>
              </p14:nvContentPartPr>
              <p14:xfrm>
                <a:off x="11710519" y="953278"/>
                <a:ext cx="106200" cy="87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62DFE2-823A-4008-9417-296BEF91FF3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701879" y="944278"/>
                  <a:ext cx="123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60C731-585B-4977-98ED-38F3B2A0901F}"/>
                    </a:ext>
                  </a:extLst>
                </p14:cNvPr>
                <p14:cNvContentPartPr/>
                <p14:nvPr/>
              </p14:nvContentPartPr>
              <p14:xfrm>
                <a:off x="11867479" y="904318"/>
                <a:ext cx="144000" cy="175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60C731-585B-4977-98ED-38F3B2A090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58479" y="895318"/>
                  <a:ext cx="161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D6617B-5A97-481B-A3E1-210CB889F323}"/>
                    </a:ext>
                  </a:extLst>
                </p14:cNvPr>
                <p14:cNvContentPartPr/>
                <p14:nvPr/>
              </p14:nvContentPartPr>
              <p14:xfrm>
                <a:off x="12057559" y="1126078"/>
                <a:ext cx="13680" cy="18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D6617B-5A97-481B-A3E1-210CB889F32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048559" y="1117438"/>
                  <a:ext cx="313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6E07C88-BA0F-4970-AE8E-EF5782363BEE}"/>
              </a:ext>
            </a:extLst>
          </p:cNvPr>
          <p:cNvGrpSpPr/>
          <p:nvPr/>
        </p:nvGrpSpPr>
        <p:grpSpPr>
          <a:xfrm>
            <a:off x="367639" y="1637998"/>
            <a:ext cx="1058040" cy="431640"/>
            <a:chOff x="367639" y="1637998"/>
            <a:chExt cx="10580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257AAD1-DE81-4D4D-84C8-1E76B484F1DA}"/>
                    </a:ext>
                  </a:extLst>
                </p14:cNvPr>
                <p14:cNvContentPartPr/>
                <p14:nvPr/>
              </p14:nvContentPartPr>
              <p14:xfrm>
                <a:off x="367639" y="1637998"/>
                <a:ext cx="605880" cy="431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257AAD1-DE81-4D4D-84C8-1E76B484F1D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8999" y="1629358"/>
                  <a:ext cx="623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B1C0C0-B266-4D9A-B647-20BCEE6304F8}"/>
                    </a:ext>
                  </a:extLst>
                </p14:cNvPr>
                <p14:cNvContentPartPr/>
                <p14:nvPr/>
              </p14:nvContentPartPr>
              <p14:xfrm>
                <a:off x="420559" y="1881358"/>
                <a:ext cx="233640" cy="60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B1C0C0-B266-4D9A-B647-20BCEE6304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11919" y="1872358"/>
                  <a:ext cx="251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7F8A24-5FCD-4610-B2DE-62382B36A722}"/>
                    </a:ext>
                  </a:extLst>
                </p14:cNvPr>
                <p14:cNvContentPartPr/>
                <p14:nvPr/>
              </p14:nvContentPartPr>
              <p14:xfrm>
                <a:off x="661039" y="1881718"/>
                <a:ext cx="12672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7F8A24-5FCD-4610-B2DE-62382B36A72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2399" y="1873078"/>
                  <a:ext cx="14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879364-6E0A-4289-9274-3505B207F699}"/>
                    </a:ext>
                  </a:extLst>
                </p14:cNvPr>
                <p14:cNvContentPartPr/>
                <p14:nvPr/>
              </p14:nvContentPartPr>
              <p14:xfrm>
                <a:off x="835279" y="1866958"/>
                <a:ext cx="186120" cy="13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879364-6E0A-4289-9274-3505B207F69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6279" y="1858318"/>
                  <a:ext cx="203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35578DC-DD58-4188-8B4F-C05DCFEEB20B}"/>
                    </a:ext>
                  </a:extLst>
                </p14:cNvPr>
                <p14:cNvContentPartPr/>
                <p14:nvPr/>
              </p14:nvContentPartPr>
              <p14:xfrm>
                <a:off x="1030399" y="1831318"/>
                <a:ext cx="251280" cy="185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35578DC-DD58-4188-8B4F-C05DCFEEB2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1399" y="1822318"/>
                  <a:ext cx="268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4333DD-49D3-43F0-8C15-2A801DE42C3D}"/>
                    </a:ext>
                  </a:extLst>
                </p14:cNvPr>
                <p14:cNvContentPartPr/>
                <p14:nvPr/>
              </p14:nvContentPartPr>
              <p14:xfrm>
                <a:off x="1242799" y="1671118"/>
                <a:ext cx="182880" cy="285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4333DD-49D3-43F0-8C15-2A801DE42C3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34159" y="1662118"/>
                  <a:ext cx="20052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07D5FA0-515D-4FB6-973B-FBFE38C234E0}"/>
              </a:ext>
            </a:extLst>
          </p:cNvPr>
          <p:cNvGrpSpPr/>
          <p:nvPr/>
        </p:nvGrpSpPr>
        <p:grpSpPr>
          <a:xfrm>
            <a:off x="1809079" y="1456558"/>
            <a:ext cx="3072960" cy="543960"/>
            <a:chOff x="1809079" y="1456558"/>
            <a:chExt cx="307296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082BDA2-23B8-4059-A335-4197A81F0A69}"/>
                    </a:ext>
                  </a:extLst>
                </p14:cNvPr>
                <p14:cNvContentPartPr/>
                <p14:nvPr/>
              </p14:nvContentPartPr>
              <p14:xfrm>
                <a:off x="1809079" y="1705318"/>
                <a:ext cx="143280" cy="262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082BDA2-23B8-4059-A335-4197A81F0A6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800079" y="1696318"/>
                  <a:ext cx="160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8E8DD0-E519-4657-9A0E-24A64649316B}"/>
                    </a:ext>
                  </a:extLst>
                </p14:cNvPr>
                <p14:cNvContentPartPr/>
                <p14:nvPr/>
              </p14:nvContentPartPr>
              <p14:xfrm>
                <a:off x="1868839" y="1576798"/>
                <a:ext cx="305640" cy="258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8E8DD0-E519-4657-9A0E-24A64649316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60199" y="1567798"/>
                  <a:ext cx="323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875C602-1929-457F-ADA4-AEF4B8696886}"/>
                    </a:ext>
                  </a:extLst>
                </p14:cNvPr>
                <p14:cNvContentPartPr/>
                <p14:nvPr/>
              </p14:nvContentPartPr>
              <p14:xfrm>
                <a:off x="2201839" y="1626118"/>
                <a:ext cx="248760" cy="352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875C602-1929-457F-ADA4-AEF4B869688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193199" y="1617118"/>
                  <a:ext cx="2664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58FA73-1AF2-4534-8B09-53B08DA55973}"/>
                    </a:ext>
                  </a:extLst>
                </p14:cNvPr>
                <p14:cNvContentPartPr/>
                <p14:nvPr/>
              </p14:nvContentPartPr>
              <p14:xfrm>
                <a:off x="2581279" y="1604158"/>
                <a:ext cx="454680" cy="325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58FA73-1AF2-4534-8B09-53B08DA5597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572639" y="1595158"/>
                  <a:ext cx="472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C3526BF-0EA5-432D-B9C7-A96FF2CE3C48}"/>
                    </a:ext>
                  </a:extLst>
                </p14:cNvPr>
                <p14:cNvContentPartPr/>
                <p14:nvPr/>
              </p14:nvContentPartPr>
              <p14:xfrm>
                <a:off x="2643199" y="1825558"/>
                <a:ext cx="155160" cy="35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C3526BF-0EA5-432D-B9C7-A96FF2CE3C4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34559" y="1816558"/>
                  <a:ext cx="172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892B64C-4C3E-4EF2-B34F-ECEA836AF964}"/>
                    </a:ext>
                  </a:extLst>
                </p14:cNvPr>
                <p14:cNvContentPartPr/>
                <p14:nvPr/>
              </p14:nvContentPartPr>
              <p14:xfrm>
                <a:off x="2904199" y="1797118"/>
                <a:ext cx="127080" cy="145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892B64C-4C3E-4EF2-B34F-ECEA836AF96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95559" y="1788118"/>
                  <a:ext cx="144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D6FD67-15C5-44E1-B859-A84E58E6D1EE}"/>
                    </a:ext>
                  </a:extLst>
                </p14:cNvPr>
                <p14:cNvContentPartPr/>
                <p14:nvPr/>
              </p14:nvContentPartPr>
              <p14:xfrm>
                <a:off x="3148279" y="1685878"/>
                <a:ext cx="137520" cy="261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D6FD67-15C5-44E1-B859-A84E58E6D1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39639" y="1677238"/>
                  <a:ext cx="155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9A43A4-287A-4284-BC7D-B04E2FF498FE}"/>
                    </a:ext>
                  </a:extLst>
                </p14:cNvPr>
                <p14:cNvContentPartPr/>
                <p14:nvPr/>
              </p14:nvContentPartPr>
              <p14:xfrm>
                <a:off x="3285439" y="1643398"/>
                <a:ext cx="161280" cy="357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9A43A4-287A-4284-BC7D-B04E2FF498F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76799" y="1634398"/>
                  <a:ext cx="178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DECCCF3-45F1-4253-9364-B7149BAE3ABF}"/>
                    </a:ext>
                  </a:extLst>
                </p14:cNvPr>
                <p14:cNvContentPartPr/>
                <p14:nvPr/>
              </p14:nvContentPartPr>
              <p14:xfrm>
                <a:off x="3640759" y="1596958"/>
                <a:ext cx="193320" cy="361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DECCCF3-45F1-4253-9364-B7149BAE3AB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631759" y="1587958"/>
                  <a:ext cx="210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56D975C-1CCC-4E5D-9F89-C65207A09CDA}"/>
                    </a:ext>
                  </a:extLst>
                </p14:cNvPr>
                <p14:cNvContentPartPr/>
                <p14:nvPr/>
              </p14:nvContentPartPr>
              <p14:xfrm>
                <a:off x="3815359" y="1548718"/>
                <a:ext cx="237600" cy="407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56D975C-1CCC-4E5D-9F89-C65207A09CD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806719" y="1539718"/>
                  <a:ext cx="2552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FA008BB-0CB0-4C72-A6E3-216D240A7D85}"/>
                    </a:ext>
                  </a:extLst>
                </p14:cNvPr>
                <p14:cNvContentPartPr/>
                <p14:nvPr/>
              </p14:nvContentPartPr>
              <p14:xfrm>
                <a:off x="3748399" y="1757518"/>
                <a:ext cx="198000" cy="40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FA008BB-0CB0-4C72-A6E3-216D240A7D8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39759" y="1748518"/>
                  <a:ext cx="215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37A267-4EF7-4346-BB71-AF06604EE984}"/>
                    </a:ext>
                  </a:extLst>
                </p14:cNvPr>
                <p14:cNvContentPartPr/>
                <p14:nvPr/>
              </p14:nvContentPartPr>
              <p14:xfrm>
                <a:off x="3946759" y="1758598"/>
                <a:ext cx="163080" cy="135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37A267-4EF7-4346-BB71-AF06604EE98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38119" y="1749958"/>
                  <a:ext cx="180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125700-FC5B-4296-9673-BA3AE16538D6}"/>
                    </a:ext>
                  </a:extLst>
                </p14:cNvPr>
                <p14:cNvContentPartPr/>
                <p14:nvPr/>
              </p14:nvContentPartPr>
              <p14:xfrm>
                <a:off x="4128199" y="1751038"/>
                <a:ext cx="161640" cy="145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125700-FC5B-4296-9673-BA3AE16538D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19199" y="1742398"/>
                  <a:ext cx="17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D09599D-5ADC-4FE7-8E48-E9F8E99DD271}"/>
                    </a:ext>
                  </a:extLst>
                </p14:cNvPr>
                <p14:cNvContentPartPr/>
                <p14:nvPr/>
              </p14:nvContentPartPr>
              <p14:xfrm>
                <a:off x="4315399" y="1716838"/>
                <a:ext cx="100440" cy="197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D09599D-5ADC-4FE7-8E48-E9F8E99DD27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306759" y="1708198"/>
                  <a:ext cx="118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3B805E-E2D0-4846-BA52-D52995EB0964}"/>
                    </a:ext>
                  </a:extLst>
                </p14:cNvPr>
                <p14:cNvContentPartPr/>
                <p14:nvPr/>
              </p14:nvContentPartPr>
              <p14:xfrm>
                <a:off x="4431679" y="1713238"/>
                <a:ext cx="261360" cy="19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3B805E-E2D0-4846-BA52-D52995EB096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23039" y="1704598"/>
                  <a:ext cx="279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21CCCB1-473B-4D11-B9C4-885DDA13210E}"/>
                    </a:ext>
                  </a:extLst>
                </p14:cNvPr>
                <p14:cNvContentPartPr/>
                <p14:nvPr/>
              </p14:nvContentPartPr>
              <p14:xfrm>
                <a:off x="4759279" y="1456558"/>
                <a:ext cx="122760" cy="51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21CCCB1-473B-4D11-B9C4-885DDA1321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50639" y="1447558"/>
                  <a:ext cx="140400" cy="5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AC9E03B-C474-4AE7-BEE8-106EAB30B531}"/>
              </a:ext>
            </a:extLst>
          </p:cNvPr>
          <p:cNvGrpSpPr/>
          <p:nvPr/>
        </p:nvGrpSpPr>
        <p:grpSpPr>
          <a:xfrm>
            <a:off x="1548079" y="2987638"/>
            <a:ext cx="213480" cy="140040"/>
            <a:chOff x="1548079" y="2987638"/>
            <a:chExt cx="2134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0CB5D8-EDCC-4FE5-8835-2F63C4052616}"/>
                    </a:ext>
                  </a:extLst>
                </p14:cNvPr>
                <p14:cNvContentPartPr/>
                <p14:nvPr/>
              </p14:nvContentPartPr>
              <p14:xfrm>
                <a:off x="1555999" y="2987638"/>
                <a:ext cx="177840" cy="37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0CB5D8-EDCC-4FE5-8835-2F63C405261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546999" y="2978998"/>
                  <a:ext cx="19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DAC339-1E8A-4C5D-90B0-8ABC91B33AD9}"/>
                    </a:ext>
                  </a:extLst>
                </p14:cNvPr>
                <p14:cNvContentPartPr/>
                <p14:nvPr/>
              </p14:nvContentPartPr>
              <p14:xfrm>
                <a:off x="1548079" y="3107518"/>
                <a:ext cx="213480" cy="2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DAC339-1E8A-4C5D-90B0-8ABC91B33AD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539439" y="3098878"/>
                  <a:ext cx="2311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B4D18D6-6A6B-4A40-9B31-451C4F3D6B8E}"/>
                  </a:ext>
                </a:extLst>
              </p14:cNvPr>
              <p14:cNvContentPartPr/>
              <p14:nvPr/>
            </p14:nvContentPartPr>
            <p14:xfrm>
              <a:off x="4173199" y="2962078"/>
              <a:ext cx="18720" cy="10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B4D18D6-6A6B-4A40-9B31-451C4F3D6B8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164559" y="2953438"/>
                <a:ext cx="363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EC746AD-1ABC-47C1-804E-99E390CE8098}"/>
              </a:ext>
            </a:extLst>
          </p:cNvPr>
          <p:cNvGrpSpPr/>
          <p:nvPr/>
        </p:nvGrpSpPr>
        <p:grpSpPr>
          <a:xfrm>
            <a:off x="2333959" y="2320558"/>
            <a:ext cx="2174040" cy="748440"/>
            <a:chOff x="2333959" y="2320558"/>
            <a:chExt cx="217404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B0798E-A6B7-4606-9CC6-9028D76070C7}"/>
                    </a:ext>
                  </a:extLst>
                </p14:cNvPr>
                <p14:cNvContentPartPr/>
                <p14:nvPr/>
              </p14:nvContentPartPr>
              <p14:xfrm>
                <a:off x="2445919" y="2400838"/>
                <a:ext cx="285120" cy="25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B0798E-A6B7-4606-9CC6-9028D76070C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36919" y="2392198"/>
                  <a:ext cx="302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877F1AA-92F4-4251-A57E-E5697EF1B1C0}"/>
                    </a:ext>
                  </a:extLst>
                </p14:cNvPr>
                <p14:cNvContentPartPr/>
                <p14:nvPr/>
              </p14:nvContentPartPr>
              <p14:xfrm>
                <a:off x="2675959" y="2352598"/>
                <a:ext cx="174600" cy="290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877F1AA-92F4-4251-A57E-E5697EF1B1C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666959" y="2343598"/>
                  <a:ext cx="192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28B6ECF-8836-48C8-BA88-3DC6757133AF}"/>
                    </a:ext>
                  </a:extLst>
                </p14:cNvPr>
                <p14:cNvContentPartPr/>
                <p14:nvPr/>
              </p14:nvContentPartPr>
              <p14:xfrm>
                <a:off x="2823199" y="2530438"/>
                <a:ext cx="90720" cy="9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28B6ECF-8836-48C8-BA88-3DC6757133A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14559" y="2521798"/>
                  <a:ext cx="108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8B1FB27-A891-408C-ADCF-9DE3A32FA542}"/>
                    </a:ext>
                  </a:extLst>
                </p14:cNvPr>
                <p14:cNvContentPartPr/>
                <p14:nvPr/>
              </p14:nvContentPartPr>
              <p14:xfrm>
                <a:off x="2935879" y="2508118"/>
                <a:ext cx="126720" cy="10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8B1FB27-A891-408C-ADCF-9DE3A32FA54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27239" y="2499118"/>
                  <a:ext cx="14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7454B1-1D18-462C-B308-A148DD80CC1B}"/>
                    </a:ext>
                  </a:extLst>
                </p14:cNvPr>
                <p14:cNvContentPartPr/>
                <p14:nvPr/>
              </p14:nvContentPartPr>
              <p14:xfrm>
                <a:off x="3077719" y="2462038"/>
                <a:ext cx="160200" cy="168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7454B1-1D18-462C-B308-A148DD80CC1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068719" y="2453398"/>
                  <a:ext cx="177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6F8848-0D5F-4049-AA8E-93A427F66D70}"/>
                    </a:ext>
                  </a:extLst>
                </p14:cNvPr>
                <p14:cNvContentPartPr/>
                <p14:nvPr/>
              </p14:nvContentPartPr>
              <p14:xfrm>
                <a:off x="3250879" y="2476438"/>
                <a:ext cx="186120" cy="147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6F8848-0D5F-4049-AA8E-93A427F66D7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41879" y="2467438"/>
                  <a:ext cx="203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30B856-5BBE-4F75-8E5B-78DC7A6D1599}"/>
                    </a:ext>
                  </a:extLst>
                </p14:cNvPr>
                <p14:cNvContentPartPr/>
                <p14:nvPr/>
              </p14:nvContentPartPr>
              <p14:xfrm>
                <a:off x="3588919" y="2427838"/>
                <a:ext cx="183600" cy="204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30B856-5BBE-4F75-8E5B-78DC7A6D159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80279" y="2419198"/>
                  <a:ext cx="201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C6666A-6A1C-4AEB-A4A7-6FB3F6C65576}"/>
                    </a:ext>
                  </a:extLst>
                </p14:cNvPr>
                <p14:cNvContentPartPr/>
                <p14:nvPr/>
              </p14:nvContentPartPr>
              <p14:xfrm>
                <a:off x="3641479" y="2320558"/>
                <a:ext cx="263160" cy="287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C6666A-6A1C-4AEB-A4A7-6FB3F6C655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632479" y="2311558"/>
                  <a:ext cx="280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5AB49F-F69A-4656-90A5-C319B15DD71B}"/>
                    </a:ext>
                  </a:extLst>
                </p14:cNvPr>
                <p14:cNvContentPartPr/>
                <p14:nvPr/>
              </p14:nvContentPartPr>
              <p14:xfrm>
                <a:off x="3806719" y="2501638"/>
                <a:ext cx="126720" cy="105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5AB49F-F69A-4656-90A5-C319B15DD7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97719" y="2492998"/>
                  <a:ext cx="144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D7A5CA2-23E7-4CA6-8484-12B216647F0F}"/>
                    </a:ext>
                  </a:extLst>
                </p14:cNvPr>
                <p14:cNvContentPartPr/>
                <p14:nvPr/>
              </p14:nvContentPartPr>
              <p14:xfrm>
                <a:off x="3962239" y="2528998"/>
                <a:ext cx="96840" cy="61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D7A5CA2-23E7-4CA6-8484-12B216647F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953599" y="2519998"/>
                  <a:ext cx="114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537DBE7-6DBD-4079-8FB3-C5B3288244C9}"/>
                    </a:ext>
                  </a:extLst>
                </p14:cNvPr>
                <p14:cNvContentPartPr/>
                <p14:nvPr/>
              </p14:nvContentPartPr>
              <p14:xfrm>
                <a:off x="4131799" y="2383198"/>
                <a:ext cx="152280" cy="219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537DBE7-6DBD-4079-8FB3-C5B3288244C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23159" y="2374198"/>
                  <a:ext cx="169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9661111-A297-4405-9BAE-7151AA7903FF}"/>
                    </a:ext>
                  </a:extLst>
                </p14:cNvPr>
                <p14:cNvContentPartPr/>
                <p14:nvPr/>
              </p14:nvContentPartPr>
              <p14:xfrm>
                <a:off x="4138999" y="2431438"/>
                <a:ext cx="225000" cy="130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9661111-A297-4405-9BAE-7151AA7903F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9999" y="2422798"/>
                  <a:ext cx="242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2CFBC8D-5A51-467F-AB3F-448DC0C3FC69}"/>
                    </a:ext>
                  </a:extLst>
                </p14:cNvPr>
                <p14:cNvContentPartPr/>
                <p14:nvPr/>
              </p14:nvContentPartPr>
              <p14:xfrm>
                <a:off x="4191199" y="2544478"/>
                <a:ext cx="102960" cy="81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2CFBC8D-5A51-467F-AB3F-448DC0C3FC6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82199" y="2535478"/>
                  <a:ext cx="120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1A31573-5E8C-4FE8-98EC-BECEFB69F425}"/>
                    </a:ext>
                  </a:extLst>
                </p14:cNvPr>
                <p14:cNvContentPartPr/>
                <p14:nvPr/>
              </p14:nvContentPartPr>
              <p14:xfrm>
                <a:off x="2421439" y="2772358"/>
                <a:ext cx="172440" cy="296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1A31573-5E8C-4FE8-98EC-BECEFB69F42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12439" y="2763718"/>
                  <a:ext cx="190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E1C1A6B-E5F2-4D43-92A4-13F68FA5EEC6}"/>
                    </a:ext>
                  </a:extLst>
                </p14:cNvPr>
                <p14:cNvContentPartPr/>
                <p14:nvPr/>
              </p14:nvContentPartPr>
              <p14:xfrm>
                <a:off x="2333959" y="2911318"/>
                <a:ext cx="332640" cy="64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E1C1A6B-E5F2-4D43-92A4-13F68FA5EEC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24959" y="2902318"/>
                  <a:ext cx="350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F6D706E-53F5-49DA-B231-609B3EB2CD61}"/>
                    </a:ext>
                  </a:extLst>
                </p14:cNvPr>
                <p14:cNvContentPartPr/>
                <p14:nvPr/>
              </p14:nvContentPartPr>
              <p14:xfrm>
                <a:off x="2579479" y="2956318"/>
                <a:ext cx="136080" cy="76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F6D706E-53F5-49DA-B231-609B3EB2CD6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70839" y="2947678"/>
                  <a:ext cx="153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124C8D0-2164-4703-9744-C07417462AD8}"/>
                    </a:ext>
                  </a:extLst>
                </p14:cNvPr>
                <p14:cNvContentPartPr/>
                <p14:nvPr/>
              </p14:nvContentPartPr>
              <p14:xfrm>
                <a:off x="2909959" y="2737078"/>
                <a:ext cx="199440" cy="323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124C8D0-2164-4703-9744-C07417462AD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900959" y="2728438"/>
                  <a:ext cx="217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8516CCE-B8F7-4237-A4C2-A059D8859DD1}"/>
                    </a:ext>
                  </a:extLst>
                </p14:cNvPr>
                <p14:cNvContentPartPr/>
                <p14:nvPr/>
              </p14:nvContentPartPr>
              <p14:xfrm>
                <a:off x="3095359" y="2941918"/>
                <a:ext cx="115200" cy="103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8516CCE-B8F7-4237-A4C2-A059D8859D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086719" y="2932918"/>
                  <a:ext cx="132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7C4B630-FA08-4917-8D0B-58D5AF35D6BF}"/>
                    </a:ext>
                  </a:extLst>
                </p14:cNvPr>
                <p14:cNvContentPartPr/>
                <p14:nvPr/>
              </p14:nvContentPartPr>
              <p14:xfrm>
                <a:off x="3259879" y="2946238"/>
                <a:ext cx="102240" cy="64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7C4B630-FA08-4917-8D0B-58D5AF35D6B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251239" y="2937598"/>
                  <a:ext cx="11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6D2BE9-F4EF-4473-A3E7-6A0484D4D7F6}"/>
                    </a:ext>
                  </a:extLst>
                </p14:cNvPr>
                <p14:cNvContentPartPr/>
                <p14:nvPr/>
              </p14:nvContentPartPr>
              <p14:xfrm>
                <a:off x="3373639" y="2903038"/>
                <a:ext cx="156960" cy="122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6D2BE9-F4EF-4473-A3E7-6A0484D4D7F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64639" y="2894398"/>
                  <a:ext cx="174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B5A0894-8611-4738-8229-23A622EBEEF1}"/>
                    </a:ext>
                  </a:extLst>
                </p14:cNvPr>
                <p14:cNvContentPartPr/>
                <p14:nvPr/>
              </p14:nvContentPartPr>
              <p14:xfrm>
                <a:off x="3694039" y="2773078"/>
                <a:ext cx="255600" cy="238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B5A0894-8611-4738-8229-23A622EBEEF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85399" y="2764438"/>
                  <a:ext cx="273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3E143F5-5D18-445C-B4D8-64AD3DF4028F}"/>
                    </a:ext>
                  </a:extLst>
                </p14:cNvPr>
                <p14:cNvContentPartPr/>
                <p14:nvPr/>
              </p14:nvContentPartPr>
              <p14:xfrm>
                <a:off x="4070239" y="2898358"/>
                <a:ext cx="92520" cy="78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3E143F5-5D18-445C-B4D8-64AD3DF4028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61239" y="2889718"/>
                  <a:ext cx="110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15C5E5-273F-4374-AC95-B3A33E686E96}"/>
                    </a:ext>
                  </a:extLst>
                </p14:cNvPr>
                <p14:cNvContentPartPr/>
                <p14:nvPr/>
              </p14:nvContentPartPr>
              <p14:xfrm>
                <a:off x="4291999" y="2646358"/>
                <a:ext cx="198000" cy="403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15C5E5-273F-4374-AC95-B3A33E686E9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83359" y="2637358"/>
                  <a:ext cx="215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88E401E-ABB9-4F31-8FEE-09DDD3C0A095}"/>
                    </a:ext>
                  </a:extLst>
                </p14:cNvPr>
                <p14:cNvContentPartPr/>
                <p14:nvPr/>
              </p14:nvContentPartPr>
              <p14:xfrm>
                <a:off x="4278319" y="2888278"/>
                <a:ext cx="229680" cy="56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88E401E-ABB9-4F31-8FEE-09DDD3C0A09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69679" y="2879278"/>
                  <a:ext cx="2473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C1542B7-2B34-4836-93A7-F34A0E6D7DFA}"/>
              </a:ext>
            </a:extLst>
          </p:cNvPr>
          <p:cNvGrpSpPr/>
          <p:nvPr/>
        </p:nvGrpSpPr>
        <p:grpSpPr>
          <a:xfrm>
            <a:off x="5121439" y="2140918"/>
            <a:ext cx="2418840" cy="911160"/>
            <a:chOff x="5121439" y="2140918"/>
            <a:chExt cx="2418840" cy="9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DFAF5A8-790C-4D92-B1C5-A91F68D4E3CC}"/>
                    </a:ext>
                  </a:extLst>
                </p14:cNvPr>
                <p14:cNvContentPartPr/>
                <p14:nvPr/>
              </p14:nvContentPartPr>
              <p14:xfrm>
                <a:off x="5121439" y="2356918"/>
                <a:ext cx="233280" cy="22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DFAF5A8-790C-4D92-B1C5-A91F68D4E3C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12439" y="2348278"/>
                  <a:ext cx="250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97703E-CEE0-44F1-81A8-A640EF5E87BA}"/>
                    </a:ext>
                  </a:extLst>
                </p14:cNvPr>
                <p14:cNvContentPartPr/>
                <p14:nvPr/>
              </p14:nvContentPartPr>
              <p14:xfrm>
                <a:off x="5405479" y="2242798"/>
                <a:ext cx="185400" cy="326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97703E-CEE0-44F1-81A8-A640EF5E87B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96839" y="2234158"/>
                  <a:ext cx="203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8A0F85-540F-4012-AC30-E93C7AE3E51E}"/>
                    </a:ext>
                  </a:extLst>
                </p14:cNvPr>
                <p14:cNvContentPartPr/>
                <p14:nvPr/>
              </p14:nvContentPartPr>
              <p14:xfrm>
                <a:off x="5580799" y="2453758"/>
                <a:ext cx="111240" cy="114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8A0F85-540F-4012-AC30-E93C7AE3E51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72159" y="2445118"/>
                  <a:ext cx="128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857E55C-8410-4784-8D7E-3459C5A38A2D}"/>
                    </a:ext>
                  </a:extLst>
                </p14:cNvPr>
                <p14:cNvContentPartPr/>
                <p14:nvPr/>
              </p14:nvContentPartPr>
              <p14:xfrm>
                <a:off x="5702839" y="2427118"/>
                <a:ext cx="109080" cy="127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857E55C-8410-4784-8D7E-3459C5A38A2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93839" y="2418118"/>
                  <a:ext cx="126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AC20030-4CAB-4D48-AC04-4CB7209923C9}"/>
                    </a:ext>
                  </a:extLst>
                </p14:cNvPr>
                <p14:cNvContentPartPr/>
                <p14:nvPr/>
              </p14:nvContentPartPr>
              <p14:xfrm>
                <a:off x="5856919" y="2426398"/>
                <a:ext cx="94680" cy="180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AC20030-4CAB-4D48-AC04-4CB7209923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48279" y="2417398"/>
                  <a:ext cx="112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CEBC9DB-983A-4D76-87E4-2514DF10CC0F}"/>
                    </a:ext>
                  </a:extLst>
                </p14:cNvPr>
                <p14:cNvContentPartPr/>
                <p14:nvPr/>
              </p14:nvContentPartPr>
              <p14:xfrm>
                <a:off x="5999119" y="2435038"/>
                <a:ext cx="180720" cy="146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CEBC9DB-983A-4D76-87E4-2514DF10CC0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90119" y="2426038"/>
                  <a:ext cx="19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8CF03E-D8F7-4023-9322-F3EDA97E3CB6}"/>
                    </a:ext>
                  </a:extLst>
                </p14:cNvPr>
                <p14:cNvContentPartPr/>
                <p14:nvPr/>
              </p14:nvContentPartPr>
              <p14:xfrm>
                <a:off x="6359479" y="2323798"/>
                <a:ext cx="310320" cy="245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8CF03E-D8F7-4023-9322-F3EDA97E3CB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50839" y="2314798"/>
                  <a:ext cx="327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4CC97B0-3DEC-4429-80E7-A9337C09F156}"/>
                    </a:ext>
                  </a:extLst>
                </p14:cNvPr>
                <p14:cNvContentPartPr/>
                <p14:nvPr/>
              </p14:nvContentPartPr>
              <p14:xfrm>
                <a:off x="6830719" y="2418838"/>
                <a:ext cx="118080" cy="118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4CC97B0-3DEC-4429-80E7-A9337C09F15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21719" y="2409838"/>
                  <a:ext cx="13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65D943-A4A4-4706-AD4C-26D648F14AA3}"/>
                    </a:ext>
                  </a:extLst>
                </p14:cNvPr>
                <p14:cNvContentPartPr/>
                <p14:nvPr/>
              </p14:nvContentPartPr>
              <p14:xfrm>
                <a:off x="6990919" y="2140918"/>
                <a:ext cx="264600" cy="407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65D943-A4A4-4706-AD4C-26D648F14AA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982279" y="2131918"/>
                  <a:ext cx="282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6CAD4C-0097-4143-8E05-EB807386054C}"/>
                    </a:ext>
                  </a:extLst>
                </p14:cNvPr>
                <p14:cNvContentPartPr/>
                <p14:nvPr/>
              </p14:nvContentPartPr>
              <p14:xfrm>
                <a:off x="7004599" y="2386438"/>
                <a:ext cx="206280" cy="32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6CAD4C-0097-4143-8E05-EB807386054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95599" y="2377438"/>
                  <a:ext cx="223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D09EDC2-CC30-4ED3-9AAA-B482BC4C66DF}"/>
                    </a:ext>
                  </a:extLst>
                </p14:cNvPr>
                <p14:cNvContentPartPr/>
                <p14:nvPr/>
              </p14:nvContentPartPr>
              <p14:xfrm>
                <a:off x="5447599" y="2752918"/>
                <a:ext cx="21960" cy="22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D09EDC2-CC30-4ED3-9AAA-B482BC4C66D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438599" y="2744278"/>
                  <a:ext cx="39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056AFB6-9187-4E55-B55A-7A2A5176B9AF}"/>
                    </a:ext>
                  </a:extLst>
                </p14:cNvPr>
                <p14:cNvContentPartPr/>
                <p14:nvPr/>
              </p14:nvContentPartPr>
              <p14:xfrm>
                <a:off x="5368039" y="2706118"/>
                <a:ext cx="176040" cy="313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056AFB6-9187-4E55-B55A-7A2A5176B9A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359039" y="2697478"/>
                  <a:ext cx="193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015C4D8-A4CB-4761-8020-F85FE51F3D07}"/>
                    </a:ext>
                  </a:extLst>
                </p14:cNvPr>
                <p14:cNvContentPartPr/>
                <p14:nvPr/>
              </p14:nvContentPartPr>
              <p14:xfrm>
                <a:off x="5344279" y="2803318"/>
                <a:ext cx="241920" cy="72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015C4D8-A4CB-4761-8020-F85FE51F3D0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335279" y="2794678"/>
                  <a:ext cx="259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6C6C54A-9AA8-472B-8B52-CB1A4BA9A5D2}"/>
                    </a:ext>
                  </a:extLst>
                </p14:cNvPr>
                <p14:cNvContentPartPr/>
                <p14:nvPr/>
              </p14:nvContentPartPr>
              <p14:xfrm>
                <a:off x="5524999" y="2652838"/>
                <a:ext cx="198360" cy="306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6C6C54A-9AA8-472B-8B52-CB1A4BA9A5D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15999" y="2644198"/>
                  <a:ext cx="216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304D25-B5B2-4919-88E0-E15C02C5C215}"/>
                    </a:ext>
                  </a:extLst>
                </p14:cNvPr>
                <p14:cNvContentPartPr/>
                <p14:nvPr/>
              </p14:nvContentPartPr>
              <p14:xfrm>
                <a:off x="5726599" y="2824558"/>
                <a:ext cx="156600" cy="112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304D25-B5B2-4919-88E0-E15C02C5C21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717959" y="2815918"/>
                  <a:ext cx="174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AFFE69E-2831-4F68-B0E9-13BAC454CC4B}"/>
                    </a:ext>
                  </a:extLst>
                </p14:cNvPr>
                <p14:cNvContentPartPr/>
                <p14:nvPr/>
              </p14:nvContentPartPr>
              <p14:xfrm>
                <a:off x="6073279" y="2683438"/>
                <a:ext cx="148680" cy="154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AFFE69E-2831-4F68-B0E9-13BAC454CC4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064639" y="2674438"/>
                  <a:ext cx="166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BD89EE-23EC-42CB-8AA8-A7D345D6E99A}"/>
                    </a:ext>
                  </a:extLst>
                </p14:cNvPr>
                <p14:cNvContentPartPr/>
                <p14:nvPr/>
              </p14:nvContentPartPr>
              <p14:xfrm>
                <a:off x="6151759" y="2667598"/>
                <a:ext cx="144360" cy="259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BD89EE-23EC-42CB-8AA8-A7D345D6E99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42759" y="2658598"/>
                  <a:ext cx="162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BFE5D22-55FE-40D2-82E1-B705BD165F88}"/>
                    </a:ext>
                  </a:extLst>
                </p14:cNvPr>
                <p14:cNvContentPartPr/>
                <p14:nvPr/>
              </p14:nvContentPartPr>
              <p14:xfrm>
                <a:off x="6389719" y="2721598"/>
                <a:ext cx="219600" cy="128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BFE5D22-55FE-40D2-82E1-B705BD165F8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380719" y="2712958"/>
                  <a:ext cx="237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5B056D1-1F29-4A82-8A44-979708AC1A5C}"/>
                    </a:ext>
                  </a:extLst>
                </p14:cNvPr>
                <p14:cNvContentPartPr/>
                <p14:nvPr/>
              </p14:nvContentPartPr>
              <p14:xfrm>
                <a:off x="6545959" y="2575798"/>
                <a:ext cx="286200" cy="476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5B056D1-1F29-4A82-8A44-979708AC1A5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536959" y="2566798"/>
                  <a:ext cx="303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0F2417C-12CA-498A-9EB8-93931ED90F94}"/>
                    </a:ext>
                  </a:extLst>
                </p14:cNvPr>
                <p14:cNvContentPartPr/>
                <p14:nvPr/>
              </p14:nvContentPartPr>
              <p14:xfrm>
                <a:off x="6822079" y="2719078"/>
                <a:ext cx="100440" cy="159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0F2417C-12CA-498A-9EB8-93931ED90F9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13079" y="2710438"/>
                  <a:ext cx="11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F10A87A-34AE-4678-A209-5DA457B6AFDF}"/>
                    </a:ext>
                  </a:extLst>
                </p14:cNvPr>
                <p14:cNvContentPartPr/>
                <p14:nvPr/>
              </p14:nvContentPartPr>
              <p14:xfrm>
                <a:off x="6852319" y="2615398"/>
                <a:ext cx="231120" cy="28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F10A87A-34AE-4678-A209-5DA457B6AFD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843679" y="2606758"/>
                  <a:ext cx="248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FF6E3F-9628-43A6-B64F-3C2F80AC0096}"/>
                    </a:ext>
                  </a:extLst>
                </p14:cNvPr>
                <p14:cNvContentPartPr/>
                <p14:nvPr/>
              </p14:nvContentPartPr>
              <p14:xfrm>
                <a:off x="7024399" y="2757958"/>
                <a:ext cx="104760" cy="90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FF6E3F-9628-43A6-B64F-3C2F80AC009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15399" y="2748958"/>
                  <a:ext cx="122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7F0A5F7-D02B-45A6-B93D-C5C629B989A6}"/>
                    </a:ext>
                  </a:extLst>
                </p14:cNvPr>
                <p14:cNvContentPartPr/>
                <p14:nvPr/>
              </p14:nvContentPartPr>
              <p14:xfrm>
                <a:off x="7143919" y="2772718"/>
                <a:ext cx="104040" cy="92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7F0A5F7-D02B-45A6-B93D-C5C629B989A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35279" y="2764078"/>
                  <a:ext cx="121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C6E4B62-F972-4DBC-B47E-7031DBC7FC19}"/>
                    </a:ext>
                  </a:extLst>
                </p14:cNvPr>
                <p14:cNvContentPartPr/>
                <p14:nvPr/>
              </p14:nvContentPartPr>
              <p14:xfrm>
                <a:off x="7306639" y="2602438"/>
                <a:ext cx="233640" cy="252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C6E4B62-F972-4DBC-B47E-7031DBC7FC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97639" y="2593798"/>
                  <a:ext cx="251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F9AEB38-5F68-4E5C-B270-AF48A6515399}"/>
                    </a:ext>
                  </a:extLst>
                </p14:cNvPr>
                <p14:cNvContentPartPr/>
                <p14:nvPr/>
              </p14:nvContentPartPr>
              <p14:xfrm>
                <a:off x="7360279" y="2804758"/>
                <a:ext cx="105120" cy="110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F9AEB38-5F68-4E5C-B270-AF48A651539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351639" y="2795758"/>
                  <a:ext cx="1227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7F43840-87C7-4E24-8E56-F11DCC903A32}"/>
              </a:ext>
            </a:extLst>
          </p:cNvPr>
          <p:cNvGrpSpPr/>
          <p:nvPr/>
        </p:nvGrpSpPr>
        <p:grpSpPr>
          <a:xfrm>
            <a:off x="7897399" y="2000518"/>
            <a:ext cx="4312800" cy="892080"/>
            <a:chOff x="7897399" y="2000518"/>
            <a:chExt cx="4312800" cy="89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0F45D6-0545-4148-A13A-79AF4EBC737B}"/>
                    </a:ext>
                  </a:extLst>
                </p14:cNvPr>
                <p14:cNvContentPartPr/>
                <p14:nvPr/>
              </p14:nvContentPartPr>
              <p14:xfrm>
                <a:off x="8019799" y="2206438"/>
                <a:ext cx="209880" cy="218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0F45D6-0545-4148-A13A-79AF4EBC737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011159" y="2197798"/>
                  <a:ext cx="227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2FA929-514D-44EC-B023-15A09961806A}"/>
                    </a:ext>
                  </a:extLst>
                </p14:cNvPr>
                <p14:cNvContentPartPr/>
                <p14:nvPr/>
              </p14:nvContentPartPr>
              <p14:xfrm>
                <a:off x="8224999" y="2060998"/>
                <a:ext cx="250920" cy="397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2FA929-514D-44EC-B023-15A09961806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216359" y="2052358"/>
                  <a:ext cx="2685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CBB9B8E-898A-4C8B-A195-BFDE857747D5}"/>
                    </a:ext>
                  </a:extLst>
                </p14:cNvPr>
                <p14:cNvContentPartPr/>
                <p14:nvPr/>
              </p14:nvContentPartPr>
              <p14:xfrm>
                <a:off x="8425519" y="2328118"/>
                <a:ext cx="107280" cy="100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CBB9B8E-898A-4C8B-A195-BFDE857747D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16519" y="2319478"/>
                  <a:ext cx="124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EC18281-E490-41BD-9D2F-4EDF192A91DD}"/>
                    </a:ext>
                  </a:extLst>
                </p14:cNvPr>
                <p14:cNvContentPartPr/>
                <p14:nvPr/>
              </p14:nvContentPartPr>
              <p14:xfrm>
                <a:off x="8523439" y="2324158"/>
                <a:ext cx="97560" cy="93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EC18281-E490-41BD-9D2F-4EDF192A91D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514439" y="2315158"/>
                  <a:ext cx="115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C17095F-3169-4A99-ABE4-3A6C96F2E1CD}"/>
                    </a:ext>
                  </a:extLst>
                </p14:cNvPr>
                <p14:cNvContentPartPr/>
                <p14:nvPr/>
              </p14:nvContentPartPr>
              <p14:xfrm>
                <a:off x="8661679" y="2279878"/>
                <a:ext cx="128520" cy="142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C17095F-3169-4A99-ABE4-3A6C96F2E1C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653039" y="2270878"/>
                  <a:ext cx="146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C71774E-E298-42D9-8C32-5C67DEA7894F}"/>
                    </a:ext>
                  </a:extLst>
                </p14:cNvPr>
                <p14:cNvContentPartPr/>
                <p14:nvPr/>
              </p14:nvContentPartPr>
              <p14:xfrm>
                <a:off x="8781559" y="2286358"/>
                <a:ext cx="144720" cy="174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C71774E-E298-42D9-8C32-5C67DEA7894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772559" y="2277718"/>
                  <a:ext cx="162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4B3E365-07C0-43F6-AFDC-6956A5395291}"/>
                    </a:ext>
                  </a:extLst>
                </p14:cNvPr>
                <p14:cNvContentPartPr/>
                <p14:nvPr/>
              </p14:nvContentPartPr>
              <p14:xfrm>
                <a:off x="9073519" y="2185558"/>
                <a:ext cx="123480" cy="235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4B3E365-07C0-43F6-AFDC-6956A539529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64519" y="2176558"/>
                  <a:ext cx="141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07CE6EB-0DB5-43D2-AEBF-EB2EE4DC29AF}"/>
                    </a:ext>
                  </a:extLst>
                </p14:cNvPr>
                <p14:cNvContentPartPr/>
                <p14:nvPr/>
              </p14:nvContentPartPr>
              <p14:xfrm>
                <a:off x="9090799" y="2120038"/>
                <a:ext cx="295200" cy="270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07CE6EB-0DB5-43D2-AEBF-EB2EE4DC29A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81799" y="2111038"/>
                  <a:ext cx="312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42721A7-2B71-4ACB-B4FD-E42043FA36F5}"/>
                    </a:ext>
                  </a:extLst>
                </p14:cNvPr>
                <p14:cNvContentPartPr/>
                <p14:nvPr/>
              </p14:nvContentPartPr>
              <p14:xfrm>
                <a:off x="9376279" y="2243518"/>
                <a:ext cx="128160" cy="149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42721A7-2B71-4ACB-B4FD-E42043FA36F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367279" y="2234518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ADEFFB9-7C40-403A-8E6D-5FA8DDBBCDC9}"/>
                    </a:ext>
                  </a:extLst>
                </p14:cNvPr>
                <p14:cNvContentPartPr/>
                <p14:nvPr/>
              </p14:nvContentPartPr>
              <p14:xfrm>
                <a:off x="9551239" y="2282398"/>
                <a:ext cx="132840" cy="106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ADEFFB9-7C40-403A-8E6D-5FA8DDBBCDC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542599" y="2273398"/>
                  <a:ext cx="15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7A8CFE5-5876-477D-B5C9-B231E27DD3BC}"/>
                    </a:ext>
                  </a:extLst>
                </p14:cNvPr>
                <p14:cNvContentPartPr/>
                <p14:nvPr/>
              </p14:nvContentPartPr>
              <p14:xfrm>
                <a:off x="9756439" y="2112838"/>
                <a:ext cx="112320" cy="255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7A8CFE5-5876-477D-B5C9-B231E27DD3B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747439" y="2103838"/>
                  <a:ext cx="129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52A8096-7573-49BF-8949-DD8433951293}"/>
                    </a:ext>
                  </a:extLst>
                </p14:cNvPr>
                <p14:cNvContentPartPr/>
                <p14:nvPr/>
              </p14:nvContentPartPr>
              <p14:xfrm>
                <a:off x="9826639" y="2169358"/>
                <a:ext cx="174600" cy="92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52A8096-7573-49BF-8949-DD843395129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17639" y="2160718"/>
                  <a:ext cx="192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34E9484-9D0A-4C3D-9605-588AE0DECE0B}"/>
                    </a:ext>
                  </a:extLst>
                </p14:cNvPr>
                <p14:cNvContentPartPr/>
                <p14:nvPr/>
              </p14:nvContentPartPr>
              <p14:xfrm>
                <a:off x="9841399" y="2316958"/>
                <a:ext cx="71280" cy="64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34E9484-9D0A-4C3D-9605-588AE0DECE0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32399" y="2307958"/>
                  <a:ext cx="88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236E811-9A99-4BB3-95E6-EF1CE283EF59}"/>
                    </a:ext>
                  </a:extLst>
                </p14:cNvPr>
                <p14:cNvContentPartPr/>
                <p14:nvPr/>
              </p14:nvContentPartPr>
              <p14:xfrm>
                <a:off x="7967959" y="2545558"/>
                <a:ext cx="119160" cy="291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236E811-9A99-4BB3-95E6-EF1CE283EF5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9319" y="2536918"/>
                  <a:ext cx="136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12187F4-1805-4A81-BF46-89812673C506}"/>
                    </a:ext>
                  </a:extLst>
                </p14:cNvPr>
                <p14:cNvContentPartPr/>
                <p14:nvPr/>
              </p14:nvContentPartPr>
              <p14:xfrm>
                <a:off x="7897399" y="2666878"/>
                <a:ext cx="339840" cy="45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12187F4-1805-4A81-BF46-89812673C50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88399" y="2658238"/>
                  <a:ext cx="357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BAFF5D7-F56C-4129-A406-9C88F1318DD6}"/>
                    </a:ext>
                  </a:extLst>
                </p14:cNvPr>
                <p14:cNvContentPartPr/>
                <p14:nvPr/>
              </p14:nvContentPartPr>
              <p14:xfrm>
                <a:off x="8149039" y="2696758"/>
                <a:ext cx="120240" cy="113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BAFF5D7-F56C-4129-A406-9C88F1318DD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140399" y="2688118"/>
                  <a:ext cx="137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940B6B9-3B4D-45B0-BF89-AA5FAFD9D057}"/>
                    </a:ext>
                  </a:extLst>
                </p14:cNvPr>
                <p14:cNvContentPartPr/>
                <p14:nvPr/>
              </p14:nvContentPartPr>
              <p14:xfrm>
                <a:off x="8428399" y="2441158"/>
                <a:ext cx="198360" cy="378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940B6B9-3B4D-45B0-BF89-AA5FAFD9D05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419399" y="2432518"/>
                  <a:ext cx="216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44ED8E2-B483-4DA4-B5B6-CAE2E56EA6DC}"/>
                    </a:ext>
                  </a:extLst>
                </p14:cNvPr>
                <p14:cNvContentPartPr/>
                <p14:nvPr/>
              </p14:nvContentPartPr>
              <p14:xfrm>
                <a:off x="8652679" y="2691358"/>
                <a:ext cx="102240" cy="95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44ED8E2-B483-4DA4-B5B6-CAE2E56EA6D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644039" y="2682358"/>
                  <a:ext cx="119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ADC3C9A-6EC0-44C9-A370-7AD7DD93E2D5}"/>
                    </a:ext>
                  </a:extLst>
                </p14:cNvPr>
                <p14:cNvContentPartPr/>
                <p14:nvPr/>
              </p14:nvContentPartPr>
              <p14:xfrm>
                <a:off x="8817199" y="2653558"/>
                <a:ext cx="170280" cy="120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ADC3C9A-6EC0-44C9-A370-7AD7DD93E2D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808559" y="2644558"/>
                  <a:ext cx="187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41E0266-5300-476A-931F-1B1EF4C23339}"/>
                    </a:ext>
                  </a:extLst>
                </p14:cNvPr>
                <p14:cNvContentPartPr/>
                <p14:nvPr/>
              </p14:nvContentPartPr>
              <p14:xfrm>
                <a:off x="8977039" y="2630158"/>
                <a:ext cx="131040" cy="152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41E0266-5300-476A-931F-1B1EF4C2333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968039" y="2621518"/>
                  <a:ext cx="148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CE857F8-7278-43D8-A507-23AB6E58D6BD}"/>
                    </a:ext>
                  </a:extLst>
                </p14:cNvPr>
                <p14:cNvContentPartPr/>
                <p14:nvPr/>
              </p14:nvContentPartPr>
              <p14:xfrm>
                <a:off x="9219679" y="2555638"/>
                <a:ext cx="232200" cy="188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CE857F8-7278-43D8-A507-23AB6E58D6B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210679" y="2546638"/>
                  <a:ext cx="249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DDBBD69-A48B-4F4F-B016-6B49EE61BAE8}"/>
                    </a:ext>
                  </a:extLst>
                </p14:cNvPr>
                <p14:cNvContentPartPr/>
                <p14:nvPr/>
              </p14:nvContentPartPr>
              <p14:xfrm>
                <a:off x="9542959" y="2641318"/>
                <a:ext cx="112680" cy="11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DDBBD69-A48B-4F4F-B016-6B49EE61BAE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534319" y="2632678"/>
                  <a:ext cx="130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26059BE-0A22-4F9F-BD8B-935FEE89FC2F}"/>
                    </a:ext>
                  </a:extLst>
                </p14:cNvPr>
                <p14:cNvContentPartPr/>
                <p14:nvPr/>
              </p14:nvContentPartPr>
              <p14:xfrm>
                <a:off x="9763999" y="2378518"/>
                <a:ext cx="188280" cy="388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26059BE-0A22-4F9F-BD8B-935FEE89FC2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755359" y="2369878"/>
                  <a:ext cx="205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8C895AC-2BF9-486C-9D20-E3D82039B765}"/>
                    </a:ext>
                  </a:extLst>
                </p14:cNvPr>
                <p14:cNvContentPartPr/>
                <p14:nvPr/>
              </p14:nvContentPartPr>
              <p14:xfrm>
                <a:off x="9704599" y="2608558"/>
                <a:ext cx="227520" cy="46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8C895AC-2BF9-486C-9D20-E3D82039B76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695959" y="2599558"/>
                  <a:ext cx="245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2E9BD39-7486-4F12-8D54-FD7BED03C253}"/>
                    </a:ext>
                  </a:extLst>
                </p14:cNvPr>
                <p14:cNvContentPartPr/>
                <p14:nvPr/>
              </p14:nvContentPartPr>
              <p14:xfrm>
                <a:off x="10372039" y="2106358"/>
                <a:ext cx="275040" cy="247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2E9BD39-7486-4F12-8D54-FD7BED03C25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363039" y="2097358"/>
                  <a:ext cx="292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30E3A40-B5F6-4634-A987-F6F16786FFC8}"/>
                    </a:ext>
                  </a:extLst>
                </p14:cNvPr>
                <p14:cNvContentPartPr/>
                <p14:nvPr/>
              </p14:nvContentPartPr>
              <p14:xfrm>
                <a:off x="10639879" y="2000518"/>
                <a:ext cx="236520" cy="353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30E3A40-B5F6-4634-A987-F6F16786FFC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630879" y="1991518"/>
                  <a:ext cx="254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E4ED2E2-270F-4C4F-8846-7D895C6A6EB7}"/>
                    </a:ext>
                  </a:extLst>
                </p14:cNvPr>
                <p14:cNvContentPartPr/>
                <p14:nvPr/>
              </p14:nvContentPartPr>
              <p14:xfrm>
                <a:off x="10852639" y="2253238"/>
                <a:ext cx="85320" cy="115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E4ED2E2-270F-4C4F-8846-7D895C6A6EB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843999" y="2244598"/>
                  <a:ext cx="102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F2394DD-DE54-4E10-B33C-33997A3B558B}"/>
                    </a:ext>
                  </a:extLst>
                </p14:cNvPr>
                <p14:cNvContentPartPr/>
                <p14:nvPr/>
              </p14:nvContentPartPr>
              <p14:xfrm>
                <a:off x="10969999" y="2273398"/>
                <a:ext cx="108000" cy="99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F2394DD-DE54-4E10-B33C-33997A3B558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960999" y="2264758"/>
                  <a:ext cx="125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349BB40-1806-44A5-86B4-2E9CD2F12887}"/>
                    </a:ext>
                  </a:extLst>
                </p14:cNvPr>
                <p14:cNvContentPartPr/>
                <p14:nvPr/>
              </p14:nvContentPartPr>
              <p14:xfrm>
                <a:off x="11106799" y="2209678"/>
                <a:ext cx="135360" cy="152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349BB40-1806-44A5-86B4-2E9CD2F1288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098159" y="2200678"/>
                  <a:ext cx="153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CCD9E2C-842F-4520-82E1-84D79B128618}"/>
                    </a:ext>
                  </a:extLst>
                </p14:cNvPr>
                <p14:cNvContentPartPr/>
                <p14:nvPr/>
              </p14:nvContentPartPr>
              <p14:xfrm>
                <a:off x="11264119" y="2221198"/>
                <a:ext cx="192600" cy="129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CCD9E2C-842F-4520-82E1-84D79B12861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255119" y="2212198"/>
                  <a:ext cx="210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88BFCC3-1189-46E4-88FC-C25CB28D0B70}"/>
                    </a:ext>
                  </a:extLst>
                </p14:cNvPr>
                <p14:cNvContentPartPr/>
                <p14:nvPr/>
              </p14:nvContentPartPr>
              <p14:xfrm>
                <a:off x="11648959" y="2128318"/>
                <a:ext cx="263520" cy="270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88BFCC3-1189-46E4-88FC-C25CB28D0B7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639959" y="2119318"/>
                  <a:ext cx="281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0C4F378-6F10-4DD6-8F27-71A257D01BD7}"/>
                    </a:ext>
                  </a:extLst>
                </p14:cNvPr>
                <p14:cNvContentPartPr/>
                <p14:nvPr/>
              </p14:nvContentPartPr>
              <p14:xfrm>
                <a:off x="10125799" y="2649598"/>
                <a:ext cx="95400" cy="109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0C4F378-6F10-4DD6-8F27-71A257D01BD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116799" y="2640958"/>
                  <a:ext cx="113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036188A-B26F-49D0-A7C4-4947D8FDC7B2}"/>
                    </a:ext>
                  </a:extLst>
                </p14:cNvPr>
                <p14:cNvContentPartPr/>
                <p14:nvPr/>
              </p14:nvContentPartPr>
              <p14:xfrm>
                <a:off x="10386079" y="2429278"/>
                <a:ext cx="210240" cy="341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036188A-B26F-49D0-A7C4-4947D8FDC7B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377079" y="2420638"/>
                  <a:ext cx="227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10AA536-892A-493F-BB93-42AD3F545211}"/>
                    </a:ext>
                  </a:extLst>
                </p14:cNvPr>
                <p14:cNvContentPartPr/>
                <p14:nvPr/>
              </p14:nvContentPartPr>
              <p14:xfrm>
                <a:off x="10390399" y="2612158"/>
                <a:ext cx="188640" cy="51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10AA536-892A-493F-BB93-42AD3F54521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381399" y="2603158"/>
                  <a:ext cx="206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2A0F45E-5724-4755-82B9-DD0EE0D862E0}"/>
                    </a:ext>
                  </a:extLst>
                </p14:cNvPr>
                <p14:cNvContentPartPr/>
                <p14:nvPr/>
              </p14:nvContentPartPr>
              <p14:xfrm>
                <a:off x="10669039" y="2511358"/>
                <a:ext cx="150840" cy="153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2A0F45E-5724-4755-82B9-DD0EE0D862E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660399" y="2502358"/>
                  <a:ext cx="168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9F0062A-A669-4FF4-AF94-F7BA499E7370}"/>
                    </a:ext>
                  </a:extLst>
                </p14:cNvPr>
                <p14:cNvContentPartPr/>
                <p14:nvPr/>
              </p14:nvContentPartPr>
              <p14:xfrm>
                <a:off x="10745719" y="2460238"/>
                <a:ext cx="200520" cy="306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9F0062A-A669-4FF4-AF94-F7BA499E737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736719" y="2451598"/>
                  <a:ext cx="218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62A774-73E9-4742-A4B3-A281F301ABC1}"/>
                    </a:ext>
                  </a:extLst>
                </p14:cNvPr>
                <p14:cNvContentPartPr/>
                <p14:nvPr/>
              </p14:nvContentPartPr>
              <p14:xfrm>
                <a:off x="11015359" y="2566798"/>
                <a:ext cx="254160" cy="152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62A774-73E9-4742-A4B3-A281F301ABC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006359" y="2557798"/>
                  <a:ext cx="271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2F7F98F-79AC-4FAF-AB75-512AB5B8F006}"/>
                    </a:ext>
                  </a:extLst>
                </p14:cNvPr>
                <p14:cNvContentPartPr/>
                <p14:nvPr/>
              </p14:nvContentPartPr>
              <p14:xfrm>
                <a:off x="11176279" y="2531158"/>
                <a:ext cx="240120" cy="361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2F7F98F-79AC-4FAF-AB75-512AB5B8F00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167279" y="2522158"/>
                  <a:ext cx="257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E518370-C6A9-41D2-9689-42D226A7E550}"/>
                    </a:ext>
                  </a:extLst>
                </p14:cNvPr>
                <p14:cNvContentPartPr/>
                <p14:nvPr/>
              </p14:nvContentPartPr>
              <p14:xfrm>
                <a:off x="11381479" y="2580118"/>
                <a:ext cx="113760" cy="182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E518370-C6A9-41D2-9689-42D226A7E55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372479" y="2571478"/>
                  <a:ext cx="131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5F545D6-F25A-4E0E-AFED-1D05283BC047}"/>
                    </a:ext>
                  </a:extLst>
                </p14:cNvPr>
                <p14:cNvContentPartPr/>
                <p14:nvPr/>
              </p14:nvContentPartPr>
              <p14:xfrm>
                <a:off x="11451679" y="2483998"/>
                <a:ext cx="251280" cy="293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5F545D6-F25A-4E0E-AFED-1D05283BC04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442679" y="2474998"/>
                  <a:ext cx="268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B93111-173C-4F04-A010-95E7E5CF1FE6}"/>
                    </a:ext>
                  </a:extLst>
                </p14:cNvPr>
                <p14:cNvContentPartPr/>
                <p14:nvPr/>
              </p14:nvContentPartPr>
              <p14:xfrm>
                <a:off x="11532679" y="2666158"/>
                <a:ext cx="145080" cy="112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B93111-173C-4F04-A010-95E7E5CF1FE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523679" y="2657518"/>
                  <a:ext cx="162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FD7F22C-1EC4-497B-AE90-61D117E768B1}"/>
                    </a:ext>
                  </a:extLst>
                </p14:cNvPr>
                <p14:cNvContentPartPr/>
                <p14:nvPr/>
              </p14:nvContentPartPr>
              <p14:xfrm>
                <a:off x="11738599" y="2653558"/>
                <a:ext cx="159480" cy="122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FD7F22C-1EC4-497B-AE90-61D117E768B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729959" y="2644918"/>
                  <a:ext cx="177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C0E27B8-1DB3-4CF6-9285-DDA86E4D0C65}"/>
                    </a:ext>
                  </a:extLst>
                </p14:cNvPr>
                <p14:cNvContentPartPr/>
                <p14:nvPr/>
              </p14:nvContentPartPr>
              <p14:xfrm>
                <a:off x="11921119" y="2584798"/>
                <a:ext cx="93960" cy="201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C0E27B8-1DB3-4CF6-9285-DDA86E4D0C6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912119" y="2575798"/>
                  <a:ext cx="111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750EDC8-CD32-4FA5-BB2D-E2B067AE6AB2}"/>
                    </a:ext>
                  </a:extLst>
                </p14:cNvPr>
                <p14:cNvContentPartPr/>
                <p14:nvPr/>
              </p14:nvContentPartPr>
              <p14:xfrm>
                <a:off x="11975839" y="2600638"/>
                <a:ext cx="234360" cy="129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750EDC8-CD32-4FA5-BB2D-E2B067AE6AB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967199" y="2591638"/>
                  <a:ext cx="252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683F3D8-3F6B-4A49-8E67-FDA446AC925A}"/>
                    </a:ext>
                  </a:extLst>
                </p14:cNvPr>
                <p14:cNvContentPartPr/>
                <p14:nvPr/>
              </p14:nvContentPartPr>
              <p14:xfrm>
                <a:off x="11995150" y="2743558"/>
                <a:ext cx="127080" cy="78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683F3D8-3F6B-4A49-8E67-FDA446AC925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986150" y="2734558"/>
                  <a:ext cx="144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1D0FCFD-8BB1-4C20-8C8E-7E833928D280}"/>
              </a:ext>
            </a:extLst>
          </p:cNvPr>
          <p:cNvGrpSpPr/>
          <p:nvPr/>
        </p:nvGrpSpPr>
        <p:grpSpPr>
          <a:xfrm>
            <a:off x="3118270" y="3404158"/>
            <a:ext cx="452880" cy="288000"/>
            <a:chOff x="3118270" y="3404158"/>
            <a:chExt cx="4528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59BCB06-4E98-4F61-9D99-860BAADE560B}"/>
                    </a:ext>
                  </a:extLst>
                </p14:cNvPr>
                <p14:cNvContentPartPr/>
                <p14:nvPr/>
              </p14:nvContentPartPr>
              <p14:xfrm>
                <a:off x="3118270" y="3450598"/>
                <a:ext cx="90000" cy="241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59BCB06-4E98-4F61-9D99-860BAADE560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09630" y="3441598"/>
                  <a:ext cx="107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F5A9437-77E6-4A1C-A157-4EAD8EB94A44}"/>
                    </a:ext>
                  </a:extLst>
                </p14:cNvPr>
                <p14:cNvContentPartPr/>
                <p14:nvPr/>
              </p14:nvContentPartPr>
              <p14:xfrm>
                <a:off x="3327790" y="3404158"/>
                <a:ext cx="243360" cy="281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F5A9437-77E6-4A1C-A157-4EAD8EB94A4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319150" y="3395518"/>
                  <a:ext cx="26100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1F33E17-55DB-477A-BF2F-68617BB5B4C6}"/>
              </a:ext>
            </a:extLst>
          </p:cNvPr>
          <p:cNvGrpSpPr/>
          <p:nvPr/>
        </p:nvGrpSpPr>
        <p:grpSpPr>
          <a:xfrm>
            <a:off x="5400310" y="3145678"/>
            <a:ext cx="973440" cy="729360"/>
            <a:chOff x="5400310" y="3145678"/>
            <a:chExt cx="973440" cy="72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0ECBA21-E9A8-4449-A621-FADCB9DB7208}"/>
                    </a:ext>
                  </a:extLst>
                </p14:cNvPr>
                <p14:cNvContentPartPr/>
                <p14:nvPr/>
              </p14:nvContentPartPr>
              <p14:xfrm>
                <a:off x="5400310" y="3238198"/>
                <a:ext cx="274320" cy="488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0ECBA21-E9A8-4449-A621-FADCB9DB720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391310" y="3229558"/>
                  <a:ext cx="2919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354B90-B06F-4276-A63E-5A3BB7AE337C}"/>
                    </a:ext>
                  </a:extLst>
                </p14:cNvPr>
                <p14:cNvContentPartPr/>
                <p14:nvPr/>
              </p14:nvContentPartPr>
              <p14:xfrm>
                <a:off x="5766790" y="3239278"/>
                <a:ext cx="156240" cy="160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354B90-B06F-4276-A63E-5A3BB7AE337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757790" y="3230278"/>
                  <a:ext cx="173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F5E5C32-7303-4E22-8D53-C4644B5AD6AC}"/>
                    </a:ext>
                  </a:extLst>
                </p14:cNvPr>
                <p14:cNvContentPartPr/>
                <p14:nvPr/>
              </p14:nvContentPartPr>
              <p14:xfrm>
                <a:off x="5868670" y="3191038"/>
                <a:ext cx="156600" cy="327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F5E5C32-7303-4E22-8D53-C4644B5AD6A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859670" y="3182398"/>
                  <a:ext cx="174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F61BA79-5557-4246-A558-958DC9DB3FD7}"/>
                    </a:ext>
                  </a:extLst>
                </p14:cNvPr>
                <p14:cNvContentPartPr/>
                <p14:nvPr/>
              </p14:nvContentPartPr>
              <p14:xfrm>
                <a:off x="5643310" y="3556438"/>
                <a:ext cx="268560" cy="318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F61BA79-5557-4246-A558-958DC9DB3FD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634310" y="3547798"/>
                  <a:ext cx="286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52825BC-6D64-482D-BF63-360645897FAA}"/>
                    </a:ext>
                  </a:extLst>
                </p14:cNvPr>
                <p14:cNvContentPartPr/>
                <p14:nvPr/>
              </p14:nvContentPartPr>
              <p14:xfrm>
                <a:off x="6083230" y="3145678"/>
                <a:ext cx="290520" cy="678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52825BC-6D64-482D-BF63-360645897FA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074230" y="3136678"/>
                  <a:ext cx="308160" cy="69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072D810-E16D-408C-A020-22ECA4BE3BEA}"/>
              </a:ext>
            </a:extLst>
          </p:cNvPr>
          <p:cNvGrpSpPr/>
          <p:nvPr/>
        </p:nvGrpSpPr>
        <p:grpSpPr>
          <a:xfrm>
            <a:off x="8650390" y="3084118"/>
            <a:ext cx="506160" cy="226800"/>
            <a:chOff x="8650390" y="3084118"/>
            <a:chExt cx="50616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1A02AC8-273F-493F-84B5-0B591F84F4BB}"/>
                    </a:ext>
                  </a:extLst>
                </p14:cNvPr>
                <p14:cNvContentPartPr/>
                <p14:nvPr/>
              </p14:nvContentPartPr>
              <p14:xfrm>
                <a:off x="8650390" y="3092398"/>
                <a:ext cx="126000" cy="187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1A02AC8-273F-493F-84B5-0B591F84F4B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641750" y="3083758"/>
                  <a:ext cx="143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CEE53E5-118A-4BB8-8751-4BF90713E1EA}"/>
                    </a:ext>
                  </a:extLst>
                </p14:cNvPr>
                <p14:cNvContentPartPr/>
                <p14:nvPr/>
              </p14:nvContentPartPr>
              <p14:xfrm>
                <a:off x="8843710" y="3084118"/>
                <a:ext cx="312840" cy="226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CEE53E5-118A-4BB8-8751-4BF90713E1E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835070" y="3075118"/>
                  <a:ext cx="3304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D4399E21-F86F-4AB0-A062-A536A74E57EE}"/>
              </a:ext>
            </a:extLst>
          </p:cNvPr>
          <p:cNvGrpSpPr/>
          <p:nvPr/>
        </p:nvGrpSpPr>
        <p:grpSpPr>
          <a:xfrm>
            <a:off x="10458310" y="3024718"/>
            <a:ext cx="985680" cy="619200"/>
            <a:chOff x="10458310" y="3024718"/>
            <a:chExt cx="9856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91BE9C4-F69D-4C6D-9D40-E1F7343F0B2D}"/>
                    </a:ext>
                  </a:extLst>
                </p14:cNvPr>
                <p14:cNvContentPartPr/>
                <p14:nvPr/>
              </p14:nvContentPartPr>
              <p14:xfrm>
                <a:off x="10458310" y="3094558"/>
                <a:ext cx="289800" cy="417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91BE9C4-F69D-4C6D-9D40-E1F7343F0B2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449670" y="3085918"/>
                  <a:ext cx="307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C52F894-FBA5-48E6-A999-B08C53150831}"/>
                    </a:ext>
                  </a:extLst>
                </p14:cNvPr>
                <p14:cNvContentPartPr/>
                <p14:nvPr/>
              </p14:nvContentPartPr>
              <p14:xfrm>
                <a:off x="10838470" y="3058918"/>
                <a:ext cx="164160" cy="150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C52F894-FBA5-48E6-A999-B08C5315083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829470" y="3050278"/>
                  <a:ext cx="181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924EB6B-054F-4D00-A044-FB5384DE8FC8}"/>
                    </a:ext>
                  </a:extLst>
                </p14:cNvPr>
                <p14:cNvContentPartPr/>
                <p14:nvPr/>
              </p14:nvContentPartPr>
              <p14:xfrm>
                <a:off x="10938910" y="3024718"/>
                <a:ext cx="173160" cy="331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924EB6B-054F-4D00-A044-FB5384DE8FC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929910" y="3015718"/>
                  <a:ext cx="190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2F9B548-C77E-4ACE-BB45-817AE3C147A2}"/>
                    </a:ext>
                  </a:extLst>
                </p14:cNvPr>
                <p14:cNvContentPartPr/>
                <p14:nvPr/>
              </p14:nvContentPartPr>
              <p14:xfrm>
                <a:off x="10766830" y="3444478"/>
                <a:ext cx="203040" cy="181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2F9B548-C77E-4ACE-BB45-817AE3C147A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758190" y="3435478"/>
                  <a:ext cx="22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413527C-E56C-4F49-8A4D-0980CD6B504D}"/>
                    </a:ext>
                  </a:extLst>
                </p14:cNvPr>
                <p14:cNvContentPartPr/>
                <p14:nvPr/>
              </p14:nvContentPartPr>
              <p14:xfrm>
                <a:off x="11235910" y="3068638"/>
                <a:ext cx="208080" cy="575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413527C-E56C-4F49-8A4D-0980CD6B504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226910" y="3059998"/>
                  <a:ext cx="225720" cy="59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B7B6F75-AF8F-4311-BF40-D2B7295A2062}"/>
              </a:ext>
            </a:extLst>
          </p:cNvPr>
          <p:cNvGrpSpPr/>
          <p:nvPr/>
        </p:nvGrpSpPr>
        <p:grpSpPr>
          <a:xfrm>
            <a:off x="3041590" y="3995638"/>
            <a:ext cx="7966440" cy="851040"/>
            <a:chOff x="3041590" y="3995638"/>
            <a:chExt cx="7966440" cy="85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A43F812-0958-4A29-B23A-FA6ACA034DB7}"/>
                    </a:ext>
                  </a:extLst>
                </p14:cNvPr>
                <p14:cNvContentPartPr/>
                <p14:nvPr/>
              </p14:nvContentPartPr>
              <p14:xfrm>
                <a:off x="3041590" y="3995638"/>
                <a:ext cx="7966440" cy="92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A43F812-0958-4A29-B23A-FA6ACA034DB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32950" y="3986998"/>
                  <a:ext cx="798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27007C4-BC21-4B75-9C37-0AB984B2C43B}"/>
                    </a:ext>
                  </a:extLst>
                </p14:cNvPr>
                <p14:cNvContentPartPr/>
                <p14:nvPr/>
              </p14:nvContentPartPr>
              <p14:xfrm>
                <a:off x="6081430" y="4305958"/>
                <a:ext cx="308880" cy="462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27007C4-BC21-4B75-9C37-0AB984B2C43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072790" y="4297318"/>
                  <a:ext cx="3265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DA72EDB-0F33-4221-82CF-0FC21FBDAE0C}"/>
                    </a:ext>
                  </a:extLst>
                </p14:cNvPr>
                <p14:cNvContentPartPr/>
                <p14:nvPr/>
              </p14:nvContentPartPr>
              <p14:xfrm>
                <a:off x="6548710" y="4164118"/>
                <a:ext cx="289800" cy="302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DA72EDB-0F33-4221-82CF-0FC21FBDAE0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539710" y="4155478"/>
                  <a:ext cx="3074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ECA0199-BF57-4EBB-A74C-F6E8C1C3672B}"/>
                    </a:ext>
                  </a:extLst>
                </p14:cNvPr>
                <p14:cNvContentPartPr/>
                <p14:nvPr/>
              </p14:nvContentPartPr>
              <p14:xfrm>
                <a:off x="6946510" y="4193278"/>
                <a:ext cx="263160" cy="229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ECA0199-BF57-4EBB-A74C-F6E8C1C3672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937510" y="4184638"/>
                  <a:ext cx="280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C4276D8-1F43-45A5-9CF6-FBABF0BBD835}"/>
                    </a:ext>
                  </a:extLst>
                </p14:cNvPr>
                <p14:cNvContentPartPr/>
                <p14:nvPr/>
              </p14:nvContentPartPr>
              <p14:xfrm>
                <a:off x="6566710" y="4576318"/>
                <a:ext cx="317880" cy="270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C4276D8-1F43-45A5-9CF6-FBABF0BBD83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558070" y="4567318"/>
                  <a:ext cx="335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C007AC0-2D11-4683-9F7B-B9C094A335CC}"/>
                    </a:ext>
                  </a:extLst>
                </p14:cNvPr>
                <p14:cNvContentPartPr/>
                <p14:nvPr/>
              </p14:nvContentPartPr>
              <p14:xfrm>
                <a:off x="7222990" y="4132438"/>
                <a:ext cx="402480" cy="683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C007AC0-2D11-4683-9F7B-B9C094A335C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214350" y="4123798"/>
                  <a:ext cx="420120" cy="70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2EA93E4-62E0-4183-98FF-B1D24B6210D5}"/>
              </a:ext>
            </a:extLst>
          </p:cNvPr>
          <p:cNvGrpSpPr/>
          <p:nvPr/>
        </p:nvGrpSpPr>
        <p:grpSpPr>
          <a:xfrm>
            <a:off x="1618510" y="5180398"/>
            <a:ext cx="271080" cy="136440"/>
            <a:chOff x="1618510" y="5180398"/>
            <a:chExt cx="27108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47BDB73-57C1-4B1C-AB36-BA2D7C67BB20}"/>
                    </a:ext>
                  </a:extLst>
                </p14:cNvPr>
                <p14:cNvContentPartPr/>
                <p14:nvPr/>
              </p14:nvContentPartPr>
              <p14:xfrm>
                <a:off x="1618510" y="5180398"/>
                <a:ext cx="241920" cy="41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47BDB73-57C1-4B1C-AB36-BA2D7C67BB2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609510" y="5171758"/>
                  <a:ext cx="259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00C0E0E-C623-464D-98F7-CFCB85D5B997}"/>
                    </a:ext>
                  </a:extLst>
                </p14:cNvPr>
                <p14:cNvContentPartPr/>
                <p14:nvPr/>
              </p14:nvContentPartPr>
              <p14:xfrm>
                <a:off x="1650190" y="5259598"/>
                <a:ext cx="239400" cy="57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00C0E0E-C623-464D-98F7-CFCB85D5B99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641550" y="5250598"/>
                  <a:ext cx="2570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CD7058B-6DD2-489C-B05F-33F20EBB8D0C}"/>
              </a:ext>
            </a:extLst>
          </p:cNvPr>
          <p:cNvGrpSpPr/>
          <p:nvPr/>
        </p:nvGrpSpPr>
        <p:grpSpPr>
          <a:xfrm>
            <a:off x="2659270" y="5117398"/>
            <a:ext cx="433800" cy="305640"/>
            <a:chOff x="2659270" y="5117398"/>
            <a:chExt cx="4338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D465087-9533-4180-9742-857F32EB432E}"/>
                    </a:ext>
                  </a:extLst>
                </p14:cNvPr>
                <p14:cNvContentPartPr/>
                <p14:nvPr/>
              </p14:nvContentPartPr>
              <p14:xfrm>
                <a:off x="2659270" y="5170318"/>
                <a:ext cx="108000" cy="20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D465087-9533-4180-9742-857F32EB432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650270" y="5161318"/>
                  <a:ext cx="125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1F8350F-6B48-4704-976A-1FCCD7A9DBD7}"/>
                    </a:ext>
                  </a:extLst>
                </p14:cNvPr>
                <p14:cNvContentPartPr/>
                <p14:nvPr/>
              </p14:nvContentPartPr>
              <p14:xfrm>
                <a:off x="2842150" y="5117398"/>
                <a:ext cx="250920" cy="305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1F8350F-6B48-4704-976A-1FCCD7A9DBD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833510" y="5108758"/>
                  <a:ext cx="26856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A8211CF5-4CD3-472D-A8C5-EAFAC2D7A453}"/>
                  </a:ext>
                </a:extLst>
              </p14:cNvPr>
              <p14:cNvContentPartPr/>
              <p14:nvPr/>
            </p14:nvContentPartPr>
            <p14:xfrm>
              <a:off x="3321310" y="5307478"/>
              <a:ext cx="10440" cy="140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A8211CF5-4CD3-472D-A8C5-EAFAC2D7A453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312310" y="5298838"/>
                <a:ext cx="280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BEF3FBE-C861-4CDD-BCEF-1660F620061D}"/>
              </a:ext>
            </a:extLst>
          </p:cNvPr>
          <p:cNvGrpSpPr/>
          <p:nvPr/>
        </p:nvGrpSpPr>
        <p:grpSpPr>
          <a:xfrm>
            <a:off x="3527230" y="4712758"/>
            <a:ext cx="2250000" cy="814320"/>
            <a:chOff x="3527230" y="4712758"/>
            <a:chExt cx="225000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3E15948-41C9-4760-AC1D-3D4B77E19A6D}"/>
                    </a:ext>
                  </a:extLst>
                </p14:cNvPr>
                <p14:cNvContentPartPr/>
                <p14:nvPr/>
              </p14:nvContentPartPr>
              <p14:xfrm>
                <a:off x="3527230" y="5002918"/>
                <a:ext cx="225360" cy="492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3E15948-41C9-4760-AC1D-3D4B77E19A6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518590" y="4994278"/>
                  <a:ext cx="2430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0A2FCD5-41FB-4D89-BD60-212C2FA587F8}"/>
                    </a:ext>
                  </a:extLst>
                </p14:cNvPr>
                <p14:cNvContentPartPr/>
                <p14:nvPr/>
              </p14:nvContentPartPr>
              <p14:xfrm>
                <a:off x="3883630" y="4908598"/>
                <a:ext cx="106200" cy="155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0A2FCD5-41FB-4D89-BD60-212C2FA587F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874990" y="4899958"/>
                  <a:ext cx="123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7906962-1C39-44A7-BEBC-0DD97F41CC87}"/>
                    </a:ext>
                  </a:extLst>
                </p14:cNvPr>
                <p14:cNvContentPartPr/>
                <p14:nvPr/>
              </p14:nvContentPartPr>
              <p14:xfrm>
                <a:off x="3938710" y="4886278"/>
                <a:ext cx="159840" cy="322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7906962-1C39-44A7-BEBC-0DD97F41CC8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929710" y="4877638"/>
                  <a:ext cx="177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62A4AB6-C71C-4698-A375-FFD3A2DD93F3}"/>
                    </a:ext>
                  </a:extLst>
                </p14:cNvPr>
                <p14:cNvContentPartPr/>
                <p14:nvPr/>
              </p14:nvContentPartPr>
              <p14:xfrm>
                <a:off x="3802630" y="5270038"/>
                <a:ext cx="161640" cy="222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62A4AB6-C71C-4698-A375-FFD3A2DD93F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793630" y="5261038"/>
                  <a:ext cx="179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4698154-C4E8-4CBA-955D-0D008D247FAB}"/>
                    </a:ext>
                  </a:extLst>
                </p14:cNvPr>
                <p14:cNvContentPartPr/>
                <p14:nvPr/>
              </p14:nvContentPartPr>
              <p14:xfrm>
                <a:off x="4131310" y="4902118"/>
                <a:ext cx="180000" cy="575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4698154-C4E8-4CBA-955D-0D008D247FA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122310" y="4893478"/>
                  <a:ext cx="1976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8258377-C39F-4A44-9A1B-3FA26D4A9704}"/>
                    </a:ext>
                  </a:extLst>
                </p14:cNvPr>
                <p14:cNvContentPartPr/>
                <p14:nvPr/>
              </p14:nvContentPartPr>
              <p14:xfrm>
                <a:off x="4465390" y="5044678"/>
                <a:ext cx="111240" cy="243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8258377-C39F-4A44-9A1B-3FA26D4A970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456750" y="5035678"/>
                  <a:ext cx="128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6C7DB1F-C061-4881-A1E8-0389924F44B9}"/>
                    </a:ext>
                  </a:extLst>
                </p14:cNvPr>
                <p14:cNvContentPartPr/>
                <p14:nvPr/>
              </p14:nvContentPartPr>
              <p14:xfrm>
                <a:off x="4645390" y="5041798"/>
                <a:ext cx="190800" cy="231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6C7DB1F-C061-4881-A1E8-0389924F44B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636390" y="5032798"/>
                  <a:ext cx="208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673C676-0192-4CA8-90DE-1D57CAD81B8A}"/>
                    </a:ext>
                  </a:extLst>
                </p14:cNvPr>
                <p14:cNvContentPartPr/>
                <p14:nvPr/>
              </p14:nvContentPartPr>
              <p14:xfrm>
                <a:off x="4884790" y="4898518"/>
                <a:ext cx="312480" cy="569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673C676-0192-4CA8-90DE-1D57CAD81B8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875790" y="4889518"/>
                  <a:ext cx="3301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1AD47BB-FCD9-47DD-AA03-513320E7F36F}"/>
                    </a:ext>
                  </a:extLst>
                </p14:cNvPr>
                <p14:cNvContentPartPr/>
                <p14:nvPr/>
              </p14:nvContentPartPr>
              <p14:xfrm>
                <a:off x="5242270" y="4946398"/>
                <a:ext cx="138240" cy="140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1AD47BB-FCD9-47DD-AA03-513320E7F36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33270" y="4937398"/>
                  <a:ext cx="155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DEFF9E7-E084-4391-8B65-58000FB86F06}"/>
                    </a:ext>
                  </a:extLst>
                </p14:cNvPr>
                <p14:cNvContentPartPr/>
                <p14:nvPr/>
              </p14:nvContentPartPr>
              <p14:xfrm>
                <a:off x="5267110" y="4921918"/>
                <a:ext cx="166320" cy="346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DEFF9E7-E084-4391-8B65-58000FB86F0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258110" y="4913278"/>
                  <a:ext cx="1839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5882073-C08A-4240-8893-894DA473147A}"/>
                    </a:ext>
                  </a:extLst>
                </p14:cNvPr>
                <p14:cNvContentPartPr/>
                <p14:nvPr/>
              </p14:nvContentPartPr>
              <p14:xfrm>
                <a:off x="5133550" y="5358958"/>
                <a:ext cx="162720" cy="168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5882073-C08A-4240-8893-894DA473147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124910" y="5349958"/>
                  <a:ext cx="180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2A80AEB-5FDE-49CE-8D9B-21411E62040F}"/>
                    </a:ext>
                  </a:extLst>
                </p14:cNvPr>
                <p14:cNvContentPartPr/>
                <p14:nvPr/>
              </p14:nvContentPartPr>
              <p14:xfrm>
                <a:off x="5485270" y="4712758"/>
                <a:ext cx="291960" cy="742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2A80AEB-5FDE-49CE-8D9B-21411E62040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76630" y="4704118"/>
                  <a:ext cx="309600" cy="76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7305E774-927C-45F3-8397-902C7FD7F626}"/>
              </a:ext>
            </a:extLst>
          </p:cNvPr>
          <p:cNvGrpSpPr/>
          <p:nvPr/>
        </p:nvGrpSpPr>
        <p:grpSpPr>
          <a:xfrm>
            <a:off x="2697430" y="5685838"/>
            <a:ext cx="2659320" cy="745560"/>
            <a:chOff x="2697430" y="5685838"/>
            <a:chExt cx="265932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E4DFA8A-9B47-41C4-9BA5-F96D04DDDA54}"/>
                    </a:ext>
                  </a:extLst>
                </p14:cNvPr>
                <p14:cNvContentPartPr/>
                <p14:nvPr/>
              </p14:nvContentPartPr>
              <p14:xfrm>
                <a:off x="2697430" y="5685838"/>
                <a:ext cx="2659320" cy="52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E4DFA8A-9B47-41C4-9BA5-F96D04DDDA5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88790" y="5677198"/>
                  <a:ext cx="2676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27AA700-C0ED-4A8A-A142-CFF53244DDE7}"/>
                    </a:ext>
                  </a:extLst>
                </p14:cNvPr>
                <p14:cNvContentPartPr/>
                <p14:nvPr/>
              </p14:nvContentPartPr>
              <p14:xfrm>
                <a:off x="3594910" y="5833078"/>
                <a:ext cx="312480" cy="522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27AA700-C0ED-4A8A-A142-CFF53244DDE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85910" y="5824078"/>
                  <a:ext cx="3301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E6B94E6-1254-417F-8EC2-C1C3715DC75C}"/>
                    </a:ext>
                  </a:extLst>
                </p14:cNvPr>
                <p14:cNvContentPartPr/>
                <p14:nvPr/>
              </p14:nvContentPartPr>
              <p14:xfrm>
                <a:off x="4066870" y="5793118"/>
                <a:ext cx="238680" cy="225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E6B94E6-1254-417F-8EC2-C1C3715DC75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057870" y="5784478"/>
                  <a:ext cx="256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88267E5-A086-4CDD-92E9-8E8C6D2FCCC0}"/>
                    </a:ext>
                  </a:extLst>
                </p14:cNvPr>
                <p14:cNvContentPartPr/>
                <p14:nvPr/>
              </p14:nvContentPartPr>
              <p14:xfrm>
                <a:off x="4337590" y="5804278"/>
                <a:ext cx="195840" cy="2282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88267E5-A086-4CDD-92E9-8E8C6D2FCCC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328950" y="5795638"/>
                  <a:ext cx="213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B9453F2-3B72-4E27-85ED-ED38ED335F46}"/>
                    </a:ext>
                  </a:extLst>
                </p14:cNvPr>
                <p14:cNvContentPartPr/>
                <p14:nvPr/>
              </p14:nvContentPartPr>
              <p14:xfrm>
                <a:off x="4091710" y="6163918"/>
                <a:ext cx="213120" cy="267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B9453F2-3B72-4E27-85ED-ED38ED335F4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082710" y="6154918"/>
                  <a:ext cx="230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841B167-7A5E-4F41-9705-53EF10B7E050}"/>
                    </a:ext>
                  </a:extLst>
                </p14:cNvPr>
                <p14:cNvContentPartPr/>
                <p14:nvPr/>
              </p14:nvContentPartPr>
              <p14:xfrm>
                <a:off x="4676350" y="5750998"/>
                <a:ext cx="316080" cy="645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841B167-7A5E-4F41-9705-53EF10B7E05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667350" y="5741998"/>
                  <a:ext cx="33372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A62B78-A75B-489F-83FD-0E34CF1B46C1}"/>
              </a:ext>
            </a:extLst>
          </p:cNvPr>
          <p:cNvGrpSpPr/>
          <p:nvPr/>
        </p:nvGrpSpPr>
        <p:grpSpPr>
          <a:xfrm>
            <a:off x="10829830" y="68452"/>
            <a:ext cx="364680" cy="370440"/>
            <a:chOff x="10829830" y="68452"/>
            <a:chExt cx="36468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8B5314E-E60C-47FB-B139-D3EB6B084EAF}"/>
                    </a:ext>
                  </a:extLst>
                </p14:cNvPr>
                <p14:cNvContentPartPr/>
                <p14:nvPr/>
              </p14:nvContentPartPr>
              <p14:xfrm>
                <a:off x="10860430" y="112012"/>
                <a:ext cx="16200" cy="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8B5314E-E60C-47FB-B139-D3EB6B084EA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851430" y="103012"/>
                  <a:ext cx="33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35E7E6-4215-44C5-AD72-69523FBAC1D8}"/>
                    </a:ext>
                  </a:extLst>
                </p14:cNvPr>
                <p14:cNvContentPartPr/>
                <p14:nvPr/>
              </p14:nvContentPartPr>
              <p14:xfrm>
                <a:off x="10829830" y="114892"/>
                <a:ext cx="78120" cy="32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35E7E6-4215-44C5-AD72-69523FBAC1D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820830" y="105892"/>
                  <a:ext cx="95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DB558F4-E1E0-4B2D-96D1-6B454282722C}"/>
                    </a:ext>
                  </a:extLst>
                </p14:cNvPr>
                <p14:cNvContentPartPr/>
                <p14:nvPr/>
              </p14:nvContentPartPr>
              <p14:xfrm>
                <a:off x="10888510" y="68452"/>
                <a:ext cx="258120" cy="225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DB558F4-E1E0-4B2D-96D1-6B454282722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879510" y="59812"/>
                  <a:ext cx="275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58568A-9E03-422C-AF71-A52C8A352483}"/>
                    </a:ext>
                  </a:extLst>
                </p14:cNvPr>
                <p14:cNvContentPartPr/>
                <p14:nvPr/>
              </p14:nvContentPartPr>
              <p14:xfrm>
                <a:off x="10838110" y="278332"/>
                <a:ext cx="356400" cy="160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58568A-9E03-422C-AF71-A52C8A35248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829110" y="269692"/>
                  <a:ext cx="3740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FCEA33A-2DBD-4768-971F-056C26712CEB}"/>
              </a:ext>
            </a:extLst>
          </p:cNvPr>
          <p:cNvGrpSpPr/>
          <p:nvPr/>
        </p:nvGrpSpPr>
        <p:grpSpPr>
          <a:xfrm>
            <a:off x="1807870" y="3617692"/>
            <a:ext cx="801360" cy="435240"/>
            <a:chOff x="1807870" y="3617692"/>
            <a:chExt cx="80136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A64B28-ADF5-42CD-A1CB-58D923EB8456}"/>
                    </a:ext>
                  </a:extLst>
                </p14:cNvPr>
                <p14:cNvContentPartPr/>
                <p14:nvPr/>
              </p14:nvContentPartPr>
              <p14:xfrm>
                <a:off x="2599870" y="3641452"/>
                <a:ext cx="360" cy="7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A64B28-ADF5-42CD-A1CB-58D923EB845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591230" y="3632452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83936B-A168-4725-BE3E-7A3834788651}"/>
                    </a:ext>
                  </a:extLst>
                </p14:cNvPr>
                <p14:cNvContentPartPr/>
                <p14:nvPr/>
              </p14:nvContentPartPr>
              <p14:xfrm>
                <a:off x="1807870" y="3617692"/>
                <a:ext cx="801360" cy="435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83936B-A168-4725-BE3E-7A383478865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798870" y="3609052"/>
                  <a:ext cx="81900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38A3EE2-87C1-415D-ACC5-C83986B741E3}"/>
              </a:ext>
            </a:extLst>
          </p:cNvPr>
          <p:cNvGrpSpPr/>
          <p:nvPr/>
        </p:nvGrpSpPr>
        <p:grpSpPr>
          <a:xfrm>
            <a:off x="85990" y="3698692"/>
            <a:ext cx="1292040" cy="1396440"/>
            <a:chOff x="85990" y="3698692"/>
            <a:chExt cx="1292040" cy="13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DD4C5A4-5BE7-4165-BEA2-EB9455E17790}"/>
                    </a:ext>
                  </a:extLst>
                </p14:cNvPr>
                <p14:cNvContentPartPr/>
                <p14:nvPr/>
              </p14:nvContentPartPr>
              <p14:xfrm>
                <a:off x="202630" y="4206292"/>
                <a:ext cx="69120" cy="28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DD4C5A4-5BE7-4165-BEA2-EB9455E1779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93630" y="4197652"/>
                  <a:ext cx="86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3F1BD1-42A0-4EB0-BBEE-DD0A900B164A}"/>
                    </a:ext>
                  </a:extLst>
                </p14:cNvPr>
                <p14:cNvContentPartPr/>
                <p14:nvPr/>
              </p14:nvContentPartPr>
              <p14:xfrm>
                <a:off x="284350" y="4104052"/>
                <a:ext cx="194760" cy="267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3F1BD1-42A0-4EB0-BBEE-DD0A900B164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5710" y="4095412"/>
                  <a:ext cx="212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8DCA9A5-61D3-4F33-AEFB-2CEF059F4189}"/>
                    </a:ext>
                  </a:extLst>
                </p14:cNvPr>
                <p14:cNvContentPartPr/>
                <p14:nvPr/>
              </p14:nvContentPartPr>
              <p14:xfrm>
                <a:off x="501430" y="4639012"/>
                <a:ext cx="88200" cy="307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8DCA9A5-61D3-4F33-AEFB-2CEF059F418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92790" y="4630012"/>
                  <a:ext cx="105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CF9E44-9203-4ADB-866F-65E065A54521}"/>
                    </a:ext>
                  </a:extLst>
                </p14:cNvPr>
                <p14:cNvContentPartPr/>
                <p14:nvPr/>
              </p14:nvContentPartPr>
              <p14:xfrm>
                <a:off x="85990" y="4058332"/>
                <a:ext cx="370800" cy="103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CF9E44-9203-4ADB-866F-65E065A5452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6990" y="4049692"/>
                  <a:ext cx="38844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B08993C-20B2-4E59-95E9-9C4D680E4791}"/>
                    </a:ext>
                  </a:extLst>
                </p14:cNvPr>
                <p14:cNvContentPartPr/>
                <p14:nvPr/>
              </p14:nvContentPartPr>
              <p14:xfrm>
                <a:off x="306310" y="3905332"/>
                <a:ext cx="499680" cy="908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B08993C-20B2-4E59-95E9-9C4D680E4791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97670" y="3896692"/>
                  <a:ext cx="51732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EF5F80-B54A-4F84-9D36-238AB17DADE4}"/>
                    </a:ext>
                  </a:extLst>
                </p14:cNvPr>
                <p14:cNvContentPartPr/>
                <p14:nvPr/>
              </p14:nvContentPartPr>
              <p14:xfrm>
                <a:off x="851710" y="4026652"/>
                <a:ext cx="64800" cy="110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EF5F80-B54A-4F84-9D36-238AB17DADE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3070" y="4017652"/>
                  <a:ext cx="82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39D868-FA65-4B8E-B6DD-4D4CA3AA42C0}"/>
                    </a:ext>
                  </a:extLst>
                </p14:cNvPr>
                <p14:cNvContentPartPr/>
                <p14:nvPr/>
              </p14:nvContentPartPr>
              <p14:xfrm>
                <a:off x="897070" y="4168492"/>
                <a:ext cx="97920" cy="138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39D868-FA65-4B8E-B6DD-4D4CA3AA42C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8070" y="4159492"/>
                  <a:ext cx="11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E30F6E-48B0-4A9C-A28C-B45C585DBB50}"/>
                    </a:ext>
                  </a:extLst>
                </p14:cNvPr>
                <p14:cNvContentPartPr/>
                <p14:nvPr/>
              </p14:nvContentPartPr>
              <p14:xfrm>
                <a:off x="1081390" y="3839092"/>
                <a:ext cx="57960" cy="236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E30F6E-48B0-4A9C-A28C-B45C585DBB5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72750" y="3830092"/>
                  <a:ext cx="75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3BBBD9-AA56-47C6-AF66-5F7417AB9D3C}"/>
                    </a:ext>
                  </a:extLst>
                </p14:cNvPr>
                <p14:cNvContentPartPr/>
                <p14:nvPr/>
              </p14:nvContentPartPr>
              <p14:xfrm>
                <a:off x="1102630" y="3698692"/>
                <a:ext cx="275400" cy="313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3BBBD9-AA56-47C6-AF66-5F7417AB9D3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93630" y="3689692"/>
                  <a:ext cx="29304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5DBAF14-A075-4925-8FEC-1B6EE80B0FC9}"/>
                  </a:ext>
                </a:extLst>
              </p14:cNvPr>
              <p14:cNvContentPartPr/>
              <p14:nvPr/>
            </p14:nvContentPartPr>
            <p14:xfrm>
              <a:off x="-86450" y="7799092"/>
              <a:ext cx="5400" cy="309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5DBAF14-A075-4925-8FEC-1B6EE80B0FC9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-95090" y="7790092"/>
                <a:ext cx="2304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81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4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STAT50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STAT50</dc:title>
  <dc:creator>Bill Fitch</dc:creator>
  <cp:lastModifiedBy>Bill Fitch</cp:lastModifiedBy>
  <cp:revision>22</cp:revision>
  <dcterms:created xsi:type="dcterms:W3CDTF">2020-09-24T15:42:51Z</dcterms:created>
  <dcterms:modified xsi:type="dcterms:W3CDTF">2021-02-09T01:00:05Z</dcterms:modified>
</cp:coreProperties>
</file>